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69" r:id="rId2"/>
    <p:sldMasterId id="2147483778" r:id="rId3"/>
    <p:sldMasterId id="2147483785" r:id="rId4"/>
    <p:sldMasterId id="2147483792" r:id="rId5"/>
    <p:sldMasterId id="2147483799" r:id="rId6"/>
    <p:sldMasterId id="2147483806" r:id="rId7"/>
    <p:sldMasterId id="2147483813" r:id="rId8"/>
    <p:sldMasterId id="2147483825" r:id="rId9"/>
  </p:sldMasterIdLst>
  <p:notesMasterIdLst>
    <p:notesMasterId r:id="rId28"/>
  </p:notesMasterIdLst>
  <p:sldIdLst>
    <p:sldId id="256" r:id="rId10"/>
    <p:sldId id="257" r:id="rId11"/>
    <p:sldId id="261" r:id="rId12"/>
    <p:sldId id="259" r:id="rId13"/>
    <p:sldId id="260" r:id="rId14"/>
    <p:sldId id="264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62" r:id="rId27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>
          <p15:clr>
            <a:srgbClr val="A4A3A4"/>
          </p15:clr>
        </p15:guide>
        <p15:guide id="5" orient="horz" pos="292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 snapToGrid="0">
      <p:cViewPr varScale="1">
        <p:scale>
          <a:sx n="122" d="100"/>
          <a:sy n="122" d="100"/>
        </p:scale>
        <p:origin x="1320" y="330"/>
      </p:cViewPr>
      <p:guideLst>
        <p:guide orient="horz" pos="3140"/>
        <p:guide orient="horz" pos="29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Nyoung Kim (imec)" userId="8fdd76ed-bbc2-4959-bf45-9a950a01b5db" providerId="ADAL" clId="{423D6E8C-E04C-4721-B66F-15322128CEE6}"/>
    <pc:docChg chg="undo custSel modSld">
      <pc:chgData name="SinNyoung Kim (imec)" userId="8fdd76ed-bbc2-4959-bf45-9a950a01b5db" providerId="ADAL" clId="{423D6E8C-E04C-4721-B66F-15322128CEE6}" dt="2025-06-16T13:29:50.925" v="23" actId="20577"/>
      <pc:docMkLst>
        <pc:docMk/>
      </pc:docMkLst>
      <pc:sldChg chg="modSp mod">
        <pc:chgData name="SinNyoung Kim (imec)" userId="8fdd76ed-bbc2-4959-bf45-9a950a01b5db" providerId="ADAL" clId="{423D6E8C-E04C-4721-B66F-15322128CEE6}" dt="2025-06-16T13:29:50.925" v="23" actId="20577"/>
        <pc:sldMkLst>
          <pc:docMk/>
          <pc:sldMk cId="2204091611" sldId="256"/>
        </pc:sldMkLst>
        <pc:spChg chg="mod">
          <ac:chgData name="SinNyoung Kim (imec)" userId="8fdd76ed-bbc2-4959-bf45-9a950a01b5db" providerId="ADAL" clId="{423D6E8C-E04C-4721-B66F-15322128CEE6}" dt="2025-06-16T13:29:50.925" v="23" actId="20577"/>
          <ac:spMkLst>
            <pc:docMk/>
            <pc:sldMk cId="2204091611" sldId="256"/>
            <ac:spMk id="3" creationId="{00F7A0C3-3C03-6C2C-8545-80422D885622}"/>
          </ac:spMkLst>
        </pc:spChg>
      </pc:sldChg>
      <pc:sldChg chg="modSp mod">
        <pc:chgData name="SinNyoung Kim (imec)" userId="8fdd76ed-bbc2-4959-bf45-9a950a01b5db" providerId="ADAL" clId="{423D6E8C-E04C-4721-B66F-15322128CEE6}" dt="2025-06-16T11:49:05.530" v="19" actId="20577"/>
        <pc:sldMkLst>
          <pc:docMk/>
          <pc:sldMk cId="208759833" sldId="257"/>
        </pc:sldMkLst>
        <pc:spChg chg="mod">
          <ac:chgData name="SinNyoung Kim (imec)" userId="8fdd76ed-bbc2-4959-bf45-9a950a01b5db" providerId="ADAL" clId="{423D6E8C-E04C-4721-B66F-15322128CEE6}" dt="2025-06-16T11:49:05.530" v="19" actId="20577"/>
          <ac:spMkLst>
            <pc:docMk/>
            <pc:sldMk cId="208759833" sldId="257"/>
            <ac:spMk id="3" creationId="{C0EBC470-1BA6-7253-F7F2-D893FA1AD54C}"/>
          </ac:spMkLst>
        </pc:spChg>
      </pc:sldChg>
    </pc:docChg>
  </pc:docChgLst>
  <pc:docChgLst>
    <pc:chgData name="SinNyoung Kim (imec)" userId="8fdd76ed-bbc2-4959-bf45-9a950a01b5db" providerId="ADAL" clId="{42D72D29-4C0C-4743-A559-436A0CA1AE59}"/>
    <pc:docChg chg="undo custSel addSld delSld modSld">
      <pc:chgData name="SinNyoung Kim (imec)" userId="8fdd76ed-bbc2-4959-bf45-9a950a01b5db" providerId="ADAL" clId="{42D72D29-4C0C-4743-A559-436A0CA1AE59}" dt="2025-06-14T14:35:03.107" v="13401" actId="14100"/>
      <pc:docMkLst>
        <pc:docMk/>
      </pc:docMkLst>
      <pc:sldChg chg="modSp mod">
        <pc:chgData name="SinNyoung Kim (imec)" userId="8fdd76ed-bbc2-4959-bf45-9a950a01b5db" providerId="ADAL" clId="{42D72D29-4C0C-4743-A559-436A0CA1AE59}" dt="2025-06-14T13:33:58.768" v="13085" actId="20577"/>
        <pc:sldMkLst>
          <pc:docMk/>
          <pc:sldMk cId="208759833" sldId="257"/>
        </pc:sldMkLst>
        <pc:spChg chg="mod">
          <ac:chgData name="SinNyoung Kim (imec)" userId="8fdd76ed-bbc2-4959-bf45-9a950a01b5db" providerId="ADAL" clId="{42D72D29-4C0C-4743-A559-436A0CA1AE59}" dt="2025-06-14T13:33:58.768" v="13085" actId="20577"/>
          <ac:spMkLst>
            <pc:docMk/>
            <pc:sldMk cId="208759833" sldId="257"/>
            <ac:spMk id="3" creationId="{C0EBC470-1BA6-7253-F7F2-D893FA1AD54C}"/>
          </ac:spMkLst>
        </pc:spChg>
      </pc:sldChg>
      <pc:sldChg chg="del">
        <pc:chgData name="SinNyoung Kim (imec)" userId="8fdd76ed-bbc2-4959-bf45-9a950a01b5db" providerId="ADAL" clId="{42D72D29-4C0C-4743-A559-436A0CA1AE59}" dt="2025-06-14T10:59:56.547" v="12153" actId="47"/>
        <pc:sldMkLst>
          <pc:docMk/>
          <pc:sldMk cId="3087126307" sldId="258"/>
        </pc:sldMkLst>
      </pc:sldChg>
      <pc:sldChg chg="addSp delSp modSp mod">
        <pc:chgData name="SinNyoung Kim (imec)" userId="8fdd76ed-bbc2-4959-bf45-9a950a01b5db" providerId="ADAL" clId="{42D72D29-4C0C-4743-A559-436A0CA1AE59}" dt="2025-06-14T13:32:56.570" v="12975" actId="20577"/>
        <pc:sldMkLst>
          <pc:docMk/>
          <pc:sldMk cId="2800457273" sldId="259"/>
        </pc:sldMkLst>
        <pc:spChg chg="mod">
          <ac:chgData name="SinNyoung Kim (imec)" userId="8fdd76ed-bbc2-4959-bf45-9a950a01b5db" providerId="ADAL" clId="{42D72D29-4C0C-4743-A559-436A0CA1AE59}" dt="2025-06-14T13:32:56.570" v="12975" actId="20577"/>
          <ac:spMkLst>
            <pc:docMk/>
            <pc:sldMk cId="2800457273" sldId="259"/>
            <ac:spMk id="2" creationId="{76A4A807-690A-85FB-D5E9-3A60901F0ED5}"/>
          </ac:spMkLst>
        </pc:spChg>
        <pc:spChg chg="add mod">
          <ac:chgData name="SinNyoung Kim (imec)" userId="8fdd76ed-bbc2-4959-bf45-9a950a01b5db" providerId="ADAL" clId="{42D72D29-4C0C-4743-A559-436A0CA1AE59}" dt="2025-06-13T08:37:55.731" v="407" actId="1076"/>
          <ac:spMkLst>
            <pc:docMk/>
            <pc:sldMk cId="2800457273" sldId="259"/>
            <ac:spMk id="3" creationId="{01E4904D-655D-B887-3638-820E89FC1332}"/>
          </ac:spMkLst>
        </pc:spChg>
        <pc:spChg chg="add mod">
          <ac:chgData name="SinNyoung Kim (imec)" userId="8fdd76ed-bbc2-4959-bf45-9a950a01b5db" providerId="ADAL" clId="{42D72D29-4C0C-4743-A559-436A0CA1AE59}" dt="2025-06-13T08:55:41.114" v="444" actId="1037"/>
          <ac:spMkLst>
            <pc:docMk/>
            <pc:sldMk cId="2800457273" sldId="259"/>
            <ac:spMk id="5" creationId="{EEF3D8DE-DD69-631D-E58F-E1E0BA67EFCD}"/>
          </ac:spMkLst>
        </pc:spChg>
        <pc:spChg chg="add mod">
          <ac:chgData name="SinNyoung Kim (imec)" userId="8fdd76ed-bbc2-4959-bf45-9a950a01b5db" providerId="ADAL" clId="{42D72D29-4C0C-4743-A559-436A0CA1AE59}" dt="2025-06-14T11:22:37.053" v="12197" actId="1036"/>
          <ac:spMkLst>
            <pc:docMk/>
            <pc:sldMk cId="2800457273" sldId="259"/>
            <ac:spMk id="21" creationId="{A103A66E-4498-F864-24D9-DAF09DF8597B}"/>
          </ac:spMkLst>
        </pc:spChg>
        <pc:spChg chg="add mod">
          <ac:chgData name="SinNyoung Kim (imec)" userId="8fdd76ed-bbc2-4959-bf45-9a950a01b5db" providerId="ADAL" clId="{42D72D29-4C0C-4743-A559-436A0CA1AE59}" dt="2025-06-13T09:12:56.620" v="610" actId="1036"/>
          <ac:spMkLst>
            <pc:docMk/>
            <pc:sldMk cId="2800457273" sldId="259"/>
            <ac:spMk id="32" creationId="{A90AB4B9-0149-11D0-429E-47EEF85281A5}"/>
          </ac:spMkLst>
        </pc:spChg>
        <pc:spChg chg="add mod">
          <ac:chgData name="SinNyoung Kim (imec)" userId="8fdd76ed-bbc2-4959-bf45-9a950a01b5db" providerId="ADAL" clId="{42D72D29-4C0C-4743-A559-436A0CA1AE59}" dt="2025-06-13T09:12:46.854" v="605" actId="1076"/>
          <ac:spMkLst>
            <pc:docMk/>
            <pc:sldMk cId="2800457273" sldId="259"/>
            <ac:spMk id="33" creationId="{F3DDE359-82F0-0DE0-895D-7719E2BB7FDA}"/>
          </ac:spMkLst>
        </pc:spChg>
        <pc:grpChg chg="mod">
          <ac:chgData name="SinNyoung Kim (imec)" userId="8fdd76ed-bbc2-4959-bf45-9a950a01b5db" providerId="ADAL" clId="{42D72D29-4C0C-4743-A559-436A0CA1AE59}" dt="2025-06-14T11:22:37.053" v="12197" actId="1036"/>
          <ac:grpSpMkLst>
            <pc:docMk/>
            <pc:sldMk cId="2800457273" sldId="259"/>
            <ac:grpSpMk id="30" creationId="{86FB05CE-1F65-B769-AC7B-7BC72FFDD9BA}"/>
          </ac:grpSpMkLst>
        </pc:grpChg>
        <pc:graphicFrameChg chg="mod modGraphic">
          <ac:chgData name="SinNyoung Kim (imec)" userId="8fdd76ed-bbc2-4959-bf45-9a950a01b5db" providerId="ADAL" clId="{42D72D29-4C0C-4743-A559-436A0CA1AE59}" dt="2025-06-14T10:52:21.345" v="12152" actId="20577"/>
          <ac:graphicFrameMkLst>
            <pc:docMk/>
            <pc:sldMk cId="2800457273" sldId="259"/>
            <ac:graphicFrameMk id="6" creationId="{DCD49286-F547-AE51-A431-5946705E4F50}"/>
          </ac:graphicFrameMkLst>
        </pc:graphicFrameChg>
        <pc:picChg chg="add mod">
          <ac:chgData name="SinNyoung Kim (imec)" userId="8fdd76ed-bbc2-4959-bf45-9a950a01b5db" providerId="ADAL" clId="{42D72D29-4C0C-4743-A559-436A0CA1AE59}" dt="2025-06-14T11:22:37.053" v="12197" actId="1036"/>
          <ac:picMkLst>
            <pc:docMk/>
            <pc:sldMk cId="2800457273" sldId="259"/>
            <ac:picMk id="10" creationId="{3CE544D9-217E-ED44-EE66-8BAA46915F65}"/>
          </ac:picMkLst>
        </pc:picChg>
        <pc:inkChg chg="add del mod">
          <ac:chgData name="SinNyoung Kim (imec)" userId="8fdd76ed-bbc2-4959-bf45-9a950a01b5db" providerId="ADAL" clId="{42D72D29-4C0C-4743-A559-436A0CA1AE59}" dt="2025-06-14T11:22:37.053" v="12197" actId="1036"/>
          <ac:inkMkLst>
            <pc:docMk/>
            <pc:sldMk cId="2800457273" sldId="259"/>
            <ac:inkMk id="24" creationId="{949570C7-AC3E-552F-7CCB-D1F3F443307A}"/>
          </ac:inkMkLst>
        </pc:inkChg>
        <pc:inkChg chg="add mod">
          <ac:chgData name="SinNyoung Kim (imec)" userId="8fdd76ed-bbc2-4959-bf45-9a950a01b5db" providerId="ADAL" clId="{42D72D29-4C0C-4743-A559-436A0CA1AE59}" dt="2025-06-13T09:09:31.615" v="529"/>
          <ac:inkMkLst>
            <pc:docMk/>
            <pc:sldMk cId="2800457273" sldId="259"/>
            <ac:inkMk id="26" creationId="{084CB156-2EDD-C516-7E07-3A0D46623256}"/>
          </ac:inkMkLst>
        </pc:inkChg>
        <pc:inkChg chg="add mod">
          <ac:chgData name="SinNyoung Kim (imec)" userId="8fdd76ed-bbc2-4959-bf45-9a950a01b5db" providerId="ADAL" clId="{42D72D29-4C0C-4743-A559-436A0CA1AE59}" dt="2025-06-13T09:09:31.615" v="529"/>
          <ac:inkMkLst>
            <pc:docMk/>
            <pc:sldMk cId="2800457273" sldId="259"/>
            <ac:inkMk id="27" creationId="{E56052B4-AF39-5049-50A4-C47778D40E81}"/>
          </ac:inkMkLst>
        </pc:inkChg>
        <pc:inkChg chg="add mod">
          <ac:chgData name="SinNyoung Kim (imec)" userId="8fdd76ed-bbc2-4959-bf45-9a950a01b5db" providerId="ADAL" clId="{42D72D29-4C0C-4743-A559-436A0CA1AE59}" dt="2025-06-13T09:09:31.615" v="529"/>
          <ac:inkMkLst>
            <pc:docMk/>
            <pc:sldMk cId="2800457273" sldId="259"/>
            <ac:inkMk id="29" creationId="{4AED96CD-664C-255C-37FD-5408031C043C}"/>
          </ac:inkMkLst>
        </pc:inkChg>
      </pc:sldChg>
      <pc:sldChg chg="addSp delSp modSp add mod">
        <pc:chgData name="SinNyoung Kim (imec)" userId="8fdd76ed-bbc2-4959-bf45-9a950a01b5db" providerId="ADAL" clId="{42D72D29-4C0C-4743-A559-436A0CA1AE59}" dt="2025-06-14T11:23:01.089" v="12231" actId="1035"/>
        <pc:sldMkLst>
          <pc:docMk/>
          <pc:sldMk cId="2054159456" sldId="260"/>
        </pc:sldMkLst>
        <pc:spChg chg="mod">
          <ac:chgData name="SinNyoung Kim (imec)" userId="8fdd76ed-bbc2-4959-bf45-9a950a01b5db" providerId="ADAL" clId="{42D72D29-4C0C-4743-A559-436A0CA1AE59}" dt="2025-06-13T09:19:48.417" v="670" actId="20577"/>
          <ac:spMkLst>
            <pc:docMk/>
            <pc:sldMk cId="2054159456" sldId="260"/>
            <ac:spMk id="2" creationId="{D6E2E809-3C96-6150-B5E4-A6CE801B5877}"/>
          </ac:spMkLst>
        </pc:spChg>
        <pc:spChg chg="add mod">
          <ac:chgData name="SinNyoung Kim (imec)" userId="8fdd76ed-bbc2-4959-bf45-9a950a01b5db" providerId="ADAL" clId="{42D72D29-4C0C-4743-A559-436A0CA1AE59}" dt="2025-06-14T11:23:01.089" v="12231" actId="1035"/>
          <ac:spMkLst>
            <pc:docMk/>
            <pc:sldMk cId="2054159456" sldId="260"/>
            <ac:spMk id="8" creationId="{919B67E0-0C3A-4C82-CFA8-865C33E8882B}"/>
          </ac:spMkLst>
        </pc:spChg>
      </pc:sldChg>
      <pc:sldChg chg="add">
        <pc:chgData name="SinNyoung Kim (imec)" userId="8fdd76ed-bbc2-4959-bf45-9a950a01b5db" providerId="ADAL" clId="{42D72D29-4C0C-4743-A559-436A0CA1AE59}" dt="2025-06-14T13:32:31.733" v="12931"/>
        <pc:sldMkLst>
          <pc:docMk/>
          <pc:sldMk cId="62237327" sldId="261"/>
        </pc:sldMkLst>
      </pc:sldChg>
      <pc:sldChg chg="addSp delSp modSp add del mod">
        <pc:chgData name="SinNyoung Kim (imec)" userId="8fdd76ed-bbc2-4959-bf45-9a950a01b5db" providerId="ADAL" clId="{42D72D29-4C0C-4743-A559-436A0CA1AE59}" dt="2025-06-14T13:32:29.423" v="12930" actId="2696"/>
        <pc:sldMkLst>
          <pc:docMk/>
          <pc:sldMk cId="2153015118" sldId="261"/>
        </pc:sldMkLst>
      </pc:sldChg>
      <pc:sldChg chg="new">
        <pc:chgData name="SinNyoung Kim (imec)" userId="8fdd76ed-bbc2-4959-bf45-9a950a01b5db" providerId="ADAL" clId="{42D72D29-4C0C-4743-A559-436A0CA1AE59}" dt="2025-06-13T09:52:10.208" v="1867" actId="680"/>
        <pc:sldMkLst>
          <pc:docMk/>
          <pc:sldMk cId="849408129" sldId="262"/>
        </pc:sldMkLst>
      </pc:sldChg>
      <pc:sldChg chg="addSp delSp modSp add mod">
        <pc:chgData name="SinNyoung Kim (imec)" userId="8fdd76ed-bbc2-4959-bf45-9a950a01b5db" providerId="ADAL" clId="{42D72D29-4C0C-4743-A559-436A0CA1AE59}" dt="2025-06-14T13:29:56.076" v="12820" actId="1037"/>
        <pc:sldMkLst>
          <pc:docMk/>
          <pc:sldMk cId="726672597" sldId="263"/>
        </pc:sldMkLst>
        <pc:spChg chg="mod">
          <ac:chgData name="SinNyoung Kim (imec)" userId="8fdd76ed-bbc2-4959-bf45-9a950a01b5db" providerId="ADAL" clId="{42D72D29-4C0C-4743-A559-436A0CA1AE59}" dt="2025-06-14T13:29:03.436" v="12788" actId="207"/>
          <ac:spMkLst>
            <pc:docMk/>
            <pc:sldMk cId="726672597" sldId="263"/>
            <ac:spMk id="8" creationId="{8587E1AA-7D67-E2EA-9258-03C1B245DEBC}"/>
          </ac:spMkLst>
        </pc:spChg>
        <pc:spChg chg="add mod">
          <ac:chgData name="SinNyoung Kim (imec)" userId="8fdd76ed-bbc2-4959-bf45-9a950a01b5db" providerId="ADAL" clId="{42D72D29-4C0C-4743-A559-436A0CA1AE59}" dt="2025-06-14T13:29:56.076" v="12820" actId="1037"/>
          <ac:spMkLst>
            <pc:docMk/>
            <pc:sldMk cId="726672597" sldId="263"/>
            <ac:spMk id="12" creationId="{EA527BDF-A405-8A81-7958-A6C05D355997}"/>
          </ac:spMkLst>
        </pc:spChg>
        <pc:picChg chg="add mod">
          <ac:chgData name="SinNyoung Kim (imec)" userId="8fdd76ed-bbc2-4959-bf45-9a950a01b5db" providerId="ADAL" clId="{42D72D29-4C0C-4743-A559-436A0CA1AE59}" dt="2025-06-14T13:29:30.609" v="12806" actId="1036"/>
          <ac:picMkLst>
            <pc:docMk/>
            <pc:sldMk cId="726672597" sldId="263"/>
            <ac:picMk id="6" creationId="{D8482F37-ACC1-8528-7AE6-9469F40FD228}"/>
          </ac:picMkLst>
        </pc:picChg>
        <pc:picChg chg="add mod">
          <ac:chgData name="SinNyoung Kim (imec)" userId="8fdd76ed-bbc2-4959-bf45-9a950a01b5db" providerId="ADAL" clId="{42D72D29-4C0C-4743-A559-436A0CA1AE59}" dt="2025-06-14T13:29:45.686" v="12810" actId="1076"/>
          <ac:picMkLst>
            <pc:docMk/>
            <pc:sldMk cId="726672597" sldId="263"/>
            <ac:picMk id="10" creationId="{36F7D2B9-370E-A3ED-8636-1F1937034AD2}"/>
          </ac:picMkLst>
        </pc:picChg>
      </pc:sldChg>
      <pc:sldChg chg="add del">
        <pc:chgData name="SinNyoung Kim (imec)" userId="8fdd76ed-bbc2-4959-bf45-9a950a01b5db" providerId="ADAL" clId="{42D72D29-4C0C-4743-A559-436A0CA1AE59}" dt="2025-06-13T09:53:45.717" v="1897"/>
        <pc:sldMkLst>
          <pc:docMk/>
          <pc:sldMk cId="4166817050" sldId="263"/>
        </pc:sldMkLst>
      </pc:sldChg>
      <pc:sldChg chg="addSp delSp modSp add mod">
        <pc:chgData name="SinNyoung Kim (imec)" userId="8fdd76ed-bbc2-4959-bf45-9a950a01b5db" providerId="ADAL" clId="{42D72D29-4C0C-4743-A559-436A0CA1AE59}" dt="2025-06-14T12:41:21.632" v="12737" actId="1038"/>
        <pc:sldMkLst>
          <pc:docMk/>
          <pc:sldMk cId="570709748" sldId="264"/>
        </pc:sldMkLst>
        <pc:spChg chg="mod">
          <ac:chgData name="SinNyoung Kim (imec)" userId="8fdd76ed-bbc2-4959-bf45-9a950a01b5db" providerId="ADAL" clId="{42D72D29-4C0C-4743-A559-436A0CA1AE59}" dt="2025-06-13T10:17:22.329" v="2648" actId="207"/>
          <ac:spMkLst>
            <pc:docMk/>
            <pc:sldMk cId="570709748" sldId="264"/>
            <ac:spMk id="2" creationId="{6E531A77-A1B0-3AEB-B516-15E9F6816706}"/>
          </ac:spMkLst>
        </pc:spChg>
        <pc:spChg chg="add mod ord">
          <ac:chgData name="SinNyoung Kim (imec)" userId="8fdd76ed-bbc2-4959-bf45-9a950a01b5db" providerId="ADAL" clId="{42D72D29-4C0C-4743-A559-436A0CA1AE59}" dt="2025-06-14T11:54:39.062" v="12554" actId="14100"/>
          <ac:spMkLst>
            <pc:docMk/>
            <pc:sldMk cId="570709748" sldId="264"/>
            <ac:spMk id="6" creationId="{EC211808-AA61-C984-DCFC-036450255AD9}"/>
          </ac:spMkLst>
        </pc:spChg>
        <pc:spChg chg="add mod">
          <ac:chgData name="SinNyoung Kim (imec)" userId="8fdd76ed-bbc2-4959-bf45-9a950a01b5db" providerId="ADAL" clId="{42D72D29-4C0C-4743-A559-436A0CA1AE59}" dt="2025-06-14T11:54:28.883" v="12534" actId="1036"/>
          <ac:spMkLst>
            <pc:docMk/>
            <pc:sldMk cId="570709748" sldId="264"/>
            <ac:spMk id="7" creationId="{6A104AAB-E198-592B-A7B8-D8B3258FE230}"/>
          </ac:spMkLst>
        </pc:spChg>
        <pc:spChg chg="mod">
          <ac:chgData name="SinNyoung Kim (imec)" userId="8fdd76ed-bbc2-4959-bf45-9a950a01b5db" providerId="ADAL" clId="{42D72D29-4C0C-4743-A559-436A0CA1AE59}" dt="2025-06-14T11:23:14.785" v="12261" actId="1035"/>
          <ac:spMkLst>
            <pc:docMk/>
            <pc:sldMk cId="570709748" sldId="264"/>
            <ac:spMk id="8" creationId="{BDD59A50-BA1F-A94E-CB58-957BFCA0175F}"/>
          </ac:spMkLst>
        </pc:spChg>
        <pc:spChg chg="add mod">
          <ac:chgData name="SinNyoung Kim (imec)" userId="8fdd76ed-bbc2-4959-bf45-9a950a01b5db" providerId="ADAL" clId="{42D72D29-4C0C-4743-A559-436A0CA1AE59}" dt="2025-06-14T11:54:35.953" v="12553" actId="1037"/>
          <ac:spMkLst>
            <pc:docMk/>
            <pc:sldMk cId="570709748" sldId="264"/>
            <ac:spMk id="10" creationId="{2598FBB3-AAE4-67D6-FF71-265BDCF744A3}"/>
          </ac:spMkLst>
        </pc:spChg>
        <pc:spChg chg="add mod ord">
          <ac:chgData name="SinNyoung Kim (imec)" userId="8fdd76ed-bbc2-4959-bf45-9a950a01b5db" providerId="ADAL" clId="{42D72D29-4C0C-4743-A559-436A0CA1AE59}" dt="2025-06-14T12:38:54.154" v="12558" actId="167"/>
          <ac:spMkLst>
            <pc:docMk/>
            <pc:sldMk cId="570709748" sldId="264"/>
            <ac:spMk id="16" creationId="{F59A454E-7708-F157-F26C-A0D0D673EBFB}"/>
          </ac:spMkLst>
        </pc:spChg>
        <pc:spChg chg="add mod">
          <ac:chgData name="SinNyoung Kim (imec)" userId="8fdd76ed-bbc2-4959-bf45-9a950a01b5db" providerId="ADAL" clId="{42D72D29-4C0C-4743-A559-436A0CA1AE59}" dt="2025-06-14T12:40:05.686" v="12625" actId="14100"/>
          <ac:spMkLst>
            <pc:docMk/>
            <pc:sldMk cId="570709748" sldId="264"/>
            <ac:spMk id="20" creationId="{59B75C6B-A17B-E6FB-FB6A-520E9DFA7BA7}"/>
          </ac:spMkLst>
        </pc:spChg>
        <pc:spChg chg="add mod">
          <ac:chgData name="SinNyoung Kim (imec)" userId="8fdd76ed-bbc2-4959-bf45-9a950a01b5db" providerId="ADAL" clId="{42D72D29-4C0C-4743-A559-436A0CA1AE59}" dt="2025-06-14T12:40:52.686" v="12657" actId="14100"/>
          <ac:spMkLst>
            <pc:docMk/>
            <pc:sldMk cId="570709748" sldId="264"/>
            <ac:spMk id="21" creationId="{81D779D2-0BEE-2C72-B459-A4F61A3A13D5}"/>
          </ac:spMkLst>
        </pc:spChg>
        <pc:spChg chg="add mod">
          <ac:chgData name="SinNyoung Kim (imec)" userId="8fdd76ed-bbc2-4959-bf45-9a950a01b5db" providerId="ADAL" clId="{42D72D29-4C0C-4743-A559-436A0CA1AE59}" dt="2025-06-14T12:41:09.376" v="12705" actId="1037"/>
          <ac:spMkLst>
            <pc:docMk/>
            <pc:sldMk cId="570709748" sldId="264"/>
            <ac:spMk id="24" creationId="{3FCEBC0E-7D51-E237-166B-9F827B911263}"/>
          </ac:spMkLst>
        </pc:spChg>
        <pc:picChg chg="add mod">
          <ac:chgData name="SinNyoung Kim (imec)" userId="8fdd76ed-bbc2-4959-bf45-9a950a01b5db" providerId="ADAL" clId="{42D72D29-4C0C-4743-A559-436A0CA1AE59}" dt="2025-06-14T11:26:16.472" v="12390" actId="1036"/>
          <ac:picMkLst>
            <pc:docMk/>
            <pc:sldMk cId="570709748" sldId="264"/>
            <ac:picMk id="5" creationId="{84224421-B701-8B10-44F9-8BF0D211DD5F}"/>
          </ac:picMkLst>
        </pc:picChg>
        <pc:picChg chg="add mod">
          <ac:chgData name="SinNyoung Kim (imec)" userId="8fdd76ed-bbc2-4959-bf45-9a950a01b5db" providerId="ADAL" clId="{42D72D29-4C0C-4743-A559-436A0CA1AE59}" dt="2025-06-14T11:54:35.953" v="12553" actId="1037"/>
          <ac:picMkLst>
            <pc:docMk/>
            <pc:sldMk cId="570709748" sldId="264"/>
            <ac:picMk id="15" creationId="{4BD9D1DF-8FA9-D69B-D4D3-C197DB8BAE7D}"/>
          </ac:picMkLst>
        </pc:picChg>
        <pc:picChg chg="add mod">
          <ac:chgData name="SinNyoung Kim (imec)" userId="8fdd76ed-bbc2-4959-bf45-9a950a01b5db" providerId="ADAL" clId="{42D72D29-4C0C-4743-A559-436A0CA1AE59}" dt="2025-06-14T12:40:59.559" v="12687" actId="1036"/>
          <ac:picMkLst>
            <pc:docMk/>
            <pc:sldMk cId="570709748" sldId="264"/>
            <ac:picMk id="19" creationId="{03168E7B-641D-077A-F21E-4D901B26C924}"/>
          </ac:picMkLst>
        </pc:picChg>
        <pc:cxnChg chg="add mod">
          <ac:chgData name="SinNyoung Kim (imec)" userId="8fdd76ed-bbc2-4959-bf45-9a950a01b5db" providerId="ADAL" clId="{42D72D29-4C0C-4743-A559-436A0CA1AE59}" dt="2025-06-14T12:41:12.331" v="12707" actId="1038"/>
          <ac:cxnSpMkLst>
            <pc:docMk/>
            <pc:sldMk cId="570709748" sldId="264"/>
            <ac:cxnSpMk id="23" creationId="{3F6996C5-B024-6F68-F75A-C7BBD243BCBA}"/>
          </ac:cxnSpMkLst>
        </pc:cxnChg>
        <pc:cxnChg chg="add mod">
          <ac:chgData name="SinNyoung Kim (imec)" userId="8fdd76ed-bbc2-4959-bf45-9a950a01b5db" providerId="ADAL" clId="{42D72D29-4C0C-4743-A559-436A0CA1AE59}" dt="2025-06-14T12:41:21.632" v="12737" actId="1038"/>
          <ac:cxnSpMkLst>
            <pc:docMk/>
            <pc:sldMk cId="570709748" sldId="264"/>
            <ac:cxnSpMk id="25" creationId="{88010DBE-B90C-82E3-BDC9-87CE13BE8743}"/>
          </ac:cxnSpMkLst>
        </pc:cxnChg>
      </pc:sldChg>
      <pc:sldChg chg="addSp delSp modSp add mod">
        <pc:chgData name="SinNyoung Kim (imec)" userId="8fdd76ed-bbc2-4959-bf45-9a950a01b5db" providerId="ADAL" clId="{42D72D29-4C0C-4743-A559-436A0CA1AE59}" dt="2025-06-13T12:03:33.122" v="5387" actId="207"/>
        <pc:sldMkLst>
          <pc:docMk/>
          <pc:sldMk cId="2237457925" sldId="265"/>
        </pc:sldMkLst>
        <pc:spChg chg="mod">
          <ac:chgData name="SinNyoung Kim (imec)" userId="8fdd76ed-bbc2-4959-bf45-9a950a01b5db" providerId="ADAL" clId="{42D72D29-4C0C-4743-A559-436A0CA1AE59}" dt="2025-06-13T11:24:39.260" v="4324" actId="20577"/>
          <ac:spMkLst>
            <pc:docMk/>
            <pc:sldMk cId="2237457925" sldId="265"/>
            <ac:spMk id="2" creationId="{892196A6-5C3B-C15F-8DEE-99F07F0A7783}"/>
          </ac:spMkLst>
        </pc:spChg>
        <pc:spChg chg="mod">
          <ac:chgData name="SinNyoung Kim (imec)" userId="8fdd76ed-bbc2-4959-bf45-9a950a01b5db" providerId="ADAL" clId="{42D72D29-4C0C-4743-A559-436A0CA1AE59}" dt="2025-06-13T12:03:33.122" v="5387" actId="207"/>
          <ac:spMkLst>
            <pc:docMk/>
            <pc:sldMk cId="2237457925" sldId="265"/>
            <ac:spMk id="8" creationId="{B61377CD-DD44-9B56-9858-4BD48D38406F}"/>
          </ac:spMkLst>
        </pc:spChg>
        <pc:picChg chg="add mod">
          <ac:chgData name="SinNyoung Kim (imec)" userId="8fdd76ed-bbc2-4959-bf45-9a950a01b5db" providerId="ADAL" clId="{42D72D29-4C0C-4743-A559-436A0CA1AE59}" dt="2025-06-13T12:02:17.214" v="5345" actId="1037"/>
          <ac:picMkLst>
            <pc:docMk/>
            <pc:sldMk cId="2237457925" sldId="265"/>
            <ac:picMk id="13" creationId="{4A19B80D-6EEA-F146-5C53-7DEDCB897E51}"/>
          </ac:picMkLst>
        </pc:picChg>
      </pc:sldChg>
      <pc:sldChg chg="addSp delSp modSp add mod">
        <pc:chgData name="SinNyoung Kim (imec)" userId="8fdd76ed-bbc2-4959-bf45-9a950a01b5db" providerId="ADAL" clId="{42D72D29-4C0C-4743-A559-436A0CA1AE59}" dt="2025-06-13T12:21:31.248" v="6190" actId="1038"/>
        <pc:sldMkLst>
          <pc:docMk/>
          <pc:sldMk cId="3160656434" sldId="266"/>
        </pc:sldMkLst>
        <pc:spChg chg="add mod ord">
          <ac:chgData name="SinNyoung Kim (imec)" userId="8fdd76ed-bbc2-4959-bf45-9a950a01b5db" providerId="ADAL" clId="{42D72D29-4C0C-4743-A559-436A0CA1AE59}" dt="2025-06-13T12:21:31.248" v="6190" actId="1038"/>
          <ac:spMkLst>
            <pc:docMk/>
            <pc:sldMk cId="3160656434" sldId="266"/>
            <ac:spMk id="6" creationId="{D96AA39C-8CDF-1DA7-13BC-0B93D8731074}"/>
          </ac:spMkLst>
        </pc:spChg>
        <pc:spChg chg="mod">
          <ac:chgData name="SinNyoung Kim (imec)" userId="8fdd76ed-bbc2-4959-bf45-9a950a01b5db" providerId="ADAL" clId="{42D72D29-4C0C-4743-A559-436A0CA1AE59}" dt="2025-06-13T12:21:12.820" v="6182" actId="20577"/>
          <ac:spMkLst>
            <pc:docMk/>
            <pc:sldMk cId="3160656434" sldId="266"/>
            <ac:spMk id="8" creationId="{DDD4A140-B93E-97BD-1B73-2A0C8B97A374}"/>
          </ac:spMkLst>
        </pc:spChg>
        <pc:picChg chg="add mod">
          <ac:chgData name="SinNyoung Kim (imec)" userId="8fdd76ed-bbc2-4959-bf45-9a950a01b5db" providerId="ADAL" clId="{42D72D29-4C0C-4743-A559-436A0CA1AE59}" dt="2025-06-13T12:12:44.220" v="5913" actId="1076"/>
          <ac:picMkLst>
            <pc:docMk/>
            <pc:sldMk cId="3160656434" sldId="266"/>
            <ac:picMk id="5" creationId="{ACF7238C-B8F2-AD3A-7EF6-E52F6BFA207E}"/>
          </ac:picMkLst>
        </pc:picChg>
      </pc:sldChg>
      <pc:sldChg chg="addSp delSp modSp add mod">
        <pc:chgData name="SinNyoung Kim (imec)" userId="8fdd76ed-bbc2-4959-bf45-9a950a01b5db" providerId="ADAL" clId="{42D72D29-4C0C-4743-A559-436A0CA1AE59}" dt="2025-06-14T13:45:47.736" v="13113" actId="164"/>
        <pc:sldMkLst>
          <pc:docMk/>
          <pc:sldMk cId="2598051390" sldId="267"/>
        </pc:sldMkLst>
        <pc:spChg chg="mod">
          <ac:chgData name="SinNyoung Kim (imec)" userId="8fdd76ed-bbc2-4959-bf45-9a950a01b5db" providerId="ADAL" clId="{42D72D29-4C0C-4743-A559-436A0CA1AE59}" dt="2025-06-13T12:18:49.191" v="5952" actId="20577"/>
          <ac:spMkLst>
            <pc:docMk/>
            <pc:sldMk cId="2598051390" sldId="267"/>
            <ac:spMk id="2" creationId="{8D24430A-6937-E806-CB83-E6E45AFC0577}"/>
          </ac:spMkLst>
        </pc:spChg>
        <pc:spChg chg="mod">
          <ac:chgData name="SinNyoung Kim (imec)" userId="8fdd76ed-bbc2-4959-bf45-9a950a01b5db" providerId="ADAL" clId="{42D72D29-4C0C-4743-A559-436A0CA1AE59}" dt="2025-06-13T12:22:28.948" v="6293" actId="14100"/>
          <ac:spMkLst>
            <pc:docMk/>
            <pc:sldMk cId="2598051390" sldId="267"/>
            <ac:spMk id="8" creationId="{8879BF95-F1E1-B248-7B96-D429807BB6EA}"/>
          </ac:spMkLst>
        </pc:spChg>
        <pc:spChg chg="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12" creationId="{1EEFE990-6B96-1482-125C-F34E8F1480F3}"/>
          </ac:spMkLst>
        </pc:spChg>
        <pc:spChg chg="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13" creationId="{E1C6720F-CDBC-DDF7-4DC5-735F3BB6BD7C}"/>
          </ac:spMkLst>
        </pc:spChg>
        <pc:spChg chg="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14" creationId="{C0C9FC75-35F3-6DAB-AC68-DF5B85BE524F}"/>
          </ac:spMkLst>
        </pc:spChg>
        <pc:spChg chg="mod topLvl">
          <ac:chgData name="SinNyoung Kim (imec)" userId="8fdd76ed-bbc2-4959-bf45-9a950a01b5db" providerId="ADAL" clId="{42D72D29-4C0C-4743-A559-436A0CA1AE59}" dt="2025-06-13T13:12:34.334" v="6448" actId="165"/>
          <ac:spMkLst>
            <pc:docMk/>
            <pc:sldMk cId="2598051390" sldId="267"/>
            <ac:spMk id="15" creationId="{0B3983C8-B9A0-5AA2-33F6-870585E7420C}"/>
          </ac:spMkLst>
        </pc:spChg>
        <pc:spChg chg="mod topLvl">
          <ac:chgData name="SinNyoung Kim (imec)" userId="8fdd76ed-bbc2-4959-bf45-9a950a01b5db" providerId="ADAL" clId="{42D72D29-4C0C-4743-A559-436A0CA1AE59}" dt="2025-06-13T13:12:34.334" v="6448" actId="165"/>
          <ac:spMkLst>
            <pc:docMk/>
            <pc:sldMk cId="2598051390" sldId="267"/>
            <ac:spMk id="16" creationId="{91A138CF-6D99-AB8C-0930-05E8FBCEE03F}"/>
          </ac:spMkLst>
        </pc:spChg>
        <pc:spChg chg="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17" creationId="{18243D75-B5B4-094F-2980-51F5A49B9203}"/>
          </ac:spMkLst>
        </pc:spChg>
        <pc:spChg chg="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18" creationId="{F52BD6A9-6147-719B-9686-8CFD1CECC576}"/>
          </ac:spMkLst>
        </pc:spChg>
        <pc:spChg chg="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19" creationId="{73938F58-B5D5-9C79-E54B-6C648893CFDE}"/>
          </ac:spMkLst>
        </pc:spChg>
        <pc:spChg chg="add 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20" creationId="{B04B2375-8701-EB87-7F71-47A34A5D9274}"/>
          </ac:spMkLst>
        </pc:spChg>
        <pc:spChg chg="mod">
          <ac:chgData name="SinNyoung Kim (imec)" userId="8fdd76ed-bbc2-4959-bf45-9a950a01b5db" providerId="ADAL" clId="{42D72D29-4C0C-4743-A559-436A0CA1AE59}" dt="2025-06-13T13:15:28.225" v="6478" actId="1076"/>
          <ac:spMkLst>
            <pc:docMk/>
            <pc:sldMk cId="2598051390" sldId="267"/>
            <ac:spMk id="21" creationId="{5D48222B-E4EF-54FC-42DD-94EB7D31AE3A}"/>
          </ac:spMkLst>
        </pc:spChg>
        <pc:spChg chg="add 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22" creationId="{21ED0329-5755-E29B-5E1B-14DA64CA6008}"/>
          </ac:spMkLst>
        </pc:spChg>
        <pc:spChg chg="add mod topLvl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23" creationId="{5F577192-B71C-40E2-7987-FA9F67C87255}"/>
          </ac:spMkLst>
        </pc:spChg>
        <pc:spChg chg="add mod">
          <ac:chgData name="SinNyoung Kim (imec)" userId="8fdd76ed-bbc2-4959-bf45-9a950a01b5db" providerId="ADAL" clId="{42D72D29-4C0C-4743-A559-436A0CA1AE59}" dt="2025-06-14T13:45:47.736" v="13113" actId="164"/>
          <ac:spMkLst>
            <pc:docMk/>
            <pc:sldMk cId="2598051390" sldId="267"/>
            <ac:spMk id="25" creationId="{306FEB18-80CC-17E0-8884-81F75C029628}"/>
          </ac:spMkLst>
        </pc:spChg>
        <pc:spChg chg="add mod">
          <ac:chgData name="SinNyoung Kim (imec)" userId="8fdd76ed-bbc2-4959-bf45-9a950a01b5db" providerId="ADAL" clId="{42D72D29-4C0C-4743-A559-436A0CA1AE59}" dt="2025-06-13T13:14:38.417" v="6471" actId="1076"/>
          <ac:spMkLst>
            <pc:docMk/>
            <pc:sldMk cId="2598051390" sldId="267"/>
            <ac:spMk id="26" creationId="{311F3953-C4B8-3405-0455-B33B65D24A72}"/>
          </ac:spMkLst>
        </pc:spChg>
        <pc:spChg chg="add mod ord">
          <ac:chgData name="SinNyoung Kim (imec)" userId="8fdd76ed-bbc2-4959-bf45-9a950a01b5db" providerId="ADAL" clId="{42D72D29-4C0C-4743-A559-436A0CA1AE59}" dt="2025-06-13T13:16:09.522" v="6486" actId="207"/>
          <ac:spMkLst>
            <pc:docMk/>
            <pc:sldMk cId="2598051390" sldId="267"/>
            <ac:spMk id="27" creationId="{B53FDC48-838E-FE8A-5A94-1134A48A1F15}"/>
          </ac:spMkLst>
        </pc:spChg>
        <pc:spChg chg="add mod">
          <ac:chgData name="SinNyoung Kim (imec)" userId="8fdd76ed-bbc2-4959-bf45-9a950a01b5db" providerId="ADAL" clId="{42D72D29-4C0C-4743-A559-436A0CA1AE59}" dt="2025-06-13T13:17:46.511" v="6518" actId="1582"/>
          <ac:spMkLst>
            <pc:docMk/>
            <pc:sldMk cId="2598051390" sldId="267"/>
            <ac:spMk id="29" creationId="{4483F13C-B77F-19D6-790F-C8BD92A1970D}"/>
          </ac:spMkLst>
        </pc:spChg>
        <pc:spChg chg="add mod">
          <ac:chgData name="SinNyoung Kim (imec)" userId="8fdd76ed-bbc2-4959-bf45-9a950a01b5db" providerId="ADAL" clId="{42D72D29-4C0C-4743-A559-436A0CA1AE59}" dt="2025-06-13T13:21:33.990" v="6595"/>
          <ac:spMkLst>
            <pc:docMk/>
            <pc:sldMk cId="2598051390" sldId="267"/>
            <ac:spMk id="33" creationId="{B4F47291-E77C-71DE-D7D8-0E909F5E0BE1}"/>
          </ac:spMkLst>
        </pc:spChg>
        <pc:picChg chg="add mod">
          <ac:chgData name="SinNyoung Kim (imec)" userId="8fdd76ed-bbc2-4959-bf45-9a950a01b5db" providerId="ADAL" clId="{42D72D29-4C0C-4743-A559-436A0CA1AE59}" dt="2025-06-13T12:24:23.887" v="6404" actId="1036"/>
          <ac:picMkLst>
            <pc:docMk/>
            <pc:sldMk cId="2598051390" sldId="267"/>
            <ac:picMk id="7" creationId="{17388F4C-073C-6EE0-362B-61FE07F648BF}"/>
          </ac:picMkLst>
        </pc:picChg>
        <pc:picChg chg="mod topLvl">
          <ac:chgData name="SinNyoung Kim (imec)" userId="8fdd76ed-bbc2-4959-bf45-9a950a01b5db" providerId="ADAL" clId="{42D72D29-4C0C-4743-A559-436A0CA1AE59}" dt="2025-06-13T13:12:34.334" v="6448" actId="165"/>
          <ac:picMkLst>
            <pc:docMk/>
            <pc:sldMk cId="2598051390" sldId="267"/>
            <ac:picMk id="11" creationId="{151C4231-1479-B379-D50A-3426973062CA}"/>
          </ac:picMkLst>
        </pc:picChg>
        <pc:picChg chg="add mod">
          <ac:chgData name="SinNyoung Kim (imec)" userId="8fdd76ed-bbc2-4959-bf45-9a950a01b5db" providerId="ADAL" clId="{42D72D29-4C0C-4743-A559-436A0CA1AE59}" dt="2025-06-13T13:21:05.917" v="6589" actId="1076"/>
          <ac:picMkLst>
            <pc:docMk/>
            <pc:sldMk cId="2598051390" sldId="267"/>
            <ac:picMk id="31" creationId="{49FAA518-2FE6-4673-605C-919AC4CB00C3}"/>
          </ac:picMkLst>
        </pc:picChg>
      </pc:sldChg>
      <pc:sldChg chg="addSp modSp add del mod">
        <pc:chgData name="SinNyoung Kim (imec)" userId="8fdd76ed-bbc2-4959-bf45-9a950a01b5db" providerId="ADAL" clId="{42D72D29-4C0C-4743-A559-436A0CA1AE59}" dt="2025-06-13T12:09:34.236" v="5842" actId="47"/>
        <pc:sldMkLst>
          <pc:docMk/>
          <pc:sldMk cId="4208316310" sldId="267"/>
        </pc:sldMkLst>
      </pc:sldChg>
      <pc:sldChg chg="addSp delSp modSp add mod">
        <pc:chgData name="SinNyoung Kim (imec)" userId="8fdd76ed-bbc2-4959-bf45-9a950a01b5db" providerId="ADAL" clId="{42D72D29-4C0C-4743-A559-436A0CA1AE59}" dt="2025-06-13T13:24:53.314" v="6757" actId="20577"/>
        <pc:sldMkLst>
          <pc:docMk/>
          <pc:sldMk cId="2153107366" sldId="268"/>
        </pc:sldMkLst>
        <pc:spChg chg="mod">
          <ac:chgData name="SinNyoung Kim (imec)" userId="8fdd76ed-bbc2-4959-bf45-9a950a01b5db" providerId="ADAL" clId="{42D72D29-4C0C-4743-A559-436A0CA1AE59}" dt="2025-06-13T13:22:18.722" v="6603" actId="20577"/>
          <ac:spMkLst>
            <pc:docMk/>
            <pc:sldMk cId="2153107366" sldId="268"/>
            <ac:spMk id="2" creationId="{67DAC61B-5891-1F10-9B6C-502111193197}"/>
          </ac:spMkLst>
        </pc:spChg>
        <pc:spChg chg="add mod">
          <ac:chgData name="SinNyoung Kim (imec)" userId="8fdd76ed-bbc2-4959-bf45-9a950a01b5db" providerId="ADAL" clId="{42D72D29-4C0C-4743-A559-436A0CA1AE59}" dt="2025-06-13T13:23:11.185" v="6656"/>
          <ac:spMkLst>
            <pc:docMk/>
            <pc:sldMk cId="2153107366" sldId="268"/>
            <ac:spMk id="6" creationId="{6EC8F3FF-9ADD-D667-95D0-11E4A1676756}"/>
          </ac:spMkLst>
        </pc:spChg>
        <pc:spChg chg="mod">
          <ac:chgData name="SinNyoung Kim (imec)" userId="8fdd76ed-bbc2-4959-bf45-9a950a01b5db" providerId="ADAL" clId="{42D72D29-4C0C-4743-A559-436A0CA1AE59}" dt="2025-06-13T13:24:53.314" v="6757" actId="20577"/>
          <ac:spMkLst>
            <pc:docMk/>
            <pc:sldMk cId="2153107366" sldId="268"/>
            <ac:spMk id="8" creationId="{A817E663-8F02-055D-BE92-081049134209}"/>
          </ac:spMkLst>
        </pc:spChg>
        <pc:spChg chg="add mod">
          <ac:chgData name="SinNyoung Kim (imec)" userId="8fdd76ed-bbc2-4959-bf45-9a950a01b5db" providerId="ADAL" clId="{42D72D29-4C0C-4743-A559-436A0CA1AE59}" dt="2025-06-13T13:23:11.185" v="6656"/>
          <ac:spMkLst>
            <pc:docMk/>
            <pc:sldMk cId="2153107366" sldId="268"/>
            <ac:spMk id="9" creationId="{841F060A-E02F-FED5-9296-24C70C3AE303}"/>
          </ac:spMkLst>
        </pc:spChg>
        <pc:spChg chg="add mod">
          <ac:chgData name="SinNyoung Kim (imec)" userId="8fdd76ed-bbc2-4959-bf45-9a950a01b5db" providerId="ADAL" clId="{42D72D29-4C0C-4743-A559-436A0CA1AE59}" dt="2025-06-13T13:23:11.185" v="6656"/>
          <ac:spMkLst>
            <pc:docMk/>
            <pc:sldMk cId="2153107366" sldId="268"/>
            <ac:spMk id="10" creationId="{33AFD18B-AA9E-4A84-6D25-1859BC359A6E}"/>
          </ac:spMkLst>
        </pc:spChg>
        <pc:spChg chg="add mod">
          <ac:chgData name="SinNyoung Kim (imec)" userId="8fdd76ed-bbc2-4959-bf45-9a950a01b5db" providerId="ADAL" clId="{42D72D29-4C0C-4743-A559-436A0CA1AE59}" dt="2025-06-13T13:23:11.185" v="6656"/>
          <ac:spMkLst>
            <pc:docMk/>
            <pc:sldMk cId="2153107366" sldId="268"/>
            <ac:spMk id="24" creationId="{37A8F234-DC08-C89C-6F7C-F5EE08001136}"/>
          </ac:spMkLst>
        </pc:spChg>
        <pc:spChg chg="add mod">
          <ac:chgData name="SinNyoung Kim (imec)" userId="8fdd76ed-bbc2-4959-bf45-9a950a01b5db" providerId="ADAL" clId="{42D72D29-4C0C-4743-A559-436A0CA1AE59}" dt="2025-06-13T13:24:29.049" v="6709" actId="1076"/>
          <ac:spMkLst>
            <pc:docMk/>
            <pc:sldMk cId="2153107366" sldId="268"/>
            <ac:spMk id="30" creationId="{CDBCF1B8-2B91-FF57-BBA0-203F3BCCA22D}"/>
          </ac:spMkLst>
        </pc:spChg>
        <pc:picChg chg="add mod">
          <ac:chgData name="SinNyoung Kim (imec)" userId="8fdd76ed-bbc2-4959-bf45-9a950a01b5db" providerId="ADAL" clId="{42D72D29-4C0C-4743-A559-436A0CA1AE59}" dt="2025-06-13T13:23:29.534" v="6659" actId="1076"/>
          <ac:picMkLst>
            <pc:docMk/>
            <pc:sldMk cId="2153107366" sldId="268"/>
            <ac:picMk id="5" creationId="{C3656704-1116-15D0-2BB6-33822E07A52B}"/>
          </ac:picMkLst>
        </pc:picChg>
      </pc:sldChg>
      <pc:sldChg chg="add del">
        <pc:chgData name="SinNyoung Kim (imec)" userId="8fdd76ed-bbc2-4959-bf45-9a950a01b5db" providerId="ADAL" clId="{42D72D29-4C0C-4743-A559-436A0CA1AE59}" dt="2025-06-13T12:22:57.246" v="6295"/>
        <pc:sldMkLst>
          <pc:docMk/>
          <pc:sldMk cId="2446880338" sldId="268"/>
        </pc:sldMkLst>
      </pc:sldChg>
      <pc:sldChg chg="addSp delSp modSp add mod modNotesTx">
        <pc:chgData name="SinNyoung Kim (imec)" userId="8fdd76ed-bbc2-4959-bf45-9a950a01b5db" providerId="ADAL" clId="{42D72D29-4C0C-4743-A559-436A0CA1AE59}" dt="2025-06-14T13:51:46.103" v="13176" actId="20577"/>
        <pc:sldMkLst>
          <pc:docMk/>
          <pc:sldMk cId="2391624618" sldId="269"/>
        </pc:sldMkLst>
        <pc:spChg chg="mod">
          <ac:chgData name="SinNyoung Kim (imec)" userId="8fdd76ed-bbc2-4959-bf45-9a950a01b5db" providerId="ADAL" clId="{42D72D29-4C0C-4743-A559-436A0CA1AE59}" dt="2025-06-14T13:51:46.103" v="13176" actId="20577"/>
          <ac:spMkLst>
            <pc:docMk/>
            <pc:sldMk cId="2391624618" sldId="269"/>
            <ac:spMk id="2" creationId="{87BDF997-53EC-7D40-9E9D-8872559CE91E}"/>
          </ac:spMkLst>
        </pc:spChg>
        <pc:spChg chg="mod">
          <ac:chgData name="SinNyoung Kim (imec)" userId="8fdd76ed-bbc2-4959-bf45-9a950a01b5db" providerId="ADAL" clId="{42D72D29-4C0C-4743-A559-436A0CA1AE59}" dt="2025-06-14T13:51:29.003" v="13163" actId="27636"/>
          <ac:spMkLst>
            <pc:docMk/>
            <pc:sldMk cId="2391624618" sldId="269"/>
            <ac:spMk id="8" creationId="{96582D3A-4AD9-EB2F-676A-43B69CA18808}"/>
          </ac:spMkLst>
        </pc:spChg>
        <pc:spChg chg="add mod">
          <ac:chgData name="SinNyoung Kim (imec)" userId="8fdd76ed-bbc2-4959-bf45-9a950a01b5db" providerId="ADAL" clId="{42D72D29-4C0C-4743-A559-436A0CA1AE59}" dt="2025-06-13T14:03:46.285" v="8017" actId="1036"/>
          <ac:spMkLst>
            <pc:docMk/>
            <pc:sldMk cId="2391624618" sldId="269"/>
            <ac:spMk id="15" creationId="{480684D3-08A7-F060-812D-A728B741C4F4}"/>
          </ac:spMkLst>
        </pc:spChg>
        <pc:spChg chg="add mod">
          <ac:chgData name="SinNyoung Kim (imec)" userId="8fdd76ed-bbc2-4959-bf45-9a950a01b5db" providerId="ADAL" clId="{42D72D29-4C0C-4743-A559-436A0CA1AE59}" dt="2025-06-13T14:03:46.285" v="8017" actId="1036"/>
          <ac:spMkLst>
            <pc:docMk/>
            <pc:sldMk cId="2391624618" sldId="269"/>
            <ac:spMk id="16" creationId="{18301A25-17DB-1E04-0060-4555DE6474CB}"/>
          </ac:spMkLst>
        </pc:spChg>
        <pc:spChg chg="add mod">
          <ac:chgData name="SinNyoung Kim (imec)" userId="8fdd76ed-bbc2-4959-bf45-9a950a01b5db" providerId="ADAL" clId="{42D72D29-4C0C-4743-A559-436A0CA1AE59}" dt="2025-06-13T14:03:46.285" v="8017" actId="1036"/>
          <ac:spMkLst>
            <pc:docMk/>
            <pc:sldMk cId="2391624618" sldId="269"/>
            <ac:spMk id="17" creationId="{837F1AEB-472A-D26F-7AF3-92D9BD9FE164}"/>
          </ac:spMkLst>
        </pc:spChg>
        <pc:spChg chg="add mod">
          <ac:chgData name="SinNyoung Kim (imec)" userId="8fdd76ed-bbc2-4959-bf45-9a950a01b5db" providerId="ADAL" clId="{42D72D29-4C0C-4743-A559-436A0CA1AE59}" dt="2025-06-13T14:03:46.285" v="8017" actId="1036"/>
          <ac:spMkLst>
            <pc:docMk/>
            <pc:sldMk cId="2391624618" sldId="269"/>
            <ac:spMk id="18" creationId="{8E2ECEB7-D2E8-F112-9B46-63A669D5163A}"/>
          </ac:spMkLst>
        </pc:spChg>
        <pc:spChg chg="add mod">
          <ac:chgData name="SinNyoung Kim (imec)" userId="8fdd76ed-bbc2-4959-bf45-9a950a01b5db" providerId="ADAL" clId="{42D72D29-4C0C-4743-A559-436A0CA1AE59}" dt="2025-06-13T14:03:46.285" v="8017" actId="1036"/>
          <ac:spMkLst>
            <pc:docMk/>
            <pc:sldMk cId="2391624618" sldId="269"/>
            <ac:spMk id="19" creationId="{CA889A68-8718-2BA7-1D7B-D988E6082108}"/>
          </ac:spMkLst>
        </pc:spChg>
        <pc:graphicFrameChg chg="add mod modGraphic">
          <ac:chgData name="SinNyoung Kim (imec)" userId="8fdd76ed-bbc2-4959-bf45-9a950a01b5db" providerId="ADAL" clId="{42D72D29-4C0C-4743-A559-436A0CA1AE59}" dt="2025-06-13T14:05:44.357" v="8045" actId="13238"/>
          <ac:graphicFrameMkLst>
            <pc:docMk/>
            <pc:sldMk cId="2391624618" sldId="269"/>
            <ac:graphicFrameMk id="11" creationId="{E8553683-9E90-D445-3F5F-8B0F4B1128A7}"/>
          </ac:graphicFrameMkLst>
        </pc:graphicFrameChg>
        <pc:picChg chg="add mod">
          <ac:chgData name="SinNyoung Kim (imec)" userId="8fdd76ed-bbc2-4959-bf45-9a950a01b5db" providerId="ADAL" clId="{42D72D29-4C0C-4743-A559-436A0CA1AE59}" dt="2025-06-13T14:03:46.285" v="8017" actId="1036"/>
          <ac:picMkLst>
            <pc:docMk/>
            <pc:sldMk cId="2391624618" sldId="269"/>
            <ac:picMk id="21" creationId="{4AD0CF57-0ADF-5521-1A02-9782D489DD20}"/>
          </ac:picMkLst>
        </pc:picChg>
      </pc:sldChg>
      <pc:sldChg chg="addSp delSp modSp add mod modNotesTx">
        <pc:chgData name="SinNyoung Kim (imec)" userId="8fdd76ed-bbc2-4959-bf45-9a950a01b5db" providerId="ADAL" clId="{42D72D29-4C0C-4743-A559-436A0CA1AE59}" dt="2025-06-14T14:33:14.323" v="13271" actId="20577"/>
        <pc:sldMkLst>
          <pc:docMk/>
          <pc:sldMk cId="674193407" sldId="270"/>
        </pc:sldMkLst>
        <pc:spChg chg="mod">
          <ac:chgData name="SinNyoung Kim (imec)" userId="8fdd76ed-bbc2-4959-bf45-9a950a01b5db" providerId="ADAL" clId="{42D72D29-4C0C-4743-A559-436A0CA1AE59}" dt="2025-06-14T13:34:21.420" v="13092" actId="20577"/>
          <ac:spMkLst>
            <pc:docMk/>
            <pc:sldMk cId="674193407" sldId="270"/>
            <ac:spMk id="2" creationId="{B8139E6C-0158-2D4A-611D-12C3AC63598A}"/>
          </ac:spMkLst>
        </pc:spChg>
        <pc:spChg chg="add mod">
          <ac:chgData name="SinNyoung Kim (imec)" userId="8fdd76ed-bbc2-4959-bf45-9a950a01b5db" providerId="ADAL" clId="{42D72D29-4C0C-4743-A559-436A0CA1AE59}" dt="2025-06-13T14:33:31.758" v="8851" actId="1076"/>
          <ac:spMkLst>
            <pc:docMk/>
            <pc:sldMk cId="674193407" sldId="270"/>
            <ac:spMk id="5" creationId="{E84DCF5A-E053-398E-4BEE-C630CA8BF283}"/>
          </ac:spMkLst>
        </pc:spChg>
        <pc:spChg chg="mod">
          <ac:chgData name="SinNyoung Kim (imec)" userId="8fdd76ed-bbc2-4959-bf45-9a950a01b5db" providerId="ADAL" clId="{42D72D29-4C0C-4743-A559-436A0CA1AE59}" dt="2025-06-14T14:32:03.630" v="13224" actId="20577"/>
          <ac:spMkLst>
            <pc:docMk/>
            <pc:sldMk cId="674193407" sldId="270"/>
            <ac:spMk id="8" creationId="{4EBC43E5-EEB0-15C8-C3EF-91C61CAFF6AD}"/>
          </ac:spMkLst>
        </pc:spChg>
        <pc:spChg chg="add mod">
          <ac:chgData name="SinNyoung Kim (imec)" userId="8fdd76ed-bbc2-4959-bf45-9a950a01b5db" providerId="ADAL" clId="{42D72D29-4C0C-4743-A559-436A0CA1AE59}" dt="2025-06-14T14:33:09.253" v="13259" actId="20577"/>
          <ac:spMkLst>
            <pc:docMk/>
            <pc:sldMk cId="674193407" sldId="270"/>
            <ac:spMk id="22" creationId="{A0D58B42-575E-9965-9B55-0061B8B31BEA}"/>
          </ac:spMkLst>
        </pc:spChg>
        <pc:spChg chg="add mod">
          <ac:chgData name="SinNyoung Kim (imec)" userId="8fdd76ed-bbc2-4959-bf45-9a950a01b5db" providerId="ADAL" clId="{42D72D29-4C0C-4743-A559-436A0CA1AE59}" dt="2025-06-14T14:32:16.728" v="13237" actId="1038"/>
          <ac:spMkLst>
            <pc:docMk/>
            <pc:sldMk cId="674193407" sldId="270"/>
            <ac:spMk id="23" creationId="{C9B0B615-CA80-77DA-7A48-3670D9C9E5AD}"/>
          </ac:spMkLst>
        </pc:spChg>
        <pc:spChg chg="add mod">
          <ac:chgData name="SinNyoung Kim (imec)" userId="8fdd76ed-bbc2-4959-bf45-9a950a01b5db" providerId="ADAL" clId="{42D72D29-4C0C-4743-A559-436A0CA1AE59}" dt="2025-06-13T14:32:31.600" v="8836" actId="1076"/>
          <ac:spMkLst>
            <pc:docMk/>
            <pc:sldMk cId="674193407" sldId="270"/>
            <ac:spMk id="24" creationId="{802E7105-2C66-78C4-27C8-D011DC63B7D0}"/>
          </ac:spMkLst>
        </pc:spChg>
        <pc:graphicFrameChg chg="add mod modGraphic">
          <ac:chgData name="SinNyoung Kim (imec)" userId="8fdd76ed-bbc2-4959-bf45-9a950a01b5db" providerId="ADAL" clId="{42D72D29-4C0C-4743-A559-436A0CA1AE59}" dt="2025-06-14T14:33:14.323" v="13271" actId="20577"/>
          <ac:graphicFrameMkLst>
            <pc:docMk/>
            <pc:sldMk cId="674193407" sldId="270"/>
            <ac:graphicFrameMk id="3" creationId="{C681256E-5B09-C42D-025B-63024D7CD4EB}"/>
          </ac:graphicFrameMkLst>
        </pc:graphicFrameChg>
      </pc:sldChg>
      <pc:sldChg chg="addSp delSp modSp add mod modNotesTx">
        <pc:chgData name="SinNyoung Kim (imec)" userId="8fdd76ed-bbc2-4959-bf45-9a950a01b5db" providerId="ADAL" clId="{42D72D29-4C0C-4743-A559-436A0CA1AE59}" dt="2025-06-14T14:33:30.604" v="13292" actId="20577"/>
        <pc:sldMkLst>
          <pc:docMk/>
          <pc:sldMk cId="1152016" sldId="271"/>
        </pc:sldMkLst>
        <pc:spChg chg="mod">
          <ac:chgData name="SinNyoung Kim (imec)" userId="8fdd76ed-bbc2-4959-bf45-9a950a01b5db" providerId="ADAL" clId="{42D72D29-4C0C-4743-A559-436A0CA1AE59}" dt="2025-06-14T13:34:28.712" v="13097" actId="20577"/>
          <ac:spMkLst>
            <pc:docMk/>
            <pc:sldMk cId="1152016" sldId="271"/>
            <ac:spMk id="2" creationId="{CDEA0242-4752-EF4E-3B99-CC573F6F6EE3}"/>
          </ac:spMkLst>
        </pc:spChg>
        <pc:spChg chg="add del mod">
          <ac:chgData name="SinNyoung Kim (imec)" userId="8fdd76ed-bbc2-4959-bf45-9a950a01b5db" providerId="ADAL" clId="{42D72D29-4C0C-4743-A559-436A0CA1AE59}" dt="2025-06-13T14:37:39.237" v="8960" actId="1036"/>
          <ac:spMkLst>
            <pc:docMk/>
            <pc:sldMk cId="1152016" sldId="271"/>
            <ac:spMk id="6" creationId="{76F53BF0-7050-FA19-D8FF-D5C39BD14154}"/>
          </ac:spMkLst>
        </pc:spChg>
        <pc:spChg chg="mod">
          <ac:chgData name="SinNyoung Kim (imec)" userId="8fdd76ed-bbc2-4959-bf45-9a950a01b5db" providerId="ADAL" clId="{42D72D29-4C0C-4743-A559-436A0CA1AE59}" dt="2025-06-13T14:44:54.520" v="9461" actId="20577"/>
          <ac:spMkLst>
            <pc:docMk/>
            <pc:sldMk cId="1152016" sldId="271"/>
            <ac:spMk id="8" creationId="{0805B439-5D3E-2435-6381-4F37C561B053}"/>
          </ac:spMkLst>
        </pc:spChg>
        <pc:spChg chg="add mod">
          <ac:chgData name="SinNyoung Kim (imec)" userId="8fdd76ed-bbc2-4959-bf45-9a950a01b5db" providerId="ADAL" clId="{42D72D29-4C0C-4743-A559-436A0CA1AE59}" dt="2025-06-14T14:31:42.026" v="13188" actId="1035"/>
          <ac:spMkLst>
            <pc:docMk/>
            <pc:sldMk cId="1152016" sldId="271"/>
            <ac:spMk id="10" creationId="{9505FDAC-7460-4A87-38D6-DBEA652C4237}"/>
          </ac:spMkLst>
        </pc:spChg>
        <pc:spChg chg="add mod">
          <ac:chgData name="SinNyoung Kim (imec)" userId="8fdd76ed-bbc2-4959-bf45-9a950a01b5db" providerId="ADAL" clId="{42D72D29-4C0C-4743-A559-436A0CA1AE59}" dt="2025-06-13T14:48:23.867" v="9587" actId="207"/>
          <ac:spMkLst>
            <pc:docMk/>
            <pc:sldMk cId="1152016" sldId="271"/>
            <ac:spMk id="13" creationId="{C7F88249-B009-4CCD-B358-74837A880510}"/>
          </ac:spMkLst>
        </pc:spChg>
        <pc:spChg chg="add mod">
          <ac:chgData name="SinNyoung Kim (imec)" userId="8fdd76ed-bbc2-4959-bf45-9a950a01b5db" providerId="ADAL" clId="{42D72D29-4C0C-4743-A559-436A0CA1AE59}" dt="2025-06-13T14:49:26.859" v="9616" actId="1582"/>
          <ac:spMkLst>
            <pc:docMk/>
            <pc:sldMk cId="1152016" sldId="271"/>
            <ac:spMk id="14" creationId="{6A685A68-2241-D407-FC11-D58BA9CF34D5}"/>
          </ac:spMkLst>
        </pc:spChg>
        <pc:spChg chg="add mod">
          <ac:chgData name="SinNyoung Kim (imec)" userId="8fdd76ed-bbc2-4959-bf45-9a950a01b5db" providerId="ADAL" clId="{42D72D29-4C0C-4743-A559-436A0CA1AE59}" dt="2025-06-13T14:49:31.477" v="9639" actId="1036"/>
          <ac:spMkLst>
            <pc:docMk/>
            <pc:sldMk cId="1152016" sldId="271"/>
            <ac:spMk id="15" creationId="{6C562BDA-BFCD-9EC9-ED28-28A022738507}"/>
          </ac:spMkLst>
        </pc:spChg>
        <pc:spChg chg="add mod">
          <ac:chgData name="SinNyoung Kim (imec)" userId="8fdd76ed-bbc2-4959-bf45-9a950a01b5db" providerId="ADAL" clId="{42D72D29-4C0C-4743-A559-436A0CA1AE59}" dt="2025-06-13T14:49:38.909" v="9699" actId="1035"/>
          <ac:spMkLst>
            <pc:docMk/>
            <pc:sldMk cId="1152016" sldId="271"/>
            <ac:spMk id="16" creationId="{BC8C4817-07BE-2F9D-A20F-DE13FAE04001}"/>
          </ac:spMkLst>
        </pc:spChg>
        <pc:spChg chg="add mod">
          <ac:chgData name="SinNyoung Kim (imec)" userId="8fdd76ed-bbc2-4959-bf45-9a950a01b5db" providerId="ADAL" clId="{42D72D29-4C0C-4743-A559-436A0CA1AE59}" dt="2025-06-13T14:49:49.212" v="9735" actId="1037"/>
          <ac:spMkLst>
            <pc:docMk/>
            <pc:sldMk cId="1152016" sldId="271"/>
            <ac:spMk id="17" creationId="{68104793-14E6-5ACA-DA7D-FB8354559A9B}"/>
          </ac:spMkLst>
        </pc:spChg>
        <pc:spChg chg="add mod">
          <ac:chgData name="SinNyoung Kim (imec)" userId="8fdd76ed-bbc2-4959-bf45-9a950a01b5db" providerId="ADAL" clId="{42D72D29-4C0C-4743-A559-436A0CA1AE59}" dt="2025-06-13T14:49:53.635" v="9786" actId="1036"/>
          <ac:spMkLst>
            <pc:docMk/>
            <pc:sldMk cId="1152016" sldId="271"/>
            <ac:spMk id="18" creationId="{83D8C559-949B-4499-18B9-94C9647C317B}"/>
          </ac:spMkLst>
        </pc:spChg>
        <pc:spChg chg="add mod">
          <ac:chgData name="SinNyoung Kim (imec)" userId="8fdd76ed-bbc2-4959-bf45-9a950a01b5db" providerId="ADAL" clId="{42D72D29-4C0C-4743-A559-436A0CA1AE59}" dt="2025-06-13T14:50:24.087" v="9821" actId="1076"/>
          <ac:spMkLst>
            <pc:docMk/>
            <pc:sldMk cId="1152016" sldId="271"/>
            <ac:spMk id="19" creationId="{8FC027CC-3782-FA58-AA1E-6F66569CED80}"/>
          </ac:spMkLst>
        </pc:spChg>
        <pc:graphicFrameChg chg="add del modGraphic">
          <ac:chgData name="SinNyoung Kim (imec)" userId="8fdd76ed-bbc2-4959-bf45-9a950a01b5db" providerId="ADAL" clId="{42D72D29-4C0C-4743-A559-436A0CA1AE59}" dt="2025-06-14T14:33:30.604" v="13292" actId="20577"/>
          <ac:graphicFrameMkLst>
            <pc:docMk/>
            <pc:sldMk cId="1152016" sldId="271"/>
            <ac:graphicFrameMk id="3" creationId="{8E81FC5B-DE67-4C4B-46B1-64D9AE83A484}"/>
          </ac:graphicFrameMkLst>
        </pc:graphicFrameChg>
        <pc:picChg chg="add mod">
          <ac:chgData name="SinNyoung Kim (imec)" userId="8fdd76ed-bbc2-4959-bf45-9a950a01b5db" providerId="ADAL" clId="{42D72D29-4C0C-4743-A559-436A0CA1AE59}" dt="2025-06-13T14:47:54.135" v="9549" actId="1035"/>
          <ac:picMkLst>
            <pc:docMk/>
            <pc:sldMk cId="1152016" sldId="271"/>
            <ac:picMk id="12" creationId="{F3F378FA-D5ED-CFCD-D196-2B9560E73E0A}"/>
          </ac:picMkLst>
        </pc:picChg>
        <pc:picChg chg="add mod">
          <ac:chgData name="SinNyoung Kim (imec)" userId="8fdd76ed-bbc2-4959-bf45-9a950a01b5db" providerId="ADAL" clId="{42D72D29-4C0C-4743-A559-436A0CA1AE59}" dt="2025-06-14T14:31:35.770" v="13180" actId="1076"/>
          <ac:picMkLst>
            <pc:docMk/>
            <pc:sldMk cId="1152016" sldId="271"/>
            <ac:picMk id="21" creationId="{0191240E-3421-A5D6-2EAB-993193CE58C6}"/>
          </ac:picMkLst>
        </pc:picChg>
      </pc:sldChg>
      <pc:sldChg chg="addSp delSp modSp add del mod">
        <pc:chgData name="SinNyoung Kim (imec)" userId="8fdd76ed-bbc2-4959-bf45-9a950a01b5db" providerId="ADAL" clId="{42D72D29-4C0C-4743-A559-436A0CA1AE59}" dt="2025-06-13T15:28:33.193" v="11201" actId="47"/>
        <pc:sldMkLst>
          <pc:docMk/>
          <pc:sldMk cId="760924804" sldId="272"/>
        </pc:sldMkLst>
      </pc:sldChg>
      <pc:sldChg chg="modSp add mod modNotesTx">
        <pc:chgData name="SinNyoung Kim (imec)" userId="8fdd76ed-bbc2-4959-bf45-9a950a01b5db" providerId="ADAL" clId="{42D72D29-4C0C-4743-A559-436A0CA1AE59}" dt="2025-06-14T14:35:03.107" v="13401" actId="14100"/>
        <pc:sldMkLst>
          <pc:docMk/>
          <pc:sldMk cId="568917438" sldId="273"/>
        </pc:sldMkLst>
        <pc:spChg chg="mod">
          <ac:chgData name="SinNyoung Kim (imec)" userId="8fdd76ed-bbc2-4959-bf45-9a950a01b5db" providerId="ADAL" clId="{42D72D29-4C0C-4743-A559-436A0CA1AE59}" dt="2025-06-14T13:34:36.605" v="13102" actId="20577"/>
          <ac:spMkLst>
            <pc:docMk/>
            <pc:sldMk cId="568917438" sldId="273"/>
            <ac:spMk id="2" creationId="{00F1AEEF-29B7-4C43-3A4B-0CC57C7D55AA}"/>
          </ac:spMkLst>
        </pc:spChg>
        <pc:spChg chg="mod">
          <ac:chgData name="SinNyoung Kim (imec)" userId="8fdd76ed-bbc2-4959-bf45-9a950a01b5db" providerId="ADAL" clId="{42D72D29-4C0C-4743-A559-436A0CA1AE59}" dt="2025-06-14T14:34:41.561" v="13380" actId="20577"/>
          <ac:spMkLst>
            <pc:docMk/>
            <pc:sldMk cId="568917438" sldId="273"/>
            <ac:spMk id="8" creationId="{1AF0C7D1-17F9-738D-D2AB-B778C110A4B7}"/>
          </ac:spMkLst>
        </pc:spChg>
        <pc:spChg chg="mod">
          <ac:chgData name="SinNyoung Kim (imec)" userId="8fdd76ed-bbc2-4959-bf45-9a950a01b5db" providerId="ADAL" clId="{42D72D29-4C0C-4743-A559-436A0CA1AE59}" dt="2025-06-14T14:34:56.538" v="13390" actId="20577"/>
          <ac:spMkLst>
            <pc:docMk/>
            <pc:sldMk cId="568917438" sldId="273"/>
            <ac:spMk id="61" creationId="{0A0B4C39-C892-5117-1AE1-5813FE00D694}"/>
          </ac:spMkLst>
        </pc:spChg>
        <pc:spChg chg="mod">
          <ac:chgData name="SinNyoung Kim (imec)" userId="8fdd76ed-bbc2-4959-bf45-9a950a01b5db" providerId="ADAL" clId="{42D72D29-4C0C-4743-A559-436A0CA1AE59}" dt="2025-06-14T14:34:02.317" v="13316" actId="20577"/>
          <ac:spMkLst>
            <pc:docMk/>
            <pc:sldMk cId="568917438" sldId="273"/>
            <ac:spMk id="64" creationId="{7B82EECB-7023-5BEA-31E9-EB9EF1EC694D}"/>
          </ac:spMkLst>
        </pc:spChg>
        <pc:spChg chg="mod">
          <ac:chgData name="SinNyoung Kim (imec)" userId="8fdd76ed-bbc2-4959-bf45-9a950a01b5db" providerId="ADAL" clId="{42D72D29-4C0C-4743-A559-436A0CA1AE59}" dt="2025-06-14T14:35:03.107" v="13401" actId="14100"/>
          <ac:spMkLst>
            <pc:docMk/>
            <pc:sldMk cId="568917438" sldId="273"/>
            <ac:spMk id="74" creationId="{B35E4BE6-D7C7-2F02-2CDE-AC10731524F8}"/>
          </ac:spMkLst>
        </pc:spChg>
      </pc:sldChg>
      <pc:sldChg chg="modSp add del mod">
        <pc:chgData name="SinNyoung Kim (imec)" userId="8fdd76ed-bbc2-4959-bf45-9a950a01b5db" providerId="ADAL" clId="{42D72D29-4C0C-4743-A559-436A0CA1AE59}" dt="2025-06-13T15:28:20.173" v="11197" actId="2696"/>
        <pc:sldMkLst>
          <pc:docMk/>
          <pc:sldMk cId="3913076052" sldId="273"/>
        </pc:sldMkLst>
      </pc:sldChg>
      <pc:sldChg chg="addSp delSp modSp add mod modNotesTx">
        <pc:chgData name="SinNyoung Kim (imec)" userId="8fdd76ed-bbc2-4959-bf45-9a950a01b5db" providerId="ADAL" clId="{42D72D29-4C0C-4743-A559-436A0CA1AE59}" dt="2025-06-14T14:34:24.354" v="13368" actId="20577"/>
        <pc:sldMkLst>
          <pc:docMk/>
          <pc:sldMk cId="2208268126" sldId="274"/>
        </pc:sldMkLst>
        <pc:spChg chg="mod">
          <ac:chgData name="SinNyoung Kim (imec)" userId="8fdd76ed-bbc2-4959-bf45-9a950a01b5db" providerId="ADAL" clId="{42D72D29-4C0C-4743-A559-436A0CA1AE59}" dt="2025-06-14T13:34:50.224" v="13112" actId="20577"/>
          <ac:spMkLst>
            <pc:docMk/>
            <pc:sldMk cId="2208268126" sldId="274"/>
            <ac:spMk id="2" creationId="{87D6CCF7-DF2C-B588-E263-1FBF43643A9F}"/>
          </ac:spMkLst>
        </pc:spChg>
        <pc:spChg chg="mod">
          <ac:chgData name="SinNyoung Kim (imec)" userId="8fdd76ed-bbc2-4959-bf45-9a950a01b5db" providerId="ADAL" clId="{42D72D29-4C0C-4743-A559-436A0CA1AE59}" dt="2025-06-13T15:36:06.690" v="11755" actId="20577"/>
          <ac:spMkLst>
            <pc:docMk/>
            <pc:sldMk cId="2208268126" sldId="274"/>
            <ac:spMk id="8" creationId="{82078A6E-6C54-9751-ADD0-C0F7B746FEFA}"/>
          </ac:spMkLst>
        </pc:spChg>
        <pc:graphicFrameChg chg="add mod modGraphic">
          <ac:chgData name="SinNyoung Kim (imec)" userId="8fdd76ed-bbc2-4959-bf45-9a950a01b5db" providerId="ADAL" clId="{42D72D29-4C0C-4743-A559-436A0CA1AE59}" dt="2025-06-14T14:34:24.354" v="13368" actId="20577"/>
          <ac:graphicFrameMkLst>
            <pc:docMk/>
            <pc:sldMk cId="2208268126" sldId="274"/>
            <ac:graphicFrameMk id="3" creationId="{87ACF424-C661-90D0-C326-A33DCCC09D70}"/>
          </ac:graphicFrameMkLst>
        </pc:graphicFrameChg>
      </pc:sldChg>
      <pc:sldChg chg="delSp modSp add mod modNotesTx">
        <pc:chgData name="SinNyoung Kim (imec)" userId="8fdd76ed-bbc2-4959-bf45-9a950a01b5db" providerId="ADAL" clId="{42D72D29-4C0C-4743-A559-436A0CA1AE59}" dt="2025-06-14T11:03:18.938" v="12164" actId="20577"/>
        <pc:sldMkLst>
          <pc:docMk/>
          <pc:sldMk cId="2470106961" sldId="275"/>
        </pc:sldMkLst>
        <pc:spChg chg="mod">
          <ac:chgData name="SinNyoung Kim (imec)" userId="8fdd76ed-bbc2-4959-bf45-9a950a01b5db" providerId="ADAL" clId="{42D72D29-4C0C-4743-A559-436A0CA1AE59}" dt="2025-06-13T15:51:21.491" v="11886" actId="20577"/>
          <ac:spMkLst>
            <pc:docMk/>
            <pc:sldMk cId="2470106961" sldId="275"/>
            <ac:spMk id="2" creationId="{987AB173-B233-B663-5903-FD0426FBFB57}"/>
          </ac:spMkLst>
        </pc:spChg>
        <pc:spChg chg="mod">
          <ac:chgData name="SinNyoung Kim (imec)" userId="8fdd76ed-bbc2-4959-bf45-9a950a01b5db" providerId="ADAL" clId="{42D72D29-4C0C-4743-A559-436A0CA1AE59}" dt="2025-06-13T15:53:36.933" v="12151" actId="14100"/>
          <ac:spMkLst>
            <pc:docMk/>
            <pc:sldMk cId="2470106961" sldId="275"/>
            <ac:spMk id="8" creationId="{7557951C-1764-A714-F049-6FC332C00FB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3T09:09:24.5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514 46 24575,'14'-1'0,"1"0"0,-1-1 0,21-6 0,14-1 0,175-10 0,299 14 0,-273 8 0,-148-5 0,112 4 0,-206 0 0,-1-1 0,1 1 0,-1 1 0,0-1 0,0 1 0,0 1 0,-1-1 0,1 1 0,-1 0 0,1 1 0,8 8 0,3 4 0,-1 0 0,19 25 0,-23-25 0,-2 0 0,0 1 0,-1 1 0,-1-1 0,7 25 0,29 102 0,-41-131 0,1 7 0,0 0 0,-2 0 0,0 0 0,-1 0 0,-2 0 0,-2 36 0,1-47 0,-1 0 0,0 1 0,0-1 0,-1-1 0,0 1 0,-1 0 0,0-1 0,0 0 0,-1 0 0,0 0 0,-1 0 0,0-1 0,0 0 0,-1 0 0,-12 11 0,2-7 0,-1 0 0,0-1 0,-38 17 0,-6 2 0,41-20 0,-1 0 0,-43 11 0,-19 8 0,57-20 0,0-2 0,0-1 0,0-1 0,-1-2 0,-36 1 0,64-4 0,-121 9 0,-138 5 0,-451-15 0,669-2 0,0-2 0,1-2 0,0-1 0,-42-16 0,65 20 0,11 2 0,0 1 0,0-1 0,1 0 0,-1 0 0,1-1 0,-1 1 0,1-1 0,0 0 0,0-1 0,0 1 0,1-1 0,-1 0 0,1 0 0,0-1 0,0 1 0,0-1 0,1 0 0,0 0 0,0 0 0,0 0 0,0-1 0,1 1 0,-2-8 0,-34-69 0,10 25 0,3-1 0,-24-84 0,44 113 0,1 1 0,2-1 0,1 0 0,1 0 0,5-39 0,3 35-1365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3T09:09:27.5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265 1 24575,'-4'0'0,"-8"7"0,-2 6 0,-9 8 0,-9 8 0,-2 6 0,-2 4 0,1-1 0,3-3 0,7-4 0,8-8-8191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3T09:09:28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24575,'3'0'0,"6"0"0,4 3 0,3 5 0,7 5 0,3 4 0,4 2 0,8 6 0,4 1 0,3 4 0,-3-3 0,-5-6 0,-9-3 0,-5-5 0,-4-1 0,-4 1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3T09:09:30.6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24575,'4'6'0,"0"-1"0,0 1 0,0-1 0,1 0 0,0 0 0,0-1 0,0 1 0,0-1 0,8 4 0,58 32 0,-53-31 0,44 22 0,-26-14 0,-1 2 0,43 29 0,-76-46 0,0-1 0,0 0 0,-1 1 0,1 0 0,-1-1 0,1 1 0,-1 0 0,1 0 0,-1 0 0,0 0 0,0 0 0,0 0 0,0 0 0,0 0 0,0 0 0,-1 1 0,1-1 0,-1 0 0,0 0 0,1 1 0,-1-1 0,0 0 0,0 1 0,-1-1 0,1 0 0,0 1 0,-1-1 0,1 0 0,-1 0 0,0 0 0,0 1 0,0-1 0,0 0 0,-1 2 0,-6 8 0,0 1 0,-1-1 0,-1-1 0,-14 15 0,0 0 0,-17 33-1365,25-33-5461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0BF5-8E83-4F5D-B5E1-B777BB8817B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B130-9A2D-4655-8881-7F3A35E6A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4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design is something wrong, we can see that the period jitter depends on the configurations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AB130-9A2D-4655-8881-7F3A35E6A0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24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374B-90C6-B86F-E077-EB2295D04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4E8A2-F7CF-24DF-0C33-520273874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3E3D3B-3A42-7C11-ED96-DA0CED040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7178-DFB0-E147-7A73-F0AC93E48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AB130-9A2D-4655-8881-7F3A35E6A0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8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DEB88-BB5F-B0B5-C345-92462DBB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F8A19-B5A1-E258-A70E-229C04667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C8F69-6E19-1D93-C557-D30594395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6A4C-2979-03F3-262A-45B257879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AB130-9A2D-4655-8881-7F3A35E6A01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5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BCDCE-1D6E-B271-C14A-ABB6EBAE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7EE95-A4FA-AB79-B5C5-8429085D9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BCABD-FF74-87F5-C538-13CAF0B0A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D9F7-407A-9166-D63E-9DD1893FA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AB130-9A2D-4655-8881-7F3A35E6A01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6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96422-8781-8780-CA99-E5BD8138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A186A-2743-8730-9EAB-BBE7069C9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E8E6F-F277-3EE7-430D-9628D05C2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E01B9-E005-A8DB-4C32-109998D38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AB130-9A2D-4655-8881-7F3A35E6A01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6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24C1-5332-F648-8657-E61E4A41F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B58B4-49EE-D482-D60C-35E41597F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F22B23-1F43-DB2B-94CE-D1E1C9384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FEA68-177E-1633-E80F-A1D62F826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AB130-9A2D-4655-8881-7F3A35E6A01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3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liance.eu/" TargetMode="External"/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liance.eu/" TargetMode="External"/><Relationship Id="rId2" Type="http://schemas.openxmlformats.org/officeDocument/2006/relationships/hyperlink" Target="http://www.energyville.be/" TargetMode="External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61457" y="3042176"/>
            <a:ext cx="8421086" cy="430887"/>
          </a:xfrm>
        </p:spPr>
        <p:txBody>
          <a:bodyPr wrap="square" lIns="108000" rIns="0" anchor="b">
            <a:spAutoFit/>
          </a:bodyPr>
          <a:lstStyle>
            <a:lvl1pPr algn="ctr">
              <a:defRPr sz="2200" b="0" i="0" baseline="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 short teasing title can be put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456" y="3398767"/>
            <a:ext cx="8421089" cy="369332"/>
          </a:xfrm>
        </p:spPr>
        <p:txBody>
          <a:bodyPr wrap="square" lIns="108000" rIns="0" anchor="t">
            <a:spAutoFit/>
          </a:bodyPr>
          <a:lstStyle>
            <a:lvl1pPr marL="0" indent="0" algn="ctr">
              <a:buNone/>
              <a:defRPr sz="1800" b="0" i="0" cap="none" baseline="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Your name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00" y="1568566"/>
            <a:ext cx="4021004" cy="12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45535"/>
            <a:ext cx="8753475" cy="461665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12" y="1276898"/>
            <a:ext cx="5142576" cy="2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sz="18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About EnergyVille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/>
        </p:nvSpPr>
        <p:spPr>
          <a:xfrm>
            <a:off x="160631" y="2051002"/>
            <a:ext cx="87534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Imec is a partner in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EnergyVille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(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  <a:hlinkClick r:id="rId2"/>
              </a:rPr>
              <a:t>www.energyville.be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), a collaboration between the Flemish research partners KU Leuven, VITO, imec and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UHasselt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in the field of sustainable energy and intelligent energy systems. </a:t>
            </a:r>
            <a:endParaRPr lang="en-US" sz="1050" b="0" i="0" dirty="0">
              <a:solidFill>
                <a:srgbClr val="46474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89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About EnergyVille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/>
        </p:nvSpPr>
        <p:spPr>
          <a:xfrm>
            <a:off x="160631" y="2051002"/>
            <a:ext cx="87534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Imec is a partner in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EnergyVille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(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  <a:hlinkClick r:id="rId2"/>
              </a:rPr>
              <a:t>www.energyville.be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), a collaboration between the Flemish research partners KU Leuven, VITO, imec and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UHasselt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in the field of sustainable energy and intelligent energy systems. </a:t>
            </a:r>
            <a:endParaRPr lang="en-US" sz="1050" b="0" i="0" dirty="0">
              <a:solidFill>
                <a:srgbClr val="46474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2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Energyville Sol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/>
        </p:nvSpPr>
        <p:spPr>
          <a:xfrm>
            <a:off x="160631" y="1720802"/>
            <a:ext cx="875347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Imec is a partner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2"/>
              </a:rPr>
              <a:t>http://www.energyville.be/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of the Flemish research centers KU Leuven, VITO, imec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UHasselt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in the field of sustainable energy and intelligent energy systems.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3"/>
              </a:rPr>
              <a:t>http://www.solliance.eu/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between research centers and universities in The Netherlands, Belgium and Germany working in thin film photovoltaic solar energy.”</a:t>
            </a:r>
          </a:p>
        </p:txBody>
      </p:sp>
    </p:spTree>
    <p:extLst>
      <p:ext uri="{BB962C8B-B14F-4D97-AF65-F5344CB8AC3E}">
        <p14:creationId xmlns:p14="http://schemas.microsoft.com/office/powerpoint/2010/main" val="24844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About EnergyVille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/>
        </p:nvSpPr>
        <p:spPr>
          <a:xfrm>
            <a:off x="160631" y="2051002"/>
            <a:ext cx="87534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Imec is a partner in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EnergyVille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(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  <a:hlinkClick r:id="rId2"/>
              </a:rPr>
              <a:t>www.energyville.be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), a collaboration between the Flemish research partners KU Leuven, VITO, imec and </a:t>
            </a:r>
            <a:r>
              <a:rPr lang="en-US" sz="1620" b="0" i="0" u="none" strike="noStrike" kern="1200" dirty="0" err="1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UHasselt</a:t>
            </a:r>
            <a:r>
              <a:rPr lang="en-US" sz="1620" b="0" i="0" u="none" strike="noStrike" kern="12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+mn-ea"/>
                <a:cs typeface="+mn-cs"/>
              </a:rPr>
              <a:t> in the field of sustainable energy and intelligent energy systems. </a:t>
            </a:r>
            <a:endParaRPr lang="en-US" sz="1050" b="0" i="0" dirty="0">
              <a:solidFill>
                <a:srgbClr val="464749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26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 Energyville Soll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2ACA1-CF5C-6941-A572-638638276BFF}"/>
              </a:ext>
            </a:extLst>
          </p:cNvPr>
          <p:cNvSpPr txBox="1"/>
          <p:nvPr/>
        </p:nvSpPr>
        <p:spPr>
          <a:xfrm>
            <a:off x="160631" y="1720802"/>
            <a:ext cx="875347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Imec is a partner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EnergyVille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2"/>
              </a:rPr>
              <a:t>http://www.energyville.be/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of the Flemish research centers KU Leuven, VITO, imec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UHasselt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in the field of sustainable energy and intelligent energy systems. </a:t>
            </a:r>
          </a:p>
          <a:p>
            <a:pPr marL="308610" marR="0" lvl="0" indent="-308610" algn="l" defTabSz="4114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F98BD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Solliance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hlinkClick r:id="rId3"/>
              </a:rPr>
              <a:t>http://www.solliance.eu/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</a:rPr>
              <a:t>) is a collaboration between research centers and universities in The Netherlands, Belgium and Germany working in thin film photovoltaic solar energy.”</a:t>
            </a:r>
          </a:p>
        </p:txBody>
      </p:sp>
    </p:spTree>
    <p:extLst>
      <p:ext uri="{BB962C8B-B14F-4D97-AF65-F5344CB8AC3E}">
        <p14:creationId xmlns:p14="http://schemas.microsoft.com/office/powerpoint/2010/main" val="2296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0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8753475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0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587876" y="1078230"/>
            <a:ext cx="4318000" cy="3524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160631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545453" y="1071563"/>
            <a:ext cx="4368652" cy="3531870"/>
          </a:xfrm>
        </p:spPr>
        <p:txBody>
          <a:bodyPr/>
          <a:lstStyle>
            <a:lvl1pPr marL="322898" indent="-3228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1pPr>
            <a:lvl2pPr marL="645795" indent="-234315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2pPr>
            <a:lvl3pPr marL="1050132" indent="-227172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3pPr>
            <a:lvl4pPr marL="1454468" indent="-220028">
              <a:buClr>
                <a:schemeClr val="tx1"/>
              </a:buClr>
              <a:buSzPct val="65000"/>
              <a:buFont typeface="+mj-lt"/>
              <a:buAutoNum type="arabicPeriod"/>
              <a:defRPr b="0" i="0"/>
            </a:lvl4pPr>
            <a:lvl5pPr marL="1854518" indent="-208598">
              <a:buClr>
                <a:schemeClr val="tx2"/>
              </a:buClr>
              <a:buSzPct val="65000"/>
              <a:buFont typeface="+mj-lt"/>
              <a:buAutoNum type="arabicPeriod"/>
              <a:defRPr b="0" i="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3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0631" y="576315"/>
            <a:ext cx="8753475" cy="369332"/>
          </a:xfrm>
        </p:spPr>
        <p:txBody>
          <a:bodyPr wrap="square" anchor="t">
            <a:spAutoFit/>
          </a:bodyPr>
          <a:lstStyle>
            <a:lvl1pPr marL="0" indent="0">
              <a:buFont typeface="Arial"/>
              <a:buNone/>
              <a:defRPr lang="en-US" sz="1800" b="0" i="0" kern="1200" cap="none" baseline="0" dirty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Gill Sans" panose="020B0502020104020203" pitchFamily="34" charset="-79"/>
              </a:defRPr>
            </a:lvl1pPr>
          </a:lstStyle>
          <a:p>
            <a:pPr marL="0" lvl="0" indent="0" algn="l" defTabSz="41148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None/>
            </a:pPr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our divider">
    <p:bg>
      <p:bg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339919"/>
            <a:ext cx="8839200" cy="461665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345535"/>
            <a:ext cx="8753475" cy="461665"/>
          </a:xfrm>
        </p:spPr>
        <p:txBody>
          <a:bodyPr anchor="ctr"/>
          <a:lstStyle>
            <a:lvl1pPr algn="ctr"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microsoft.com/office/2007/relationships/hdphoto" Target="../media/hdphoto2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microsoft.com/office/2007/relationships/hdphoto" Target="../media/hdphoto3.wdp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8.xml"/><Relationship Id="rId14" Type="http://schemas.microsoft.com/office/2007/relationships/hdphoto" Target="../media/hdphoto2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92B5B-22BA-3035-A1EB-5112011300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118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56" r:id="rId4"/>
    <p:sldLayoutId id="2147483659" r:id="rId5"/>
    <p:sldLayoutId id="2147483654" r:id="rId6"/>
    <p:sldLayoutId id="2147483657" r:id="rId7"/>
    <p:sldLayoutId id="2147483655" r:id="rId8"/>
    <p:sldLayoutId id="2147483687" r:id="rId9"/>
    <p:sldLayoutId id="2147483688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5" y="4926301"/>
            <a:ext cx="792136" cy="2101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6622E-2B9C-9929-D2E9-4AC9343B01F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454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4" y="4762607"/>
            <a:ext cx="400711" cy="30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63052-7B03-C199-9843-E8F05CE0022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40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olliance_high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80" y="4859287"/>
            <a:ext cx="445910" cy="24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1B1D9-A40D-FEB0-78C7-EB72E9DBE6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76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4-Exascienc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4" y="4873805"/>
            <a:ext cx="464996" cy="225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BA7A3-B568-8A4E-3104-524697BFB3F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253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5-energyville.pn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25" y="4874328"/>
            <a:ext cx="514398" cy="213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0C300A-624E-EF76-4FEE-B6AD7DA27E8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4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20" r:id="rId6"/>
    <p:sldLayoutId id="214748380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5-energyville.pn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12" y="4874328"/>
            <a:ext cx="514398" cy="213028"/>
          </a:xfrm>
          <a:prstGeom prst="rect">
            <a:avLst/>
          </a:prstGeom>
        </p:spPr>
      </p:pic>
      <p:pic>
        <p:nvPicPr>
          <p:cNvPr id="10" name="Picture 9" descr="Solliance_high.jpg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95" y="4859287"/>
            <a:ext cx="445910" cy="24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4C19-54C3-67CC-37CA-4FC013FAC29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718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21" r:id="rId6"/>
    <p:sldLayoutId id="2147483823" r:id="rId7"/>
    <p:sldLayoutId id="214748381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12" name="Picture 11" descr="5-energyville.png">
            <a:extLst>
              <a:ext uri="{FF2B5EF4-FFF2-40B4-BE49-F238E27FC236}">
                <a16:creationId xmlns:a16="http://schemas.microsoft.com/office/drawing/2014/main" id="{961D7E66-DD77-DD4E-A2F9-0EB1AE8B63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255" y="4874328"/>
            <a:ext cx="514398" cy="213028"/>
          </a:xfrm>
          <a:prstGeom prst="rect">
            <a:avLst/>
          </a:prstGeom>
        </p:spPr>
      </p:pic>
      <p:pic>
        <p:nvPicPr>
          <p:cNvPr id="13" name="Picture 12" descr="Solliance_high.jpg">
            <a:extLst>
              <a:ext uri="{FF2B5EF4-FFF2-40B4-BE49-F238E27FC236}">
                <a16:creationId xmlns:a16="http://schemas.microsoft.com/office/drawing/2014/main" id="{F1A2C11F-E412-1842-A554-3B31C2E27AA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860" y="4859287"/>
            <a:ext cx="445910" cy="245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EDFC20-D3E9-D441-9C1B-849D8E81C6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720" y="4948516"/>
            <a:ext cx="1052076" cy="86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D46D3E-CFD1-1F17-B230-376B4428DD3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16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22" r:id="rId6"/>
    <p:sldLayoutId id="2147483824" r:id="rId7"/>
    <p:sldLayoutId id="21474838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31" y="206094"/>
            <a:ext cx="8753475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31" y="1078230"/>
            <a:ext cx="8753475" cy="352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0200" y="4893997"/>
            <a:ext cx="8636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500" b="0" i="0">
                <a:solidFill>
                  <a:schemeClr val="tx1"/>
                </a:solidFill>
                <a:latin typeface="Gill Sans MT" panose="020B0502020104020203" pitchFamily="34" charset="77"/>
              </a:defRPr>
            </a:lvl1pPr>
          </a:lstStyle>
          <a:p>
            <a:fld id="{8836216C-5BC3-7C44-80F8-E30864FFC2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1" y="4891771"/>
            <a:ext cx="562085" cy="167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3D6AF-C774-FF48-87E9-79B547A4F5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414" t="26009" r="16414" b="26009"/>
          <a:stretch/>
        </p:blipFill>
        <p:spPr>
          <a:xfrm>
            <a:off x="938572" y="4875265"/>
            <a:ext cx="552836" cy="222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150A2-87D7-6433-FA34-7D130B54AA5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585200" y="4958080"/>
            <a:ext cx="5175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321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11480" rtl="0" eaLnBrk="1" latinLnBrk="0" hangingPunct="1">
        <a:spcBef>
          <a:spcPct val="0"/>
        </a:spcBef>
        <a:buNone/>
        <a:defRPr sz="2400" b="0" i="0" kern="1200" cap="none" baseline="0">
          <a:solidFill>
            <a:schemeClr val="tx2"/>
          </a:solidFill>
          <a:latin typeface="Gill Sans MT" panose="020B0502020104020203" pitchFamily="34" charset="77"/>
          <a:ea typeface="+mj-ea"/>
          <a:cs typeface="Gill Sans" panose="020B0502020104020203" pitchFamily="34" charset="-79"/>
        </a:defRPr>
      </a:lvl1pPr>
    </p:titleStyle>
    <p:bodyStyle>
      <a:lvl1pPr marL="308610" indent="-30861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80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1pPr>
      <a:lvl2pPr marL="668655" indent="-257175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62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2pPr>
      <a:lvl3pPr marL="102870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3pPr>
      <a:lvl4pPr marL="1440180" indent="-205740" algn="l" defTabSz="411480" rtl="0" eaLnBrk="1" latinLnBrk="0" hangingPunct="1">
        <a:spcBef>
          <a:spcPct val="20000"/>
        </a:spcBef>
        <a:buClr>
          <a:schemeClr val="tx1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4pPr>
      <a:lvl5pPr marL="1851660" indent="-205740" algn="l" defTabSz="411480" rtl="0" eaLnBrk="1" latinLnBrk="0" hangingPunct="1">
        <a:spcBef>
          <a:spcPct val="20000"/>
        </a:spcBef>
        <a:buClr>
          <a:schemeClr val="tx2"/>
        </a:buClr>
        <a:buSzPct val="100000"/>
        <a:buFont typeface="Wingdings" charset="2"/>
        <a:buChar char="§"/>
        <a:defRPr sz="1440" b="0" i="0" kern="1200">
          <a:solidFill>
            <a:srgbClr val="000000"/>
          </a:solidFill>
          <a:latin typeface="Gill Sans MT" panose="020B0502020104020203" pitchFamily="34" charset="77"/>
          <a:ea typeface="+mn-ea"/>
          <a:cs typeface="Gill Sans" panose="020B0502020104020203" pitchFamily="34" charset="-79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51A6-D1D4-7367-0BA9-F9B7239A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Jitter Measurement Results of DARE22G Phase-Locked Loop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7A0C3-3C03-6C2C-8545-80422D885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SinNyoung Kim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0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A572-D17C-8512-69D3-1A3A19C4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3FDC48-838E-FE8A-5A94-1134A48A1F15}"/>
              </a:ext>
            </a:extLst>
          </p:cNvPr>
          <p:cNvSpPr/>
          <p:nvPr/>
        </p:nvSpPr>
        <p:spPr>
          <a:xfrm>
            <a:off x="3161902" y="3818185"/>
            <a:ext cx="1264920" cy="60198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4430A-6937-E806-CB83-E6E45AFC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Board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4C42C-5D7B-7C6A-D97D-EE0031D5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79BF95-F1E1-B248-7B96-D429807B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70"/>
            <a:ext cx="8753475" cy="11315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Direct bonding from the die to the test board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remove an impact of package’s inductance</a:t>
            </a:r>
          </a:p>
          <a:p>
            <a:r>
              <a:rPr lang="en-US" dirty="0">
                <a:solidFill>
                  <a:schemeClr val="tx1"/>
                </a:solidFill>
              </a:rPr>
              <a:t>The three pads are merged to one on the test board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88F4C-073C-6EE0-362B-61FE07F6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5" y="3199577"/>
            <a:ext cx="4055486" cy="16964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74B48D4-6A8D-CC2A-461B-EB7B1375DB9C}"/>
              </a:ext>
            </a:extLst>
          </p:cNvPr>
          <p:cNvGrpSpPr/>
          <p:nvPr/>
        </p:nvGrpSpPr>
        <p:grpSpPr>
          <a:xfrm>
            <a:off x="5109271" y="1805940"/>
            <a:ext cx="3931367" cy="2983747"/>
            <a:chOff x="5109271" y="1805940"/>
            <a:chExt cx="3931367" cy="2983747"/>
          </a:xfrm>
        </p:grpSpPr>
        <p:pic>
          <p:nvPicPr>
            <p:cNvPr id="11" name="Picture 10" descr="A circuit board with wires and a red button&#10;&#10;Description automatically generated">
              <a:extLst>
                <a:ext uri="{FF2B5EF4-FFF2-40B4-BE49-F238E27FC236}">
                  <a16:creationId xmlns:a16="http://schemas.microsoft.com/office/drawing/2014/main" id="{151C4231-1479-B379-D50A-34269730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9271" y="1805940"/>
              <a:ext cx="3931367" cy="2946199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EEFE990-6B96-1482-125C-F34E8F1480F3}"/>
                </a:ext>
              </a:extLst>
            </p:cNvPr>
            <p:cNvSpPr/>
            <p:nvPr/>
          </p:nvSpPr>
          <p:spPr>
            <a:xfrm>
              <a:off x="7697538" y="2842086"/>
              <a:ext cx="457011" cy="1064618"/>
            </a:xfrm>
            <a:prstGeom prst="roundRect">
              <a:avLst/>
            </a:prstGeom>
            <a:noFill/>
            <a:ln w="1905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C6720F-CDBC-DDF7-4DC5-735F3BB6BD7C}"/>
                </a:ext>
              </a:extLst>
            </p:cNvPr>
            <p:cNvSpPr txBox="1"/>
            <p:nvPr/>
          </p:nvSpPr>
          <p:spPr>
            <a:xfrm>
              <a:off x="5342698" y="1956130"/>
              <a:ext cx="13488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FFFF00"/>
                  </a:highlight>
                </a:rPr>
                <a:t>PLL input </a:t>
              </a:r>
            </a:p>
            <a:p>
              <a:pPr algn="ctr"/>
              <a:r>
                <a:rPr lang="en-US" sz="1200" dirty="0">
                  <a:highlight>
                    <a:srgbClr val="FFFF00"/>
                  </a:highlight>
                </a:rPr>
                <a:t>(TI_PLL_CLKIN)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C9FC75-35F3-6DAB-AC68-DF5B85BE524F}"/>
                </a:ext>
              </a:extLst>
            </p:cNvPr>
            <p:cNvSpPr/>
            <p:nvPr/>
          </p:nvSpPr>
          <p:spPr>
            <a:xfrm>
              <a:off x="6908252" y="2207731"/>
              <a:ext cx="935146" cy="634355"/>
            </a:xfrm>
            <a:prstGeom prst="roundRect">
              <a:avLst/>
            </a:prstGeom>
            <a:noFill/>
            <a:ln w="1905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3983C8-B9A0-5AA2-33F6-870585E7420C}"/>
                </a:ext>
              </a:extLst>
            </p:cNvPr>
            <p:cNvSpPr txBox="1"/>
            <p:nvPr/>
          </p:nvSpPr>
          <p:spPr>
            <a:xfrm>
              <a:off x="6637752" y="1944439"/>
              <a:ext cx="143515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FFFF00"/>
                  </a:highlight>
                </a:rPr>
                <a:t>Power supplies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A138CF-6D99-AB8C-0930-05E8FBCEE03F}"/>
                </a:ext>
              </a:extLst>
            </p:cNvPr>
            <p:cNvSpPr/>
            <p:nvPr/>
          </p:nvSpPr>
          <p:spPr>
            <a:xfrm>
              <a:off x="7075049" y="3728904"/>
              <a:ext cx="592364" cy="783784"/>
            </a:xfrm>
            <a:prstGeom prst="roundRect">
              <a:avLst/>
            </a:prstGeom>
            <a:noFill/>
            <a:ln w="1905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243D75-B5B4-094F-2980-51F5A49B9203}"/>
                </a:ext>
              </a:extLst>
            </p:cNvPr>
            <p:cNvSpPr txBox="1"/>
            <p:nvPr/>
          </p:nvSpPr>
          <p:spPr>
            <a:xfrm>
              <a:off x="7682678" y="3878232"/>
              <a:ext cx="1357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FFFF00"/>
                  </a:highlight>
                </a:rPr>
                <a:t>Back-gate biases</a:t>
              </a:r>
            </a:p>
            <a:p>
              <a:pPr algn="ctr"/>
              <a:r>
                <a:rPr lang="en-US" sz="1200" dirty="0">
                  <a:highlight>
                    <a:srgbClr val="FFFF00"/>
                  </a:highlight>
                </a:rPr>
                <a:t>(</a:t>
              </a:r>
              <a:r>
                <a:rPr lang="en-US" sz="1200" dirty="0" err="1">
                  <a:highlight>
                    <a:srgbClr val="FFFF00"/>
                  </a:highlight>
                </a:rPr>
                <a:t>VNW_x</a:t>
              </a:r>
              <a:r>
                <a:rPr lang="en-US" sz="1200" dirty="0">
                  <a:highlight>
                    <a:srgbClr val="FFFF00"/>
                  </a:highlight>
                </a:rPr>
                <a:t>, </a:t>
              </a:r>
              <a:r>
                <a:rPr lang="en-US" sz="1200" dirty="0" err="1">
                  <a:highlight>
                    <a:srgbClr val="FFFF00"/>
                  </a:highlight>
                </a:rPr>
                <a:t>VPW_x</a:t>
              </a:r>
              <a:r>
                <a:rPr lang="en-US" sz="1200" dirty="0">
                  <a:highlight>
                    <a:srgbClr val="FFFF00"/>
                  </a:highlight>
                </a:rPr>
                <a:t>)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52BD6A9-6147-719B-9686-8CFD1CECC576}"/>
                </a:ext>
              </a:extLst>
            </p:cNvPr>
            <p:cNvSpPr/>
            <p:nvPr/>
          </p:nvSpPr>
          <p:spPr>
            <a:xfrm>
              <a:off x="5855849" y="2440547"/>
              <a:ext cx="826353" cy="461666"/>
            </a:xfrm>
            <a:prstGeom prst="roundRect">
              <a:avLst/>
            </a:prstGeom>
            <a:noFill/>
            <a:ln w="1905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938F58-B5D5-9C79-E54B-6C648893CFDE}"/>
                </a:ext>
              </a:extLst>
            </p:cNvPr>
            <p:cNvSpPr txBox="1"/>
            <p:nvPr/>
          </p:nvSpPr>
          <p:spPr>
            <a:xfrm>
              <a:off x="6691590" y="4512688"/>
              <a:ext cx="123445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FFFF00"/>
                  </a:highlight>
                </a:rPr>
                <a:t>SPI control pins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4B2375-8701-EB87-7F71-47A34A5D9274}"/>
                </a:ext>
              </a:extLst>
            </p:cNvPr>
            <p:cNvSpPr/>
            <p:nvPr/>
          </p:nvSpPr>
          <p:spPr>
            <a:xfrm>
              <a:off x="5871089" y="3505691"/>
              <a:ext cx="955600" cy="461666"/>
            </a:xfrm>
            <a:prstGeom prst="roundRect">
              <a:avLst/>
            </a:prstGeom>
            <a:noFill/>
            <a:ln w="3810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48222B-E4EF-54FC-42DD-94EB7D31AE3A}"/>
                </a:ext>
              </a:extLst>
            </p:cNvPr>
            <p:cNvSpPr txBox="1"/>
            <p:nvPr/>
          </p:nvSpPr>
          <p:spPr>
            <a:xfrm>
              <a:off x="5491017" y="4007465"/>
              <a:ext cx="15763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00FFFF"/>
                  </a:highlight>
                </a:rPr>
                <a:t>PLL output </a:t>
              </a:r>
            </a:p>
            <a:p>
              <a:pPr algn="ctr"/>
              <a:r>
                <a:rPr lang="en-US" sz="1200" dirty="0">
                  <a:highlight>
                    <a:srgbClr val="00FFFF"/>
                  </a:highlight>
                </a:rPr>
                <a:t>(TO_PLL_CLKOUT)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1ED0329-5755-E29B-5E1B-14DA64CA6008}"/>
                </a:ext>
              </a:extLst>
            </p:cNvPr>
            <p:cNvSpPr/>
            <p:nvPr/>
          </p:nvSpPr>
          <p:spPr>
            <a:xfrm>
              <a:off x="6901606" y="2885075"/>
              <a:ext cx="618871" cy="590848"/>
            </a:xfrm>
            <a:prstGeom prst="roundRect">
              <a:avLst/>
            </a:prstGeom>
            <a:noFill/>
            <a:ln w="38100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577192-B71C-40E2-7987-FA9F67C87255}"/>
                </a:ext>
              </a:extLst>
            </p:cNvPr>
            <p:cNvSpPr txBox="1"/>
            <p:nvPr/>
          </p:nvSpPr>
          <p:spPr>
            <a:xfrm>
              <a:off x="6885382" y="3437512"/>
              <a:ext cx="6089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highlight>
                    <a:srgbClr val="00FFFF"/>
                  </a:highlight>
                </a:rPr>
                <a:t>Die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06FEB18-80CC-17E0-8884-81F75C029628}"/>
                </a:ext>
              </a:extLst>
            </p:cNvPr>
            <p:cNvSpPr/>
            <p:nvPr/>
          </p:nvSpPr>
          <p:spPr>
            <a:xfrm>
              <a:off x="6044309" y="2943163"/>
              <a:ext cx="826353" cy="532760"/>
            </a:xfrm>
            <a:prstGeom prst="roundRect">
              <a:avLst/>
            </a:prstGeom>
            <a:noFill/>
            <a:ln w="1905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1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11F3953-C4B8-3405-0455-B33B65D24A72}"/>
              </a:ext>
            </a:extLst>
          </p:cNvPr>
          <p:cNvSpPr txBox="1"/>
          <p:nvPr/>
        </p:nvSpPr>
        <p:spPr>
          <a:xfrm>
            <a:off x="4618321" y="3083903"/>
            <a:ext cx="15763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ighlight>
                  <a:srgbClr val="FFFF00"/>
                </a:highlight>
              </a:rPr>
              <a:t>PLL_OUT_DIV128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483F13C-B77F-19D6-790F-C8BD92A1970D}"/>
              </a:ext>
            </a:extLst>
          </p:cNvPr>
          <p:cNvSpPr/>
          <p:nvPr/>
        </p:nvSpPr>
        <p:spPr>
          <a:xfrm>
            <a:off x="4472940" y="3924300"/>
            <a:ext cx="1363980" cy="346741"/>
          </a:xfrm>
          <a:custGeom>
            <a:avLst/>
            <a:gdLst>
              <a:gd name="connsiteX0" fmla="*/ 0 w 1363980"/>
              <a:gd name="connsiteY0" fmla="*/ 236220 h 346741"/>
              <a:gd name="connsiteX1" fmla="*/ 586740 w 1363980"/>
              <a:gd name="connsiteY1" fmla="*/ 335280 h 346741"/>
              <a:gd name="connsiteX2" fmla="*/ 1363980 w 1363980"/>
              <a:gd name="connsiteY2" fmla="*/ 0 h 3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346741">
                <a:moveTo>
                  <a:pt x="0" y="236220"/>
                </a:moveTo>
                <a:cubicBezTo>
                  <a:pt x="179705" y="305435"/>
                  <a:pt x="359410" y="374650"/>
                  <a:pt x="586740" y="335280"/>
                </a:cubicBezTo>
                <a:cubicBezTo>
                  <a:pt x="814070" y="295910"/>
                  <a:pt x="1089025" y="147955"/>
                  <a:pt x="1363980" y="0"/>
                </a:cubicBezTo>
              </a:path>
            </a:pathLst>
          </a:custGeom>
          <a:noFill/>
          <a:ln w="38100">
            <a:solidFill>
              <a:schemeClr val="tx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FAA518-2FE6-4673-605C-919AC4CB0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537" y="1805940"/>
            <a:ext cx="1763602" cy="1306168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4F47291-E77C-71DE-D7D8-0E909F5E0BE1}"/>
              </a:ext>
            </a:extLst>
          </p:cNvPr>
          <p:cNvSpPr/>
          <p:nvPr/>
        </p:nvSpPr>
        <p:spPr>
          <a:xfrm>
            <a:off x="3375660" y="1734447"/>
            <a:ext cx="3480644" cy="1115642"/>
          </a:xfrm>
          <a:custGeom>
            <a:avLst/>
            <a:gdLst>
              <a:gd name="connsiteX0" fmla="*/ 3459480 w 3480644"/>
              <a:gd name="connsiteY0" fmla="*/ 1115433 h 1115642"/>
              <a:gd name="connsiteX1" fmla="*/ 3421380 w 3480644"/>
              <a:gd name="connsiteY1" fmla="*/ 932553 h 1115642"/>
              <a:gd name="connsiteX2" fmla="*/ 2956560 w 3480644"/>
              <a:gd name="connsiteY2" fmla="*/ 2913 h 1115642"/>
              <a:gd name="connsiteX3" fmla="*/ 0 w 3480644"/>
              <a:gd name="connsiteY3" fmla="*/ 696333 h 111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644" h="1115642">
                <a:moveTo>
                  <a:pt x="3459480" y="1115433"/>
                </a:moveTo>
                <a:cubicBezTo>
                  <a:pt x="3482340" y="1116703"/>
                  <a:pt x="3505200" y="1117973"/>
                  <a:pt x="3421380" y="932553"/>
                </a:cubicBezTo>
                <a:cubicBezTo>
                  <a:pt x="3337560" y="747133"/>
                  <a:pt x="3526790" y="42283"/>
                  <a:pt x="2956560" y="2913"/>
                </a:cubicBezTo>
                <a:cubicBezTo>
                  <a:pt x="2386330" y="-36457"/>
                  <a:pt x="1193165" y="329938"/>
                  <a:pt x="0" y="696333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2642-2DBF-F9F9-E66B-1B7436CFA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C61B-5891-1F10-9B6C-50211119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A748C-EE9B-4126-4AAA-06297018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17E663-8F02-055D-BE92-081049134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70"/>
            <a:ext cx="8753475" cy="4077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Test instrument list is in the paper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A table with several electronic devices&#10;&#10;Description automatically generated">
            <a:extLst>
              <a:ext uri="{FF2B5EF4-FFF2-40B4-BE49-F238E27FC236}">
                <a16:creationId xmlns:a16="http://schemas.microsoft.com/office/drawing/2014/main" id="{C3656704-1116-15D0-2BB6-33822E07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2" y="1242320"/>
            <a:ext cx="8114836" cy="3651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8F3FF-9ADD-D667-95D0-11E4A1676756}"/>
              </a:ext>
            </a:extLst>
          </p:cNvPr>
          <p:cNvSpPr txBox="1"/>
          <p:nvPr/>
        </p:nvSpPr>
        <p:spPr>
          <a:xfrm>
            <a:off x="5367877" y="828004"/>
            <a:ext cx="253787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Power supply 1: </a:t>
            </a:r>
          </a:p>
          <a:p>
            <a:r>
              <a:rPr lang="en-US" sz="1000" dirty="0"/>
              <a:t>CH1=VNW_N_VCO, CH2=</a:t>
            </a:r>
            <a:r>
              <a:rPr lang="en-US" sz="1000" dirty="0" err="1"/>
              <a:t>VNW_x</a:t>
            </a:r>
            <a:r>
              <a:rPr lang="en-US" sz="1000" dirty="0"/>
              <a:t>, </a:t>
            </a:r>
          </a:p>
          <a:p>
            <a:r>
              <a:rPr lang="en-US" sz="1000" dirty="0"/>
              <a:t>CH3=</a:t>
            </a:r>
            <a:r>
              <a:rPr lang="en-US" sz="1000" dirty="0" err="1"/>
              <a:t>VPW_x</a:t>
            </a:r>
            <a:r>
              <a:rPr lang="en-US" sz="1000" dirty="0"/>
              <a:t>, CH4=SPI reset </a:t>
            </a:r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F060A-E02F-FED5-9296-24C70C3AE303}"/>
              </a:ext>
            </a:extLst>
          </p:cNvPr>
          <p:cNvSpPr txBox="1"/>
          <p:nvPr/>
        </p:nvSpPr>
        <p:spPr>
          <a:xfrm>
            <a:off x="1324142" y="3803834"/>
            <a:ext cx="1491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Signal generator: </a:t>
            </a:r>
          </a:p>
          <a:p>
            <a:r>
              <a:rPr lang="en-US" sz="1000" dirty="0"/>
              <a:t>Supply TI_PLL_CLKIN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FD18B-AA9E-4A84-6D25-1859BC359A6E}"/>
              </a:ext>
            </a:extLst>
          </p:cNvPr>
          <p:cNvSpPr txBox="1"/>
          <p:nvPr/>
        </p:nvSpPr>
        <p:spPr>
          <a:xfrm>
            <a:off x="978670" y="1546152"/>
            <a:ext cx="21819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Oscilloscope: </a:t>
            </a:r>
          </a:p>
          <a:p>
            <a:r>
              <a:rPr lang="en-US" sz="1000" dirty="0"/>
              <a:t>Probe TO_PLL_CLKOUT</a:t>
            </a:r>
            <a:endParaRPr lang="en-GB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A8F234-DC08-C89C-6F7C-F5EE08001136}"/>
              </a:ext>
            </a:extLst>
          </p:cNvPr>
          <p:cNvSpPr txBox="1"/>
          <p:nvPr/>
        </p:nvSpPr>
        <p:spPr>
          <a:xfrm>
            <a:off x="5367877" y="1437578"/>
            <a:ext cx="253787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Power supply 2: </a:t>
            </a:r>
          </a:p>
          <a:p>
            <a:r>
              <a:rPr lang="en-US" sz="1000" dirty="0"/>
              <a:t>CH1=VDD0V8 (PLL), CH2=VDD1V8 (IO)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BCF1B8-2B91-FF57-BBA0-203F3BCCA22D}"/>
              </a:ext>
            </a:extLst>
          </p:cNvPr>
          <p:cNvSpPr txBox="1"/>
          <p:nvPr/>
        </p:nvSpPr>
        <p:spPr>
          <a:xfrm>
            <a:off x="4389521" y="3149913"/>
            <a:ext cx="12285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Pattern generator</a:t>
            </a:r>
          </a:p>
          <a:p>
            <a:pPr algn="ctr"/>
            <a:r>
              <a:rPr lang="en-US" sz="1000" dirty="0"/>
              <a:t>(Digital Discovery)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531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F7C49-3921-B5FA-2A34-F4C96472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F997-53EC-7D40-9E9D-8872559C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 Measurement: Configurations &amp; Conditions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4596D-A8A9-9317-E48D-F605E04B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582D3A-4AD9-EB2F-676A-43B69CA1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05790"/>
            <a:ext cx="8753475" cy="15108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Measured the period jitter across 30 configurations of the PLL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theory, these configurations should have no impact on the period jitter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design is incorrect, the period jitter values will vary across the configurations</a:t>
            </a:r>
          </a:p>
          <a:p>
            <a:r>
              <a:rPr lang="en-US" dirty="0">
                <a:solidFill>
                  <a:schemeClr val="tx1"/>
                </a:solidFill>
              </a:rPr>
              <a:t>Room temperature &amp; nominal VDD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553683-9E90-D445-3F5F-8B0F4B112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36033"/>
              </p:ext>
            </p:extLst>
          </p:nvPr>
        </p:nvGraphicFramePr>
        <p:xfrm>
          <a:off x="181633" y="2604829"/>
          <a:ext cx="4698123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7035">
                  <a:extLst>
                    <a:ext uri="{9D8B030D-6E8A-4147-A177-3AD203B41FA5}">
                      <a16:colId xmlns:a16="http://schemas.microsoft.com/office/drawing/2014/main" val="3949174010"/>
                    </a:ext>
                  </a:extLst>
                </a:gridCol>
                <a:gridCol w="992823">
                  <a:extLst>
                    <a:ext uri="{9D8B030D-6E8A-4147-A177-3AD203B41FA5}">
                      <a16:colId xmlns:a16="http://schemas.microsoft.com/office/drawing/2014/main" val="2990290807"/>
                    </a:ext>
                  </a:extLst>
                </a:gridCol>
                <a:gridCol w="964247">
                  <a:extLst>
                    <a:ext uri="{9D8B030D-6E8A-4147-A177-3AD203B41FA5}">
                      <a16:colId xmlns:a16="http://schemas.microsoft.com/office/drawing/2014/main" val="2609653486"/>
                    </a:ext>
                  </a:extLst>
                </a:gridCol>
                <a:gridCol w="499110">
                  <a:extLst>
                    <a:ext uri="{9D8B030D-6E8A-4147-A177-3AD203B41FA5}">
                      <a16:colId xmlns:a16="http://schemas.microsoft.com/office/drawing/2014/main" val="4262928365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37997976"/>
                    </a:ext>
                  </a:extLst>
                </a:gridCol>
                <a:gridCol w="646747">
                  <a:extLst>
                    <a:ext uri="{9D8B030D-6E8A-4147-A177-3AD203B41FA5}">
                      <a16:colId xmlns:a16="http://schemas.microsoft.com/office/drawing/2014/main" val="3734590798"/>
                    </a:ext>
                  </a:extLst>
                </a:gridCol>
                <a:gridCol w="555701">
                  <a:extLst>
                    <a:ext uri="{9D8B030D-6E8A-4147-A177-3AD203B41FA5}">
                      <a16:colId xmlns:a16="http://schemas.microsoft.com/office/drawing/2014/main" val="378752753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 </a:t>
                      </a:r>
                      <a:endParaRPr lang="en-GB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Configuration bit</a:t>
                      </a:r>
                      <a:endParaRPr lang="en-GB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437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VCO output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TI_PLL_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CLKIN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FDIV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ODIV1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ODIV2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IDIV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0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A-1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3GHz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23.4375MHz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/128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/1, /2,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… /128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699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A-2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3GHz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23.4375MHz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/128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/2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/1, /2,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… /64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232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B-1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3GHz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100MHz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/30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/1, /2,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… /128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515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B-2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3GHz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100MHz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/30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effectLst/>
                          <a:latin typeface="+mj-lt"/>
                          <a:ea typeface="SimSun" panose="02010600030101010101" pitchFamily="2" charset="-122"/>
                        </a:rPr>
                        <a:t>/2</a:t>
                      </a:r>
                      <a:endParaRPr lang="en-GB" sz="120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/1, /2,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… /64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/1</a:t>
                      </a:r>
                      <a:endParaRPr lang="en-GB" sz="12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593192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0684D3-08A7-F060-812D-A728B741C4F4}"/>
              </a:ext>
            </a:extLst>
          </p:cNvPr>
          <p:cNvSpPr/>
          <p:nvPr/>
        </p:nvSpPr>
        <p:spPr>
          <a:xfrm>
            <a:off x="181631" y="3327108"/>
            <a:ext cx="4698123" cy="772452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301A25-17DB-1E04-0060-4555DE6474CB}"/>
              </a:ext>
            </a:extLst>
          </p:cNvPr>
          <p:cNvSpPr/>
          <p:nvPr/>
        </p:nvSpPr>
        <p:spPr>
          <a:xfrm>
            <a:off x="181632" y="4099560"/>
            <a:ext cx="4698122" cy="772452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F1AEB-472A-D26F-7AF3-92D9BD9FE164}"/>
              </a:ext>
            </a:extLst>
          </p:cNvPr>
          <p:cNvSpPr txBox="1"/>
          <p:nvPr/>
        </p:nvSpPr>
        <p:spPr>
          <a:xfrm>
            <a:off x="5145674" y="3623589"/>
            <a:ext cx="363127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Min. input frequency</a:t>
            </a:r>
            <a:r>
              <a:rPr lang="en-US" sz="1400" dirty="0"/>
              <a:t> &amp; FDIV division factor </a:t>
            </a:r>
          </a:p>
          <a:p>
            <a:pPr algn="ctr"/>
            <a:r>
              <a:rPr lang="en-US" sz="1400" dirty="0"/>
              <a:t>to create 3GHz VCO output</a:t>
            </a:r>
            <a:endParaRPr lang="en-GB" sz="14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ECEB7-D2E8-F112-9B46-63A669D5163A}"/>
              </a:ext>
            </a:extLst>
          </p:cNvPr>
          <p:cNvSpPr txBox="1"/>
          <p:nvPr/>
        </p:nvSpPr>
        <p:spPr>
          <a:xfrm>
            <a:off x="5145674" y="4307860"/>
            <a:ext cx="363127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Max. input frequency </a:t>
            </a:r>
            <a:r>
              <a:rPr lang="en-US" sz="1400" dirty="0"/>
              <a:t>&amp; FDIV division factor </a:t>
            </a:r>
          </a:p>
          <a:p>
            <a:pPr algn="ctr"/>
            <a:r>
              <a:rPr lang="en-US" sz="1400" dirty="0"/>
              <a:t>to create 3GHz VCO output</a:t>
            </a:r>
            <a:endParaRPr lang="en-GB" sz="1400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889A68-8718-2BA7-1D7B-D988E6082108}"/>
              </a:ext>
            </a:extLst>
          </p:cNvPr>
          <p:cNvSpPr txBox="1"/>
          <p:nvPr/>
        </p:nvSpPr>
        <p:spPr>
          <a:xfrm>
            <a:off x="83820" y="2277657"/>
            <a:ext cx="34497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* TI_PLL_CLKIN X FDIV division factor = VCO output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0CF57-0ADF-5521-1A02-9782D489D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16" y="1631525"/>
            <a:ext cx="4182441" cy="190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08D9-CF83-A477-C55A-47B201B4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9E6C-0158-2D4A-611D-12C3AC63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 Measurement Results: Configuration A-1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F1F96-46F9-A7DF-12A2-5B1E3F32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BC43E5-EEB0-15C8-C3EF-91C61CAF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69"/>
            <a:ext cx="8753475" cy="12561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Measured jitter </a:t>
            </a:r>
            <a:r>
              <a:rPr lang="en-US" dirty="0">
                <a:solidFill>
                  <a:schemeClr val="tx1"/>
                </a:solidFill>
              </a:rPr>
              <a:t>accumulates proportionally with the ODIV1, 2 division factor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to </a:t>
            </a:r>
            <a:r>
              <a:rPr lang="en-US" dirty="0">
                <a:solidFill>
                  <a:srgbClr val="00B050"/>
                </a:solidFill>
              </a:rPr>
              <a:t>normalize</a:t>
            </a:r>
            <a:r>
              <a:rPr lang="en-US" dirty="0">
                <a:solidFill>
                  <a:schemeClr val="tx1"/>
                </a:solidFill>
              </a:rPr>
              <a:t> the measured jitter to its equivalent value at the 3GHz clock</a:t>
            </a:r>
          </a:p>
          <a:p>
            <a:r>
              <a:rPr lang="en-US" dirty="0">
                <a:solidFill>
                  <a:schemeClr val="tx1"/>
                </a:solidFill>
              </a:rPr>
              <a:t>Normalized jitter values are </a:t>
            </a:r>
            <a:r>
              <a:rPr lang="en-US" dirty="0">
                <a:solidFill>
                  <a:srgbClr val="C00000"/>
                </a:solidFill>
              </a:rPr>
              <a:t>almost constant across ODIV1, 2 configurations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81256E-5B09-C42D-025B-63024D7CD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62544"/>
              </p:ext>
            </p:extLst>
          </p:nvPr>
        </p:nvGraphicFramePr>
        <p:xfrm>
          <a:off x="160631" y="2073262"/>
          <a:ext cx="4769739" cy="2826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73911">
                  <a:extLst>
                    <a:ext uri="{9D8B030D-6E8A-4147-A177-3AD203B41FA5}">
                      <a16:colId xmlns:a16="http://schemas.microsoft.com/office/drawing/2014/main" val="2658894712"/>
                    </a:ext>
                  </a:extLst>
                </a:gridCol>
                <a:gridCol w="1540764">
                  <a:extLst>
                    <a:ext uri="{9D8B030D-6E8A-4147-A177-3AD203B41FA5}">
                      <a16:colId xmlns:a16="http://schemas.microsoft.com/office/drawing/2014/main" val="2070738407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3296008732"/>
                    </a:ext>
                  </a:extLst>
                </a:gridCol>
              </a:tblGrid>
              <a:tr h="28264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TO_PLL_CLKOUT 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frequency [MHz]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Period jitter (rms)</a:t>
                      </a:r>
                      <a:endParaRPr lang="en-GB" sz="1200" b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682019"/>
                  </a:ext>
                </a:extLst>
              </a:tr>
              <a:tr h="282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Measured jitter [</a:t>
                      </a:r>
                      <a:r>
                        <a:rPr lang="en-US" sz="1200" b="1" i="1" dirty="0" err="1">
                          <a:solidFill>
                            <a:schemeClr val="accent3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solidFill>
                            <a:schemeClr val="accent3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Normalized jitter </a:t>
                      </a: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[</a:t>
                      </a:r>
                      <a:r>
                        <a:rPr lang="en-US" sz="1200" b="1" i="1" dirty="0" err="1">
                          <a:effectLst/>
                          <a:latin typeface="+mj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6797751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3000 (=3000/1)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506395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1500 (=3000/2)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357952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750 (=3000/4)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2.0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0604405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375 (=3000/8)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2.2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4775794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</a:rPr>
                        <a:t>187.5(=3000/16)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2.3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8348947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</a:rPr>
                        <a:t>93.75(=3000/32)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2.9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2634094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46.875(=3000/64)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4.4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7530590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</a:rPr>
                        <a:t>23.4375(=3000/128)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7.5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85033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4DCF5A-E053-398E-4BEE-C630CA8BF283}"/>
              </a:ext>
            </a:extLst>
          </p:cNvPr>
          <p:cNvSpPr txBox="1"/>
          <p:nvPr/>
        </p:nvSpPr>
        <p:spPr>
          <a:xfrm>
            <a:off x="160631" y="1775396"/>
            <a:ext cx="4251960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* TO_PLL_CLKOUT freq. = VCO out freq. / (ODIV1&amp;2 division factor)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D58B42-575E-9965-9B55-0061B8B31BEA}"/>
                  </a:ext>
                </a:extLst>
              </p:cNvPr>
              <p:cNvSpPr txBox="1"/>
              <p:nvPr/>
            </p:nvSpPr>
            <p:spPr>
              <a:xfrm>
                <a:off x="5174719" y="2230423"/>
                <a:ext cx="3756221" cy="450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Normalized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jitter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Measured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jitter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ODIV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ODIV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err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D58B42-575E-9965-9B55-0061B8B3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19" y="2230423"/>
                <a:ext cx="3756221" cy="450636"/>
              </a:xfrm>
              <a:prstGeom prst="rect">
                <a:avLst/>
              </a:prstGeom>
              <a:blipFill>
                <a:blip r:embed="rId3"/>
                <a:stretch>
                  <a:fillRect l="-1299" t="-2703" r="-162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B0B615-CA80-77DA-7A48-3670D9C9E5AD}"/>
              </a:ext>
            </a:extLst>
          </p:cNvPr>
          <p:cNvSpPr/>
          <p:nvPr/>
        </p:nvSpPr>
        <p:spPr>
          <a:xfrm>
            <a:off x="3307080" y="3486462"/>
            <a:ext cx="1572681" cy="14340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E7105-2C66-78C4-27C8-D011DC63B7D0}"/>
              </a:ext>
            </a:extLst>
          </p:cNvPr>
          <p:cNvSpPr txBox="1"/>
          <p:nvPr/>
        </p:nvSpPr>
        <p:spPr>
          <a:xfrm>
            <a:off x="4932505" y="4036341"/>
            <a:ext cx="221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Average 0.6 </a:t>
            </a:r>
            <a:r>
              <a:rPr lang="en-US" sz="1400" dirty="0" err="1">
                <a:solidFill>
                  <a:srgbClr val="C00000"/>
                </a:solidFill>
              </a:rPr>
              <a:t>ps</a:t>
            </a:r>
            <a:r>
              <a:rPr lang="en-US" sz="1400" dirty="0">
                <a:solidFill>
                  <a:srgbClr val="C00000"/>
                </a:solidFill>
              </a:rPr>
              <a:t> period jitter</a:t>
            </a:r>
          </a:p>
        </p:txBody>
      </p:sp>
    </p:spTree>
    <p:extLst>
      <p:ext uri="{BB962C8B-B14F-4D97-AF65-F5344CB8AC3E}">
        <p14:creationId xmlns:p14="http://schemas.microsoft.com/office/powerpoint/2010/main" val="6741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3852C-25A5-3831-D2C4-01D00D16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0242-4752-EF4E-3B99-CC573F6F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 Measurement Results: Configuration A-1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4C453-7231-CE97-E350-903F49C9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5B439-5D3E-2435-6381-4F37C561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69"/>
            <a:ext cx="8753475" cy="13988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Three values more than 1ps </a:t>
            </a:r>
            <a:r>
              <a:rPr lang="en-US" dirty="0">
                <a:solidFill>
                  <a:schemeClr val="tx1"/>
                </a:solidFill>
              </a:rPr>
              <a:t>is due to supply noise of the test divider /128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VDD of test divider /128 is shared with PLL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# of chip pads are limited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jitter histogram shows periodic components, considered supply noise components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81FC5B-DE67-4C4B-46B1-64D9AE83A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24466"/>
              </p:ext>
            </p:extLst>
          </p:nvPr>
        </p:nvGraphicFramePr>
        <p:xfrm>
          <a:off x="160631" y="2073262"/>
          <a:ext cx="3193606" cy="2826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73911">
                  <a:extLst>
                    <a:ext uri="{9D8B030D-6E8A-4147-A177-3AD203B41FA5}">
                      <a16:colId xmlns:a16="http://schemas.microsoft.com/office/drawing/2014/main" val="2658894712"/>
                    </a:ext>
                  </a:extLst>
                </a:gridCol>
                <a:gridCol w="1619695">
                  <a:extLst>
                    <a:ext uri="{9D8B030D-6E8A-4147-A177-3AD203B41FA5}">
                      <a16:colId xmlns:a16="http://schemas.microsoft.com/office/drawing/2014/main" val="3296008732"/>
                    </a:ext>
                  </a:extLst>
                </a:gridCol>
              </a:tblGrid>
              <a:tr h="565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TO_PLL_CLKOUT 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</a:rPr>
                        <a:t>frequency [MHz]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Normalized jitter [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682019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3000 (=3000/1)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506395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1500 (=3000/2)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357952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750 (=3000/4)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1.0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0604405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375 (=3000/8)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4775794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</a:rPr>
                        <a:t>187.5(=3000/16)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8348947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</a:rPr>
                        <a:t>93.75(=3000/32)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2634094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46.875(=3000/64)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7530590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Yu Mincho" panose="02020400000000000000" pitchFamily="18" charset="-128"/>
                        </a:rPr>
                        <a:t>23.4375(=3000/128)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0.7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8503346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F53BF0-7050-FA19-D8FF-D5C39BD14154}"/>
              </a:ext>
            </a:extLst>
          </p:cNvPr>
          <p:cNvSpPr/>
          <p:nvPr/>
        </p:nvSpPr>
        <p:spPr>
          <a:xfrm>
            <a:off x="1734574" y="2671021"/>
            <a:ext cx="1589169" cy="82608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5FDAC-7460-4A87-38D6-DBEA652C4237}"/>
              </a:ext>
            </a:extLst>
          </p:cNvPr>
          <p:cNvSpPr txBox="1"/>
          <p:nvPr/>
        </p:nvSpPr>
        <p:spPr>
          <a:xfrm>
            <a:off x="6870982" y="2019922"/>
            <a:ext cx="112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VDD0V8_PLL</a:t>
            </a:r>
          </a:p>
          <a:p>
            <a:r>
              <a:rPr lang="en-US" sz="1200" dirty="0">
                <a:solidFill>
                  <a:srgbClr val="FFC000"/>
                </a:solidFill>
              </a:rPr>
              <a:t>VDD0V8_BUF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F378FA-D5ED-CFCD-D196-2B9560E7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832" y="3734396"/>
            <a:ext cx="4973572" cy="1338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F88249-B009-4CCD-B358-74837A880510}"/>
              </a:ext>
            </a:extLst>
          </p:cNvPr>
          <p:cNvSpPr txBox="1"/>
          <p:nvPr/>
        </p:nvSpPr>
        <p:spPr>
          <a:xfrm>
            <a:off x="7385984" y="3767956"/>
            <a:ext cx="1484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TO_PLL_CLKOUT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=3000/4 MHz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685A68-2241-D407-FC11-D58BA9CF34D5}"/>
              </a:ext>
            </a:extLst>
          </p:cNvPr>
          <p:cNvSpPr/>
          <p:nvPr/>
        </p:nvSpPr>
        <p:spPr>
          <a:xfrm>
            <a:off x="6563382" y="4036888"/>
            <a:ext cx="337776" cy="64941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562BDA-BFCD-9EC9-ED28-28A022738507}"/>
              </a:ext>
            </a:extLst>
          </p:cNvPr>
          <p:cNvSpPr/>
          <p:nvPr/>
        </p:nvSpPr>
        <p:spPr>
          <a:xfrm>
            <a:off x="6935593" y="4196908"/>
            <a:ext cx="279154" cy="64941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8C4817-07BE-2F9D-A20F-DE13FAE04001}"/>
              </a:ext>
            </a:extLst>
          </p:cNvPr>
          <p:cNvSpPr/>
          <p:nvPr/>
        </p:nvSpPr>
        <p:spPr>
          <a:xfrm>
            <a:off x="6234553" y="4196908"/>
            <a:ext cx="279154" cy="649412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104793-14E6-5ACA-DA7D-FB8354559A9B}"/>
              </a:ext>
            </a:extLst>
          </p:cNvPr>
          <p:cNvSpPr/>
          <p:nvPr/>
        </p:nvSpPr>
        <p:spPr>
          <a:xfrm>
            <a:off x="7317958" y="4536737"/>
            <a:ext cx="230705" cy="487914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D8C559-949B-4499-18B9-94C9647C317B}"/>
              </a:ext>
            </a:extLst>
          </p:cNvPr>
          <p:cNvSpPr/>
          <p:nvPr/>
        </p:nvSpPr>
        <p:spPr>
          <a:xfrm>
            <a:off x="5900638" y="4460537"/>
            <a:ext cx="230705" cy="487914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C027CC-3782-FA58-AA1E-6F66569CED80}"/>
              </a:ext>
            </a:extLst>
          </p:cNvPr>
          <p:cNvSpPr txBox="1"/>
          <p:nvPr/>
        </p:nvSpPr>
        <p:spPr>
          <a:xfrm>
            <a:off x="4357808" y="4322037"/>
            <a:ext cx="173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Periodic components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1240E-3421-A5D6-2EAB-993193CE5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94" y="2026946"/>
            <a:ext cx="3870478" cy="16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FC9B0-51B1-2545-4B61-4C8CA47A7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29069D6-F9B6-4540-205C-78689AD1C85D}"/>
              </a:ext>
            </a:extLst>
          </p:cNvPr>
          <p:cNvSpPr/>
          <p:nvPr/>
        </p:nvSpPr>
        <p:spPr>
          <a:xfrm>
            <a:off x="4722139" y="2618410"/>
            <a:ext cx="4099560" cy="2182189"/>
          </a:xfrm>
          <a:prstGeom prst="roundRect">
            <a:avLst>
              <a:gd name="adj" fmla="val 1134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73E26DF-6F07-3ED1-2274-CB233D1CECA5}"/>
              </a:ext>
            </a:extLst>
          </p:cNvPr>
          <p:cNvSpPr/>
          <p:nvPr/>
        </p:nvSpPr>
        <p:spPr>
          <a:xfrm>
            <a:off x="268210" y="2616846"/>
            <a:ext cx="4099560" cy="2183754"/>
          </a:xfrm>
          <a:prstGeom prst="roundRect">
            <a:avLst>
              <a:gd name="adj" fmla="val 1134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1AEEF-29B7-4C43-3A4B-0CC57C7D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 Measurement Results: Configuration A-1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36B6-5A0C-47CC-B7DF-A1735AE0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F0C7D1-17F9-738D-D2AB-B778C110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69"/>
            <a:ext cx="8753475" cy="11491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Supply noise has a stronger influence when ODIV1, 2 division factors are small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to the ratio between </a:t>
            </a:r>
            <a:r>
              <a:rPr lang="en-US" dirty="0">
                <a:solidFill>
                  <a:srgbClr val="00B050"/>
                </a:solidFill>
              </a:rPr>
              <a:t>jitter induced by supply noise </a:t>
            </a:r>
            <a:r>
              <a:rPr lang="en-US" dirty="0">
                <a:solidFill>
                  <a:schemeClr val="tx1"/>
                </a:solidFill>
              </a:rPr>
              <a:t>and the intrinsic jitter of the PLL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normalized values, the amount of jitter induced by supply noise is ignorable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1358E0-98DF-3C14-B30D-58D0A6E5259A}"/>
              </a:ext>
            </a:extLst>
          </p:cNvPr>
          <p:cNvGrpSpPr/>
          <p:nvPr/>
        </p:nvGrpSpPr>
        <p:grpSpPr>
          <a:xfrm>
            <a:off x="990461" y="3783493"/>
            <a:ext cx="629752" cy="389639"/>
            <a:chOff x="914400" y="4216652"/>
            <a:chExt cx="762000" cy="3896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40AEFF-7396-1AC4-A8A0-639FF1A34088}"/>
                </a:ext>
              </a:extLst>
            </p:cNvPr>
            <p:cNvSpPr/>
            <p:nvPr/>
          </p:nvSpPr>
          <p:spPr>
            <a:xfrm>
              <a:off x="914400" y="4331971"/>
              <a:ext cx="76200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27665E-52A4-084B-E829-824E9E0C8FF6}"/>
                </a:ext>
              </a:extLst>
            </p:cNvPr>
            <p:cNvSpPr/>
            <p:nvPr/>
          </p:nvSpPr>
          <p:spPr>
            <a:xfrm>
              <a:off x="914400" y="4216652"/>
              <a:ext cx="762000" cy="1163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BAE59B-DADA-6872-EB99-A9A6FC5824BF}"/>
              </a:ext>
            </a:extLst>
          </p:cNvPr>
          <p:cNvGrpSpPr/>
          <p:nvPr/>
        </p:nvGrpSpPr>
        <p:grpSpPr>
          <a:xfrm>
            <a:off x="5394584" y="2898278"/>
            <a:ext cx="692727" cy="1579381"/>
            <a:chOff x="3566160" y="3030721"/>
            <a:chExt cx="762000" cy="15793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95DD3D-7B14-DAF5-4013-48C2684872AA}"/>
                </a:ext>
              </a:extLst>
            </p:cNvPr>
            <p:cNvSpPr/>
            <p:nvPr/>
          </p:nvSpPr>
          <p:spPr>
            <a:xfrm>
              <a:off x="3566160" y="3147060"/>
              <a:ext cx="762000" cy="1463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BE3EE9-7EE3-9F22-4CB9-8DCC74473E2F}"/>
                </a:ext>
              </a:extLst>
            </p:cNvPr>
            <p:cNvSpPr/>
            <p:nvPr/>
          </p:nvSpPr>
          <p:spPr>
            <a:xfrm>
              <a:off x="3566160" y="3030721"/>
              <a:ext cx="762000" cy="1163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6D65CE3-1ECB-0911-A65D-F729F08B6FBF}"/>
              </a:ext>
            </a:extLst>
          </p:cNvPr>
          <p:cNvSpPr txBox="1"/>
          <p:nvPr/>
        </p:nvSpPr>
        <p:spPr>
          <a:xfrm>
            <a:off x="439596" y="4253971"/>
            <a:ext cx="17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Measure period jitter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44EC77-956E-B000-966F-1E6C94C1DB97}"/>
              </a:ext>
            </a:extLst>
          </p:cNvPr>
          <p:cNvSpPr txBox="1"/>
          <p:nvPr/>
        </p:nvSpPr>
        <p:spPr>
          <a:xfrm>
            <a:off x="819582" y="2694752"/>
            <a:ext cx="310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TO_PLL_CLKOUT = 3000 [MHz]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BA69C40-D730-C607-561C-4F9FA96CC1BE}"/>
              </a:ext>
            </a:extLst>
          </p:cNvPr>
          <p:cNvGrpSpPr/>
          <p:nvPr/>
        </p:nvGrpSpPr>
        <p:grpSpPr>
          <a:xfrm>
            <a:off x="265671" y="1840131"/>
            <a:ext cx="2134629" cy="461665"/>
            <a:chOff x="268210" y="1521470"/>
            <a:chExt cx="1935475" cy="46166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9200F1-641D-AFF0-3909-6157BF303A4E}"/>
                </a:ext>
              </a:extLst>
            </p:cNvPr>
            <p:cNvSpPr/>
            <p:nvPr/>
          </p:nvSpPr>
          <p:spPr>
            <a:xfrm>
              <a:off x="323453" y="1523778"/>
              <a:ext cx="1796755" cy="3184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A31F10-8515-585E-9767-5262633B672D}"/>
                </a:ext>
              </a:extLst>
            </p:cNvPr>
            <p:cNvSpPr txBox="1"/>
            <p:nvPr/>
          </p:nvSpPr>
          <p:spPr>
            <a:xfrm>
              <a:off x="268210" y="1521470"/>
              <a:ext cx="1935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Jitter induced by supply noise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399446D-51C6-23E1-507E-9DD3C8B8FDD8}"/>
              </a:ext>
            </a:extLst>
          </p:cNvPr>
          <p:cNvGrpSpPr/>
          <p:nvPr/>
        </p:nvGrpSpPr>
        <p:grpSpPr>
          <a:xfrm>
            <a:off x="323453" y="2193764"/>
            <a:ext cx="1981635" cy="318401"/>
            <a:chOff x="6524628" y="2070033"/>
            <a:chExt cx="1796755" cy="31840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342916-89E1-D616-D52D-7EB5EB989449}"/>
                </a:ext>
              </a:extLst>
            </p:cNvPr>
            <p:cNvSpPr/>
            <p:nvPr/>
          </p:nvSpPr>
          <p:spPr>
            <a:xfrm>
              <a:off x="6524628" y="2070033"/>
              <a:ext cx="1796755" cy="3184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7011AB-DFE9-24B1-4C08-FB73AB13BBED}"/>
                </a:ext>
              </a:extLst>
            </p:cNvPr>
            <p:cNvSpPr txBox="1"/>
            <p:nvPr/>
          </p:nvSpPr>
          <p:spPr>
            <a:xfrm>
              <a:off x="6652265" y="2075345"/>
              <a:ext cx="1541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PLL intrinsic jitter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8697A7-FE94-B711-A007-B1887D698B0C}"/>
              </a:ext>
            </a:extLst>
          </p:cNvPr>
          <p:cNvGrpSpPr/>
          <p:nvPr/>
        </p:nvGrpSpPr>
        <p:grpSpPr>
          <a:xfrm>
            <a:off x="2956626" y="3783493"/>
            <a:ext cx="629752" cy="389639"/>
            <a:chOff x="914400" y="4216652"/>
            <a:chExt cx="762000" cy="38963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DD0357D-F3B2-8486-6621-F79C606EAC1E}"/>
                </a:ext>
              </a:extLst>
            </p:cNvPr>
            <p:cNvSpPr/>
            <p:nvPr/>
          </p:nvSpPr>
          <p:spPr>
            <a:xfrm>
              <a:off x="914400" y="4331971"/>
              <a:ext cx="762000" cy="27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A062D12-F357-0AC4-1466-1580AFBEFE49}"/>
                </a:ext>
              </a:extLst>
            </p:cNvPr>
            <p:cNvSpPr/>
            <p:nvPr/>
          </p:nvSpPr>
          <p:spPr>
            <a:xfrm>
              <a:off x="914400" y="4216652"/>
              <a:ext cx="762000" cy="1163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A0B4C39-C892-5117-1AE1-5813FE00D694}"/>
              </a:ext>
            </a:extLst>
          </p:cNvPr>
          <p:cNvSpPr txBox="1"/>
          <p:nvPr/>
        </p:nvSpPr>
        <p:spPr>
          <a:xfrm>
            <a:off x="2283841" y="4253971"/>
            <a:ext cx="208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Normalized period jitter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4C2DB504-F89D-DF55-0EA5-E53C659E348F}"/>
              </a:ext>
            </a:extLst>
          </p:cNvPr>
          <p:cNvSpPr/>
          <p:nvPr/>
        </p:nvSpPr>
        <p:spPr>
          <a:xfrm>
            <a:off x="2027588" y="3821092"/>
            <a:ext cx="629752" cy="27432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F47B3D-B880-3107-AF24-BC41EAC55E8E}"/>
              </a:ext>
            </a:extLst>
          </p:cNvPr>
          <p:cNvSpPr txBox="1"/>
          <p:nvPr/>
        </p:nvSpPr>
        <p:spPr>
          <a:xfrm>
            <a:off x="1919499" y="3513315"/>
            <a:ext cx="814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/ √1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B82EECB-7023-5BEA-31E9-EB9EF1EC694D}"/>
                  </a:ext>
                </a:extLst>
              </p:cNvPr>
              <p:cNvSpPr txBox="1"/>
              <p:nvPr/>
            </p:nvSpPr>
            <p:spPr>
              <a:xfrm>
                <a:off x="3154901" y="1998128"/>
                <a:ext cx="3756221" cy="450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Normalized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jitter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rms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Measured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jitter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ODIV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ODIV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 err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B82EECB-7023-5BEA-31E9-EB9EF1EC6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01" y="1998128"/>
                <a:ext cx="3756221" cy="450636"/>
              </a:xfrm>
              <a:prstGeom prst="rect">
                <a:avLst/>
              </a:prstGeom>
              <a:blipFill>
                <a:blip r:embed="rId3"/>
                <a:stretch>
                  <a:fillRect l="-1299" t="-2703" r="-162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F187F61A-0D14-6B7F-F179-865F62F4DFEA}"/>
              </a:ext>
            </a:extLst>
          </p:cNvPr>
          <p:cNvSpPr txBox="1"/>
          <p:nvPr/>
        </p:nvSpPr>
        <p:spPr>
          <a:xfrm>
            <a:off x="4875207" y="4449458"/>
            <a:ext cx="1731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Measure period jitter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E4BD9D-D010-3E7D-60D0-6C0A3C3B4EF2}"/>
              </a:ext>
            </a:extLst>
          </p:cNvPr>
          <p:cNvGrpSpPr/>
          <p:nvPr/>
        </p:nvGrpSpPr>
        <p:grpSpPr>
          <a:xfrm>
            <a:off x="7580300" y="4088020"/>
            <a:ext cx="692727" cy="389639"/>
            <a:chOff x="3566160" y="3030721"/>
            <a:chExt cx="762000" cy="157938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BCFA1FD-7C1B-473A-821A-C2E9A92A5E50}"/>
                </a:ext>
              </a:extLst>
            </p:cNvPr>
            <p:cNvSpPr/>
            <p:nvPr/>
          </p:nvSpPr>
          <p:spPr>
            <a:xfrm>
              <a:off x="3566160" y="3147060"/>
              <a:ext cx="762000" cy="14630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D9D9A70-29DD-2745-C99C-55FD5E00BD49}"/>
                </a:ext>
              </a:extLst>
            </p:cNvPr>
            <p:cNvSpPr/>
            <p:nvPr/>
          </p:nvSpPr>
          <p:spPr>
            <a:xfrm>
              <a:off x="3566160" y="3030721"/>
              <a:ext cx="762000" cy="11633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3D43FCB-8BD3-043C-6D30-465D2396C3BC}"/>
              </a:ext>
            </a:extLst>
          </p:cNvPr>
          <p:cNvSpPr txBox="1"/>
          <p:nvPr/>
        </p:nvSpPr>
        <p:spPr>
          <a:xfrm>
            <a:off x="5107160" y="2604456"/>
            <a:ext cx="3305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TO_PLL_CLKOUT = 23.4375 [MHz]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D83C3628-7312-9EB5-8092-881AA16CF420}"/>
              </a:ext>
            </a:extLst>
          </p:cNvPr>
          <p:cNvSpPr/>
          <p:nvPr/>
        </p:nvSpPr>
        <p:spPr>
          <a:xfrm>
            <a:off x="6595178" y="3924638"/>
            <a:ext cx="629752" cy="27432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892BF2-CC9C-AF1D-4A60-47FD3F7B21C5}"/>
              </a:ext>
            </a:extLst>
          </p:cNvPr>
          <p:cNvSpPr txBox="1"/>
          <p:nvPr/>
        </p:nvSpPr>
        <p:spPr>
          <a:xfrm>
            <a:off x="6487089" y="3616861"/>
            <a:ext cx="814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/ √128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35E4BE6-D7C7-2F02-2CDE-AC10731524F8}"/>
              </a:ext>
            </a:extLst>
          </p:cNvPr>
          <p:cNvSpPr txBox="1"/>
          <p:nvPr/>
        </p:nvSpPr>
        <p:spPr>
          <a:xfrm>
            <a:off x="6759757" y="4464184"/>
            <a:ext cx="205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Normalized period jitter</a:t>
            </a:r>
          </a:p>
        </p:txBody>
      </p:sp>
    </p:spTree>
    <p:extLst>
      <p:ext uri="{BB962C8B-B14F-4D97-AF65-F5344CB8AC3E}">
        <p14:creationId xmlns:p14="http://schemas.microsoft.com/office/powerpoint/2010/main" val="5689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59CB9-C7DA-88F6-41BE-A6E55244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CCF7-DF2C-B588-E263-1FBF4364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 Measurement Results: Configuration A-1, A-2, B-1, B-2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58541-7F3A-0793-E457-2ACAC98D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078A6E-6C54-9751-ADD0-C0F7B746F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69"/>
            <a:ext cx="8753475" cy="8572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Period jitter values for Configuration A-1, A-2, B-1, B-2 are similar (=around 0.6 </a:t>
            </a:r>
            <a:r>
              <a:rPr lang="en-US" dirty="0" err="1">
                <a:solidFill>
                  <a:schemeClr val="tx1"/>
                </a:solidFill>
              </a:rPr>
              <a:t>ps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PLL is correctly designed and reach the target period jitter (&lt;1 </a:t>
            </a:r>
            <a:r>
              <a:rPr lang="en-US" dirty="0" err="1">
                <a:solidFill>
                  <a:schemeClr val="tx1"/>
                </a:solidFill>
              </a:rPr>
              <a:t>ps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ACF424-C661-90D0-C326-A33DCCC09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02862"/>
              </p:ext>
            </p:extLst>
          </p:nvPr>
        </p:nvGraphicFramePr>
        <p:xfrm>
          <a:off x="2274497" y="1672241"/>
          <a:ext cx="4419061" cy="2826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68545">
                  <a:extLst>
                    <a:ext uri="{9D8B030D-6E8A-4147-A177-3AD203B41FA5}">
                      <a16:colId xmlns:a16="http://schemas.microsoft.com/office/drawing/2014/main" val="2658894712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70738407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3296008732"/>
                    </a:ext>
                  </a:extLst>
                </a:gridCol>
                <a:gridCol w="713423">
                  <a:extLst>
                    <a:ext uri="{9D8B030D-6E8A-4147-A177-3AD203B41FA5}">
                      <a16:colId xmlns:a16="http://schemas.microsoft.com/office/drawing/2014/main" val="2524284819"/>
                    </a:ext>
                  </a:extLst>
                </a:gridCol>
                <a:gridCol w="713423">
                  <a:extLst>
                    <a:ext uri="{9D8B030D-6E8A-4147-A177-3AD203B41FA5}">
                      <a16:colId xmlns:a16="http://schemas.microsoft.com/office/drawing/2014/main" val="3761724800"/>
                    </a:ext>
                  </a:extLst>
                </a:gridCol>
              </a:tblGrid>
              <a:tr h="28264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TO_PLL_CLKOUT 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frequency [MHz]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Normalized period jitter (rms)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682019"/>
                  </a:ext>
                </a:extLst>
              </a:tr>
              <a:tr h="282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A-1 [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A-2 [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B-1 [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B-2 [</a:t>
                      </a:r>
                      <a:r>
                        <a:rPr lang="en-US" sz="12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ps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]</a:t>
                      </a:r>
                      <a:endParaRPr lang="en-GB" sz="1200" b="1" i="1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6797751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3000 (=3000/1)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1.4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-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1.6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-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506395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1500 (=3000/2)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1.3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1.3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1.3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1.3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357952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750 (=3000/4)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1.0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1.0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1.0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1.0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0604405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375 (=3000/8)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0.8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0.8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0.8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0.8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4775794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187.5(=3000/16)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8348947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93.75(=3000/32)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2634094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46.875(=3000/64)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0.5</a:t>
                      </a:r>
                      <a:endParaRPr lang="en-GB" sz="120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7530590"/>
                  </a:ext>
                </a:extLst>
              </a:tr>
              <a:tr h="28264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23.4375(=3000/128)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0.7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0.6</a:t>
                      </a:r>
                      <a:endParaRPr lang="en-GB" sz="12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850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2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9C42E-FD14-D28B-8898-24582650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B173-B233-B663-5903-FD0426FB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5378D-D774-0215-46B5-2020FFAE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7951C-1764-A714-F049-6FC332C00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69"/>
            <a:ext cx="8753475" cy="15506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DARE22G PLL has demonstrated in term of low jitter</a:t>
            </a:r>
          </a:p>
          <a:p>
            <a:r>
              <a:rPr lang="en-US" dirty="0">
                <a:solidFill>
                  <a:schemeClr val="tx1"/>
                </a:solidFill>
              </a:rPr>
              <a:t>Jitter measurement results across various configurations have consistently shown values around 0.6 </a:t>
            </a:r>
            <a:r>
              <a:rPr lang="en-US" dirty="0" err="1">
                <a:solidFill>
                  <a:schemeClr val="tx1"/>
                </a:solidFill>
              </a:rPr>
              <a:t>ps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PLL is correctly designed and meets the target jitter requirement of less than 1ps</a:t>
            </a:r>
          </a:p>
        </p:txBody>
      </p:sp>
    </p:spTree>
    <p:extLst>
      <p:ext uri="{BB962C8B-B14F-4D97-AF65-F5344CB8AC3E}">
        <p14:creationId xmlns:p14="http://schemas.microsoft.com/office/powerpoint/2010/main" val="24701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1B27-E063-F524-6D9F-0EF46152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C470-1BA6-7253-F7F2-D893FA1AD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DARE22 PLL</a:t>
            </a:r>
          </a:p>
          <a:p>
            <a:r>
              <a:rPr lang="en-US" dirty="0"/>
              <a:t>Performance of DARE22 PLL</a:t>
            </a:r>
          </a:p>
          <a:p>
            <a:r>
              <a:rPr lang="en-GB" dirty="0"/>
              <a:t>Design Challenge: Low jitter Radiation-Hardened VCO</a:t>
            </a:r>
          </a:p>
          <a:p>
            <a:r>
              <a:rPr lang="en-GB" dirty="0"/>
              <a:t>Test Structure, Test Board, and Test Setup</a:t>
            </a:r>
          </a:p>
          <a:p>
            <a:r>
              <a:rPr lang="en-GB" dirty="0"/>
              <a:t>Jitter Measurement Results</a:t>
            </a:r>
          </a:p>
          <a:p>
            <a:r>
              <a:rPr lang="en-GB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F576F-4FD0-0BE9-CDA9-53425AD2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A5EDE-5D27-A0A3-308D-4AF787DF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F8A9-69FF-5251-F920-E928A2D9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DARE22G PLL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DFE96-1AE0-9496-44C9-764B54B2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1A469E-ABF9-AA68-4664-29FDECC9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70"/>
            <a:ext cx="8753475" cy="12077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Conventional PLL topology of the sub-block in the loop</a:t>
            </a:r>
          </a:p>
          <a:p>
            <a:r>
              <a:rPr lang="en-US" dirty="0">
                <a:solidFill>
                  <a:schemeClr val="tx1"/>
                </a:solidFill>
              </a:rPr>
              <a:t>Two output dividers &amp; one input divider</a:t>
            </a:r>
          </a:p>
          <a:p>
            <a:r>
              <a:rPr lang="en-GB" dirty="0">
                <a:solidFill>
                  <a:schemeClr val="tx1"/>
                </a:solidFill>
              </a:rPr>
              <a:t>Extra functions with two MUXs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CE842-CC15-431A-14C1-6D9BA336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456"/>
            <a:ext cx="5111773" cy="2361624"/>
          </a:xfrm>
          <a:prstGeom prst="rect">
            <a:avLst/>
          </a:prstGeom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561DD5D-32DA-2681-D4C0-9B2863579947}"/>
              </a:ext>
            </a:extLst>
          </p:cNvPr>
          <p:cNvGraphicFramePr>
            <a:graphicFrameLocks/>
          </p:cNvGraphicFramePr>
          <p:nvPr/>
        </p:nvGraphicFramePr>
        <p:xfrm>
          <a:off x="5070816" y="2282708"/>
          <a:ext cx="4056698" cy="21031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103755">
                  <a:extLst>
                    <a:ext uri="{9D8B030D-6E8A-4147-A177-3AD203B41FA5}">
                      <a16:colId xmlns:a16="http://schemas.microsoft.com/office/drawing/2014/main" val="3961679184"/>
                    </a:ext>
                  </a:extLst>
                </a:gridCol>
                <a:gridCol w="1952943">
                  <a:extLst>
                    <a:ext uri="{9D8B030D-6E8A-4147-A177-3AD203B41FA5}">
                      <a16:colId xmlns:a16="http://schemas.microsoft.com/office/drawing/2014/main" val="3369838868"/>
                    </a:ext>
                  </a:extLst>
                </a:gridCol>
              </a:tblGrid>
              <a:tr h="203688">
                <a:tc>
                  <a:txBody>
                    <a:bodyPr/>
                    <a:lstStyle/>
                    <a:p>
                      <a:r>
                        <a:rPr lang="en-US" sz="1200" b="1" dirty="0"/>
                        <a:t>Low-Pass Filter (LPF)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r>
                        <a:rPr lang="en-US" sz="1200" baseline="30000" dirty="0"/>
                        <a:t>nd</a:t>
                      </a:r>
                      <a:r>
                        <a:rPr lang="en-US" sz="1200" dirty="0"/>
                        <a:t> order RC filter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85677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r>
                        <a:rPr lang="en-US" sz="1200" b="1" dirty="0"/>
                        <a:t>Feedback Divider (FDIV)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Division factor = /20 - /128 </a:t>
                      </a:r>
                    </a:p>
                    <a:p>
                      <a:r>
                        <a:rPr lang="en-US" sz="1200" dirty="0"/>
                        <a:t>in steps of 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40480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r>
                        <a:rPr lang="en-US" sz="1200" b="1" dirty="0"/>
                        <a:t>Input Divider (IDIV)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Division factor = /1 - /8 </a:t>
                      </a:r>
                    </a:p>
                    <a:p>
                      <a:r>
                        <a:rPr lang="en-US" sz="1200" dirty="0"/>
                        <a:t>in steps of /1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70817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r>
                        <a:rPr lang="en-US" sz="1200" b="1" dirty="0"/>
                        <a:t>Output Divider 1 (ODIV1)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Division factor = /1 - /8 </a:t>
                      </a:r>
                    </a:p>
                    <a:p>
                      <a:r>
                        <a:rPr lang="en-US" sz="1200" dirty="0"/>
                        <a:t>in steps of /1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02265"/>
                  </a:ext>
                </a:extLst>
              </a:tr>
              <a:tr h="339481">
                <a:tc>
                  <a:txBody>
                    <a:bodyPr/>
                    <a:lstStyle/>
                    <a:p>
                      <a:r>
                        <a:rPr lang="en-US" sz="1200" b="1" dirty="0"/>
                        <a:t>Output Divider 2 (ODIV2)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Division factor = /1 - /128 </a:t>
                      </a:r>
                    </a:p>
                    <a:p>
                      <a:r>
                        <a:rPr lang="en-US" sz="1200" dirty="0"/>
                        <a:t>in steps of power of 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30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FDF86-638A-3A25-CB6A-DBE607730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A807-690A-85FB-D5E9-3A60901F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DARE22G PLL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D49286-F547-AE51-A431-5946705E4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79657"/>
              </p:ext>
            </p:extLst>
          </p:nvPr>
        </p:nvGraphicFramePr>
        <p:xfrm>
          <a:off x="69191" y="979857"/>
          <a:ext cx="5616829" cy="38557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919349">
                  <a:extLst>
                    <a:ext uri="{9D8B030D-6E8A-4147-A177-3AD203B41FA5}">
                      <a16:colId xmlns:a16="http://schemas.microsoft.com/office/drawing/2014/main" val="3961679184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336983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Technology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22nm FD-SOI CMOS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8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Supply voltage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0.8V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4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Input frequency for loop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20MHz to 100MHz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7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VCO frequency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2GHz to 3GHz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02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Output frequency at CLK_PLL_OUT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1.953MHz to 3000MHz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30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Period jitter (rms)</a:t>
                      </a:r>
                      <a:endParaRPr lang="en-GB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1ps at 3GHz PLL clock output</a:t>
                      </a:r>
                      <a:endParaRPr lang="en-GB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1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Current consumption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18mA @ typical condition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9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*SET timing error @ 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60 MeV.cm</a:t>
                      </a:r>
                      <a:r>
                        <a:rPr lang="en-GB" sz="1400" i="0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2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/mg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&lt; 15ps @ 2GHz PLL clock output</a:t>
                      </a:r>
                    </a:p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&lt; 5ps @ 3GHz PLL clock 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0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TID mitigation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&gt; 100krad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8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SEL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2"/>
                          </a:solidFill>
                        </a:rPr>
                        <a:t>70 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MeV.cm</a:t>
                      </a:r>
                      <a:r>
                        <a:rPr lang="en-GB" sz="1400" i="0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2</a:t>
                      </a:r>
                      <a:r>
                        <a:rPr lang="en-GB" sz="1400" i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Batang" panose="02030600000101010101" pitchFamily="18" charset="-127"/>
                        </a:rPr>
                        <a:t>/mg</a:t>
                      </a:r>
                      <a:endParaRPr lang="en-GB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313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A735D-9151-15F0-91AB-038182EC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4</a:t>
            </a:fld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1E4904D-655D-B887-3638-820E89FC1332}"/>
              </a:ext>
            </a:extLst>
          </p:cNvPr>
          <p:cNvSpPr/>
          <p:nvPr/>
        </p:nvSpPr>
        <p:spPr>
          <a:xfrm>
            <a:off x="5686020" y="3682243"/>
            <a:ext cx="242277" cy="1078523"/>
          </a:xfrm>
          <a:prstGeom prst="rightBrace">
            <a:avLst>
              <a:gd name="adj1" fmla="val 92859"/>
              <a:gd name="adj2" fmla="val 50000"/>
            </a:avLst>
          </a:prstGeom>
          <a:ln w="2857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3D8DE-DD69-631D-E58F-E1E0BA67EFCD}"/>
              </a:ext>
            </a:extLst>
          </p:cNvPr>
          <p:cNvSpPr txBox="1"/>
          <p:nvPr/>
        </p:nvSpPr>
        <p:spPr>
          <a:xfrm>
            <a:off x="5684520" y="3842940"/>
            <a:ext cx="34213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Irradiation campaigns are cancelled twice due to budget issue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  <a:sym typeface="Wingdings" panose="05000000000000000000" pitchFamily="2" charset="2"/>
              </a:rPr>
              <a:t> Not today’s topic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544D9-217E-ED44-EE66-8BAA4691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614" y="990658"/>
            <a:ext cx="3356724" cy="15507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03A66E-4498-F864-24D9-DAF09DF8597B}"/>
              </a:ext>
            </a:extLst>
          </p:cNvPr>
          <p:cNvSpPr txBox="1"/>
          <p:nvPr/>
        </p:nvSpPr>
        <p:spPr>
          <a:xfrm>
            <a:off x="6226786" y="2597473"/>
            <a:ext cx="2336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Phase-locked ‘</a:t>
            </a:r>
            <a:r>
              <a:rPr lang="en-US" sz="1400" b="1" dirty="0">
                <a:solidFill>
                  <a:schemeClr val="tx2"/>
                </a:solidFill>
              </a:rPr>
              <a:t>Loop</a:t>
            </a:r>
            <a:r>
              <a:rPr lang="en-US" sz="1400" dirty="0">
                <a:solidFill>
                  <a:schemeClr val="tx2"/>
                </a:solidFill>
              </a:rPr>
              <a:t>’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9570C7-AC3E-552F-7CCB-D1F3F443307A}"/>
                  </a:ext>
                </a:extLst>
              </p14:cNvPr>
              <p14:cNvContentPartPr/>
              <p14:nvPr/>
            </p14:nvContentPartPr>
            <p14:xfrm>
              <a:off x="6749220" y="1461780"/>
              <a:ext cx="811800" cy="35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9570C7-AC3E-552F-7CCB-D1F3F44330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1580" y="1444140"/>
                <a:ext cx="84744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6FB05CE-1F65-B769-AC7B-7BC72FFDD9BA}"/>
              </a:ext>
            </a:extLst>
          </p:cNvPr>
          <p:cNvGrpSpPr/>
          <p:nvPr/>
        </p:nvGrpSpPr>
        <p:grpSpPr>
          <a:xfrm>
            <a:off x="6663540" y="1394460"/>
            <a:ext cx="437040" cy="291240"/>
            <a:chOff x="6663540" y="1181100"/>
            <a:chExt cx="43704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4CB156-2EDD-C516-7E07-3A0D46623256}"/>
                    </a:ext>
                  </a:extLst>
                </p14:cNvPr>
                <p14:cNvContentPartPr/>
                <p14:nvPr/>
              </p14:nvContentPartPr>
              <p14:xfrm>
                <a:off x="6663540" y="1348500"/>
                <a:ext cx="95400" cy="9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4CB156-2EDD-C516-7E07-3A0D466232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5900" y="1330860"/>
                  <a:ext cx="13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6052B4-AF39-5049-50A4-C47778D40E81}"/>
                    </a:ext>
                  </a:extLst>
                </p14:cNvPr>
                <p14:cNvContentPartPr/>
                <p14:nvPr/>
              </p14:nvContentPartPr>
              <p14:xfrm>
                <a:off x="6751020" y="1379100"/>
                <a:ext cx="152640" cy="9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6052B4-AF39-5049-50A4-C47778D40E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33380" y="1361460"/>
                  <a:ext cx="18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ED96CD-664C-255C-37FD-5408031C043C}"/>
                    </a:ext>
                  </a:extLst>
                </p14:cNvPr>
                <p14:cNvContentPartPr/>
                <p14:nvPr/>
              </p14:nvContentPartPr>
              <p14:xfrm>
                <a:off x="6964500" y="1181100"/>
                <a:ext cx="136080" cy="171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ED96CD-664C-255C-37FD-5408031C04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46500" y="1163100"/>
                  <a:ext cx="171720" cy="207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90AB4B9-0149-11D0-429E-47EEF85281A5}"/>
              </a:ext>
            </a:extLst>
          </p:cNvPr>
          <p:cNvSpPr txBox="1"/>
          <p:nvPr/>
        </p:nvSpPr>
        <p:spPr>
          <a:xfrm>
            <a:off x="6023721" y="2944660"/>
            <a:ext cx="145099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Today’s topic</a:t>
            </a: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F3DDE359-82F0-0DE0-895D-7719E2BB7FDA}"/>
              </a:ext>
            </a:extLst>
          </p:cNvPr>
          <p:cNvSpPr/>
          <p:nvPr/>
        </p:nvSpPr>
        <p:spPr>
          <a:xfrm>
            <a:off x="5722614" y="2941457"/>
            <a:ext cx="396420" cy="307777"/>
          </a:xfrm>
          <a:prstGeom prst="lef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004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197ED-B37E-DE61-4851-1D34B6521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809-3C96-6150-B5E4-A6CE801B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Challenge: Low Jitter Radiation-Hardened VCO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E9D8-25F3-E336-1268-243E597D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B67E0-0C3A-4C82-CFA8-865C33E8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56878"/>
            <a:ext cx="8753475" cy="1911062"/>
          </a:xfrm>
        </p:spPr>
        <p:txBody>
          <a:bodyPr>
            <a:normAutofit/>
          </a:bodyPr>
          <a:lstStyle/>
          <a:p>
            <a:r>
              <a:rPr lang="en-GB" dirty="0"/>
              <a:t>DARE22G PLL should be compatible with digital chip implementation for user-friendly</a:t>
            </a:r>
          </a:p>
          <a:p>
            <a:pPr lvl="1"/>
            <a:r>
              <a:rPr lang="en-GB" dirty="0"/>
              <a:t>DARE22G PLL provides a clock to a digital system (not for RF communications) </a:t>
            </a:r>
          </a:p>
          <a:p>
            <a:pPr lvl="1"/>
            <a:r>
              <a:rPr lang="en-GB" dirty="0"/>
              <a:t>DARE22G PLL is an IP of DARE design platform</a:t>
            </a:r>
          </a:p>
          <a:p>
            <a:pPr lvl="1"/>
            <a:r>
              <a:rPr lang="en-GB" dirty="0"/>
              <a:t>Need to avoid special layers, such as inductors (L) &amp; MIM capacitors (C)</a:t>
            </a:r>
          </a:p>
          <a:p>
            <a:r>
              <a:rPr lang="en-GB" dirty="0">
                <a:solidFill>
                  <a:schemeClr val="tx2"/>
                </a:solidFill>
              </a:rPr>
              <a:t>Ring Oscillator (RO)-based Voltage-Controlled Oscillator (VCO)</a:t>
            </a:r>
            <a:r>
              <a:rPr lang="en-GB" dirty="0"/>
              <a:t> used for DARE22G PLL</a:t>
            </a:r>
          </a:p>
        </p:txBody>
      </p:sp>
    </p:spTree>
    <p:extLst>
      <p:ext uri="{BB962C8B-B14F-4D97-AF65-F5344CB8AC3E}">
        <p14:creationId xmlns:p14="http://schemas.microsoft.com/office/powerpoint/2010/main" val="20541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064A2-8EC2-C89D-BB3C-19C46552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9A454E-7708-F157-F26C-A0D0D673EBFB}"/>
              </a:ext>
            </a:extLst>
          </p:cNvPr>
          <p:cNvSpPr/>
          <p:nvPr/>
        </p:nvSpPr>
        <p:spPr>
          <a:xfrm>
            <a:off x="5727700" y="2339341"/>
            <a:ext cx="3309620" cy="2430780"/>
          </a:xfrm>
          <a:prstGeom prst="roundRect">
            <a:avLst>
              <a:gd name="adj" fmla="val 8466"/>
            </a:avLst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211808-AA61-C984-DCFC-036450255AD9}"/>
              </a:ext>
            </a:extLst>
          </p:cNvPr>
          <p:cNvSpPr/>
          <p:nvPr/>
        </p:nvSpPr>
        <p:spPr>
          <a:xfrm>
            <a:off x="220980" y="2339341"/>
            <a:ext cx="5204460" cy="2430780"/>
          </a:xfrm>
          <a:prstGeom prst="roundRect">
            <a:avLst>
              <a:gd name="adj" fmla="val 8466"/>
            </a:avLst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31A77-A1B0-3AEB-B516-15E9F681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Design Challenge</a:t>
            </a:r>
            <a:r>
              <a:rPr lang="en-US" dirty="0"/>
              <a:t>: Low Jitter Radiation-Hardened VCO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9694C-DCF2-997D-9F29-30038853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D59A50-BA1F-A94E-CB58-957BFCA0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709629"/>
            <a:ext cx="8753475" cy="1512193"/>
          </a:xfrm>
        </p:spPr>
        <p:txBody>
          <a:bodyPr>
            <a:normAutofit/>
          </a:bodyPr>
          <a:lstStyle/>
          <a:p>
            <a:r>
              <a:rPr lang="en-GB" dirty="0"/>
              <a:t>VCO jitter (=noise) is the dominant for PLL jitter</a:t>
            </a:r>
          </a:p>
          <a:p>
            <a:r>
              <a:rPr lang="en-GB" dirty="0"/>
              <a:t>RO-based VCOs have higher jitter values than LC-VCOs</a:t>
            </a:r>
          </a:p>
          <a:p>
            <a:pPr lvl="1"/>
            <a:r>
              <a:rPr lang="en-GB" dirty="0"/>
              <a:t>More transistors, higher thermal noise</a:t>
            </a:r>
          </a:p>
          <a:p>
            <a:pPr lvl="1"/>
            <a:r>
              <a:rPr lang="en-GB" dirty="0"/>
              <a:t>LC-VCOs enables to filter out noises more efficiently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24421-B701-8B10-44F9-8BF0D211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937121"/>
            <a:ext cx="2538557" cy="65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04AAB-E198-592B-A7B8-D8B3258FE230}"/>
              </a:ext>
            </a:extLst>
          </p:cNvPr>
          <p:cNvSpPr txBox="1"/>
          <p:nvPr/>
        </p:nvSpPr>
        <p:spPr>
          <a:xfrm>
            <a:off x="999999" y="4435066"/>
            <a:ext cx="1403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Ring Oscillator</a:t>
            </a:r>
            <a:endParaRPr lang="en-GB" sz="14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8FBB3-AAE4-67D6-FF71-265BDCF744A3}"/>
              </a:ext>
            </a:extLst>
          </p:cNvPr>
          <p:cNvSpPr txBox="1"/>
          <p:nvPr/>
        </p:nvSpPr>
        <p:spPr>
          <a:xfrm>
            <a:off x="3556463" y="4435066"/>
            <a:ext cx="127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LC Oscillator</a:t>
            </a:r>
            <a:endParaRPr lang="en-GB" sz="1400" dirty="0" err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D9D1DF-8FA9-D69B-D4D3-C197DB8BA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40" y="2435653"/>
            <a:ext cx="1981519" cy="2029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168E7B-641D-077A-F21E-4D901B26C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744" y="2580434"/>
            <a:ext cx="2821656" cy="1930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B75C6B-A17B-E6FB-FB6A-520E9DFA7BA7}"/>
              </a:ext>
            </a:extLst>
          </p:cNvPr>
          <p:cNvSpPr txBox="1"/>
          <p:nvPr/>
        </p:nvSpPr>
        <p:spPr>
          <a:xfrm>
            <a:off x="6204459" y="4415201"/>
            <a:ext cx="2255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Frequency Characteristics</a:t>
            </a:r>
            <a:endParaRPr lang="en-GB" sz="14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779D2-0BEE-2C72-B459-A4F61A3A13D5}"/>
              </a:ext>
            </a:extLst>
          </p:cNvPr>
          <p:cNvSpPr txBox="1"/>
          <p:nvPr/>
        </p:nvSpPr>
        <p:spPr>
          <a:xfrm>
            <a:off x="7134256" y="2381603"/>
            <a:ext cx="127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LC oscillator</a:t>
            </a:r>
            <a:endParaRPr lang="en-GB" sz="1400" dirty="0" err="1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6996C5-B024-6F68-F75A-C7BBD243BCBA}"/>
              </a:ext>
            </a:extLst>
          </p:cNvPr>
          <p:cNvCxnSpPr/>
          <p:nvPr/>
        </p:nvCxnSpPr>
        <p:spPr>
          <a:xfrm>
            <a:off x="8294880" y="2543111"/>
            <a:ext cx="5160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FCEBC0E-7D51-E237-166B-9F827B911263}"/>
              </a:ext>
            </a:extLst>
          </p:cNvPr>
          <p:cNvSpPr txBox="1"/>
          <p:nvPr/>
        </p:nvSpPr>
        <p:spPr>
          <a:xfrm>
            <a:off x="7080916" y="2572103"/>
            <a:ext cx="127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Ring oscillator</a:t>
            </a:r>
            <a:endParaRPr lang="en-GB" sz="1400" dirty="0" err="1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010DBE-B90C-82E3-BDC9-87CE13BE8743}"/>
              </a:ext>
            </a:extLst>
          </p:cNvPr>
          <p:cNvCxnSpPr/>
          <p:nvPr/>
        </p:nvCxnSpPr>
        <p:spPr>
          <a:xfrm>
            <a:off x="8310120" y="2748851"/>
            <a:ext cx="516000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D432-2FCA-25F5-6C7C-639E3B71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697B-209D-A55C-C27C-58466830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Challenge: Low Jitter Radiation-Hardened VCO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73B15-3F53-12B4-BF54-ED9CC2D4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87E1AA-7D67-E2EA-9258-03C1B245D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70"/>
            <a:ext cx="8753475" cy="2708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GB" dirty="0" err="1"/>
              <a:t>esign</a:t>
            </a:r>
            <a:r>
              <a:rPr lang="en-GB" dirty="0"/>
              <a:t> less than 1 </a:t>
            </a:r>
            <a:r>
              <a:rPr lang="en-GB" dirty="0" err="1"/>
              <a:t>ps</a:t>
            </a:r>
            <a:r>
              <a:rPr lang="en-GB" dirty="0"/>
              <a:t> jitter RO-based VCO at 3GHz</a:t>
            </a:r>
          </a:p>
          <a:p>
            <a:pPr lvl="1"/>
            <a:r>
              <a:rPr lang="en-GB" dirty="0"/>
              <a:t>Use current consumption as large as possible </a:t>
            </a:r>
          </a:p>
          <a:p>
            <a:pPr lvl="2"/>
            <a:r>
              <a:rPr lang="en-GB" dirty="0"/>
              <a:t>Transistor current is only one design parameter regarding to thermal noise</a:t>
            </a:r>
          </a:p>
          <a:p>
            <a:pPr lvl="1"/>
            <a:r>
              <a:rPr lang="en-GB" dirty="0"/>
              <a:t>No special &amp; additional circuitry to improve VCO jitter</a:t>
            </a:r>
          </a:p>
          <a:p>
            <a:pPr lvl="2"/>
            <a:r>
              <a:rPr lang="en-GB" dirty="0"/>
              <a:t>Risk to be radiation vulnerability</a:t>
            </a:r>
          </a:p>
          <a:p>
            <a:r>
              <a:rPr lang="en-GB" dirty="0"/>
              <a:t>Triple Modular Redundancy RO-based VCO</a:t>
            </a:r>
          </a:p>
          <a:p>
            <a:r>
              <a:rPr lang="en-GB" dirty="0"/>
              <a:t>Differential RO </a:t>
            </a:r>
          </a:p>
          <a:p>
            <a:pPr lvl="1"/>
            <a:r>
              <a:rPr lang="en-GB" dirty="0"/>
              <a:t>To suppress supply noise</a:t>
            </a:r>
          </a:p>
          <a:p>
            <a:r>
              <a:rPr lang="en-GB" dirty="0">
                <a:solidFill>
                  <a:schemeClr val="accent3"/>
                </a:solidFill>
              </a:rPr>
              <a:t>90% of the total PLL current is VCO current consumption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82F37-ACC1-8528-7AE6-9469F40F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96" y="783907"/>
            <a:ext cx="2664484" cy="2511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7D2B9-370E-A3ED-8636-1F193703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53" y="3405381"/>
            <a:ext cx="2380909" cy="159093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EA527BDF-A405-8A81-7958-A6C05D355997}"/>
              </a:ext>
            </a:extLst>
          </p:cNvPr>
          <p:cNvSpPr/>
          <p:nvPr/>
        </p:nvSpPr>
        <p:spPr>
          <a:xfrm>
            <a:off x="6461760" y="3177540"/>
            <a:ext cx="327660" cy="457200"/>
          </a:xfrm>
          <a:prstGeom prst="downArrow">
            <a:avLst/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266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E2723-A920-1FE9-54B0-EB8E2DA7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96A6-5C3B-C15F-8DEE-99F07F0A7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Structure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64204-8A4C-D5C7-2419-C24658F0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1377CD-DD44-9B56-9858-4BD48D38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70"/>
            <a:ext cx="8753475" cy="1253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Clock buffer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accent4"/>
                </a:solidFill>
              </a:rPr>
              <a:t>Schmitt trigger </a:t>
            </a:r>
            <a:r>
              <a:rPr lang="en-US" dirty="0">
                <a:solidFill>
                  <a:schemeClr val="tx1"/>
                </a:solidFill>
              </a:rPr>
              <a:t>to ensure a glitch-free input clock</a:t>
            </a:r>
          </a:p>
          <a:p>
            <a:r>
              <a:rPr lang="en-US" dirty="0">
                <a:solidFill>
                  <a:schemeClr val="accent4"/>
                </a:solidFill>
              </a:rPr>
              <a:t>SPI </a:t>
            </a:r>
            <a:r>
              <a:rPr lang="en-US" dirty="0">
                <a:solidFill>
                  <a:schemeClr val="tx1"/>
                </a:solidFill>
              </a:rPr>
              <a:t>register &amp; controller for setting configuration bits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PLL_IDIV[2:0], PLL_FDIV[7:0], PLL_ODIV1,2[2:0], Power-Down &amp; Digital Reset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19B80D-6EEA-F146-5C53-7DEDCB89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05" y="2074494"/>
            <a:ext cx="6221029" cy="26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8BB4-6E2D-38FC-627B-1CA2335C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6AA39C-8CDF-1DA7-13BC-0B93D8731074}"/>
              </a:ext>
            </a:extLst>
          </p:cNvPr>
          <p:cNvSpPr/>
          <p:nvPr/>
        </p:nvSpPr>
        <p:spPr>
          <a:xfrm>
            <a:off x="5173980" y="3810000"/>
            <a:ext cx="1264920" cy="601980"/>
          </a:xfrm>
          <a:prstGeom prst="roundRect">
            <a:avLst/>
          </a:prstGeom>
          <a:gradFill>
            <a:gsLst>
              <a:gs pos="0">
                <a:schemeClr val="accent6"/>
              </a:gs>
              <a:gs pos="60000">
                <a:schemeClr val="tx2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8367F-6D1C-D251-82B0-0A150B8F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Structure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B86DB-4253-8EC8-34B3-B20DDA3F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216C-5BC3-7C44-80F8-E30864FFC228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D4A140-B93E-97BD-1B73-2A0C8B97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1" y="674370"/>
            <a:ext cx="8753475" cy="253365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Test frequency </a:t>
            </a:r>
            <a:r>
              <a:rPr lang="en-GB" dirty="0">
                <a:solidFill>
                  <a:schemeClr val="accent4"/>
                </a:solidFill>
              </a:rPr>
              <a:t>divider /128 </a:t>
            </a:r>
            <a:r>
              <a:rPr lang="en-GB" dirty="0">
                <a:solidFill>
                  <a:schemeClr val="tx1"/>
                </a:solidFill>
              </a:rPr>
              <a:t>for quick functionality test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accent4"/>
                </a:solidFill>
              </a:rPr>
              <a:t>Test buffer + decoupling capacitor + three pads </a:t>
            </a:r>
            <a:r>
              <a:rPr lang="en-GB" dirty="0">
                <a:solidFill>
                  <a:schemeClr val="tx1"/>
                </a:solidFill>
              </a:rPr>
              <a:t>to jitter measurement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Test buffer is an inverter with high driving strength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To drive 3GHz clock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Decoupling capacitor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To suppress the supply noise of the test buffer that can corrupt jitter performance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Three pads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To reduce the inductance of bond wire by factor of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7238C-B8F2-AD3A-7EF6-E52F6BFA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09" y="3136576"/>
            <a:ext cx="4304981" cy="18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mec 2021 generic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6"/>
            </a:gs>
            <a:gs pos="60000">
              <a:schemeClr val="tx2"/>
            </a:gs>
          </a:gsLst>
          <a:lin ang="2700000" scaled="0"/>
        </a:gradFill>
        <a:ln>
          <a:noFill/>
        </a:ln>
        <a:effectLst/>
      </a:spPr>
      <a:bodyPr rtlCol="0" anchor="ctr"/>
      <a:lstStyle>
        <a:defPPr algn="ctr">
          <a:defRPr sz="14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mec 2021 generic" id="{72757309-472F-954A-9C39-C2963272768C}" vid="{D2EB441C-F1C9-6948-ACC6-8833237756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mec - holst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E0B1BA8D-B72F-3F4B-9F09-0FF9C2C6A696}"/>
    </a:ext>
  </a:extLst>
</a:theme>
</file>

<file path=ppt/theme/theme3.xml><?xml version="1.0" encoding="utf-8"?>
<a:theme xmlns:a="http://schemas.openxmlformats.org/drawingml/2006/main" name="imec - nerf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8AE684A7-E8D5-3849-A74E-7351C708E901}"/>
    </a:ext>
  </a:extLst>
</a:theme>
</file>

<file path=ppt/theme/theme4.xml><?xml version="1.0" encoding="utf-8"?>
<a:theme xmlns:a="http://schemas.openxmlformats.org/drawingml/2006/main" name="imec - solliance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F15C1DAF-F3B5-7B46-A2FB-C392B358A364}"/>
    </a:ext>
  </a:extLst>
</a:theme>
</file>

<file path=ppt/theme/theme5.xml><?xml version="1.0" encoding="utf-8"?>
<a:theme xmlns:a="http://schemas.openxmlformats.org/drawingml/2006/main" name="imec - exascience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76BE4DE3-8399-6845-8205-00D8D63B48A2}"/>
    </a:ext>
  </a:extLst>
</a:theme>
</file>

<file path=ppt/theme/theme6.xml><?xml version="1.0" encoding="utf-8"?>
<a:theme xmlns:a="http://schemas.openxmlformats.org/drawingml/2006/main" name="imec - energyville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D1CB1A70-DD50-E745-B98D-C0C69681D556}"/>
    </a:ext>
  </a:extLst>
</a:theme>
</file>

<file path=ppt/theme/theme7.xml><?xml version="1.0" encoding="utf-8"?>
<a:theme xmlns:a="http://schemas.openxmlformats.org/drawingml/2006/main" name="imec - solliance - energyville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03939BB0-CEB2-C44E-AE5E-1F09C006C7FF}"/>
    </a:ext>
  </a:extLst>
</a:theme>
</file>

<file path=ppt/theme/theme8.xml><?xml version="1.0" encoding="utf-8"?>
<a:theme xmlns:a="http://schemas.openxmlformats.org/drawingml/2006/main" name="imec-imomec-solliance-energyville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2F469EB2-7E1D-3D45-ACCF-8195A9A22BAD}"/>
    </a:ext>
  </a:extLst>
</a:theme>
</file>

<file path=ppt/theme/theme9.xml><?xml version="1.0" encoding="utf-8"?>
<a:theme xmlns:a="http://schemas.openxmlformats.org/drawingml/2006/main" name="imec - one planet">
  <a:themeElements>
    <a:clrScheme name="imec 2021 3">
      <a:dk1>
        <a:srgbClr val="3C3C3B"/>
      </a:dk1>
      <a:lt1>
        <a:srgbClr val="FFFFFF"/>
      </a:lt1>
      <a:dk2>
        <a:srgbClr val="3F98BD"/>
      </a:dk2>
      <a:lt2>
        <a:srgbClr val="929497"/>
      </a:lt2>
      <a:accent1>
        <a:srgbClr val="3E98BD"/>
      </a:accent1>
      <a:accent2>
        <a:srgbClr val="52BDC1"/>
      </a:accent2>
      <a:accent3>
        <a:srgbClr val="90288D"/>
      </a:accent3>
      <a:accent4>
        <a:srgbClr val="1582BD"/>
      </a:accent4>
      <a:accent5>
        <a:srgbClr val="36337C"/>
      </a:accent5>
      <a:accent6>
        <a:srgbClr val="99BDE4"/>
      </a:accent6>
      <a:hlink>
        <a:srgbClr val="3F98BD"/>
      </a:hlink>
      <a:folHlink>
        <a:srgbClr val="2D6C8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900" b="1" dirty="0" smtClean="0">
            <a:latin typeface="Gill Sans MT"/>
            <a:cs typeface="Gill Sans M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50" b="1" dirty="0" smtClean="0">
            <a:solidFill>
              <a:srgbClr val="46474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mec_confidential" id="{CFAB1493-EDDF-6747-BC85-678A5E87CB8A}" vid="{7322E81A-CD27-0B4A-BA53-BE47CA6882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2104</TotalTime>
  <Words>1464</Words>
  <Application>Microsoft Office PowerPoint</Application>
  <PresentationFormat>On-screen Show (16:9)</PresentationFormat>
  <Paragraphs>327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Aptos</vt:lpstr>
      <vt:lpstr>Arial</vt:lpstr>
      <vt:lpstr>Calibri</vt:lpstr>
      <vt:lpstr>Cambria Math</vt:lpstr>
      <vt:lpstr>Gill Sans MT</vt:lpstr>
      <vt:lpstr>Wingdings</vt:lpstr>
      <vt:lpstr>imec 2021 generic</vt:lpstr>
      <vt:lpstr>imec - holst</vt:lpstr>
      <vt:lpstr>imec - nerf</vt:lpstr>
      <vt:lpstr>imec - solliance</vt:lpstr>
      <vt:lpstr>imec - exascience</vt:lpstr>
      <vt:lpstr>imec - energyville</vt:lpstr>
      <vt:lpstr>imec - solliance - energyville</vt:lpstr>
      <vt:lpstr>imec-imomec-solliance-energyville</vt:lpstr>
      <vt:lpstr>imec - one planet</vt:lpstr>
      <vt:lpstr>Jitter Measurement Results of DARE22G Phase-Locked Loop</vt:lpstr>
      <vt:lpstr>Outline</vt:lpstr>
      <vt:lpstr>Overview of DARE22G PLL</vt:lpstr>
      <vt:lpstr>Performance of DARE22G PLL</vt:lpstr>
      <vt:lpstr>Design Challenge: Low Jitter Radiation-Hardened VCO</vt:lpstr>
      <vt:lpstr>Design Challenge: Low Jitter Radiation-Hardened VCO</vt:lpstr>
      <vt:lpstr>Design Challenge: Low Jitter Radiation-Hardened VCO</vt:lpstr>
      <vt:lpstr>Test Structure</vt:lpstr>
      <vt:lpstr>Test Structure</vt:lpstr>
      <vt:lpstr>Test Board</vt:lpstr>
      <vt:lpstr>Test Setup</vt:lpstr>
      <vt:lpstr>Jitter Measurement: Configurations &amp; Conditions</vt:lpstr>
      <vt:lpstr>Jitter Measurement Results: Configuration A-1</vt:lpstr>
      <vt:lpstr>Jitter Measurement Results: Configuration A-1</vt:lpstr>
      <vt:lpstr>Jitter Measurement Results: Configuration A-1</vt:lpstr>
      <vt:lpstr>Jitter Measurement Results: Configuration A-1, A-2, B-1, B-2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SinNyoung Kim (imec)</dc:creator>
  <cp:lastModifiedBy>SinNyoung Kim (imec)</cp:lastModifiedBy>
  <cp:revision>2</cp:revision>
  <dcterms:created xsi:type="dcterms:W3CDTF">2025-06-12T13:45:15Z</dcterms:created>
  <dcterms:modified xsi:type="dcterms:W3CDTF">2025-06-17T14:13:24Z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e79f05-e94b-49c9-8165-7ef349894441_Enabled">
    <vt:lpwstr>true</vt:lpwstr>
  </property>
  <property fmtid="{D5CDD505-2E9C-101B-9397-08002B2CF9AE}" pid="3" name="MSIP_Label_4fe79f05-e94b-49c9-8165-7ef349894441_SetDate">
    <vt:lpwstr>2025-06-12T15:37:43Z</vt:lpwstr>
  </property>
  <property fmtid="{D5CDD505-2E9C-101B-9397-08002B2CF9AE}" pid="4" name="MSIP_Label_4fe79f05-e94b-49c9-8165-7ef349894441_Method">
    <vt:lpwstr>Privileged</vt:lpwstr>
  </property>
  <property fmtid="{D5CDD505-2E9C-101B-9397-08002B2CF9AE}" pid="5" name="MSIP_Label_4fe79f05-e94b-49c9-8165-7ef349894441_Name">
    <vt:lpwstr>Confidential - General Use</vt:lpwstr>
  </property>
  <property fmtid="{D5CDD505-2E9C-101B-9397-08002B2CF9AE}" pid="6" name="MSIP_Label_4fe79f05-e94b-49c9-8165-7ef349894441_SiteId">
    <vt:lpwstr>a72d5a72-25ee-40f0-9bd1-067cb5b770d4</vt:lpwstr>
  </property>
  <property fmtid="{D5CDD505-2E9C-101B-9397-08002B2CF9AE}" pid="7" name="MSIP_Label_4fe79f05-e94b-49c9-8165-7ef349894441_ActionId">
    <vt:lpwstr>186db876-84b8-4ef0-b3a6-a5b1e1e2433a</vt:lpwstr>
  </property>
  <property fmtid="{D5CDD505-2E9C-101B-9397-08002B2CF9AE}" pid="8" name="MSIP_Label_4fe79f05-e94b-49c9-8165-7ef349894441_ContentBits">
    <vt:lpwstr>2</vt:lpwstr>
  </property>
  <property fmtid="{D5CDD505-2E9C-101B-9397-08002B2CF9AE}" pid="9" name="MSIP_Label_4fe79f05-e94b-49c9-8165-7ef349894441_Tag">
    <vt:lpwstr>10, 0, 1, 1</vt:lpwstr>
  </property>
  <property fmtid="{D5CDD505-2E9C-101B-9397-08002B2CF9AE}" pid="10" name="ClassificationContentMarkingFooterLocations">
    <vt:lpwstr>imec 2021 generic:7\imec - holst:7\imec - nerf:5\imec - solliance:5\imec - exascience:5\imec - energyville:5\imec - solliance - energyville:5\imec-imomec-solliance-energyville:5\imec - one planet:5</vt:lpwstr>
  </property>
  <property fmtid="{D5CDD505-2E9C-101B-9397-08002B2CF9AE}" pid="11" name="ClassificationContentMarkingFooterText">
    <vt:lpwstr>confidential</vt:lpwstr>
  </property>
</Properties>
</file>