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8"/>
  </p:notesMasterIdLst>
  <p:handoutMasterIdLst>
    <p:handoutMasterId r:id="rId19"/>
  </p:handoutMasterIdLst>
  <p:sldIdLst>
    <p:sldId id="2113417299" r:id="rId2"/>
    <p:sldId id="2147479462" r:id="rId3"/>
    <p:sldId id="2147328191" r:id="rId4"/>
    <p:sldId id="2147479465" r:id="rId5"/>
    <p:sldId id="2113417558" r:id="rId6"/>
    <p:sldId id="2147479467" r:id="rId7"/>
    <p:sldId id="2147376506" r:id="rId8"/>
    <p:sldId id="1289" r:id="rId9"/>
    <p:sldId id="2147479471" r:id="rId10"/>
    <p:sldId id="2147479472" r:id="rId11"/>
    <p:sldId id="2147479469" r:id="rId12"/>
    <p:sldId id="2147479473" r:id="rId13"/>
    <p:sldId id="2147479474" r:id="rId14"/>
    <p:sldId id="2147479470" r:id="rId15"/>
    <p:sldId id="2147479466" r:id="rId16"/>
    <p:sldId id="2418" r:id="rId17"/>
  </p:sldIdLst>
  <p:sldSz cx="12188825" cy="6858000"/>
  <p:notesSz cx="6858000" cy="9144000"/>
  <p:defaultTextStyle>
    <a:defPPr>
      <a:defRPr lang="en-US"/>
    </a:defPPr>
    <a:lvl1pPr marL="0" algn="l" defTabSz="609443" rtl="0" eaLnBrk="1" latinLnBrk="0" hangingPunct="1">
      <a:defRPr sz="2400" kern="1200">
        <a:solidFill>
          <a:schemeClr val="tx1"/>
        </a:solidFill>
        <a:latin typeface="+mn-lt"/>
        <a:ea typeface="+mn-ea"/>
        <a:cs typeface="+mn-cs"/>
      </a:defRPr>
    </a:lvl1pPr>
    <a:lvl2pPr marL="609443" algn="l" defTabSz="609443" rtl="0" eaLnBrk="1" latinLnBrk="0" hangingPunct="1">
      <a:defRPr sz="2400" kern="1200">
        <a:solidFill>
          <a:schemeClr val="tx1"/>
        </a:solidFill>
        <a:latin typeface="+mn-lt"/>
        <a:ea typeface="+mn-ea"/>
        <a:cs typeface="+mn-cs"/>
      </a:defRPr>
    </a:lvl2pPr>
    <a:lvl3pPr marL="1218885" algn="l" defTabSz="609443" rtl="0" eaLnBrk="1" latinLnBrk="0" hangingPunct="1">
      <a:defRPr sz="2400" kern="1200">
        <a:solidFill>
          <a:schemeClr val="tx1"/>
        </a:solidFill>
        <a:latin typeface="+mn-lt"/>
        <a:ea typeface="+mn-ea"/>
        <a:cs typeface="+mn-cs"/>
      </a:defRPr>
    </a:lvl3pPr>
    <a:lvl4pPr marL="1828328" algn="l" defTabSz="609443" rtl="0" eaLnBrk="1" latinLnBrk="0" hangingPunct="1">
      <a:defRPr sz="2400" kern="1200">
        <a:solidFill>
          <a:schemeClr val="tx1"/>
        </a:solidFill>
        <a:latin typeface="+mn-lt"/>
        <a:ea typeface="+mn-ea"/>
        <a:cs typeface="+mn-cs"/>
      </a:defRPr>
    </a:lvl4pPr>
    <a:lvl5pPr marL="2437771" algn="l" defTabSz="609443" rtl="0" eaLnBrk="1" latinLnBrk="0" hangingPunct="1">
      <a:defRPr sz="2400" kern="1200">
        <a:solidFill>
          <a:schemeClr val="tx1"/>
        </a:solidFill>
        <a:latin typeface="+mn-lt"/>
        <a:ea typeface="+mn-ea"/>
        <a:cs typeface="+mn-cs"/>
      </a:defRPr>
    </a:lvl5pPr>
    <a:lvl6pPr marL="3047213" algn="l" defTabSz="609443" rtl="0" eaLnBrk="1" latinLnBrk="0" hangingPunct="1">
      <a:defRPr sz="2400" kern="1200">
        <a:solidFill>
          <a:schemeClr val="tx1"/>
        </a:solidFill>
        <a:latin typeface="+mn-lt"/>
        <a:ea typeface="+mn-ea"/>
        <a:cs typeface="+mn-cs"/>
      </a:defRPr>
    </a:lvl6pPr>
    <a:lvl7pPr marL="3656656" algn="l" defTabSz="609443" rtl="0" eaLnBrk="1" latinLnBrk="0" hangingPunct="1">
      <a:defRPr sz="2400" kern="1200">
        <a:solidFill>
          <a:schemeClr val="tx1"/>
        </a:solidFill>
        <a:latin typeface="+mn-lt"/>
        <a:ea typeface="+mn-ea"/>
        <a:cs typeface="+mn-cs"/>
      </a:defRPr>
    </a:lvl7pPr>
    <a:lvl8pPr marL="4266097" algn="l" defTabSz="609443" rtl="0" eaLnBrk="1" latinLnBrk="0" hangingPunct="1">
      <a:defRPr sz="2400" kern="1200">
        <a:solidFill>
          <a:schemeClr val="tx1"/>
        </a:solidFill>
        <a:latin typeface="+mn-lt"/>
        <a:ea typeface="+mn-ea"/>
        <a:cs typeface="+mn-cs"/>
      </a:defRPr>
    </a:lvl8pPr>
    <a:lvl9pPr marL="4875541" algn="l" defTabSz="60944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 userDrawn="1">
          <p15:clr>
            <a:srgbClr val="A4A3A4"/>
          </p15:clr>
        </p15:guide>
        <p15:guide id="2" pos="24" userDrawn="1">
          <p15:clr>
            <a:srgbClr val="A4A3A4"/>
          </p15:clr>
        </p15:guide>
        <p15:guide id="4" pos="4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726"/>
    <a:srgbClr val="373737"/>
    <a:srgbClr val="F2F2F2"/>
    <a:srgbClr val="00922D"/>
    <a:srgbClr val="E6F0F9"/>
    <a:srgbClr val="E6F6EE"/>
    <a:srgbClr val="004F99"/>
    <a:srgbClr val="00C33C"/>
    <a:srgbClr val="BFBFBF"/>
    <a:srgbClr val="212121"/>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57" autoAdjust="0"/>
  </p:normalViewPr>
  <p:slideViewPr>
    <p:cSldViewPr snapToGrid="0">
      <p:cViewPr varScale="1">
        <p:scale>
          <a:sx n="96" d="100"/>
          <a:sy n="96" d="100"/>
        </p:scale>
        <p:origin x="1116" y="114"/>
      </p:cViewPr>
      <p:guideLst>
        <p:guide orient="horz" pos="60"/>
        <p:guide pos="24"/>
        <p:guide pos="47"/>
      </p:guideLst>
    </p:cSldViewPr>
  </p:slideViewPr>
  <p:notesTextViewPr>
    <p:cViewPr>
      <p:scale>
        <a:sx n="1" d="1"/>
        <a:sy n="1" d="1"/>
      </p:scale>
      <p:origin x="0" y="0"/>
    </p:cViewPr>
  </p:notesTextViewPr>
  <p:sorterViewPr>
    <p:cViewPr>
      <p:scale>
        <a:sx n="100" d="100"/>
        <a:sy n="100" d="100"/>
      </p:scale>
      <p:origin x="0" y="-170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39C997-21E5-5348-AFE6-AB6F922648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27AC1D-5903-004B-A07D-BA6E3EE372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615C2D-FB91-8740-95C2-23C11A10F2F2}" type="datetimeFigureOut">
              <a:rPr lang="en-US" smtClean="0"/>
              <a:t>6/13/2025</a:t>
            </a:fld>
            <a:endParaRPr lang="en-US"/>
          </a:p>
        </p:txBody>
      </p:sp>
      <p:sp>
        <p:nvSpPr>
          <p:cNvPr id="4" name="Footer Placeholder 3">
            <a:extLst>
              <a:ext uri="{FF2B5EF4-FFF2-40B4-BE49-F238E27FC236}">
                <a16:creationId xmlns:a16="http://schemas.microsoft.com/office/drawing/2014/main" id="{2D179EA0-CF08-6C46-9B0C-7A703F62F2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1E23A1-2359-A341-AFD4-DCB4B7D003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837C5-E66E-4749-8D3A-655388B1EB70}" type="slidenum">
              <a:rPr lang="en-US" smtClean="0"/>
              <a:t>‹#›</a:t>
            </a:fld>
            <a:endParaRPr lang="en-US"/>
          </a:p>
        </p:txBody>
      </p:sp>
    </p:spTree>
    <p:extLst>
      <p:ext uri="{BB962C8B-B14F-4D97-AF65-F5344CB8AC3E}">
        <p14:creationId xmlns:p14="http://schemas.microsoft.com/office/powerpoint/2010/main" val="15322273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4E49F-5C3A-ED4E-A68A-CCB3AA3B5D59}"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8CB49-A7FB-5E4A-B599-DE2118135120}" type="slidenum">
              <a:rPr lang="en-US" smtClean="0"/>
              <a:t>‹#›</a:t>
            </a:fld>
            <a:endParaRPr lang="en-US"/>
          </a:p>
        </p:txBody>
      </p:sp>
    </p:spTree>
    <p:extLst>
      <p:ext uri="{BB962C8B-B14F-4D97-AF65-F5344CB8AC3E}">
        <p14:creationId xmlns:p14="http://schemas.microsoft.com/office/powerpoint/2010/main" val="1462241416"/>
      </p:ext>
    </p:extLst>
  </p:cSld>
  <p:clrMap bg1="lt1" tx1="dk1" bg2="lt2" tx2="dk2" accent1="accent1" accent2="accent2" accent3="accent3" accent4="accent4" accent5="accent5" accent6="accent6" hlink="hlink" folHlink="folHlink"/>
  <p:hf hdr="0" ftr="0" dt="0"/>
  <p:notesStyle>
    <a:lvl1pPr marL="0" algn="l" defTabSz="1218936" rtl="0" eaLnBrk="1" latinLnBrk="0" hangingPunct="1">
      <a:defRPr sz="1600" kern="1200">
        <a:solidFill>
          <a:schemeClr val="tx1"/>
        </a:solidFill>
        <a:latin typeface="+mn-lt"/>
        <a:ea typeface="+mn-ea"/>
        <a:cs typeface="+mn-cs"/>
      </a:defRPr>
    </a:lvl1pPr>
    <a:lvl2pPr marL="609468" algn="l" defTabSz="1218936" rtl="0" eaLnBrk="1" latinLnBrk="0" hangingPunct="1">
      <a:defRPr sz="1600" kern="1200">
        <a:solidFill>
          <a:schemeClr val="tx1"/>
        </a:solidFill>
        <a:latin typeface="+mn-lt"/>
        <a:ea typeface="+mn-ea"/>
        <a:cs typeface="+mn-cs"/>
      </a:defRPr>
    </a:lvl2pPr>
    <a:lvl3pPr marL="1218936" algn="l" defTabSz="1218936" rtl="0" eaLnBrk="1" latinLnBrk="0" hangingPunct="1">
      <a:defRPr sz="1600" kern="1200">
        <a:solidFill>
          <a:schemeClr val="tx1"/>
        </a:solidFill>
        <a:latin typeface="+mn-lt"/>
        <a:ea typeface="+mn-ea"/>
        <a:cs typeface="+mn-cs"/>
      </a:defRPr>
    </a:lvl3pPr>
    <a:lvl4pPr marL="1828404" algn="l" defTabSz="1218936" rtl="0" eaLnBrk="1" latinLnBrk="0" hangingPunct="1">
      <a:defRPr sz="1600" kern="1200">
        <a:solidFill>
          <a:schemeClr val="tx1"/>
        </a:solidFill>
        <a:latin typeface="+mn-lt"/>
        <a:ea typeface="+mn-ea"/>
        <a:cs typeface="+mn-cs"/>
      </a:defRPr>
    </a:lvl4pPr>
    <a:lvl5pPr marL="2437872" algn="l" defTabSz="1218936" rtl="0" eaLnBrk="1" latinLnBrk="0" hangingPunct="1">
      <a:defRPr sz="1600" kern="1200">
        <a:solidFill>
          <a:schemeClr val="tx1"/>
        </a:solidFill>
        <a:latin typeface="+mn-lt"/>
        <a:ea typeface="+mn-ea"/>
        <a:cs typeface="+mn-cs"/>
      </a:defRPr>
    </a:lvl5pPr>
    <a:lvl6pPr marL="3047340" algn="l" defTabSz="1218936" rtl="0" eaLnBrk="1" latinLnBrk="0" hangingPunct="1">
      <a:defRPr sz="1600" kern="1200">
        <a:solidFill>
          <a:schemeClr val="tx1"/>
        </a:solidFill>
        <a:latin typeface="+mn-lt"/>
        <a:ea typeface="+mn-ea"/>
        <a:cs typeface="+mn-cs"/>
      </a:defRPr>
    </a:lvl6pPr>
    <a:lvl7pPr marL="3656808" algn="l" defTabSz="1218936" rtl="0" eaLnBrk="1" latinLnBrk="0" hangingPunct="1">
      <a:defRPr sz="1600" kern="1200">
        <a:solidFill>
          <a:schemeClr val="tx1"/>
        </a:solidFill>
        <a:latin typeface="+mn-lt"/>
        <a:ea typeface="+mn-ea"/>
        <a:cs typeface="+mn-cs"/>
      </a:defRPr>
    </a:lvl7pPr>
    <a:lvl8pPr marL="4266275" algn="l" defTabSz="1218936" rtl="0" eaLnBrk="1" latinLnBrk="0" hangingPunct="1">
      <a:defRPr sz="1600" kern="1200">
        <a:solidFill>
          <a:schemeClr val="tx1"/>
        </a:solidFill>
        <a:latin typeface="+mn-lt"/>
        <a:ea typeface="+mn-ea"/>
        <a:cs typeface="+mn-cs"/>
      </a:defRPr>
    </a:lvl8pPr>
    <a:lvl9pPr marL="4875744" algn="l" defTabSz="121893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8CB49-A7FB-5E4A-B599-DE2118135120}" type="slidenum">
              <a:rPr lang="en-US" smtClean="0"/>
              <a:t>2</a:t>
            </a:fld>
            <a:endParaRPr lang="en-US"/>
          </a:p>
        </p:txBody>
      </p:sp>
    </p:spTree>
    <p:extLst>
      <p:ext uri="{BB962C8B-B14F-4D97-AF65-F5344CB8AC3E}">
        <p14:creationId xmlns:p14="http://schemas.microsoft.com/office/powerpoint/2010/main" val="27613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C039D-FDE6-954D-6496-44D291523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1D7A4-A17E-9EB0-8F6A-3F1892459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5AB7C-C8E0-573C-107D-96557CAEBE72}"/>
              </a:ext>
            </a:extLst>
          </p:cNvPr>
          <p:cNvSpPr>
            <a:spLocks noGrp="1"/>
          </p:cNvSpPr>
          <p:nvPr>
            <p:ph type="body" idx="1"/>
          </p:nvPr>
        </p:nvSpPr>
        <p:spPr/>
        <p:txBody>
          <a:bodyPr/>
          <a:lstStyle/>
          <a:p>
            <a:pPr algn="l">
              <a:spcBef>
                <a:spcPts val="1500"/>
              </a:spcBef>
              <a:spcAft>
                <a:spcPts val="375"/>
              </a:spcAft>
              <a:buFont typeface="+mj-lt"/>
              <a:buAutoNum type="arabicPeriod"/>
            </a:pPr>
            <a:endParaRPr lang="en-US" b="0" i="0" dirty="0">
              <a:solidFill>
                <a:srgbClr val="212529"/>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AF929DF4-E36F-97C8-80EA-1C0BD7B591BA}"/>
              </a:ext>
            </a:extLst>
          </p:cNvPr>
          <p:cNvSpPr>
            <a:spLocks noGrp="1"/>
          </p:cNvSpPr>
          <p:nvPr>
            <p:ph type="sldNum" sz="quarter" idx="5"/>
          </p:nvPr>
        </p:nvSpPr>
        <p:spPr/>
        <p:txBody>
          <a:bodyPr/>
          <a:lstStyle/>
          <a:p>
            <a:fld id="{BFF8CB49-A7FB-5E4A-B599-DE2118135120}" type="slidenum">
              <a:rPr lang="en-US" smtClean="0"/>
              <a:t>14</a:t>
            </a:fld>
            <a:endParaRPr lang="en-US"/>
          </a:p>
        </p:txBody>
      </p:sp>
    </p:spTree>
    <p:extLst>
      <p:ext uri="{BB962C8B-B14F-4D97-AF65-F5344CB8AC3E}">
        <p14:creationId xmlns:p14="http://schemas.microsoft.com/office/powerpoint/2010/main" val="162248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32F7D7-D385-4B82-9C13-BEB3A213AE0B}" type="slidenum">
              <a:rPr lang="en-US" smtClean="0"/>
              <a:t>15</a:t>
            </a:fld>
            <a:endParaRPr lang="en-US"/>
          </a:p>
        </p:txBody>
      </p:sp>
    </p:spTree>
    <p:extLst>
      <p:ext uri="{BB962C8B-B14F-4D97-AF65-F5344CB8AC3E}">
        <p14:creationId xmlns:p14="http://schemas.microsoft.com/office/powerpoint/2010/main" val="187504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8CB49-A7FB-5E4A-B599-DE2118135120}" type="slidenum">
              <a:rPr lang="en-US" smtClean="0"/>
              <a:t>3</a:t>
            </a:fld>
            <a:endParaRPr lang="en-US"/>
          </a:p>
        </p:txBody>
      </p:sp>
    </p:spTree>
    <p:extLst>
      <p:ext uri="{BB962C8B-B14F-4D97-AF65-F5344CB8AC3E}">
        <p14:creationId xmlns:p14="http://schemas.microsoft.com/office/powerpoint/2010/main" val="36902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BFF8CB49-A7FB-5E4A-B599-DE2118135120}" type="slidenum">
              <a:rPr lang="en-US" smtClean="0"/>
              <a:t>5</a:t>
            </a:fld>
            <a:endParaRPr lang="en-US" dirty="0"/>
          </a:p>
        </p:txBody>
      </p:sp>
      <p:sp>
        <p:nvSpPr>
          <p:cNvPr id="5" name="Footer Placeholder 4">
            <a:extLst>
              <a:ext uri="{FF2B5EF4-FFF2-40B4-BE49-F238E27FC236}">
                <a16:creationId xmlns:a16="http://schemas.microsoft.com/office/drawing/2014/main" id="{ADC8CB5B-31BD-40EE-A09A-E21F0652BA4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49312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500"/>
              </a:spcBef>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Integration of Analog and Digital Functions</a:t>
            </a:r>
            <a:r>
              <a:rPr lang="en-US" b="0" i="0" dirty="0">
                <a:solidFill>
                  <a:srgbClr val="212529"/>
                </a:solidFill>
                <a:effectLst/>
                <a:latin typeface="Open Sans" panose="020B0606030504020204" pitchFamily="34" charset="0"/>
              </a:rPr>
              <a:t>: Mixed-signal MCUs combine analog and digital components on a single chip, reducing the need for additional discrete components and saving space and weight—critical factors in space applications.</a:t>
            </a:r>
          </a:p>
          <a:p>
            <a:pPr algn="l">
              <a:spcBef>
                <a:spcPts val="1500"/>
              </a:spcBef>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Reduced Power Consumption</a:t>
            </a:r>
            <a:r>
              <a:rPr lang="en-US" b="0" i="0" dirty="0">
                <a:solidFill>
                  <a:srgbClr val="212529"/>
                </a:solidFill>
                <a:effectLst/>
                <a:latin typeface="Open Sans" panose="020B0606030504020204" pitchFamily="34" charset="0"/>
              </a:rPr>
              <a:t>: By integrating multiple functions into a single chip, mixed-signal MCUs can optimize power usage, which is essential for space missions where power resources are limited.</a:t>
            </a:r>
          </a:p>
          <a:p>
            <a:pPr algn="l">
              <a:spcBef>
                <a:spcPts val="1500"/>
              </a:spcBef>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Enhanced Signal Processing</a:t>
            </a:r>
            <a:r>
              <a:rPr lang="en-US" b="0" i="0" dirty="0">
                <a:solidFill>
                  <a:srgbClr val="212529"/>
                </a:solidFill>
                <a:effectLst/>
                <a:latin typeface="Open Sans" panose="020B0606030504020204" pitchFamily="34" charset="0"/>
              </a:rPr>
              <a:t>: These MCUs can handle both analog and digital signals, allowing for efficient processing of sensor data, which is vital for navigation, communication, and scientific measurements in space.</a:t>
            </a:r>
          </a:p>
          <a:p>
            <a:pPr algn="l">
              <a:spcBef>
                <a:spcPts val="1500"/>
              </a:spcBef>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Improved Reliability</a:t>
            </a:r>
            <a:r>
              <a:rPr lang="en-US" b="0" i="0" dirty="0">
                <a:solidFill>
                  <a:srgbClr val="212529"/>
                </a:solidFill>
                <a:effectLst/>
                <a:latin typeface="Open Sans" panose="020B0606030504020204" pitchFamily="34" charset="0"/>
              </a:rPr>
              <a:t>: Fewer components and interconnections reduce potential points of failure, enhancing the overall reliability of the system—a key requirement for space missions.</a:t>
            </a:r>
          </a:p>
          <a:p>
            <a:pPr algn="l">
              <a:spcBef>
                <a:spcPts val="1500"/>
              </a:spcBef>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Cost Efficiency</a:t>
            </a:r>
            <a:r>
              <a:rPr lang="en-US" b="0" i="0" dirty="0">
                <a:solidFill>
                  <a:srgbClr val="212529"/>
                </a:solidFill>
                <a:effectLst/>
                <a:latin typeface="Open Sans" panose="020B0606030504020204" pitchFamily="34" charset="0"/>
              </a:rPr>
              <a:t>: The integration of multiple functions into a single MCU can lower the overall system cost by reducing the number of components and simplifying the design.</a:t>
            </a:r>
          </a:p>
          <a:p>
            <a:pPr algn="l">
              <a:spcBef>
                <a:spcPts val="1500"/>
              </a:spcBef>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Flexibility and Versatility</a:t>
            </a:r>
            <a:r>
              <a:rPr lang="en-US" b="0" i="0" dirty="0">
                <a:solidFill>
                  <a:srgbClr val="212529"/>
                </a:solidFill>
                <a:effectLst/>
                <a:latin typeface="Open Sans" panose="020B0606030504020204" pitchFamily="34" charset="0"/>
              </a:rPr>
              <a:t>: Mixed-signal MCUs can be programmed to perform a wide range of tasks, from data acquisition to control functions, making them adaptable to various mission requirements.</a:t>
            </a:r>
          </a:p>
          <a:p>
            <a:pPr algn="l">
              <a:spcBef>
                <a:spcPts val="1500"/>
              </a:spcBef>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Simplified Design and Development</a:t>
            </a:r>
            <a:r>
              <a:rPr lang="en-US" b="0" i="0" dirty="0">
                <a:solidFill>
                  <a:srgbClr val="212529"/>
                </a:solidFill>
                <a:effectLst/>
                <a:latin typeface="Open Sans" panose="020B0606030504020204" pitchFamily="34" charset="0"/>
              </a:rPr>
              <a:t>: With integrated analog and digital capabilities, mixed-signal MCUs simplify the design process, reducing development time and complexity.</a:t>
            </a:r>
          </a:p>
          <a:p>
            <a:endParaRPr lang="en-US" dirty="0"/>
          </a:p>
        </p:txBody>
      </p:sp>
      <p:sp>
        <p:nvSpPr>
          <p:cNvPr id="4" name="Slide Number Placeholder 3"/>
          <p:cNvSpPr>
            <a:spLocks noGrp="1"/>
          </p:cNvSpPr>
          <p:nvPr>
            <p:ph type="sldNum" sz="quarter" idx="5"/>
          </p:nvPr>
        </p:nvSpPr>
        <p:spPr/>
        <p:txBody>
          <a:bodyPr/>
          <a:lstStyle/>
          <a:p>
            <a:fld id="{BFF8CB49-A7FB-5E4A-B599-DE2118135120}" type="slidenum">
              <a:rPr lang="en-US" smtClean="0"/>
              <a:t>6</a:t>
            </a:fld>
            <a:endParaRPr lang="en-US"/>
          </a:p>
        </p:txBody>
      </p:sp>
    </p:spTree>
    <p:extLst>
      <p:ext uri="{BB962C8B-B14F-4D97-AF65-F5344CB8AC3E}">
        <p14:creationId xmlns:p14="http://schemas.microsoft.com/office/powerpoint/2010/main" val="98382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CE31-E9A7-CBAD-BCCB-5AD63461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4E3E5-7257-DAA3-DF0A-23FF26EC8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6FF19-B3A5-EA9D-37B2-0DB7E37DD705}"/>
              </a:ext>
            </a:extLst>
          </p:cNvPr>
          <p:cNvSpPr>
            <a:spLocks noGrp="1"/>
          </p:cNvSpPr>
          <p:nvPr>
            <p:ph type="body" idx="1"/>
          </p:nvPr>
        </p:nvSpPr>
        <p:spPr/>
        <p:txBody>
          <a:bodyPr/>
          <a:lstStyle/>
          <a:p>
            <a:pPr algn="l">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Differential ADCs</a:t>
            </a:r>
            <a:r>
              <a:rPr lang="en-US" b="0" i="0" dirty="0">
                <a:solidFill>
                  <a:srgbClr val="212529"/>
                </a:solidFill>
                <a:effectLst/>
                <a:latin typeface="Open Sans" panose="020B0606030504020204" pitchFamily="34" charset="0"/>
              </a:rPr>
              <a:t>: These are ideal for measuring signals where noise rejection is critical. They measure the voltage difference between two inputs, which helps cancel out common-mode noise and interference, making them suitable for applications with long signal paths or noisy environments.</a:t>
            </a:r>
          </a:p>
          <a:p>
            <a:pPr algn="l">
              <a:spcAft>
                <a:spcPts val="375"/>
              </a:spcAft>
              <a:buFont typeface="Arial" panose="020B0604020202020204" pitchFamily="34" charset="0"/>
              <a:buChar char="•"/>
            </a:pPr>
            <a:r>
              <a:rPr lang="en-US" b="1" i="0" dirty="0">
                <a:solidFill>
                  <a:srgbClr val="212529"/>
                </a:solidFill>
                <a:effectLst/>
                <a:latin typeface="Open Sans" panose="020B0606030504020204" pitchFamily="34" charset="0"/>
              </a:rPr>
              <a:t>Single-Ended ADCs</a:t>
            </a:r>
            <a:r>
              <a:rPr lang="en-US" b="0" i="0" dirty="0">
                <a:solidFill>
                  <a:srgbClr val="212529"/>
                </a:solidFill>
                <a:effectLst/>
                <a:latin typeface="Open Sans" panose="020B0606030504020204" pitchFamily="34" charset="0"/>
              </a:rPr>
              <a:t>: These measure the voltage relative to a common ground, which is simpler and often sufficient for short signal paths or less noisy environments. They are typically used for straightforward applications where noise is not a significant concern.</a:t>
            </a:r>
          </a:p>
        </p:txBody>
      </p:sp>
      <p:sp>
        <p:nvSpPr>
          <p:cNvPr id="4" name="Slide Number Placeholder 3">
            <a:extLst>
              <a:ext uri="{FF2B5EF4-FFF2-40B4-BE49-F238E27FC236}">
                <a16:creationId xmlns:a16="http://schemas.microsoft.com/office/drawing/2014/main" id="{AFD9332E-FB98-6AD8-4DBC-3CCB2A712885}"/>
              </a:ext>
            </a:extLst>
          </p:cNvPr>
          <p:cNvSpPr>
            <a:spLocks noGrp="1"/>
          </p:cNvSpPr>
          <p:nvPr>
            <p:ph type="sldNum" sz="quarter" idx="5"/>
          </p:nvPr>
        </p:nvSpPr>
        <p:spPr/>
        <p:txBody>
          <a:bodyPr/>
          <a:lstStyle/>
          <a:p>
            <a:fld id="{BFF8CB49-A7FB-5E4A-B599-DE2118135120}" type="slidenum">
              <a:rPr lang="en-US" smtClean="0"/>
              <a:t>9</a:t>
            </a:fld>
            <a:endParaRPr lang="en-US"/>
          </a:p>
        </p:txBody>
      </p:sp>
    </p:spTree>
    <p:extLst>
      <p:ext uri="{BB962C8B-B14F-4D97-AF65-F5344CB8AC3E}">
        <p14:creationId xmlns:p14="http://schemas.microsoft.com/office/powerpoint/2010/main" val="306084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F0343-B111-A40E-E7CD-50C5FC814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DEC3F-3327-4F86-DF8C-9EF8E1FD4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6E915-F4E8-6DDB-B58D-3CF24CF0B1DF}"/>
              </a:ext>
            </a:extLst>
          </p:cNvPr>
          <p:cNvSpPr>
            <a:spLocks noGrp="1"/>
          </p:cNvSpPr>
          <p:nvPr>
            <p:ph type="body" idx="1"/>
          </p:nvPr>
        </p:nvSpPr>
        <p:spPr/>
        <p:txBody>
          <a:bodyPr/>
          <a:lstStyle/>
          <a:p>
            <a:pPr algn="l">
              <a:buNone/>
            </a:pPr>
            <a:br>
              <a:rPr lang="en-US" b="0" i="0" dirty="0">
                <a:solidFill>
                  <a:srgbClr val="212529"/>
                </a:solidFill>
                <a:effectLst/>
                <a:latin typeface="Open Sans" panose="020B0606030504020204" pitchFamily="34" charset="0"/>
              </a:rPr>
            </a:br>
            <a:r>
              <a:rPr lang="en-US" b="0" i="0" dirty="0">
                <a:solidFill>
                  <a:srgbClr val="212529"/>
                </a:solidFill>
                <a:effectLst/>
                <a:latin typeface="Open Sans" panose="020B0606030504020204" pitchFamily="34" charset="0"/>
              </a:rPr>
              <a:t>Analog comparators in microcontrollers (MCUs) play a crucial role in digital power applications by providing fast and efficient signal processing capabilities. These comparators are used to compare two voltage levels and output a digital signal based on the comparison, which is essential for various control and monitoring functions in power electronics. Here are some key uses of MCU analog comparators in digital power applications:</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Overcurrent and Overvoltage Protection</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Analog comparators can quickly detect overcurrent or overvoltage conditions by comparing the sensed voltage or current against predefined threshold levels. When the threshold is exceeded, the comparator triggers protective actions, such as shutting down the power stage or activating a fault indicator, to prevent damage to the system.</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Zero-Crossing Detection</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In AC power applications, analog comparators are used to detect the zero-crossing points of the AC waveform. This information is critical for synchronizing switching actions in power converters, such as inverters and rectifiers, to minimize switching losses and improve efficiency.</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Pulse Width Modulation (PWM) Control</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Comparators can be used in conjunction with PWM controllers to regulate the duty cycle of power switches. By comparing the feedback signal (e.g., output voltage or current) with a reference signal, the comparator helps adjust the PWM signal to maintain the desired output level, ensuring stable and efficient power delivery.</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Current Sensing and Control</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In applications like motor control and power supplies, analog comparators are used for current sensing and control. They compare the sensed current with a reference to implement current limiting or to provide feedback for closed-loop control systems, enhancing the precision and safety of the power system.</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Voltage Level Detection</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Comparators can monitor voltage levels to ensure they remain within specified limits. This is particularly useful in battery management systems, where maintaining the correct charge and discharge levels is crucial for battery health and longevity.</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Fast Response Time</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Analog comparators offer fast response times, which are essential for real-time monitoring and control in power applications. This speed allows for immediate corrective actions, improving the overall reliability and performance of the power system.</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Simplified Circuit Design</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By integrating analog comparators within the MCU, designers can reduce the need for external components, simplifying the circuit design and reducing the overall system cost and size.</a:t>
            </a:r>
          </a:p>
          <a:p>
            <a:pPr algn="l">
              <a:spcBef>
                <a:spcPts val="1500"/>
              </a:spcBef>
              <a:spcAft>
                <a:spcPts val="375"/>
              </a:spcAft>
              <a:buFont typeface="+mj-lt"/>
              <a:buAutoNum type="arabicPeriod"/>
            </a:pPr>
            <a:r>
              <a:rPr lang="en-US" b="1" i="0" dirty="0">
                <a:solidFill>
                  <a:srgbClr val="212529"/>
                </a:solidFill>
                <a:effectLst/>
                <a:latin typeface="Open Sans" panose="020B0606030504020204" pitchFamily="34" charset="0"/>
              </a:rPr>
              <a:t>Fault Detection and Diagnostics</a:t>
            </a:r>
            <a:r>
              <a:rPr lang="en-US" b="0" i="0" dirty="0">
                <a:solidFill>
                  <a:srgbClr val="212529"/>
                </a:solidFill>
                <a:effectLst/>
                <a:latin typeface="Open Sans" panose="020B0606030504020204" pitchFamily="34" charset="0"/>
              </a:rPr>
              <a:t>:</a:t>
            </a:r>
          </a:p>
          <a:p>
            <a:pPr marL="742950" lvl="1" indent="-285750" algn="l">
              <a:spcAft>
                <a:spcPts val="375"/>
              </a:spcAft>
              <a:buFont typeface="+mj-lt"/>
              <a:buAutoNum type="arabicPeriod"/>
            </a:pPr>
            <a:r>
              <a:rPr lang="en-US" b="0" i="0" dirty="0">
                <a:solidFill>
                  <a:srgbClr val="212529"/>
                </a:solidFill>
                <a:effectLst/>
                <a:latin typeface="Open Sans" panose="020B0606030504020204" pitchFamily="34" charset="0"/>
              </a:rPr>
              <a:t>Comparators can be used to implement fault detection and diagnostic features, such as identifying short circuits or open circuits, which are critical for maintaining system integrity and safety.</a:t>
            </a:r>
          </a:p>
          <a:p>
            <a:pPr algn="l"/>
            <a:r>
              <a:rPr lang="en-US" b="0" i="0" dirty="0">
                <a:solidFill>
                  <a:srgbClr val="212529"/>
                </a:solidFill>
                <a:effectLst/>
                <a:latin typeface="Open Sans" panose="020B0606030504020204" pitchFamily="34" charset="0"/>
              </a:rPr>
              <a:t>In summary, MCU analog comparators are vital components in digital power applications, providing essential functions for protection, control, and monitoring. Their ability to quickly and accurately compare voltage levels makes them indispensable for ensuring the efficiency, reliability, and safety of power electronic systems.</a:t>
            </a:r>
          </a:p>
        </p:txBody>
      </p:sp>
      <p:sp>
        <p:nvSpPr>
          <p:cNvPr id="4" name="Slide Number Placeholder 3">
            <a:extLst>
              <a:ext uri="{FF2B5EF4-FFF2-40B4-BE49-F238E27FC236}">
                <a16:creationId xmlns:a16="http://schemas.microsoft.com/office/drawing/2014/main" id="{6B7615DB-AAE2-9930-BB9A-48DEA7597275}"/>
              </a:ext>
            </a:extLst>
          </p:cNvPr>
          <p:cNvSpPr>
            <a:spLocks noGrp="1"/>
          </p:cNvSpPr>
          <p:nvPr>
            <p:ph type="sldNum" sz="quarter" idx="5"/>
          </p:nvPr>
        </p:nvSpPr>
        <p:spPr/>
        <p:txBody>
          <a:bodyPr/>
          <a:lstStyle/>
          <a:p>
            <a:fld id="{BFF8CB49-A7FB-5E4A-B599-DE2118135120}" type="slidenum">
              <a:rPr lang="en-US" smtClean="0"/>
              <a:t>10</a:t>
            </a:fld>
            <a:endParaRPr lang="en-US"/>
          </a:p>
        </p:txBody>
      </p:sp>
    </p:spTree>
    <p:extLst>
      <p:ext uri="{BB962C8B-B14F-4D97-AF65-F5344CB8AC3E}">
        <p14:creationId xmlns:p14="http://schemas.microsoft.com/office/powerpoint/2010/main" val="289725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4F2E0-B153-99C4-4C54-35D61260A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66A87-BBB4-9EE0-C6B4-7DC5405F9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8DBFE-B947-BA9F-6A17-146BFFD87355}"/>
              </a:ext>
            </a:extLst>
          </p:cNvPr>
          <p:cNvSpPr>
            <a:spLocks noGrp="1"/>
          </p:cNvSpPr>
          <p:nvPr>
            <p:ph type="body" idx="1"/>
          </p:nvPr>
        </p:nvSpPr>
        <p:spPr/>
        <p:txBody>
          <a:bodyPr/>
          <a:lstStyle/>
          <a:p>
            <a:pPr algn="l">
              <a:spcBef>
                <a:spcPts val="1500"/>
              </a:spcBef>
              <a:spcAft>
                <a:spcPts val="375"/>
              </a:spcAft>
              <a:buFont typeface="+mj-lt"/>
              <a:buNone/>
            </a:pPr>
            <a:r>
              <a:rPr lang="en-US" b="0" i="0" dirty="0">
                <a:solidFill>
                  <a:srgbClr val="212529"/>
                </a:solidFill>
                <a:effectLst/>
                <a:latin typeface="Open Sans" panose="020B0606030504020204" pitchFamily="34" charset="0"/>
              </a:rPr>
              <a:t>Feature		PLL Estimator		Sliding Mode Observer (SMO)</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Operating Principle		Tracks back-EMF phase with PLL	Nonlinear observer reconstructs back-EMF using sliding mode control</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Low-Speed Performance	Poor (weak back-EMF)	Good (robust to weak back-EMF)</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High-Speed Performance	Excellent		Good</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Robustness to Parameters	Moderate		High</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Noise Immunity		Moderate		High (with proper filtering)</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Implementation Complexity	Simple to moderate	Moderate to high</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Chattering		No		Possible (requires filtering)</a:t>
            </a:r>
          </a:p>
          <a:p>
            <a:pPr algn="l">
              <a:spcBef>
                <a:spcPts val="1500"/>
              </a:spcBef>
              <a:spcAft>
                <a:spcPts val="375"/>
              </a:spcAft>
              <a:buFont typeface="+mj-lt"/>
              <a:buNone/>
            </a:pPr>
            <a:r>
              <a:rPr lang="en-US" b="0" i="0" dirty="0">
                <a:solidFill>
                  <a:srgbClr val="212529"/>
                </a:solidFill>
                <a:effectLst/>
                <a:latin typeface="Open Sans" panose="020B0606030504020204" pitchFamily="34" charset="0"/>
              </a:rPr>
              <a:t>Typical Applications	Industrial drives, EVs	Servo drives, robotics, automotive</a:t>
            </a:r>
          </a:p>
        </p:txBody>
      </p:sp>
      <p:sp>
        <p:nvSpPr>
          <p:cNvPr id="4" name="Slide Number Placeholder 3">
            <a:extLst>
              <a:ext uri="{FF2B5EF4-FFF2-40B4-BE49-F238E27FC236}">
                <a16:creationId xmlns:a16="http://schemas.microsoft.com/office/drawing/2014/main" id="{4B9B408F-6D4B-AFF1-77BC-158DB2AA9BF0}"/>
              </a:ext>
            </a:extLst>
          </p:cNvPr>
          <p:cNvSpPr>
            <a:spLocks noGrp="1"/>
          </p:cNvSpPr>
          <p:nvPr>
            <p:ph type="sldNum" sz="quarter" idx="5"/>
          </p:nvPr>
        </p:nvSpPr>
        <p:spPr/>
        <p:txBody>
          <a:bodyPr/>
          <a:lstStyle/>
          <a:p>
            <a:fld id="{BFF8CB49-A7FB-5E4A-B599-DE2118135120}" type="slidenum">
              <a:rPr lang="en-US" smtClean="0"/>
              <a:t>11</a:t>
            </a:fld>
            <a:endParaRPr lang="en-US"/>
          </a:p>
        </p:txBody>
      </p:sp>
    </p:spTree>
    <p:extLst>
      <p:ext uri="{BB962C8B-B14F-4D97-AF65-F5344CB8AC3E}">
        <p14:creationId xmlns:p14="http://schemas.microsoft.com/office/powerpoint/2010/main" val="81956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BCB02-03B5-FEE3-D995-7C13B8B5D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5AA57-9AFE-52C7-8C31-32D275FA3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50574-74DE-FF03-69EB-D5310A398B6F}"/>
              </a:ext>
            </a:extLst>
          </p:cNvPr>
          <p:cNvSpPr>
            <a:spLocks noGrp="1"/>
          </p:cNvSpPr>
          <p:nvPr>
            <p:ph type="body" idx="1"/>
          </p:nvPr>
        </p:nvSpPr>
        <p:spPr/>
        <p:txBody>
          <a:bodyPr/>
          <a:lstStyle/>
          <a:p>
            <a:pPr algn="l">
              <a:buNone/>
            </a:pPr>
            <a:endParaRPr lang="en-US" b="0" i="0" dirty="0">
              <a:solidFill>
                <a:srgbClr val="212529"/>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C5A8CCB3-52A6-F0F6-DBD2-EF388A07A31C}"/>
              </a:ext>
            </a:extLst>
          </p:cNvPr>
          <p:cNvSpPr>
            <a:spLocks noGrp="1"/>
          </p:cNvSpPr>
          <p:nvPr>
            <p:ph type="sldNum" sz="quarter" idx="5"/>
          </p:nvPr>
        </p:nvSpPr>
        <p:spPr/>
        <p:txBody>
          <a:bodyPr/>
          <a:lstStyle/>
          <a:p>
            <a:fld id="{BFF8CB49-A7FB-5E4A-B599-DE2118135120}" type="slidenum">
              <a:rPr lang="en-US" smtClean="0"/>
              <a:t>12</a:t>
            </a:fld>
            <a:endParaRPr lang="en-US"/>
          </a:p>
        </p:txBody>
      </p:sp>
    </p:spTree>
    <p:extLst>
      <p:ext uri="{BB962C8B-B14F-4D97-AF65-F5344CB8AC3E}">
        <p14:creationId xmlns:p14="http://schemas.microsoft.com/office/powerpoint/2010/main" val="395252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D366-669C-75DF-EFAA-18F5DF20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9CF9C-3004-03E4-7D38-D249FEB69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17895-6756-A201-6AD3-B9D596A8C4AC}"/>
              </a:ext>
            </a:extLst>
          </p:cNvPr>
          <p:cNvSpPr>
            <a:spLocks noGrp="1"/>
          </p:cNvSpPr>
          <p:nvPr>
            <p:ph type="body" idx="1"/>
          </p:nvPr>
        </p:nvSpPr>
        <p:spPr/>
        <p:txBody>
          <a:bodyPr/>
          <a:lstStyle/>
          <a:p>
            <a:pPr algn="l">
              <a:buNone/>
            </a:pPr>
            <a:endParaRPr lang="en-US" b="0" i="0" dirty="0">
              <a:solidFill>
                <a:srgbClr val="212529"/>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5123E25A-9FCD-29C0-24DE-070E28BF9FBB}"/>
              </a:ext>
            </a:extLst>
          </p:cNvPr>
          <p:cNvSpPr>
            <a:spLocks noGrp="1"/>
          </p:cNvSpPr>
          <p:nvPr>
            <p:ph type="sldNum" sz="quarter" idx="5"/>
          </p:nvPr>
        </p:nvSpPr>
        <p:spPr/>
        <p:txBody>
          <a:bodyPr/>
          <a:lstStyle/>
          <a:p>
            <a:fld id="{BFF8CB49-A7FB-5E4A-B599-DE2118135120}" type="slidenum">
              <a:rPr lang="en-US" smtClean="0"/>
              <a:t>13</a:t>
            </a:fld>
            <a:endParaRPr lang="en-US"/>
          </a:p>
        </p:txBody>
      </p:sp>
    </p:spTree>
    <p:extLst>
      <p:ext uri="{BB962C8B-B14F-4D97-AF65-F5344CB8AC3E}">
        <p14:creationId xmlns:p14="http://schemas.microsoft.com/office/powerpoint/2010/main" val="2655972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1ACBDA27-1F54-4C50-8D76-28815B58BDC3}"/>
              </a:ext>
            </a:extLst>
          </p:cNvPr>
          <p:cNvCxnSpPr>
            <a:cxnSpLocks/>
          </p:cNvCxnSpPr>
          <p:nvPr userDrawn="1"/>
        </p:nvCxnSpPr>
        <p:spPr>
          <a:xfrm flipH="1">
            <a:off x="667406" y="6162345"/>
            <a:ext cx="70621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close-up of a computer chip&#10;&#10;Description automatically generated">
            <a:extLst>
              <a:ext uri="{FF2B5EF4-FFF2-40B4-BE49-F238E27FC236}">
                <a16:creationId xmlns:a16="http://schemas.microsoft.com/office/drawing/2014/main" id="{A598413D-AAE1-FBCE-C9F0-1A40E66B299D}"/>
              </a:ext>
            </a:extLst>
          </p:cNvPr>
          <p:cNvPicPr>
            <a:picLocks noChangeAspect="1"/>
          </p:cNvPicPr>
          <p:nvPr userDrawn="1"/>
        </p:nvPicPr>
        <p:blipFill>
          <a:blip r:embed="rId2"/>
          <a:stretch>
            <a:fillRect/>
          </a:stretch>
        </p:blipFill>
        <p:spPr>
          <a:xfrm>
            <a:off x="879" y="0"/>
            <a:ext cx="12187066" cy="6858000"/>
          </a:xfrm>
          <a:prstGeom prst="rect">
            <a:avLst/>
          </a:prstGeom>
        </p:spPr>
      </p:pic>
      <p:sp>
        <p:nvSpPr>
          <p:cNvPr id="2" name="Title 1"/>
          <p:cNvSpPr>
            <a:spLocks noGrp="1"/>
          </p:cNvSpPr>
          <p:nvPr>
            <p:ph type="ctrTitle" hasCustomPrompt="1"/>
          </p:nvPr>
        </p:nvSpPr>
        <p:spPr>
          <a:xfrm>
            <a:off x="554282" y="5461627"/>
            <a:ext cx="6437455" cy="743199"/>
          </a:xfrm>
          <a:ln>
            <a:noFill/>
          </a:ln>
        </p:spPr>
        <p:txBody>
          <a:bodyPr anchor="b" anchorCtr="0"/>
          <a:lstStyle>
            <a:lvl1pPr algn="l">
              <a:defRPr sz="4400" spc="-20" baseline="0">
                <a:solidFill>
                  <a:srgbClr val="004E94"/>
                </a:solidFill>
              </a:defRPr>
            </a:lvl1pPr>
          </a:lstStyle>
          <a:p>
            <a:r>
              <a:rPr lang="en-US"/>
              <a:t>Corporate Overview</a:t>
            </a:r>
          </a:p>
        </p:txBody>
      </p:sp>
      <p:sp>
        <p:nvSpPr>
          <p:cNvPr id="16" name="TextBox 15">
            <a:extLst>
              <a:ext uri="{FF2B5EF4-FFF2-40B4-BE49-F238E27FC236}">
                <a16:creationId xmlns:a16="http://schemas.microsoft.com/office/drawing/2014/main" id="{CEB7A8E4-4917-4A3E-8E2F-D070BB4D10DE}"/>
              </a:ext>
            </a:extLst>
          </p:cNvPr>
          <p:cNvSpPr txBox="1"/>
          <p:nvPr userDrawn="1"/>
        </p:nvSpPr>
        <p:spPr>
          <a:xfrm>
            <a:off x="549552" y="6189226"/>
            <a:ext cx="6846115" cy="323139"/>
          </a:xfrm>
          <a:prstGeom prst="rect">
            <a:avLst/>
          </a:prstGeom>
          <a:noFill/>
        </p:spPr>
        <p:txBody>
          <a:bodyPr wrap="none" lIns="121893" tIns="60947" rIns="121893" bIns="60947" rtlCol="0">
            <a:spAutoFit/>
          </a:bodyPr>
          <a:lstStyle/>
          <a:p>
            <a:pPr algn="l"/>
            <a:r>
              <a:rPr lang="en-US" sz="1300" b="1" kern="900" spc="-20" baseline="0">
                <a:solidFill>
                  <a:srgbClr val="004E94"/>
                </a:solidFill>
                <a:latin typeface="Calibri Light" panose="020F0302020204030204" pitchFamily="34" charset="0"/>
                <a:cs typeface="Calibri Light" panose="020F0302020204030204" pitchFamily="34" charset="0"/>
              </a:rPr>
              <a:t>A Leading Provider of Smart, Connected and Secure Embedded Control and Processing Solutions </a:t>
            </a:r>
          </a:p>
        </p:txBody>
      </p:sp>
      <p:pic>
        <p:nvPicPr>
          <p:cNvPr id="7" name="Graphic 6">
            <a:extLst>
              <a:ext uri="{FF2B5EF4-FFF2-40B4-BE49-F238E27FC236}">
                <a16:creationId xmlns:a16="http://schemas.microsoft.com/office/drawing/2014/main" id="{BDD123C0-B1A2-6725-8EB1-3BF386CC8E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9124" y="3904029"/>
            <a:ext cx="6148175" cy="1524941"/>
          </a:xfrm>
          <a:prstGeom prst="rect">
            <a:avLst/>
          </a:prstGeom>
        </p:spPr>
      </p:pic>
    </p:spTree>
    <p:extLst>
      <p:ext uri="{BB962C8B-B14F-4D97-AF65-F5344CB8AC3E}">
        <p14:creationId xmlns:p14="http://schemas.microsoft.com/office/powerpoint/2010/main" val="300937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C2AA5-16CF-A51C-0CAC-17809E27CCCC}"/>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180605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D1BF0E-C299-BFB8-97C8-D90ABDFC01F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283266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CE58C-DEFD-3D25-AFA3-C8D38D05BD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3476318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1CC051-4CD8-4E2D-D683-971C9874E6A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2268222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6301C-09AA-8230-C082-1255A122E50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131150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179C16-A4A4-BC14-CB9D-C4BE88884C8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Tree>
    <p:extLst>
      <p:ext uri="{BB962C8B-B14F-4D97-AF65-F5344CB8AC3E}">
        <p14:creationId xmlns:p14="http://schemas.microsoft.com/office/powerpoint/2010/main" val="4235238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163A6A-E51D-A8CC-F49F-FFF0656B2B9E}"/>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5" name="Rectangle 4">
            <a:extLst>
              <a:ext uri="{FF2B5EF4-FFF2-40B4-BE49-F238E27FC236}">
                <a16:creationId xmlns:a16="http://schemas.microsoft.com/office/drawing/2014/main" id="{211D9A29-A88A-0D74-1F8E-2A1449426FC2}"/>
              </a:ext>
            </a:extLst>
          </p:cNvPr>
          <p:cNvSpPr/>
          <p:nvPr userDrawn="1"/>
        </p:nvSpPr>
        <p:spPr>
          <a:xfrm>
            <a:off x="0" y="1052866"/>
            <a:ext cx="12188825" cy="5033914"/>
          </a:xfrm>
          <a:prstGeom prst="rect">
            <a:avLst/>
          </a:prstGeom>
          <a:gradFill flip="none" rotWithShape="1">
            <a:gsLst>
              <a:gs pos="0">
                <a:srgbClr val="03111A"/>
              </a:gs>
              <a:gs pos="100000">
                <a:schemeClr val="tx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3366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BA840-BA21-EAFD-C366-B4AB91814F4B}"/>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5" name="Rectangle 4">
            <a:extLst>
              <a:ext uri="{FF2B5EF4-FFF2-40B4-BE49-F238E27FC236}">
                <a16:creationId xmlns:a16="http://schemas.microsoft.com/office/drawing/2014/main" id="{211D9A29-A88A-0D74-1F8E-2A1449426FC2}"/>
              </a:ext>
            </a:extLst>
          </p:cNvPr>
          <p:cNvSpPr/>
          <p:nvPr userDrawn="1"/>
        </p:nvSpPr>
        <p:spPr>
          <a:xfrm>
            <a:off x="0" y="1052866"/>
            <a:ext cx="12188825" cy="50339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20256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5171CC-66F3-5BBE-E419-B4D71337FB75}"/>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1566882"/>
            <a:ext cx="12188826" cy="457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lvl1pPr algn="ctr">
              <a:defRPr/>
            </a:lvl1pPr>
          </a:lstStyle>
          <a:p>
            <a:fld id="{61FEB42B-20A4-1844-8451-F487DC990551}" type="slidenum">
              <a:rPr lang="en-US" smtClean="0"/>
              <a:pPr/>
              <a:t>‹#›</a:t>
            </a:fld>
            <a:endParaRPr lang="en-US"/>
          </a:p>
        </p:txBody>
      </p:sp>
      <p:sp>
        <p:nvSpPr>
          <p:cNvPr id="5" name="Rectangle 4">
            <a:extLst>
              <a:ext uri="{FF2B5EF4-FFF2-40B4-BE49-F238E27FC236}">
                <a16:creationId xmlns:a16="http://schemas.microsoft.com/office/drawing/2014/main" id="{211D9A29-A88A-0D74-1F8E-2A1449426FC2}"/>
              </a:ext>
            </a:extLst>
          </p:cNvPr>
          <p:cNvSpPr/>
          <p:nvPr userDrawn="1"/>
        </p:nvSpPr>
        <p:spPr>
          <a:xfrm>
            <a:off x="0" y="1608666"/>
            <a:ext cx="12188825" cy="4478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86642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CC086-9CC4-47F1-BC1F-6DAAEE6D8CE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1566882"/>
            <a:ext cx="12188826" cy="457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64300"/>
            <a:ext cx="11400661" cy="738591"/>
          </a:xfrm>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lvl1pPr algn="ctr">
              <a:defRPr/>
            </a:lvl1pPr>
          </a:lstStyle>
          <a:p>
            <a:fld id="{61FEB42B-20A4-1844-8451-F487DC990551}" type="slidenum">
              <a:rPr lang="en-US" smtClean="0"/>
              <a:pPr/>
              <a:t>‹#›</a:t>
            </a:fld>
            <a:endParaRPr lang="en-US"/>
          </a:p>
        </p:txBody>
      </p:sp>
    </p:spTree>
    <p:extLst>
      <p:ext uri="{BB962C8B-B14F-4D97-AF65-F5344CB8AC3E}">
        <p14:creationId xmlns:p14="http://schemas.microsoft.com/office/powerpoint/2010/main" val="10974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0D3025-F35F-6BEB-DED3-C7F81DD3209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4090470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0"/>
            <a:ext cx="12188825" cy="6857999"/>
          </a:xfrm>
          <a:solidFill>
            <a:schemeClr val="tx1"/>
          </a:solidFill>
        </p:spPr>
        <p:txBody>
          <a:bodyPr/>
          <a:lstStyle/>
          <a:p>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lvl1pPr>
              <a:defRPr>
                <a:solidFill>
                  <a:schemeClr val="bg1"/>
                </a:solidFill>
              </a:defRPr>
            </a:lvl1p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lvl1pPr>
              <a:defRPr>
                <a:solidFill>
                  <a:schemeClr val="bg1"/>
                </a:solidFill>
              </a:defRPr>
            </a:lvl1pPr>
          </a:lstStyle>
          <a:p>
            <a:fld id="{61FEB42B-20A4-1844-8451-F487DC990551}" type="slidenum">
              <a:rPr lang="en-US" smtClean="0"/>
              <a:pPr/>
              <a:t>‹#›</a:t>
            </a:fld>
            <a:endParaRPr lang="en-US"/>
          </a:p>
        </p:txBody>
      </p:sp>
      <p:pic>
        <p:nvPicPr>
          <p:cNvPr id="8" name="Graphic 7">
            <a:extLst>
              <a:ext uri="{FF2B5EF4-FFF2-40B4-BE49-F238E27FC236}">
                <a16:creationId xmlns:a16="http://schemas.microsoft.com/office/drawing/2014/main" id="{63124052-E2E7-9751-2741-885B64CBCFF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9636" y="6253827"/>
            <a:ext cx="1967489" cy="487999"/>
          </a:xfrm>
          <a:prstGeom prst="rect">
            <a:avLst/>
          </a:prstGeom>
        </p:spPr>
      </p:pic>
    </p:spTree>
    <p:extLst>
      <p:ext uri="{BB962C8B-B14F-4D97-AF65-F5344CB8AC3E}">
        <p14:creationId xmlns:p14="http://schemas.microsoft.com/office/powerpoint/2010/main" val="831404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0"/>
            <a:ext cx="12188825" cy="6857999"/>
          </a:xfrm>
          <a:solidFill>
            <a:schemeClr val="tx1"/>
          </a:solidFill>
        </p:spPr>
        <p:txBody>
          <a:bodyPr/>
          <a:lstStyle/>
          <a:p>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1743868" y="3059705"/>
            <a:ext cx="8701088" cy="738591"/>
          </a:xfrm>
        </p:spPr>
        <p:txBody>
          <a:bodyPr anchor="ctr"/>
          <a:lstStyle>
            <a:lvl1pPr algn="ctr">
              <a:defRPr sz="54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lvl1pPr>
              <a:defRPr>
                <a:solidFill>
                  <a:schemeClr val="bg1"/>
                </a:solidFill>
              </a:defRPr>
            </a:lvl1p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lvl1pPr>
              <a:defRPr>
                <a:solidFill>
                  <a:schemeClr val="bg1"/>
                </a:solidFill>
              </a:defRPr>
            </a:lvl1pPr>
          </a:lstStyle>
          <a:p>
            <a:fld id="{61FEB42B-20A4-1844-8451-F487DC990551}" type="slidenum">
              <a:rPr lang="en-US" smtClean="0"/>
              <a:pPr/>
              <a:t>‹#›</a:t>
            </a:fld>
            <a:endParaRPr lang="en-US"/>
          </a:p>
        </p:txBody>
      </p:sp>
      <p:pic>
        <p:nvPicPr>
          <p:cNvPr id="8" name="Graphic 7">
            <a:extLst>
              <a:ext uri="{FF2B5EF4-FFF2-40B4-BE49-F238E27FC236}">
                <a16:creationId xmlns:a16="http://schemas.microsoft.com/office/drawing/2014/main" id="{63124052-E2E7-9751-2741-885B64CBCFF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9636" y="6253827"/>
            <a:ext cx="1967489" cy="487999"/>
          </a:xfrm>
          <a:prstGeom prst="rect">
            <a:avLst/>
          </a:prstGeom>
        </p:spPr>
      </p:pic>
    </p:spTree>
    <p:extLst>
      <p:ext uri="{BB962C8B-B14F-4D97-AF65-F5344CB8AC3E}">
        <p14:creationId xmlns:p14="http://schemas.microsoft.com/office/powerpoint/2010/main" val="2538691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800893" y="3016839"/>
            <a:ext cx="6985795" cy="738591"/>
          </a:xfrm>
        </p:spPr>
        <p:txBody>
          <a:bodyPr anchor="ctr"/>
          <a:lstStyle>
            <a:lvl1pPr algn="l">
              <a:lnSpc>
                <a:spcPct val="100000"/>
              </a:lnSpc>
              <a:defRPr sz="5400">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63124052-E2E7-9751-2741-885B64CBCFF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39636" y="6253827"/>
            <a:ext cx="1967489" cy="487999"/>
          </a:xfrm>
          <a:prstGeom prst="rect">
            <a:avLst/>
          </a:prstGeom>
        </p:spPr>
      </p:pic>
      <p:sp>
        <p:nvSpPr>
          <p:cNvPr id="11" name="Footer Placeholder 4">
            <a:extLst>
              <a:ext uri="{FF2B5EF4-FFF2-40B4-BE49-F238E27FC236}">
                <a16:creationId xmlns:a16="http://schemas.microsoft.com/office/drawing/2014/main" id="{CE9434BA-3CF2-6393-0B76-3BB2615FE140}"/>
              </a:ext>
            </a:extLst>
          </p:cNvPr>
          <p:cNvSpPr>
            <a:spLocks noGrp="1"/>
          </p:cNvSpPr>
          <p:nvPr>
            <p:ph type="ftr" sz="quarter" idx="3"/>
          </p:nvPr>
        </p:nvSpPr>
        <p:spPr>
          <a:xfrm>
            <a:off x="79157" y="6524975"/>
            <a:ext cx="3859795" cy="233968"/>
          </a:xfrm>
          <a:prstGeom prst="rect">
            <a:avLst/>
          </a:prstGeom>
        </p:spPr>
        <p:txBody>
          <a:bodyPr vert="horz" lIns="121888" tIns="60944" rIns="121888" bIns="60944" rtlCol="0" anchor="ctr"/>
          <a:lstStyle>
            <a:lvl1pPr algn="l">
              <a:defRPr sz="800" b="0" i="0" kern="700" spc="-30" baseline="0">
                <a:solidFill>
                  <a:schemeClr val="bg1"/>
                </a:solidFill>
                <a:latin typeface="Arial" panose="020B0604020202020204" pitchFamily="34" charset="0"/>
                <a:cs typeface="Arial" panose="020B0604020202020204" pitchFamily="34" charset="0"/>
              </a:defRPr>
            </a:lvl1pPr>
          </a:lstStyle>
          <a:p>
            <a:r>
              <a:rPr lang="en-US"/>
              <a:t>© 2024 Microchip Technology Inc. and its subsidiaries</a:t>
            </a:r>
          </a:p>
        </p:txBody>
      </p:sp>
      <p:sp>
        <p:nvSpPr>
          <p:cNvPr id="12" name="Slide Number Placeholder 10">
            <a:extLst>
              <a:ext uri="{FF2B5EF4-FFF2-40B4-BE49-F238E27FC236}">
                <a16:creationId xmlns:a16="http://schemas.microsoft.com/office/drawing/2014/main" id="{8BADF8E1-3C53-7106-4477-A73A22444091}"/>
              </a:ext>
            </a:extLst>
          </p:cNvPr>
          <p:cNvSpPr>
            <a:spLocks noGrp="1"/>
          </p:cNvSpPr>
          <p:nvPr>
            <p:ph type="sldNum" sz="quarter" idx="4"/>
          </p:nvPr>
        </p:nvSpPr>
        <p:spPr>
          <a:xfrm>
            <a:off x="4723606" y="6472493"/>
            <a:ext cx="2741612" cy="365125"/>
          </a:xfrm>
          <a:prstGeom prst="rect">
            <a:avLst/>
          </a:prstGeom>
        </p:spPr>
        <p:txBody>
          <a:bodyPr vert="horz" lIns="91440" tIns="45720" rIns="91440" bIns="45720" rtlCol="0" anchor="ctr"/>
          <a:lstStyle>
            <a:lvl1pPr algn="ctr">
              <a:defRPr sz="1100" b="1" i="0">
                <a:solidFill>
                  <a:schemeClr val="bg1"/>
                </a:solidFill>
                <a:latin typeface="Arial" panose="020B0604020202020204" pitchFamily="34" charset="0"/>
                <a:cs typeface="Arial" panose="020B0604020202020204" pitchFamily="34" charset="0"/>
              </a:defRPr>
            </a:lvl1pPr>
          </a:lstStyle>
          <a:p>
            <a:fld id="{61FEB42B-20A4-1844-8451-F487DC990551}" type="slidenum">
              <a:rPr lang="en-US" smtClean="0"/>
              <a:pPr/>
              <a:t>‹#›</a:t>
            </a:fld>
            <a:endParaRPr lang="en-US"/>
          </a:p>
        </p:txBody>
      </p:sp>
    </p:spTree>
    <p:extLst>
      <p:ext uri="{BB962C8B-B14F-4D97-AF65-F5344CB8AC3E}">
        <p14:creationId xmlns:p14="http://schemas.microsoft.com/office/powerpoint/2010/main" val="1053270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3CEBA-086B-8CF3-FE22-20AFF595291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6" name="Rectangle 5">
            <a:extLst>
              <a:ext uri="{FF2B5EF4-FFF2-40B4-BE49-F238E27FC236}">
                <a16:creationId xmlns:a16="http://schemas.microsoft.com/office/drawing/2014/main" id="{9C8AC784-B232-2C3F-0051-5EC8F9009A76}"/>
              </a:ext>
            </a:extLst>
          </p:cNvPr>
          <p:cNvSpPr/>
          <p:nvPr userDrawn="1"/>
        </p:nvSpPr>
        <p:spPr>
          <a:xfrm>
            <a:off x="-1" y="0"/>
            <a:ext cx="12188826" cy="61404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800893" y="3016839"/>
            <a:ext cx="6985795" cy="738591"/>
          </a:xfrm>
        </p:spPr>
        <p:txBody>
          <a:bodyPr anchor="ctr"/>
          <a:lstStyle>
            <a:lvl1pPr algn="l">
              <a:lnSpc>
                <a:spcPct val="100000"/>
              </a:lnSpc>
              <a:defRPr sz="5400">
                <a:solidFill>
                  <a:schemeClr val="bg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CE9434BA-3CF2-6393-0B76-3BB2615FE140}"/>
              </a:ext>
            </a:extLst>
          </p:cNvPr>
          <p:cNvSpPr>
            <a:spLocks noGrp="1"/>
          </p:cNvSpPr>
          <p:nvPr>
            <p:ph type="ftr" sz="quarter" idx="3"/>
          </p:nvPr>
        </p:nvSpPr>
        <p:spPr>
          <a:xfrm>
            <a:off x="79157" y="6524975"/>
            <a:ext cx="3859795" cy="233968"/>
          </a:xfrm>
          <a:prstGeom prst="rect">
            <a:avLst/>
          </a:prstGeom>
        </p:spPr>
        <p:txBody>
          <a:bodyPr vert="horz" lIns="121888" tIns="60944" rIns="121888" bIns="60944" rtlCol="0" anchor="ctr"/>
          <a:lstStyle>
            <a:lvl1pPr algn="l">
              <a:defRPr sz="800" b="0" i="0" kern="700" spc="-30" baseline="0">
                <a:solidFill>
                  <a:schemeClr val="bg1"/>
                </a:solidFill>
                <a:latin typeface="Arial" panose="020B0604020202020204" pitchFamily="34" charset="0"/>
                <a:cs typeface="Arial" panose="020B0604020202020204" pitchFamily="34" charset="0"/>
              </a:defRPr>
            </a:lvl1pPr>
          </a:lstStyle>
          <a:p>
            <a:r>
              <a:rPr lang="en-US"/>
              <a:t>© 2024 Microchip Technology Inc. and its subsidiaries</a:t>
            </a:r>
          </a:p>
        </p:txBody>
      </p:sp>
      <p:sp>
        <p:nvSpPr>
          <p:cNvPr id="12" name="Slide Number Placeholder 10">
            <a:extLst>
              <a:ext uri="{FF2B5EF4-FFF2-40B4-BE49-F238E27FC236}">
                <a16:creationId xmlns:a16="http://schemas.microsoft.com/office/drawing/2014/main" id="{8BADF8E1-3C53-7106-4477-A73A22444091}"/>
              </a:ext>
            </a:extLst>
          </p:cNvPr>
          <p:cNvSpPr>
            <a:spLocks noGrp="1"/>
          </p:cNvSpPr>
          <p:nvPr>
            <p:ph type="sldNum" sz="quarter" idx="4"/>
          </p:nvPr>
        </p:nvSpPr>
        <p:spPr>
          <a:xfrm>
            <a:off x="4723606" y="6472493"/>
            <a:ext cx="2741612" cy="365125"/>
          </a:xfrm>
          <a:prstGeom prst="rect">
            <a:avLst/>
          </a:prstGeom>
        </p:spPr>
        <p:txBody>
          <a:bodyPr vert="horz" lIns="91440" tIns="45720" rIns="91440" bIns="45720" rtlCol="0" anchor="ctr"/>
          <a:lstStyle>
            <a:lvl1pPr algn="ctr">
              <a:defRPr sz="1100" b="1" i="0">
                <a:solidFill>
                  <a:schemeClr val="bg1"/>
                </a:solidFill>
                <a:latin typeface="Arial" panose="020B0604020202020204" pitchFamily="34" charset="0"/>
                <a:cs typeface="Arial" panose="020B0604020202020204" pitchFamily="34" charset="0"/>
              </a:defRPr>
            </a:lvl1pPr>
          </a:lstStyle>
          <a:p>
            <a:fld id="{61FEB42B-20A4-1844-8451-F487DC990551}" type="slidenum">
              <a:rPr lang="en-US" smtClean="0"/>
              <a:pPr/>
              <a:t>‹#›</a:t>
            </a:fld>
            <a:endParaRPr lang="en-US"/>
          </a:p>
        </p:txBody>
      </p:sp>
      <p:sp>
        <p:nvSpPr>
          <p:cNvPr id="4" name="Picture Placeholder 8">
            <a:extLst>
              <a:ext uri="{FF2B5EF4-FFF2-40B4-BE49-F238E27FC236}">
                <a16:creationId xmlns:a16="http://schemas.microsoft.com/office/drawing/2014/main" id="{8EB57225-820B-C5A7-B148-52A08C7A984F}"/>
              </a:ext>
            </a:extLst>
          </p:cNvPr>
          <p:cNvSpPr>
            <a:spLocks noGrp="1"/>
          </p:cNvSpPr>
          <p:nvPr>
            <p:ph type="pic" sz="quarter" idx="12"/>
          </p:nvPr>
        </p:nvSpPr>
        <p:spPr>
          <a:xfrm>
            <a:off x="0" y="0"/>
            <a:ext cx="12188825" cy="6086781"/>
          </a:xfrm>
          <a:blipFill>
            <a:blip r:embed="rId3"/>
            <a:stretch>
              <a:fillRect/>
            </a:stretch>
          </a:blipFill>
        </p:spPr>
        <p:txBody>
          <a:bodyPr/>
          <a:lstStyle/>
          <a:p>
            <a:endParaRPr lang="en-US"/>
          </a:p>
        </p:txBody>
      </p:sp>
      <p:sp>
        <p:nvSpPr>
          <p:cNvPr id="10" name="Title 1">
            <a:extLst>
              <a:ext uri="{FF2B5EF4-FFF2-40B4-BE49-F238E27FC236}">
                <a16:creationId xmlns:a16="http://schemas.microsoft.com/office/drawing/2014/main" id="{56AD6FC2-240E-ADC5-B37C-09EC832A2925}"/>
              </a:ext>
            </a:extLst>
          </p:cNvPr>
          <p:cNvSpPr txBox="1">
            <a:spLocks/>
          </p:cNvSpPr>
          <p:nvPr userDrawn="1"/>
        </p:nvSpPr>
        <p:spPr>
          <a:xfrm>
            <a:off x="953293" y="2813587"/>
            <a:ext cx="6985795" cy="738591"/>
          </a:xfrm>
          <a:prstGeom prst="rect">
            <a:avLst/>
          </a:prstGeom>
        </p:spPr>
        <p:txBody>
          <a:bodyPr vert="horz" lIns="121888" tIns="60944" rIns="121888" bIns="60944" rtlCol="0" anchor="ctr" anchorCtr="0">
            <a:noAutofit/>
          </a:bodyPr>
          <a:lstStyle>
            <a:lvl1pPr algn="l" defTabSz="609443" rtl="0" eaLnBrk="1" latinLnBrk="0" hangingPunct="1">
              <a:lnSpc>
                <a:spcPct val="100000"/>
              </a:lnSpc>
              <a:spcBef>
                <a:spcPct val="0"/>
              </a:spcBef>
              <a:buNone/>
              <a:defRPr sz="5400" b="1" i="0" kern="1200" spc="80" normalizeH="0" baseline="0">
                <a:solidFill>
                  <a:schemeClr val="bg1"/>
                </a:solidFill>
                <a:latin typeface="Calibri" panose="020F0502020204030204" pitchFamily="34" charset="0"/>
                <a:ea typeface="+mj-ea"/>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946050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D49BD-9D97-5891-41CC-0868CD331FF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1159932"/>
            <a:ext cx="12188826" cy="4980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Tree>
    <p:extLst>
      <p:ext uri="{BB962C8B-B14F-4D97-AF65-F5344CB8AC3E}">
        <p14:creationId xmlns:p14="http://schemas.microsoft.com/office/powerpoint/2010/main" val="230803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logo on a blue background&#10;&#10;Description automatically generated">
            <a:extLst>
              <a:ext uri="{FF2B5EF4-FFF2-40B4-BE49-F238E27FC236}">
                <a16:creationId xmlns:a16="http://schemas.microsoft.com/office/drawing/2014/main" id="{C0809E22-04A7-C347-DC99-DD7EC1874192}"/>
              </a:ext>
            </a:extLst>
          </p:cNvPr>
          <p:cNvPicPr>
            <a:picLocks noChangeAspect="1"/>
          </p:cNvPicPr>
          <p:nvPr userDrawn="1"/>
        </p:nvPicPr>
        <p:blipFill>
          <a:blip r:embed="rId2"/>
          <a:stretch>
            <a:fillRect/>
          </a:stretch>
        </p:blipFill>
        <p:spPr>
          <a:xfrm>
            <a:off x="879" y="0"/>
            <a:ext cx="12187066" cy="6858000"/>
          </a:xfrm>
          <a:prstGeom prst="rect">
            <a:avLst/>
          </a:prstGeom>
        </p:spPr>
      </p:pic>
      <p:sp>
        <p:nvSpPr>
          <p:cNvPr id="3" name="Footer Placeholder 2">
            <a:extLst>
              <a:ext uri="{FF2B5EF4-FFF2-40B4-BE49-F238E27FC236}">
                <a16:creationId xmlns:a16="http://schemas.microsoft.com/office/drawing/2014/main" id="{0B917213-6B22-4E3A-E029-26BE44288A23}"/>
              </a:ext>
            </a:extLst>
          </p:cNvPr>
          <p:cNvSpPr>
            <a:spLocks noGrp="1"/>
          </p:cNvSpPr>
          <p:nvPr>
            <p:ph type="ftr" sz="quarter" idx="10"/>
          </p:nvPr>
        </p:nvSpPr>
        <p:spPr>
          <a:xfrm>
            <a:off x="8194457" y="6524975"/>
            <a:ext cx="3859795" cy="233968"/>
          </a:xfrm>
        </p:spPr>
        <p:txBody>
          <a:bodyPr/>
          <a:lstStyle>
            <a:lvl1pPr algn="r">
              <a:defRPr/>
            </a:lvl1pPr>
          </a:lstStyle>
          <a:p>
            <a:r>
              <a:rPr lang="en-US"/>
              <a:t>© 2024 Microchip Technology Inc. and its subsidiaries</a:t>
            </a:r>
          </a:p>
        </p:txBody>
      </p:sp>
    </p:spTree>
    <p:extLst>
      <p:ext uri="{BB962C8B-B14F-4D97-AF65-F5344CB8AC3E}">
        <p14:creationId xmlns:p14="http://schemas.microsoft.com/office/powerpoint/2010/main" val="3820458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0165" y="2474260"/>
            <a:ext cx="6437455" cy="996522"/>
          </a:xfrm>
          <a:ln>
            <a:noFill/>
          </a:ln>
        </p:spPr>
        <p:txBody>
          <a:bodyPr anchor="b" anchorCtr="0"/>
          <a:lstStyle>
            <a:lvl1pPr algn="r">
              <a:defRPr sz="3800">
                <a:solidFill>
                  <a:srgbClr val="0E3689"/>
                </a:solidFill>
              </a:defRPr>
            </a:lvl1pPr>
          </a:lstStyle>
          <a:p>
            <a:r>
              <a:rPr lang="en-US"/>
              <a:t>Presentation Title</a:t>
            </a:r>
          </a:p>
        </p:txBody>
      </p:sp>
      <p:sp>
        <p:nvSpPr>
          <p:cNvPr id="4" name="Rectangle 3">
            <a:extLst>
              <a:ext uri="{FF2B5EF4-FFF2-40B4-BE49-F238E27FC236}">
                <a16:creationId xmlns:a16="http://schemas.microsoft.com/office/drawing/2014/main" id="{FF1D45AC-B80D-4805-BA4C-8776489E8022}"/>
              </a:ext>
            </a:extLst>
          </p:cNvPr>
          <p:cNvSpPr/>
          <p:nvPr userDrawn="1"/>
        </p:nvSpPr>
        <p:spPr>
          <a:xfrm>
            <a:off x="9411530" y="6331942"/>
            <a:ext cx="2777297" cy="5260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endParaRPr lang="en-US"/>
          </a:p>
        </p:txBody>
      </p:sp>
      <p:cxnSp>
        <p:nvCxnSpPr>
          <p:cNvPr id="8" name="Straight Connector 7">
            <a:extLst>
              <a:ext uri="{FF2B5EF4-FFF2-40B4-BE49-F238E27FC236}">
                <a16:creationId xmlns:a16="http://schemas.microsoft.com/office/drawing/2014/main" id="{1ACBDA27-1F54-4C50-8D76-28815B58BDC3}"/>
              </a:ext>
            </a:extLst>
          </p:cNvPr>
          <p:cNvCxnSpPr/>
          <p:nvPr userDrawn="1"/>
        </p:nvCxnSpPr>
        <p:spPr>
          <a:xfrm>
            <a:off x="7552849" y="2666723"/>
            <a:ext cx="0" cy="835152"/>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EB7A8E4-4917-4A3E-8E2F-D070BB4D10DE}"/>
              </a:ext>
            </a:extLst>
          </p:cNvPr>
          <p:cNvSpPr txBox="1"/>
          <p:nvPr userDrawn="1"/>
        </p:nvSpPr>
        <p:spPr>
          <a:xfrm>
            <a:off x="4067363" y="3799832"/>
            <a:ext cx="7411397" cy="387772"/>
          </a:xfrm>
          <a:prstGeom prst="rect">
            <a:avLst/>
          </a:prstGeom>
          <a:noFill/>
        </p:spPr>
        <p:txBody>
          <a:bodyPr wrap="none" lIns="121893" tIns="60947" rIns="121893" bIns="60947" rtlCol="0">
            <a:spAutoFit/>
          </a:bodyPr>
          <a:lstStyle/>
          <a:p>
            <a:pPr algn="r"/>
            <a:r>
              <a:rPr lang="en-US" sz="1720">
                <a:solidFill>
                  <a:srgbClr val="1D9CE4"/>
                </a:solidFill>
                <a:latin typeface="Calibri Light" panose="020F0302020204030204" pitchFamily="34" charset="0"/>
                <a:cs typeface="Calibri Light" panose="020F0302020204030204" pitchFamily="34" charset="0"/>
              </a:rPr>
              <a:t>A Leading Provider of Smart, Connected and Secure Embedded Control Solutions </a:t>
            </a:r>
          </a:p>
        </p:txBody>
      </p:sp>
      <p:cxnSp>
        <p:nvCxnSpPr>
          <p:cNvPr id="23" name="Straight Connector 22">
            <a:extLst>
              <a:ext uri="{FF2B5EF4-FFF2-40B4-BE49-F238E27FC236}">
                <a16:creationId xmlns:a16="http://schemas.microsoft.com/office/drawing/2014/main" id="{1ACBDA27-1F54-4C50-8D76-28815B58BDC3}"/>
              </a:ext>
            </a:extLst>
          </p:cNvPr>
          <p:cNvCxnSpPr/>
          <p:nvPr userDrawn="1"/>
        </p:nvCxnSpPr>
        <p:spPr>
          <a:xfrm flipH="1">
            <a:off x="3410606" y="3724987"/>
            <a:ext cx="7909168"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7">
            <a:extLst>
              <a:ext uri="{FF2B5EF4-FFF2-40B4-BE49-F238E27FC236}">
                <a16:creationId xmlns:a16="http://schemas.microsoft.com/office/drawing/2014/main" id="{599BB76E-0E67-7C41-9AEC-8C75006E4449}"/>
              </a:ext>
            </a:extLst>
          </p:cNvPr>
          <p:cNvSpPr>
            <a:spLocks noGrp="1"/>
          </p:cNvSpPr>
          <p:nvPr>
            <p:ph type="body" sz="quarter" idx="12" hasCustomPrompt="1"/>
          </p:nvPr>
        </p:nvSpPr>
        <p:spPr>
          <a:xfrm>
            <a:off x="4935143" y="6123667"/>
            <a:ext cx="6419850" cy="252110"/>
          </a:xfrm>
          <a:prstGeom prst="rect">
            <a:avLst/>
          </a:prstGeom>
        </p:spPr>
        <p:txBody>
          <a:bodyPr lIns="182880" tIns="0" rIns="0" anchor="t" anchorCtr="0">
            <a:noAutofit/>
          </a:bodyPr>
          <a:lstStyle>
            <a:lvl1pPr marL="0" indent="0" algn="r">
              <a:buNone/>
              <a:defRPr sz="2200" b="0">
                <a:solidFill>
                  <a:srgbClr val="1D9CE4"/>
                </a:solidFill>
              </a:defRPr>
            </a:lvl1pPr>
          </a:lstStyle>
          <a:p>
            <a:pPr lvl="0"/>
            <a:r>
              <a:rPr lang="en-US"/>
              <a:t>Date</a:t>
            </a:r>
          </a:p>
        </p:txBody>
      </p:sp>
      <p:sp>
        <p:nvSpPr>
          <p:cNvPr id="35" name="Text Placeholder 34">
            <a:extLst>
              <a:ext uri="{FF2B5EF4-FFF2-40B4-BE49-F238E27FC236}">
                <a16:creationId xmlns:a16="http://schemas.microsoft.com/office/drawing/2014/main" id="{B2D92EAD-7B52-0549-B90C-8F01DFF1E684}"/>
              </a:ext>
            </a:extLst>
          </p:cNvPr>
          <p:cNvSpPr>
            <a:spLocks noGrp="1"/>
          </p:cNvSpPr>
          <p:nvPr>
            <p:ph type="body" sz="quarter" idx="13" hasCustomPrompt="1"/>
          </p:nvPr>
        </p:nvSpPr>
        <p:spPr>
          <a:xfrm>
            <a:off x="4935142" y="5763412"/>
            <a:ext cx="6420245" cy="314325"/>
          </a:xfrm>
          <a:prstGeom prst="rect">
            <a:avLst/>
          </a:prstGeom>
        </p:spPr>
        <p:txBody>
          <a:bodyPr rIns="0" bIns="0" anchor="b" anchorCtr="0">
            <a:noAutofit/>
          </a:bodyPr>
          <a:lstStyle>
            <a:lvl1pPr marL="0" indent="0" algn="r">
              <a:lnSpc>
                <a:spcPts val="2340"/>
              </a:lnSpc>
              <a:buNone/>
              <a:defRPr sz="2200">
                <a:solidFill>
                  <a:schemeClr val="accent1"/>
                </a:solidFill>
              </a:defRPr>
            </a:lvl1pPr>
          </a:lstStyle>
          <a:p>
            <a:pPr lvl="0"/>
            <a:r>
              <a:rPr lang="en-US"/>
              <a:t>Presented by</a:t>
            </a:r>
          </a:p>
        </p:txBody>
      </p:sp>
      <p:pic>
        <p:nvPicPr>
          <p:cNvPr id="10" name="Picture 9" descr="SCS-01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255" y="5139766"/>
            <a:ext cx="1630420" cy="1630420"/>
          </a:xfrm>
          <a:prstGeom prst="rect">
            <a:avLst/>
          </a:prstGeom>
        </p:spPr>
      </p:pic>
      <p:pic>
        <p:nvPicPr>
          <p:cNvPr id="12" name="Picture 11" descr="MCHP-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61621" y="2635935"/>
            <a:ext cx="3584711" cy="902767"/>
          </a:xfrm>
          <a:prstGeom prst="rect">
            <a:avLst/>
          </a:prstGeom>
        </p:spPr>
      </p:pic>
    </p:spTree>
    <p:extLst>
      <p:ext uri="{BB962C8B-B14F-4D97-AF65-F5344CB8AC3E}">
        <p14:creationId xmlns:p14="http://schemas.microsoft.com/office/powerpoint/2010/main" val="3331108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Line Title and Content">
    <p:spTree>
      <p:nvGrpSpPr>
        <p:cNvPr id="1" name=""/>
        <p:cNvGrpSpPr/>
        <p:nvPr/>
      </p:nvGrpSpPr>
      <p:grpSpPr>
        <a:xfrm>
          <a:off x="0" y="0"/>
          <a:ext cx="0" cy="0"/>
          <a:chOff x="0" y="0"/>
          <a:chExt cx="0" cy="0"/>
        </a:xfrm>
      </p:grpSpPr>
      <p:sp>
        <p:nvSpPr>
          <p:cNvPr id="6" name="Content Placeholder 12">
            <a:extLst>
              <a:ext uri="{FF2B5EF4-FFF2-40B4-BE49-F238E27FC236}">
                <a16:creationId xmlns:a16="http://schemas.microsoft.com/office/drawing/2014/main" id="{955162B4-304F-5841-8C1A-37D23DCFC924}"/>
              </a:ext>
            </a:extLst>
          </p:cNvPr>
          <p:cNvSpPr>
            <a:spLocks noGrp="1"/>
          </p:cNvSpPr>
          <p:nvPr>
            <p:ph sz="quarter" idx="15"/>
          </p:nvPr>
        </p:nvSpPr>
        <p:spPr>
          <a:xfrm>
            <a:off x="355509" y="1626375"/>
            <a:ext cx="11400660" cy="4664076"/>
          </a:xfrm>
          <a:prstGeom prst="rect">
            <a:avLst/>
          </a:prstGeom>
        </p:spPr>
        <p:txBody>
          <a:bodyPr/>
          <a:lstStyle>
            <a:lvl1pPr marL="274201" indent="-274201">
              <a:defRPr/>
            </a:lvl1pPr>
            <a:lvl2pPr marL="576072" indent="-274320">
              <a:defRPr/>
            </a:lvl2pPr>
            <a:lvl3pPr marL="868680" indent="-274320">
              <a:defRPr/>
            </a:lvl3pPr>
            <a:lvl4pPr marL="1143000" indent="-274320">
              <a:defRPr/>
            </a:lvl4pPr>
            <a:lvl5pPr marL="1435608" indent="-2743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098AAA9D-2041-3B4F-8508-758963B7970D}"/>
              </a:ext>
            </a:extLst>
          </p:cNvPr>
          <p:cNvSpPr>
            <a:spLocks noGrp="1"/>
          </p:cNvSpPr>
          <p:nvPr>
            <p:ph type="title"/>
          </p:nvPr>
        </p:nvSpPr>
        <p:spPr>
          <a:xfrm>
            <a:off x="355509" y="96296"/>
            <a:ext cx="11400661" cy="1489280"/>
          </a:xfrm>
          <a:prstGeom prst="rect">
            <a:avLst/>
          </a:prstGeom>
        </p:spPr>
        <p:txBody>
          <a:bodyPr vert="horz" lIns="121888" tIns="60944" rIns="121888" bIns="60944" rtlCol="0" anchor="t" anchorCtr="0">
            <a:noAutofit/>
          </a:bodyPr>
          <a:lstStyle/>
          <a:p>
            <a:r>
              <a:rPr lang="en-US"/>
              <a:t>Click to edit Master title</a:t>
            </a:r>
          </a:p>
        </p:txBody>
      </p:sp>
      <p:sp>
        <p:nvSpPr>
          <p:cNvPr id="5" name="Footer Placeholder 4">
            <a:extLst>
              <a:ext uri="{FF2B5EF4-FFF2-40B4-BE49-F238E27FC236}">
                <a16:creationId xmlns:a16="http://schemas.microsoft.com/office/drawing/2014/main" id="{516A6C8C-5670-1242-B987-55F42BAD97D1}"/>
              </a:ext>
            </a:extLst>
          </p:cNvPr>
          <p:cNvSpPr>
            <a:spLocks noGrp="1"/>
          </p:cNvSpPr>
          <p:nvPr>
            <p:ph type="ftr" sz="quarter" idx="3"/>
          </p:nvPr>
        </p:nvSpPr>
        <p:spPr>
          <a:xfrm>
            <a:off x="4164514" y="6479339"/>
            <a:ext cx="3859795" cy="233968"/>
          </a:xfrm>
          <a:prstGeom prst="rect">
            <a:avLst/>
          </a:prstGeom>
        </p:spPr>
        <p:txBody>
          <a:bodyPr vert="horz" lIns="121888" tIns="60944" rIns="121888" bIns="60944" rtlCol="0" anchor="ctr"/>
          <a:lstStyle>
            <a:lvl1pPr algn="ctr">
              <a:defRPr sz="1000">
                <a:solidFill>
                  <a:schemeClr val="tx1">
                    <a:tint val="75000"/>
                  </a:schemeClr>
                </a:solidFill>
              </a:defRPr>
            </a:lvl1pPr>
          </a:lstStyle>
          <a:p>
            <a:endParaRPr lang="en-US">
              <a:latin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FD1FA29F-D3D1-B743-BF1F-4F74E9BFBE96}"/>
              </a:ext>
            </a:extLst>
          </p:cNvPr>
          <p:cNvGrpSpPr/>
          <p:nvPr userDrawn="1"/>
        </p:nvGrpSpPr>
        <p:grpSpPr>
          <a:xfrm>
            <a:off x="3984798" y="6596323"/>
            <a:ext cx="3594287" cy="261677"/>
            <a:chOff x="3984798" y="6596323"/>
            <a:chExt cx="3594287" cy="261677"/>
          </a:xfrm>
        </p:grpSpPr>
        <p:sp>
          <p:nvSpPr>
            <p:cNvPr id="10" name="TextBox 9">
              <a:extLst>
                <a:ext uri="{FF2B5EF4-FFF2-40B4-BE49-F238E27FC236}">
                  <a16:creationId xmlns:a16="http://schemas.microsoft.com/office/drawing/2014/main" id="{C4D98CAA-53AB-CA40-BB99-AC8568C9C965}"/>
                </a:ext>
              </a:extLst>
            </p:cNvPr>
            <p:cNvSpPr txBox="1"/>
            <p:nvPr userDrawn="1"/>
          </p:nvSpPr>
          <p:spPr>
            <a:xfrm>
              <a:off x="3984798" y="6596323"/>
              <a:ext cx="3594287" cy="246221"/>
            </a:xfrm>
            <a:prstGeom prst="rect">
              <a:avLst/>
            </a:prstGeom>
            <a:noFill/>
          </p:spPr>
          <p:txBody>
            <a:bodyPr wrap="square" rtlCol="0">
              <a:spAutoFit/>
            </a:bodyPr>
            <a:lstStyle/>
            <a:p>
              <a:pPr algn="r"/>
              <a:fld id="{493471D4-F779-B244-9C40-C480DA421F1D}" type="datetime3">
                <a:rPr lang="en-US" sz="1000" smtClean="0">
                  <a:solidFill>
                    <a:schemeClr val="bg1">
                      <a:lumMod val="65000"/>
                    </a:schemeClr>
                  </a:solidFill>
                </a:rPr>
                <a:t>13 June 2025</a:t>
              </a:fld>
              <a:r>
                <a:rPr lang="en-US" sz="1000">
                  <a:solidFill>
                    <a:schemeClr val="bg1">
                      <a:lumMod val="65000"/>
                    </a:schemeClr>
                  </a:solidFill>
                </a:rPr>
                <a:t> Microchip Technology Inc. and its subsidiaries</a:t>
              </a:r>
            </a:p>
          </p:txBody>
        </p:sp>
        <p:sp>
          <p:nvSpPr>
            <p:cNvPr id="11" name="Rectangle 10">
              <a:extLst>
                <a:ext uri="{FF2B5EF4-FFF2-40B4-BE49-F238E27FC236}">
                  <a16:creationId xmlns:a16="http://schemas.microsoft.com/office/drawing/2014/main" id="{135653C1-7F81-CF47-B063-A8C4BC3DF144}"/>
                </a:ext>
              </a:extLst>
            </p:cNvPr>
            <p:cNvSpPr/>
            <p:nvPr userDrawn="1"/>
          </p:nvSpPr>
          <p:spPr>
            <a:xfrm>
              <a:off x="4070555" y="6611779"/>
              <a:ext cx="747251" cy="23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713EB453-955B-B940-9782-A882942161A9}"/>
                </a:ext>
              </a:extLst>
            </p:cNvPr>
            <p:cNvSpPr txBox="1"/>
            <p:nvPr userDrawn="1"/>
          </p:nvSpPr>
          <p:spPr>
            <a:xfrm>
              <a:off x="4611329" y="6611779"/>
              <a:ext cx="284763" cy="246221"/>
            </a:xfrm>
            <a:prstGeom prst="rect">
              <a:avLst/>
            </a:prstGeom>
            <a:noFill/>
          </p:spPr>
          <p:txBody>
            <a:bodyPr wrap="square" rtlCol="0">
              <a:spAutoFit/>
            </a:bodyPr>
            <a:lstStyle/>
            <a:p>
              <a:pPr algn="r"/>
              <a:r>
                <a:rPr lang="en-US" sz="1000">
                  <a:solidFill>
                    <a:schemeClr val="bg1">
                      <a:lumMod val="65000"/>
                    </a:schemeClr>
                  </a:solidFill>
                </a:rPr>
                <a:t>©</a:t>
              </a:r>
            </a:p>
          </p:txBody>
        </p:sp>
      </p:grpSp>
    </p:spTree>
    <p:extLst>
      <p:ext uri="{BB962C8B-B14F-4D97-AF65-F5344CB8AC3E}">
        <p14:creationId xmlns:p14="http://schemas.microsoft.com/office/powerpoint/2010/main" val="3370866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 Subtit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4ABC63-0F02-3D4C-B5A8-224D9EF04437}"/>
              </a:ext>
            </a:extLst>
          </p:cNvPr>
          <p:cNvSpPr>
            <a:spLocks noGrp="1"/>
          </p:cNvSpPr>
          <p:nvPr>
            <p:ph type="title"/>
          </p:nvPr>
        </p:nvSpPr>
        <p:spPr>
          <a:xfrm>
            <a:off x="355509" y="96297"/>
            <a:ext cx="11400661" cy="777240"/>
          </a:xfrm>
        </p:spPr>
        <p:txBody>
          <a:bodyPr>
            <a:noAutofit/>
          </a:bodyPr>
          <a:lstStyle/>
          <a:p>
            <a:r>
              <a:rPr lang="en-US"/>
              <a:t>Click to edit Master title</a:t>
            </a:r>
          </a:p>
        </p:txBody>
      </p:sp>
      <p:sp>
        <p:nvSpPr>
          <p:cNvPr id="6" name="Text Placeholder 9">
            <a:extLst>
              <a:ext uri="{FF2B5EF4-FFF2-40B4-BE49-F238E27FC236}">
                <a16:creationId xmlns:a16="http://schemas.microsoft.com/office/drawing/2014/main" id="{EF0C5114-81F0-6D40-9DA2-1EA66CC7C6BC}"/>
              </a:ext>
            </a:extLst>
          </p:cNvPr>
          <p:cNvSpPr>
            <a:spLocks noGrp="1"/>
          </p:cNvSpPr>
          <p:nvPr>
            <p:ph type="body" sz="quarter" idx="13" hasCustomPrompt="1"/>
          </p:nvPr>
        </p:nvSpPr>
        <p:spPr>
          <a:xfrm>
            <a:off x="368603" y="831986"/>
            <a:ext cx="11400661" cy="428625"/>
          </a:xfrm>
          <a:prstGeom prst="rect">
            <a:avLst/>
          </a:prstGeom>
        </p:spPr>
        <p:txBody>
          <a:bodyPr anchor="ctr">
            <a:noAutofit/>
          </a:bodyPr>
          <a:lstStyle>
            <a:lvl1pPr marL="0" indent="0">
              <a:buNone/>
              <a:defRPr>
                <a:solidFill>
                  <a:srgbClr val="1D9CE4"/>
                </a:solidFill>
              </a:defRPr>
            </a:lvl1pPr>
          </a:lstStyle>
          <a:p>
            <a:pPr lvl="0"/>
            <a:r>
              <a:rPr lang="en-US" b="1" kern="0">
                <a:solidFill>
                  <a:srgbClr val="45A8C4"/>
                </a:solidFill>
                <a:latin typeface="+mn-lt"/>
                <a:cs typeface="Calibri"/>
              </a:rPr>
              <a:t>Subtitle</a:t>
            </a:r>
            <a:endParaRPr lang="en-US"/>
          </a:p>
        </p:txBody>
      </p:sp>
      <p:sp>
        <p:nvSpPr>
          <p:cNvPr id="10" name="Content Placeholder 12">
            <a:extLst>
              <a:ext uri="{FF2B5EF4-FFF2-40B4-BE49-F238E27FC236}">
                <a16:creationId xmlns:a16="http://schemas.microsoft.com/office/drawing/2014/main" id="{4354C555-752C-5946-99B7-1752C8A6C9F8}"/>
              </a:ext>
            </a:extLst>
          </p:cNvPr>
          <p:cNvSpPr>
            <a:spLocks noGrp="1"/>
          </p:cNvSpPr>
          <p:nvPr>
            <p:ph sz="quarter" idx="15"/>
          </p:nvPr>
        </p:nvSpPr>
        <p:spPr>
          <a:xfrm>
            <a:off x="352454" y="1408545"/>
            <a:ext cx="5505846" cy="4907794"/>
          </a:xfrm>
          <a:prstGeom prst="rect">
            <a:avLst/>
          </a:prstGeom>
        </p:spPr>
        <p:txBody>
          <a:bodyPr/>
          <a:lstStyle>
            <a:lvl1pPr marL="274201" indent="-274201">
              <a:defRPr/>
            </a:lvl1pPr>
            <a:lvl2pPr marL="576072" indent="-274320">
              <a:defRPr/>
            </a:lvl2pPr>
            <a:lvl3pPr marL="868680" indent="-274320">
              <a:defRPr/>
            </a:lvl3pPr>
            <a:lvl4pPr marL="1143000" indent="-274320">
              <a:defRPr/>
            </a:lvl4pPr>
            <a:lvl5pPr marL="1435608" indent="-2743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2">
            <a:extLst>
              <a:ext uri="{FF2B5EF4-FFF2-40B4-BE49-F238E27FC236}">
                <a16:creationId xmlns:a16="http://schemas.microsoft.com/office/drawing/2014/main" id="{B1B5C683-E8CE-5447-B10F-1FA96B9838C5}"/>
              </a:ext>
            </a:extLst>
          </p:cNvPr>
          <p:cNvSpPr>
            <a:spLocks noGrp="1"/>
          </p:cNvSpPr>
          <p:nvPr>
            <p:ph sz="quarter" idx="16"/>
          </p:nvPr>
        </p:nvSpPr>
        <p:spPr>
          <a:xfrm>
            <a:off x="6250324" y="1408546"/>
            <a:ext cx="5505846" cy="4907794"/>
          </a:xfrm>
          <a:prstGeom prst="rect">
            <a:avLst/>
          </a:prstGeom>
        </p:spPr>
        <p:txBody>
          <a:bodyPr/>
          <a:lstStyle>
            <a:lvl1pPr marL="274201" indent="-274201">
              <a:defRPr/>
            </a:lvl1pPr>
            <a:lvl2pPr marL="576072" indent="-274320">
              <a:defRPr/>
            </a:lvl2pPr>
            <a:lvl3pPr marL="868680" indent="-274320">
              <a:defRPr/>
            </a:lvl3pPr>
            <a:lvl4pPr marL="1143000" indent="-274320">
              <a:defRPr/>
            </a:lvl4pPr>
            <a:lvl5pPr marL="1435608" indent="-2743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9F735E5-BB03-E141-8FE5-6E137A04C796}"/>
              </a:ext>
            </a:extLst>
          </p:cNvPr>
          <p:cNvSpPr>
            <a:spLocks noGrp="1"/>
          </p:cNvSpPr>
          <p:nvPr>
            <p:ph type="ftr" sz="quarter" idx="3"/>
          </p:nvPr>
        </p:nvSpPr>
        <p:spPr>
          <a:xfrm>
            <a:off x="4164514" y="6479339"/>
            <a:ext cx="3859795" cy="233968"/>
          </a:xfrm>
          <a:prstGeom prst="rect">
            <a:avLst/>
          </a:prstGeom>
        </p:spPr>
        <p:txBody>
          <a:bodyPr vert="horz" lIns="121888" tIns="60944" rIns="121888" bIns="60944" rtlCol="0" anchor="ctr"/>
          <a:lstStyle>
            <a:lvl1pPr algn="ctr">
              <a:defRPr sz="1000">
                <a:solidFill>
                  <a:schemeClr val="tx1">
                    <a:tint val="75000"/>
                  </a:schemeClr>
                </a:solidFill>
              </a:defRPr>
            </a:lvl1pPr>
          </a:lstStyle>
          <a:p>
            <a:endParaRPr lang="en-US">
              <a:latin typeface="Calibri Light" panose="020F0302020204030204" pitchFamily="34" charset="0"/>
              <a:cs typeface="Calibri Light" panose="020F0302020204030204" pitchFamily="34" charset="0"/>
            </a:endParaRPr>
          </a:p>
        </p:txBody>
      </p:sp>
      <p:grpSp>
        <p:nvGrpSpPr>
          <p:cNvPr id="12" name="Group 11">
            <a:extLst>
              <a:ext uri="{FF2B5EF4-FFF2-40B4-BE49-F238E27FC236}">
                <a16:creationId xmlns:a16="http://schemas.microsoft.com/office/drawing/2014/main" id="{FEE4F5BD-A8B2-8A43-8F9D-27796637426D}"/>
              </a:ext>
            </a:extLst>
          </p:cNvPr>
          <p:cNvGrpSpPr/>
          <p:nvPr userDrawn="1"/>
        </p:nvGrpSpPr>
        <p:grpSpPr>
          <a:xfrm>
            <a:off x="3984798" y="6596323"/>
            <a:ext cx="3594287" cy="261677"/>
            <a:chOff x="3984798" y="6596323"/>
            <a:chExt cx="3594287" cy="261677"/>
          </a:xfrm>
        </p:grpSpPr>
        <p:sp>
          <p:nvSpPr>
            <p:cNvPr id="13" name="TextBox 12">
              <a:extLst>
                <a:ext uri="{FF2B5EF4-FFF2-40B4-BE49-F238E27FC236}">
                  <a16:creationId xmlns:a16="http://schemas.microsoft.com/office/drawing/2014/main" id="{56AB45CE-9A16-9D42-B335-40FCBA3C7672}"/>
                </a:ext>
              </a:extLst>
            </p:cNvPr>
            <p:cNvSpPr txBox="1"/>
            <p:nvPr userDrawn="1"/>
          </p:nvSpPr>
          <p:spPr>
            <a:xfrm>
              <a:off x="3984798" y="6596323"/>
              <a:ext cx="3594287" cy="246221"/>
            </a:xfrm>
            <a:prstGeom prst="rect">
              <a:avLst/>
            </a:prstGeom>
            <a:noFill/>
          </p:spPr>
          <p:txBody>
            <a:bodyPr wrap="square" rtlCol="0">
              <a:spAutoFit/>
            </a:bodyPr>
            <a:lstStyle/>
            <a:p>
              <a:pPr algn="r"/>
              <a:fld id="{DA8F7AB5-BFE5-D543-9ED3-50EAB714655D}" type="datetime3">
                <a:rPr lang="en-US" sz="1000" smtClean="0">
                  <a:solidFill>
                    <a:schemeClr val="bg1">
                      <a:lumMod val="65000"/>
                    </a:schemeClr>
                  </a:solidFill>
                </a:rPr>
                <a:t>13 June 2025</a:t>
              </a:fld>
              <a:r>
                <a:rPr lang="en-US" sz="1000">
                  <a:solidFill>
                    <a:schemeClr val="bg1">
                      <a:lumMod val="65000"/>
                    </a:schemeClr>
                  </a:solidFill>
                </a:rPr>
                <a:t> Microchip Technology Inc. and its subsidiaries</a:t>
              </a:r>
            </a:p>
          </p:txBody>
        </p:sp>
        <p:sp>
          <p:nvSpPr>
            <p:cNvPr id="14" name="Rectangle 13">
              <a:extLst>
                <a:ext uri="{FF2B5EF4-FFF2-40B4-BE49-F238E27FC236}">
                  <a16:creationId xmlns:a16="http://schemas.microsoft.com/office/drawing/2014/main" id="{2B272549-DB7B-3E4B-A9DF-413990017250}"/>
                </a:ext>
              </a:extLst>
            </p:cNvPr>
            <p:cNvSpPr/>
            <p:nvPr userDrawn="1"/>
          </p:nvSpPr>
          <p:spPr>
            <a:xfrm>
              <a:off x="4070555" y="6611779"/>
              <a:ext cx="747251" cy="23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C5593CC7-18E5-1E4B-B493-BCCB1352C41B}"/>
                </a:ext>
              </a:extLst>
            </p:cNvPr>
            <p:cNvSpPr txBox="1"/>
            <p:nvPr userDrawn="1"/>
          </p:nvSpPr>
          <p:spPr>
            <a:xfrm>
              <a:off x="4611329" y="6611779"/>
              <a:ext cx="284763" cy="246221"/>
            </a:xfrm>
            <a:prstGeom prst="rect">
              <a:avLst/>
            </a:prstGeom>
            <a:noFill/>
          </p:spPr>
          <p:txBody>
            <a:bodyPr wrap="square" rtlCol="0">
              <a:spAutoFit/>
            </a:bodyPr>
            <a:lstStyle/>
            <a:p>
              <a:pPr algn="r"/>
              <a:r>
                <a:rPr lang="en-US" sz="1000">
                  <a:solidFill>
                    <a:schemeClr val="bg1">
                      <a:lumMod val="65000"/>
                    </a:schemeClr>
                  </a:solidFill>
                </a:rPr>
                <a:t>©</a:t>
              </a:r>
            </a:p>
          </p:txBody>
        </p:sp>
      </p:grpSp>
    </p:spTree>
    <p:extLst>
      <p:ext uri="{BB962C8B-B14F-4D97-AF65-F5344CB8AC3E}">
        <p14:creationId xmlns:p14="http://schemas.microsoft.com/office/powerpoint/2010/main" val="2239015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4ABC63-0F02-3D4C-B5A8-224D9EF04437}"/>
              </a:ext>
            </a:extLst>
          </p:cNvPr>
          <p:cNvSpPr>
            <a:spLocks noGrp="1"/>
          </p:cNvSpPr>
          <p:nvPr>
            <p:ph type="title"/>
          </p:nvPr>
        </p:nvSpPr>
        <p:spPr>
          <a:xfrm>
            <a:off x="355509" y="96297"/>
            <a:ext cx="11400661" cy="777240"/>
          </a:xfrm>
        </p:spPr>
        <p:txBody>
          <a:bodyPr/>
          <a:lstStyle/>
          <a:p>
            <a:r>
              <a:rPr lang="en-US"/>
              <a:t>Click to edit Master title</a:t>
            </a:r>
          </a:p>
        </p:txBody>
      </p:sp>
      <p:sp>
        <p:nvSpPr>
          <p:cNvPr id="7" name="Content Placeholder 12">
            <a:extLst>
              <a:ext uri="{FF2B5EF4-FFF2-40B4-BE49-F238E27FC236}">
                <a16:creationId xmlns:a16="http://schemas.microsoft.com/office/drawing/2014/main" id="{2EFF8C43-59A6-4644-B04E-6AE187BD55D1}"/>
              </a:ext>
            </a:extLst>
          </p:cNvPr>
          <p:cNvSpPr>
            <a:spLocks noGrp="1"/>
          </p:cNvSpPr>
          <p:nvPr>
            <p:ph sz="quarter" idx="15"/>
          </p:nvPr>
        </p:nvSpPr>
        <p:spPr>
          <a:xfrm>
            <a:off x="355509" y="929269"/>
            <a:ext cx="5505846" cy="5374679"/>
          </a:xfrm>
          <a:prstGeom prst="rect">
            <a:avLst/>
          </a:prstGeom>
        </p:spPr>
        <p:txBody>
          <a:bodyPr/>
          <a:lstStyle>
            <a:lvl1pPr marL="274201" indent="-274201">
              <a:defRPr/>
            </a:lvl1pPr>
            <a:lvl2pPr marL="576072" indent="-274320">
              <a:defRPr/>
            </a:lvl2pPr>
            <a:lvl3pPr marL="868680" indent="-274320">
              <a:defRPr/>
            </a:lvl3pPr>
            <a:lvl4pPr marL="1143000" indent="-274320">
              <a:defRPr/>
            </a:lvl4pPr>
            <a:lvl5pPr marL="1435608" indent="-2743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2">
            <a:extLst>
              <a:ext uri="{FF2B5EF4-FFF2-40B4-BE49-F238E27FC236}">
                <a16:creationId xmlns:a16="http://schemas.microsoft.com/office/drawing/2014/main" id="{69F5C3FF-72D2-604B-A6AF-63E081CA68F8}"/>
              </a:ext>
            </a:extLst>
          </p:cNvPr>
          <p:cNvSpPr>
            <a:spLocks noGrp="1"/>
          </p:cNvSpPr>
          <p:nvPr>
            <p:ph sz="quarter" idx="16"/>
          </p:nvPr>
        </p:nvSpPr>
        <p:spPr>
          <a:xfrm>
            <a:off x="6250324" y="929270"/>
            <a:ext cx="5505846" cy="5374678"/>
          </a:xfrm>
          <a:prstGeom prst="rect">
            <a:avLst/>
          </a:prstGeom>
        </p:spPr>
        <p:txBody>
          <a:bodyPr/>
          <a:lstStyle>
            <a:lvl1pPr marL="274201" indent="-274201">
              <a:defRPr/>
            </a:lvl1pPr>
            <a:lvl2pPr marL="576072" indent="-274320">
              <a:defRPr/>
            </a:lvl2pPr>
            <a:lvl3pPr marL="868680" indent="-274320">
              <a:defRPr/>
            </a:lvl3pPr>
            <a:lvl4pPr marL="1143000" indent="-274320">
              <a:defRPr/>
            </a:lvl4pPr>
            <a:lvl5pPr marL="1435608" indent="-2743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3872A14E-E83F-9541-B766-352B85366E62}"/>
              </a:ext>
            </a:extLst>
          </p:cNvPr>
          <p:cNvSpPr>
            <a:spLocks noGrp="1"/>
          </p:cNvSpPr>
          <p:nvPr>
            <p:ph type="ftr" sz="quarter" idx="3"/>
          </p:nvPr>
        </p:nvSpPr>
        <p:spPr>
          <a:xfrm>
            <a:off x="4164514" y="6479339"/>
            <a:ext cx="3859795" cy="233968"/>
          </a:xfrm>
          <a:prstGeom prst="rect">
            <a:avLst/>
          </a:prstGeom>
        </p:spPr>
        <p:txBody>
          <a:bodyPr vert="horz" lIns="121888" tIns="60944" rIns="121888" bIns="60944" rtlCol="0" anchor="ctr"/>
          <a:lstStyle>
            <a:lvl1pPr algn="ctr">
              <a:defRPr sz="1000">
                <a:solidFill>
                  <a:schemeClr val="tx1">
                    <a:tint val="75000"/>
                  </a:schemeClr>
                </a:solidFill>
              </a:defRPr>
            </a:lvl1pPr>
          </a:lstStyle>
          <a:p>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636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34BA8B-10CA-A4F3-6508-8896E355A69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
        <p:nvSpPr>
          <p:cNvPr id="10" name="Text Placeholder 9">
            <a:extLst>
              <a:ext uri="{FF2B5EF4-FFF2-40B4-BE49-F238E27FC236}">
                <a16:creationId xmlns:a16="http://schemas.microsoft.com/office/drawing/2014/main" id="{5E723F58-1A3E-8A03-41F1-2D884A626DA1}"/>
              </a:ext>
            </a:extLst>
          </p:cNvPr>
          <p:cNvSpPr>
            <a:spLocks noGrp="1"/>
          </p:cNvSpPr>
          <p:nvPr>
            <p:ph type="body" sz="quarter" idx="13" hasCustomPrompt="1"/>
          </p:nvPr>
        </p:nvSpPr>
        <p:spPr>
          <a:xfrm>
            <a:off x="597408" y="3112477"/>
            <a:ext cx="2593467" cy="2382594"/>
          </a:xfrm>
          <a:gradFill flip="none" rotWithShape="1">
            <a:gsLst>
              <a:gs pos="0">
                <a:srgbClr val="08141F">
                  <a:alpha val="84738"/>
                </a:srgbClr>
              </a:gs>
              <a:gs pos="78000">
                <a:schemeClr val="tx1">
                  <a:alpha val="85000"/>
                </a:schemeClr>
              </a:gs>
            </a:gsLst>
            <a:lin ang="16200000" scaled="1"/>
            <a:tileRect/>
          </a:gradFill>
        </p:spPr>
        <p:txBody>
          <a:bodyPr tIns="91440"/>
          <a:lstStyle>
            <a:lvl2pPr marL="457200" indent="-274320">
              <a:defRPr sz="1800" b="0">
                <a:solidFill>
                  <a:schemeClr val="bg1"/>
                </a:solidFill>
              </a:defRPr>
            </a:lvl2pPr>
          </a:lstStyle>
          <a:p>
            <a:pPr lvl="1"/>
            <a:r>
              <a:rPr lang="en-US"/>
              <a:t>Bullet Point</a:t>
            </a:r>
          </a:p>
        </p:txBody>
      </p:sp>
      <p:sp>
        <p:nvSpPr>
          <p:cNvPr id="8" name="Text Placeholder 7">
            <a:extLst>
              <a:ext uri="{FF2B5EF4-FFF2-40B4-BE49-F238E27FC236}">
                <a16:creationId xmlns:a16="http://schemas.microsoft.com/office/drawing/2014/main" id="{7C1269A7-CA92-0035-2BAD-9BBDC530CD86}"/>
              </a:ext>
            </a:extLst>
          </p:cNvPr>
          <p:cNvSpPr>
            <a:spLocks noGrp="1"/>
          </p:cNvSpPr>
          <p:nvPr>
            <p:ph type="body" sz="quarter" idx="14" hasCustomPrompt="1"/>
          </p:nvPr>
        </p:nvSpPr>
        <p:spPr>
          <a:xfrm>
            <a:off x="596900" y="2520766"/>
            <a:ext cx="2587625" cy="539933"/>
          </a:xfrm>
          <a:solidFill>
            <a:schemeClr val="bg1"/>
          </a:solidFill>
        </p:spPr>
        <p:txBody>
          <a:bodyPr anchor="ctr"/>
          <a:lstStyle>
            <a:lvl1pPr algn="ctr">
              <a:defRPr>
                <a:solidFill>
                  <a:schemeClr val="tx1"/>
                </a:solidFill>
              </a:defRPr>
            </a:lvl1pPr>
          </a:lstStyle>
          <a:p>
            <a:pPr lvl="0"/>
            <a:r>
              <a:rPr lang="en-US"/>
              <a:t>Header</a:t>
            </a:r>
          </a:p>
        </p:txBody>
      </p:sp>
      <p:sp>
        <p:nvSpPr>
          <p:cNvPr id="12" name="Rectangle 11">
            <a:extLst>
              <a:ext uri="{FF2B5EF4-FFF2-40B4-BE49-F238E27FC236}">
                <a16:creationId xmlns:a16="http://schemas.microsoft.com/office/drawing/2014/main" id="{135C699F-1451-5B5C-1DA5-58EA5E00D0CE}"/>
              </a:ext>
            </a:extLst>
          </p:cNvPr>
          <p:cNvSpPr/>
          <p:nvPr userDrawn="1"/>
        </p:nvSpPr>
        <p:spPr>
          <a:xfrm>
            <a:off x="596900" y="3060699"/>
            <a:ext cx="2587625" cy="51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 Placeholder 9">
            <a:extLst>
              <a:ext uri="{FF2B5EF4-FFF2-40B4-BE49-F238E27FC236}">
                <a16:creationId xmlns:a16="http://schemas.microsoft.com/office/drawing/2014/main" id="{C5150108-D50F-3A9A-9BA3-0409B1E4CDFF}"/>
              </a:ext>
            </a:extLst>
          </p:cNvPr>
          <p:cNvSpPr>
            <a:spLocks noGrp="1"/>
          </p:cNvSpPr>
          <p:nvPr>
            <p:ph type="body" sz="quarter" idx="15" hasCustomPrompt="1"/>
          </p:nvPr>
        </p:nvSpPr>
        <p:spPr>
          <a:xfrm>
            <a:off x="3430301" y="3112477"/>
            <a:ext cx="2593467" cy="2382594"/>
          </a:xfrm>
          <a:gradFill flip="none" rotWithShape="1">
            <a:gsLst>
              <a:gs pos="0">
                <a:srgbClr val="08141F">
                  <a:alpha val="84738"/>
                </a:srgbClr>
              </a:gs>
              <a:gs pos="78000">
                <a:schemeClr val="tx1">
                  <a:alpha val="85000"/>
                </a:schemeClr>
              </a:gs>
            </a:gsLst>
            <a:lin ang="16200000" scaled="1"/>
            <a:tileRect/>
          </a:gradFill>
        </p:spPr>
        <p:txBody>
          <a:bodyPr tIns="91440"/>
          <a:lstStyle>
            <a:lvl2pPr marL="457200" indent="-274320">
              <a:defRPr sz="1800" b="0">
                <a:solidFill>
                  <a:schemeClr val="bg1"/>
                </a:solidFill>
              </a:defRPr>
            </a:lvl2pPr>
          </a:lstStyle>
          <a:p>
            <a:pPr lvl="1"/>
            <a:r>
              <a:rPr lang="en-US"/>
              <a:t>Bullet Point</a:t>
            </a:r>
          </a:p>
        </p:txBody>
      </p:sp>
      <p:sp>
        <p:nvSpPr>
          <p:cNvPr id="14" name="Text Placeholder 7">
            <a:extLst>
              <a:ext uri="{FF2B5EF4-FFF2-40B4-BE49-F238E27FC236}">
                <a16:creationId xmlns:a16="http://schemas.microsoft.com/office/drawing/2014/main" id="{F385F307-EF3C-9F3F-43EC-AF2248C43B66}"/>
              </a:ext>
            </a:extLst>
          </p:cNvPr>
          <p:cNvSpPr>
            <a:spLocks noGrp="1"/>
          </p:cNvSpPr>
          <p:nvPr>
            <p:ph type="body" sz="quarter" idx="16" hasCustomPrompt="1"/>
          </p:nvPr>
        </p:nvSpPr>
        <p:spPr>
          <a:xfrm>
            <a:off x="3429793" y="2520766"/>
            <a:ext cx="2587625" cy="539933"/>
          </a:xfrm>
          <a:solidFill>
            <a:schemeClr val="bg1"/>
          </a:solidFill>
        </p:spPr>
        <p:txBody>
          <a:bodyPr anchor="ctr"/>
          <a:lstStyle>
            <a:lvl1pPr algn="ctr">
              <a:defRPr>
                <a:solidFill>
                  <a:schemeClr val="tx1"/>
                </a:solidFill>
              </a:defRPr>
            </a:lvl1pPr>
          </a:lstStyle>
          <a:p>
            <a:pPr lvl="0"/>
            <a:r>
              <a:rPr lang="en-US"/>
              <a:t>Header</a:t>
            </a:r>
          </a:p>
        </p:txBody>
      </p:sp>
      <p:sp>
        <p:nvSpPr>
          <p:cNvPr id="15" name="Rectangle 14">
            <a:extLst>
              <a:ext uri="{FF2B5EF4-FFF2-40B4-BE49-F238E27FC236}">
                <a16:creationId xmlns:a16="http://schemas.microsoft.com/office/drawing/2014/main" id="{ED07B931-1135-0644-8964-AEEC4026C522}"/>
              </a:ext>
            </a:extLst>
          </p:cNvPr>
          <p:cNvSpPr/>
          <p:nvPr userDrawn="1"/>
        </p:nvSpPr>
        <p:spPr>
          <a:xfrm>
            <a:off x="3429793" y="3060699"/>
            <a:ext cx="2587625" cy="51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 Placeholder 9">
            <a:extLst>
              <a:ext uri="{FF2B5EF4-FFF2-40B4-BE49-F238E27FC236}">
                <a16:creationId xmlns:a16="http://schemas.microsoft.com/office/drawing/2014/main" id="{89286161-BE4A-C958-6226-6241E0839F4C}"/>
              </a:ext>
            </a:extLst>
          </p:cNvPr>
          <p:cNvSpPr>
            <a:spLocks noGrp="1"/>
          </p:cNvSpPr>
          <p:nvPr>
            <p:ph type="body" sz="quarter" idx="17" hasCustomPrompt="1"/>
          </p:nvPr>
        </p:nvSpPr>
        <p:spPr>
          <a:xfrm>
            <a:off x="6223754" y="3112477"/>
            <a:ext cx="2593467" cy="2382594"/>
          </a:xfrm>
          <a:gradFill flip="none" rotWithShape="1">
            <a:gsLst>
              <a:gs pos="0">
                <a:srgbClr val="08141F">
                  <a:alpha val="84738"/>
                </a:srgbClr>
              </a:gs>
              <a:gs pos="78000">
                <a:schemeClr val="tx1">
                  <a:alpha val="85000"/>
                </a:schemeClr>
              </a:gs>
            </a:gsLst>
            <a:lin ang="16200000" scaled="1"/>
            <a:tileRect/>
          </a:gradFill>
        </p:spPr>
        <p:txBody>
          <a:bodyPr tIns="91440"/>
          <a:lstStyle>
            <a:lvl2pPr marL="457200" indent="-274320">
              <a:defRPr sz="1800" b="0">
                <a:solidFill>
                  <a:schemeClr val="bg1"/>
                </a:solidFill>
              </a:defRPr>
            </a:lvl2pPr>
          </a:lstStyle>
          <a:p>
            <a:pPr lvl="1"/>
            <a:r>
              <a:rPr lang="en-US"/>
              <a:t>Bullet Point</a:t>
            </a:r>
          </a:p>
        </p:txBody>
      </p:sp>
      <p:sp>
        <p:nvSpPr>
          <p:cNvPr id="17" name="Text Placeholder 7">
            <a:extLst>
              <a:ext uri="{FF2B5EF4-FFF2-40B4-BE49-F238E27FC236}">
                <a16:creationId xmlns:a16="http://schemas.microsoft.com/office/drawing/2014/main" id="{C2E93CE0-124D-BE39-FCFD-8F50BA93A5B9}"/>
              </a:ext>
            </a:extLst>
          </p:cNvPr>
          <p:cNvSpPr>
            <a:spLocks noGrp="1"/>
          </p:cNvSpPr>
          <p:nvPr>
            <p:ph type="body" sz="quarter" idx="18" hasCustomPrompt="1"/>
          </p:nvPr>
        </p:nvSpPr>
        <p:spPr>
          <a:xfrm>
            <a:off x="6223246" y="2520766"/>
            <a:ext cx="2587625" cy="539933"/>
          </a:xfrm>
          <a:solidFill>
            <a:schemeClr val="bg1"/>
          </a:solidFill>
        </p:spPr>
        <p:txBody>
          <a:bodyPr anchor="ctr"/>
          <a:lstStyle>
            <a:lvl1pPr algn="ctr">
              <a:defRPr>
                <a:solidFill>
                  <a:schemeClr val="tx1"/>
                </a:solidFill>
              </a:defRPr>
            </a:lvl1pPr>
          </a:lstStyle>
          <a:p>
            <a:pPr lvl="0"/>
            <a:r>
              <a:rPr lang="en-US"/>
              <a:t>Header</a:t>
            </a:r>
          </a:p>
        </p:txBody>
      </p:sp>
      <p:sp>
        <p:nvSpPr>
          <p:cNvPr id="18" name="Rectangle 17">
            <a:extLst>
              <a:ext uri="{FF2B5EF4-FFF2-40B4-BE49-F238E27FC236}">
                <a16:creationId xmlns:a16="http://schemas.microsoft.com/office/drawing/2014/main" id="{E234B021-7683-240D-4646-7C6F8A7206F6}"/>
              </a:ext>
            </a:extLst>
          </p:cNvPr>
          <p:cNvSpPr/>
          <p:nvPr userDrawn="1"/>
        </p:nvSpPr>
        <p:spPr>
          <a:xfrm>
            <a:off x="6223246" y="3060699"/>
            <a:ext cx="2587625" cy="51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 Placeholder 9">
            <a:extLst>
              <a:ext uri="{FF2B5EF4-FFF2-40B4-BE49-F238E27FC236}">
                <a16:creationId xmlns:a16="http://schemas.microsoft.com/office/drawing/2014/main" id="{A0463161-9337-5825-C0AC-8C5A230BDD3F}"/>
              </a:ext>
            </a:extLst>
          </p:cNvPr>
          <p:cNvSpPr>
            <a:spLocks noGrp="1"/>
          </p:cNvSpPr>
          <p:nvPr>
            <p:ph type="body" sz="quarter" idx="19" hasCustomPrompt="1"/>
          </p:nvPr>
        </p:nvSpPr>
        <p:spPr>
          <a:xfrm>
            <a:off x="9029907" y="3112477"/>
            <a:ext cx="2593467" cy="2382594"/>
          </a:xfrm>
          <a:gradFill flip="none" rotWithShape="1">
            <a:gsLst>
              <a:gs pos="0">
                <a:srgbClr val="08141F">
                  <a:alpha val="84738"/>
                </a:srgbClr>
              </a:gs>
              <a:gs pos="78000">
                <a:schemeClr val="tx1">
                  <a:alpha val="85000"/>
                </a:schemeClr>
              </a:gs>
            </a:gsLst>
            <a:lin ang="16200000" scaled="1"/>
            <a:tileRect/>
          </a:gradFill>
        </p:spPr>
        <p:txBody>
          <a:bodyPr tIns="91440"/>
          <a:lstStyle>
            <a:lvl2pPr marL="457200" indent="-274320">
              <a:defRPr sz="1800" b="0">
                <a:solidFill>
                  <a:schemeClr val="bg1"/>
                </a:solidFill>
              </a:defRPr>
            </a:lvl2pPr>
          </a:lstStyle>
          <a:p>
            <a:pPr lvl="1"/>
            <a:r>
              <a:rPr lang="en-US"/>
              <a:t>Bullet Point</a:t>
            </a:r>
          </a:p>
        </p:txBody>
      </p:sp>
      <p:sp>
        <p:nvSpPr>
          <p:cNvPr id="20" name="Text Placeholder 7">
            <a:extLst>
              <a:ext uri="{FF2B5EF4-FFF2-40B4-BE49-F238E27FC236}">
                <a16:creationId xmlns:a16="http://schemas.microsoft.com/office/drawing/2014/main" id="{34B51D2D-4379-D3CB-F0CE-2F3B5A85636A}"/>
              </a:ext>
            </a:extLst>
          </p:cNvPr>
          <p:cNvSpPr>
            <a:spLocks noGrp="1"/>
          </p:cNvSpPr>
          <p:nvPr>
            <p:ph type="body" sz="quarter" idx="20" hasCustomPrompt="1"/>
          </p:nvPr>
        </p:nvSpPr>
        <p:spPr>
          <a:xfrm>
            <a:off x="9029399" y="2520766"/>
            <a:ext cx="2587625" cy="539933"/>
          </a:xfrm>
          <a:solidFill>
            <a:schemeClr val="bg1"/>
          </a:solidFill>
        </p:spPr>
        <p:txBody>
          <a:bodyPr anchor="ctr"/>
          <a:lstStyle>
            <a:lvl1pPr algn="ctr">
              <a:defRPr>
                <a:solidFill>
                  <a:schemeClr val="tx1"/>
                </a:solidFill>
              </a:defRPr>
            </a:lvl1pPr>
          </a:lstStyle>
          <a:p>
            <a:pPr lvl="0"/>
            <a:r>
              <a:rPr lang="en-US"/>
              <a:t>Header</a:t>
            </a:r>
          </a:p>
        </p:txBody>
      </p:sp>
      <p:sp>
        <p:nvSpPr>
          <p:cNvPr id="21" name="Rectangle 20">
            <a:extLst>
              <a:ext uri="{FF2B5EF4-FFF2-40B4-BE49-F238E27FC236}">
                <a16:creationId xmlns:a16="http://schemas.microsoft.com/office/drawing/2014/main" id="{D2965D03-7B83-43B7-CBC5-8163CD125EE3}"/>
              </a:ext>
            </a:extLst>
          </p:cNvPr>
          <p:cNvSpPr/>
          <p:nvPr userDrawn="1"/>
        </p:nvSpPr>
        <p:spPr>
          <a:xfrm>
            <a:off x="9029399" y="3060699"/>
            <a:ext cx="2587625" cy="51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5836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CAEC6540-64C7-9747-877E-6D8504F5DE51}"/>
              </a:ext>
            </a:extLst>
          </p:cNvPr>
          <p:cNvSpPr>
            <a:spLocks noGrp="1"/>
          </p:cNvSpPr>
          <p:nvPr>
            <p:ph type="title"/>
          </p:nvPr>
        </p:nvSpPr>
        <p:spPr>
          <a:xfrm>
            <a:off x="355509" y="96296"/>
            <a:ext cx="11400661" cy="777240"/>
          </a:xfrm>
          <a:prstGeom prst="rect">
            <a:avLst/>
          </a:prstGeom>
        </p:spPr>
        <p:txBody>
          <a:bodyPr vert="horz" lIns="121888" tIns="60944" rIns="121888" bIns="60944" rtlCol="0" anchor="t" anchorCtr="0">
            <a:noAutofit/>
          </a:bodyPr>
          <a:lstStyle>
            <a:lvl1pPr>
              <a:defRPr sz="4400"/>
            </a:lvl1pPr>
          </a:lstStyle>
          <a:p>
            <a:r>
              <a:rPr lang="en-US"/>
              <a:t>Click to edit Master title style</a:t>
            </a:r>
          </a:p>
        </p:txBody>
      </p:sp>
      <p:sp>
        <p:nvSpPr>
          <p:cNvPr id="13" name="Content Placeholder 12">
            <a:extLst>
              <a:ext uri="{FF2B5EF4-FFF2-40B4-BE49-F238E27FC236}">
                <a16:creationId xmlns:a16="http://schemas.microsoft.com/office/drawing/2014/main" id="{986DAD2F-D448-354C-9ACF-03ED78E9AF94}"/>
              </a:ext>
            </a:extLst>
          </p:cNvPr>
          <p:cNvSpPr>
            <a:spLocks noGrp="1"/>
          </p:cNvSpPr>
          <p:nvPr>
            <p:ph sz="quarter" idx="13"/>
          </p:nvPr>
        </p:nvSpPr>
        <p:spPr>
          <a:xfrm>
            <a:off x="354778" y="923073"/>
            <a:ext cx="11400660" cy="5385963"/>
          </a:xfrm>
          <a:prstGeom prst="rect">
            <a:avLst/>
          </a:prstGeom>
        </p:spPr>
        <p:txBody>
          <a:bodyPr/>
          <a:lstStyle>
            <a:lvl1pPr marL="274201" indent="-274201">
              <a:defRPr sz="3200"/>
            </a:lvl1pPr>
            <a:lvl2pPr marL="576072" indent="-274320">
              <a:defRPr sz="2800"/>
            </a:lvl2pPr>
            <a:lvl3pPr marL="868680" indent="-274320">
              <a:defRPr sz="2400"/>
            </a:lvl3pPr>
            <a:lvl4pPr marL="1143000" indent="-274320">
              <a:defRPr sz="2000"/>
            </a:lvl4pPr>
            <a:lvl5pPr marL="1435608" indent="-27432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8344651-9BC3-804A-ABEF-ABD80FF3CEB8}"/>
              </a:ext>
            </a:extLst>
          </p:cNvPr>
          <p:cNvSpPr>
            <a:spLocks noGrp="1"/>
          </p:cNvSpPr>
          <p:nvPr>
            <p:ph type="ftr" sz="quarter" idx="3"/>
          </p:nvPr>
        </p:nvSpPr>
        <p:spPr>
          <a:xfrm>
            <a:off x="4164514" y="6479339"/>
            <a:ext cx="3859795" cy="233968"/>
          </a:xfrm>
          <a:prstGeom prst="rect">
            <a:avLst/>
          </a:prstGeom>
        </p:spPr>
        <p:txBody>
          <a:bodyPr vert="horz" lIns="121888" tIns="60944" rIns="121888" bIns="60944" rtlCol="0" anchor="ctr"/>
          <a:lstStyle>
            <a:lvl1pPr algn="ctr">
              <a:defRPr sz="1000">
                <a:solidFill>
                  <a:schemeClr val="tx1">
                    <a:tint val="75000"/>
                  </a:schemeClr>
                </a:solidFill>
              </a:defRPr>
            </a:lvl1pPr>
          </a:lstStyle>
          <a:p>
            <a:endParaRPr lang="en-US">
              <a:latin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F6C4036F-02D0-6547-A814-7D5AACFEC9E8}"/>
              </a:ext>
            </a:extLst>
          </p:cNvPr>
          <p:cNvGrpSpPr/>
          <p:nvPr/>
        </p:nvGrpSpPr>
        <p:grpSpPr>
          <a:xfrm>
            <a:off x="3984798" y="6596323"/>
            <a:ext cx="3594287" cy="261677"/>
            <a:chOff x="3984798" y="6596323"/>
            <a:chExt cx="3594287" cy="261677"/>
          </a:xfrm>
        </p:grpSpPr>
        <p:sp>
          <p:nvSpPr>
            <p:cNvPr id="10" name="TextBox 9">
              <a:extLst>
                <a:ext uri="{FF2B5EF4-FFF2-40B4-BE49-F238E27FC236}">
                  <a16:creationId xmlns:a16="http://schemas.microsoft.com/office/drawing/2014/main" id="{9932804D-F1B0-0D45-8469-4C00B2E72DCD}"/>
                </a:ext>
              </a:extLst>
            </p:cNvPr>
            <p:cNvSpPr txBox="1"/>
            <p:nvPr/>
          </p:nvSpPr>
          <p:spPr>
            <a:xfrm>
              <a:off x="3984798" y="6596323"/>
              <a:ext cx="3594287" cy="246221"/>
            </a:xfrm>
            <a:prstGeom prst="rect">
              <a:avLst/>
            </a:prstGeom>
            <a:noFill/>
          </p:spPr>
          <p:txBody>
            <a:bodyPr wrap="square" rtlCol="0">
              <a:spAutoFit/>
            </a:bodyPr>
            <a:lstStyle/>
            <a:p>
              <a:pPr algn="r"/>
              <a:fld id="{1CA5AD87-2C2E-CE40-A88B-1ABF9938A991}" type="datetime3">
                <a:rPr lang="en-US" sz="1000" smtClean="0">
                  <a:solidFill>
                    <a:schemeClr val="bg1">
                      <a:lumMod val="65000"/>
                    </a:schemeClr>
                  </a:solidFill>
                </a:rPr>
                <a:t>13 June 2025</a:t>
              </a:fld>
              <a:r>
                <a:rPr lang="en-US" sz="1000">
                  <a:solidFill>
                    <a:schemeClr val="bg1">
                      <a:lumMod val="65000"/>
                    </a:schemeClr>
                  </a:solidFill>
                </a:rPr>
                <a:t> Microchip Technology Inc. and its subsidiaries</a:t>
              </a:r>
            </a:p>
          </p:txBody>
        </p:sp>
        <p:sp>
          <p:nvSpPr>
            <p:cNvPr id="11" name="Rectangle 10">
              <a:extLst>
                <a:ext uri="{FF2B5EF4-FFF2-40B4-BE49-F238E27FC236}">
                  <a16:creationId xmlns:a16="http://schemas.microsoft.com/office/drawing/2014/main" id="{91A83DFC-2408-9140-996A-1BFC995DB1BA}"/>
                </a:ext>
              </a:extLst>
            </p:cNvPr>
            <p:cNvSpPr/>
            <p:nvPr/>
          </p:nvSpPr>
          <p:spPr>
            <a:xfrm>
              <a:off x="4070555" y="6611779"/>
              <a:ext cx="747251" cy="23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01B3A264-B363-DC44-BE09-4733DFA5AC2F}"/>
                </a:ext>
              </a:extLst>
            </p:cNvPr>
            <p:cNvSpPr txBox="1"/>
            <p:nvPr/>
          </p:nvSpPr>
          <p:spPr>
            <a:xfrm>
              <a:off x="4611329" y="6611779"/>
              <a:ext cx="284763" cy="246221"/>
            </a:xfrm>
            <a:prstGeom prst="rect">
              <a:avLst/>
            </a:prstGeom>
            <a:noFill/>
          </p:spPr>
          <p:txBody>
            <a:bodyPr wrap="square" rtlCol="0">
              <a:spAutoFit/>
            </a:bodyPr>
            <a:lstStyle/>
            <a:p>
              <a:pPr algn="r"/>
              <a:r>
                <a:rPr lang="en-US" sz="1000">
                  <a:solidFill>
                    <a:schemeClr val="bg1">
                      <a:lumMod val="65000"/>
                    </a:schemeClr>
                  </a:solidFill>
                </a:rPr>
                <a:t>©</a:t>
              </a:r>
            </a:p>
          </p:txBody>
        </p:sp>
      </p:grpSp>
    </p:spTree>
    <p:extLst>
      <p:ext uri="{BB962C8B-B14F-4D97-AF65-F5344CB8AC3E}">
        <p14:creationId xmlns:p14="http://schemas.microsoft.com/office/powerpoint/2010/main" val="2999905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9BB9-8088-1B4E-AA38-17BC94EF144E}"/>
              </a:ext>
            </a:extLst>
          </p:cNvPr>
          <p:cNvSpPr>
            <a:spLocks noGrp="1"/>
          </p:cNvSpPr>
          <p:nvPr>
            <p:ph type="title"/>
          </p:nvPr>
        </p:nvSpPr>
        <p:spPr>
          <a:xfrm>
            <a:off x="355509" y="96295"/>
            <a:ext cx="11400661" cy="77724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B5F3DB77-FEA1-E44C-9C5F-88B2D4B5D283}"/>
              </a:ext>
            </a:extLst>
          </p:cNvPr>
          <p:cNvSpPr>
            <a:spLocks noGrp="1"/>
          </p:cNvSpPr>
          <p:nvPr>
            <p:ph type="body" sz="quarter" idx="13" hasCustomPrompt="1"/>
          </p:nvPr>
        </p:nvSpPr>
        <p:spPr>
          <a:xfrm>
            <a:off x="368603" y="831986"/>
            <a:ext cx="11400661" cy="428625"/>
          </a:xfrm>
          <a:prstGeom prst="rect">
            <a:avLst/>
          </a:prstGeom>
        </p:spPr>
        <p:txBody>
          <a:bodyPr anchor="ctr">
            <a:noAutofit/>
          </a:bodyPr>
          <a:lstStyle>
            <a:lvl1pPr marL="0" indent="0">
              <a:buNone/>
              <a:defRPr>
                <a:solidFill>
                  <a:srgbClr val="1D9CE4"/>
                </a:solidFill>
              </a:defRPr>
            </a:lvl1pPr>
          </a:lstStyle>
          <a:p>
            <a:pPr lvl="0"/>
            <a:r>
              <a:rPr lang="en-US" b="1" kern="0">
                <a:solidFill>
                  <a:srgbClr val="45A8C4"/>
                </a:solidFill>
                <a:latin typeface="+mn-lt"/>
                <a:cs typeface="Calibri"/>
              </a:rPr>
              <a:t>Subtitle</a:t>
            </a:r>
            <a:endParaRPr lang="en-US"/>
          </a:p>
        </p:txBody>
      </p:sp>
      <p:sp>
        <p:nvSpPr>
          <p:cNvPr id="6" name="Content Placeholder 12">
            <a:extLst>
              <a:ext uri="{FF2B5EF4-FFF2-40B4-BE49-F238E27FC236}">
                <a16:creationId xmlns:a16="http://schemas.microsoft.com/office/drawing/2014/main" id="{955162B4-304F-5841-8C1A-37D23DCFC924}"/>
              </a:ext>
            </a:extLst>
          </p:cNvPr>
          <p:cNvSpPr>
            <a:spLocks noGrp="1"/>
          </p:cNvSpPr>
          <p:nvPr>
            <p:ph sz="quarter" idx="15"/>
          </p:nvPr>
        </p:nvSpPr>
        <p:spPr>
          <a:xfrm>
            <a:off x="355509" y="1403852"/>
            <a:ext cx="11400660" cy="4905184"/>
          </a:xfrm>
          <a:prstGeom prst="rect">
            <a:avLst/>
          </a:prstGeom>
        </p:spPr>
        <p:txBody>
          <a:bodyPr/>
          <a:lstStyle>
            <a:lvl1pPr marL="274201" indent="-274201">
              <a:defRPr/>
            </a:lvl1pPr>
            <a:lvl2pPr marL="576072" indent="-274320">
              <a:defRPr/>
            </a:lvl2pPr>
            <a:lvl3pPr marL="868680" indent="-274320">
              <a:defRPr/>
            </a:lvl3pPr>
            <a:lvl4pPr marL="1143000" indent="-274320">
              <a:defRPr/>
            </a:lvl4pPr>
            <a:lvl5pPr marL="1435608" indent="-2743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DC4207E9-C13E-1647-9F09-C18700780875}"/>
              </a:ext>
            </a:extLst>
          </p:cNvPr>
          <p:cNvSpPr>
            <a:spLocks noGrp="1"/>
          </p:cNvSpPr>
          <p:nvPr>
            <p:ph type="ftr" sz="quarter" idx="3"/>
          </p:nvPr>
        </p:nvSpPr>
        <p:spPr>
          <a:xfrm>
            <a:off x="4164514" y="6479339"/>
            <a:ext cx="3859795" cy="233968"/>
          </a:xfrm>
          <a:prstGeom prst="rect">
            <a:avLst/>
          </a:prstGeom>
        </p:spPr>
        <p:txBody>
          <a:bodyPr vert="horz" lIns="121888" tIns="60944" rIns="121888" bIns="60944" rtlCol="0" anchor="ctr"/>
          <a:lstStyle>
            <a:lvl1pPr algn="ctr">
              <a:defRPr sz="1000">
                <a:solidFill>
                  <a:schemeClr val="tx1">
                    <a:tint val="75000"/>
                  </a:schemeClr>
                </a:solidFill>
              </a:defRPr>
            </a:lvl1pPr>
          </a:lstStyle>
          <a:p>
            <a:endParaRPr 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348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0606" y="2034289"/>
            <a:ext cx="7909168" cy="1591386"/>
          </a:xfrm>
        </p:spPr>
        <p:txBody>
          <a:bodyPr anchor="b" anchorCtr="0"/>
          <a:lstStyle>
            <a:lvl1pPr algn="r">
              <a:defRPr sz="5300" b="1" cap="none" baseline="0">
                <a:solidFill>
                  <a:srgbClr val="0E3689"/>
                </a:solidFill>
              </a:defRPr>
            </a:lvl1pPr>
          </a:lstStyle>
          <a:p>
            <a:r>
              <a:rPr lang="en-US"/>
              <a:t>Section Title</a:t>
            </a:r>
          </a:p>
        </p:txBody>
      </p:sp>
      <p:sp>
        <p:nvSpPr>
          <p:cNvPr id="3" name="Text Placeholder 2"/>
          <p:cNvSpPr>
            <a:spLocks noGrp="1"/>
          </p:cNvSpPr>
          <p:nvPr>
            <p:ph type="body" idx="1" hasCustomPrompt="1"/>
          </p:nvPr>
        </p:nvSpPr>
        <p:spPr>
          <a:xfrm>
            <a:off x="3410606" y="3824300"/>
            <a:ext cx="7909168" cy="1018627"/>
          </a:xfrm>
          <a:prstGeom prst="rect">
            <a:avLst/>
          </a:prstGeom>
        </p:spPr>
        <p:txBody>
          <a:bodyPr anchor="t" anchorCtr="0">
            <a:noAutofit/>
          </a:bodyPr>
          <a:lstStyle>
            <a:lvl1pPr marL="0" indent="0" algn="r">
              <a:buNone/>
              <a:defRPr sz="2700" b="0">
                <a:solidFill>
                  <a:srgbClr val="1D9CE4"/>
                </a:solidFill>
              </a:defRPr>
            </a:lvl1pPr>
            <a:lvl2pPr marL="609443" indent="0">
              <a:buNone/>
              <a:defRPr sz="2400">
                <a:solidFill>
                  <a:schemeClr val="tx1">
                    <a:tint val="75000"/>
                  </a:schemeClr>
                </a:solidFill>
              </a:defRPr>
            </a:lvl2pPr>
            <a:lvl3pPr marL="1218885" indent="0">
              <a:buNone/>
              <a:defRPr sz="2100">
                <a:solidFill>
                  <a:schemeClr val="tx1">
                    <a:tint val="75000"/>
                  </a:schemeClr>
                </a:solidFill>
              </a:defRPr>
            </a:lvl3pPr>
            <a:lvl4pPr marL="1828328" indent="0">
              <a:buNone/>
              <a:defRPr sz="1900">
                <a:solidFill>
                  <a:schemeClr val="tx1">
                    <a:tint val="75000"/>
                  </a:schemeClr>
                </a:solidFill>
              </a:defRPr>
            </a:lvl4pPr>
            <a:lvl5pPr marL="2437771" indent="0">
              <a:buNone/>
              <a:defRPr sz="1900">
                <a:solidFill>
                  <a:schemeClr val="tx1">
                    <a:tint val="75000"/>
                  </a:schemeClr>
                </a:solidFill>
              </a:defRPr>
            </a:lvl5pPr>
            <a:lvl6pPr marL="3047213" indent="0">
              <a:buNone/>
              <a:defRPr sz="1900">
                <a:solidFill>
                  <a:schemeClr val="tx1">
                    <a:tint val="75000"/>
                  </a:schemeClr>
                </a:solidFill>
              </a:defRPr>
            </a:lvl6pPr>
            <a:lvl7pPr marL="3656656" indent="0">
              <a:buNone/>
              <a:defRPr sz="1900">
                <a:solidFill>
                  <a:schemeClr val="tx1">
                    <a:tint val="75000"/>
                  </a:schemeClr>
                </a:solidFill>
              </a:defRPr>
            </a:lvl7pPr>
            <a:lvl8pPr marL="4266097" indent="0">
              <a:buNone/>
              <a:defRPr sz="1900">
                <a:solidFill>
                  <a:schemeClr val="tx1">
                    <a:tint val="75000"/>
                  </a:schemeClr>
                </a:solidFill>
              </a:defRPr>
            </a:lvl8pPr>
            <a:lvl9pPr marL="4875541" indent="0">
              <a:buNone/>
              <a:defRPr sz="1900">
                <a:solidFill>
                  <a:schemeClr val="tx1">
                    <a:tint val="75000"/>
                  </a:schemeClr>
                </a:solidFill>
              </a:defRPr>
            </a:lvl9pPr>
          </a:lstStyle>
          <a:p>
            <a:pPr lvl="0"/>
            <a:r>
              <a:rPr lang="en-US"/>
              <a:t>Section Subtitle</a:t>
            </a:r>
          </a:p>
        </p:txBody>
      </p:sp>
      <p:cxnSp>
        <p:nvCxnSpPr>
          <p:cNvPr id="5" name="Straight Connector 4">
            <a:extLst>
              <a:ext uri="{FF2B5EF4-FFF2-40B4-BE49-F238E27FC236}">
                <a16:creationId xmlns:a16="http://schemas.microsoft.com/office/drawing/2014/main" id="{21D51101-8690-2A4A-89F5-D13814AF99A1}"/>
              </a:ext>
            </a:extLst>
          </p:cNvPr>
          <p:cNvCxnSpPr/>
          <p:nvPr userDrawn="1"/>
        </p:nvCxnSpPr>
        <p:spPr>
          <a:xfrm flipH="1">
            <a:off x="3410606" y="3724987"/>
            <a:ext cx="7909168"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511407"/>
      </p:ext>
    </p:extLst>
  </p:cSld>
  <p:clrMapOvr>
    <a:masterClrMapping/>
  </p:clrMapOvr>
  <mc:AlternateContent xmlns:mc="http://schemas.openxmlformats.org/markup-compatibility/2006" xmlns:p14="http://schemas.microsoft.com/office/powerpoint/2010/main">
    <mc:Choice Requires="p14">
      <p:transition spd="slow" p14:dur="120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086" indent="-457086">
              <a:buFont typeface="Wingdings" panose="05000000000000000000" pitchFamily="2" charset="2"/>
              <a:buChar char="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2AE5DF-04A3-48B1-9E4E-1D09ADF87182}"/>
              </a:ext>
            </a:extLst>
          </p:cNvPr>
          <p:cNvSpPr>
            <a:spLocks noGrp="1"/>
          </p:cNvSpPr>
          <p:nvPr>
            <p:ph type="ftr" sz="quarter" idx="3"/>
          </p:nvPr>
        </p:nvSpPr>
        <p:spPr>
          <a:xfrm>
            <a:off x="4164514" y="6479339"/>
            <a:ext cx="3859795" cy="233968"/>
          </a:xfrm>
          <a:prstGeom prst="rect">
            <a:avLst/>
          </a:prstGeom>
        </p:spPr>
        <p:txBody>
          <a:bodyPr vert="horz" lIns="121888" tIns="60944" rIns="121888" bIns="60944" rtlCol="0" anchor="ctr"/>
          <a:lstStyle>
            <a:lvl1pPr algn="ctr">
              <a:defRPr sz="1000">
                <a:solidFill>
                  <a:schemeClr val="tx1">
                    <a:tint val="75000"/>
                  </a:schemeClr>
                </a:solidFill>
              </a:defRPr>
            </a:lvl1pPr>
          </a:lstStyle>
          <a:p>
            <a:endParaRPr lang="en-US" dirty="0">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D369696F-0142-459E-AB51-2760A445D35D}"/>
              </a:ext>
            </a:extLst>
          </p:cNvPr>
          <p:cNvGrpSpPr/>
          <p:nvPr userDrawn="1"/>
        </p:nvGrpSpPr>
        <p:grpSpPr>
          <a:xfrm>
            <a:off x="3984798" y="6596323"/>
            <a:ext cx="3594287" cy="261677"/>
            <a:chOff x="3984798" y="6596323"/>
            <a:chExt cx="3594287" cy="261677"/>
          </a:xfrm>
        </p:grpSpPr>
        <p:sp>
          <p:nvSpPr>
            <p:cNvPr id="7" name="TextBox 6">
              <a:extLst>
                <a:ext uri="{FF2B5EF4-FFF2-40B4-BE49-F238E27FC236}">
                  <a16:creationId xmlns:a16="http://schemas.microsoft.com/office/drawing/2014/main" id="{59518209-C899-480B-AF32-D1A12E46BD3F}"/>
                </a:ext>
              </a:extLst>
            </p:cNvPr>
            <p:cNvSpPr txBox="1"/>
            <p:nvPr userDrawn="1"/>
          </p:nvSpPr>
          <p:spPr>
            <a:xfrm>
              <a:off x="3984798" y="6596323"/>
              <a:ext cx="3594287" cy="246221"/>
            </a:xfrm>
            <a:prstGeom prst="rect">
              <a:avLst/>
            </a:prstGeom>
            <a:noFill/>
          </p:spPr>
          <p:txBody>
            <a:bodyPr wrap="square" rtlCol="0">
              <a:spAutoFit/>
            </a:bodyPr>
            <a:lstStyle/>
            <a:p>
              <a:pPr algn="r"/>
              <a:fld id="{69AB5E9E-CCD6-9040-9CA1-3DCB3C4DE5FC}" type="datetime3">
                <a:rPr lang="en-US" sz="1000" smtClean="0">
                  <a:solidFill>
                    <a:schemeClr val="bg1">
                      <a:lumMod val="65000"/>
                    </a:schemeClr>
                  </a:solidFill>
                </a:rPr>
                <a:t>13 June 2025</a:t>
              </a:fld>
              <a:r>
                <a:rPr lang="en-US" sz="1000" dirty="0">
                  <a:solidFill>
                    <a:schemeClr val="bg1">
                      <a:lumMod val="65000"/>
                    </a:schemeClr>
                  </a:solidFill>
                </a:rPr>
                <a:t> Microchip Technology Inc. and its subsidiaries</a:t>
              </a:r>
            </a:p>
          </p:txBody>
        </p:sp>
        <p:sp>
          <p:nvSpPr>
            <p:cNvPr id="8" name="Rectangle 7">
              <a:extLst>
                <a:ext uri="{FF2B5EF4-FFF2-40B4-BE49-F238E27FC236}">
                  <a16:creationId xmlns:a16="http://schemas.microsoft.com/office/drawing/2014/main" id="{C7E5B061-B39F-408C-9E3C-628F1BA2FC93}"/>
                </a:ext>
              </a:extLst>
            </p:cNvPr>
            <p:cNvSpPr/>
            <p:nvPr userDrawn="1"/>
          </p:nvSpPr>
          <p:spPr>
            <a:xfrm>
              <a:off x="4070555" y="6611779"/>
              <a:ext cx="747251" cy="23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Box 8">
              <a:extLst>
                <a:ext uri="{FF2B5EF4-FFF2-40B4-BE49-F238E27FC236}">
                  <a16:creationId xmlns:a16="http://schemas.microsoft.com/office/drawing/2014/main" id="{3228BD96-437E-41B1-A39B-C3DADB927A1C}"/>
                </a:ext>
              </a:extLst>
            </p:cNvPr>
            <p:cNvSpPr txBox="1"/>
            <p:nvPr userDrawn="1"/>
          </p:nvSpPr>
          <p:spPr>
            <a:xfrm>
              <a:off x="4611329" y="6611779"/>
              <a:ext cx="284763" cy="246221"/>
            </a:xfrm>
            <a:prstGeom prst="rect">
              <a:avLst/>
            </a:prstGeom>
            <a:noFill/>
          </p:spPr>
          <p:txBody>
            <a:bodyPr wrap="square" rtlCol="0">
              <a:spAutoFit/>
            </a:bodyPr>
            <a:lstStyle/>
            <a:p>
              <a:pPr algn="r"/>
              <a:r>
                <a:rPr lang="en-US" sz="1000" dirty="0">
                  <a:solidFill>
                    <a:schemeClr val="bg1">
                      <a:lumMod val="65000"/>
                    </a:schemeClr>
                  </a:solidFill>
                </a:rPr>
                <a:t>©</a:t>
              </a:r>
            </a:p>
          </p:txBody>
        </p:sp>
      </p:grpSp>
    </p:spTree>
    <p:extLst>
      <p:ext uri="{BB962C8B-B14F-4D97-AF65-F5344CB8AC3E}">
        <p14:creationId xmlns:p14="http://schemas.microsoft.com/office/powerpoint/2010/main" val="371206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2B8056-CF10-8DC5-89B6-4DE5CFE69062}"/>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19" name="Text Placeholder 9">
            <a:extLst>
              <a:ext uri="{FF2B5EF4-FFF2-40B4-BE49-F238E27FC236}">
                <a16:creationId xmlns:a16="http://schemas.microsoft.com/office/drawing/2014/main" id="{A0463161-9337-5825-C0AC-8C5A230BDD3F}"/>
              </a:ext>
            </a:extLst>
          </p:cNvPr>
          <p:cNvSpPr>
            <a:spLocks noGrp="1"/>
          </p:cNvSpPr>
          <p:nvPr>
            <p:ph type="body" sz="quarter" idx="19" hasCustomPrompt="1"/>
          </p:nvPr>
        </p:nvSpPr>
        <p:spPr>
          <a:xfrm>
            <a:off x="8741577" y="1362930"/>
            <a:ext cx="1898430" cy="3493016"/>
          </a:xfrm>
          <a:solidFill>
            <a:schemeClr val="tx1">
              <a:alpha val="90000"/>
            </a:schemeClr>
          </a:solidFill>
          <a:effectLst>
            <a:outerShdw blurRad="59152" dist="38100" dir="2700000" algn="tl" rotWithShape="0">
              <a:prstClr val="black">
                <a:alpha val="49000"/>
              </a:prstClr>
            </a:outerShdw>
          </a:effectLst>
        </p:spPr>
        <p:txBody>
          <a:bodyPr lIns="274320" tIns="2194560" rIns="274320"/>
          <a:lstStyle>
            <a:lvl1pPr algn="ctr">
              <a:defRPr sz="1200" b="0">
                <a:solidFill>
                  <a:schemeClr val="bg1"/>
                </a:solidFill>
              </a:defRPr>
            </a:lvl1pPr>
            <a:lvl2pPr marL="182880" indent="0" algn="ctr">
              <a:buFont typeface="Arial" panose="020B0604020202020204" pitchFamily="34" charset="0"/>
              <a:buNone/>
              <a:defRPr sz="1400" b="0">
                <a:solidFill>
                  <a:schemeClr val="bg1"/>
                </a:solidFill>
              </a:defRPr>
            </a:lvl2pPr>
          </a:lstStyle>
          <a:p>
            <a:pPr lvl="0"/>
            <a:r>
              <a:rPr lang="en-US"/>
              <a:t>Text</a:t>
            </a:r>
          </a:p>
        </p:txBody>
      </p:sp>
      <p:sp>
        <p:nvSpPr>
          <p:cNvPr id="20" name="Text Placeholder 7">
            <a:extLst>
              <a:ext uri="{FF2B5EF4-FFF2-40B4-BE49-F238E27FC236}">
                <a16:creationId xmlns:a16="http://schemas.microsoft.com/office/drawing/2014/main" id="{34B51D2D-4379-D3CB-F0CE-2F3B5A85636A}"/>
              </a:ext>
            </a:extLst>
          </p:cNvPr>
          <p:cNvSpPr>
            <a:spLocks noGrp="1"/>
          </p:cNvSpPr>
          <p:nvPr>
            <p:ph type="body" sz="quarter" idx="20" hasCustomPrompt="1"/>
          </p:nvPr>
        </p:nvSpPr>
        <p:spPr>
          <a:xfrm>
            <a:off x="8742456" y="1362929"/>
            <a:ext cx="1898430" cy="683132"/>
          </a:xfrm>
          <a:solidFill>
            <a:schemeClr val="bg1"/>
          </a:solidFill>
        </p:spPr>
        <p:txBody>
          <a:bodyPr anchor="ctr"/>
          <a:lstStyle>
            <a:lvl1pPr algn="ctr">
              <a:defRPr sz="2000">
                <a:solidFill>
                  <a:schemeClr val="tx1"/>
                </a:solidFill>
              </a:defRPr>
            </a:lvl1pPr>
          </a:lstStyle>
          <a:p>
            <a:pPr lvl="0"/>
            <a:r>
              <a:rPr lang="en-US"/>
              <a:t>Header</a:t>
            </a:r>
          </a:p>
        </p:txBody>
      </p:sp>
      <p:sp>
        <p:nvSpPr>
          <p:cNvPr id="21" name="Rectangle 20">
            <a:extLst>
              <a:ext uri="{FF2B5EF4-FFF2-40B4-BE49-F238E27FC236}">
                <a16:creationId xmlns:a16="http://schemas.microsoft.com/office/drawing/2014/main" id="{D2965D03-7B83-43B7-CBC5-8163CD125EE3}"/>
              </a:ext>
            </a:extLst>
          </p:cNvPr>
          <p:cNvSpPr/>
          <p:nvPr userDrawn="1"/>
        </p:nvSpPr>
        <p:spPr>
          <a:xfrm>
            <a:off x="8742456" y="2046061"/>
            <a:ext cx="1898430" cy="536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9">
            <a:extLst>
              <a:ext uri="{FF2B5EF4-FFF2-40B4-BE49-F238E27FC236}">
                <a16:creationId xmlns:a16="http://schemas.microsoft.com/office/drawing/2014/main" id="{317ED87C-717F-A45C-CE1F-53040AEC3EED}"/>
              </a:ext>
            </a:extLst>
          </p:cNvPr>
          <p:cNvSpPr>
            <a:spLocks noGrp="1"/>
          </p:cNvSpPr>
          <p:nvPr>
            <p:ph type="body" sz="quarter" idx="21" hasCustomPrompt="1"/>
          </p:nvPr>
        </p:nvSpPr>
        <p:spPr>
          <a:xfrm>
            <a:off x="6365930" y="1362930"/>
            <a:ext cx="1898430" cy="3493016"/>
          </a:xfrm>
          <a:solidFill>
            <a:schemeClr val="tx1">
              <a:alpha val="90000"/>
            </a:schemeClr>
          </a:solidFill>
          <a:effectLst>
            <a:outerShdw blurRad="59152" dist="38100" dir="2700000" algn="tl" rotWithShape="0">
              <a:prstClr val="black">
                <a:alpha val="49000"/>
              </a:prstClr>
            </a:outerShdw>
          </a:effectLst>
        </p:spPr>
        <p:txBody>
          <a:bodyPr lIns="274320" tIns="2194560" rIns="274320"/>
          <a:lstStyle>
            <a:lvl1pPr algn="ctr">
              <a:defRPr sz="1200" b="0">
                <a:solidFill>
                  <a:schemeClr val="bg1"/>
                </a:solidFill>
              </a:defRPr>
            </a:lvl1pPr>
            <a:lvl2pPr marL="182880" indent="0" algn="ctr">
              <a:buFont typeface="Arial" panose="020B0604020202020204" pitchFamily="34" charset="0"/>
              <a:buNone/>
              <a:defRPr sz="1400" b="0">
                <a:solidFill>
                  <a:schemeClr val="bg1"/>
                </a:solidFill>
              </a:defRPr>
            </a:lvl2pPr>
          </a:lstStyle>
          <a:p>
            <a:pPr lvl="0"/>
            <a:r>
              <a:rPr lang="en-US"/>
              <a:t>Text</a:t>
            </a:r>
          </a:p>
        </p:txBody>
      </p:sp>
      <p:sp>
        <p:nvSpPr>
          <p:cNvPr id="23" name="Text Placeholder 7">
            <a:extLst>
              <a:ext uri="{FF2B5EF4-FFF2-40B4-BE49-F238E27FC236}">
                <a16:creationId xmlns:a16="http://schemas.microsoft.com/office/drawing/2014/main" id="{8A193556-95FE-5E0C-9143-D91D0853DC29}"/>
              </a:ext>
            </a:extLst>
          </p:cNvPr>
          <p:cNvSpPr>
            <a:spLocks noGrp="1"/>
          </p:cNvSpPr>
          <p:nvPr>
            <p:ph type="body" sz="quarter" idx="22" hasCustomPrompt="1"/>
          </p:nvPr>
        </p:nvSpPr>
        <p:spPr>
          <a:xfrm>
            <a:off x="6366809" y="1362929"/>
            <a:ext cx="1898430" cy="683132"/>
          </a:xfrm>
          <a:solidFill>
            <a:schemeClr val="bg1"/>
          </a:solidFill>
        </p:spPr>
        <p:txBody>
          <a:bodyPr anchor="ctr"/>
          <a:lstStyle>
            <a:lvl1pPr algn="ctr">
              <a:defRPr sz="2000">
                <a:solidFill>
                  <a:schemeClr val="tx1"/>
                </a:solidFill>
              </a:defRPr>
            </a:lvl1pPr>
          </a:lstStyle>
          <a:p>
            <a:pPr lvl="0"/>
            <a:r>
              <a:rPr lang="en-US"/>
              <a:t>Header</a:t>
            </a:r>
          </a:p>
        </p:txBody>
      </p:sp>
      <p:sp>
        <p:nvSpPr>
          <p:cNvPr id="24" name="Rectangle 23">
            <a:extLst>
              <a:ext uri="{FF2B5EF4-FFF2-40B4-BE49-F238E27FC236}">
                <a16:creationId xmlns:a16="http://schemas.microsoft.com/office/drawing/2014/main" id="{D62BDB03-E8A1-A3BD-44D5-B8CA6923C66F}"/>
              </a:ext>
            </a:extLst>
          </p:cNvPr>
          <p:cNvSpPr/>
          <p:nvPr userDrawn="1"/>
        </p:nvSpPr>
        <p:spPr>
          <a:xfrm>
            <a:off x="6366809" y="2046061"/>
            <a:ext cx="1898430" cy="536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 Placeholder 9">
            <a:extLst>
              <a:ext uri="{FF2B5EF4-FFF2-40B4-BE49-F238E27FC236}">
                <a16:creationId xmlns:a16="http://schemas.microsoft.com/office/drawing/2014/main" id="{FAF16DDE-FB64-427A-AB1B-1D526DF79594}"/>
              </a:ext>
            </a:extLst>
          </p:cNvPr>
          <p:cNvSpPr>
            <a:spLocks noGrp="1"/>
          </p:cNvSpPr>
          <p:nvPr>
            <p:ph type="body" sz="quarter" idx="23" hasCustomPrompt="1"/>
          </p:nvPr>
        </p:nvSpPr>
        <p:spPr>
          <a:xfrm>
            <a:off x="4018368" y="1362930"/>
            <a:ext cx="1898430" cy="3493016"/>
          </a:xfrm>
          <a:solidFill>
            <a:schemeClr val="tx1">
              <a:alpha val="90000"/>
            </a:schemeClr>
          </a:solidFill>
          <a:effectLst>
            <a:outerShdw blurRad="59152" dist="38100" dir="2700000" algn="tl" rotWithShape="0">
              <a:prstClr val="black">
                <a:alpha val="49000"/>
              </a:prstClr>
            </a:outerShdw>
          </a:effectLst>
        </p:spPr>
        <p:txBody>
          <a:bodyPr lIns="274320" tIns="2194560" rIns="274320"/>
          <a:lstStyle>
            <a:lvl1pPr algn="ctr">
              <a:defRPr sz="1200" b="0">
                <a:solidFill>
                  <a:schemeClr val="bg1"/>
                </a:solidFill>
              </a:defRPr>
            </a:lvl1pPr>
            <a:lvl2pPr marL="182880" indent="0" algn="ctr">
              <a:buFont typeface="Arial" panose="020B0604020202020204" pitchFamily="34" charset="0"/>
              <a:buNone/>
              <a:defRPr sz="1400" b="0">
                <a:solidFill>
                  <a:schemeClr val="bg1"/>
                </a:solidFill>
              </a:defRPr>
            </a:lvl2pPr>
          </a:lstStyle>
          <a:p>
            <a:pPr lvl="0"/>
            <a:r>
              <a:rPr lang="en-US"/>
              <a:t>Text</a:t>
            </a:r>
          </a:p>
        </p:txBody>
      </p:sp>
      <p:sp>
        <p:nvSpPr>
          <p:cNvPr id="26" name="Text Placeholder 7">
            <a:extLst>
              <a:ext uri="{FF2B5EF4-FFF2-40B4-BE49-F238E27FC236}">
                <a16:creationId xmlns:a16="http://schemas.microsoft.com/office/drawing/2014/main" id="{1FA30F80-3DAD-4273-DC38-864CFA93EEE5}"/>
              </a:ext>
            </a:extLst>
          </p:cNvPr>
          <p:cNvSpPr>
            <a:spLocks noGrp="1"/>
          </p:cNvSpPr>
          <p:nvPr>
            <p:ph type="body" sz="quarter" idx="24" hasCustomPrompt="1"/>
          </p:nvPr>
        </p:nvSpPr>
        <p:spPr>
          <a:xfrm>
            <a:off x="4019247" y="1362929"/>
            <a:ext cx="1898430" cy="683132"/>
          </a:xfrm>
          <a:solidFill>
            <a:schemeClr val="bg1"/>
          </a:solidFill>
        </p:spPr>
        <p:txBody>
          <a:bodyPr anchor="ctr"/>
          <a:lstStyle>
            <a:lvl1pPr algn="ctr">
              <a:defRPr sz="2000">
                <a:solidFill>
                  <a:schemeClr val="tx1"/>
                </a:solidFill>
              </a:defRPr>
            </a:lvl1pPr>
          </a:lstStyle>
          <a:p>
            <a:pPr lvl="0"/>
            <a:r>
              <a:rPr lang="en-US"/>
              <a:t>Header</a:t>
            </a:r>
          </a:p>
        </p:txBody>
      </p:sp>
      <p:sp>
        <p:nvSpPr>
          <p:cNvPr id="27" name="Rectangle 26">
            <a:extLst>
              <a:ext uri="{FF2B5EF4-FFF2-40B4-BE49-F238E27FC236}">
                <a16:creationId xmlns:a16="http://schemas.microsoft.com/office/drawing/2014/main" id="{6F749012-B29D-709C-F316-0FD4DF48CE9E}"/>
              </a:ext>
            </a:extLst>
          </p:cNvPr>
          <p:cNvSpPr/>
          <p:nvPr userDrawn="1"/>
        </p:nvSpPr>
        <p:spPr>
          <a:xfrm>
            <a:off x="4019247" y="2046061"/>
            <a:ext cx="1898430" cy="536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 Placeholder 9">
            <a:extLst>
              <a:ext uri="{FF2B5EF4-FFF2-40B4-BE49-F238E27FC236}">
                <a16:creationId xmlns:a16="http://schemas.microsoft.com/office/drawing/2014/main" id="{41AC6D41-0FAD-2AAC-91B5-A2D0E0054B61}"/>
              </a:ext>
            </a:extLst>
          </p:cNvPr>
          <p:cNvSpPr>
            <a:spLocks noGrp="1"/>
          </p:cNvSpPr>
          <p:nvPr>
            <p:ph type="body" sz="quarter" idx="25" hasCustomPrompt="1"/>
          </p:nvPr>
        </p:nvSpPr>
        <p:spPr>
          <a:xfrm>
            <a:off x="1641842" y="1362930"/>
            <a:ext cx="1898430" cy="3493016"/>
          </a:xfrm>
          <a:solidFill>
            <a:schemeClr val="tx1">
              <a:alpha val="90000"/>
            </a:schemeClr>
          </a:solidFill>
          <a:effectLst>
            <a:outerShdw blurRad="59152" dist="38100" dir="2700000" algn="tl" rotWithShape="0">
              <a:prstClr val="black">
                <a:alpha val="49000"/>
              </a:prstClr>
            </a:outerShdw>
          </a:effectLst>
        </p:spPr>
        <p:txBody>
          <a:bodyPr lIns="274320" tIns="2194560" rIns="274320"/>
          <a:lstStyle>
            <a:lvl1pPr algn="ctr">
              <a:defRPr sz="1200" b="0">
                <a:solidFill>
                  <a:schemeClr val="bg1"/>
                </a:solidFill>
              </a:defRPr>
            </a:lvl1pPr>
            <a:lvl2pPr marL="182880" indent="0" algn="ctr">
              <a:buFont typeface="Arial" panose="020B0604020202020204" pitchFamily="34" charset="0"/>
              <a:buNone/>
              <a:defRPr sz="1400" b="0">
                <a:solidFill>
                  <a:schemeClr val="bg1"/>
                </a:solidFill>
              </a:defRPr>
            </a:lvl2pPr>
          </a:lstStyle>
          <a:p>
            <a:pPr lvl="0"/>
            <a:r>
              <a:rPr lang="en-US"/>
              <a:t>Text</a:t>
            </a:r>
          </a:p>
        </p:txBody>
      </p:sp>
      <p:sp>
        <p:nvSpPr>
          <p:cNvPr id="29" name="Text Placeholder 7">
            <a:extLst>
              <a:ext uri="{FF2B5EF4-FFF2-40B4-BE49-F238E27FC236}">
                <a16:creationId xmlns:a16="http://schemas.microsoft.com/office/drawing/2014/main" id="{CE57632D-7680-F1D8-AE09-C6CC96BC09C6}"/>
              </a:ext>
            </a:extLst>
          </p:cNvPr>
          <p:cNvSpPr>
            <a:spLocks noGrp="1"/>
          </p:cNvSpPr>
          <p:nvPr>
            <p:ph type="body" sz="quarter" idx="26" hasCustomPrompt="1"/>
          </p:nvPr>
        </p:nvSpPr>
        <p:spPr>
          <a:xfrm>
            <a:off x="1642721" y="1362929"/>
            <a:ext cx="1898430" cy="683132"/>
          </a:xfrm>
          <a:solidFill>
            <a:schemeClr val="bg1"/>
          </a:solidFill>
        </p:spPr>
        <p:txBody>
          <a:bodyPr anchor="ctr"/>
          <a:lstStyle>
            <a:lvl1pPr algn="ctr">
              <a:defRPr sz="2000">
                <a:solidFill>
                  <a:schemeClr val="tx1"/>
                </a:solidFill>
              </a:defRPr>
            </a:lvl1pPr>
          </a:lstStyle>
          <a:p>
            <a:pPr lvl="0"/>
            <a:r>
              <a:rPr lang="en-US"/>
              <a:t>Header</a:t>
            </a:r>
          </a:p>
        </p:txBody>
      </p:sp>
      <p:sp>
        <p:nvSpPr>
          <p:cNvPr id="30" name="Rectangle 29">
            <a:extLst>
              <a:ext uri="{FF2B5EF4-FFF2-40B4-BE49-F238E27FC236}">
                <a16:creationId xmlns:a16="http://schemas.microsoft.com/office/drawing/2014/main" id="{4D4A9BED-FCE2-A63A-DAF4-4B015B5A5864}"/>
              </a:ext>
            </a:extLst>
          </p:cNvPr>
          <p:cNvSpPr/>
          <p:nvPr userDrawn="1"/>
        </p:nvSpPr>
        <p:spPr>
          <a:xfrm>
            <a:off x="1642721" y="2046061"/>
            <a:ext cx="1898430" cy="536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7279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EEEF68-E5D0-A70C-7090-7BB7F57479A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6094412" y="1052867"/>
            <a:ext cx="6094413" cy="5033914"/>
          </a:xfrm>
          <a:solidFill>
            <a:schemeClr val="tx1">
              <a:lumMod val="10000"/>
              <a:lumOff val="90000"/>
            </a:schemeClr>
          </a:solidFill>
        </p:spPr>
        <p:txBody>
          <a:bodyPr/>
          <a:lstStyle/>
          <a:p>
            <a:endParaRPr lang="en-US"/>
          </a:p>
        </p:txBody>
      </p:sp>
      <p:sp>
        <p:nvSpPr>
          <p:cNvPr id="13" name="Text Placeholder 12">
            <a:extLst>
              <a:ext uri="{FF2B5EF4-FFF2-40B4-BE49-F238E27FC236}">
                <a16:creationId xmlns:a16="http://schemas.microsoft.com/office/drawing/2014/main" id="{76A235E4-AF9C-9A6E-56B6-EF9EEA960383}"/>
              </a:ext>
            </a:extLst>
          </p:cNvPr>
          <p:cNvSpPr>
            <a:spLocks noGrp="1"/>
          </p:cNvSpPr>
          <p:nvPr>
            <p:ph type="body" sz="quarter" idx="13"/>
          </p:nvPr>
        </p:nvSpPr>
        <p:spPr>
          <a:xfrm>
            <a:off x="900113" y="2128838"/>
            <a:ext cx="4529137" cy="3386137"/>
          </a:xfrm>
        </p:spPr>
        <p:txBody>
          <a:bodyPr/>
          <a:lstStyle>
            <a:lvl1pPr>
              <a:defRPr sz="2000">
                <a:solidFill>
                  <a:srgbClr val="004E94"/>
                </a:solidFill>
              </a:defRPr>
            </a:lvl1pPr>
          </a:lstStyle>
          <a:p>
            <a:pPr lvl="0"/>
            <a:r>
              <a:rPr lang="en-US"/>
              <a:t>Click to edit Master text styles</a:t>
            </a:r>
          </a:p>
        </p:txBody>
      </p:sp>
    </p:spTree>
    <p:extLst>
      <p:ext uri="{BB962C8B-B14F-4D97-AF65-F5344CB8AC3E}">
        <p14:creationId xmlns:p14="http://schemas.microsoft.com/office/powerpoint/2010/main" val="308592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6FBB65-B8F2-A7C9-8E53-6C8760532B46}"/>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10" name="Rectangle 9">
            <a:extLst>
              <a:ext uri="{FF2B5EF4-FFF2-40B4-BE49-F238E27FC236}">
                <a16:creationId xmlns:a16="http://schemas.microsoft.com/office/drawing/2014/main" id="{C4DD2DA6-7A8C-2BD3-DCF5-B0C8ACFFC24F}"/>
              </a:ext>
            </a:extLst>
          </p:cNvPr>
          <p:cNvSpPr/>
          <p:nvPr userDrawn="1"/>
        </p:nvSpPr>
        <p:spPr>
          <a:xfrm>
            <a:off x="0" y="1052866"/>
            <a:ext cx="6756217" cy="5033914"/>
          </a:xfrm>
          <a:prstGeom prst="rect">
            <a:avLst/>
          </a:prstGeom>
          <a:gradFill flip="none" rotWithShape="1">
            <a:gsLst>
              <a:gs pos="0">
                <a:srgbClr val="03111A"/>
              </a:gs>
              <a:gs pos="100000">
                <a:schemeClr val="tx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6759576" y="1052867"/>
            <a:ext cx="5429249" cy="5033914"/>
          </a:xfrm>
          <a:solidFill>
            <a:schemeClr val="tx1">
              <a:lumMod val="10000"/>
              <a:lumOff val="90000"/>
            </a:schemeClr>
          </a:solidFill>
        </p:spPr>
        <p:txBody>
          <a:bodyPr/>
          <a:lstStyle/>
          <a:p>
            <a:endParaRPr lang="en-US"/>
          </a:p>
        </p:txBody>
      </p:sp>
      <p:sp>
        <p:nvSpPr>
          <p:cNvPr id="14" name="Text Placeholder 13">
            <a:extLst>
              <a:ext uri="{FF2B5EF4-FFF2-40B4-BE49-F238E27FC236}">
                <a16:creationId xmlns:a16="http://schemas.microsoft.com/office/drawing/2014/main" id="{27434040-2D9F-ECF4-486E-ED871D1BA1A1}"/>
              </a:ext>
            </a:extLst>
          </p:cNvPr>
          <p:cNvSpPr>
            <a:spLocks noGrp="1"/>
          </p:cNvSpPr>
          <p:nvPr>
            <p:ph type="body" sz="quarter" idx="13"/>
          </p:nvPr>
        </p:nvSpPr>
        <p:spPr>
          <a:xfrm>
            <a:off x="471396" y="1672302"/>
            <a:ext cx="6000750" cy="525094"/>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3">
            <a:extLst>
              <a:ext uri="{FF2B5EF4-FFF2-40B4-BE49-F238E27FC236}">
                <a16:creationId xmlns:a16="http://schemas.microsoft.com/office/drawing/2014/main" id="{FD14C2C2-9271-2C6B-E8C1-B46C4C0267D1}"/>
              </a:ext>
            </a:extLst>
          </p:cNvPr>
          <p:cNvSpPr>
            <a:spLocks noGrp="1"/>
          </p:cNvSpPr>
          <p:nvPr>
            <p:ph type="body" sz="quarter" idx="14" hasCustomPrompt="1"/>
          </p:nvPr>
        </p:nvSpPr>
        <p:spPr>
          <a:xfrm>
            <a:off x="435956" y="2922759"/>
            <a:ext cx="6036190" cy="2032014"/>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a:t>Second level</a:t>
            </a:r>
          </a:p>
        </p:txBody>
      </p:sp>
    </p:spTree>
    <p:extLst>
      <p:ext uri="{BB962C8B-B14F-4D97-AF65-F5344CB8AC3E}">
        <p14:creationId xmlns:p14="http://schemas.microsoft.com/office/powerpoint/2010/main" val="42073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D49BD-9D97-5891-41CC-0868CD331FF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Tree>
    <p:extLst>
      <p:ext uri="{BB962C8B-B14F-4D97-AF65-F5344CB8AC3E}">
        <p14:creationId xmlns:p14="http://schemas.microsoft.com/office/powerpoint/2010/main" val="97834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F66E7-3675-067F-C479-7C256BEA135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Tree>
    <p:extLst>
      <p:ext uri="{BB962C8B-B14F-4D97-AF65-F5344CB8AC3E}">
        <p14:creationId xmlns:p14="http://schemas.microsoft.com/office/powerpoint/2010/main" val="203820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DBD734-4FB0-6A5A-41CD-BD9EF5EEF9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2" y="1390"/>
            <a:ext cx="12207815" cy="6866895"/>
          </a:xfrm>
          <a:prstGeom prst="rect">
            <a:avLst/>
          </a:prstGeom>
        </p:spPr>
      </p:pic>
      <p:sp>
        <p:nvSpPr>
          <p:cNvPr id="7" name="Rectangle 6">
            <a:extLst>
              <a:ext uri="{FF2B5EF4-FFF2-40B4-BE49-F238E27FC236}">
                <a16:creationId xmlns:a16="http://schemas.microsoft.com/office/drawing/2014/main" id="{ABE019A8-131F-E9AA-C4E0-6144DA94F315}"/>
              </a:ext>
            </a:extLst>
          </p:cNvPr>
          <p:cNvSpPr/>
          <p:nvPr userDrawn="1"/>
        </p:nvSpPr>
        <p:spPr>
          <a:xfrm>
            <a:off x="-1" y="999240"/>
            <a:ext cx="12188826" cy="51411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6A16F29-C458-9A53-414F-A4394366E480}"/>
              </a:ext>
            </a:extLst>
          </p:cNvPr>
          <p:cNvSpPr>
            <a:spLocks noGrp="1"/>
          </p:cNvSpPr>
          <p:nvPr>
            <p:ph type="title"/>
          </p:nvPr>
        </p:nvSpPr>
        <p:spPr>
          <a:xfrm>
            <a:off x="216363" y="100132"/>
            <a:ext cx="11400661" cy="738591"/>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35CBEDF6-E61F-D169-74C7-E184FD99C5E3}"/>
              </a:ext>
            </a:extLst>
          </p:cNvPr>
          <p:cNvSpPr>
            <a:spLocks noGrp="1"/>
          </p:cNvSpPr>
          <p:nvPr>
            <p:ph type="ftr" sz="quarter" idx="10"/>
          </p:nvPr>
        </p:nvSpPr>
        <p:spPr/>
        <p:txBody>
          <a:bodyPr/>
          <a:lstStyle/>
          <a:p>
            <a:r>
              <a:rPr lang="en-US"/>
              <a:t>© 2024 Microchip Technology Inc. and its subsidiaries</a:t>
            </a:r>
          </a:p>
        </p:txBody>
      </p:sp>
      <p:sp>
        <p:nvSpPr>
          <p:cNvPr id="4" name="Slide Number Placeholder 3">
            <a:extLst>
              <a:ext uri="{FF2B5EF4-FFF2-40B4-BE49-F238E27FC236}">
                <a16:creationId xmlns:a16="http://schemas.microsoft.com/office/drawing/2014/main" id="{1433927A-4F70-5EF6-143B-EC49BDCD106D}"/>
              </a:ext>
            </a:extLst>
          </p:cNvPr>
          <p:cNvSpPr>
            <a:spLocks noGrp="1"/>
          </p:cNvSpPr>
          <p:nvPr>
            <p:ph type="sldNum" sz="quarter" idx="11"/>
          </p:nvPr>
        </p:nvSpPr>
        <p:spPr/>
        <p:txBody>
          <a:bodyPr/>
          <a:lstStyle/>
          <a:p>
            <a:fld id="{61FEB42B-20A4-1844-8451-F487DC990551}" type="slidenum">
              <a:rPr lang="en-US" smtClean="0"/>
              <a:pPr/>
              <a:t>‹#›</a:t>
            </a:fld>
            <a:endParaRPr lang="en-US"/>
          </a:p>
        </p:txBody>
      </p:sp>
      <p:sp>
        <p:nvSpPr>
          <p:cNvPr id="9" name="Picture Placeholder 8">
            <a:extLst>
              <a:ext uri="{FF2B5EF4-FFF2-40B4-BE49-F238E27FC236}">
                <a16:creationId xmlns:a16="http://schemas.microsoft.com/office/drawing/2014/main" id="{5FCF955B-C7CF-31DA-0644-4B2400BFE89A}"/>
              </a:ext>
            </a:extLst>
          </p:cNvPr>
          <p:cNvSpPr>
            <a:spLocks noGrp="1"/>
          </p:cNvSpPr>
          <p:nvPr>
            <p:ph type="pic" sz="quarter" idx="12"/>
          </p:nvPr>
        </p:nvSpPr>
        <p:spPr>
          <a:xfrm>
            <a:off x="0" y="1052867"/>
            <a:ext cx="12188825" cy="5033914"/>
          </a:xfr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11958350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363" y="116174"/>
            <a:ext cx="11400661" cy="738591"/>
          </a:xfrm>
          <a:prstGeom prst="rect">
            <a:avLst/>
          </a:prstGeom>
        </p:spPr>
        <p:txBody>
          <a:bodyPr vert="horz" lIns="121888" tIns="60944" rIns="121888" bIns="60944" rtlCol="0" anchor="b" anchorCtr="0">
            <a:noAutofit/>
          </a:bodyPr>
          <a:lstStyle/>
          <a:p>
            <a:r>
              <a:rPr lang="en-US"/>
              <a:t>Click to edit Master title</a:t>
            </a:r>
          </a:p>
        </p:txBody>
      </p:sp>
      <p:sp>
        <p:nvSpPr>
          <p:cNvPr id="3" name="Text Placeholder 2"/>
          <p:cNvSpPr>
            <a:spLocks noGrp="1"/>
          </p:cNvSpPr>
          <p:nvPr>
            <p:ph type="body" idx="1"/>
          </p:nvPr>
        </p:nvSpPr>
        <p:spPr>
          <a:xfrm>
            <a:off x="355509" y="1049030"/>
            <a:ext cx="11400661" cy="5412311"/>
          </a:xfrm>
          <a:prstGeom prst="rect">
            <a:avLst/>
          </a:prstGeom>
        </p:spPr>
        <p:txBody>
          <a:bodyPr vert="horz" lIns="118872" tIns="60943" rIns="121887" bIns="60943"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52589C74-EF87-2646-A562-5428C2FBE5F6}"/>
              </a:ext>
            </a:extLst>
          </p:cNvPr>
          <p:cNvSpPr>
            <a:spLocks noGrp="1"/>
          </p:cNvSpPr>
          <p:nvPr>
            <p:ph type="ftr" sz="quarter" idx="3"/>
          </p:nvPr>
        </p:nvSpPr>
        <p:spPr>
          <a:xfrm>
            <a:off x="79157" y="6524975"/>
            <a:ext cx="3859795" cy="233968"/>
          </a:xfrm>
          <a:prstGeom prst="rect">
            <a:avLst/>
          </a:prstGeom>
        </p:spPr>
        <p:txBody>
          <a:bodyPr vert="horz" lIns="121888" tIns="60944" rIns="121888" bIns="60944" rtlCol="0" anchor="ctr"/>
          <a:lstStyle>
            <a:lvl1pPr algn="l">
              <a:defRPr sz="800" b="0" i="0" kern="700" spc="-30" baseline="0">
                <a:solidFill>
                  <a:srgbClr val="004E94"/>
                </a:solidFill>
                <a:latin typeface="Arial" panose="020B0604020202020204" pitchFamily="34" charset="0"/>
                <a:cs typeface="Arial" panose="020B0604020202020204" pitchFamily="34" charset="0"/>
              </a:defRPr>
            </a:lvl1pPr>
          </a:lstStyle>
          <a:p>
            <a:r>
              <a:rPr lang="en-US"/>
              <a:t>© 2024 Microchip Technology Inc. and its subsidiaries</a:t>
            </a:r>
          </a:p>
        </p:txBody>
      </p:sp>
      <p:pic>
        <p:nvPicPr>
          <p:cNvPr id="10" name="Graphic 9">
            <a:extLst>
              <a:ext uri="{FF2B5EF4-FFF2-40B4-BE49-F238E27FC236}">
                <a16:creationId xmlns:a16="http://schemas.microsoft.com/office/drawing/2014/main" id="{917C73D9-6014-0CEB-A126-BBF4B31A1346}"/>
              </a:ext>
            </a:extLst>
          </p:cNvPr>
          <p:cNvPicPr>
            <a:picLocks noChangeAspect="1"/>
          </p:cNvPicPr>
          <p:nvPr userDrawn="1"/>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10499156" y="6499165"/>
            <a:ext cx="1257014" cy="311779"/>
          </a:xfrm>
          <a:prstGeom prst="rect">
            <a:avLst/>
          </a:prstGeom>
        </p:spPr>
      </p:pic>
      <p:sp>
        <p:nvSpPr>
          <p:cNvPr id="11" name="Slide Number Placeholder 10">
            <a:extLst>
              <a:ext uri="{FF2B5EF4-FFF2-40B4-BE49-F238E27FC236}">
                <a16:creationId xmlns:a16="http://schemas.microsoft.com/office/drawing/2014/main" id="{BC352662-3135-4118-CFBE-888FE699A452}"/>
              </a:ext>
            </a:extLst>
          </p:cNvPr>
          <p:cNvSpPr>
            <a:spLocks noGrp="1"/>
          </p:cNvSpPr>
          <p:nvPr>
            <p:ph type="sldNum" sz="quarter" idx="4"/>
          </p:nvPr>
        </p:nvSpPr>
        <p:spPr>
          <a:xfrm>
            <a:off x="4723606" y="6472493"/>
            <a:ext cx="2741612" cy="365125"/>
          </a:xfrm>
          <a:prstGeom prst="rect">
            <a:avLst/>
          </a:prstGeom>
        </p:spPr>
        <p:txBody>
          <a:bodyPr vert="horz" lIns="91440" tIns="45720" rIns="91440" bIns="45720" rtlCol="0" anchor="ctr"/>
          <a:lstStyle>
            <a:lvl1pPr algn="ctr">
              <a:defRPr sz="1100" b="1" i="0">
                <a:solidFill>
                  <a:srgbClr val="004E94"/>
                </a:solidFill>
                <a:latin typeface="Arial" panose="020B0604020202020204" pitchFamily="34" charset="0"/>
                <a:cs typeface="Arial" panose="020B0604020202020204" pitchFamily="34" charset="0"/>
              </a:defRPr>
            </a:lvl1pPr>
          </a:lstStyle>
          <a:p>
            <a:fld id="{61FEB42B-20A4-1844-8451-F487DC990551}" type="slidenum">
              <a:rPr lang="en-US" smtClean="0"/>
              <a:pPr/>
              <a:t>‹#›</a:t>
            </a:fld>
            <a:endParaRPr lang="en-US"/>
          </a:p>
        </p:txBody>
      </p:sp>
    </p:spTree>
    <p:extLst>
      <p:ext uri="{BB962C8B-B14F-4D97-AF65-F5344CB8AC3E}">
        <p14:creationId xmlns:p14="http://schemas.microsoft.com/office/powerpoint/2010/main" val="217697904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0" r:id="rId3"/>
    <p:sldLayoutId id="2147483681" r:id="rId4"/>
    <p:sldLayoutId id="2147483671" r:id="rId5"/>
    <p:sldLayoutId id="2147483673" r:id="rId6"/>
    <p:sldLayoutId id="2147483672" r:id="rId7"/>
    <p:sldLayoutId id="2147483684" r:id="rId8"/>
    <p:sldLayoutId id="2147483664" r:id="rId9"/>
    <p:sldLayoutId id="2147483665" r:id="rId10"/>
    <p:sldLayoutId id="2147483666" r:id="rId11"/>
    <p:sldLayoutId id="2147483667" r:id="rId12"/>
    <p:sldLayoutId id="2147483668" r:id="rId13"/>
    <p:sldLayoutId id="2147483669" r:id="rId14"/>
    <p:sldLayoutId id="2147483675" r:id="rId15"/>
    <p:sldLayoutId id="2147483670" r:id="rId16"/>
    <p:sldLayoutId id="2147483679" r:id="rId17"/>
    <p:sldLayoutId id="2147483682" r:id="rId18"/>
    <p:sldLayoutId id="2147483683" r:id="rId19"/>
    <p:sldLayoutId id="2147483676" r:id="rId20"/>
    <p:sldLayoutId id="2147483677" r:id="rId21"/>
    <p:sldLayoutId id="2147483685" r:id="rId22"/>
    <p:sldLayoutId id="2147483678" r:id="rId23"/>
    <p:sldLayoutId id="2147483686" r:id="rId24"/>
    <p:sldLayoutId id="2147483674" r:id="rId25"/>
    <p:sldLayoutId id="2147483689" r:id="rId26"/>
    <p:sldLayoutId id="2147483692" r:id="rId27"/>
    <p:sldLayoutId id="2147483693" r:id="rId28"/>
    <p:sldLayoutId id="2147483697" r:id="rId29"/>
    <p:sldLayoutId id="2147483698" r:id="rId30"/>
    <p:sldLayoutId id="2147483699" r:id="rId31"/>
    <p:sldLayoutId id="2147483701" r:id="rId32"/>
    <p:sldLayoutId id="2147483703" r:id="rId33"/>
  </p:sldLayoutIdLst>
  <p:hf hdr="0" dt="0"/>
  <p:txStyles>
    <p:titleStyle>
      <a:lvl1pPr algn="l" defTabSz="609443" rtl="0" eaLnBrk="1" latinLnBrk="0" hangingPunct="1">
        <a:lnSpc>
          <a:spcPct val="100000"/>
        </a:lnSpc>
        <a:spcBef>
          <a:spcPct val="0"/>
        </a:spcBef>
        <a:buNone/>
        <a:defRPr sz="4400" b="1" i="0" kern="1200" spc="80" normalizeH="0" baseline="0">
          <a:solidFill>
            <a:srgbClr val="004E94"/>
          </a:solidFill>
          <a:latin typeface="Calibri" panose="020F0502020204030204" pitchFamily="34" charset="0"/>
          <a:ea typeface="+mj-ea"/>
          <a:cs typeface="Calibri" panose="020F0502020204030204" pitchFamily="34" charset="0"/>
        </a:defRPr>
      </a:lvl1pPr>
    </p:titleStyle>
    <p:bodyStyle>
      <a:lvl1pPr marL="0" indent="0" algn="l" defTabSz="609443" rtl="0" eaLnBrk="1" latinLnBrk="0" hangingPunct="1">
        <a:lnSpc>
          <a:spcPct val="90000"/>
        </a:lnSpc>
        <a:spcBef>
          <a:spcPts val="300"/>
        </a:spcBef>
        <a:buClr>
          <a:srgbClr val="0E3689"/>
        </a:buClr>
        <a:buFont typeface="Arial"/>
        <a:buNone/>
        <a:defRPr sz="1800" b="1" kern="1200">
          <a:solidFill>
            <a:srgbClr val="070707"/>
          </a:solidFill>
          <a:latin typeface="+mn-lt"/>
          <a:ea typeface="+mn-ea"/>
          <a:cs typeface="Calibri" panose="020F0502020204030204" pitchFamily="34" charset="0"/>
        </a:defRPr>
      </a:lvl1pPr>
      <a:lvl2pPr marL="576072" indent="-457200" algn="l" defTabSz="609443" rtl="0" eaLnBrk="1" latinLnBrk="0" hangingPunct="1">
        <a:lnSpc>
          <a:spcPct val="90000"/>
        </a:lnSpc>
        <a:spcBef>
          <a:spcPts val="300"/>
        </a:spcBef>
        <a:buClr>
          <a:srgbClr val="1D9CE4"/>
        </a:buClr>
        <a:buSzPct val="90000"/>
        <a:buFontTx/>
        <a:buBlip>
          <a:blip r:embed="rId37">
            <a:extLst>
              <a:ext uri="{96DAC541-7B7A-43D3-8B79-37D633B846F1}">
                <asvg:svgBlip xmlns:asvg="http://schemas.microsoft.com/office/drawing/2016/SVG/main" r:embed="rId38"/>
              </a:ext>
            </a:extLst>
          </a:blip>
        </a:buBlip>
        <a:defRPr sz="2500" b="1" kern="1200">
          <a:solidFill>
            <a:srgbClr val="070707"/>
          </a:solidFill>
          <a:latin typeface="+mn-lt"/>
          <a:ea typeface="+mn-ea"/>
          <a:cs typeface="Calibri" panose="020F0502020204030204" pitchFamily="34" charset="0"/>
        </a:defRPr>
      </a:lvl2pPr>
      <a:lvl3pPr marL="868680" indent="-457200" algn="l" defTabSz="609443" rtl="0" eaLnBrk="1" latinLnBrk="0" hangingPunct="1">
        <a:lnSpc>
          <a:spcPct val="90000"/>
        </a:lnSpc>
        <a:spcBef>
          <a:spcPts val="300"/>
        </a:spcBef>
        <a:buClr>
          <a:srgbClr val="1D9CE4"/>
        </a:buClr>
        <a:buFontTx/>
        <a:buBlip>
          <a:blip r:embed="rId37">
            <a:extLst>
              <a:ext uri="{96DAC541-7B7A-43D3-8B79-37D633B846F1}">
                <asvg:svgBlip xmlns:asvg="http://schemas.microsoft.com/office/drawing/2016/SVG/main" r:embed="rId38"/>
              </a:ext>
            </a:extLst>
          </a:blip>
        </a:buBlip>
        <a:defRPr sz="1800" kern="1200">
          <a:solidFill>
            <a:srgbClr val="070707"/>
          </a:solidFill>
          <a:latin typeface="+mn-lt"/>
          <a:ea typeface="+mn-ea"/>
          <a:cs typeface="Calibri" panose="020F0502020204030204" pitchFamily="34" charset="0"/>
        </a:defRPr>
      </a:lvl3pPr>
      <a:lvl4pPr marL="1143000" indent="-457200" algn="l" defTabSz="609443" rtl="0" eaLnBrk="1" latinLnBrk="0" hangingPunct="1">
        <a:lnSpc>
          <a:spcPct val="90000"/>
        </a:lnSpc>
        <a:spcBef>
          <a:spcPts val="300"/>
        </a:spcBef>
        <a:buClr>
          <a:srgbClr val="1D9CE4"/>
        </a:buClr>
        <a:buFontTx/>
        <a:buBlip>
          <a:blip r:embed="rId37">
            <a:extLst>
              <a:ext uri="{96DAC541-7B7A-43D3-8B79-37D633B846F1}">
                <asvg:svgBlip xmlns:asvg="http://schemas.microsoft.com/office/drawing/2016/SVG/main" r:embed="rId38"/>
              </a:ext>
            </a:extLst>
          </a:blip>
        </a:buBlip>
        <a:defRPr sz="1400" kern="1200">
          <a:solidFill>
            <a:srgbClr val="070707"/>
          </a:solidFill>
          <a:latin typeface="+mn-lt"/>
          <a:ea typeface="+mn-ea"/>
          <a:cs typeface="Calibri" panose="020F0502020204030204" pitchFamily="34" charset="0"/>
        </a:defRPr>
      </a:lvl4pPr>
      <a:lvl5pPr marL="1435608" indent="-457200" algn="l" defTabSz="609443" rtl="0" eaLnBrk="1" latinLnBrk="0" hangingPunct="1">
        <a:lnSpc>
          <a:spcPct val="90000"/>
        </a:lnSpc>
        <a:spcBef>
          <a:spcPts val="300"/>
        </a:spcBef>
        <a:buClr>
          <a:srgbClr val="1D9CE4"/>
        </a:buClr>
        <a:buFontTx/>
        <a:buBlip>
          <a:blip r:embed="rId37">
            <a:extLst>
              <a:ext uri="{96DAC541-7B7A-43D3-8B79-37D633B846F1}">
                <asvg:svgBlip xmlns:asvg="http://schemas.microsoft.com/office/drawing/2016/SVG/main" r:embed="rId38"/>
              </a:ext>
            </a:extLst>
          </a:blip>
        </a:buBlip>
        <a:defRPr sz="1200" kern="1200">
          <a:solidFill>
            <a:srgbClr val="070707"/>
          </a:solidFill>
          <a:latin typeface="+mn-lt"/>
          <a:ea typeface="+mn-ea"/>
          <a:cs typeface="Calibri" panose="020F0502020204030204" pitchFamily="34" charset="0"/>
        </a:defRPr>
      </a:lvl5pPr>
      <a:lvl6pPr marL="3351933" indent="-304723" algn="l" defTabSz="609443" rtl="0" eaLnBrk="1" latinLnBrk="0" hangingPunct="1">
        <a:spcBef>
          <a:spcPct val="20000"/>
        </a:spcBef>
        <a:buFont typeface="Arial"/>
        <a:buChar char="•"/>
        <a:defRPr sz="2700" kern="1200">
          <a:solidFill>
            <a:schemeClr val="tx1"/>
          </a:solidFill>
          <a:latin typeface="+mn-lt"/>
          <a:ea typeface="+mn-ea"/>
          <a:cs typeface="+mn-cs"/>
        </a:defRPr>
      </a:lvl6pPr>
      <a:lvl7pPr marL="3961376" indent="-304723" algn="l" defTabSz="609443" rtl="0" eaLnBrk="1" latinLnBrk="0" hangingPunct="1">
        <a:spcBef>
          <a:spcPct val="20000"/>
        </a:spcBef>
        <a:buFont typeface="Arial"/>
        <a:buChar char="•"/>
        <a:defRPr sz="2700" kern="1200">
          <a:solidFill>
            <a:schemeClr val="tx1"/>
          </a:solidFill>
          <a:latin typeface="+mn-lt"/>
          <a:ea typeface="+mn-ea"/>
          <a:cs typeface="+mn-cs"/>
        </a:defRPr>
      </a:lvl7pPr>
      <a:lvl8pPr marL="4570819" indent="-304723" algn="l" defTabSz="609443" rtl="0" eaLnBrk="1" latinLnBrk="0" hangingPunct="1">
        <a:spcBef>
          <a:spcPct val="20000"/>
        </a:spcBef>
        <a:buFont typeface="Arial"/>
        <a:buChar char="•"/>
        <a:defRPr sz="2700" kern="1200">
          <a:solidFill>
            <a:schemeClr val="tx1"/>
          </a:solidFill>
          <a:latin typeface="+mn-lt"/>
          <a:ea typeface="+mn-ea"/>
          <a:cs typeface="+mn-cs"/>
        </a:defRPr>
      </a:lvl8pPr>
      <a:lvl9pPr marL="5180261" indent="-304723" algn="l" defTabSz="60944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43" rtl="0" eaLnBrk="1" latinLnBrk="0" hangingPunct="1">
        <a:defRPr sz="2400" kern="1200">
          <a:solidFill>
            <a:schemeClr val="tx1"/>
          </a:solidFill>
          <a:latin typeface="+mn-lt"/>
          <a:ea typeface="+mn-ea"/>
          <a:cs typeface="+mn-cs"/>
        </a:defRPr>
      </a:lvl1pPr>
      <a:lvl2pPr marL="609443" algn="l" defTabSz="609443" rtl="0" eaLnBrk="1" latinLnBrk="0" hangingPunct="1">
        <a:defRPr sz="2400" kern="1200">
          <a:solidFill>
            <a:schemeClr val="tx1"/>
          </a:solidFill>
          <a:latin typeface="+mn-lt"/>
          <a:ea typeface="+mn-ea"/>
          <a:cs typeface="+mn-cs"/>
        </a:defRPr>
      </a:lvl2pPr>
      <a:lvl3pPr marL="1218885" algn="l" defTabSz="609443" rtl="0" eaLnBrk="1" latinLnBrk="0" hangingPunct="1">
        <a:defRPr sz="2400" kern="1200">
          <a:solidFill>
            <a:schemeClr val="tx1"/>
          </a:solidFill>
          <a:latin typeface="+mn-lt"/>
          <a:ea typeface="+mn-ea"/>
          <a:cs typeface="+mn-cs"/>
        </a:defRPr>
      </a:lvl3pPr>
      <a:lvl4pPr marL="1828328" algn="l" defTabSz="609443" rtl="0" eaLnBrk="1" latinLnBrk="0" hangingPunct="1">
        <a:defRPr sz="2400" kern="1200">
          <a:solidFill>
            <a:schemeClr val="tx1"/>
          </a:solidFill>
          <a:latin typeface="+mn-lt"/>
          <a:ea typeface="+mn-ea"/>
          <a:cs typeface="+mn-cs"/>
        </a:defRPr>
      </a:lvl4pPr>
      <a:lvl5pPr marL="2437771" algn="l" defTabSz="609443" rtl="0" eaLnBrk="1" latinLnBrk="0" hangingPunct="1">
        <a:defRPr sz="2400" kern="1200">
          <a:solidFill>
            <a:schemeClr val="tx1"/>
          </a:solidFill>
          <a:latin typeface="+mn-lt"/>
          <a:ea typeface="+mn-ea"/>
          <a:cs typeface="+mn-cs"/>
        </a:defRPr>
      </a:lvl5pPr>
      <a:lvl6pPr marL="3047213" algn="l" defTabSz="609443" rtl="0" eaLnBrk="1" latinLnBrk="0" hangingPunct="1">
        <a:defRPr sz="2400" kern="1200">
          <a:solidFill>
            <a:schemeClr val="tx1"/>
          </a:solidFill>
          <a:latin typeface="+mn-lt"/>
          <a:ea typeface="+mn-ea"/>
          <a:cs typeface="+mn-cs"/>
        </a:defRPr>
      </a:lvl6pPr>
      <a:lvl7pPr marL="3656656" algn="l" defTabSz="609443" rtl="0" eaLnBrk="1" latinLnBrk="0" hangingPunct="1">
        <a:defRPr sz="2400" kern="1200">
          <a:solidFill>
            <a:schemeClr val="tx1"/>
          </a:solidFill>
          <a:latin typeface="+mn-lt"/>
          <a:ea typeface="+mn-ea"/>
          <a:cs typeface="+mn-cs"/>
        </a:defRPr>
      </a:lvl7pPr>
      <a:lvl8pPr marL="4266097" algn="l" defTabSz="609443" rtl="0" eaLnBrk="1" latinLnBrk="0" hangingPunct="1">
        <a:defRPr sz="2400" kern="1200">
          <a:solidFill>
            <a:schemeClr val="tx1"/>
          </a:solidFill>
          <a:latin typeface="+mn-lt"/>
          <a:ea typeface="+mn-ea"/>
          <a:cs typeface="+mn-cs"/>
        </a:defRPr>
      </a:lvl8pPr>
      <a:lvl9pPr marL="4875541" algn="l" defTabSz="60944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9" userDrawn="1">
          <p15:clr>
            <a:srgbClr val="F26B43"/>
          </p15:clr>
        </p15:guide>
        <p15:guide id="2"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hyperlink" Target="https://www.microchip.com/en-us/solutions/aerospace-and-defense/spac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hyperlink" Target="https://www.microchip.com/en-us/solutions/aerospace-and-defense" TargetMode="External"/><Relationship Id="rId2" Type="http://schemas.openxmlformats.org/officeDocument/2006/relationships/image" Target="../media/image8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s>
</file>

<file path=ppt/slides/_rels/slide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jpeg"/><Relationship Id="rId2" Type="http://schemas.openxmlformats.org/officeDocument/2006/relationships/image" Target="../media/image31.png"/><Relationship Id="rId16" Type="http://schemas.openxmlformats.org/officeDocument/2006/relationships/image" Target="../media/image45.jpeg"/><Relationship Id="rId1" Type="http://schemas.openxmlformats.org/officeDocument/2006/relationships/slideLayout" Target="../slideLayouts/slideLayout1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4.sv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60.pn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854E-F0FA-DA43-9468-0509537A29BE}"/>
              </a:ext>
            </a:extLst>
          </p:cNvPr>
          <p:cNvSpPr>
            <a:spLocks noGrp="1"/>
          </p:cNvSpPr>
          <p:nvPr>
            <p:ph type="ctrTitle"/>
          </p:nvPr>
        </p:nvSpPr>
        <p:spPr>
          <a:xfrm>
            <a:off x="-884881" y="1053468"/>
            <a:ext cx="8457401" cy="2699671"/>
          </a:xfrm>
        </p:spPr>
        <p:txBody>
          <a:bodyPr/>
          <a:lstStyle/>
          <a:p>
            <a:r>
              <a:rPr lang="en-US" sz="4000" dirty="0">
                <a:solidFill>
                  <a:srgbClr val="004E94"/>
                </a:solidFill>
                <a:latin typeface="Calibri"/>
                <a:ea typeface="Calibri"/>
                <a:cs typeface="Calibri"/>
              </a:rPr>
              <a:t>Mixed-Signal Solutions</a:t>
            </a:r>
            <a:br>
              <a:rPr lang="en-US" sz="4000" dirty="0">
                <a:solidFill>
                  <a:srgbClr val="004E94"/>
                </a:solidFill>
                <a:latin typeface="Calibri"/>
                <a:ea typeface="Calibri"/>
                <a:cs typeface="Calibri"/>
              </a:rPr>
            </a:br>
            <a:r>
              <a:rPr lang="en-US" sz="4000" dirty="0">
                <a:solidFill>
                  <a:srgbClr val="004E94"/>
                </a:solidFill>
                <a:latin typeface="Calibri"/>
                <a:ea typeface="Calibri"/>
                <a:cs typeface="Calibri"/>
              </a:rPr>
              <a:t> for Space</a:t>
            </a:r>
            <a:endParaRPr lang="en-US" sz="4000" dirty="0">
              <a:latin typeface="Calibri"/>
              <a:ea typeface="Calibri"/>
              <a:cs typeface="Calibri"/>
            </a:endParaRPr>
          </a:p>
        </p:txBody>
      </p:sp>
      <p:sp>
        <p:nvSpPr>
          <p:cNvPr id="7" name="TextBox 6">
            <a:extLst>
              <a:ext uri="{FF2B5EF4-FFF2-40B4-BE49-F238E27FC236}">
                <a16:creationId xmlns:a16="http://schemas.microsoft.com/office/drawing/2014/main" id="{F2199F1D-69A0-46DC-A58F-6FCB8073EC07}"/>
              </a:ext>
            </a:extLst>
          </p:cNvPr>
          <p:cNvSpPr txBox="1"/>
          <p:nvPr/>
        </p:nvSpPr>
        <p:spPr>
          <a:xfrm>
            <a:off x="8808509" y="3195714"/>
            <a:ext cx="2742486" cy="420564"/>
          </a:xfrm>
          <a:prstGeom prst="rect">
            <a:avLst/>
          </a:prstGeom>
          <a:noFill/>
        </p:spPr>
        <p:txBody>
          <a:bodyPr wrap="square" rtlCol="0">
            <a:spAutoFit/>
          </a:bodyPr>
          <a:lstStyle/>
          <a:p>
            <a:r>
              <a:rPr lang="en-US" sz="2133" b="1" i="1" dirty="0">
                <a:solidFill>
                  <a:schemeClr val="tx2"/>
                </a:solidFill>
              </a:rPr>
              <a:t>Aerospace &amp; Defense</a:t>
            </a:r>
          </a:p>
        </p:txBody>
      </p:sp>
      <p:pic>
        <p:nvPicPr>
          <p:cNvPr id="1026" name="Picture 2">
            <a:extLst>
              <a:ext uri="{FF2B5EF4-FFF2-40B4-BE49-F238E27FC236}">
                <a16:creationId xmlns:a16="http://schemas.microsoft.com/office/drawing/2014/main" id="{8CABF41B-AEF5-C376-4262-31F3D77F9A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6947" y="4431789"/>
            <a:ext cx="6894930" cy="206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9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F1A11-D248-C5C6-A034-E5E0BF4BECE5}"/>
            </a:ext>
          </a:extLst>
        </p:cNvPr>
        <p:cNvGrpSpPr/>
        <p:nvPr/>
      </p:nvGrpSpPr>
      <p:grpSpPr>
        <a:xfrm>
          <a:off x="0" y="0"/>
          <a:ext cx="0" cy="0"/>
          <a:chOff x="0" y="0"/>
          <a:chExt cx="0" cy="0"/>
        </a:xfrm>
      </p:grpSpPr>
      <p:pic>
        <p:nvPicPr>
          <p:cNvPr id="4" name="Picture 3" descr="A grey circle with arrows pointing to a triangle&#10;&#10;AI-generated content may be incorrect.">
            <a:extLst>
              <a:ext uri="{FF2B5EF4-FFF2-40B4-BE49-F238E27FC236}">
                <a16:creationId xmlns:a16="http://schemas.microsoft.com/office/drawing/2014/main" id="{108157E9-953B-197E-07CE-9BAC6BD236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25915" y="1985810"/>
            <a:ext cx="2886381" cy="2886381"/>
          </a:xfrm>
          <a:prstGeom prst="rect">
            <a:avLst/>
          </a:prstGeom>
          <a:noFill/>
        </p:spPr>
      </p:pic>
      <p:sp>
        <p:nvSpPr>
          <p:cNvPr id="3" name="Title 2">
            <a:extLst>
              <a:ext uri="{FF2B5EF4-FFF2-40B4-BE49-F238E27FC236}">
                <a16:creationId xmlns:a16="http://schemas.microsoft.com/office/drawing/2014/main" id="{A83FFBE0-9873-43D6-7C59-8BB4DA002EEC}"/>
              </a:ext>
            </a:extLst>
          </p:cNvPr>
          <p:cNvSpPr>
            <a:spLocks noGrp="1"/>
          </p:cNvSpPr>
          <p:nvPr>
            <p:ph type="title"/>
          </p:nvPr>
        </p:nvSpPr>
        <p:spPr>
          <a:xfrm>
            <a:off x="216363" y="100132"/>
            <a:ext cx="11400661" cy="738591"/>
          </a:xfrm>
        </p:spPr>
        <p:txBody>
          <a:bodyPr anchor="b">
            <a:normAutofit/>
          </a:bodyPr>
          <a:lstStyle/>
          <a:p>
            <a:pPr>
              <a:lnSpc>
                <a:spcPct val="90000"/>
              </a:lnSpc>
            </a:pPr>
            <a:r>
              <a:rPr lang="en-US" dirty="0"/>
              <a:t>Embedded Analog Comparators</a:t>
            </a:r>
          </a:p>
        </p:txBody>
      </p:sp>
      <p:sp>
        <p:nvSpPr>
          <p:cNvPr id="14" name="Footer Placeholder 2">
            <a:extLst>
              <a:ext uri="{FF2B5EF4-FFF2-40B4-BE49-F238E27FC236}">
                <a16:creationId xmlns:a16="http://schemas.microsoft.com/office/drawing/2014/main" id="{405D370B-E228-AEA8-6FEC-5BD24C26CE0A}"/>
              </a:ext>
            </a:extLst>
          </p:cNvPr>
          <p:cNvSpPr>
            <a:spLocks noGrp="1"/>
          </p:cNvSpPr>
          <p:nvPr>
            <p:ph type="ftr" sz="quarter" idx="10"/>
          </p:nvPr>
        </p:nvSpPr>
        <p:spPr>
          <a:xfrm>
            <a:off x="79157" y="6524975"/>
            <a:ext cx="3859795" cy="233968"/>
          </a:xfrm>
        </p:spPr>
        <p:txBody>
          <a:bodyPr anchor="ctr">
            <a:normAutofit/>
          </a:bodyPr>
          <a:lstStyle/>
          <a:p>
            <a:pPr>
              <a:lnSpc>
                <a:spcPct val="90000"/>
              </a:lnSpc>
              <a:spcAft>
                <a:spcPts val="600"/>
              </a:spcAft>
            </a:pPr>
            <a:r>
              <a:rPr lang="en-US" dirty="0"/>
              <a:t>© 2025 Microchip Technology Inc. and its subsidiaries</a:t>
            </a:r>
            <a:endParaRPr lang="en-US"/>
          </a:p>
        </p:txBody>
      </p:sp>
      <p:sp>
        <p:nvSpPr>
          <p:cNvPr id="16" name="Slide Number Placeholder 3">
            <a:extLst>
              <a:ext uri="{FF2B5EF4-FFF2-40B4-BE49-F238E27FC236}">
                <a16:creationId xmlns:a16="http://schemas.microsoft.com/office/drawing/2014/main" id="{BB40B756-0660-C824-7E50-283148FC4E05}"/>
              </a:ext>
            </a:extLst>
          </p:cNvPr>
          <p:cNvSpPr>
            <a:spLocks noGrp="1"/>
          </p:cNvSpPr>
          <p:nvPr>
            <p:ph type="sldNum" sz="quarter" idx="11"/>
          </p:nvPr>
        </p:nvSpPr>
        <p:spPr>
          <a:xfrm>
            <a:off x="4723606" y="6472493"/>
            <a:ext cx="2741612" cy="365125"/>
          </a:xfrm>
        </p:spPr>
        <p:txBody>
          <a:bodyPr anchor="ctr">
            <a:normAutofit/>
          </a:bodyPr>
          <a:lstStyle/>
          <a:p>
            <a:pPr>
              <a:spcAft>
                <a:spcPts val="600"/>
              </a:spcAft>
            </a:pPr>
            <a:fld id="{61FEB42B-20A4-1844-8451-F487DC990551}" type="slidenum">
              <a:rPr lang="en-US" smtClean="0"/>
              <a:pPr>
                <a:spcAft>
                  <a:spcPts val="600"/>
                </a:spcAft>
              </a:pPr>
              <a:t>10</a:t>
            </a:fld>
            <a:endParaRPr lang="en-US"/>
          </a:p>
        </p:txBody>
      </p:sp>
      <p:sp>
        <p:nvSpPr>
          <p:cNvPr id="2" name="Content Placeholder 1">
            <a:extLst>
              <a:ext uri="{FF2B5EF4-FFF2-40B4-BE49-F238E27FC236}">
                <a16:creationId xmlns:a16="http://schemas.microsoft.com/office/drawing/2014/main" id="{6CE949C1-7364-C0EF-598D-472571C1EB24}"/>
              </a:ext>
            </a:extLst>
          </p:cNvPr>
          <p:cNvSpPr>
            <a:spLocks noGrp="1"/>
          </p:cNvSpPr>
          <p:nvPr>
            <p:ph type="body" sz="quarter" idx="13"/>
          </p:nvPr>
        </p:nvSpPr>
        <p:spPr>
          <a:xfrm>
            <a:off x="276529" y="1295718"/>
            <a:ext cx="8674431" cy="4424362"/>
          </a:xfrm>
        </p:spPr>
        <p:txBody>
          <a:bodyPr>
            <a:normAutofit lnSpcReduction="10000"/>
          </a:bodyPr>
          <a:lstStyle/>
          <a:p>
            <a:pPr marL="285750" indent="-285750">
              <a:buFont typeface="Arial" panose="020B0604020202020204" pitchFamily="34" charset="0"/>
              <a:buChar char="•"/>
            </a:pPr>
            <a:r>
              <a:rPr lang="en-US" sz="2000" b="0" dirty="0">
                <a:solidFill>
                  <a:srgbClr val="004E94"/>
                </a:solidFill>
              </a:rPr>
              <a:t>Analog comparators are not common peripherals on microcontrollers and can be of great value in digital power applications </a:t>
            </a:r>
          </a:p>
          <a:p>
            <a:pPr marL="861822" lvl="1" indent="-285750">
              <a:buFont typeface="Arial" panose="020B0604020202020204" pitchFamily="34" charset="0"/>
              <a:buChar char="•"/>
            </a:pPr>
            <a:r>
              <a:rPr lang="en-US" sz="2000" b="0" dirty="0">
                <a:solidFill>
                  <a:srgbClr val="004E94"/>
                </a:solidFill>
              </a:rPr>
              <a:t>Analog comparators can quickly detect overcurrent or overvoltage conditions</a:t>
            </a:r>
          </a:p>
          <a:p>
            <a:pPr marL="861822" lvl="1" indent="-285750">
              <a:buFont typeface="Arial" panose="020B0604020202020204" pitchFamily="34" charset="0"/>
              <a:buChar char="•"/>
            </a:pPr>
            <a:r>
              <a:rPr lang="en-US" sz="2000" b="0" dirty="0">
                <a:solidFill>
                  <a:srgbClr val="004E94"/>
                </a:solidFill>
              </a:rPr>
              <a:t>In AC power applications, analog comparators are used to detect the zero-crossing points of the AC waveform</a:t>
            </a:r>
          </a:p>
          <a:p>
            <a:pPr marL="861822" lvl="1" indent="-285750">
              <a:buFont typeface="Arial" panose="020B0604020202020204" pitchFamily="34" charset="0"/>
              <a:buChar char="•"/>
            </a:pPr>
            <a:r>
              <a:rPr lang="en-US" sz="2000" b="0" dirty="0">
                <a:solidFill>
                  <a:srgbClr val="004E94"/>
                </a:solidFill>
              </a:rPr>
              <a:t>Comparators can be used to implement fault detection and diagnostic features</a:t>
            </a:r>
          </a:p>
          <a:p>
            <a:pPr lvl="1" indent="0">
              <a:buNone/>
            </a:pPr>
            <a:endParaRPr lang="en-US" sz="2000" b="0" dirty="0">
              <a:solidFill>
                <a:srgbClr val="004E94"/>
              </a:solidFill>
            </a:endParaRPr>
          </a:p>
          <a:p>
            <a:pPr marL="861822" lvl="1" indent="-285750">
              <a:buFont typeface="Arial" panose="020B0604020202020204" pitchFamily="34" charset="0"/>
              <a:buChar char="•"/>
            </a:pPr>
            <a:endParaRPr lang="en-US" sz="2000" b="0" dirty="0">
              <a:solidFill>
                <a:srgbClr val="004E94"/>
              </a:solidFill>
            </a:endParaRPr>
          </a:p>
          <a:p>
            <a:pPr marL="285750" indent="-285750">
              <a:buFont typeface="Arial" panose="020B0604020202020204" pitchFamily="34" charset="0"/>
              <a:buChar char="•"/>
            </a:pPr>
            <a:r>
              <a:rPr lang="en-US" sz="2000" b="0" dirty="0">
                <a:solidFill>
                  <a:srgbClr val="004E94"/>
                </a:solidFill>
              </a:rPr>
              <a:t>Key advantages</a:t>
            </a:r>
          </a:p>
          <a:p>
            <a:pPr marL="861822" lvl="1" indent="-285750">
              <a:buFont typeface="Arial" panose="020B0604020202020204" pitchFamily="34" charset="0"/>
              <a:buChar char="•"/>
            </a:pPr>
            <a:r>
              <a:rPr lang="en-US" sz="2000" b="0" dirty="0">
                <a:solidFill>
                  <a:srgbClr val="004E94"/>
                </a:solidFill>
              </a:rPr>
              <a:t>Analog comparators offer fast response times, which are essential for real-time monitoring and control in power applications</a:t>
            </a:r>
          </a:p>
          <a:p>
            <a:pPr marL="861822" lvl="1" indent="-285750">
              <a:buFont typeface="Arial" panose="020B0604020202020204" pitchFamily="34" charset="0"/>
              <a:buChar char="•"/>
            </a:pPr>
            <a:r>
              <a:rPr lang="en-US" sz="2000" b="0" dirty="0">
                <a:solidFill>
                  <a:srgbClr val="004E94"/>
                </a:solidFill>
              </a:rPr>
              <a:t>By integrating analog comparators within the MCU, designers can reduce the need for external components</a:t>
            </a:r>
          </a:p>
        </p:txBody>
      </p:sp>
    </p:spTree>
    <p:extLst>
      <p:ext uri="{BB962C8B-B14F-4D97-AF65-F5344CB8AC3E}">
        <p14:creationId xmlns:p14="http://schemas.microsoft.com/office/powerpoint/2010/main" val="365760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51B96-9C2B-2F87-5894-FEB22FAE42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729865-FF49-E1DD-6A4A-F835B234C711}"/>
              </a:ext>
            </a:extLst>
          </p:cNvPr>
          <p:cNvSpPr>
            <a:spLocks noGrp="1"/>
          </p:cNvSpPr>
          <p:nvPr>
            <p:ph type="title"/>
          </p:nvPr>
        </p:nvSpPr>
        <p:spPr>
          <a:xfrm>
            <a:off x="216363" y="100132"/>
            <a:ext cx="11400661" cy="738591"/>
          </a:xfrm>
        </p:spPr>
        <p:txBody>
          <a:bodyPr anchor="b">
            <a:normAutofit/>
          </a:bodyPr>
          <a:lstStyle/>
          <a:p>
            <a:pPr>
              <a:lnSpc>
                <a:spcPct val="90000"/>
              </a:lnSpc>
            </a:pPr>
            <a:r>
              <a:rPr lang="en-US" dirty="0"/>
              <a:t>Motor Control</a:t>
            </a:r>
          </a:p>
        </p:txBody>
      </p:sp>
      <p:sp>
        <p:nvSpPr>
          <p:cNvPr id="14" name="Footer Placeholder 2">
            <a:extLst>
              <a:ext uri="{FF2B5EF4-FFF2-40B4-BE49-F238E27FC236}">
                <a16:creationId xmlns:a16="http://schemas.microsoft.com/office/drawing/2014/main" id="{8182604C-375C-CFA5-2161-A6E7B3C4072F}"/>
              </a:ext>
            </a:extLst>
          </p:cNvPr>
          <p:cNvSpPr>
            <a:spLocks noGrp="1"/>
          </p:cNvSpPr>
          <p:nvPr>
            <p:ph type="ftr" sz="quarter" idx="10"/>
          </p:nvPr>
        </p:nvSpPr>
        <p:spPr>
          <a:xfrm>
            <a:off x="79157" y="6524975"/>
            <a:ext cx="3859795" cy="233968"/>
          </a:xfrm>
        </p:spPr>
        <p:txBody>
          <a:bodyPr anchor="ctr">
            <a:normAutofit/>
          </a:bodyPr>
          <a:lstStyle/>
          <a:p>
            <a:pPr>
              <a:lnSpc>
                <a:spcPct val="90000"/>
              </a:lnSpc>
              <a:spcAft>
                <a:spcPts val="600"/>
              </a:spcAft>
            </a:pPr>
            <a:r>
              <a:rPr lang="en-US" dirty="0"/>
              <a:t>© 2025 Microchip Technology Inc. and its subsidiaries</a:t>
            </a:r>
            <a:endParaRPr lang="en-US"/>
          </a:p>
        </p:txBody>
      </p:sp>
      <p:sp>
        <p:nvSpPr>
          <p:cNvPr id="16" name="Slide Number Placeholder 3">
            <a:extLst>
              <a:ext uri="{FF2B5EF4-FFF2-40B4-BE49-F238E27FC236}">
                <a16:creationId xmlns:a16="http://schemas.microsoft.com/office/drawing/2014/main" id="{B1476CF1-BBE4-FE0C-4565-8F6103306F01}"/>
              </a:ext>
            </a:extLst>
          </p:cNvPr>
          <p:cNvSpPr>
            <a:spLocks noGrp="1"/>
          </p:cNvSpPr>
          <p:nvPr>
            <p:ph type="sldNum" sz="quarter" idx="11"/>
          </p:nvPr>
        </p:nvSpPr>
        <p:spPr>
          <a:xfrm>
            <a:off x="4723606" y="6472493"/>
            <a:ext cx="2741612" cy="365125"/>
          </a:xfrm>
        </p:spPr>
        <p:txBody>
          <a:bodyPr anchor="ctr">
            <a:normAutofit/>
          </a:bodyPr>
          <a:lstStyle/>
          <a:p>
            <a:pPr>
              <a:spcAft>
                <a:spcPts val="600"/>
              </a:spcAft>
            </a:pPr>
            <a:fld id="{61FEB42B-20A4-1844-8451-F487DC990551}" type="slidenum">
              <a:rPr lang="en-US" smtClean="0"/>
              <a:pPr>
                <a:spcAft>
                  <a:spcPts val="600"/>
                </a:spcAft>
              </a:pPr>
              <a:t>11</a:t>
            </a:fld>
            <a:endParaRPr lang="en-US"/>
          </a:p>
        </p:txBody>
      </p:sp>
      <p:pic>
        <p:nvPicPr>
          <p:cNvPr id="8" name="Picture 7" descr="A green circuit board with wires and a white box&#10;&#10;AI-generated content may be incorrect.">
            <a:extLst>
              <a:ext uri="{FF2B5EF4-FFF2-40B4-BE49-F238E27FC236}">
                <a16:creationId xmlns:a16="http://schemas.microsoft.com/office/drawing/2014/main" id="{4679777F-7664-D38A-EA32-55241DA056E0}"/>
              </a:ext>
            </a:extLst>
          </p:cNvPr>
          <p:cNvPicPr>
            <a:picLocks noChangeAspect="1"/>
          </p:cNvPicPr>
          <p:nvPr/>
        </p:nvPicPr>
        <p:blipFill>
          <a:blip r:embed="rId3"/>
          <a:stretch>
            <a:fillRect/>
          </a:stretch>
        </p:blipFill>
        <p:spPr>
          <a:xfrm>
            <a:off x="6094412" y="2490147"/>
            <a:ext cx="6103480" cy="3606140"/>
          </a:xfrm>
          <a:prstGeom prst="rect">
            <a:avLst/>
          </a:prstGeom>
        </p:spPr>
      </p:pic>
      <p:sp>
        <p:nvSpPr>
          <p:cNvPr id="9" name="Content Placeholder 1">
            <a:extLst>
              <a:ext uri="{FF2B5EF4-FFF2-40B4-BE49-F238E27FC236}">
                <a16:creationId xmlns:a16="http://schemas.microsoft.com/office/drawing/2014/main" id="{CDC5CDAB-9278-A726-30C1-7DA51E459725}"/>
              </a:ext>
            </a:extLst>
          </p:cNvPr>
          <p:cNvSpPr>
            <a:spLocks noGrp="1"/>
          </p:cNvSpPr>
          <p:nvPr>
            <p:ph type="body" sz="quarter" idx="13"/>
          </p:nvPr>
        </p:nvSpPr>
        <p:spPr>
          <a:xfrm>
            <a:off x="276529" y="1295718"/>
            <a:ext cx="5524831" cy="4424362"/>
          </a:xfrm>
        </p:spPr>
        <p:txBody>
          <a:bodyPr>
            <a:normAutofit/>
          </a:bodyPr>
          <a:lstStyle/>
          <a:p>
            <a:pPr marL="285750" indent="-285750">
              <a:buFont typeface="Arial" panose="020B0604020202020204" pitchFamily="34" charset="0"/>
              <a:buChar char="•"/>
            </a:pPr>
            <a:r>
              <a:rPr lang="en-US" sz="2000" b="0" dirty="0">
                <a:solidFill>
                  <a:srgbClr val="004E94"/>
                </a:solidFill>
              </a:rPr>
              <a:t>Electric motors, mostly PMSM (Permanent Magnet Synchronous Motor) and stepper motors are widely used in space. Mixed signal microcontrollers are ideal to control such motors</a:t>
            </a:r>
          </a:p>
          <a:p>
            <a:pPr marL="285750" indent="-285750">
              <a:buFont typeface="Arial" panose="020B0604020202020204" pitchFamily="34" charset="0"/>
              <a:buChar char="•"/>
            </a:pPr>
            <a:r>
              <a:rPr lang="en-US" b="0" dirty="0"/>
              <a:t>Where stepper motors could be simple to use, PMSM motors require more complex driving algorithms like Field Oriented Control (FOC).</a:t>
            </a:r>
          </a:p>
          <a:p>
            <a:pPr marL="861822" lvl="1" indent="-285750">
              <a:buFont typeface="Arial" panose="020B0604020202020204" pitchFamily="34" charset="0"/>
              <a:buChar char="•"/>
            </a:pPr>
            <a:r>
              <a:rPr lang="en-US" sz="2000" b="0" dirty="0">
                <a:solidFill>
                  <a:srgbClr val="004E94"/>
                </a:solidFill>
              </a:rPr>
              <a:t>FOC is a sophisticated and highly efficient method for controlling the torque and speed of electric motors, enabling independent control of torque and flux</a:t>
            </a:r>
          </a:p>
        </p:txBody>
      </p:sp>
      <p:sp>
        <p:nvSpPr>
          <p:cNvPr id="10" name="Speech Bubble: Rectangle with Corners Rounded 9">
            <a:extLst>
              <a:ext uri="{FF2B5EF4-FFF2-40B4-BE49-F238E27FC236}">
                <a16:creationId xmlns:a16="http://schemas.microsoft.com/office/drawing/2014/main" id="{CDD5DDC4-67CC-4A81-10E2-5C4E1A717491}"/>
              </a:ext>
            </a:extLst>
          </p:cNvPr>
          <p:cNvSpPr/>
          <p:nvPr/>
        </p:nvSpPr>
        <p:spPr>
          <a:xfrm>
            <a:off x="7464672" y="1295718"/>
            <a:ext cx="3362960" cy="905913"/>
          </a:xfrm>
          <a:prstGeom prst="wedgeRoundRectCallout">
            <a:avLst>
              <a:gd name="adj1" fmla="val -2404"/>
              <a:gd name="adj2" fmla="val 75389"/>
              <a:gd name="adj3" fmla="val 16667"/>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effectLst/>
                <a:latin typeface="Segoe UI" panose="020B0502040204020203" pitchFamily="34" charset="0"/>
              </a:rPr>
              <a:t>Visit Microchip at booth 1</a:t>
            </a:r>
            <a:endParaRPr lang="en-US" sz="2800" dirty="0"/>
          </a:p>
        </p:txBody>
      </p:sp>
      <p:sp>
        <p:nvSpPr>
          <p:cNvPr id="11" name="Rectangle: Rounded Corners 10">
            <a:extLst>
              <a:ext uri="{FF2B5EF4-FFF2-40B4-BE49-F238E27FC236}">
                <a16:creationId xmlns:a16="http://schemas.microsoft.com/office/drawing/2014/main" id="{34915FEE-8D4B-6074-9645-75F861D54D49}"/>
              </a:ext>
            </a:extLst>
          </p:cNvPr>
          <p:cNvSpPr/>
          <p:nvPr/>
        </p:nvSpPr>
        <p:spPr>
          <a:xfrm>
            <a:off x="276529" y="4805680"/>
            <a:ext cx="5524830" cy="115824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FOC requires powerful microcontrollers such as Microchip Arm® Cortex®-M</a:t>
            </a:r>
            <a:endParaRPr lang="en-US" dirty="0">
              <a:ea typeface="Calibri"/>
              <a:cs typeface="Calibri"/>
            </a:endParaRPr>
          </a:p>
        </p:txBody>
      </p:sp>
    </p:spTree>
    <p:extLst>
      <p:ext uri="{BB962C8B-B14F-4D97-AF65-F5344CB8AC3E}">
        <p14:creationId xmlns:p14="http://schemas.microsoft.com/office/powerpoint/2010/main" val="75677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7B9F-B71D-9D6F-7336-55EC81D7AC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3A1E9B-C6C0-3A5D-030E-81C520DC60D7}"/>
              </a:ext>
            </a:extLst>
          </p:cNvPr>
          <p:cNvSpPr>
            <a:spLocks noGrp="1"/>
          </p:cNvSpPr>
          <p:nvPr>
            <p:ph type="title"/>
          </p:nvPr>
        </p:nvSpPr>
        <p:spPr>
          <a:xfrm>
            <a:off x="216363" y="100132"/>
            <a:ext cx="11400661" cy="738591"/>
          </a:xfrm>
        </p:spPr>
        <p:txBody>
          <a:bodyPr anchor="b">
            <a:normAutofit/>
          </a:bodyPr>
          <a:lstStyle/>
          <a:p>
            <a:pPr>
              <a:lnSpc>
                <a:spcPct val="90000"/>
              </a:lnSpc>
            </a:pPr>
            <a:r>
              <a:rPr lang="en-US" dirty="0"/>
              <a:t>Field Oriented Control (FOC)</a:t>
            </a:r>
          </a:p>
        </p:txBody>
      </p:sp>
      <p:sp>
        <p:nvSpPr>
          <p:cNvPr id="14" name="Footer Placeholder 2">
            <a:extLst>
              <a:ext uri="{FF2B5EF4-FFF2-40B4-BE49-F238E27FC236}">
                <a16:creationId xmlns:a16="http://schemas.microsoft.com/office/drawing/2014/main" id="{39D2B333-8AD4-A021-17D5-92194F1BF930}"/>
              </a:ext>
            </a:extLst>
          </p:cNvPr>
          <p:cNvSpPr>
            <a:spLocks noGrp="1"/>
          </p:cNvSpPr>
          <p:nvPr>
            <p:ph type="ftr" sz="quarter" idx="10"/>
          </p:nvPr>
        </p:nvSpPr>
        <p:spPr>
          <a:xfrm>
            <a:off x="79157" y="6524975"/>
            <a:ext cx="3859795" cy="233968"/>
          </a:xfrm>
        </p:spPr>
        <p:txBody>
          <a:bodyPr anchor="ctr">
            <a:normAutofit/>
          </a:bodyPr>
          <a:lstStyle/>
          <a:p>
            <a:pPr>
              <a:lnSpc>
                <a:spcPct val="90000"/>
              </a:lnSpc>
              <a:spcAft>
                <a:spcPts val="600"/>
              </a:spcAft>
            </a:pPr>
            <a:r>
              <a:rPr lang="en-US" dirty="0"/>
              <a:t>© 2025 Microchip Technology Inc. and its subsidiaries</a:t>
            </a:r>
            <a:endParaRPr lang="en-US"/>
          </a:p>
        </p:txBody>
      </p:sp>
      <p:sp>
        <p:nvSpPr>
          <p:cNvPr id="16" name="Slide Number Placeholder 3">
            <a:extLst>
              <a:ext uri="{FF2B5EF4-FFF2-40B4-BE49-F238E27FC236}">
                <a16:creationId xmlns:a16="http://schemas.microsoft.com/office/drawing/2014/main" id="{2E0FF711-B49E-47A7-3DC8-D2E2D28E125A}"/>
              </a:ext>
            </a:extLst>
          </p:cNvPr>
          <p:cNvSpPr>
            <a:spLocks noGrp="1"/>
          </p:cNvSpPr>
          <p:nvPr>
            <p:ph type="sldNum" sz="quarter" idx="11"/>
          </p:nvPr>
        </p:nvSpPr>
        <p:spPr>
          <a:xfrm>
            <a:off x="4723606" y="6472493"/>
            <a:ext cx="2741612" cy="365125"/>
          </a:xfrm>
        </p:spPr>
        <p:txBody>
          <a:bodyPr anchor="ctr">
            <a:normAutofit/>
          </a:bodyPr>
          <a:lstStyle/>
          <a:p>
            <a:pPr>
              <a:spcAft>
                <a:spcPts val="600"/>
              </a:spcAft>
            </a:pPr>
            <a:fld id="{61FEB42B-20A4-1844-8451-F487DC990551}" type="slidenum">
              <a:rPr lang="en-US" smtClean="0"/>
              <a:pPr>
                <a:spcAft>
                  <a:spcPts val="600"/>
                </a:spcAft>
              </a:pPr>
              <a:t>12</a:t>
            </a:fld>
            <a:endParaRPr lang="en-US"/>
          </a:p>
        </p:txBody>
      </p:sp>
      <p:sp>
        <p:nvSpPr>
          <p:cNvPr id="2" name="Content Placeholder 1">
            <a:extLst>
              <a:ext uri="{FF2B5EF4-FFF2-40B4-BE49-F238E27FC236}">
                <a16:creationId xmlns:a16="http://schemas.microsoft.com/office/drawing/2014/main" id="{CA195A7D-1019-E79D-8FDF-C331B288ED5C}"/>
              </a:ext>
            </a:extLst>
          </p:cNvPr>
          <p:cNvSpPr>
            <a:spLocks noGrp="1"/>
          </p:cNvSpPr>
          <p:nvPr>
            <p:ph type="body" sz="quarter" idx="13"/>
          </p:nvPr>
        </p:nvSpPr>
        <p:spPr>
          <a:xfrm>
            <a:off x="276529" y="1295718"/>
            <a:ext cx="6745936" cy="4424362"/>
          </a:xfrm>
        </p:spPr>
        <p:txBody>
          <a:bodyPr>
            <a:normAutofit/>
          </a:bodyPr>
          <a:lstStyle/>
          <a:p>
            <a:pPr marL="285750" indent="-285750">
              <a:buFont typeface="Arial" panose="020B0604020202020204" pitchFamily="34" charset="0"/>
              <a:buChar char="•"/>
            </a:pPr>
            <a:r>
              <a:rPr lang="en-US" sz="2000" b="0" dirty="0">
                <a:solidFill>
                  <a:srgbClr val="004E94"/>
                </a:solidFill>
              </a:rPr>
              <a:t>There are several types of FOC algorithms, each with its own approach to achieving precise motor control</a:t>
            </a:r>
          </a:p>
          <a:p>
            <a:pPr marL="285750" indent="-285750">
              <a:buFont typeface="Arial" panose="020B0604020202020204" pitchFamily="34" charset="0"/>
              <a:buChar char="•"/>
            </a:pPr>
            <a:endParaRPr lang="en-US" sz="2000" b="0" dirty="0">
              <a:solidFill>
                <a:srgbClr val="004E94"/>
              </a:solidFill>
            </a:endParaRPr>
          </a:p>
          <a:p>
            <a:pPr marL="861822" lvl="1" indent="-285750">
              <a:buFont typeface="Arial" panose="020B0604020202020204" pitchFamily="34" charset="0"/>
              <a:buChar char="•"/>
            </a:pPr>
            <a:r>
              <a:rPr lang="en-US" sz="2000" dirty="0" err="1">
                <a:solidFill>
                  <a:srgbClr val="004E94"/>
                </a:solidFill>
              </a:rPr>
              <a:t>Sensored</a:t>
            </a:r>
            <a:endParaRPr lang="en-US" sz="2000" dirty="0">
              <a:solidFill>
                <a:srgbClr val="004E94"/>
              </a:solidFill>
            </a:endParaRPr>
          </a:p>
          <a:p>
            <a:pPr lvl="2" indent="0">
              <a:buNone/>
            </a:pPr>
            <a:r>
              <a:rPr lang="en-US" b="0" dirty="0">
                <a:solidFill>
                  <a:srgbClr val="004E94"/>
                </a:solidFill>
              </a:rPr>
              <a:t>A position sensor is required, which can be a quadrature encoder or a resolver</a:t>
            </a:r>
          </a:p>
          <a:p>
            <a:pPr lvl="2" indent="0">
              <a:buNone/>
            </a:pPr>
            <a:r>
              <a:rPr lang="en-US" dirty="0">
                <a:solidFill>
                  <a:srgbClr val="004E94"/>
                </a:solidFill>
              </a:rPr>
              <a:t>🟢Less computer intensive</a:t>
            </a:r>
          </a:p>
          <a:p>
            <a:pPr lvl="2" indent="0">
              <a:buNone/>
            </a:pPr>
            <a:r>
              <a:rPr lang="en-US" dirty="0">
                <a:solidFill>
                  <a:srgbClr val="004E94"/>
                </a:solidFill>
              </a:rPr>
              <a:t>🔴Require extra hardware</a:t>
            </a:r>
          </a:p>
          <a:p>
            <a:pPr lvl="2" indent="0">
              <a:buNone/>
            </a:pPr>
            <a:endParaRPr lang="en-US" dirty="0">
              <a:solidFill>
                <a:srgbClr val="004E94"/>
              </a:solidFill>
            </a:endParaRPr>
          </a:p>
          <a:p>
            <a:pPr marL="861822" lvl="1" indent="-285750">
              <a:buFont typeface="Arial" panose="020B0604020202020204" pitchFamily="34" charset="0"/>
              <a:buChar char="•"/>
            </a:pPr>
            <a:r>
              <a:rPr lang="en-US" sz="2000" dirty="0" err="1">
                <a:solidFill>
                  <a:srgbClr val="004E94"/>
                </a:solidFill>
              </a:rPr>
              <a:t>Sensorless</a:t>
            </a:r>
            <a:endParaRPr lang="en-US" sz="2000" dirty="0">
              <a:solidFill>
                <a:srgbClr val="004E94"/>
              </a:solidFill>
            </a:endParaRPr>
          </a:p>
          <a:p>
            <a:pPr lvl="2" indent="0">
              <a:buNone/>
            </a:pPr>
            <a:r>
              <a:rPr lang="en-US" b="0" dirty="0">
                <a:solidFill>
                  <a:srgbClr val="004E94"/>
                </a:solidFill>
              </a:rPr>
              <a:t>No need for a position sensor, </a:t>
            </a:r>
            <a:r>
              <a:rPr lang="en-US" dirty="0">
                <a:solidFill>
                  <a:srgbClr val="004E94"/>
                </a:solidFill>
              </a:rPr>
              <a:t>rotor position is computed based on the back EMF currents.</a:t>
            </a:r>
            <a:endParaRPr lang="en-US" b="0" dirty="0">
              <a:solidFill>
                <a:srgbClr val="004E94"/>
              </a:solidFill>
            </a:endParaRPr>
          </a:p>
          <a:p>
            <a:pPr lvl="2" indent="0">
              <a:buNone/>
            </a:pPr>
            <a:r>
              <a:rPr lang="en-US" dirty="0">
                <a:solidFill>
                  <a:srgbClr val="004E94"/>
                </a:solidFill>
              </a:rPr>
              <a:t>🟢Reduces cost and complexity by eliminating sensors</a:t>
            </a:r>
          </a:p>
          <a:p>
            <a:pPr lvl="2" indent="0">
              <a:buNone/>
            </a:pPr>
            <a:r>
              <a:rPr lang="en-US" dirty="0">
                <a:solidFill>
                  <a:srgbClr val="004E94"/>
                </a:solidFill>
              </a:rPr>
              <a:t>🔴Requires sophisticated algorithms to accurately estimate 	rotor position and speed</a:t>
            </a:r>
          </a:p>
          <a:p>
            <a:pPr lvl="2" indent="0">
              <a:buNone/>
            </a:pPr>
            <a:endParaRPr lang="en-US" b="0" dirty="0">
              <a:solidFill>
                <a:srgbClr val="004E94"/>
              </a:solidFill>
            </a:endParaRPr>
          </a:p>
        </p:txBody>
      </p:sp>
      <p:pic>
        <p:nvPicPr>
          <p:cNvPr id="6" name="Picture 5" descr="A diagram of a circuit&#10;&#10;AI-generated content may be incorrect.">
            <a:extLst>
              <a:ext uri="{FF2B5EF4-FFF2-40B4-BE49-F238E27FC236}">
                <a16:creationId xmlns:a16="http://schemas.microsoft.com/office/drawing/2014/main" id="{69E49B21-1EBF-FBE3-0A33-96AA223B1A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2465" y="1993900"/>
            <a:ext cx="5166360" cy="2870200"/>
          </a:xfrm>
          <a:prstGeom prst="rect">
            <a:avLst/>
          </a:prstGeom>
        </p:spPr>
      </p:pic>
    </p:spTree>
    <p:extLst>
      <p:ext uri="{BB962C8B-B14F-4D97-AF65-F5344CB8AC3E}">
        <p14:creationId xmlns:p14="http://schemas.microsoft.com/office/powerpoint/2010/main" val="360720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43E1F-4CAF-F504-AB6B-BD24D3D84F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657679-74CD-541B-ED2C-D24E6D29EFB0}"/>
              </a:ext>
            </a:extLst>
          </p:cNvPr>
          <p:cNvSpPr>
            <a:spLocks noGrp="1"/>
          </p:cNvSpPr>
          <p:nvPr>
            <p:ph type="title"/>
          </p:nvPr>
        </p:nvSpPr>
        <p:spPr>
          <a:xfrm>
            <a:off x="216363" y="100132"/>
            <a:ext cx="11400661" cy="738591"/>
          </a:xfrm>
        </p:spPr>
        <p:txBody>
          <a:bodyPr anchor="b">
            <a:noAutofit/>
          </a:bodyPr>
          <a:lstStyle/>
          <a:p>
            <a:pPr>
              <a:lnSpc>
                <a:spcPct val="90000"/>
              </a:lnSpc>
            </a:pPr>
            <a:r>
              <a:rPr lang="en-US" sz="3600" dirty="0" err="1"/>
              <a:t>MPLAB®Harmony</a:t>
            </a:r>
            <a:r>
              <a:rPr lang="en-US" sz="3600" dirty="0"/>
              <a:t> </a:t>
            </a:r>
            <a:r>
              <a:rPr lang="en-US" sz="3600" dirty="0" err="1"/>
              <a:t>QuickSpin</a:t>
            </a:r>
            <a:r>
              <a:rPr lang="en-US" sz="3600" dirty="0"/>
              <a:t> PMSM FOC Configurator</a:t>
            </a:r>
          </a:p>
        </p:txBody>
      </p:sp>
      <p:sp>
        <p:nvSpPr>
          <p:cNvPr id="14" name="Footer Placeholder 2">
            <a:extLst>
              <a:ext uri="{FF2B5EF4-FFF2-40B4-BE49-F238E27FC236}">
                <a16:creationId xmlns:a16="http://schemas.microsoft.com/office/drawing/2014/main" id="{94BD77C6-D104-2260-B3C5-086E811274A9}"/>
              </a:ext>
            </a:extLst>
          </p:cNvPr>
          <p:cNvSpPr>
            <a:spLocks noGrp="1"/>
          </p:cNvSpPr>
          <p:nvPr>
            <p:ph type="ftr" sz="quarter" idx="10"/>
          </p:nvPr>
        </p:nvSpPr>
        <p:spPr>
          <a:xfrm>
            <a:off x="79157" y="6524975"/>
            <a:ext cx="3859795" cy="233968"/>
          </a:xfrm>
        </p:spPr>
        <p:txBody>
          <a:bodyPr anchor="ctr">
            <a:normAutofit/>
          </a:bodyPr>
          <a:lstStyle/>
          <a:p>
            <a:pPr>
              <a:lnSpc>
                <a:spcPct val="90000"/>
              </a:lnSpc>
              <a:spcAft>
                <a:spcPts val="600"/>
              </a:spcAft>
            </a:pPr>
            <a:r>
              <a:rPr lang="en-US" dirty="0"/>
              <a:t>© 2025 Microchip Technology Inc. and its subsidiaries</a:t>
            </a:r>
            <a:endParaRPr lang="en-US"/>
          </a:p>
        </p:txBody>
      </p:sp>
      <p:sp>
        <p:nvSpPr>
          <p:cNvPr id="16" name="Slide Number Placeholder 3">
            <a:extLst>
              <a:ext uri="{FF2B5EF4-FFF2-40B4-BE49-F238E27FC236}">
                <a16:creationId xmlns:a16="http://schemas.microsoft.com/office/drawing/2014/main" id="{031784FC-1D89-5C82-EF57-EE5F25C80206}"/>
              </a:ext>
            </a:extLst>
          </p:cNvPr>
          <p:cNvSpPr>
            <a:spLocks noGrp="1"/>
          </p:cNvSpPr>
          <p:nvPr>
            <p:ph type="sldNum" sz="quarter" idx="11"/>
          </p:nvPr>
        </p:nvSpPr>
        <p:spPr>
          <a:xfrm>
            <a:off x="4723606" y="6472493"/>
            <a:ext cx="2741612" cy="365125"/>
          </a:xfrm>
        </p:spPr>
        <p:txBody>
          <a:bodyPr anchor="ctr">
            <a:normAutofit/>
          </a:bodyPr>
          <a:lstStyle/>
          <a:p>
            <a:pPr>
              <a:spcAft>
                <a:spcPts val="600"/>
              </a:spcAft>
            </a:pPr>
            <a:fld id="{61FEB42B-20A4-1844-8451-F487DC990551}" type="slidenum">
              <a:rPr lang="en-US" smtClean="0"/>
              <a:pPr>
                <a:spcAft>
                  <a:spcPts val="600"/>
                </a:spcAft>
              </a:pPr>
              <a:t>13</a:t>
            </a:fld>
            <a:endParaRPr lang="en-US"/>
          </a:p>
        </p:txBody>
      </p:sp>
      <p:sp>
        <p:nvSpPr>
          <p:cNvPr id="2" name="Content Placeholder 1">
            <a:extLst>
              <a:ext uri="{FF2B5EF4-FFF2-40B4-BE49-F238E27FC236}">
                <a16:creationId xmlns:a16="http://schemas.microsoft.com/office/drawing/2014/main" id="{A7043942-A620-AD8C-8E86-4355D8D40479}"/>
              </a:ext>
            </a:extLst>
          </p:cNvPr>
          <p:cNvSpPr>
            <a:spLocks noGrp="1"/>
          </p:cNvSpPr>
          <p:nvPr>
            <p:ph type="body" sz="quarter" idx="13"/>
          </p:nvPr>
        </p:nvSpPr>
        <p:spPr>
          <a:xfrm>
            <a:off x="307215" y="1710838"/>
            <a:ext cx="6745936" cy="2691130"/>
          </a:xfrm>
        </p:spPr>
        <p:txBody>
          <a:bodyPr>
            <a:normAutofit/>
          </a:bodyPr>
          <a:lstStyle/>
          <a:p>
            <a:pPr marL="285750" indent="-285750">
              <a:buFont typeface="Arial" panose="020B0604020202020204" pitchFamily="34" charset="0"/>
              <a:buChar char="•"/>
            </a:pPr>
            <a:r>
              <a:rPr lang="en-US" dirty="0">
                <a:solidFill>
                  <a:srgbClr val="004E94"/>
                </a:solidFill>
              </a:rPr>
              <a:t>MPLAB® Harmony </a:t>
            </a:r>
            <a:r>
              <a:rPr lang="en-US" dirty="0" err="1">
                <a:solidFill>
                  <a:srgbClr val="004E94"/>
                </a:solidFill>
              </a:rPr>
              <a:t>QuickSpin</a:t>
            </a:r>
            <a:r>
              <a:rPr lang="en-US" dirty="0">
                <a:solidFill>
                  <a:srgbClr val="004E94"/>
                </a:solidFill>
              </a:rPr>
              <a:t> </a:t>
            </a:r>
            <a:r>
              <a:rPr lang="en-US" b="0" dirty="0">
                <a:solidFill>
                  <a:srgbClr val="004E94"/>
                </a:solidFill>
              </a:rPr>
              <a:t>is a software library within Microchip’s MPLAB Harmony framework that provides motor control algorithms and tools specifically designed for </a:t>
            </a:r>
            <a:r>
              <a:rPr lang="en-US" b="0" dirty="0" err="1">
                <a:solidFill>
                  <a:srgbClr val="004E94"/>
                </a:solidFill>
              </a:rPr>
              <a:t>sensorless</a:t>
            </a:r>
            <a:r>
              <a:rPr lang="en-US" b="0" dirty="0">
                <a:solidFill>
                  <a:srgbClr val="004E94"/>
                </a:solidFill>
              </a:rPr>
              <a:t> and </a:t>
            </a:r>
            <a:r>
              <a:rPr lang="en-US" b="0" dirty="0" err="1">
                <a:solidFill>
                  <a:srgbClr val="004E94"/>
                </a:solidFill>
              </a:rPr>
              <a:t>sensored</a:t>
            </a:r>
            <a:r>
              <a:rPr lang="en-US" b="0" dirty="0">
                <a:solidFill>
                  <a:srgbClr val="004E94"/>
                </a:solidFill>
              </a:rPr>
              <a:t> control of PMSM  motors</a:t>
            </a:r>
          </a:p>
          <a:p>
            <a:pPr marL="285750" indent="-285750">
              <a:buFont typeface="Arial" panose="020B0604020202020204" pitchFamily="34" charset="0"/>
              <a:buChar char="•"/>
            </a:pPr>
            <a:endParaRPr lang="en-US" b="0" dirty="0">
              <a:solidFill>
                <a:srgbClr val="004E94"/>
              </a:solidFill>
            </a:endParaRPr>
          </a:p>
          <a:p>
            <a:pPr marL="285750" indent="-285750">
              <a:buFont typeface="Arial" panose="020B0604020202020204" pitchFamily="34" charset="0"/>
              <a:buChar char="•"/>
            </a:pPr>
            <a:r>
              <a:rPr lang="en-US" b="0" dirty="0" err="1">
                <a:solidFill>
                  <a:srgbClr val="004E94"/>
                </a:solidFill>
              </a:rPr>
              <a:t>QuickSpin</a:t>
            </a:r>
            <a:r>
              <a:rPr lang="en-US" b="0" dirty="0">
                <a:solidFill>
                  <a:srgbClr val="004E94"/>
                </a:solidFill>
              </a:rPr>
              <a:t> simplifies the development of efficient, real-time motor control applications on Microchip microcontrollers by offering pre-implemented algorithms, configuration tools, and integration with MPLAB X IDE</a:t>
            </a:r>
          </a:p>
        </p:txBody>
      </p:sp>
      <p:pic>
        <p:nvPicPr>
          <p:cNvPr id="5" name="Picture 4">
            <a:extLst>
              <a:ext uri="{FF2B5EF4-FFF2-40B4-BE49-F238E27FC236}">
                <a16:creationId xmlns:a16="http://schemas.microsoft.com/office/drawing/2014/main" id="{B3580EAE-F06A-54EE-1C2D-6CA6C880BB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65218" y="1150182"/>
            <a:ext cx="4334836" cy="2278818"/>
          </a:xfrm>
          <a:prstGeom prst="rect">
            <a:avLst/>
          </a:prstGeom>
        </p:spPr>
      </p:pic>
      <p:pic>
        <p:nvPicPr>
          <p:cNvPr id="10" name="Picture 9">
            <a:extLst>
              <a:ext uri="{FF2B5EF4-FFF2-40B4-BE49-F238E27FC236}">
                <a16:creationId xmlns:a16="http://schemas.microsoft.com/office/drawing/2014/main" id="{735382C8-1718-240F-8AF0-17870762D1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65218" y="4469356"/>
            <a:ext cx="3156999" cy="1539103"/>
          </a:xfrm>
          <a:prstGeom prst="rect">
            <a:avLst/>
          </a:prstGeom>
        </p:spPr>
      </p:pic>
      <p:pic>
        <p:nvPicPr>
          <p:cNvPr id="8" name="Picture 7">
            <a:extLst>
              <a:ext uri="{FF2B5EF4-FFF2-40B4-BE49-F238E27FC236}">
                <a16:creationId xmlns:a16="http://schemas.microsoft.com/office/drawing/2014/main" id="{99774567-CBA0-A399-6526-A31B738172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72631" y="3522846"/>
            <a:ext cx="2327423" cy="1357664"/>
          </a:xfrm>
          <a:prstGeom prst="rect">
            <a:avLst/>
          </a:prstGeom>
        </p:spPr>
      </p:pic>
      <p:sp>
        <p:nvSpPr>
          <p:cNvPr id="11" name="Rectangle: Rounded Corners 10">
            <a:extLst>
              <a:ext uri="{FF2B5EF4-FFF2-40B4-BE49-F238E27FC236}">
                <a16:creationId xmlns:a16="http://schemas.microsoft.com/office/drawing/2014/main" id="{290B64C8-6DEE-B581-68C8-F98F5DAE40C6}"/>
              </a:ext>
            </a:extLst>
          </p:cNvPr>
          <p:cNvSpPr/>
          <p:nvPr/>
        </p:nvSpPr>
        <p:spPr>
          <a:xfrm>
            <a:off x="1750285" y="4623401"/>
            <a:ext cx="3859795" cy="671195"/>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Works with the SAMRH707</a:t>
            </a:r>
          </a:p>
        </p:txBody>
      </p:sp>
    </p:spTree>
    <p:extLst>
      <p:ext uri="{BB962C8B-B14F-4D97-AF65-F5344CB8AC3E}">
        <p14:creationId xmlns:p14="http://schemas.microsoft.com/office/powerpoint/2010/main" val="98875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2B52-8229-2985-4500-FC757542EE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7F3FD8-4DFA-2E07-8C55-6439F8BFB1CB}"/>
              </a:ext>
            </a:extLst>
          </p:cNvPr>
          <p:cNvSpPr>
            <a:spLocks noGrp="1"/>
          </p:cNvSpPr>
          <p:nvPr>
            <p:ph type="title"/>
          </p:nvPr>
        </p:nvSpPr>
        <p:spPr>
          <a:xfrm>
            <a:off x="216363" y="100132"/>
            <a:ext cx="11400661" cy="738591"/>
          </a:xfrm>
        </p:spPr>
        <p:txBody>
          <a:bodyPr anchor="b">
            <a:normAutofit/>
          </a:bodyPr>
          <a:lstStyle/>
          <a:p>
            <a:pPr>
              <a:lnSpc>
                <a:spcPct val="90000"/>
              </a:lnSpc>
            </a:pPr>
            <a:r>
              <a:rPr lang="en-US" dirty="0"/>
              <a:t>Telemetry</a:t>
            </a:r>
          </a:p>
        </p:txBody>
      </p:sp>
      <p:sp>
        <p:nvSpPr>
          <p:cNvPr id="14" name="Footer Placeholder 2">
            <a:extLst>
              <a:ext uri="{FF2B5EF4-FFF2-40B4-BE49-F238E27FC236}">
                <a16:creationId xmlns:a16="http://schemas.microsoft.com/office/drawing/2014/main" id="{40DD272B-59C6-80A2-5994-EE1B2628275F}"/>
              </a:ext>
            </a:extLst>
          </p:cNvPr>
          <p:cNvSpPr>
            <a:spLocks noGrp="1"/>
          </p:cNvSpPr>
          <p:nvPr>
            <p:ph type="ftr" sz="quarter" idx="10"/>
          </p:nvPr>
        </p:nvSpPr>
        <p:spPr>
          <a:xfrm>
            <a:off x="79157" y="6524975"/>
            <a:ext cx="3859795" cy="233968"/>
          </a:xfrm>
        </p:spPr>
        <p:txBody>
          <a:bodyPr anchor="ctr">
            <a:normAutofit/>
          </a:bodyPr>
          <a:lstStyle/>
          <a:p>
            <a:pPr>
              <a:lnSpc>
                <a:spcPct val="90000"/>
              </a:lnSpc>
              <a:spcAft>
                <a:spcPts val="600"/>
              </a:spcAft>
            </a:pPr>
            <a:r>
              <a:rPr lang="en-US" dirty="0"/>
              <a:t>© 2025 Microchip Technology Inc. and its subsidiaries</a:t>
            </a:r>
            <a:endParaRPr lang="en-US"/>
          </a:p>
        </p:txBody>
      </p:sp>
      <p:sp>
        <p:nvSpPr>
          <p:cNvPr id="16" name="Slide Number Placeholder 3">
            <a:extLst>
              <a:ext uri="{FF2B5EF4-FFF2-40B4-BE49-F238E27FC236}">
                <a16:creationId xmlns:a16="http://schemas.microsoft.com/office/drawing/2014/main" id="{07441CCA-6EE9-57AF-1A5C-306E6010892C}"/>
              </a:ext>
            </a:extLst>
          </p:cNvPr>
          <p:cNvSpPr>
            <a:spLocks noGrp="1"/>
          </p:cNvSpPr>
          <p:nvPr>
            <p:ph type="sldNum" sz="quarter" idx="11"/>
          </p:nvPr>
        </p:nvSpPr>
        <p:spPr>
          <a:xfrm>
            <a:off x="4723606" y="6472493"/>
            <a:ext cx="2741612" cy="365125"/>
          </a:xfrm>
        </p:spPr>
        <p:txBody>
          <a:bodyPr anchor="ctr">
            <a:normAutofit/>
          </a:bodyPr>
          <a:lstStyle/>
          <a:p>
            <a:pPr>
              <a:spcAft>
                <a:spcPts val="600"/>
              </a:spcAft>
            </a:pPr>
            <a:fld id="{61FEB42B-20A4-1844-8451-F487DC990551}" type="slidenum">
              <a:rPr lang="en-US" smtClean="0"/>
              <a:pPr>
                <a:spcAft>
                  <a:spcPts val="600"/>
                </a:spcAft>
              </a:pPr>
              <a:t>14</a:t>
            </a:fld>
            <a:endParaRPr lang="en-US"/>
          </a:p>
        </p:txBody>
      </p:sp>
      <p:grpSp>
        <p:nvGrpSpPr>
          <p:cNvPr id="5" name="Group 4">
            <a:extLst>
              <a:ext uri="{FF2B5EF4-FFF2-40B4-BE49-F238E27FC236}">
                <a16:creationId xmlns:a16="http://schemas.microsoft.com/office/drawing/2014/main" id="{3A0A5BC5-236D-8EDC-83AB-9B42E13C8716}"/>
              </a:ext>
            </a:extLst>
          </p:cNvPr>
          <p:cNvGrpSpPr/>
          <p:nvPr/>
        </p:nvGrpSpPr>
        <p:grpSpPr>
          <a:xfrm rot="16200000">
            <a:off x="8597123" y="3777989"/>
            <a:ext cx="2024240" cy="2065705"/>
            <a:chOff x="4586035" y="872755"/>
            <a:chExt cx="4622091" cy="5049264"/>
          </a:xfrm>
        </p:grpSpPr>
        <p:sp>
          <p:nvSpPr>
            <p:cNvPr id="7" name="Rectangle: Rounded Corners 6">
              <a:extLst>
                <a:ext uri="{FF2B5EF4-FFF2-40B4-BE49-F238E27FC236}">
                  <a16:creationId xmlns:a16="http://schemas.microsoft.com/office/drawing/2014/main" id="{625EECA8-FBF5-CBBC-793A-53E67819B269}"/>
                </a:ext>
              </a:extLst>
            </p:cNvPr>
            <p:cNvSpPr/>
            <p:nvPr/>
          </p:nvSpPr>
          <p:spPr>
            <a:xfrm>
              <a:off x="4586035" y="882019"/>
              <a:ext cx="2880000" cy="5040000"/>
            </a:xfrm>
            <a:prstGeom prst="roundRect">
              <a:avLst/>
            </a:prstGeom>
            <a:solidFill>
              <a:srgbClr val="194F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8" name="Picture 7">
              <a:extLst>
                <a:ext uri="{FF2B5EF4-FFF2-40B4-BE49-F238E27FC236}">
                  <a16:creationId xmlns:a16="http://schemas.microsoft.com/office/drawing/2014/main" id="{0AD0193E-EC1E-0120-B67E-0F476B2FCE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811322" y="898536"/>
              <a:ext cx="429427" cy="396394"/>
            </a:xfrm>
            <a:prstGeom prst="rect">
              <a:avLst/>
            </a:prstGeom>
          </p:spPr>
        </p:pic>
        <p:pic>
          <p:nvPicPr>
            <p:cNvPr id="9" name="Picture 8">
              <a:extLst>
                <a:ext uri="{FF2B5EF4-FFF2-40B4-BE49-F238E27FC236}">
                  <a16:creationId xmlns:a16="http://schemas.microsoft.com/office/drawing/2014/main" id="{15D6C29C-4970-06CE-9ED6-588B420334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5633304" y="4554562"/>
              <a:ext cx="785461" cy="1849035"/>
            </a:xfrm>
            <a:prstGeom prst="rect">
              <a:avLst/>
            </a:prstGeom>
          </p:spPr>
        </p:pic>
        <p:pic>
          <p:nvPicPr>
            <p:cNvPr id="10" name="Picture 9">
              <a:extLst>
                <a:ext uri="{FF2B5EF4-FFF2-40B4-BE49-F238E27FC236}">
                  <a16:creationId xmlns:a16="http://schemas.microsoft.com/office/drawing/2014/main" id="{B5FD02E9-CE77-2BA2-6519-E25072CA02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28188" y="4471987"/>
              <a:ext cx="152179" cy="338316"/>
            </a:xfrm>
            <a:prstGeom prst="rect">
              <a:avLst/>
            </a:prstGeom>
          </p:spPr>
        </p:pic>
        <p:pic>
          <p:nvPicPr>
            <p:cNvPr id="11" name="Picture 10">
              <a:extLst>
                <a:ext uri="{FF2B5EF4-FFF2-40B4-BE49-F238E27FC236}">
                  <a16:creationId xmlns:a16="http://schemas.microsoft.com/office/drawing/2014/main" id="{BE28666B-948A-1E4E-9FE0-4673CBC1E2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7985" y="4437937"/>
              <a:ext cx="308020" cy="361377"/>
            </a:xfrm>
            <a:prstGeom prst="rect">
              <a:avLst/>
            </a:prstGeom>
          </p:spPr>
        </p:pic>
        <p:pic>
          <p:nvPicPr>
            <p:cNvPr id="12" name="Picture 11" descr="A black microchip with white text&#10;&#10;AI-generated content may be incorrect.">
              <a:extLst>
                <a:ext uri="{FF2B5EF4-FFF2-40B4-BE49-F238E27FC236}">
                  <a16:creationId xmlns:a16="http://schemas.microsoft.com/office/drawing/2014/main" id="{F0917F72-FCD4-52E6-22F8-635C0C5F3E3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18178" y="3152766"/>
              <a:ext cx="552467" cy="552467"/>
            </a:xfrm>
            <a:prstGeom prst="rect">
              <a:avLst/>
            </a:prstGeom>
          </p:spPr>
        </p:pic>
        <p:pic>
          <p:nvPicPr>
            <p:cNvPr id="13" name="Picture 12" descr="A close-up of a microchip&#10;&#10;AI-generated content may be incorrect.">
              <a:extLst>
                <a:ext uri="{FF2B5EF4-FFF2-40B4-BE49-F238E27FC236}">
                  <a16:creationId xmlns:a16="http://schemas.microsoft.com/office/drawing/2014/main" id="{451812C4-06EC-E42C-2F7C-6ECD5B7ED6D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93349" y="3243307"/>
              <a:ext cx="252058" cy="317423"/>
            </a:xfrm>
            <a:prstGeom prst="rect">
              <a:avLst/>
            </a:prstGeom>
          </p:spPr>
        </p:pic>
        <p:pic>
          <p:nvPicPr>
            <p:cNvPr id="15" name="Picture 2" descr="Waveshare Analog Test Board input/output integrated AD/DA MCUs MP3 Audio  Amplifier LM386M Development Board Kit">
              <a:extLst>
                <a:ext uri="{FF2B5EF4-FFF2-40B4-BE49-F238E27FC236}">
                  <a16:creationId xmlns:a16="http://schemas.microsoft.com/office/drawing/2014/main" id="{58FB8335-3BF5-BBFA-EA51-21D8E0CEFB1D}"/>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970624" y="872755"/>
              <a:ext cx="2110820" cy="14933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EE428C0-E11F-50DF-5D4F-3E39A76F257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43175" y="4043137"/>
              <a:ext cx="900324" cy="897524"/>
            </a:xfrm>
            <a:prstGeom prst="rect">
              <a:avLst/>
            </a:prstGeom>
          </p:spPr>
        </p:pic>
        <p:pic>
          <p:nvPicPr>
            <p:cNvPr id="18" name="Picture 17">
              <a:extLst>
                <a:ext uri="{FF2B5EF4-FFF2-40B4-BE49-F238E27FC236}">
                  <a16:creationId xmlns:a16="http://schemas.microsoft.com/office/drawing/2014/main" id="{54CAA71A-C18F-6B62-FAEC-2AF90BC757C6}"/>
                </a:ext>
              </a:extLst>
            </p:cNvPr>
            <p:cNvPicPr>
              <a:picLocks noChangeAspect="1"/>
            </p:cNvPicPr>
            <p:nvPr/>
          </p:nvPicPr>
          <p:blipFill>
            <a:blip r:embed="rId11"/>
            <a:stretch>
              <a:fillRect/>
            </a:stretch>
          </p:blipFill>
          <p:spPr>
            <a:xfrm>
              <a:off x="6493122" y="2222567"/>
              <a:ext cx="2715004" cy="781159"/>
            </a:xfrm>
            <a:prstGeom prst="rect">
              <a:avLst/>
            </a:prstGeom>
          </p:spPr>
        </p:pic>
        <p:pic>
          <p:nvPicPr>
            <p:cNvPr id="19" name="Picture 2" descr="How to Use Photoresistors to Detect Light on an Arduino - Circuit Basics">
              <a:extLst>
                <a:ext uri="{FF2B5EF4-FFF2-40B4-BE49-F238E27FC236}">
                  <a16:creationId xmlns:a16="http://schemas.microsoft.com/office/drawing/2014/main" id="{6F0A1955-C592-F5AC-B01C-675DAE6C6D8B}"/>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4750967" y="2443988"/>
              <a:ext cx="410076" cy="33831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a:extLst>
              <a:ext uri="{FF2B5EF4-FFF2-40B4-BE49-F238E27FC236}">
                <a16:creationId xmlns:a16="http://schemas.microsoft.com/office/drawing/2014/main" id="{AED8C40E-BC7A-4D07-8B3A-4F0464A90B04}"/>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912644" y="1242748"/>
            <a:ext cx="5899989" cy="2331737"/>
          </a:xfrm>
          <a:prstGeom prst="rect">
            <a:avLst/>
          </a:prstGeom>
        </p:spPr>
      </p:pic>
      <p:sp>
        <p:nvSpPr>
          <p:cNvPr id="23" name="Content Placeholder 1">
            <a:extLst>
              <a:ext uri="{FF2B5EF4-FFF2-40B4-BE49-F238E27FC236}">
                <a16:creationId xmlns:a16="http://schemas.microsoft.com/office/drawing/2014/main" id="{F072F7DF-36C7-85C6-71A0-D7FDC7352D60}"/>
              </a:ext>
            </a:extLst>
          </p:cNvPr>
          <p:cNvSpPr>
            <a:spLocks noGrp="1"/>
          </p:cNvSpPr>
          <p:nvPr>
            <p:ph type="body" sz="quarter" idx="13"/>
          </p:nvPr>
        </p:nvSpPr>
        <p:spPr>
          <a:xfrm>
            <a:off x="243908" y="2359054"/>
            <a:ext cx="5524831" cy="2296462"/>
          </a:xfrm>
        </p:spPr>
        <p:txBody>
          <a:bodyPr>
            <a:normAutofit/>
          </a:bodyPr>
          <a:lstStyle/>
          <a:p>
            <a:pPr marL="285750" indent="-285750">
              <a:buFont typeface="Arial" panose="020B0604020202020204" pitchFamily="34" charset="0"/>
              <a:buChar char="•"/>
            </a:pPr>
            <a:r>
              <a:rPr lang="en-US" sz="2000" b="0" dirty="0">
                <a:solidFill>
                  <a:srgbClr val="004E94"/>
                </a:solidFill>
              </a:rPr>
              <a:t>Telemetry in space applications is the process of automatically measuring and collecting data from spacecraft systems, instruments or payloads</a:t>
            </a:r>
          </a:p>
          <a:p>
            <a:pPr marL="285750" indent="-285750">
              <a:buFont typeface="Arial" panose="020B0604020202020204" pitchFamily="34" charset="0"/>
              <a:buChar char="•"/>
            </a:pPr>
            <a:r>
              <a:rPr lang="en-US" b="0" dirty="0"/>
              <a:t>Mixed-signals microcontroller are well suited for compact telemetry applications where the MCU can collect and process the data.</a:t>
            </a:r>
            <a:endParaRPr lang="en-US" sz="2000" b="0" dirty="0">
              <a:solidFill>
                <a:srgbClr val="004E94"/>
              </a:solidFill>
            </a:endParaRPr>
          </a:p>
        </p:txBody>
      </p:sp>
      <p:sp>
        <p:nvSpPr>
          <p:cNvPr id="25" name="Speech Bubble: Rectangle with Corners Rounded 24">
            <a:extLst>
              <a:ext uri="{FF2B5EF4-FFF2-40B4-BE49-F238E27FC236}">
                <a16:creationId xmlns:a16="http://schemas.microsoft.com/office/drawing/2014/main" id="{896F9AFA-D5EB-1A7E-FEA2-D5B417077449}"/>
              </a:ext>
            </a:extLst>
          </p:cNvPr>
          <p:cNvSpPr/>
          <p:nvPr/>
        </p:nvSpPr>
        <p:spPr>
          <a:xfrm>
            <a:off x="5916693" y="3798721"/>
            <a:ext cx="2202374" cy="561657"/>
          </a:xfrm>
          <a:prstGeom prst="wedgeRoundRectCallout">
            <a:avLst>
              <a:gd name="adj1" fmla="val 1056"/>
              <a:gd name="adj2" fmla="val -109461"/>
              <a:gd name="adj3" fmla="val 16667"/>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SAMRH71</a:t>
            </a:r>
          </a:p>
        </p:txBody>
      </p:sp>
      <p:sp>
        <p:nvSpPr>
          <p:cNvPr id="26" name="Speech Bubble: Rectangle with Corners Rounded 25">
            <a:extLst>
              <a:ext uri="{FF2B5EF4-FFF2-40B4-BE49-F238E27FC236}">
                <a16:creationId xmlns:a16="http://schemas.microsoft.com/office/drawing/2014/main" id="{DE8928AE-C0E5-C02C-77C7-7A9D173C19E2}"/>
              </a:ext>
            </a:extLst>
          </p:cNvPr>
          <p:cNvSpPr/>
          <p:nvPr/>
        </p:nvSpPr>
        <p:spPr>
          <a:xfrm>
            <a:off x="5916693" y="5189072"/>
            <a:ext cx="2202374" cy="561657"/>
          </a:xfrm>
          <a:prstGeom prst="wedgeRoundRectCallout">
            <a:avLst>
              <a:gd name="adj1" fmla="val 67659"/>
              <a:gd name="adj2" fmla="val -95894"/>
              <a:gd name="adj3" fmla="val 16667"/>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SAMD21RT</a:t>
            </a:r>
          </a:p>
        </p:txBody>
      </p:sp>
      <p:sp>
        <p:nvSpPr>
          <p:cNvPr id="39" name="Speech Bubble: Rectangle with Corners Rounded 38">
            <a:extLst>
              <a:ext uri="{FF2B5EF4-FFF2-40B4-BE49-F238E27FC236}">
                <a16:creationId xmlns:a16="http://schemas.microsoft.com/office/drawing/2014/main" id="{861037F0-9D25-381E-7FAB-FDDE62FDDB2A}"/>
              </a:ext>
            </a:extLst>
          </p:cNvPr>
          <p:cNvSpPr/>
          <p:nvPr/>
        </p:nvSpPr>
        <p:spPr>
          <a:xfrm>
            <a:off x="9610259" y="3798721"/>
            <a:ext cx="2202374" cy="561657"/>
          </a:xfrm>
          <a:prstGeom prst="wedgeRoundRectCallout">
            <a:avLst>
              <a:gd name="adj1" fmla="val -9324"/>
              <a:gd name="adj2" fmla="val -168817"/>
              <a:gd name="adj3" fmla="val 16667"/>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LX7730</a:t>
            </a:r>
          </a:p>
        </p:txBody>
      </p:sp>
    </p:spTree>
    <p:extLst>
      <p:ext uri="{BB962C8B-B14F-4D97-AF65-F5344CB8AC3E}">
        <p14:creationId xmlns:p14="http://schemas.microsoft.com/office/powerpoint/2010/main" val="170398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4D62-7431-F60A-E24D-028543772559}"/>
              </a:ext>
            </a:extLst>
          </p:cNvPr>
          <p:cNvSpPr>
            <a:spLocks noGrp="1"/>
          </p:cNvSpPr>
          <p:nvPr>
            <p:ph type="title"/>
          </p:nvPr>
        </p:nvSpPr>
        <p:spPr/>
        <p:txBody>
          <a:bodyPr/>
          <a:lstStyle/>
          <a:p>
            <a:r>
              <a:rPr lang="en-US" dirty="0"/>
              <a:t>Where to Learn More </a:t>
            </a:r>
          </a:p>
        </p:txBody>
      </p:sp>
      <p:sp>
        <p:nvSpPr>
          <p:cNvPr id="14" name="Footer Placeholder 2">
            <a:extLst>
              <a:ext uri="{FF2B5EF4-FFF2-40B4-BE49-F238E27FC236}">
                <a16:creationId xmlns:a16="http://schemas.microsoft.com/office/drawing/2014/main" id="{2D78F215-EFA0-1E77-BA88-6D22DBFCFCC6}"/>
              </a:ext>
            </a:extLst>
          </p:cNvPr>
          <p:cNvSpPr>
            <a:spLocks noGrp="1"/>
          </p:cNvSpPr>
          <p:nvPr>
            <p:ph type="ftr" sz="quarter" idx="10"/>
          </p:nvPr>
        </p:nvSpPr>
        <p:spPr>
          <a:xfrm>
            <a:off x="79157" y="6603650"/>
            <a:ext cx="3859795" cy="233968"/>
          </a:xfrm>
        </p:spPr>
        <p:txBody>
          <a:bodyPr/>
          <a:lstStyle/>
          <a:p>
            <a:r>
              <a:rPr lang="en-US"/>
              <a:t>© 2024 Microchip Technology Inc. and its subsidiaries</a:t>
            </a:r>
          </a:p>
        </p:txBody>
      </p:sp>
      <p:sp>
        <p:nvSpPr>
          <p:cNvPr id="15" name="Slide Number Placeholder 3">
            <a:extLst>
              <a:ext uri="{FF2B5EF4-FFF2-40B4-BE49-F238E27FC236}">
                <a16:creationId xmlns:a16="http://schemas.microsoft.com/office/drawing/2014/main" id="{F3D10326-68E0-1C80-9325-37B60A66E1C8}"/>
              </a:ext>
            </a:extLst>
          </p:cNvPr>
          <p:cNvSpPr>
            <a:spLocks noGrp="1"/>
          </p:cNvSpPr>
          <p:nvPr>
            <p:ph type="sldNum" sz="quarter" idx="11"/>
          </p:nvPr>
        </p:nvSpPr>
        <p:spPr>
          <a:xfrm>
            <a:off x="4864060" y="6472493"/>
            <a:ext cx="2741612" cy="365125"/>
          </a:xfrm>
        </p:spPr>
        <p:txBody>
          <a:bodyPr/>
          <a:lstStyle/>
          <a:p>
            <a:fld id="{61FEB42B-20A4-1844-8451-F487DC990551}" type="slidenum">
              <a:rPr lang="en-US" smtClean="0"/>
              <a:pPr/>
              <a:t>15</a:t>
            </a:fld>
            <a:endParaRPr lang="en-US"/>
          </a:p>
        </p:txBody>
      </p:sp>
      <p:sp>
        <p:nvSpPr>
          <p:cNvPr id="3" name="Content Placeholder 2">
            <a:extLst>
              <a:ext uri="{FF2B5EF4-FFF2-40B4-BE49-F238E27FC236}">
                <a16:creationId xmlns:a16="http://schemas.microsoft.com/office/drawing/2014/main" id="{473ECD66-7DAD-F5E3-B478-52BB72D841B1}"/>
              </a:ext>
            </a:extLst>
          </p:cNvPr>
          <p:cNvSpPr>
            <a:spLocks noGrp="1"/>
          </p:cNvSpPr>
          <p:nvPr>
            <p:ph sz="quarter" idx="4294967295"/>
          </p:nvPr>
        </p:nvSpPr>
        <p:spPr>
          <a:xfrm>
            <a:off x="432656" y="1139100"/>
            <a:ext cx="5095875" cy="5384800"/>
          </a:xfrm>
        </p:spPr>
        <p:txBody>
          <a:bodyPr>
            <a:normAutofit/>
          </a:bodyPr>
          <a:lstStyle/>
          <a:p>
            <a:r>
              <a:rPr lang="en-US" sz="2399" dirty="0"/>
              <a:t>Web pages to access </a:t>
            </a:r>
            <a:r>
              <a:rPr lang="en-US" sz="2399" dirty="0">
                <a:solidFill>
                  <a:schemeClr val="accent1"/>
                </a:solidFill>
              </a:rPr>
              <a:t>l</a:t>
            </a:r>
            <a:r>
              <a:rPr lang="en-US" sz="2399" dirty="0">
                <a:solidFill>
                  <a:schemeClr val="accent1"/>
                </a:solidFill>
                <a:hlinkClick r:id="rId3">
                  <a:extLst>
                    <a:ext uri="{A12FA001-AC4F-418D-AE19-62706E023703}">
                      <ahyp:hlinkClr xmlns:ahyp="http://schemas.microsoft.com/office/drawing/2018/hyperlinkcolor" val="tx"/>
                    </a:ext>
                  </a:extLst>
                </a:hlinkClick>
              </a:rPr>
              <a:t>ink</a:t>
            </a:r>
            <a:endParaRPr lang="en-US" sz="2399" dirty="0">
              <a:solidFill>
                <a:schemeClr val="accent1"/>
              </a:solidFill>
            </a:endParaRPr>
          </a:p>
          <a:p>
            <a:pPr lvl="1"/>
            <a:r>
              <a:rPr lang="en-US" sz="2000" dirty="0"/>
              <a:t>Products, applications</a:t>
            </a:r>
          </a:p>
          <a:p>
            <a:pPr lvl="1"/>
            <a:r>
              <a:rPr lang="en-US" sz="2000" dirty="0"/>
              <a:t>Reference designs on product pages</a:t>
            </a:r>
          </a:p>
          <a:p>
            <a:pPr lvl="1"/>
            <a:r>
              <a:rPr lang="en-US" sz="2000" dirty="0"/>
              <a:t>Webinars and video, blogs</a:t>
            </a:r>
          </a:p>
          <a:p>
            <a:pPr lvl="1"/>
            <a:r>
              <a:rPr lang="en-US" sz="2000" dirty="0"/>
              <a:t>Newsletters </a:t>
            </a:r>
          </a:p>
          <a:p>
            <a:pPr marL="301752" lvl="1" indent="0">
              <a:buNone/>
            </a:pPr>
            <a:endParaRPr lang="en-US" sz="1999" dirty="0"/>
          </a:p>
        </p:txBody>
      </p:sp>
      <p:pic>
        <p:nvPicPr>
          <p:cNvPr id="11" name="Picture 10">
            <a:extLst>
              <a:ext uri="{FF2B5EF4-FFF2-40B4-BE49-F238E27FC236}">
                <a16:creationId xmlns:a16="http://schemas.microsoft.com/office/drawing/2014/main" id="{02E84FEA-6EE6-FE33-708E-1E8110D5EA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34866" y="247579"/>
            <a:ext cx="5521303" cy="2911257"/>
          </a:xfrm>
          <a:prstGeom prst="rect">
            <a:avLst/>
          </a:prstGeom>
        </p:spPr>
      </p:pic>
      <p:pic>
        <p:nvPicPr>
          <p:cNvPr id="10" name="Picture 9">
            <a:extLst>
              <a:ext uri="{FF2B5EF4-FFF2-40B4-BE49-F238E27FC236}">
                <a16:creationId xmlns:a16="http://schemas.microsoft.com/office/drawing/2014/main" id="{10CD19F7-18ED-E079-6DD8-9067EB9603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8572" y="3279260"/>
            <a:ext cx="5825840" cy="3244640"/>
          </a:xfrm>
          <a:prstGeom prst="rect">
            <a:avLst/>
          </a:prstGeom>
        </p:spPr>
      </p:pic>
      <p:pic>
        <p:nvPicPr>
          <p:cNvPr id="7" name="Picture 6">
            <a:extLst>
              <a:ext uri="{FF2B5EF4-FFF2-40B4-BE49-F238E27FC236}">
                <a16:creationId xmlns:a16="http://schemas.microsoft.com/office/drawing/2014/main" id="{735C0225-8470-3C8C-A678-C74A84C503EC}"/>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483744" y="3306282"/>
            <a:ext cx="2640275" cy="3297367"/>
          </a:xfrm>
          <a:prstGeom prst="rect">
            <a:avLst/>
          </a:prstGeom>
        </p:spPr>
      </p:pic>
    </p:spTree>
    <p:extLst>
      <p:ext uri="{BB962C8B-B14F-4D97-AF65-F5344CB8AC3E}">
        <p14:creationId xmlns:p14="http://schemas.microsoft.com/office/powerpoint/2010/main" val="414624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5AD1-9690-5240-8658-BB480F7CE2E7}"/>
              </a:ext>
            </a:extLst>
          </p:cNvPr>
          <p:cNvSpPr>
            <a:spLocks noGrp="1"/>
          </p:cNvSpPr>
          <p:nvPr>
            <p:ph type="title"/>
          </p:nvPr>
        </p:nvSpPr>
        <p:spPr>
          <a:xfrm>
            <a:off x="7565096" y="2723837"/>
            <a:ext cx="3072823" cy="738591"/>
          </a:xfrm>
        </p:spPr>
        <p:txBody>
          <a:bodyPr/>
          <a:lstStyle/>
          <a:p>
            <a:pPr algn="ctr"/>
            <a:r>
              <a:rPr lang="en-US" sz="4799" dirty="0"/>
              <a:t>Thank You</a:t>
            </a:r>
          </a:p>
        </p:txBody>
      </p:sp>
      <p:pic>
        <p:nvPicPr>
          <p:cNvPr id="3" name="Picture 2">
            <a:extLst>
              <a:ext uri="{FF2B5EF4-FFF2-40B4-BE49-F238E27FC236}">
                <a16:creationId xmlns:a16="http://schemas.microsoft.com/office/drawing/2014/main" id="{B7420A8D-AABA-41DE-8799-BAACD88985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450" y="211012"/>
            <a:ext cx="5598467" cy="6502833"/>
          </a:xfrm>
          <a:prstGeom prst="rect">
            <a:avLst/>
          </a:prstGeom>
        </p:spPr>
      </p:pic>
      <p:sp>
        <p:nvSpPr>
          <p:cNvPr id="7" name="TextBox 6">
            <a:extLst>
              <a:ext uri="{FF2B5EF4-FFF2-40B4-BE49-F238E27FC236}">
                <a16:creationId xmlns:a16="http://schemas.microsoft.com/office/drawing/2014/main" id="{87661416-49E6-4356-8028-EB038D23FCF6}"/>
              </a:ext>
            </a:extLst>
          </p:cNvPr>
          <p:cNvSpPr txBox="1"/>
          <p:nvPr/>
        </p:nvSpPr>
        <p:spPr>
          <a:xfrm>
            <a:off x="6772616" y="3878412"/>
            <a:ext cx="5414622" cy="1199632"/>
          </a:xfrm>
          <a:prstGeom prst="rect">
            <a:avLst/>
          </a:prstGeom>
          <a:noFill/>
        </p:spPr>
        <p:txBody>
          <a:bodyPr wrap="square">
            <a:spAutoFit/>
          </a:bodyPr>
          <a:lstStyle/>
          <a:p>
            <a:r>
              <a:rPr lang="en-US" sz="2399" dirty="0">
                <a:hlinkClick r:id="rId3"/>
              </a:rPr>
              <a:t>https://www.microchip.com/en-us/solutions/aerospace-and-defense</a:t>
            </a:r>
            <a:endParaRPr lang="en-US" sz="2399" dirty="0"/>
          </a:p>
          <a:p>
            <a:endParaRPr lang="en-US" sz="2399" dirty="0"/>
          </a:p>
        </p:txBody>
      </p:sp>
    </p:spTree>
    <p:extLst>
      <p:ext uri="{BB962C8B-B14F-4D97-AF65-F5344CB8AC3E}">
        <p14:creationId xmlns:p14="http://schemas.microsoft.com/office/powerpoint/2010/main" val="290952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1C57A-7CBC-EF65-A476-1F04A2D9F1AC}"/>
              </a:ext>
            </a:extLst>
          </p:cNvPr>
          <p:cNvSpPr>
            <a:spLocks noGrp="1"/>
          </p:cNvSpPr>
          <p:nvPr>
            <p:ph type="title"/>
          </p:nvPr>
        </p:nvSpPr>
        <p:spPr/>
        <p:txBody>
          <a:bodyPr/>
          <a:lstStyle/>
          <a:p>
            <a:r>
              <a:rPr lang="en-US" dirty="0"/>
              <a:t>Mixed-Signal Solutions for Space</a:t>
            </a:r>
            <a:endParaRPr lang="fr-FR" dirty="0"/>
          </a:p>
        </p:txBody>
      </p:sp>
      <p:sp>
        <p:nvSpPr>
          <p:cNvPr id="6" name="Content Placeholder 5">
            <a:extLst>
              <a:ext uri="{FF2B5EF4-FFF2-40B4-BE49-F238E27FC236}">
                <a16:creationId xmlns:a16="http://schemas.microsoft.com/office/drawing/2014/main" id="{F061A528-1BDD-D7E6-59B7-58DEED376286}"/>
              </a:ext>
            </a:extLst>
          </p:cNvPr>
          <p:cNvSpPr>
            <a:spLocks noGrp="1"/>
          </p:cNvSpPr>
          <p:nvPr>
            <p:ph sz="quarter" idx="4294967295"/>
          </p:nvPr>
        </p:nvSpPr>
        <p:spPr>
          <a:xfrm>
            <a:off x="216363" y="1751096"/>
            <a:ext cx="11666756" cy="4452374"/>
          </a:xfrm>
        </p:spPr>
        <p:txBody>
          <a:bodyPr/>
          <a:lstStyle/>
          <a:p>
            <a:pPr marL="457200" indent="-457200">
              <a:buFont typeface="Arial" panose="020B0604020202020204" pitchFamily="34" charset="0"/>
              <a:buChar char="•"/>
            </a:pPr>
            <a:r>
              <a:rPr lang="en-US" sz="3200" noProof="0" dirty="0"/>
              <a:t>Microchip in Europe: Products and Competencies for Space</a:t>
            </a:r>
          </a:p>
          <a:p>
            <a:pPr marL="457200" indent="-457200">
              <a:buFont typeface="Arial" panose="020B0604020202020204" pitchFamily="34" charset="0"/>
              <a:buChar char="•"/>
            </a:pPr>
            <a:endParaRPr lang="en-US" sz="3200" noProof="0" dirty="0"/>
          </a:p>
          <a:p>
            <a:pPr marL="457200" indent="-457200">
              <a:buFont typeface="Arial" panose="020B0604020202020204" pitchFamily="34" charset="0"/>
              <a:buChar char="•"/>
            </a:pPr>
            <a:r>
              <a:rPr lang="en-US" sz="3200" noProof="0" dirty="0"/>
              <a:t>Scalable Solutions for Space Applications</a:t>
            </a:r>
          </a:p>
          <a:p>
            <a:pPr marL="457200" indent="-457200">
              <a:buFont typeface="Arial" panose="020B0604020202020204" pitchFamily="34" charset="0"/>
              <a:buChar char="•"/>
            </a:pPr>
            <a:endParaRPr lang="en-US" sz="3200" noProof="0" dirty="0"/>
          </a:p>
          <a:p>
            <a:pPr marL="457200" indent="-457200">
              <a:buFont typeface="Arial" panose="020B0604020202020204" pitchFamily="34" charset="0"/>
              <a:buChar char="•"/>
            </a:pPr>
            <a:r>
              <a:rPr lang="en-US" sz="3200" noProof="0" dirty="0"/>
              <a:t>Mixed Signals Microcontroller Overview</a:t>
            </a:r>
          </a:p>
          <a:p>
            <a:pPr marL="457200" indent="-457200">
              <a:buFont typeface="Arial" panose="020B0604020202020204" pitchFamily="34" charset="0"/>
              <a:buChar char="•"/>
            </a:pPr>
            <a:endParaRPr lang="en-US" sz="3200" noProof="0" dirty="0"/>
          </a:p>
          <a:p>
            <a:pPr marL="457200" indent="-457200">
              <a:buFont typeface="Arial" panose="020B0604020202020204" pitchFamily="34" charset="0"/>
              <a:buChar char="•"/>
            </a:pPr>
            <a:r>
              <a:rPr lang="en-US" sz="3200" noProof="0" dirty="0"/>
              <a:t>Typical Mixed Signal Applications</a:t>
            </a:r>
          </a:p>
        </p:txBody>
      </p:sp>
    </p:spTree>
    <p:extLst>
      <p:ext uri="{BB962C8B-B14F-4D97-AF65-F5344CB8AC3E}">
        <p14:creationId xmlns:p14="http://schemas.microsoft.com/office/powerpoint/2010/main" val="201077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FCAE-BDED-2745-84BF-7C0ED2DC6553}"/>
              </a:ext>
            </a:extLst>
          </p:cNvPr>
          <p:cNvSpPr>
            <a:spLocks noGrp="1"/>
          </p:cNvSpPr>
          <p:nvPr>
            <p:ph type="title"/>
          </p:nvPr>
        </p:nvSpPr>
        <p:spPr/>
        <p:txBody>
          <a:bodyPr/>
          <a:lstStyle/>
          <a:p>
            <a:r>
              <a:rPr lang="en-US" sz="4400" dirty="0"/>
              <a:t>Processing: An Unrivalled Flight Heritage</a:t>
            </a:r>
          </a:p>
        </p:txBody>
      </p:sp>
      <p:sp>
        <p:nvSpPr>
          <p:cNvPr id="28" name="TextBox 27">
            <a:extLst>
              <a:ext uri="{FF2B5EF4-FFF2-40B4-BE49-F238E27FC236}">
                <a16:creationId xmlns:a16="http://schemas.microsoft.com/office/drawing/2014/main" id="{3D0532AE-AD67-415C-82A4-7570288FC10C}"/>
              </a:ext>
            </a:extLst>
          </p:cNvPr>
          <p:cNvSpPr txBox="1"/>
          <p:nvPr/>
        </p:nvSpPr>
        <p:spPr>
          <a:xfrm>
            <a:off x="630121" y="2136886"/>
            <a:ext cx="1008218" cy="492443"/>
          </a:xfrm>
          <a:prstGeom prst="rect">
            <a:avLst/>
          </a:prstGeom>
          <a:noFill/>
        </p:spPr>
        <p:txBody>
          <a:bodyPr wrap="square" lIns="0" tIns="0" rIns="0" bIns="0" rtlCol="0" anchor="ctr" anchorCtr="1">
            <a:spAutoFit/>
          </a:bodyPr>
          <a:lstStyle/>
          <a:p>
            <a:pPr algn="ctr"/>
            <a:r>
              <a:rPr lang="fr-FR" sz="1600" b="1" dirty="0"/>
              <a:t>Colombus</a:t>
            </a:r>
          </a:p>
          <a:p>
            <a:pPr algn="ctr"/>
            <a:r>
              <a:rPr lang="fr-FR" sz="1600" b="1" dirty="0"/>
              <a:t>2008</a:t>
            </a:r>
          </a:p>
        </p:txBody>
      </p:sp>
      <p:sp>
        <p:nvSpPr>
          <p:cNvPr id="33" name="TextBox 32">
            <a:extLst>
              <a:ext uri="{FF2B5EF4-FFF2-40B4-BE49-F238E27FC236}">
                <a16:creationId xmlns:a16="http://schemas.microsoft.com/office/drawing/2014/main" id="{C53A6F1E-295B-41C0-A06C-B7CA099A3339}"/>
              </a:ext>
            </a:extLst>
          </p:cNvPr>
          <p:cNvSpPr txBox="1"/>
          <p:nvPr/>
        </p:nvSpPr>
        <p:spPr>
          <a:xfrm>
            <a:off x="2727858" y="2136887"/>
            <a:ext cx="721587" cy="492443"/>
          </a:xfrm>
          <a:prstGeom prst="rect">
            <a:avLst/>
          </a:prstGeom>
          <a:noFill/>
        </p:spPr>
        <p:txBody>
          <a:bodyPr wrap="square" lIns="0" tIns="0" rIns="0" bIns="0" rtlCol="0" anchor="ctr" anchorCtr="1">
            <a:spAutoFit/>
          </a:bodyPr>
          <a:lstStyle/>
          <a:p>
            <a:pPr algn="ctr"/>
            <a:r>
              <a:rPr lang="fr-FR" sz="1600" b="1" dirty="0"/>
              <a:t>Proba2</a:t>
            </a:r>
          </a:p>
          <a:p>
            <a:pPr algn="ctr"/>
            <a:r>
              <a:rPr lang="fr-FR" sz="1600" b="1" dirty="0"/>
              <a:t>2009</a:t>
            </a:r>
          </a:p>
        </p:txBody>
      </p:sp>
      <p:sp>
        <p:nvSpPr>
          <p:cNvPr id="35" name="TextBox 34">
            <a:extLst>
              <a:ext uri="{FF2B5EF4-FFF2-40B4-BE49-F238E27FC236}">
                <a16:creationId xmlns:a16="http://schemas.microsoft.com/office/drawing/2014/main" id="{50905464-D656-404E-B0A5-AF18F29B860B}"/>
              </a:ext>
            </a:extLst>
          </p:cNvPr>
          <p:cNvSpPr txBox="1"/>
          <p:nvPr/>
        </p:nvSpPr>
        <p:spPr>
          <a:xfrm>
            <a:off x="4422848" y="2136887"/>
            <a:ext cx="1344958" cy="492443"/>
          </a:xfrm>
          <a:prstGeom prst="rect">
            <a:avLst/>
          </a:prstGeom>
          <a:noFill/>
        </p:spPr>
        <p:txBody>
          <a:bodyPr wrap="square" lIns="0" tIns="0" rIns="0" bIns="0" rtlCol="0" anchor="ctr" anchorCtr="1">
            <a:spAutoFit/>
          </a:bodyPr>
          <a:lstStyle/>
          <a:p>
            <a:pPr algn="ctr"/>
            <a:r>
              <a:rPr lang="fr-FR" sz="1600" b="1" dirty="0"/>
              <a:t>JUNO (Nasa)</a:t>
            </a:r>
          </a:p>
          <a:p>
            <a:pPr algn="ctr"/>
            <a:r>
              <a:rPr lang="fr-FR" sz="1600" b="1" dirty="0"/>
              <a:t>2011</a:t>
            </a:r>
          </a:p>
        </p:txBody>
      </p:sp>
      <p:sp>
        <p:nvSpPr>
          <p:cNvPr id="37" name="TextBox 36">
            <a:extLst>
              <a:ext uri="{FF2B5EF4-FFF2-40B4-BE49-F238E27FC236}">
                <a16:creationId xmlns:a16="http://schemas.microsoft.com/office/drawing/2014/main" id="{F8BF3B45-6194-4DF9-A315-9C67B41283B4}"/>
              </a:ext>
            </a:extLst>
          </p:cNvPr>
          <p:cNvSpPr txBox="1"/>
          <p:nvPr/>
        </p:nvSpPr>
        <p:spPr>
          <a:xfrm>
            <a:off x="6737638" y="2136887"/>
            <a:ext cx="735619" cy="492443"/>
          </a:xfrm>
          <a:prstGeom prst="rect">
            <a:avLst/>
          </a:prstGeom>
          <a:noFill/>
        </p:spPr>
        <p:txBody>
          <a:bodyPr wrap="square" lIns="0" tIns="0" rIns="0" bIns="0" rtlCol="0" anchor="ctr" anchorCtr="1">
            <a:spAutoFit/>
          </a:bodyPr>
          <a:lstStyle/>
          <a:p>
            <a:pPr algn="ctr"/>
            <a:r>
              <a:rPr lang="fr-FR" sz="1600" b="1" dirty="0"/>
              <a:t>SPOT6</a:t>
            </a:r>
          </a:p>
          <a:p>
            <a:pPr algn="ctr"/>
            <a:r>
              <a:rPr lang="fr-FR" sz="1600" b="1" dirty="0"/>
              <a:t>2012</a:t>
            </a:r>
          </a:p>
        </p:txBody>
      </p:sp>
      <p:sp>
        <p:nvSpPr>
          <p:cNvPr id="41" name="TextBox 40">
            <a:extLst>
              <a:ext uri="{FF2B5EF4-FFF2-40B4-BE49-F238E27FC236}">
                <a16:creationId xmlns:a16="http://schemas.microsoft.com/office/drawing/2014/main" id="{76741727-60AF-4EC1-92E4-8794867ACB22}"/>
              </a:ext>
            </a:extLst>
          </p:cNvPr>
          <p:cNvSpPr txBox="1"/>
          <p:nvPr/>
        </p:nvSpPr>
        <p:spPr>
          <a:xfrm>
            <a:off x="10376327" y="2198493"/>
            <a:ext cx="1159878" cy="492443"/>
          </a:xfrm>
          <a:prstGeom prst="rect">
            <a:avLst/>
          </a:prstGeom>
          <a:noFill/>
        </p:spPr>
        <p:txBody>
          <a:bodyPr wrap="square" lIns="0" tIns="0" rIns="0" bIns="0" rtlCol="0" anchor="ctr" anchorCtr="1">
            <a:spAutoFit/>
          </a:bodyPr>
          <a:lstStyle/>
          <a:p>
            <a:pPr algn="ctr"/>
            <a:r>
              <a:rPr lang="fr-FR" sz="1600" b="1" dirty="0"/>
              <a:t>SVOM/Eclair</a:t>
            </a:r>
          </a:p>
          <a:p>
            <a:pPr algn="ctr"/>
            <a:r>
              <a:rPr lang="fr-FR" sz="1600" b="1" dirty="0"/>
              <a:t>2013</a:t>
            </a:r>
          </a:p>
        </p:txBody>
      </p:sp>
      <p:pic>
        <p:nvPicPr>
          <p:cNvPr id="25" name="Picture 24">
            <a:extLst>
              <a:ext uri="{FF2B5EF4-FFF2-40B4-BE49-F238E27FC236}">
                <a16:creationId xmlns:a16="http://schemas.microsoft.com/office/drawing/2014/main" id="{96DD84ED-89D5-43B7-BEE0-62A2DFA9C2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506" y="947741"/>
            <a:ext cx="1557448" cy="1182872"/>
          </a:xfrm>
          <a:prstGeom prst="rect">
            <a:avLst/>
          </a:prstGeom>
        </p:spPr>
      </p:pic>
      <p:pic>
        <p:nvPicPr>
          <p:cNvPr id="32" name="Picture 31">
            <a:extLst>
              <a:ext uri="{FF2B5EF4-FFF2-40B4-BE49-F238E27FC236}">
                <a16:creationId xmlns:a16="http://schemas.microsoft.com/office/drawing/2014/main" id="{85D7C483-472A-408C-A321-8A8CB42352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768" y="928027"/>
            <a:ext cx="1596877" cy="1222301"/>
          </a:xfrm>
          <a:prstGeom prst="rect">
            <a:avLst/>
          </a:prstGeom>
        </p:spPr>
      </p:pic>
      <p:pic>
        <p:nvPicPr>
          <p:cNvPr id="34" name="Picture 33">
            <a:extLst>
              <a:ext uri="{FF2B5EF4-FFF2-40B4-BE49-F238E27FC236}">
                <a16:creationId xmlns:a16="http://schemas.microsoft.com/office/drawing/2014/main" id="{71DF974A-DCA8-450B-BD10-6CAA8C61CE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7459" y="895169"/>
            <a:ext cx="1675736" cy="1288017"/>
          </a:xfrm>
          <a:prstGeom prst="rect">
            <a:avLst/>
          </a:prstGeom>
        </p:spPr>
      </p:pic>
      <p:pic>
        <p:nvPicPr>
          <p:cNvPr id="36" name="Picture 35">
            <a:extLst>
              <a:ext uri="{FF2B5EF4-FFF2-40B4-BE49-F238E27FC236}">
                <a16:creationId xmlns:a16="http://schemas.microsoft.com/office/drawing/2014/main" id="{B82DAB83-6D7B-41CE-9423-CF55D5CDE4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7009" y="951027"/>
            <a:ext cx="1596878" cy="1176301"/>
          </a:xfrm>
          <a:prstGeom prst="rect">
            <a:avLst/>
          </a:prstGeom>
        </p:spPr>
      </p:pic>
      <p:sp>
        <p:nvSpPr>
          <p:cNvPr id="51" name="TextBox 50">
            <a:extLst>
              <a:ext uri="{FF2B5EF4-FFF2-40B4-BE49-F238E27FC236}">
                <a16:creationId xmlns:a16="http://schemas.microsoft.com/office/drawing/2014/main" id="{87FB61DD-585F-4313-B623-6D65A2166479}"/>
              </a:ext>
            </a:extLst>
          </p:cNvPr>
          <p:cNvSpPr txBox="1"/>
          <p:nvPr/>
        </p:nvSpPr>
        <p:spPr>
          <a:xfrm>
            <a:off x="558431" y="3929113"/>
            <a:ext cx="1134545" cy="492443"/>
          </a:xfrm>
          <a:prstGeom prst="rect">
            <a:avLst/>
          </a:prstGeom>
          <a:noFill/>
        </p:spPr>
        <p:txBody>
          <a:bodyPr wrap="square" lIns="0" tIns="0" rIns="0" bIns="0" rtlCol="0" anchor="ctr" anchorCtr="1">
            <a:spAutoFit/>
          </a:bodyPr>
          <a:lstStyle/>
          <a:p>
            <a:pPr algn="ctr"/>
            <a:r>
              <a:rPr lang="fr-FR" sz="1600" b="1" dirty="0"/>
              <a:t>MMS (Nasa)</a:t>
            </a:r>
          </a:p>
          <a:p>
            <a:pPr algn="ctr"/>
            <a:r>
              <a:rPr lang="fr-FR" sz="1600" b="1" dirty="0"/>
              <a:t>2014</a:t>
            </a:r>
          </a:p>
        </p:txBody>
      </p:sp>
      <p:pic>
        <p:nvPicPr>
          <p:cNvPr id="52" name="Picture 51">
            <a:extLst>
              <a:ext uri="{FF2B5EF4-FFF2-40B4-BE49-F238E27FC236}">
                <a16:creationId xmlns:a16="http://schemas.microsoft.com/office/drawing/2014/main" id="{2C305775-BF73-45A2-B6AD-B9069ADAB2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5357" y="2696405"/>
            <a:ext cx="981385" cy="1226730"/>
          </a:xfrm>
          <a:prstGeom prst="rect">
            <a:avLst/>
          </a:prstGeom>
        </p:spPr>
      </p:pic>
      <p:sp>
        <p:nvSpPr>
          <p:cNvPr id="53" name="TextBox 52">
            <a:extLst>
              <a:ext uri="{FF2B5EF4-FFF2-40B4-BE49-F238E27FC236}">
                <a16:creationId xmlns:a16="http://schemas.microsoft.com/office/drawing/2014/main" id="{CBE92B23-88F0-44C6-B722-EE6C73D89896}"/>
              </a:ext>
            </a:extLst>
          </p:cNvPr>
          <p:cNvSpPr txBox="1"/>
          <p:nvPr/>
        </p:nvSpPr>
        <p:spPr>
          <a:xfrm>
            <a:off x="4175598" y="3965330"/>
            <a:ext cx="1286875" cy="492443"/>
          </a:xfrm>
          <a:prstGeom prst="rect">
            <a:avLst/>
          </a:prstGeom>
          <a:noFill/>
        </p:spPr>
        <p:txBody>
          <a:bodyPr wrap="square" lIns="0" tIns="0" rIns="0" bIns="0" rtlCol="0" anchor="ctr" anchorCtr="1">
            <a:spAutoFit/>
          </a:bodyPr>
          <a:lstStyle/>
          <a:p>
            <a:pPr algn="ctr"/>
            <a:r>
              <a:rPr lang="fr-FR" sz="1600" b="1" dirty="0"/>
              <a:t>Solar Obiter</a:t>
            </a:r>
          </a:p>
          <a:p>
            <a:pPr algn="ctr"/>
            <a:r>
              <a:rPr lang="fr-FR" sz="1600" b="1" dirty="0"/>
              <a:t>2017</a:t>
            </a:r>
          </a:p>
        </p:txBody>
      </p:sp>
      <p:pic>
        <p:nvPicPr>
          <p:cNvPr id="40" name="Picture 39">
            <a:extLst>
              <a:ext uri="{FF2B5EF4-FFF2-40B4-BE49-F238E27FC236}">
                <a16:creationId xmlns:a16="http://schemas.microsoft.com/office/drawing/2014/main" id="{BDE1A9DE-BB8A-4920-9F7A-1513AD62A1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70378" y="922037"/>
            <a:ext cx="1741451" cy="1340589"/>
          </a:xfrm>
          <a:prstGeom prst="rect">
            <a:avLst/>
          </a:prstGeom>
        </p:spPr>
      </p:pic>
      <p:pic>
        <p:nvPicPr>
          <p:cNvPr id="50" name="Picture 49">
            <a:extLst>
              <a:ext uri="{FF2B5EF4-FFF2-40B4-BE49-F238E27FC236}">
                <a16:creationId xmlns:a16="http://schemas.microsoft.com/office/drawing/2014/main" id="{0697AD53-2D33-49A8-8E56-77C9C506443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2838" y="2698658"/>
            <a:ext cx="1445733" cy="1248587"/>
          </a:xfrm>
          <a:prstGeom prst="rect">
            <a:avLst/>
          </a:prstGeom>
        </p:spPr>
      </p:pic>
      <p:pic>
        <p:nvPicPr>
          <p:cNvPr id="54" name="Picture 53">
            <a:extLst>
              <a:ext uri="{FF2B5EF4-FFF2-40B4-BE49-F238E27FC236}">
                <a16:creationId xmlns:a16="http://schemas.microsoft.com/office/drawing/2014/main" id="{B6C09957-640F-449F-84C4-0C53B285FA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23942" y="2751230"/>
            <a:ext cx="1662592" cy="1143443"/>
          </a:xfrm>
          <a:prstGeom prst="rect">
            <a:avLst/>
          </a:prstGeom>
        </p:spPr>
      </p:pic>
      <p:sp>
        <p:nvSpPr>
          <p:cNvPr id="55" name="TextBox 54">
            <a:extLst>
              <a:ext uri="{FF2B5EF4-FFF2-40B4-BE49-F238E27FC236}">
                <a16:creationId xmlns:a16="http://schemas.microsoft.com/office/drawing/2014/main" id="{60BDCC43-BFEF-462F-B696-0B808DE3A1B3}"/>
              </a:ext>
            </a:extLst>
          </p:cNvPr>
          <p:cNvSpPr txBox="1"/>
          <p:nvPr/>
        </p:nvSpPr>
        <p:spPr>
          <a:xfrm>
            <a:off x="2662957" y="3929113"/>
            <a:ext cx="797983" cy="492443"/>
          </a:xfrm>
          <a:prstGeom prst="rect">
            <a:avLst/>
          </a:prstGeom>
          <a:noFill/>
        </p:spPr>
        <p:txBody>
          <a:bodyPr wrap="square" lIns="0" tIns="0" rIns="0" bIns="0" rtlCol="0" anchor="ctr" anchorCtr="1">
            <a:spAutoFit/>
          </a:bodyPr>
          <a:lstStyle/>
          <a:p>
            <a:pPr algn="ctr"/>
            <a:r>
              <a:rPr lang="fr-FR" sz="1600" b="1" dirty="0" err="1"/>
              <a:t>Exomars</a:t>
            </a:r>
            <a:endParaRPr lang="fr-FR" sz="1600" b="1" dirty="0"/>
          </a:p>
          <a:p>
            <a:pPr algn="ctr"/>
            <a:r>
              <a:rPr lang="fr-FR" sz="1600" b="1" dirty="0"/>
              <a:t>2016</a:t>
            </a:r>
          </a:p>
        </p:txBody>
      </p:sp>
      <p:pic>
        <p:nvPicPr>
          <p:cNvPr id="56" name="Picture 55">
            <a:extLst>
              <a:ext uri="{FF2B5EF4-FFF2-40B4-BE49-F238E27FC236}">
                <a16:creationId xmlns:a16="http://schemas.microsoft.com/office/drawing/2014/main" id="{DB713A28-2D6E-4154-AE04-AF0D3C35A22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04271" y="2696405"/>
            <a:ext cx="1649451" cy="1268302"/>
          </a:xfrm>
          <a:prstGeom prst="rect">
            <a:avLst/>
          </a:prstGeom>
        </p:spPr>
      </p:pic>
      <p:sp>
        <p:nvSpPr>
          <p:cNvPr id="57" name="TextBox 56">
            <a:extLst>
              <a:ext uri="{FF2B5EF4-FFF2-40B4-BE49-F238E27FC236}">
                <a16:creationId xmlns:a16="http://schemas.microsoft.com/office/drawing/2014/main" id="{A9F89D9C-3ABB-4D05-8527-B58569070358}"/>
              </a:ext>
            </a:extLst>
          </p:cNvPr>
          <p:cNvSpPr txBox="1"/>
          <p:nvPr/>
        </p:nvSpPr>
        <p:spPr>
          <a:xfrm>
            <a:off x="5836367" y="3983303"/>
            <a:ext cx="1528703" cy="492443"/>
          </a:xfrm>
          <a:prstGeom prst="rect">
            <a:avLst/>
          </a:prstGeom>
          <a:noFill/>
        </p:spPr>
        <p:txBody>
          <a:bodyPr wrap="square" lIns="0" tIns="0" rIns="0" bIns="0" rtlCol="0" anchor="ctr" anchorCtr="1">
            <a:spAutoFit/>
          </a:bodyPr>
          <a:lstStyle/>
          <a:p>
            <a:pPr algn="ctr"/>
            <a:r>
              <a:rPr lang="fr-FR" sz="1600" b="1" dirty="0" err="1"/>
              <a:t>Bepi</a:t>
            </a:r>
            <a:r>
              <a:rPr lang="fr-FR" sz="1600" b="1" dirty="0"/>
              <a:t>-Colombo</a:t>
            </a:r>
          </a:p>
          <a:p>
            <a:pPr algn="ctr"/>
            <a:r>
              <a:rPr lang="fr-FR" sz="1600" b="1" dirty="0"/>
              <a:t>2018</a:t>
            </a:r>
          </a:p>
        </p:txBody>
      </p:sp>
      <p:sp>
        <p:nvSpPr>
          <p:cNvPr id="58" name="TextBox 57">
            <a:extLst>
              <a:ext uri="{FF2B5EF4-FFF2-40B4-BE49-F238E27FC236}">
                <a16:creationId xmlns:a16="http://schemas.microsoft.com/office/drawing/2014/main" id="{43A65CE0-5C8C-4215-A3E2-18FF5701EE44}"/>
              </a:ext>
            </a:extLst>
          </p:cNvPr>
          <p:cNvSpPr txBox="1"/>
          <p:nvPr/>
        </p:nvSpPr>
        <p:spPr>
          <a:xfrm rot="1011351">
            <a:off x="2120652" y="5012368"/>
            <a:ext cx="6150494" cy="1077218"/>
          </a:xfrm>
          <a:prstGeom prst="rect">
            <a:avLst/>
          </a:prstGeom>
          <a:noFill/>
        </p:spPr>
        <p:txBody>
          <a:bodyPr wrap="square" rtlCol="0" anchor="ctr">
            <a:spAutoFit/>
          </a:bodyPr>
          <a:lstStyle/>
          <a:p>
            <a:pPr algn="ctr"/>
            <a:r>
              <a:rPr lang="en-US" sz="3200" b="1" dirty="0">
                <a:solidFill>
                  <a:srgbClr val="1D9CE4"/>
                </a:solidFill>
              </a:rPr>
              <a:t>Thousands of flight models delivered worldwide</a:t>
            </a:r>
          </a:p>
        </p:txBody>
      </p:sp>
      <p:grpSp>
        <p:nvGrpSpPr>
          <p:cNvPr id="4" name="Group 3">
            <a:extLst>
              <a:ext uri="{FF2B5EF4-FFF2-40B4-BE49-F238E27FC236}">
                <a16:creationId xmlns:a16="http://schemas.microsoft.com/office/drawing/2014/main" id="{F5E05DD5-F097-F98D-2D29-403E2C54F6DA}"/>
              </a:ext>
            </a:extLst>
          </p:cNvPr>
          <p:cNvGrpSpPr/>
          <p:nvPr/>
        </p:nvGrpSpPr>
        <p:grpSpPr>
          <a:xfrm>
            <a:off x="10170370" y="2742417"/>
            <a:ext cx="1828706" cy="1784478"/>
            <a:chOff x="7217405" y="5310367"/>
            <a:chExt cx="2210429" cy="1859898"/>
          </a:xfrm>
        </p:grpSpPr>
        <p:pic>
          <p:nvPicPr>
            <p:cNvPr id="5" name="Picture 4">
              <a:extLst>
                <a:ext uri="{FF2B5EF4-FFF2-40B4-BE49-F238E27FC236}">
                  <a16:creationId xmlns:a16="http://schemas.microsoft.com/office/drawing/2014/main" id="{3FF1AAC0-ECEE-C538-D0A0-72E3ECDC84E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449910" y="5310367"/>
              <a:ext cx="1610163" cy="1228117"/>
            </a:xfrm>
            <a:prstGeom prst="rect">
              <a:avLst/>
            </a:prstGeom>
          </p:spPr>
        </p:pic>
        <p:sp>
          <p:nvSpPr>
            <p:cNvPr id="6" name="TextBox 5">
              <a:extLst>
                <a:ext uri="{FF2B5EF4-FFF2-40B4-BE49-F238E27FC236}">
                  <a16:creationId xmlns:a16="http://schemas.microsoft.com/office/drawing/2014/main" id="{5949638E-1706-9D0C-09DF-36D62D38D7F8}"/>
                </a:ext>
              </a:extLst>
            </p:cNvPr>
            <p:cNvSpPr txBox="1"/>
            <p:nvPr/>
          </p:nvSpPr>
          <p:spPr>
            <a:xfrm>
              <a:off x="7217405" y="6657009"/>
              <a:ext cx="2210429" cy="513256"/>
            </a:xfrm>
            <a:prstGeom prst="rect">
              <a:avLst/>
            </a:prstGeom>
            <a:noFill/>
          </p:spPr>
          <p:txBody>
            <a:bodyPr wrap="none" tIns="0" bIns="0" rtlCol="0">
              <a:spAutoFit/>
            </a:bodyPr>
            <a:lstStyle/>
            <a:p>
              <a:pPr algn="ctr"/>
              <a:r>
                <a:rPr lang="en-US" sz="1600" b="1" dirty="0"/>
                <a:t>Mega Constellation</a:t>
              </a:r>
            </a:p>
            <a:p>
              <a:pPr algn="ctr"/>
              <a:r>
                <a:rPr lang="en-US" sz="1600" b="1" dirty="0"/>
                <a:t>LEO Sat -2019</a:t>
              </a:r>
            </a:p>
          </p:txBody>
        </p:sp>
      </p:grpSp>
      <p:sp>
        <p:nvSpPr>
          <p:cNvPr id="7" name="TextBox 6">
            <a:extLst>
              <a:ext uri="{FF2B5EF4-FFF2-40B4-BE49-F238E27FC236}">
                <a16:creationId xmlns:a16="http://schemas.microsoft.com/office/drawing/2014/main" id="{D77A3074-F9AC-83D9-3E84-4D190A4B071D}"/>
              </a:ext>
            </a:extLst>
          </p:cNvPr>
          <p:cNvSpPr txBox="1"/>
          <p:nvPr/>
        </p:nvSpPr>
        <p:spPr>
          <a:xfrm>
            <a:off x="10345916" y="2738465"/>
            <a:ext cx="931665" cy="261610"/>
          </a:xfrm>
          <a:prstGeom prst="rect">
            <a:avLst/>
          </a:prstGeom>
          <a:noFill/>
        </p:spPr>
        <p:txBody>
          <a:bodyPr wrap="none" rtlCol="0">
            <a:spAutoFit/>
          </a:bodyPr>
          <a:lstStyle/>
          <a:p>
            <a:r>
              <a:rPr lang="fr-FR" sz="1050" b="1" dirty="0">
                <a:solidFill>
                  <a:schemeClr val="bg1"/>
                </a:solidFill>
              </a:rPr>
              <a:t>ATmegaS128</a:t>
            </a:r>
          </a:p>
        </p:txBody>
      </p:sp>
      <p:sp>
        <p:nvSpPr>
          <p:cNvPr id="8" name="TextBox 7">
            <a:extLst>
              <a:ext uri="{FF2B5EF4-FFF2-40B4-BE49-F238E27FC236}">
                <a16:creationId xmlns:a16="http://schemas.microsoft.com/office/drawing/2014/main" id="{4E0C65B7-D79F-48C8-66BC-41693A80EDA1}"/>
              </a:ext>
            </a:extLst>
          </p:cNvPr>
          <p:cNvSpPr txBox="1"/>
          <p:nvPr/>
        </p:nvSpPr>
        <p:spPr>
          <a:xfrm>
            <a:off x="7166415" y="5785788"/>
            <a:ext cx="2525669" cy="584775"/>
          </a:xfrm>
          <a:prstGeom prst="rect">
            <a:avLst/>
          </a:prstGeom>
          <a:noFill/>
        </p:spPr>
        <p:txBody>
          <a:bodyPr wrap="square" rtlCol="0">
            <a:spAutoFit/>
          </a:bodyPr>
          <a:lstStyle/>
          <a:p>
            <a:pPr algn="ctr"/>
            <a:r>
              <a:rPr lang="en-US" sz="1600" b="1" dirty="0"/>
              <a:t>Capella Sequoia </a:t>
            </a:r>
          </a:p>
          <a:p>
            <a:pPr algn="ctr"/>
            <a:r>
              <a:rPr lang="en-US" sz="1600" b="1" dirty="0"/>
              <a:t>Earth </a:t>
            </a:r>
            <a:r>
              <a:rPr lang="en-US" sz="1600" b="1" dirty="0" err="1"/>
              <a:t>Obs</a:t>
            </a:r>
            <a:r>
              <a:rPr lang="en-US" sz="1600" b="1" dirty="0"/>
              <a:t> 2020</a:t>
            </a:r>
          </a:p>
        </p:txBody>
      </p:sp>
      <p:pic>
        <p:nvPicPr>
          <p:cNvPr id="9" name="Picture 8">
            <a:extLst>
              <a:ext uri="{FF2B5EF4-FFF2-40B4-BE49-F238E27FC236}">
                <a16:creationId xmlns:a16="http://schemas.microsoft.com/office/drawing/2014/main" id="{9F86454F-1E68-0EC0-BAAC-96F5D438BD1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64435" y="4622736"/>
            <a:ext cx="1452305" cy="1089230"/>
          </a:xfrm>
          <a:prstGeom prst="rect">
            <a:avLst/>
          </a:prstGeom>
        </p:spPr>
      </p:pic>
      <p:sp>
        <p:nvSpPr>
          <p:cNvPr id="10" name="TextBox 9">
            <a:extLst>
              <a:ext uri="{FF2B5EF4-FFF2-40B4-BE49-F238E27FC236}">
                <a16:creationId xmlns:a16="http://schemas.microsoft.com/office/drawing/2014/main" id="{272BDB93-7C51-0CF0-C650-CD1D8D9030B8}"/>
              </a:ext>
            </a:extLst>
          </p:cNvPr>
          <p:cNvSpPr txBox="1"/>
          <p:nvPr/>
        </p:nvSpPr>
        <p:spPr>
          <a:xfrm>
            <a:off x="8154382" y="4620126"/>
            <a:ext cx="1039067" cy="253916"/>
          </a:xfrm>
          <a:prstGeom prst="rect">
            <a:avLst/>
          </a:prstGeom>
          <a:noFill/>
        </p:spPr>
        <p:txBody>
          <a:bodyPr wrap="none" rtlCol="0">
            <a:spAutoFit/>
          </a:bodyPr>
          <a:lstStyle/>
          <a:p>
            <a:r>
              <a:rPr lang="fr-FR" sz="1050" b="1" dirty="0">
                <a:solidFill>
                  <a:schemeClr val="bg1"/>
                </a:solidFill>
              </a:rPr>
              <a:t>SAMV71Q21RT</a:t>
            </a:r>
          </a:p>
        </p:txBody>
      </p:sp>
      <p:pic>
        <p:nvPicPr>
          <p:cNvPr id="11" name="Picture 2" descr="ANGELS, lancement réussi, la métamorphose du système ARGOS est en marche -  CLS">
            <a:extLst>
              <a:ext uri="{FF2B5EF4-FFF2-40B4-BE49-F238E27FC236}">
                <a16:creationId xmlns:a16="http://schemas.microsoft.com/office/drawing/2014/main" id="{F6190781-D175-C5F1-D743-F005CDB942B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675748" y="4637839"/>
            <a:ext cx="1528703" cy="10502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207400-8CEB-0017-A839-3F5C13385330}"/>
              </a:ext>
            </a:extLst>
          </p:cNvPr>
          <p:cNvSpPr txBox="1"/>
          <p:nvPr/>
        </p:nvSpPr>
        <p:spPr>
          <a:xfrm>
            <a:off x="9592521" y="5759409"/>
            <a:ext cx="1685060" cy="584775"/>
          </a:xfrm>
          <a:prstGeom prst="rect">
            <a:avLst/>
          </a:prstGeom>
          <a:noFill/>
        </p:spPr>
        <p:txBody>
          <a:bodyPr wrap="square" rtlCol="0">
            <a:spAutoFit/>
          </a:bodyPr>
          <a:lstStyle/>
          <a:p>
            <a:pPr algn="ctr"/>
            <a:r>
              <a:rPr lang="en-US" sz="1600" b="1" dirty="0"/>
              <a:t>ANGELS Nanosat 2020</a:t>
            </a:r>
          </a:p>
        </p:txBody>
      </p:sp>
      <p:sp>
        <p:nvSpPr>
          <p:cNvPr id="14" name="TextBox 13">
            <a:extLst>
              <a:ext uri="{FF2B5EF4-FFF2-40B4-BE49-F238E27FC236}">
                <a16:creationId xmlns:a16="http://schemas.microsoft.com/office/drawing/2014/main" id="{D3D10020-C872-1B1A-EB35-FAF93E4B7D7C}"/>
              </a:ext>
            </a:extLst>
          </p:cNvPr>
          <p:cNvSpPr txBox="1"/>
          <p:nvPr/>
        </p:nvSpPr>
        <p:spPr>
          <a:xfrm>
            <a:off x="9635989" y="4622478"/>
            <a:ext cx="867545" cy="253916"/>
          </a:xfrm>
          <a:prstGeom prst="rect">
            <a:avLst/>
          </a:prstGeom>
          <a:noFill/>
        </p:spPr>
        <p:txBody>
          <a:bodyPr wrap="none" rtlCol="0">
            <a:spAutoFit/>
          </a:bodyPr>
          <a:lstStyle/>
          <a:p>
            <a:r>
              <a:rPr lang="fr-FR" sz="1050" b="1" dirty="0">
                <a:solidFill>
                  <a:schemeClr val="bg1"/>
                </a:solidFill>
              </a:rPr>
              <a:t>SAM3X8ERT</a:t>
            </a:r>
          </a:p>
        </p:txBody>
      </p:sp>
      <p:sp>
        <p:nvSpPr>
          <p:cNvPr id="13" name="TextBox 12">
            <a:extLst>
              <a:ext uri="{FF2B5EF4-FFF2-40B4-BE49-F238E27FC236}">
                <a16:creationId xmlns:a16="http://schemas.microsoft.com/office/drawing/2014/main" id="{2D8F3E4C-1D28-2555-F724-4EAFB90B77D1}"/>
              </a:ext>
            </a:extLst>
          </p:cNvPr>
          <p:cNvSpPr txBox="1"/>
          <p:nvPr/>
        </p:nvSpPr>
        <p:spPr>
          <a:xfrm>
            <a:off x="8463300" y="1912473"/>
            <a:ext cx="1115163" cy="738664"/>
          </a:xfrm>
          <a:prstGeom prst="rect">
            <a:avLst/>
          </a:prstGeom>
          <a:noFill/>
        </p:spPr>
        <p:txBody>
          <a:bodyPr wrap="square" lIns="0" tIns="0" rIns="0" bIns="0" rtlCol="0" anchor="ctr" anchorCtr="1">
            <a:spAutoFit/>
          </a:bodyPr>
          <a:lstStyle/>
          <a:p>
            <a:pPr algn="ctr"/>
            <a:r>
              <a:rPr lang="fr-FR" sz="1600" b="1" dirty="0" err="1"/>
              <a:t>Sentinels</a:t>
            </a:r>
            <a:r>
              <a:rPr lang="fr-FR" sz="1600" b="1" dirty="0"/>
              <a:t> &amp; </a:t>
            </a:r>
            <a:r>
              <a:rPr lang="fr-FR" sz="1600" b="1" dirty="0" err="1"/>
              <a:t>Alphasat</a:t>
            </a:r>
            <a:endParaRPr lang="fr-FR" sz="1600" b="1" dirty="0"/>
          </a:p>
          <a:p>
            <a:pPr algn="ctr"/>
            <a:r>
              <a:rPr lang="fr-FR" sz="1600" b="1" dirty="0"/>
              <a:t>2013</a:t>
            </a:r>
          </a:p>
        </p:txBody>
      </p:sp>
      <p:pic>
        <p:nvPicPr>
          <p:cNvPr id="15" name="Picture 14">
            <a:extLst>
              <a:ext uri="{FF2B5EF4-FFF2-40B4-BE49-F238E27FC236}">
                <a16:creationId xmlns:a16="http://schemas.microsoft.com/office/drawing/2014/main" id="{D7B9480A-9F76-FD6A-3A50-1F2B97625B0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112733" y="935205"/>
            <a:ext cx="1662592" cy="985726"/>
          </a:xfrm>
          <a:prstGeom prst="rect">
            <a:avLst/>
          </a:prstGeom>
        </p:spPr>
      </p:pic>
      <p:pic>
        <p:nvPicPr>
          <p:cNvPr id="16" name="Picture 15">
            <a:extLst>
              <a:ext uri="{FF2B5EF4-FFF2-40B4-BE49-F238E27FC236}">
                <a16:creationId xmlns:a16="http://schemas.microsoft.com/office/drawing/2014/main" id="{FECD6186-3AB5-E25F-BC54-3EB12958414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27592" y="2716052"/>
            <a:ext cx="2177827" cy="1395920"/>
          </a:xfrm>
          <a:prstGeom prst="rect">
            <a:avLst/>
          </a:prstGeom>
        </p:spPr>
      </p:pic>
      <p:sp>
        <p:nvSpPr>
          <p:cNvPr id="18" name="TextBox 17">
            <a:extLst>
              <a:ext uri="{FF2B5EF4-FFF2-40B4-BE49-F238E27FC236}">
                <a16:creationId xmlns:a16="http://schemas.microsoft.com/office/drawing/2014/main" id="{A3BD1169-42D6-AEA9-B894-F2265EA46CFB}"/>
              </a:ext>
            </a:extLst>
          </p:cNvPr>
          <p:cNvSpPr txBox="1"/>
          <p:nvPr/>
        </p:nvSpPr>
        <p:spPr>
          <a:xfrm>
            <a:off x="7984094" y="4162586"/>
            <a:ext cx="1664822" cy="246221"/>
          </a:xfrm>
          <a:prstGeom prst="rect">
            <a:avLst/>
          </a:prstGeom>
          <a:noFill/>
        </p:spPr>
        <p:txBody>
          <a:bodyPr wrap="square" lIns="0" tIns="0" rIns="0" bIns="0" rtlCol="0" anchor="ctr" anchorCtr="1">
            <a:spAutoFit/>
          </a:bodyPr>
          <a:lstStyle/>
          <a:p>
            <a:pPr algn="ctr"/>
            <a:r>
              <a:rPr lang="fr-FR" sz="1600" b="1" dirty="0" err="1"/>
              <a:t>Perseverance</a:t>
            </a:r>
            <a:r>
              <a:rPr lang="fr-FR" sz="1600" b="1" dirty="0"/>
              <a:t> 2021</a:t>
            </a:r>
          </a:p>
        </p:txBody>
      </p:sp>
      <p:sp>
        <p:nvSpPr>
          <p:cNvPr id="19" name="TextBox 18">
            <a:extLst>
              <a:ext uri="{FF2B5EF4-FFF2-40B4-BE49-F238E27FC236}">
                <a16:creationId xmlns:a16="http://schemas.microsoft.com/office/drawing/2014/main" id="{D660A6DC-8E0B-E699-3873-A3F4E0F1C8BF}"/>
              </a:ext>
            </a:extLst>
          </p:cNvPr>
          <p:cNvSpPr txBox="1"/>
          <p:nvPr/>
        </p:nvSpPr>
        <p:spPr>
          <a:xfrm>
            <a:off x="7713525" y="2725194"/>
            <a:ext cx="593432" cy="253916"/>
          </a:xfrm>
          <a:prstGeom prst="rect">
            <a:avLst/>
          </a:prstGeom>
          <a:noFill/>
        </p:spPr>
        <p:txBody>
          <a:bodyPr wrap="none" rtlCol="0">
            <a:spAutoFit/>
          </a:bodyPr>
          <a:lstStyle/>
          <a:p>
            <a:r>
              <a:rPr lang="fr-FR" sz="1050" b="1" dirty="0">
                <a:solidFill>
                  <a:schemeClr val="bg1"/>
                </a:solidFill>
              </a:rPr>
              <a:t>TSC695</a:t>
            </a:r>
          </a:p>
        </p:txBody>
      </p:sp>
      <p:pic>
        <p:nvPicPr>
          <p:cNvPr id="17" name="Picture 16">
            <a:extLst>
              <a:ext uri="{FF2B5EF4-FFF2-40B4-BE49-F238E27FC236}">
                <a16:creationId xmlns:a16="http://schemas.microsoft.com/office/drawing/2014/main" id="{AC7B6368-C8A6-E68E-B766-ADBE2EE7D877}"/>
              </a:ext>
            </a:extLst>
          </p:cNvPr>
          <p:cNvPicPr>
            <a:picLocks noChangeAspect="1"/>
          </p:cNvPicPr>
          <p:nvPr/>
        </p:nvPicPr>
        <p:blipFill>
          <a:blip r:embed="rId17"/>
          <a:stretch>
            <a:fillRect/>
          </a:stretch>
        </p:blipFill>
        <p:spPr>
          <a:xfrm>
            <a:off x="378023" y="4625038"/>
            <a:ext cx="1562979" cy="1063055"/>
          </a:xfrm>
          <a:prstGeom prst="rect">
            <a:avLst/>
          </a:prstGeom>
        </p:spPr>
      </p:pic>
      <p:sp>
        <p:nvSpPr>
          <p:cNvPr id="20" name="TextBox 19">
            <a:extLst>
              <a:ext uri="{FF2B5EF4-FFF2-40B4-BE49-F238E27FC236}">
                <a16:creationId xmlns:a16="http://schemas.microsoft.com/office/drawing/2014/main" id="{FE881284-C940-B301-F8B6-35304B67454A}"/>
              </a:ext>
            </a:extLst>
          </p:cNvPr>
          <p:cNvSpPr txBox="1"/>
          <p:nvPr/>
        </p:nvSpPr>
        <p:spPr>
          <a:xfrm>
            <a:off x="-238901" y="5781892"/>
            <a:ext cx="2525669" cy="338554"/>
          </a:xfrm>
          <a:prstGeom prst="rect">
            <a:avLst/>
          </a:prstGeom>
          <a:noFill/>
        </p:spPr>
        <p:txBody>
          <a:bodyPr wrap="square" rtlCol="0">
            <a:spAutoFit/>
          </a:bodyPr>
          <a:lstStyle/>
          <a:p>
            <a:pPr algn="ctr"/>
            <a:r>
              <a:rPr lang="en-US" sz="1600" b="1" dirty="0"/>
              <a:t>ASBM 2024</a:t>
            </a:r>
          </a:p>
        </p:txBody>
      </p:sp>
      <p:sp>
        <p:nvSpPr>
          <p:cNvPr id="21" name="TextBox 20">
            <a:extLst>
              <a:ext uri="{FF2B5EF4-FFF2-40B4-BE49-F238E27FC236}">
                <a16:creationId xmlns:a16="http://schemas.microsoft.com/office/drawing/2014/main" id="{D95C6870-E256-69BA-C3C2-476B09814A01}"/>
              </a:ext>
            </a:extLst>
          </p:cNvPr>
          <p:cNvSpPr txBox="1"/>
          <p:nvPr/>
        </p:nvSpPr>
        <p:spPr>
          <a:xfrm>
            <a:off x="1097754" y="4993309"/>
            <a:ext cx="745717" cy="253916"/>
          </a:xfrm>
          <a:prstGeom prst="rect">
            <a:avLst/>
          </a:prstGeom>
          <a:noFill/>
        </p:spPr>
        <p:txBody>
          <a:bodyPr wrap="none" rtlCol="0">
            <a:spAutoFit/>
          </a:bodyPr>
          <a:lstStyle/>
          <a:p>
            <a:r>
              <a:rPr lang="fr-FR" sz="1050" b="1" dirty="0">
                <a:solidFill>
                  <a:schemeClr val="bg1"/>
                </a:solidFill>
              </a:rPr>
              <a:t>SAMRH71</a:t>
            </a:r>
          </a:p>
        </p:txBody>
      </p:sp>
      <p:pic>
        <p:nvPicPr>
          <p:cNvPr id="3" name="Picture 2">
            <a:extLst>
              <a:ext uri="{FF2B5EF4-FFF2-40B4-BE49-F238E27FC236}">
                <a16:creationId xmlns:a16="http://schemas.microsoft.com/office/drawing/2014/main" id="{0C37E58E-EDB9-72A6-1300-55F30EDCBBA7}"/>
              </a:ext>
            </a:extLst>
          </p:cNvPr>
          <p:cNvPicPr>
            <a:picLocks noChangeAspect="1"/>
          </p:cNvPicPr>
          <p:nvPr/>
        </p:nvPicPr>
        <p:blipFill>
          <a:blip r:embed="rId18"/>
          <a:stretch>
            <a:fillRect/>
          </a:stretch>
        </p:blipFill>
        <p:spPr>
          <a:xfrm>
            <a:off x="1654210" y="5550977"/>
            <a:ext cx="1685061" cy="952426"/>
          </a:xfrm>
          <a:prstGeom prst="rect">
            <a:avLst/>
          </a:prstGeom>
        </p:spPr>
      </p:pic>
      <p:sp>
        <p:nvSpPr>
          <p:cNvPr id="22" name="TextBox 21">
            <a:extLst>
              <a:ext uri="{FF2B5EF4-FFF2-40B4-BE49-F238E27FC236}">
                <a16:creationId xmlns:a16="http://schemas.microsoft.com/office/drawing/2014/main" id="{2F7AA685-E3EE-7EB4-61F0-8374B122FEC3}"/>
              </a:ext>
            </a:extLst>
          </p:cNvPr>
          <p:cNvSpPr txBox="1"/>
          <p:nvPr/>
        </p:nvSpPr>
        <p:spPr>
          <a:xfrm>
            <a:off x="1233905" y="6538821"/>
            <a:ext cx="2525669" cy="338554"/>
          </a:xfrm>
          <a:prstGeom prst="rect">
            <a:avLst/>
          </a:prstGeom>
          <a:noFill/>
        </p:spPr>
        <p:txBody>
          <a:bodyPr wrap="square" rtlCol="0">
            <a:spAutoFit/>
          </a:bodyPr>
          <a:lstStyle/>
          <a:p>
            <a:pPr algn="ctr"/>
            <a:r>
              <a:rPr lang="en-US" sz="1600" b="1" dirty="0"/>
              <a:t>IRIDE 2025</a:t>
            </a:r>
          </a:p>
        </p:txBody>
      </p:sp>
    </p:spTree>
    <p:extLst>
      <p:ext uri="{BB962C8B-B14F-4D97-AF65-F5344CB8AC3E}">
        <p14:creationId xmlns:p14="http://schemas.microsoft.com/office/powerpoint/2010/main" val="530927439"/>
      </p:ext>
    </p:extLst>
  </p:cSld>
  <p:clrMapOvr>
    <a:masterClrMapping/>
  </p:clrMapOvr>
  <mc:AlternateContent xmlns:mc="http://schemas.openxmlformats.org/markup-compatibility/2006" xmlns:p14="http://schemas.microsoft.com/office/powerpoint/2010/main">
    <mc:Choice Requires="p14">
      <p:transition spd="slow" p14:dur="12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8F71B8-2F55-46C2-9959-89AD839076FB}"/>
              </a:ext>
            </a:extLst>
          </p:cNvPr>
          <p:cNvSpPr>
            <a:spLocks noGrp="1"/>
          </p:cNvSpPr>
          <p:nvPr>
            <p:ph type="title"/>
          </p:nvPr>
        </p:nvSpPr>
        <p:spPr/>
        <p:txBody>
          <a:bodyPr/>
          <a:lstStyle/>
          <a:p>
            <a:r>
              <a:rPr lang="en-US" dirty="0"/>
              <a:t>A&amp;D Product Lines in Europe</a:t>
            </a:r>
          </a:p>
        </p:txBody>
      </p:sp>
      <p:sp>
        <p:nvSpPr>
          <p:cNvPr id="14" name="Content Placeholder 13">
            <a:extLst>
              <a:ext uri="{FF2B5EF4-FFF2-40B4-BE49-F238E27FC236}">
                <a16:creationId xmlns:a16="http://schemas.microsoft.com/office/drawing/2014/main" id="{33D5545A-3AD6-48C0-9B3B-14D917B0DB27}"/>
              </a:ext>
            </a:extLst>
          </p:cNvPr>
          <p:cNvSpPr>
            <a:spLocks noGrp="1"/>
          </p:cNvSpPr>
          <p:nvPr>
            <p:ph sz="quarter" idx="4294967295"/>
          </p:nvPr>
        </p:nvSpPr>
        <p:spPr>
          <a:xfrm>
            <a:off x="5260669" y="1009650"/>
            <a:ext cx="6928156" cy="5434013"/>
          </a:xfrm>
        </p:spPr>
        <p:txBody>
          <a:bodyPr>
            <a:normAutofit fontScale="85000" lnSpcReduction="20000"/>
          </a:bodyPr>
          <a:lstStyle/>
          <a:p>
            <a:pPr marL="457200" indent="-457200">
              <a:buSzPct val="150000"/>
              <a:buFont typeface="Arial" panose="020B0604020202020204" pitchFamily="34" charset="0"/>
              <a:buChar char="•"/>
            </a:pPr>
            <a:r>
              <a:rPr lang="en-US" sz="2800" dirty="0">
                <a:solidFill>
                  <a:schemeClr val="tx1"/>
                </a:solidFill>
              </a:rPr>
              <a:t>ADG France</a:t>
            </a:r>
            <a:endParaRPr lang="en-US" sz="2400" dirty="0">
              <a:solidFill>
                <a:schemeClr val="tx1"/>
              </a:solidFill>
            </a:endParaRPr>
          </a:p>
          <a:p>
            <a:pPr lvl="1">
              <a:buClr>
                <a:schemeClr val="tx1"/>
              </a:buClr>
              <a:buFont typeface="Arial" panose="020B0604020202020204" pitchFamily="34" charset="0"/>
              <a:buChar char="•"/>
            </a:pPr>
            <a:r>
              <a:rPr lang="en-US" sz="2400" dirty="0">
                <a:solidFill>
                  <a:schemeClr val="tx1"/>
                </a:solidFill>
              </a:rPr>
              <a:t>Processors and Microcontrollers</a:t>
            </a:r>
          </a:p>
          <a:p>
            <a:pPr lvl="1">
              <a:buClr>
                <a:schemeClr val="tx1"/>
              </a:buClr>
              <a:buFont typeface="Arial" panose="020B0604020202020204" pitchFamily="34" charset="0"/>
              <a:buChar char="•"/>
            </a:pPr>
            <a:r>
              <a:rPr lang="en-US" sz="2400" dirty="0">
                <a:solidFill>
                  <a:schemeClr val="tx1"/>
                </a:solidFill>
              </a:rPr>
              <a:t>Com Interfaces and Memories</a:t>
            </a:r>
          </a:p>
          <a:p>
            <a:pPr lvl="1">
              <a:buClr>
                <a:schemeClr val="tx1"/>
              </a:buClr>
              <a:buFont typeface="Arial" panose="020B0604020202020204" pitchFamily="34" charset="0"/>
              <a:buChar char="•"/>
            </a:pPr>
            <a:r>
              <a:rPr lang="en-US" sz="2400" dirty="0">
                <a:solidFill>
                  <a:schemeClr val="tx1"/>
                </a:solidFill>
              </a:rPr>
              <a:t>ASIC Mixed Signals</a:t>
            </a:r>
          </a:p>
          <a:p>
            <a:pPr>
              <a:buFont typeface="Arial" panose="020B0604020202020204" pitchFamily="34" charset="0"/>
              <a:buChar char="•"/>
            </a:pPr>
            <a:endParaRPr lang="en-US" sz="1200" dirty="0"/>
          </a:p>
          <a:p>
            <a:pPr marL="457200" indent="-457200">
              <a:buClr>
                <a:schemeClr val="accent1"/>
              </a:buClr>
              <a:buSzPct val="150000"/>
              <a:buFont typeface="Arial" panose="020B0604020202020204" pitchFamily="34" charset="0"/>
              <a:buChar char="•"/>
            </a:pPr>
            <a:r>
              <a:rPr lang="en-US" sz="2800" dirty="0">
                <a:solidFill>
                  <a:schemeClr val="accent1"/>
                </a:solidFill>
              </a:rPr>
              <a:t>DPG France</a:t>
            </a:r>
          </a:p>
          <a:p>
            <a:pPr lvl="1">
              <a:buFont typeface="Arial" panose="020B0604020202020204" pitchFamily="34" charset="0"/>
              <a:buChar char="•"/>
            </a:pPr>
            <a:r>
              <a:rPr lang="en-US" sz="2400" dirty="0">
                <a:solidFill>
                  <a:schemeClr val="accent1"/>
                </a:solidFill>
              </a:rPr>
              <a:t>Power Modules </a:t>
            </a:r>
          </a:p>
          <a:p>
            <a:pPr lvl="1">
              <a:buFont typeface="Arial" panose="020B0604020202020204" pitchFamily="34" charset="0"/>
              <a:buChar char="•"/>
            </a:pPr>
            <a:endParaRPr lang="en-US" sz="1400" dirty="0"/>
          </a:p>
          <a:p>
            <a:pPr marL="457200" indent="-457200">
              <a:buClr>
                <a:srgbClr val="00B050"/>
              </a:buClr>
              <a:buSzPct val="150000"/>
              <a:buFont typeface="Arial" panose="020B0604020202020204" pitchFamily="34" charset="0"/>
              <a:buChar char="•"/>
            </a:pPr>
            <a:r>
              <a:rPr lang="en-US" sz="2800" dirty="0">
                <a:solidFill>
                  <a:srgbClr val="00B050"/>
                </a:solidFill>
              </a:rPr>
              <a:t>DPG Ireland</a:t>
            </a:r>
          </a:p>
          <a:p>
            <a:pPr lvl="1">
              <a:buClr>
                <a:srgbClr val="00B050"/>
              </a:buClr>
              <a:buFont typeface="Arial" panose="020B0604020202020204" pitchFamily="34" charset="0"/>
              <a:buChar char="•"/>
            </a:pPr>
            <a:r>
              <a:rPr lang="en-US" sz="2400" dirty="0">
                <a:solidFill>
                  <a:srgbClr val="00B050"/>
                </a:solidFill>
              </a:rPr>
              <a:t>Hi-Reliability Discrete</a:t>
            </a:r>
          </a:p>
          <a:p>
            <a:pPr lvl="1">
              <a:buClr>
                <a:srgbClr val="00B050"/>
              </a:buClr>
              <a:buFont typeface="Arial" panose="020B0604020202020204" pitchFamily="34" charset="0"/>
              <a:buChar char="•"/>
            </a:pPr>
            <a:r>
              <a:rPr lang="en-US" sz="2400" dirty="0">
                <a:solidFill>
                  <a:srgbClr val="00B050"/>
                </a:solidFill>
              </a:rPr>
              <a:t>Power Modules</a:t>
            </a:r>
          </a:p>
          <a:p>
            <a:pPr>
              <a:buFont typeface="Arial" panose="020B0604020202020204" pitchFamily="34" charset="0"/>
              <a:buChar char="•"/>
            </a:pPr>
            <a:endParaRPr lang="en-US" sz="1200" dirty="0"/>
          </a:p>
          <a:p>
            <a:pPr marL="457200" indent="-457200">
              <a:buClrTx/>
              <a:buSzPct val="150000"/>
              <a:buFont typeface="Arial" panose="020B0604020202020204" pitchFamily="34" charset="0"/>
              <a:buChar char="•"/>
            </a:pPr>
            <a:r>
              <a:rPr lang="en-US" sz="2800" dirty="0">
                <a:solidFill>
                  <a:schemeClr val="tx2"/>
                </a:solidFill>
              </a:rPr>
              <a:t>Vectron Germany</a:t>
            </a:r>
          </a:p>
          <a:p>
            <a:pPr lvl="1">
              <a:buClrTx/>
              <a:buFont typeface="Arial" panose="020B0604020202020204" pitchFamily="34" charset="0"/>
              <a:buChar char="•"/>
            </a:pPr>
            <a:r>
              <a:rPr lang="en-US" sz="2400" dirty="0">
                <a:solidFill>
                  <a:schemeClr val="tx2"/>
                </a:solidFill>
              </a:rPr>
              <a:t>Oscillators</a:t>
            </a:r>
          </a:p>
          <a:p>
            <a:pPr lvl="1">
              <a:buClrTx/>
              <a:buFont typeface="Arial" panose="020B0604020202020204" pitchFamily="34" charset="0"/>
              <a:buChar char="•"/>
            </a:pPr>
            <a:r>
              <a:rPr lang="en-US" sz="2400" dirty="0">
                <a:solidFill>
                  <a:schemeClr val="tx2"/>
                </a:solidFill>
              </a:rPr>
              <a:t>RF SAW Filters </a:t>
            </a:r>
          </a:p>
          <a:p>
            <a:pPr lvl="1">
              <a:buClrTx/>
              <a:buFont typeface="Wingdings" panose="05000000000000000000" pitchFamily="2" charset="2"/>
              <a:buChar char="ü"/>
            </a:pPr>
            <a:endParaRPr lang="en-US" sz="1200" dirty="0">
              <a:solidFill>
                <a:schemeClr val="tx1"/>
              </a:solidFill>
            </a:endParaRPr>
          </a:p>
          <a:p>
            <a:pPr marL="457200" indent="-457200">
              <a:buClrTx/>
              <a:buSzPct val="150000"/>
              <a:buFont typeface="Arial" panose="020B0604020202020204" pitchFamily="34" charset="0"/>
              <a:buChar char="•"/>
            </a:pPr>
            <a:r>
              <a:rPr lang="en-US" sz="2800" dirty="0">
                <a:solidFill>
                  <a:srgbClr val="C00000"/>
                </a:solidFill>
              </a:rPr>
              <a:t>RF Microwave UK</a:t>
            </a:r>
          </a:p>
          <a:p>
            <a:pPr lvl="1">
              <a:buClrTx/>
              <a:buFont typeface="Arial" panose="020B0604020202020204" pitchFamily="34" charset="0"/>
              <a:buChar char="•"/>
            </a:pPr>
            <a:r>
              <a:rPr lang="en-US" sz="2400" dirty="0">
                <a:solidFill>
                  <a:srgbClr val="C00000"/>
                </a:solidFill>
              </a:rPr>
              <a:t>Amplifiers</a:t>
            </a:r>
          </a:p>
          <a:p>
            <a:pPr lvl="1">
              <a:buClrTx/>
              <a:buFont typeface="Arial" panose="020B0604020202020204" pitchFamily="34" charset="0"/>
              <a:buChar char="•"/>
            </a:pPr>
            <a:endParaRPr lang="en-US" sz="1200" dirty="0">
              <a:solidFill>
                <a:srgbClr val="C00000"/>
              </a:solidFill>
            </a:endParaRPr>
          </a:p>
          <a:p>
            <a:pPr marL="457200" indent="-457200">
              <a:buClrTx/>
              <a:buSzPct val="150000"/>
              <a:buFont typeface="Arial" panose="020B0604020202020204" pitchFamily="34" charset="0"/>
              <a:buChar char="•"/>
            </a:pPr>
            <a:r>
              <a:rPr lang="en-GB" sz="2800" dirty="0">
                <a:solidFill>
                  <a:srgbClr val="C00000"/>
                </a:solidFill>
              </a:rPr>
              <a:t>Advanced Packaging UK</a:t>
            </a:r>
          </a:p>
          <a:p>
            <a:pPr lvl="1">
              <a:buClrTx/>
              <a:buFont typeface="Arial" panose="020B0604020202020204" pitchFamily="34" charset="0"/>
              <a:buChar char="•"/>
            </a:pPr>
            <a:r>
              <a:rPr lang="en-GB" sz="2400" dirty="0">
                <a:solidFill>
                  <a:srgbClr val="C00000"/>
                </a:solidFill>
              </a:rPr>
              <a:t>Size, Power and Reliability</a:t>
            </a:r>
          </a:p>
          <a:p>
            <a:pPr lvl="1">
              <a:buClrTx/>
              <a:buFont typeface="Wingdings" panose="05000000000000000000" pitchFamily="2" charset="2"/>
              <a:buChar char="ü"/>
            </a:pPr>
            <a:endParaRPr lang="en-US" sz="2400" dirty="0">
              <a:solidFill>
                <a:srgbClr val="C00000"/>
              </a:solidFill>
            </a:endParaRPr>
          </a:p>
        </p:txBody>
      </p:sp>
      <p:pic>
        <p:nvPicPr>
          <p:cNvPr id="19" name="Picture 18">
            <a:extLst>
              <a:ext uri="{FF2B5EF4-FFF2-40B4-BE49-F238E27FC236}">
                <a16:creationId xmlns:a16="http://schemas.microsoft.com/office/drawing/2014/main" id="{A944F2EC-BD76-40D0-9B6A-6FB12E580C0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328743" y="1493781"/>
            <a:ext cx="1636366" cy="978085"/>
          </a:xfrm>
          <a:prstGeom prst="rect">
            <a:avLst/>
          </a:prstGeom>
          <a:ln>
            <a:noFill/>
          </a:ln>
        </p:spPr>
      </p:pic>
      <p:pic>
        <p:nvPicPr>
          <p:cNvPr id="23" name="Picture 22">
            <a:extLst>
              <a:ext uri="{FF2B5EF4-FFF2-40B4-BE49-F238E27FC236}">
                <a16:creationId xmlns:a16="http://schemas.microsoft.com/office/drawing/2014/main" id="{0521350D-E6F4-402D-8DB3-FBA4D8AB971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328743" y="2512978"/>
            <a:ext cx="1636366" cy="915012"/>
          </a:xfrm>
          <a:prstGeom prst="rect">
            <a:avLst/>
          </a:prstGeom>
          <a:ln>
            <a:noFill/>
          </a:ln>
        </p:spPr>
      </p:pic>
      <p:sp>
        <p:nvSpPr>
          <p:cNvPr id="24" name="TextBox 23">
            <a:extLst>
              <a:ext uri="{FF2B5EF4-FFF2-40B4-BE49-F238E27FC236}">
                <a16:creationId xmlns:a16="http://schemas.microsoft.com/office/drawing/2014/main" id="{D2855905-57F1-4AB0-BB0F-E7B0F2FB7145}"/>
              </a:ext>
            </a:extLst>
          </p:cNvPr>
          <p:cNvSpPr txBox="1"/>
          <p:nvPr/>
        </p:nvSpPr>
        <p:spPr>
          <a:xfrm>
            <a:off x="10328743" y="2456371"/>
            <a:ext cx="886781" cy="246221"/>
          </a:xfrm>
          <a:prstGeom prst="rect">
            <a:avLst/>
          </a:prstGeom>
          <a:noFill/>
        </p:spPr>
        <p:txBody>
          <a:bodyPr wrap="none" rtlCol="0">
            <a:spAutoFit/>
          </a:bodyPr>
          <a:lstStyle/>
          <a:p>
            <a:r>
              <a:rPr lang="en-US" sz="1000" dirty="0">
                <a:solidFill>
                  <a:schemeClr val="bg1"/>
                </a:solidFill>
              </a:rPr>
              <a:t>Ennis, Ireland</a:t>
            </a:r>
          </a:p>
        </p:txBody>
      </p:sp>
      <p:pic>
        <p:nvPicPr>
          <p:cNvPr id="1030" name="Picture 6" descr="Flag Of Europe Flag Of European Union . Brush Painted Flag Of.. Royalty  Free Cliparts, Vectors, And Stock Illustration. Image 118897519.">
            <a:extLst>
              <a:ext uri="{FF2B5EF4-FFF2-40B4-BE49-F238E27FC236}">
                <a16:creationId xmlns:a16="http://schemas.microsoft.com/office/drawing/2014/main" id="{6384D82E-C8A8-4A65-939A-DB9E988FE3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8843" y="54305"/>
            <a:ext cx="1015148" cy="101514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850DAA5-81C9-46AB-988B-6DE0655F8ABA}"/>
              </a:ext>
            </a:extLst>
          </p:cNvPr>
          <p:cNvSpPr txBox="1"/>
          <p:nvPr/>
        </p:nvSpPr>
        <p:spPr>
          <a:xfrm>
            <a:off x="9663999" y="5024111"/>
            <a:ext cx="2301110" cy="246221"/>
          </a:xfrm>
          <a:prstGeom prst="rect">
            <a:avLst/>
          </a:prstGeom>
          <a:solidFill>
            <a:schemeClr val="bg1"/>
          </a:solidFill>
        </p:spPr>
        <p:txBody>
          <a:bodyPr wrap="square" rtlCol="0">
            <a:spAutoFit/>
          </a:bodyPr>
          <a:lstStyle>
            <a:defPPr>
              <a:defRPr lang="en-US"/>
            </a:defPPr>
            <a:lvl1pPr>
              <a:defRPr sz="800">
                <a:solidFill>
                  <a:schemeClr val="tx2"/>
                </a:solidFill>
              </a:defRPr>
            </a:lvl1pPr>
          </a:lstStyle>
          <a:p>
            <a:r>
              <a:rPr lang="en-US" sz="1000" dirty="0">
                <a:solidFill>
                  <a:schemeClr val="tx1"/>
                </a:solidFill>
              </a:rPr>
              <a:t>Teltow &amp; Neckarbischofsheim, Germany</a:t>
            </a:r>
          </a:p>
        </p:txBody>
      </p:sp>
      <p:pic>
        <p:nvPicPr>
          <p:cNvPr id="22" name="Picture 21">
            <a:extLst>
              <a:ext uri="{FF2B5EF4-FFF2-40B4-BE49-F238E27FC236}">
                <a16:creationId xmlns:a16="http://schemas.microsoft.com/office/drawing/2014/main" id="{648C6273-B6AD-4EA7-A742-1482F901890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762812" y="3625898"/>
            <a:ext cx="1202297" cy="860570"/>
          </a:xfrm>
          <a:prstGeom prst="rect">
            <a:avLst/>
          </a:prstGeom>
          <a:ln w="19050">
            <a:noFill/>
          </a:ln>
        </p:spPr>
      </p:pic>
      <p:pic>
        <p:nvPicPr>
          <p:cNvPr id="35" name="Picture 34" descr="A picture containing graphical user interface&#10;&#10;Description automatically generated">
            <a:extLst>
              <a:ext uri="{FF2B5EF4-FFF2-40B4-BE49-F238E27FC236}">
                <a16:creationId xmlns:a16="http://schemas.microsoft.com/office/drawing/2014/main" id="{084A1D31-6B80-0183-9669-1F09470524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92696" y="4931378"/>
            <a:ext cx="595603" cy="405473"/>
          </a:xfrm>
          <a:prstGeom prst="rect">
            <a:avLst/>
          </a:prstGeom>
        </p:spPr>
      </p:pic>
      <p:pic>
        <p:nvPicPr>
          <p:cNvPr id="36" name="Picture 35">
            <a:extLst>
              <a:ext uri="{FF2B5EF4-FFF2-40B4-BE49-F238E27FC236}">
                <a16:creationId xmlns:a16="http://schemas.microsoft.com/office/drawing/2014/main" id="{7CE47F04-AB65-EBD6-23EE-EA0C75D559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81527" y="3961352"/>
            <a:ext cx="970171" cy="348166"/>
          </a:xfrm>
          <a:prstGeom prst="rect">
            <a:avLst/>
          </a:prstGeom>
        </p:spPr>
      </p:pic>
      <p:sp>
        <p:nvSpPr>
          <p:cNvPr id="32" name="TextBox 31">
            <a:extLst>
              <a:ext uri="{FF2B5EF4-FFF2-40B4-BE49-F238E27FC236}">
                <a16:creationId xmlns:a16="http://schemas.microsoft.com/office/drawing/2014/main" id="{1F11134E-9032-E68C-5A89-1837E0F10951}"/>
              </a:ext>
            </a:extLst>
          </p:cNvPr>
          <p:cNvSpPr txBox="1"/>
          <p:nvPr/>
        </p:nvSpPr>
        <p:spPr>
          <a:xfrm>
            <a:off x="11094123" y="920164"/>
            <a:ext cx="1007007" cy="246221"/>
          </a:xfrm>
          <a:prstGeom prst="rect">
            <a:avLst/>
          </a:prstGeom>
          <a:noFill/>
        </p:spPr>
        <p:txBody>
          <a:bodyPr wrap="none" rtlCol="0">
            <a:spAutoFit/>
          </a:bodyPr>
          <a:lstStyle/>
          <a:p>
            <a:r>
              <a:rPr lang="en-US" sz="1000" dirty="0">
                <a:solidFill>
                  <a:schemeClr val="tx2"/>
                </a:solidFill>
              </a:rPr>
              <a:t>Rousset, France</a:t>
            </a:r>
          </a:p>
        </p:txBody>
      </p:sp>
      <p:grpSp>
        <p:nvGrpSpPr>
          <p:cNvPr id="48" name="Group 47">
            <a:extLst>
              <a:ext uri="{FF2B5EF4-FFF2-40B4-BE49-F238E27FC236}">
                <a16:creationId xmlns:a16="http://schemas.microsoft.com/office/drawing/2014/main" id="{0A92EABA-E955-E2C9-3667-D919F2444B10}"/>
              </a:ext>
            </a:extLst>
          </p:cNvPr>
          <p:cNvGrpSpPr/>
          <p:nvPr/>
        </p:nvGrpSpPr>
        <p:grpSpPr>
          <a:xfrm>
            <a:off x="10361340" y="5339326"/>
            <a:ext cx="1603769" cy="988067"/>
            <a:chOff x="10356174" y="3481218"/>
            <a:chExt cx="1603769" cy="988067"/>
          </a:xfrm>
        </p:grpSpPr>
        <p:pic>
          <p:nvPicPr>
            <p:cNvPr id="40" name="Picture 39">
              <a:extLst>
                <a:ext uri="{FF2B5EF4-FFF2-40B4-BE49-F238E27FC236}">
                  <a16:creationId xmlns:a16="http://schemas.microsoft.com/office/drawing/2014/main" id="{CBBA7DA1-88D7-3B73-AAF5-BF8113F79BF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0356174" y="3481218"/>
              <a:ext cx="1603769" cy="988067"/>
            </a:xfrm>
            <a:prstGeom prst="rect">
              <a:avLst/>
            </a:prstGeom>
          </p:spPr>
        </p:pic>
        <p:sp>
          <p:nvSpPr>
            <p:cNvPr id="42" name="TextBox 41">
              <a:extLst>
                <a:ext uri="{FF2B5EF4-FFF2-40B4-BE49-F238E27FC236}">
                  <a16:creationId xmlns:a16="http://schemas.microsoft.com/office/drawing/2014/main" id="{80B01302-78D5-22A3-696A-1227B05629F6}"/>
                </a:ext>
              </a:extLst>
            </p:cNvPr>
            <p:cNvSpPr txBox="1"/>
            <p:nvPr/>
          </p:nvSpPr>
          <p:spPr>
            <a:xfrm>
              <a:off x="10370744" y="3481872"/>
              <a:ext cx="750526" cy="246221"/>
            </a:xfrm>
            <a:prstGeom prst="rect">
              <a:avLst/>
            </a:prstGeom>
            <a:noFill/>
          </p:spPr>
          <p:txBody>
            <a:bodyPr wrap="none" rtlCol="0">
              <a:spAutoFit/>
            </a:bodyPr>
            <a:lstStyle/>
            <a:p>
              <a:r>
                <a:rPr lang="en-US" sz="1000" dirty="0">
                  <a:solidFill>
                    <a:schemeClr val="bg1"/>
                  </a:solidFill>
                </a:rPr>
                <a:t>Belfast, UK</a:t>
              </a:r>
            </a:p>
          </p:txBody>
        </p:sp>
      </p:grpSp>
      <p:grpSp>
        <p:nvGrpSpPr>
          <p:cNvPr id="46" name="Group 45">
            <a:extLst>
              <a:ext uri="{FF2B5EF4-FFF2-40B4-BE49-F238E27FC236}">
                <a16:creationId xmlns:a16="http://schemas.microsoft.com/office/drawing/2014/main" id="{9B71A8DC-F4C0-7CA8-B2E2-7BE7A7094C0B}"/>
              </a:ext>
            </a:extLst>
          </p:cNvPr>
          <p:cNvGrpSpPr/>
          <p:nvPr/>
        </p:nvGrpSpPr>
        <p:grpSpPr>
          <a:xfrm>
            <a:off x="267686" y="995557"/>
            <a:ext cx="4932108" cy="5310236"/>
            <a:chOff x="427825" y="983920"/>
            <a:chExt cx="4932108" cy="5310236"/>
          </a:xfrm>
        </p:grpSpPr>
        <p:pic>
          <p:nvPicPr>
            <p:cNvPr id="10" name="Picture 9" descr="Map&#10;&#10;Description automatically generated">
              <a:extLst>
                <a:ext uri="{FF2B5EF4-FFF2-40B4-BE49-F238E27FC236}">
                  <a16:creationId xmlns:a16="http://schemas.microsoft.com/office/drawing/2014/main" id="{AB037ED2-AD86-4A3A-B392-EAD3D31F9EB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27825" y="983920"/>
              <a:ext cx="4932108" cy="5310236"/>
            </a:xfrm>
            <a:prstGeom prst="rect">
              <a:avLst/>
            </a:prstGeom>
          </p:spPr>
        </p:pic>
        <p:sp>
          <p:nvSpPr>
            <p:cNvPr id="11" name="TextBox 10">
              <a:extLst>
                <a:ext uri="{FF2B5EF4-FFF2-40B4-BE49-F238E27FC236}">
                  <a16:creationId xmlns:a16="http://schemas.microsoft.com/office/drawing/2014/main" id="{C9CA5556-3F5B-41A8-8E6B-89992092DCEF}"/>
                </a:ext>
              </a:extLst>
            </p:cNvPr>
            <p:cNvSpPr txBox="1"/>
            <p:nvPr/>
          </p:nvSpPr>
          <p:spPr>
            <a:xfrm>
              <a:off x="2142390" y="3576657"/>
              <a:ext cx="680323" cy="276999"/>
            </a:xfrm>
            <a:prstGeom prst="rect">
              <a:avLst/>
            </a:prstGeom>
            <a:noFill/>
          </p:spPr>
          <p:txBody>
            <a:bodyPr wrap="square" rtlCol="0">
              <a:spAutoFit/>
            </a:bodyPr>
            <a:lstStyle/>
            <a:p>
              <a:r>
                <a:rPr lang="en-US" sz="1200" b="1" dirty="0"/>
                <a:t>Nantes</a:t>
              </a:r>
            </a:p>
          </p:txBody>
        </p:sp>
        <p:sp>
          <p:nvSpPr>
            <p:cNvPr id="12" name="Oval 11">
              <a:extLst>
                <a:ext uri="{FF2B5EF4-FFF2-40B4-BE49-F238E27FC236}">
                  <a16:creationId xmlns:a16="http://schemas.microsoft.com/office/drawing/2014/main" id="{630AD67B-F60F-4BFC-8D03-8E28D5DAC04D}"/>
                </a:ext>
              </a:extLst>
            </p:cNvPr>
            <p:cNvSpPr/>
            <p:nvPr/>
          </p:nvSpPr>
          <p:spPr>
            <a:xfrm>
              <a:off x="2054084" y="3657602"/>
              <a:ext cx="132521" cy="13252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a:extLst>
                <a:ext uri="{FF2B5EF4-FFF2-40B4-BE49-F238E27FC236}">
                  <a16:creationId xmlns:a16="http://schemas.microsoft.com/office/drawing/2014/main" id="{8DB1804C-DEBA-4FCB-9C6F-AFF0327E1323}"/>
                </a:ext>
              </a:extLst>
            </p:cNvPr>
            <p:cNvSpPr txBox="1"/>
            <p:nvPr/>
          </p:nvSpPr>
          <p:spPr>
            <a:xfrm>
              <a:off x="2252865" y="4123798"/>
              <a:ext cx="796753" cy="276999"/>
            </a:xfrm>
            <a:prstGeom prst="rect">
              <a:avLst/>
            </a:prstGeom>
            <a:noFill/>
          </p:spPr>
          <p:txBody>
            <a:bodyPr wrap="square" rtlCol="0">
              <a:spAutoFit/>
            </a:bodyPr>
            <a:lstStyle/>
            <a:p>
              <a:r>
                <a:rPr lang="en-US" sz="1200" b="1" dirty="0">
                  <a:solidFill>
                    <a:schemeClr val="accent1"/>
                  </a:solidFill>
                </a:rPr>
                <a:t>Bordeaux</a:t>
              </a:r>
            </a:p>
          </p:txBody>
        </p:sp>
        <p:sp>
          <p:nvSpPr>
            <p:cNvPr id="8" name="Oval 7">
              <a:extLst>
                <a:ext uri="{FF2B5EF4-FFF2-40B4-BE49-F238E27FC236}">
                  <a16:creationId xmlns:a16="http://schemas.microsoft.com/office/drawing/2014/main" id="{5D8A5E43-C18F-404F-AB87-AB1A1946BFB6}"/>
                </a:ext>
              </a:extLst>
            </p:cNvPr>
            <p:cNvSpPr/>
            <p:nvPr/>
          </p:nvSpPr>
          <p:spPr>
            <a:xfrm>
              <a:off x="2186605" y="4196037"/>
              <a:ext cx="132521" cy="1325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Box 8">
              <a:extLst>
                <a:ext uri="{FF2B5EF4-FFF2-40B4-BE49-F238E27FC236}">
                  <a16:creationId xmlns:a16="http://schemas.microsoft.com/office/drawing/2014/main" id="{B0ECE669-FEB3-4290-B297-A11CB9D74CC3}"/>
                </a:ext>
              </a:extLst>
            </p:cNvPr>
            <p:cNvSpPr txBox="1"/>
            <p:nvPr/>
          </p:nvSpPr>
          <p:spPr>
            <a:xfrm>
              <a:off x="3191773" y="4469285"/>
              <a:ext cx="680323" cy="276999"/>
            </a:xfrm>
            <a:prstGeom prst="rect">
              <a:avLst/>
            </a:prstGeom>
            <a:noFill/>
          </p:spPr>
          <p:txBody>
            <a:bodyPr wrap="square" rtlCol="0">
              <a:spAutoFit/>
            </a:bodyPr>
            <a:lstStyle/>
            <a:p>
              <a:r>
                <a:rPr lang="en-US" sz="1200" b="1" dirty="0"/>
                <a:t>Rousset</a:t>
              </a:r>
            </a:p>
          </p:txBody>
        </p:sp>
        <p:sp>
          <p:nvSpPr>
            <p:cNvPr id="13" name="Oval 12">
              <a:extLst>
                <a:ext uri="{FF2B5EF4-FFF2-40B4-BE49-F238E27FC236}">
                  <a16:creationId xmlns:a16="http://schemas.microsoft.com/office/drawing/2014/main" id="{A295E4CB-AE22-458A-BBFF-F2F777CA73EA}"/>
                </a:ext>
              </a:extLst>
            </p:cNvPr>
            <p:cNvSpPr/>
            <p:nvPr/>
          </p:nvSpPr>
          <p:spPr>
            <a:xfrm>
              <a:off x="3103467" y="4550230"/>
              <a:ext cx="132521" cy="13252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extBox 14">
              <a:extLst>
                <a:ext uri="{FF2B5EF4-FFF2-40B4-BE49-F238E27FC236}">
                  <a16:creationId xmlns:a16="http://schemas.microsoft.com/office/drawing/2014/main" id="{1E9D2D1C-BE20-419C-A0DC-CABE1A7CC05A}"/>
                </a:ext>
              </a:extLst>
            </p:cNvPr>
            <p:cNvSpPr txBox="1"/>
            <p:nvPr/>
          </p:nvSpPr>
          <p:spPr>
            <a:xfrm>
              <a:off x="1427339" y="2150828"/>
              <a:ext cx="680323" cy="276999"/>
            </a:xfrm>
            <a:prstGeom prst="rect">
              <a:avLst/>
            </a:prstGeom>
            <a:noFill/>
          </p:spPr>
          <p:txBody>
            <a:bodyPr wrap="square" rtlCol="0">
              <a:spAutoFit/>
            </a:bodyPr>
            <a:lstStyle/>
            <a:p>
              <a:r>
                <a:rPr lang="en-US" sz="1200" b="1" dirty="0">
                  <a:solidFill>
                    <a:srgbClr val="00B050"/>
                  </a:solidFill>
                </a:rPr>
                <a:t>Ennis</a:t>
              </a:r>
            </a:p>
          </p:txBody>
        </p:sp>
        <p:sp>
          <p:nvSpPr>
            <p:cNvPr id="16" name="Oval 15">
              <a:extLst>
                <a:ext uri="{FF2B5EF4-FFF2-40B4-BE49-F238E27FC236}">
                  <a16:creationId xmlns:a16="http://schemas.microsoft.com/office/drawing/2014/main" id="{957307B3-47E0-4C1F-B155-8C4A665B979E}"/>
                </a:ext>
              </a:extLst>
            </p:cNvPr>
            <p:cNvSpPr/>
            <p:nvPr/>
          </p:nvSpPr>
          <p:spPr>
            <a:xfrm>
              <a:off x="1347634" y="2231773"/>
              <a:ext cx="132521" cy="132522"/>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lumMod val="75000"/>
                  </a:schemeClr>
                </a:solidFill>
              </a:endParaRPr>
            </a:p>
          </p:txBody>
        </p:sp>
        <p:sp>
          <p:nvSpPr>
            <p:cNvPr id="25" name="TextBox 24">
              <a:extLst>
                <a:ext uri="{FF2B5EF4-FFF2-40B4-BE49-F238E27FC236}">
                  <a16:creationId xmlns:a16="http://schemas.microsoft.com/office/drawing/2014/main" id="{902D9EB8-6E31-4E68-A213-E04DB061A452}"/>
                </a:ext>
              </a:extLst>
            </p:cNvPr>
            <p:cNvSpPr txBox="1"/>
            <p:nvPr/>
          </p:nvSpPr>
          <p:spPr>
            <a:xfrm>
              <a:off x="4325868" y="2489125"/>
              <a:ext cx="680323" cy="276999"/>
            </a:xfrm>
            <a:prstGeom prst="rect">
              <a:avLst/>
            </a:prstGeom>
            <a:noFill/>
          </p:spPr>
          <p:txBody>
            <a:bodyPr wrap="square" rtlCol="0">
              <a:spAutoFit/>
            </a:bodyPr>
            <a:lstStyle/>
            <a:p>
              <a:r>
                <a:rPr lang="en-US" sz="1200" b="1" dirty="0">
                  <a:solidFill>
                    <a:schemeClr val="tx2"/>
                  </a:solidFill>
                </a:rPr>
                <a:t>Teltow</a:t>
              </a:r>
            </a:p>
          </p:txBody>
        </p:sp>
        <p:sp>
          <p:nvSpPr>
            <p:cNvPr id="26" name="Oval 25">
              <a:extLst>
                <a:ext uri="{FF2B5EF4-FFF2-40B4-BE49-F238E27FC236}">
                  <a16:creationId xmlns:a16="http://schemas.microsoft.com/office/drawing/2014/main" id="{7EDE9BA2-468A-49EB-8181-1E7BACB27972}"/>
                </a:ext>
              </a:extLst>
            </p:cNvPr>
            <p:cNvSpPr/>
            <p:nvPr/>
          </p:nvSpPr>
          <p:spPr>
            <a:xfrm>
              <a:off x="4237562" y="2570070"/>
              <a:ext cx="132521" cy="132522"/>
            </a:xfrm>
            <a:prstGeom prst="ellipse">
              <a:avLst/>
            </a:prstGeom>
            <a:solidFill>
              <a:srgbClr val="2627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TextBox 26">
              <a:extLst>
                <a:ext uri="{FF2B5EF4-FFF2-40B4-BE49-F238E27FC236}">
                  <a16:creationId xmlns:a16="http://schemas.microsoft.com/office/drawing/2014/main" id="{4926DE23-EAD1-4E05-A2C0-88F58FCF61E9}"/>
                </a:ext>
              </a:extLst>
            </p:cNvPr>
            <p:cNvSpPr txBox="1"/>
            <p:nvPr/>
          </p:nvSpPr>
          <p:spPr>
            <a:xfrm>
              <a:off x="3686580" y="3215566"/>
              <a:ext cx="1650024" cy="276999"/>
            </a:xfrm>
            <a:prstGeom prst="rect">
              <a:avLst/>
            </a:prstGeom>
            <a:noFill/>
          </p:spPr>
          <p:txBody>
            <a:bodyPr wrap="square" rtlCol="0">
              <a:spAutoFit/>
            </a:bodyPr>
            <a:lstStyle/>
            <a:p>
              <a:r>
                <a:rPr lang="en-US" sz="1200" b="1" dirty="0">
                  <a:solidFill>
                    <a:schemeClr val="tx2"/>
                  </a:solidFill>
                </a:rPr>
                <a:t>Neckarbischofsheim</a:t>
              </a:r>
            </a:p>
          </p:txBody>
        </p:sp>
        <p:sp>
          <p:nvSpPr>
            <p:cNvPr id="28" name="Oval 27">
              <a:extLst>
                <a:ext uri="{FF2B5EF4-FFF2-40B4-BE49-F238E27FC236}">
                  <a16:creationId xmlns:a16="http://schemas.microsoft.com/office/drawing/2014/main" id="{9221B2A4-553C-4EDB-8027-A00D4A2E4645}"/>
                </a:ext>
              </a:extLst>
            </p:cNvPr>
            <p:cNvSpPr/>
            <p:nvPr/>
          </p:nvSpPr>
          <p:spPr>
            <a:xfrm>
              <a:off x="3586898" y="3296478"/>
              <a:ext cx="132521" cy="132522"/>
            </a:xfrm>
            <a:prstGeom prst="ellipse">
              <a:avLst/>
            </a:prstGeom>
            <a:solidFill>
              <a:srgbClr val="2627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32" name="Picture 8" descr="Ireland Flag">
              <a:extLst>
                <a:ext uri="{FF2B5EF4-FFF2-40B4-BE49-F238E27FC236}">
                  <a16:creationId xmlns:a16="http://schemas.microsoft.com/office/drawing/2014/main" id="{588905E2-DDD4-4452-9BF4-675B82BCCCA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0238" y="1970974"/>
              <a:ext cx="541560" cy="3597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France - Wikipedia">
              <a:extLst>
                <a:ext uri="{FF2B5EF4-FFF2-40B4-BE49-F238E27FC236}">
                  <a16:creationId xmlns:a16="http://schemas.microsoft.com/office/drawing/2014/main" id="{21D4B976-0AAD-4167-ABF5-4CC5DE3D40C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00406" y="3813807"/>
              <a:ext cx="541560" cy="3623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6E8E969-5DE3-47C2-93E6-E7AF9E812B8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531934" y="2734047"/>
              <a:ext cx="556334" cy="3338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C938104-43AC-4A45-A83B-0B5CD3E56710}"/>
                </a:ext>
              </a:extLst>
            </p:cNvPr>
            <p:cNvSpPr txBox="1"/>
            <p:nvPr/>
          </p:nvSpPr>
          <p:spPr>
            <a:xfrm>
              <a:off x="2189340" y="2528513"/>
              <a:ext cx="796753" cy="276999"/>
            </a:xfrm>
            <a:prstGeom prst="rect">
              <a:avLst/>
            </a:prstGeom>
            <a:noFill/>
          </p:spPr>
          <p:txBody>
            <a:bodyPr wrap="square" rtlCol="0">
              <a:spAutoFit/>
            </a:bodyPr>
            <a:lstStyle/>
            <a:p>
              <a:r>
                <a:rPr lang="en-US" sz="1200" b="1" dirty="0">
                  <a:solidFill>
                    <a:srgbClr val="C00000"/>
                  </a:solidFill>
                </a:rPr>
                <a:t>Caldicot</a:t>
              </a:r>
            </a:p>
          </p:txBody>
        </p:sp>
        <p:sp>
          <p:nvSpPr>
            <p:cNvPr id="38" name="Oval 37">
              <a:extLst>
                <a:ext uri="{FF2B5EF4-FFF2-40B4-BE49-F238E27FC236}">
                  <a16:creationId xmlns:a16="http://schemas.microsoft.com/office/drawing/2014/main" id="{3F7DFCF0-AF7D-4180-9248-7C9D45F40610}"/>
                </a:ext>
              </a:extLst>
            </p:cNvPr>
            <p:cNvSpPr/>
            <p:nvPr/>
          </p:nvSpPr>
          <p:spPr>
            <a:xfrm>
              <a:off x="2109635" y="2609458"/>
              <a:ext cx="132521" cy="132522"/>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lumMod val="75000"/>
                  </a:schemeClr>
                </a:solidFill>
              </a:endParaRPr>
            </a:p>
          </p:txBody>
        </p:sp>
        <p:pic>
          <p:nvPicPr>
            <p:cNvPr id="1040" name="Picture 16" descr="Flag of the United Kingdom - Wikipedia">
              <a:extLst>
                <a:ext uri="{FF2B5EF4-FFF2-40B4-BE49-F238E27FC236}">
                  <a16:creationId xmlns:a16="http://schemas.microsoft.com/office/drawing/2014/main" id="{842DA2BC-62E7-408B-9B54-4D61D4FF3A6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48008" y="2237951"/>
              <a:ext cx="541560" cy="27078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AB54D2B-5DBB-B447-65B2-BD63AEB245ED}"/>
                </a:ext>
              </a:extLst>
            </p:cNvPr>
            <p:cNvSpPr/>
            <p:nvPr/>
          </p:nvSpPr>
          <p:spPr>
            <a:xfrm>
              <a:off x="1800730" y="1951671"/>
              <a:ext cx="132521" cy="132522"/>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lumMod val="75000"/>
                  </a:schemeClr>
                </a:solidFill>
              </a:endParaRPr>
            </a:p>
          </p:txBody>
        </p:sp>
        <p:sp>
          <p:nvSpPr>
            <p:cNvPr id="6" name="TextBox 5">
              <a:extLst>
                <a:ext uri="{FF2B5EF4-FFF2-40B4-BE49-F238E27FC236}">
                  <a16:creationId xmlns:a16="http://schemas.microsoft.com/office/drawing/2014/main" id="{2DB2144E-525F-10F4-494B-82F12625CF62}"/>
                </a:ext>
              </a:extLst>
            </p:cNvPr>
            <p:cNvSpPr txBox="1"/>
            <p:nvPr/>
          </p:nvSpPr>
          <p:spPr>
            <a:xfrm>
              <a:off x="1948413" y="1816695"/>
              <a:ext cx="796753" cy="276999"/>
            </a:xfrm>
            <a:prstGeom prst="rect">
              <a:avLst/>
            </a:prstGeom>
            <a:noFill/>
          </p:spPr>
          <p:txBody>
            <a:bodyPr wrap="square" rtlCol="0">
              <a:spAutoFit/>
            </a:bodyPr>
            <a:lstStyle/>
            <a:p>
              <a:r>
                <a:rPr lang="en-US" sz="1200" b="1" dirty="0">
                  <a:solidFill>
                    <a:srgbClr val="C00000"/>
                  </a:solidFill>
                </a:rPr>
                <a:t>Belfast</a:t>
              </a:r>
            </a:p>
          </p:txBody>
        </p:sp>
        <p:pic>
          <p:nvPicPr>
            <p:cNvPr id="44" name="Picture 43">
              <a:extLst>
                <a:ext uri="{FF2B5EF4-FFF2-40B4-BE49-F238E27FC236}">
                  <a16:creationId xmlns:a16="http://schemas.microsoft.com/office/drawing/2014/main" id="{7774D7F5-91F0-196C-178A-B632E3540B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549115" y="3666006"/>
              <a:ext cx="371431" cy="375300"/>
            </a:xfrm>
            <a:prstGeom prst="rect">
              <a:avLst/>
            </a:prstGeom>
          </p:spPr>
        </p:pic>
        <p:sp>
          <p:nvSpPr>
            <p:cNvPr id="45" name="TextBox 44">
              <a:extLst>
                <a:ext uri="{FF2B5EF4-FFF2-40B4-BE49-F238E27FC236}">
                  <a16:creationId xmlns:a16="http://schemas.microsoft.com/office/drawing/2014/main" id="{84B07586-893B-7C3F-183A-F09352FE733F}"/>
                </a:ext>
              </a:extLst>
            </p:cNvPr>
            <p:cNvSpPr txBox="1"/>
            <p:nvPr/>
          </p:nvSpPr>
          <p:spPr>
            <a:xfrm>
              <a:off x="818340" y="3349253"/>
              <a:ext cx="2252411" cy="307777"/>
            </a:xfrm>
            <a:prstGeom prst="rect">
              <a:avLst/>
            </a:prstGeom>
            <a:noFill/>
          </p:spPr>
          <p:txBody>
            <a:bodyPr wrap="none" rtlCol="0">
              <a:spAutoFit/>
            </a:bodyPr>
            <a:lstStyle/>
            <a:p>
              <a:r>
                <a:rPr lang="fr-FR" sz="1400" b="1" dirty="0"/>
                <a:t>ESCC </a:t>
              </a:r>
              <a:r>
                <a:rPr lang="fr-FR" sz="1400" b="1" dirty="0" err="1"/>
                <a:t>certified</a:t>
              </a:r>
              <a:r>
                <a:rPr lang="fr-FR" sz="1400" b="1" dirty="0"/>
                <a:t> </a:t>
              </a:r>
              <a:r>
                <a:rPr lang="fr-FR" sz="1400" b="1" dirty="0" err="1"/>
                <a:t>Supply</a:t>
              </a:r>
              <a:r>
                <a:rPr lang="fr-FR" sz="1400" b="1" dirty="0"/>
                <a:t> Chain </a:t>
              </a:r>
              <a:endParaRPr lang="en-US" sz="1400" b="1" dirty="0"/>
            </a:p>
          </p:txBody>
        </p:sp>
      </p:grpSp>
      <p:pic>
        <p:nvPicPr>
          <p:cNvPr id="1028" name="Picture 4" descr="Photo">
            <a:extLst>
              <a:ext uri="{FF2B5EF4-FFF2-40B4-BE49-F238E27FC236}">
                <a16:creationId xmlns:a16="http://schemas.microsoft.com/office/drawing/2014/main" id="{7B524573-776B-B72A-FA52-557C9DEF23E5}"/>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0617767" y="498160"/>
            <a:ext cx="1347342" cy="916489"/>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0D9919BA-1399-55B0-6164-95E98BBCD0AB}"/>
              </a:ext>
            </a:extLst>
          </p:cNvPr>
          <p:cNvGrpSpPr/>
          <p:nvPr/>
        </p:nvGrpSpPr>
        <p:grpSpPr>
          <a:xfrm>
            <a:off x="9422825" y="168483"/>
            <a:ext cx="2201949" cy="1284186"/>
            <a:chOff x="9422825" y="24958"/>
            <a:chExt cx="2201949" cy="1284186"/>
          </a:xfrm>
        </p:grpSpPr>
        <p:sp>
          <p:nvSpPr>
            <p:cNvPr id="43" name="TextBox 42">
              <a:extLst>
                <a:ext uri="{FF2B5EF4-FFF2-40B4-BE49-F238E27FC236}">
                  <a16:creationId xmlns:a16="http://schemas.microsoft.com/office/drawing/2014/main" id="{BB3BE204-D757-2C65-2E45-372D94DDA3C5}"/>
                </a:ext>
              </a:extLst>
            </p:cNvPr>
            <p:cNvSpPr txBox="1"/>
            <p:nvPr/>
          </p:nvSpPr>
          <p:spPr>
            <a:xfrm>
              <a:off x="10617767" y="1062923"/>
              <a:ext cx="1007007" cy="246221"/>
            </a:xfrm>
            <a:prstGeom prst="rect">
              <a:avLst/>
            </a:prstGeom>
            <a:noFill/>
          </p:spPr>
          <p:txBody>
            <a:bodyPr wrap="none" rtlCol="0">
              <a:spAutoFit/>
            </a:bodyPr>
            <a:lstStyle/>
            <a:p>
              <a:r>
                <a:rPr lang="en-US" sz="1000" dirty="0">
                  <a:solidFill>
                    <a:schemeClr val="bg1"/>
                  </a:solidFill>
                </a:rPr>
                <a:t>Rousset, France</a:t>
              </a:r>
            </a:p>
          </p:txBody>
        </p:sp>
        <p:pic>
          <p:nvPicPr>
            <p:cNvPr id="20" name="Picture 19">
              <a:extLst>
                <a:ext uri="{FF2B5EF4-FFF2-40B4-BE49-F238E27FC236}">
                  <a16:creationId xmlns:a16="http://schemas.microsoft.com/office/drawing/2014/main" id="{B6D48D97-681B-DF68-7A33-35EE33C0DA29}"/>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9422825" y="24958"/>
              <a:ext cx="1570177" cy="949891"/>
            </a:xfrm>
            <a:prstGeom prst="rect">
              <a:avLst/>
            </a:prstGeom>
          </p:spPr>
        </p:pic>
        <p:sp>
          <p:nvSpPr>
            <p:cNvPr id="2" name="TextBox 1">
              <a:extLst>
                <a:ext uri="{FF2B5EF4-FFF2-40B4-BE49-F238E27FC236}">
                  <a16:creationId xmlns:a16="http://schemas.microsoft.com/office/drawing/2014/main" id="{45542C63-E97D-41F3-8E51-59796E5BDEC1}"/>
                </a:ext>
              </a:extLst>
            </p:cNvPr>
            <p:cNvSpPr txBox="1"/>
            <p:nvPr/>
          </p:nvSpPr>
          <p:spPr>
            <a:xfrm>
              <a:off x="10045078" y="758380"/>
              <a:ext cx="965329" cy="246221"/>
            </a:xfrm>
            <a:prstGeom prst="rect">
              <a:avLst/>
            </a:prstGeom>
            <a:noFill/>
          </p:spPr>
          <p:txBody>
            <a:bodyPr wrap="none" rtlCol="0">
              <a:spAutoFit/>
            </a:bodyPr>
            <a:lstStyle/>
            <a:p>
              <a:r>
                <a:rPr lang="en-US" sz="1000" dirty="0">
                  <a:solidFill>
                    <a:schemeClr val="bg1"/>
                  </a:solidFill>
                </a:rPr>
                <a:t>Nantes, France</a:t>
              </a:r>
            </a:p>
          </p:txBody>
        </p:sp>
      </p:grpSp>
      <p:pic>
        <p:nvPicPr>
          <p:cNvPr id="47" name="Picture 6">
            <a:extLst>
              <a:ext uri="{FF2B5EF4-FFF2-40B4-BE49-F238E27FC236}">
                <a16:creationId xmlns:a16="http://schemas.microsoft.com/office/drawing/2014/main" id="{2A4E857E-8C87-309D-5095-8033395856F3}"/>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9793766" y="4139900"/>
            <a:ext cx="1395605" cy="86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64557"/>
      </p:ext>
    </p:extLst>
  </p:cSld>
  <p:clrMapOvr>
    <a:masterClrMapping/>
  </p:clrMapOvr>
  <mc:AlternateContent xmlns:mc="http://schemas.openxmlformats.org/markup-compatibility/2006" xmlns:p14="http://schemas.microsoft.com/office/powerpoint/2010/main">
    <mc:Choice Requires="p14">
      <p:transition spd="slow" p14:dur="12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FCAE-BDED-2745-84BF-7C0ED2DC6553}"/>
              </a:ext>
            </a:extLst>
          </p:cNvPr>
          <p:cNvSpPr>
            <a:spLocks noGrp="1"/>
          </p:cNvSpPr>
          <p:nvPr>
            <p:ph type="title"/>
          </p:nvPr>
        </p:nvSpPr>
        <p:spPr/>
        <p:txBody>
          <a:bodyPr/>
          <a:lstStyle/>
          <a:p>
            <a:r>
              <a:rPr lang="en-US" dirty="0"/>
              <a:t>From COTS to Space-Qualified Solutions</a:t>
            </a:r>
          </a:p>
        </p:txBody>
      </p:sp>
      <p:sp>
        <p:nvSpPr>
          <p:cNvPr id="12" name="Footer Placeholder 5">
            <a:extLst>
              <a:ext uri="{FF2B5EF4-FFF2-40B4-BE49-F238E27FC236}">
                <a16:creationId xmlns:a16="http://schemas.microsoft.com/office/drawing/2014/main" id="{8E36A0FC-FF96-3C4E-71D7-0E4415B559E1}"/>
              </a:ext>
            </a:extLst>
          </p:cNvPr>
          <p:cNvSpPr>
            <a:spLocks noGrp="1"/>
          </p:cNvSpPr>
          <p:nvPr>
            <p:ph type="ftr" sz="quarter" idx="10"/>
          </p:nvPr>
        </p:nvSpPr>
        <p:spPr/>
        <p:txBody>
          <a:bodyPr/>
          <a:lstStyle/>
          <a:p>
            <a:r>
              <a:rPr lang="en-US" dirty="0">
                <a:latin typeface="Calibri Light" panose="020F0302020204030204" pitchFamily="34" charset="0"/>
                <a:cs typeface="Calibri Light" panose="020F0302020204030204" pitchFamily="34" charset="0"/>
              </a:rPr>
              <a:t>Microchip Proprietary and Confidential</a:t>
            </a:r>
          </a:p>
        </p:txBody>
      </p:sp>
      <p:sp>
        <p:nvSpPr>
          <p:cNvPr id="3" name="Slide Number Placeholder 2">
            <a:extLst>
              <a:ext uri="{FF2B5EF4-FFF2-40B4-BE49-F238E27FC236}">
                <a16:creationId xmlns:a16="http://schemas.microsoft.com/office/drawing/2014/main" id="{AF92192B-ABCA-45C9-87CC-4CDBF994B765}"/>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609443" rtl="0" eaLnBrk="1" latinLnBrk="0" hangingPunct="1">
              <a:defRPr sz="1200" kern="1200">
                <a:solidFill>
                  <a:schemeClr val="tx1">
                    <a:tint val="75000"/>
                  </a:schemeClr>
                </a:solidFill>
                <a:latin typeface="+mn-lt"/>
                <a:ea typeface="+mn-ea"/>
                <a:cs typeface="+mn-cs"/>
              </a:defRPr>
            </a:lvl1pPr>
            <a:lvl2pPr marL="609443" algn="l" defTabSz="609443" rtl="0" eaLnBrk="1" latinLnBrk="0" hangingPunct="1">
              <a:defRPr sz="2400" kern="1200">
                <a:solidFill>
                  <a:schemeClr val="tx1"/>
                </a:solidFill>
                <a:latin typeface="+mn-lt"/>
                <a:ea typeface="+mn-ea"/>
                <a:cs typeface="+mn-cs"/>
              </a:defRPr>
            </a:lvl2pPr>
            <a:lvl3pPr marL="1218885" algn="l" defTabSz="609443" rtl="0" eaLnBrk="1" latinLnBrk="0" hangingPunct="1">
              <a:defRPr sz="2400" kern="1200">
                <a:solidFill>
                  <a:schemeClr val="tx1"/>
                </a:solidFill>
                <a:latin typeface="+mn-lt"/>
                <a:ea typeface="+mn-ea"/>
                <a:cs typeface="+mn-cs"/>
              </a:defRPr>
            </a:lvl3pPr>
            <a:lvl4pPr marL="1828328" algn="l" defTabSz="609443" rtl="0" eaLnBrk="1" latinLnBrk="0" hangingPunct="1">
              <a:defRPr sz="2400" kern="1200">
                <a:solidFill>
                  <a:schemeClr val="tx1"/>
                </a:solidFill>
                <a:latin typeface="+mn-lt"/>
                <a:ea typeface="+mn-ea"/>
                <a:cs typeface="+mn-cs"/>
              </a:defRPr>
            </a:lvl4pPr>
            <a:lvl5pPr marL="2437771" algn="l" defTabSz="609443" rtl="0" eaLnBrk="1" latinLnBrk="0" hangingPunct="1">
              <a:defRPr sz="2400" kern="1200">
                <a:solidFill>
                  <a:schemeClr val="tx1"/>
                </a:solidFill>
                <a:latin typeface="+mn-lt"/>
                <a:ea typeface="+mn-ea"/>
                <a:cs typeface="+mn-cs"/>
              </a:defRPr>
            </a:lvl5pPr>
            <a:lvl6pPr marL="3047213" algn="l" defTabSz="609443" rtl="0" eaLnBrk="1" latinLnBrk="0" hangingPunct="1">
              <a:defRPr sz="2400" kern="1200">
                <a:solidFill>
                  <a:schemeClr val="tx1"/>
                </a:solidFill>
                <a:latin typeface="+mn-lt"/>
                <a:ea typeface="+mn-ea"/>
                <a:cs typeface="+mn-cs"/>
              </a:defRPr>
            </a:lvl6pPr>
            <a:lvl7pPr marL="3656656" algn="l" defTabSz="609443" rtl="0" eaLnBrk="1" latinLnBrk="0" hangingPunct="1">
              <a:defRPr sz="2400" kern="1200">
                <a:solidFill>
                  <a:schemeClr val="tx1"/>
                </a:solidFill>
                <a:latin typeface="+mn-lt"/>
                <a:ea typeface="+mn-ea"/>
                <a:cs typeface="+mn-cs"/>
              </a:defRPr>
            </a:lvl7pPr>
            <a:lvl8pPr marL="4266097" algn="l" defTabSz="609443" rtl="0" eaLnBrk="1" latinLnBrk="0" hangingPunct="1">
              <a:defRPr sz="2400" kern="1200">
                <a:solidFill>
                  <a:schemeClr val="tx1"/>
                </a:solidFill>
                <a:latin typeface="+mn-lt"/>
                <a:ea typeface="+mn-ea"/>
                <a:cs typeface="+mn-cs"/>
              </a:defRPr>
            </a:lvl8pPr>
            <a:lvl9pPr marL="4875541" algn="l" defTabSz="609443" rtl="0" eaLnBrk="1" latinLnBrk="0" hangingPunct="1">
              <a:defRPr sz="2400" kern="1200">
                <a:solidFill>
                  <a:schemeClr val="tx1"/>
                </a:solidFill>
                <a:latin typeface="+mn-lt"/>
                <a:ea typeface="+mn-ea"/>
                <a:cs typeface="+mn-cs"/>
              </a:defRPr>
            </a:lvl9pPr>
          </a:lstStyle>
          <a:p>
            <a:fld id="{4081AA82-C1C2-924B-B843-6C0FB13ED72E}" type="slidenum">
              <a:rPr lang="en-US" smtClean="0"/>
              <a:pPr/>
              <a:t>5</a:t>
            </a:fld>
            <a:endParaRPr lang="en-US" dirty="0"/>
          </a:p>
        </p:txBody>
      </p:sp>
      <p:cxnSp>
        <p:nvCxnSpPr>
          <p:cNvPr id="59" name="Straight Arrow Connector 58">
            <a:extLst>
              <a:ext uri="{FF2B5EF4-FFF2-40B4-BE49-F238E27FC236}">
                <a16:creationId xmlns:a16="http://schemas.microsoft.com/office/drawing/2014/main" id="{C3AF148C-A086-4BCC-B5D2-14401E5B864B}"/>
              </a:ext>
            </a:extLst>
          </p:cNvPr>
          <p:cNvCxnSpPr>
            <a:cxnSpLocks/>
          </p:cNvCxnSpPr>
          <p:nvPr/>
        </p:nvCxnSpPr>
        <p:spPr>
          <a:xfrm flipV="1">
            <a:off x="889847" y="1415620"/>
            <a:ext cx="0" cy="4583320"/>
          </a:xfrm>
          <a:prstGeom prst="straightConnector1">
            <a:avLst/>
          </a:prstGeom>
          <a:noFill/>
          <a:ln w="19050" cap="flat" cmpd="sng" algn="ctr">
            <a:solidFill>
              <a:srgbClr val="505050"/>
            </a:solidFill>
            <a:prstDash val="solid"/>
            <a:tailEnd type="stealth" w="lg" len="lg"/>
          </a:ln>
          <a:effectLst/>
        </p:spPr>
      </p:cxnSp>
      <p:cxnSp>
        <p:nvCxnSpPr>
          <p:cNvPr id="60" name="Straight Arrow Connector 59">
            <a:extLst>
              <a:ext uri="{FF2B5EF4-FFF2-40B4-BE49-F238E27FC236}">
                <a16:creationId xmlns:a16="http://schemas.microsoft.com/office/drawing/2014/main" id="{F14222F0-E74C-4B5D-8343-D619FC77FF96}"/>
              </a:ext>
            </a:extLst>
          </p:cNvPr>
          <p:cNvCxnSpPr>
            <a:cxnSpLocks/>
          </p:cNvCxnSpPr>
          <p:nvPr/>
        </p:nvCxnSpPr>
        <p:spPr>
          <a:xfrm>
            <a:off x="889847" y="5998940"/>
            <a:ext cx="10404500" cy="0"/>
          </a:xfrm>
          <a:prstGeom prst="straightConnector1">
            <a:avLst/>
          </a:prstGeom>
          <a:noFill/>
          <a:ln w="19050" cap="flat" cmpd="sng" algn="ctr">
            <a:solidFill>
              <a:srgbClr val="505050"/>
            </a:solidFill>
            <a:prstDash val="solid"/>
            <a:tailEnd type="stealth" w="lg" len="lg"/>
          </a:ln>
          <a:effectLst/>
        </p:spPr>
      </p:cxnSp>
      <p:sp>
        <p:nvSpPr>
          <p:cNvPr id="63" name="Rounded Rectangle 10">
            <a:extLst>
              <a:ext uri="{FF2B5EF4-FFF2-40B4-BE49-F238E27FC236}">
                <a16:creationId xmlns:a16="http://schemas.microsoft.com/office/drawing/2014/main" id="{B0F8BE01-C7B7-4434-B4DB-EB34FB0A924F}"/>
              </a:ext>
            </a:extLst>
          </p:cNvPr>
          <p:cNvSpPr/>
          <p:nvPr/>
        </p:nvSpPr>
        <p:spPr>
          <a:xfrm>
            <a:off x="2799208" y="1415620"/>
            <a:ext cx="8643514" cy="4411870"/>
          </a:xfrm>
          <a:prstGeom prst="roundRect">
            <a:avLst/>
          </a:prstGeom>
          <a:solidFill>
            <a:srgbClr val="1A63B3">
              <a:alpha val="10000"/>
            </a:srgbClr>
          </a:solidFill>
          <a:ln w="25400" cap="flat" cmpd="sng" algn="ctr">
            <a:solidFill>
              <a:srgbClr val="1A63B3">
                <a:shade val="50000"/>
              </a:srgbClr>
            </a:solidFill>
            <a:prstDash val="lgDash"/>
          </a:ln>
          <a:effectLst/>
        </p:spPr>
        <p:txBody>
          <a:bodyPr rtlCol="0" anchor="ctr"/>
          <a:lstStyle/>
          <a:p>
            <a:pPr algn="ctr" defTabSz="685800" fontAlgn="auto">
              <a:spcBef>
                <a:spcPts val="0"/>
              </a:spcBef>
              <a:spcAft>
                <a:spcPts val="0"/>
              </a:spcAft>
              <a:defRPr/>
            </a:pPr>
            <a:endParaRPr lang="en-US" sz="2800" kern="0" dirty="0">
              <a:solidFill>
                <a:prstClr val="white"/>
              </a:solidFill>
              <a:latin typeface="Verdana"/>
            </a:endParaRPr>
          </a:p>
        </p:txBody>
      </p:sp>
      <p:sp>
        <p:nvSpPr>
          <p:cNvPr id="64" name="TextBox 63">
            <a:extLst>
              <a:ext uri="{FF2B5EF4-FFF2-40B4-BE49-F238E27FC236}">
                <a16:creationId xmlns:a16="http://schemas.microsoft.com/office/drawing/2014/main" id="{A7B9B08D-C882-4D18-9F1A-74AECFBE13F2}"/>
              </a:ext>
            </a:extLst>
          </p:cNvPr>
          <p:cNvSpPr txBox="1"/>
          <p:nvPr/>
        </p:nvSpPr>
        <p:spPr>
          <a:xfrm>
            <a:off x="93431" y="1403745"/>
            <a:ext cx="527388" cy="430887"/>
          </a:xfrm>
          <a:prstGeom prst="rect">
            <a:avLst/>
          </a:prstGeom>
          <a:noFill/>
        </p:spPr>
        <p:txBody>
          <a:bodyPr wrap="none" lIns="0" tIns="0" rIns="0" bIns="0" rtlCol="0" anchor="ctr" anchorCtr="1">
            <a:spAutoFit/>
          </a:bodyPr>
          <a:lstStyle/>
          <a:p>
            <a:pPr algn="ctr" defTabSz="685800" fontAlgn="auto">
              <a:spcBef>
                <a:spcPts val="0"/>
              </a:spcBef>
              <a:spcAft>
                <a:spcPts val="0"/>
              </a:spcAft>
              <a:defRPr/>
            </a:pPr>
            <a:r>
              <a:rPr lang="en-US" sz="1400" kern="0" dirty="0">
                <a:solidFill>
                  <a:srgbClr val="505050"/>
                </a:solidFill>
              </a:rPr>
              <a:t>Quality</a:t>
            </a:r>
          </a:p>
          <a:p>
            <a:pPr algn="ctr" defTabSz="685800" fontAlgn="auto">
              <a:spcBef>
                <a:spcPts val="0"/>
              </a:spcBef>
              <a:spcAft>
                <a:spcPts val="0"/>
              </a:spcAft>
              <a:defRPr/>
            </a:pPr>
            <a:r>
              <a:rPr lang="en-US" sz="1400" kern="0" dirty="0">
                <a:solidFill>
                  <a:srgbClr val="505050"/>
                </a:solidFill>
              </a:rPr>
              <a:t>Grade</a:t>
            </a:r>
          </a:p>
        </p:txBody>
      </p:sp>
      <p:sp>
        <p:nvSpPr>
          <p:cNvPr id="65" name="TextBox 64">
            <a:extLst>
              <a:ext uri="{FF2B5EF4-FFF2-40B4-BE49-F238E27FC236}">
                <a16:creationId xmlns:a16="http://schemas.microsoft.com/office/drawing/2014/main" id="{8D66AB71-C234-4223-BB50-3C9FBB510019}"/>
              </a:ext>
            </a:extLst>
          </p:cNvPr>
          <p:cNvSpPr txBox="1"/>
          <p:nvPr/>
        </p:nvSpPr>
        <p:spPr>
          <a:xfrm>
            <a:off x="9282258" y="6019791"/>
            <a:ext cx="2012089" cy="307777"/>
          </a:xfrm>
          <a:prstGeom prst="rect">
            <a:avLst/>
          </a:prstGeom>
          <a:noFill/>
        </p:spPr>
        <p:txBody>
          <a:bodyPr wrap="none" rtlCol="0">
            <a:spAutoFit/>
          </a:bodyPr>
          <a:lstStyle/>
          <a:p>
            <a:pPr defTabSz="685800" fontAlgn="auto">
              <a:spcBef>
                <a:spcPts val="0"/>
              </a:spcBef>
              <a:spcAft>
                <a:spcPts val="0"/>
              </a:spcAft>
              <a:defRPr/>
            </a:pPr>
            <a:r>
              <a:rPr lang="en-US" sz="1400" kern="0" dirty="0">
                <a:solidFill>
                  <a:schemeClr val="tx1">
                    <a:lumMod val="95000"/>
                    <a:lumOff val="5000"/>
                  </a:schemeClr>
                </a:solidFill>
              </a:rPr>
              <a:t>Radiation performances</a:t>
            </a:r>
          </a:p>
        </p:txBody>
      </p:sp>
      <p:sp>
        <p:nvSpPr>
          <p:cNvPr id="71" name="Rectangle 70">
            <a:extLst>
              <a:ext uri="{FF2B5EF4-FFF2-40B4-BE49-F238E27FC236}">
                <a16:creationId xmlns:a16="http://schemas.microsoft.com/office/drawing/2014/main" id="{7015D9D3-FAEE-4DFC-A090-4CACEE04292B}"/>
              </a:ext>
            </a:extLst>
          </p:cNvPr>
          <p:cNvSpPr/>
          <p:nvPr/>
        </p:nvSpPr>
        <p:spPr>
          <a:xfrm>
            <a:off x="1264492" y="5998940"/>
            <a:ext cx="2204450" cy="307777"/>
          </a:xfrm>
          <a:prstGeom prst="rect">
            <a:avLst/>
          </a:prstGeom>
        </p:spPr>
        <p:txBody>
          <a:bodyPr wrap="none">
            <a:spAutoFit/>
          </a:bodyPr>
          <a:lstStyle/>
          <a:p>
            <a:pPr fontAlgn="auto">
              <a:spcBef>
                <a:spcPts val="0"/>
              </a:spcBef>
              <a:spcAft>
                <a:spcPts val="0"/>
              </a:spcAft>
              <a:defRPr/>
            </a:pPr>
            <a:r>
              <a:rPr lang="en-US" sz="1400" kern="0" dirty="0">
                <a:solidFill>
                  <a:schemeClr val="tx1">
                    <a:lumMod val="95000"/>
                    <a:lumOff val="5000"/>
                  </a:schemeClr>
                </a:solidFill>
              </a:rPr>
              <a:t>Temperature performances</a:t>
            </a:r>
          </a:p>
        </p:txBody>
      </p:sp>
      <p:sp>
        <p:nvSpPr>
          <p:cNvPr id="76" name="Oval 75">
            <a:extLst>
              <a:ext uri="{FF2B5EF4-FFF2-40B4-BE49-F238E27FC236}">
                <a16:creationId xmlns:a16="http://schemas.microsoft.com/office/drawing/2014/main" id="{27F3DF7E-7649-48AF-A99C-68189F7C7024}"/>
              </a:ext>
            </a:extLst>
          </p:cNvPr>
          <p:cNvSpPr/>
          <p:nvPr/>
        </p:nvSpPr>
        <p:spPr>
          <a:xfrm rot="20335353">
            <a:off x="798945" y="5021393"/>
            <a:ext cx="2455809" cy="720524"/>
          </a:xfrm>
          <a:prstGeom prst="ellipse">
            <a:avLst/>
          </a:prstGeom>
          <a:solidFill>
            <a:schemeClr val="bg1">
              <a:lumMod val="95000"/>
            </a:schemeClr>
          </a:solidFill>
          <a:ln w="25400" cap="flat" cmpd="sng" algn="ctr">
            <a:solidFill>
              <a:schemeClr val="bg1">
                <a:lumMod val="65000"/>
              </a:schemeClr>
            </a:solidFill>
            <a:prstDash val="solid"/>
          </a:ln>
          <a:effectLst/>
        </p:spPr>
        <p:txBody>
          <a:bodyPr rtlCol="0" anchor="ctr"/>
          <a:lstStyle/>
          <a:p>
            <a:pPr algn="ctr" defTabSz="685800" fontAlgn="auto">
              <a:spcBef>
                <a:spcPts val="0"/>
              </a:spcBef>
              <a:spcAft>
                <a:spcPts val="0"/>
              </a:spcAft>
              <a:defRPr/>
            </a:pPr>
            <a:r>
              <a:rPr lang="en-US" sz="1400" b="1" kern="0" dirty="0">
                <a:solidFill>
                  <a:srgbClr val="0070C0"/>
                </a:solidFill>
                <a:latin typeface="Verdana"/>
              </a:rPr>
              <a:t>Auto</a:t>
            </a:r>
            <a:endParaRPr lang="en-US" sz="1800" b="1" kern="0" dirty="0">
              <a:solidFill>
                <a:srgbClr val="0070C0"/>
              </a:solidFill>
              <a:latin typeface="Verdana"/>
            </a:endParaRPr>
          </a:p>
          <a:p>
            <a:pPr algn="ctr" defTabSz="685800" fontAlgn="auto">
              <a:spcBef>
                <a:spcPts val="0"/>
              </a:spcBef>
              <a:spcAft>
                <a:spcPts val="0"/>
              </a:spcAft>
              <a:defRPr/>
            </a:pPr>
            <a:r>
              <a:rPr lang="en-US" sz="1800" b="1" kern="0" dirty="0">
                <a:solidFill>
                  <a:srgbClr val="0070C0"/>
                </a:solidFill>
                <a:latin typeface="Verdana"/>
              </a:rPr>
              <a:t>COTS</a:t>
            </a:r>
            <a:endParaRPr lang="en-US" b="1" kern="0" dirty="0">
              <a:solidFill>
                <a:srgbClr val="0070C0"/>
              </a:solidFill>
              <a:latin typeface="Verdana"/>
            </a:endParaRPr>
          </a:p>
        </p:txBody>
      </p:sp>
      <p:sp>
        <p:nvSpPr>
          <p:cNvPr id="97" name="TextBox 96">
            <a:extLst>
              <a:ext uri="{FF2B5EF4-FFF2-40B4-BE49-F238E27FC236}">
                <a16:creationId xmlns:a16="http://schemas.microsoft.com/office/drawing/2014/main" id="{94EA2228-4D12-4283-9B6D-F74330FA0F5E}"/>
              </a:ext>
            </a:extLst>
          </p:cNvPr>
          <p:cNvSpPr txBox="1"/>
          <p:nvPr/>
        </p:nvSpPr>
        <p:spPr>
          <a:xfrm>
            <a:off x="5055124" y="4745555"/>
            <a:ext cx="2317318" cy="646331"/>
          </a:xfrm>
          <a:prstGeom prst="rect">
            <a:avLst/>
          </a:prstGeom>
          <a:noFill/>
        </p:spPr>
        <p:txBody>
          <a:bodyPr wrap="square" rtlCol="0">
            <a:spAutoFit/>
          </a:bodyPr>
          <a:lstStyle/>
          <a:p>
            <a:pPr algn="ctr" defTabSz="685800" fontAlgn="auto">
              <a:spcBef>
                <a:spcPts val="0"/>
              </a:spcBef>
              <a:spcAft>
                <a:spcPts val="0"/>
              </a:spcAft>
              <a:defRPr/>
            </a:pPr>
            <a:r>
              <a:rPr lang="en-US" sz="1800" b="1" kern="0" dirty="0">
                <a:solidFill>
                  <a:schemeClr val="bg1">
                    <a:lumMod val="50000"/>
                  </a:schemeClr>
                </a:solidFill>
                <a:latin typeface="Calibri" panose="020F0502020204030204" pitchFamily="34" charset="0"/>
                <a:cs typeface="Calibri" panose="020F0502020204030204" pitchFamily="34" charset="0"/>
              </a:rPr>
              <a:t>Singe Event Latch-up Immune</a:t>
            </a:r>
          </a:p>
        </p:txBody>
      </p:sp>
      <p:sp>
        <p:nvSpPr>
          <p:cNvPr id="98" name="TextBox 97">
            <a:extLst>
              <a:ext uri="{FF2B5EF4-FFF2-40B4-BE49-F238E27FC236}">
                <a16:creationId xmlns:a16="http://schemas.microsoft.com/office/drawing/2014/main" id="{8222CD10-6E1E-431F-BB41-480C434C805C}"/>
              </a:ext>
            </a:extLst>
          </p:cNvPr>
          <p:cNvSpPr txBox="1"/>
          <p:nvPr/>
        </p:nvSpPr>
        <p:spPr>
          <a:xfrm>
            <a:off x="8697769" y="3352870"/>
            <a:ext cx="2068171" cy="646331"/>
          </a:xfrm>
          <a:prstGeom prst="rect">
            <a:avLst/>
          </a:prstGeom>
          <a:noFill/>
        </p:spPr>
        <p:txBody>
          <a:bodyPr wrap="square" rtlCol="0">
            <a:spAutoFit/>
          </a:bodyPr>
          <a:lstStyle/>
          <a:p>
            <a:pPr algn="ctr" defTabSz="685800" fontAlgn="auto">
              <a:spcBef>
                <a:spcPts val="0"/>
              </a:spcBef>
              <a:spcAft>
                <a:spcPts val="0"/>
              </a:spcAft>
              <a:defRPr/>
            </a:pPr>
            <a:r>
              <a:rPr lang="en-US" sz="1800" b="1" kern="0" dirty="0">
                <a:solidFill>
                  <a:schemeClr val="bg1">
                    <a:lumMod val="50000"/>
                  </a:schemeClr>
                </a:solidFill>
                <a:latin typeface="Calibri" panose="020F0502020204030204" pitchFamily="34" charset="0"/>
                <a:cs typeface="Calibri" panose="020F0502020204030204" pitchFamily="34" charset="0"/>
              </a:rPr>
              <a:t>TID &gt; 100 </a:t>
            </a:r>
            <a:r>
              <a:rPr lang="en-US" sz="1800" b="1" kern="0" dirty="0" err="1">
                <a:solidFill>
                  <a:schemeClr val="bg1">
                    <a:lumMod val="50000"/>
                  </a:schemeClr>
                </a:solidFill>
                <a:latin typeface="Calibri" panose="020F0502020204030204" pitchFamily="34" charset="0"/>
                <a:cs typeface="Calibri" panose="020F0502020204030204" pitchFamily="34" charset="0"/>
              </a:rPr>
              <a:t>krad</a:t>
            </a:r>
            <a:endParaRPr lang="en-US" sz="1800" b="1" kern="0" dirty="0">
              <a:solidFill>
                <a:schemeClr val="bg1">
                  <a:lumMod val="50000"/>
                </a:schemeClr>
              </a:solidFill>
              <a:latin typeface="Calibri" panose="020F0502020204030204" pitchFamily="34" charset="0"/>
              <a:cs typeface="Calibri" panose="020F0502020204030204" pitchFamily="34" charset="0"/>
            </a:endParaRPr>
          </a:p>
          <a:p>
            <a:pPr algn="ctr" defTabSz="685800" fontAlgn="auto">
              <a:spcBef>
                <a:spcPts val="0"/>
              </a:spcBef>
              <a:spcAft>
                <a:spcPts val="0"/>
              </a:spcAft>
              <a:defRPr/>
            </a:pPr>
            <a:r>
              <a:rPr lang="en-US" sz="1800" b="1" kern="0" dirty="0">
                <a:solidFill>
                  <a:schemeClr val="bg1">
                    <a:lumMod val="50000"/>
                  </a:schemeClr>
                </a:solidFill>
                <a:latin typeface="Calibri" panose="020F0502020204030204" pitchFamily="34" charset="0"/>
                <a:cs typeface="Calibri" panose="020F0502020204030204" pitchFamily="34" charset="0"/>
              </a:rPr>
              <a:t>No SEE mitigations</a:t>
            </a:r>
          </a:p>
        </p:txBody>
      </p:sp>
      <p:sp>
        <p:nvSpPr>
          <p:cNvPr id="92" name="Oval 91">
            <a:extLst>
              <a:ext uri="{FF2B5EF4-FFF2-40B4-BE49-F238E27FC236}">
                <a16:creationId xmlns:a16="http://schemas.microsoft.com/office/drawing/2014/main" id="{2073A570-6FF9-4F68-A281-2C2128F720A5}"/>
              </a:ext>
            </a:extLst>
          </p:cNvPr>
          <p:cNvSpPr/>
          <p:nvPr/>
        </p:nvSpPr>
        <p:spPr>
          <a:xfrm rot="20267575">
            <a:off x="2770007" y="3641348"/>
            <a:ext cx="4357160" cy="1142942"/>
          </a:xfrm>
          <a:prstGeom prst="ellipse">
            <a:avLst/>
          </a:prstGeom>
          <a:gradFill>
            <a:gsLst>
              <a:gs pos="0">
                <a:schemeClr val="accent1">
                  <a:lumMod val="5000"/>
                  <a:lumOff val="95000"/>
                </a:schemeClr>
              </a:gs>
              <a:gs pos="42000">
                <a:schemeClr val="bg2">
                  <a:lumMod val="90000"/>
                </a:schemeClr>
              </a:gs>
              <a:gs pos="87000">
                <a:schemeClr val="bg2">
                  <a:lumMod val="75000"/>
                </a:schemeClr>
              </a:gs>
              <a:gs pos="100000">
                <a:schemeClr val="bg2">
                  <a:lumMod val="75000"/>
                </a:schemeClr>
              </a:gs>
            </a:gsLst>
            <a:lin ang="54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dirty="0">
                <a:solidFill>
                  <a:srgbClr val="0070C0"/>
                </a:solidFill>
              </a:rPr>
              <a:t>RT</a:t>
            </a:r>
            <a:endParaRPr lang="fr-FR" sz="1600" dirty="0">
              <a:solidFill>
                <a:srgbClr val="0070C0"/>
              </a:solidFill>
            </a:endParaRPr>
          </a:p>
          <a:p>
            <a:pPr algn="ctr"/>
            <a:r>
              <a:rPr lang="fr-FR" sz="1600" dirty="0">
                <a:solidFill>
                  <a:srgbClr val="0070C0"/>
                </a:solidFill>
              </a:rPr>
              <a:t>Radiation Tolerant</a:t>
            </a:r>
          </a:p>
        </p:txBody>
      </p:sp>
      <p:sp>
        <p:nvSpPr>
          <p:cNvPr id="93" name="Oval 92">
            <a:extLst>
              <a:ext uri="{FF2B5EF4-FFF2-40B4-BE49-F238E27FC236}">
                <a16:creationId xmlns:a16="http://schemas.microsoft.com/office/drawing/2014/main" id="{0654C0D8-401B-4DE8-A584-83CB55603745}"/>
              </a:ext>
            </a:extLst>
          </p:cNvPr>
          <p:cNvSpPr/>
          <p:nvPr/>
        </p:nvSpPr>
        <p:spPr>
          <a:xfrm rot="20267575">
            <a:off x="6516418" y="1995806"/>
            <a:ext cx="4881193" cy="1142942"/>
          </a:xfrm>
          <a:prstGeom prst="ellipse">
            <a:avLst/>
          </a:prstGeom>
          <a:gradFill>
            <a:gsLst>
              <a:gs pos="0">
                <a:schemeClr val="accent1">
                  <a:lumMod val="5000"/>
                  <a:lumOff val="95000"/>
                </a:schemeClr>
              </a:gs>
              <a:gs pos="42000">
                <a:schemeClr val="bg2">
                  <a:lumMod val="90000"/>
                </a:schemeClr>
              </a:gs>
              <a:gs pos="87000">
                <a:schemeClr val="bg2">
                  <a:lumMod val="75000"/>
                </a:schemeClr>
              </a:gs>
              <a:gs pos="100000">
                <a:schemeClr val="bg2">
                  <a:lumMod val="75000"/>
                </a:schemeClr>
              </a:gs>
            </a:gsLst>
            <a:lin ang="54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dirty="0">
                <a:solidFill>
                  <a:srgbClr val="0070C0"/>
                </a:solidFill>
              </a:rPr>
              <a:t>RHBD</a:t>
            </a:r>
          </a:p>
          <a:p>
            <a:pPr algn="ctr"/>
            <a:r>
              <a:rPr lang="fr-FR" sz="1600" dirty="0">
                <a:solidFill>
                  <a:srgbClr val="0070C0"/>
                </a:solidFill>
              </a:rPr>
              <a:t>Radiation Hardened by Design</a:t>
            </a:r>
          </a:p>
        </p:txBody>
      </p:sp>
      <p:sp>
        <p:nvSpPr>
          <p:cNvPr id="4" name="TextBox 3">
            <a:extLst>
              <a:ext uri="{FF2B5EF4-FFF2-40B4-BE49-F238E27FC236}">
                <a16:creationId xmlns:a16="http://schemas.microsoft.com/office/drawing/2014/main" id="{60B9B2C2-58CA-D307-D5AA-3EFB6CEEDD03}"/>
              </a:ext>
            </a:extLst>
          </p:cNvPr>
          <p:cNvSpPr txBox="1"/>
          <p:nvPr/>
        </p:nvSpPr>
        <p:spPr>
          <a:xfrm>
            <a:off x="4948587" y="1619188"/>
            <a:ext cx="3409358" cy="738664"/>
          </a:xfrm>
          <a:prstGeom prst="rect">
            <a:avLst/>
          </a:prstGeom>
          <a:noFill/>
        </p:spPr>
        <p:txBody>
          <a:bodyPr wrap="square" rtlCol="0">
            <a:spAutoFit/>
          </a:bodyPr>
          <a:lstStyle/>
          <a:p>
            <a:pPr algn="ctr"/>
            <a:r>
              <a:rPr lang="fr-FR" b="1" dirty="0"/>
              <a:t>Plastic and </a:t>
            </a:r>
            <a:r>
              <a:rPr lang="fr-FR" b="1" dirty="0" err="1"/>
              <a:t>Hermetic</a:t>
            </a:r>
            <a:endParaRPr lang="fr-FR" b="1" dirty="0"/>
          </a:p>
          <a:p>
            <a:pPr algn="ctr"/>
            <a:r>
              <a:rPr lang="fr-FR" sz="1800" dirty="0"/>
              <a:t>(pin distribution compatible) </a:t>
            </a:r>
          </a:p>
        </p:txBody>
      </p:sp>
      <p:pic>
        <p:nvPicPr>
          <p:cNvPr id="5" name="Picture 4">
            <a:extLst>
              <a:ext uri="{FF2B5EF4-FFF2-40B4-BE49-F238E27FC236}">
                <a16:creationId xmlns:a16="http://schemas.microsoft.com/office/drawing/2014/main" id="{5124EA58-BEFB-2AF3-CC19-1A67576B99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6663" y="4047039"/>
            <a:ext cx="2192167" cy="1644125"/>
          </a:xfrm>
          <a:prstGeom prst="rect">
            <a:avLst/>
          </a:prstGeom>
        </p:spPr>
      </p:pic>
      <p:pic>
        <p:nvPicPr>
          <p:cNvPr id="6" name="Picture 5">
            <a:extLst>
              <a:ext uri="{FF2B5EF4-FFF2-40B4-BE49-F238E27FC236}">
                <a16:creationId xmlns:a16="http://schemas.microsoft.com/office/drawing/2014/main" id="{2DF29FB3-A614-B795-3D25-70572E757F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72442" y="4047039"/>
            <a:ext cx="1288067" cy="1644126"/>
          </a:xfrm>
          <a:prstGeom prst="rect">
            <a:avLst/>
          </a:prstGeom>
        </p:spPr>
      </p:pic>
      <p:pic>
        <p:nvPicPr>
          <p:cNvPr id="7" name="Picture 6">
            <a:extLst>
              <a:ext uri="{FF2B5EF4-FFF2-40B4-BE49-F238E27FC236}">
                <a16:creationId xmlns:a16="http://schemas.microsoft.com/office/drawing/2014/main" id="{E9A5BB91-956D-58E5-04FA-A1A4BAA82F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8763" y="2198045"/>
            <a:ext cx="2051719" cy="1154825"/>
          </a:xfrm>
          <a:prstGeom prst="rect">
            <a:avLst/>
          </a:prstGeom>
        </p:spPr>
      </p:pic>
      <p:pic>
        <p:nvPicPr>
          <p:cNvPr id="8" name="Picture 7">
            <a:extLst>
              <a:ext uri="{FF2B5EF4-FFF2-40B4-BE49-F238E27FC236}">
                <a16:creationId xmlns:a16="http://schemas.microsoft.com/office/drawing/2014/main" id="{23BFE048-5BFD-C23D-5CA6-C7DCBE58C5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50250">
            <a:off x="5413813" y="2632644"/>
            <a:ext cx="997201" cy="824157"/>
          </a:xfrm>
          <a:prstGeom prst="rect">
            <a:avLst/>
          </a:prstGeom>
        </p:spPr>
      </p:pic>
      <p:pic>
        <p:nvPicPr>
          <p:cNvPr id="9" name="Picture 8">
            <a:extLst>
              <a:ext uri="{FF2B5EF4-FFF2-40B4-BE49-F238E27FC236}">
                <a16:creationId xmlns:a16="http://schemas.microsoft.com/office/drawing/2014/main" id="{51455E39-0298-AE29-EE99-FFE0A330CB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211596">
            <a:off x="6136108" y="2386613"/>
            <a:ext cx="1258081" cy="1039636"/>
          </a:xfrm>
          <a:prstGeom prst="rect">
            <a:avLst/>
          </a:prstGeom>
        </p:spPr>
      </p:pic>
      <p:pic>
        <p:nvPicPr>
          <p:cNvPr id="10" name="Picture 9" descr="A picture containing calendar&#10;&#10;Description automatically generated">
            <a:extLst>
              <a:ext uri="{FF2B5EF4-FFF2-40B4-BE49-F238E27FC236}">
                <a16:creationId xmlns:a16="http://schemas.microsoft.com/office/drawing/2014/main" id="{88FA4AAE-8026-6293-EC59-98BE450ACD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346378">
            <a:off x="9305458" y="985935"/>
            <a:ext cx="1179598" cy="985184"/>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740BDB92-1313-819A-15B6-E0367C0556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433109">
            <a:off x="10175569" y="459586"/>
            <a:ext cx="1580601" cy="1304224"/>
          </a:xfrm>
          <a:prstGeom prst="rect">
            <a:avLst/>
          </a:prstGeom>
        </p:spPr>
      </p:pic>
    </p:spTree>
    <p:extLst>
      <p:ext uri="{BB962C8B-B14F-4D97-AF65-F5344CB8AC3E}">
        <p14:creationId xmlns:p14="http://schemas.microsoft.com/office/powerpoint/2010/main" val="2974881414"/>
      </p:ext>
    </p:extLst>
  </p:cSld>
  <p:clrMapOvr>
    <a:masterClrMapping/>
  </p:clrMapOvr>
  <mc:AlternateContent xmlns:mc="http://schemas.openxmlformats.org/markup-compatibility/2006" xmlns:p14="http://schemas.microsoft.com/office/powerpoint/2010/main">
    <mc:Choice Requires="p14">
      <p:transition spd="slow" p14:dur="12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D1FA6-071B-4881-D9F3-9A39E4DB505C}"/>
              </a:ext>
            </a:extLst>
          </p:cNvPr>
          <p:cNvSpPr>
            <a:spLocks noGrp="1"/>
          </p:cNvSpPr>
          <p:nvPr>
            <p:ph type="title"/>
          </p:nvPr>
        </p:nvSpPr>
        <p:spPr>
          <a:xfrm>
            <a:off x="216363" y="100132"/>
            <a:ext cx="11400661" cy="738591"/>
          </a:xfrm>
        </p:spPr>
        <p:txBody>
          <a:bodyPr anchor="b">
            <a:normAutofit/>
          </a:bodyPr>
          <a:lstStyle/>
          <a:p>
            <a:pPr>
              <a:lnSpc>
                <a:spcPct val="90000"/>
              </a:lnSpc>
            </a:pPr>
            <a:r>
              <a:rPr lang="en-US" dirty="0"/>
              <a:t>Mixed-Signal Microcontrollers (MCUs)</a:t>
            </a:r>
          </a:p>
        </p:txBody>
      </p:sp>
      <p:sp>
        <p:nvSpPr>
          <p:cNvPr id="14" name="Footer Placeholder 2">
            <a:extLst>
              <a:ext uri="{FF2B5EF4-FFF2-40B4-BE49-F238E27FC236}">
                <a16:creationId xmlns:a16="http://schemas.microsoft.com/office/drawing/2014/main" id="{0A33AC1F-86FF-4AC6-6CC0-B2A48E6DEA71}"/>
              </a:ext>
            </a:extLst>
          </p:cNvPr>
          <p:cNvSpPr>
            <a:spLocks noGrp="1"/>
          </p:cNvSpPr>
          <p:nvPr>
            <p:ph type="ftr" sz="quarter" idx="10"/>
          </p:nvPr>
        </p:nvSpPr>
        <p:spPr>
          <a:xfrm>
            <a:off x="79157" y="6524975"/>
            <a:ext cx="3859795" cy="233968"/>
          </a:xfrm>
        </p:spPr>
        <p:txBody>
          <a:bodyPr/>
          <a:lstStyle/>
          <a:p>
            <a:pPr>
              <a:spcAft>
                <a:spcPts val="600"/>
              </a:spcAft>
            </a:pPr>
            <a:r>
              <a:rPr lang="en-US" dirty="0"/>
              <a:t>© 2025 Microchip Technology Inc. and its subsidiaries</a:t>
            </a:r>
          </a:p>
        </p:txBody>
      </p:sp>
      <p:sp>
        <p:nvSpPr>
          <p:cNvPr id="16" name="Slide Number Placeholder 3">
            <a:extLst>
              <a:ext uri="{FF2B5EF4-FFF2-40B4-BE49-F238E27FC236}">
                <a16:creationId xmlns:a16="http://schemas.microsoft.com/office/drawing/2014/main" id="{4B7F79F6-90DB-4CE7-7598-FF252D0CE550}"/>
              </a:ext>
            </a:extLst>
          </p:cNvPr>
          <p:cNvSpPr>
            <a:spLocks noGrp="1"/>
          </p:cNvSpPr>
          <p:nvPr>
            <p:ph type="sldNum" sz="quarter" idx="11"/>
          </p:nvPr>
        </p:nvSpPr>
        <p:spPr>
          <a:xfrm>
            <a:off x="4723606" y="6472493"/>
            <a:ext cx="2741612" cy="365125"/>
          </a:xfrm>
        </p:spPr>
        <p:txBody>
          <a:bodyPr/>
          <a:lstStyle/>
          <a:p>
            <a:pPr>
              <a:spcAft>
                <a:spcPts val="600"/>
              </a:spcAft>
            </a:pPr>
            <a:fld id="{61FEB42B-20A4-1844-8451-F487DC990551}" type="slidenum">
              <a:rPr lang="en-US" smtClean="0"/>
              <a:pPr>
                <a:spcAft>
                  <a:spcPts val="600"/>
                </a:spcAft>
              </a:pPr>
              <a:t>6</a:t>
            </a:fld>
            <a:endParaRPr lang="en-US"/>
          </a:p>
        </p:txBody>
      </p:sp>
      <p:pic>
        <p:nvPicPr>
          <p:cNvPr id="9" name="Picture 8" descr="A close-up of several electronic devices&#10;&#10;AI-generated content may be incorrect.">
            <a:extLst>
              <a:ext uri="{FF2B5EF4-FFF2-40B4-BE49-F238E27FC236}">
                <a16:creationId xmlns:a16="http://schemas.microsoft.com/office/drawing/2014/main" id="{886CE44B-A168-D8E5-FC2F-290D842E6F90}"/>
              </a:ext>
            </a:extLst>
          </p:cNvPr>
          <p:cNvPicPr>
            <a:picLocks noChangeAspect="1"/>
          </p:cNvPicPr>
          <p:nvPr/>
        </p:nvPicPr>
        <p:blipFill>
          <a:blip r:embed="rId3"/>
          <a:srcRect l="17381" r="1808" b="2"/>
          <a:stretch>
            <a:fillRect/>
          </a:stretch>
        </p:blipFill>
        <p:spPr>
          <a:xfrm>
            <a:off x="6094412" y="1052867"/>
            <a:ext cx="6094413" cy="5033914"/>
          </a:xfrm>
          <a:prstGeom prst="rect">
            <a:avLst/>
          </a:prstGeom>
          <a:noFill/>
        </p:spPr>
      </p:pic>
      <p:sp>
        <p:nvSpPr>
          <p:cNvPr id="2" name="Content Placeholder 1">
            <a:extLst>
              <a:ext uri="{FF2B5EF4-FFF2-40B4-BE49-F238E27FC236}">
                <a16:creationId xmlns:a16="http://schemas.microsoft.com/office/drawing/2014/main" id="{929BA631-7FD1-A1B2-410C-B2C6B79941AC}"/>
              </a:ext>
            </a:extLst>
          </p:cNvPr>
          <p:cNvSpPr>
            <a:spLocks noGrp="1"/>
          </p:cNvSpPr>
          <p:nvPr>
            <p:ph type="body" sz="quarter" idx="13"/>
          </p:nvPr>
        </p:nvSpPr>
        <p:spPr>
          <a:xfrm>
            <a:off x="216363" y="1735931"/>
            <a:ext cx="5712798" cy="3386137"/>
          </a:xfrm>
        </p:spPr>
        <p:txBody>
          <a:bodyPr>
            <a:normAutofit/>
          </a:bodyPr>
          <a:lstStyle/>
          <a:p>
            <a:pPr marL="285750" indent="-285750">
              <a:buFont typeface="Arial" panose="020B0604020202020204" pitchFamily="34" charset="0"/>
              <a:buChar char="•"/>
            </a:pPr>
            <a:r>
              <a:rPr lang="en-US" sz="2400" b="0" i="0" dirty="0">
                <a:effectLst/>
              </a:rPr>
              <a:t>Mixed-signal microcontrollers advantages in space applications:</a:t>
            </a:r>
          </a:p>
          <a:p>
            <a:pPr marL="587621" lvl="1" indent="-285750">
              <a:buFont typeface="Arial" panose="020B0604020202020204" pitchFamily="34" charset="0"/>
              <a:buChar char="•"/>
            </a:pPr>
            <a:r>
              <a:rPr lang="en-US" sz="2400" b="0" i="0" dirty="0">
                <a:solidFill>
                  <a:srgbClr val="004E94"/>
                </a:solidFill>
                <a:effectLst/>
              </a:rPr>
              <a:t>Integration of analog and digital </a:t>
            </a:r>
            <a:r>
              <a:rPr lang="en-US" sz="2400" b="0" dirty="0">
                <a:solidFill>
                  <a:srgbClr val="004E94"/>
                </a:solidFill>
              </a:rPr>
              <a:t>f</a:t>
            </a:r>
            <a:r>
              <a:rPr lang="en-US" sz="2400" b="0" i="0" dirty="0">
                <a:solidFill>
                  <a:srgbClr val="004E94"/>
                </a:solidFill>
                <a:effectLst/>
              </a:rPr>
              <a:t>unctions</a:t>
            </a:r>
          </a:p>
          <a:p>
            <a:pPr marL="587621" lvl="1" indent="-285750">
              <a:buFont typeface="Arial" panose="020B0604020202020204" pitchFamily="34" charset="0"/>
              <a:buChar char="•"/>
            </a:pPr>
            <a:r>
              <a:rPr lang="en-US" sz="2400" b="0" dirty="0">
                <a:solidFill>
                  <a:srgbClr val="004E94"/>
                </a:solidFill>
              </a:rPr>
              <a:t>Reduced power consumption </a:t>
            </a:r>
          </a:p>
          <a:p>
            <a:pPr marL="587621" lvl="1" indent="-285750">
              <a:buFont typeface="Arial" panose="020B0604020202020204" pitchFamily="34" charset="0"/>
              <a:buChar char="•"/>
            </a:pPr>
            <a:r>
              <a:rPr lang="en-US" sz="2400" b="0" dirty="0">
                <a:solidFill>
                  <a:srgbClr val="004E94"/>
                </a:solidFill>
              </a:rPr>
              <a:t>Enhanced signal processing</a:t>
            </a:r>
          </a:p>
          <a:p>
            <a:pPr marL="587621" lvl="1" indent="-285750">
              <a:buFont typeface="Arial" panose="020B0604020202020204" pitchFamily="34" charset="0"/>
              <a:buChar char="•"/>
            </a:pPr>
            <a:r>
              <a:rPr lang="en-US" sz="2400" b="0" dirty="0">
                <a:solidFill>
                  <a:srgbClr val="004E94"/>
                </a:solidFill>
              </a:rPr>
              <a:t>Simplified design and development</a:t>
            </a:r>
          </a:p>
          <a:p>
            <a:pPr marL="587621" lvl="1" indent="-285750">
              <a:buFont typeface="Arial" panose="020B0604020202020204" pitchFamily="34" charset="0"/>
              <a:buChar char="•"/>
            </a:pPr>
            <a:r>
              <a:rPr lang="en-US" sz="2400" b="0" dirty="0">
                <a:solidFill>
                  <a:srgbClr val="004E94"/>
                </a:solidFill>
              </a:rPr>
              <a:t>Improved reliability</a:t>
            </a:r>
          </a:p>
          <a:p>
            <a:pPr marL="587621" lvl="1" indent="-285750">
              <a:buFont typeface="Arial" panose="020B0604020202020204" pitchFamily="34" charset="0"/>
              <a:buChar char="•"/>
            </a:pPr>
            <a:r>
              <a:rPr lang="en-US" sz="2400" b="0" dirty="0">
                <a:solidFill>
                  <a:srgbClr val="004E94"/>
                </a:solidFill>
              </a:rPr>
              <a:t>Cost efficiency</a:t>
            </a:r>
          </a:p>
        </p:txBody>
      </p:sp>
    </p:spTree>
    <p:extLst>
      <p:ext uri="{BB962C8B-B14F-4D97-AF65-F5344CB8AC3E}">
        <p14:creationId xmlns:p14="http://schemas.microsoft.com/office/powerpoint/2010/main" val="164248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5FEC-E938-4039-9F96-0493C7F8C551}"/>
              </a:ext>
            </a:extLst>
          </p:cNvPr>
          <p:cNvSpPr>
            <a:spLocks noGrp="1"/>
          </p:cNvSpPr>
          <p:nvPr>
            <p:ph type="title"/>
          </p:nvPr>
        </p:nvSpPr>
        <p:spPr/>
        <p:txBody>
          <a:bodyPr/>
          <a:lstStyle/>
          <a:p>
            <a:r>
              <a:rPr lang="fr-FR" dirty="0"/>
              <a:t>SAMRH707 Rad-Hard MCU</a:t>
            </a:r>
          </a:p>
        </p:txBody>
      </p:sp>
      <p:pic>
        <p:nvPicPr>
          <p:cNvPr id="330" name="Picture 329">
            <a:extLst>
              <a:ext uri="{FF2B5EF4-FFF2-40B4-BE49-F238E27FC236}">
                <a16:creationId xmlns:a16="http://schemas.microsoft.com/office/drawing/2014/main" id="{3B232DA3-F82F-4265-A434-C95F1227C3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43496" y="2020986"/>
            <a:ext cx="1104998" cy="310285"/>
          </a:xfrm>
          <a:prstGeom prst="rect">
            <a:avLst/>
          </a:prstGeom>
        </p:spPr>
      </p:pic>
      <p:sp>
        <p:nvSpPr>
          <p:cNvPr id="7" name="Rectangle 6">
            <a:extLst>
              <a:ext uri="{FF2B5EF4-FFF2-40B4-BE49-F238E27FC236}">
                <a16:creationId xmlns:a16="http://schemas.microsoft.com/office/drawing/2014/main" id="{57212B2E-449B-4B30-8982-11BA76BD915A}"/>
              </a:ext>
            </a:extLst>
          </p:cNvPr>
          <p:cNvSpPr/>
          <p:nvPr/>
        </p:nvSpPr>
        <p:spPr>
          <a:xfrm>
            <a:off x="8829628" y="2276838"/>
            <a:ext cx="3345333" cy="4508927"/>
          </a:xfrm>
          <a:prstGeom prst="rect">
            <a:avLst/>
          </a:prstGeom>
        </p:spPr>
        <p:txBody>
          <a:bodyPr wrap="square">
            <a:spAutoFit/>
          </a:bodyPr>
          <a:lstStyle/>
          <a:p>
            <a:pPr>
              <a:spcBef>
                <a:spcPts val="0"/>
              </a:spcBef>
              <a:spcAft>
                <a:spcPts val="600"/>
              </a:spcAft>
            </a:pPr>
            <a:r>
              <a:rPr lang="en-US" sz="2800" b="1" dirty="0">
                <a:solidFill>
                  <a:schemeClr val="bg2">
                    <a:lumMod val="75000"/>
                  </a:schemeClr>
                </a:solidFill>
              </a:rPr>
              <a:t>&gt;100 DMIPS</a:t>
            </a:r>
          </a:p>
          <a:p>
            <a:pPr>
              <a:spcBef>
                <a:spcPts val="0"/>
              </a:spcBef>
              <a:spcAft>
                <a:spcPts val="0"/>
              </a:spcAft>
            </a:pPr>
            <a:r>
              <a:rPr lang="en-US" sz="2800" b="1" dirty="0">
                <a:solidFill>
                  <a:schemeClr val="bg2">
                    <a:lumMod val="75000"/>
                  </a:schemeClr>
                </a:solidFill>
              </a:rPr>
              <a:t>TCM / MPU / ICM</a:t>
            </a:r>
          </a:p>
          <a:p>
            <a:pPr>
              <a:spcBef>
                <a:spcPts val="0"/>
              </a:spcBef>
              <a:spcAft>
                <a:spcPts val="600"/>
              </a:spcAft>
            </a:pPr>
            <a:r>
              <a:rPr lang="en-US" sz="2800" b="1" dirty="0">
                <a:solidFill>
                  <a:schemeClr val="bg2">
                    <a:lumMod val="75000"/>
                  </a:schemeClr>
                </a:solidFill>
              </a:rPr>
              <a:t>FPU / DSP</a:t>
            </a:r>
          </a:p>
          <a:p>
            <a:pPr>
              <a:spcBef>
                <a:spcPts val="0"/>
              </a:spcBef>
              <a:spcAft>
                <a:spcPts val="600"/>
              </a:spcAft>
            </a:pPr>
            <a:r>
              <a:rPr lang="en-US" sz="2800" b="1" dirty="0">
                <a:solidFill>
                  <a:schemeClr val="bg2">
                    <a:lumMod val="75000"/>
                  </a:schemeClr>
                </a:solidFill>
              </a:rPr>
              <a:t>Dual CAN FD</a:t>
            </a:r>
          </a:p>
          <a:p>
            <a:pPr>
              <a:spcBef>
                <a:spcPts val="0"/>
              </a:spcBef>
              <a:spcAft>
                <a:spcPts val="600"/>
              </a:spcAft>
            </a:pPr>
            <a:r>
              <a:rPr lang="en-US" sz="2800" b="1" dirty="0">
                <a:solidFill>
                  <a:schemeClr val="accent1"/>
                </a:solidFill>
              </a:rPr>
              <a:t>SpaceWire 200Mb x2</a:t>
            </a:r>
          </a:p>
          <a:p>
            <a:pPr>
              <a:spcBef>
                <a:spcPts val="0"/>
              </a:spcBef>
              <a:spcAft>
                <a:spcPts val="600"/>
              </a:spcAft>
            </a:pPr>
            <a:r>
              <a:rPr lang="en-US" sz="2800" b="1" dirty="0">
                <a:solidFill>
                  <a:schemeClr val="accent1"/>
                </a:solidFill>
              </a:rPr>
              <a:t>Mil Std 1553 BC/RT</a:t>
            </a:r>
          </a:p>
          <a:p>
            <a:pPr>
              <a:spcAft>
                <a:spcPts val="600"/>
              </a:spcAft>
            </a:pPr>
            <a:r>
              <a:rPr lang="en-US" sz="2800" b="1" dirty="0">
                <a:solidFill>
                  <a:schemeClr val="accent1">
                    <a:lumMod val="60000"/>
                    <a:lumOff val="40000"/>
                  </a:schemeClr>
                </a:solidFill>
              </a:rPr>
              <a:t>Analog integration</a:t>
            </a:r>
          </a:p>
          <a:p>
            <a:pPr>
              <a:spcAft>
                <a:spcPts val="600"/>
              </a:spcAft>
            </a:pPr>
            <a:r>
              <a:rPr lang="en-US" sz="2800" b="1" dirty="0">
                <a:solidFill>
                  <a:schemeClr val="accent1">
                    <a:lumMod val="60000"/>
                    <a:lumOff val="40000"/>
                  </a:schemeClr>
                </a:solidFill>
              </a:rPr>
              <a:t>ADC and DAC 12-bit</a:t>
            </a:r>
          </a:p>
          <a:p>
            <a:pPr>
              <a:spcBef>
                <a:spcPts val="0"/>
              </a:spcBef>
              <a:spcAft>
                <a:spcPts val="600"/>
              </a:spcAft>
            </a:pPr>
            <a:endParaRPr lang="en-US" sz="2800" b="1" dirty="0">
              <a:solidFill>
                <a:schemeClr val="bg2">
                  <a:lumMod val="75000"/>
                </a:schemeClr>
              </a:solidFill>
            </a:endParaRPr>
          </a:p>
        </p:txBody>
      </p:sp>
      <p:sp>
        <p:nvSpPr>
          <p:cNvPr id="9" name="Rectangle 8">
            <a:extLst>
              <a:ext uri="{FF2B5EF4-FFF2-40B4-BE49-F238E27FC236}">
                <a16:creationId xmlns:a16="http://schemas.microsoft.com/office/drawing/2014/main" id="{C893AEF3-674E-4E96-9011-E58027157EBA}"/>
              </a:ext>
            </a:extLst>
          </p:cNvPr>
          <p:cNvSpPr/>
          <p:nvPr/>
        </p:nvSpPr>
        <p:spPr>
          <a:xfrm>
            <a:off x="328060" y="992198"/>
            <a:ext cx="6092825" cy="5262979"/>
          </a:xfrm>
          <a:prstGeom prst="rect">
            <a:avLst/>
          </a:prstGeom>
        </p:spPr>
        <p:txBody>
          <a:bodyPr>
            <a:spAutoFit/>
          </a:bodyPr>
          <a:lstStyle/>
          <a:p>
            <a:r>
              <a:rPr lang="fr-FR" sz="2800" b="1" dirty="0">
                <a:solidFill>
                  <a:srgbClr val="00B050"/>
                </a:solidFill>
              </a:rPr>
              <a:t>ES </a:t>
            </a:r>
            <a:r>
              <a:rPr lang="fr-FR" sz="2800" b="1" dirty="0" err="1">
                <a:solidFill>
                  <a:srgbClr val="00B050"/>
                </a:solidFill>
              </a:rPr>
              <a:t>Available</a:t>
            </a:r>
            <a:endParaRPr lang="fr-FR" sz="2800" b="1" dirty="0">
              <a:solidFill>
                <a:srgbClr val="00B050"/>
              </a:solidFill>
            </a:endParaRPr>
          </a:p>
          <a:p>
            <a:r>
              <a:rPr lang="fr-FR" sz="2800" b="1" dirty="0">
                <a:solidFill>
                  <a:srgbClr val="00B050"/>
                </a:solidFill>
              </a:rPr>
              <a:t>FM </a:t>
            </a:r>
            <a:r>
              <a:rPr lang="fr-FR" sz="2800" b="1" dirty="0" err="1">
                <a:solidFill>
                  <a:srgbClr val="00B050"/>
                </a:solidFill>
              </a:rPr>
              <a:t>Available</a:t>
            </a:r>
            <a:endParaRPr lang="fr-FR" sz="2800" b="1" dirty="0">
              <a:solidFill>
                <a:srgbClr val="00B050"/>
              </a:solidFill>
            </a:endParaRPr>
          </a:p>
          <a:p>
            <a:endParaRPr lang="en-US" sz="2800" b="1" dirty="0">
              <a:solidFill>
                <a:srgbClr val="00B0F0"/>
              </a:solidFill>
            </a:endParaRPr>
          </a:p>
          <a:p>
            <a:r>
              <a:rPr lang="en-US" sz="2800" b="1" dirty="0">
                <a:solidFill>
                  <a:srgbClr val="00B0F0"/>
                </a:solidFill>
              </a:rPr>
              <a:t>128KB Flash</a:t>
            </a:r>
          </a:p>
          <a:p>
            <a:r>
              <a:rPr lang="en-US" sz="2800" b="1" dirty="0">
                <a:solidFill>
                  <a:srgbClr val="00B0F0"/>
                </a:solidFill>
              </a:rPr>
              <a:t>320KB SRAM</a:t>
            </a:r>
          </a:p>
          <a:p>
            <a:r>
              <a:rPr lang="en-US" sz="2800" b="1" dirty="0">
                <a:solidFill>
                  <a:srgbClr val="00B0F0"/>
                </a:solidFill>
              </a:rPr>
              <a:t>(192KB TCM)</a:t>
            </a:r>
          </a:p>
          <a:p>
            <a:r>
              <a:rPr lang="en-US" sz="2800" b="1" dirty="0">
                <a:solidFill>
                  <a:srgbClr val="00B0F0"/>
                </a:solidFill>
              </a:rPr>
              <a:t>Int/Ext Mem</a:t>
            </a:r>
          </a:p>
          <a:p>
            <a:endParaRPr lang="en-US" sz="2800" b="1" dirty="0">
              <a:solidFill>
                <a:srgbClr val="00B0F0"/>
              </a:solidFill>
            </a:endParaRPr>
          </a:p>
          <a:p>
            <a:pPr indent="-285750">
              <a:buFont typeface="Arial" panose="020B0604020202020204" pitchFamily="34" charset="0"/>
              <a:buChar char="•"/>
            </a:pPr>
            <a:r>
              <a:rPr lang="en-US" sz="2800" b="1" dirty="0">
                <a:solidFill>
                  <a:srgbClr val="00B0F0"/>
                </a:solidFill>
              </a:rPr>
              <a:t>CQFP 164		</a:t>
            </a:r>
          </a:p>
          <a:p>
            <a:pPr indent="-285750">
              <a:buFont typeface="Arial" panose="020B0604020202020204" pitchFamily="34" charset="0"/>
              <a:buChar char="•"/>
            </a:pPr>
            <a:r>
              <a:rPr lang="en-US" sz="2800" b="1" dirty="0">
                <a:solidFill>
                  <a:srgbClr val="00B0F0"/>
                </a:solidFill>
              </a:rPr>
              <a:t>BGA 484 </a:t>
            </a:r>
          </a:p>
          <a:p>
            <a:endParaRPr lang="en-US" sz="2800" b="1" dirty="0">
              <a:solidFill>
                <a:srgbClr val="00B0F0"/>
              </a:solidFill>
            </a:endParaRPr>
          </a:p>
          <a:p>
            <a:r>
              <a:rPr lang="en-US" sz="2800" b="1" dirty="0">
                <a:solidFill>
                  <a:srgbClr val="00B0F0"/>
                </a:solidFill>
              </a:rPr>
              <a:t>-55°C / +125°C</a:t>
            </a:r>
          </a:p>
        </p:txBody>
      </p:sp>
      <p:sp>
        <p:nvSpPr>
          <p:cNvPr id="4" name="Rectangle 3">
            <a:extLst>
              <a:ext uri="{FF2B5EF4-FFF2-40B4-BE49-F238E27FC236}">
                <a16:creationId xmlns:a16="http://schemas.microsoft.com/office/drawing/2014/main" id="{CD657A8F-D2A3-40A4-9A65-08A8E7074F98}"/>
              </a:ext>
            </a:extLst>
          </p:cNvPr>
          <p:cNvSpPr/>
          <p:nvPr/>
        </p:nvSpPr>
        <p:spPr>
          <a:xfrm>
            <a:off x="3236719" y="960658"/>
            <a:ext cx="6092825" cy="1200329"/>
          </a:xfrm>
          <a:prstGeom prst="rect">
            <a:avLst/>
          </a:prstGeom>
        </p:spPr>
        <p:txBody>
          <a:bodyPr>
            <a:spAutoFit/>
          </a:bodyPr>
          <a:lstStyle/>
          <a:p>
            <a:pPr marL="895193" lvl="1" indent="-285750">
              <a:buFont typeface="Arial" panose="020B0604020202020204" pitchFamily="34" charset="0"/>
              <a:buChar char="•"/>
            </a:pPr>
            <a:r>
              <a:rPr lang="en-US" sz="1800" b="1" dirty="0">
                <a:solidFill>
                  <a:srgbClr val="0B2867"/>
                </a:solidFill>
              </a:rPr>
              <a:t>SEL immune </a:t>
            </a:r>
            <a:r>
              <a:rPr lang="en-US" sz="1800" dirty="0">
                <a:solidFill>
                  <a:srgbClr val="0B2867"/>
                </a:solidFill>
              </a:rPr>
              <a:t>up to 78Mev.cm2/mg</a:t>
            </a:r>
          </a:p>
          <a:p>
            <a:pPr marL="895193" lvl="1" indent="-285750">
              <a:buFont typeface="Arial" panose="020B0604020202020204" pitchFamily="34" charset="0"/>
              <a:buChar char="•"/>
            </a:pPr>
            <a:r>
              <a:rPr lang="en-US" sz="1800" b="1" dirty="0">
                <a:solidFill>
                  <a:srgbClr val="0B2867"/>
                </a:solidFill>
              </a:rPr>
              <a:t>TID &gt;100 </a:t>
            </a:r>
            <a:r>
              <a:rPr lang="en-US" sz="1800" b="1" dirty="0" err="1">
                <a:solidFill>
                  <a:srgbClr val="0B2867"/>
                </a:solidFill>
              </a:rPr>
              <a:t>krad</a:t>
            </a:r>
            <a:r>
              <a:rPr lang="en-US" sz="1800" dirty="0">
                <a:solidFill>
                  <a:srgbClr val="0B2867"/>
                </a:solidFill>
              </a:rPr>
              <a:t>, </a:t>
            </a:r>
            <a:r>
              <a:rPr lang="en-US" sz="1800" b="1" dirty="0">
                <a:solidFill>
                  <a:srgbClr val="0B2867"/>
                </a:solidFill>
              </a:rPr>
              <a:t>Embedded Flash at 40 </a:t>
            </a:r>
            <a:r>
              <a:rPr lang="en-US" sz="1800" b="1" dirty="0" err="1">
                <a:solidFill>
                  <a:srgbClr val="0B2867"/>
                </a:solidFill>
              </a:rPr>
              <a:t>krad</a:t>
            </a:r>
            <a:r>
              <a:rPr lang="en-US" sz="1800" b="1" dirty="0">
                <a:solidFill>
                  <a:srgbClr val="0B2867"/>
                </a:solidFill>
              </a:rPr>
              <a:t> </a:t>
            </a:r>
          </a:p>
          <a:p>
            <a:pPr marL="895193" lvl="1" indent="-285750">
              <a:buFont typeface="Arial" panose="020B0604020202020204" pitchFamily="34" charset="0"/>
              <a:buChar char="•"/>
            </a:pPr>
            <a:r>
              <a:rPr lang="en-US" sz="1800" b="1" dirty="0">
                <a:solidFill>
                  <a:srgbClr val="0B2867"/>
                </a:solidFill>
              </a:rPr>
              <a:t>SEU LET &gt;30Mev.cm2/mg</a:t>
            </a:r>
            <a:r>
              <a:rPr lang="en-US" sz="1800" dirty="0">
                <a:solidFill>
                  <a:srgbClr val="0B2867"/>
                </a:solidFill>
              </a:rPr>
              <a:t>, Xsection &lt;10</a:t>
            </a:r>
            <a:r>
              <a:rPr lang="en-US" sz="1800" baseline="30000" dirty="0">
                <a:solidFill>
                  <a:srgbClr val="0B2867"/>
                </a:solidFill>
              </a:rPr>
              <a:t>-9</a:t>
            </a:r>
            <a:r>
              <a:rPr lang="en-US" sz="1800" dirty="0">
                <a:solidFill>
                  <a:srgbClr val="0B2867"/>
                </a:solidFill>
              </a:rPr>
              <a:t> cm2/word</a:t>
            </a:r>
          </a:p>
          <a:p>
            <a:pPr marL="895193" lvl="1" indent="-285750">
              <a:buFont typeface="Arial" panose="020B0604020202020204" pitchFamily="34" charset="0"/>
              <a:buChar char="•"/>
            </a:pPr>
            <a:r>
              <a:rPr lang="en-US" sz="1800" b="1" dirty="0">
                <a:solidFill>
                  <a:srgbClr val="0B2867"/>
                </a:solidFill>
              </a:rPr>
              <a:t>No SEFI</a:t>
            </a:r>
            <a:r>
              <a:rPr lang="en-US" sz="1800" dirty="0">
                <a:solidFill>
                  <a:srgbClr val="0B2867"/>
                </a:solidFill>
              </a:rPr>
              <a:t>,  </a:t>
            </a:r>
            <a:r>
              <a:rPr lang="en-US" sz="1800" b="1" dirty="0">
                <a:solidFill>
                  <a:srgbClr val="0B2867"/>
                </a:solidFill>
              </a:rPr>
              <a:t>No Flash SBU nor MBU</a:t>
            </a:r>
          </a:p>
        </p:txBody>
      </p:sp>
      <p:pic>
        <p:nvPicPr>
          <p:cNvPr id="5" name="Picture 4">
            <a:extLst>
              <a:ext uri="{FF2B5EF4-FFF2-40B4-BE49-F238E27FC236}">
                <a16:creationId xmlns:a16="http://schemas.microsoft.com/office/drawing/2014/main" id="{3B67A3EB-37D8-43D1-B4C4-C9F0936C68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6795" y="53461"/>
            <a:ext cx="1655802" cy="646546"/>
          </a:xfrm>
          <a:prstGeom prst="rect">
            <a:avLst/>
          </a:prstGeom>
        </p:spPr>
      </p:pic>
      <p:grpSp>
        <p:nvGrpSpPr>
          <p:cNvPr id="224" name="Group 223">
            <a:extLst>
              <a:ext uri="{FF2B5EF4-FFF2-40B4-BE49-F238E27FC236}">
                <a16:creationId xmlns:a16="http://schemas.microsoft.com/office/drawing/2014/main" id="{E06E44C3-0227-4876-9A28-6E161C3F1E29}"/>
              </a:ext>
            </a:extLst>
          </p:cNvPr>
          <p:cNvGrpSpPr>
            <a:grpSpLocks noChangeAspect="1"/>
          </p:cNvGrpSpPr>
          <p:nvPr/>
        </p:nvGrpSpPr>
        <p:grpSpPr>
          <a:xfrm>
            <a:off x="4030612" y="2369295"/>
            <a:ext cx="4050454" cy="3969747"/>
            <a:chOff x="198063" y="851513"/>
            <a:chExt cx="4614389" cy="4522451"/>
          </a:xfrm>
        </p:grpSpPr>
        <p:sp>
          <p:nvSpPr>
            <p:cNvPr id="225" name="Rectangle: Rounded Corners 224">
              <a:extLst>
                <a:ext uri="{FF2B5EF4-FFF2-40B4-BE49-F238E27FC236}">
                  <a16:creationId xmlns:a16="http://schemas.microsoft.com/office/drawing/2014/main" id="{2336B236-A6BF-417C-9BD1-15826C5B97F5}"/>
                </a:ext>
              </a:extLst>
            </p:cNvPr>
            <p:cNvSpPr/>
            <p:nvPr/>
          </p:nvSpPr>
          <p:spPr>
            <a:xfrm rot="16200000">
              <a:off x="4537167" y="44889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26" name="Rectangle: Rounded Corners 225">
              <a:extLst>
                <a:ext uri="{FF2B5EF4-FFF2-40B4-BE49-F238E27FC236}">
                  <a16:creationId xmlns:a16="http://schemas.microsoft.com/office/drawing/2014/main" id="{FC1D02C0-B3A7-46A1-B7DA-8E3E31BE0894}"/>
                </a:ext>
              </a:extLst>
            </p:cNvPr>
            <p:cNvSpPr/>
            <p:nvPr/>
          </p:nvSpPr>
          <p:spPr>
            <a:xfrm rot="16200000">
              <a:off x="4518246" y="4653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27" name="Rectangle: Rounded Corners 226">
              <a:extLst>
                <a:ext uri="{FF2B5EF4-FFF2-40B4-BE49-F238E27FC236}">
                  <a16:creationId xmlns:a16="http://schemas.microsoft.com/office/drawing/2014/main" id="{69279071-C25B-44A6-842E-0D0E7B5D33EE}"/>
                </a:ext>
              </a:extLst>
            </p:cNvPr>
            <p:cNvSpPr/>
            <p:nvPr/>
          </p:nvSpPr>
          <p:spPr>
            <a:xfrm rot="16200000">
              <a:off x="4537167" y="43365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28" name="Rectangle: Rounded Corners 227">
              <a:extLst>
                <a:ext uri="{FF2B5EF4-FFF2-40B4-BE49-F238E27FC236}">
                  <a16:creationId xmlns:a16="http://schemas.microsoft.com/office/drawing/2014/main" id="{EDC7FA80-A15C-48D7-8CFE-A5A150E13BAA}"/>
                </a:ext>
              </a:extLst>
            </p:cNvPr>
            <p:cNvSpPr/>
            <p:nvPr/>
          </p:nvSpPr>
          <p:spPr>
            <a:xfrm rot="16200000">
              <a:off x="4518246" y="4500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Rectangle: Rounded Corners 228">
              <a:extLst>
                <a:ext uri="{FF2B5EF4-FFF2-40B4-BE49-F238E27FC236}">
                  <a16:creationId xmlns:a16="http://schemas.microsoft.com/office/drawing/2014/main" id="{37C58749-7A39-4265-BBD1-E93362110A4C}"/>
                </a:ext>
              </a:extLst>
            </p:cNvPr>
            <p:cNvSpPr/>
            <p:nvPr/>
          </p:nvSpPr>
          <p:spPr>
            <a:xfrm rot="16200000">
              <a:off x="4537167" y="41841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Rectangle: Rounded Corners 229">
              <a:extLst>
                <a:ext uri="{FF2B5EF4-FFF2-40B4-BE49-F238E27FC236}">
                  <a16:creationId xmlns:a16="http://schemas.microsoft.com/office/drawing/2014/main" id="{773F6D0D-F9B0-49AF-80B6-1FFAD1432DF3}"/>
                </a:ext>
              </a:extLst>
            </p:cNvPr>
            <p:cNvSpPr/>
            <p:nvPr/>
          </p:nvSpPr>
          <p:spPr>
            <a:xfrm rot="16200000">
              <a:off x="4518246" y="4348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Rectangle: Rounded Corners 230">
              <a:extLst>
                <a:ext uri="{FF2B5EF4-FFF2-40B4-BE49-F238E27FC236}">
                  <a16:creationId xmlns:a16="http://schemas.microsoft.com/office/drawing/2014/main" id="{E0E51DAE-E749-4444-B484-66986B35A39F}"/>
                </a:ext>
              </a:extLst>
            </p:cNvPr>
            <p:cNvSpPr/>
            <p:nvPr/>
          </p:nvSpPr>
          <p:spPr>
            <a:xfrm rot="16200000">
              <a:off x="4537167" y="40317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2" name="Rectangle: Rounded Corners 231">
              <a:extLst>
                <a:ext uri="{FF2B5EF4-FFF2-40B4-BE49-F238E27FC236}">
                  <a16:creationId xmlns:a16="http://schemas.microsoft.com/office/drawing/2014/main" id="{A6569D4C-1972-4C28-A0F4-7106818E2C7F}"/>
                </a:ext>
              </a:extLst>
            </p:cNvPr>
            <p:cNvSpPr/>
            <p:nvPr/>
          </p:nvSpPr>
          <p:spPr>
            <a:xfrm rot="16200000">
              <a:off x="4518246" y="4195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Rectangle: Rounded Corners 232">
              <a:extLst>
                <a:ext uri="{FF2B5EF4-FFF2-40B4-BE49-F238E27FC236}">
                  <a16:creationId xmlns:a16="http://schemas.microsoft.com/office/drawing/2014/main" id="{217138D2-4270-4667-8E4E-99C4B82FBA7A}"/>
                </a:ext>
              </a:extLst>
            </p:cNvPr>
            <p:cNvSpPr/>
            <p:nvPr/>
          </p:nvSpPr>
          <p:spPr>
            <a:xfrm rot="16200000">
              <a:off x="4537167" y="3879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4" name="Rectangle: Rounded Corners 233">
              <a:extLst>
                <a:ext uri="{FF2B5EF4-FFF2-40B4-BE49-F238E27FC236}">
                  <a16:creationId xmlns:a16="http://schemas.microsoft.com/office/drawing/2014/main" id="{71C28712-F17C-4036-8042-3A1BE2E7B394}"/>
                </a:ext>
              </a:extLst>
            </p:cNvPr>
            <p:cNvSpPr/>
            <p:nvPr/>
          </p:nvSpPr>
          <p:spPr>
            <a:xfrm rot="16200000">
              <a:off x="4518246" y="4043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 name="Rectangle: Rounded Corners 234">
              <a:extLst>
                <a:ext uri="{FF2B5EF4-FFF2-40B4-BE49-F238E27FC236}">
                  <a16:creationId xmlns:a16="http://schemas.microsoft.com/office/drawing/2014/main" id="{2A4DF115-8D9B-44DB-958E-6E2036DA573D}"/>
                </a:ext>
              </a:extLst>
            </p:cNvPr>
            <p:cNvSpPr/>
            <p:nvPr/>
          </p:nvSpPr>
          <p:spPr>
            <a:xfrm rot="16200000">
              <a:off x="4537167" y="3726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6" name="Rectangle: Rounded Corners 235">
              <a:extLst>
                <a:ext uri="{FF2B5EF4-FFF2-40B4-BE49-F238E27FC236}">
                  <a16:creationId xmlns:a16="http://schemas.microsoft.com/office/drawing/2014/main" id="{DF0C86E7-D72D-491C-9B70-3E840206116B}"/>
                </a:ext>
              </a:extLst>
            </p:cNvPr>
            <p:cNvSpPr/>
            <p:nvPr/>
          </p:nvSpPr>
          <p:spPr>
            <a:xfrm rot="16200000">
              <a:off x="4518246" y="3891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7" name="Rectangle: Rounded Corners 236">
              <a:extLst>
                <a:ext uri="{FF2B5EF4-FFF2-40B4-BE49-F238E27FC236}">
                  <a16:creationId xmlns:a16="http://schemas.microsoft.com/office/drawing/2014/main" id="{8A2F5B60-99F6-42BE-890D-31B258496A39}"/>
                </a:ext>
              </a:extLst>
            </p:cNvPr>
            <p:cNvSpPr/>
            <p:nvPr/>
          </p:nvSpPr>
          <p:spPr>
            <a:xfrm rot="16200000">
              <a:off x="4537167" y="3574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8" name="Rectangle: Rounded Corners 237">
              <a:extLst>
                <a:ext uri="{FF2B5EF4-FFF2-40B4-BE49-F238E27FC236}">
                  <a16:creationId xmlns:a16="http://schemas.microsoft.com/office/drawing/2014/main" id="{31C7B286-D613-479D-ADD0-D03D6BD049D3}"/>
                </a:ext>
              </a:extLst>
            </p:cNvPr>
            <p:cNvSpPr/>
            <p:nvPr/>
          </p:nvSpPr>
          <p:spPr>
            <a:xfrm rot="16200000">
              <a:off x="4518246" y="3738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9" name="Rectangle: Rounded Corners 238">
              <a:extLst>
                <a:ext uri="{FF2B5EF4-FFF2-40B4-BE49-F238E27FC236}">
                  <a16:creationId xmlns:a16="http://schemas.microsoft.com/office/drawing/2014/main" id="{8843C93E-82C9-4FA2-A24E-F7EA50D9BFEE}"/>
                </a:ext>
              </a:extLst>
            </p:cNvPr>
            <p:cNvSpPr/>
            <p:nvPr/>
          </p:nvSpPr>
          <p:spPr>
            <a:xfrm rot="16200000">
              <a:off x="4537167" y="34221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0" name="Rectangle: Rounded Corners 239">
              <a:extLst>
                <a:ext uri="{FF2B5EF4-FFF2-40B4-BE49-F238E27FC236}">
                  <a16:creationId xmlns:a16="http://schemas.microsoft.com/office/drawing/2014/main" id="{D8DEB170-5193-41D2-ADE0-D06E97C033CC}"/>
                </a:ext>
              </a:extLst>
            </p:cNvPr>
            <p:cNvSpPr/>
            <p:nvPr/>
          </p:nvSpPr>
          <p:spPr>
            <a:xfrm rot="16200000">
              <a:off x="4518246" y="3586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1" name="Rectangle: Rounded Corners 240">
              <a:extLst>
                <a:ext uri="{FF2B5EF4-FFF2-40B4-BE49-F238E27FC236}">
                  <a16:creationId xmlns:a16="http://schemas.microsoft.com/office/drawing/2014/main" id="{2D363DE0-1515-4DE3-BAAD-54BED04DCB02}"/>
                </a:ext>
              </a:extLst>
            </p:cNvPr>
            <p:cNvSpPr/>
            <p:nvPr/>
          </p:nvSpPr>
          <p:spPr>
            <a:xfrm rot="16200000">
              <a:off x="4537167" y="32697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2" name="Rectangle: Rounded Corners 241">
              <a:extLst>
                <a:ext uri="{FF2B5EF4-FFF2-40B4-BE49-F238E27FC236}">
                  <a16:creationId xmlns:a16="http://schemas.microsoft.com/office/drawing/2014/main" id="{5CA63F71-E0A6-4E3F-936F-E327C794955E}"/>
                </a:ext>
              </a:extLst>
            </p:cNvPr>
            <p:cNvSpPr/>
            <p:nvPr/>
          </p:nvSpPr>
          <p:spPr>
            <a:xfrm rot="16200000">
              <a:off x="4518246" y="3433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3" name="Rectangle: Rounded Corners 242">
              <a:extLst>
                <a:ext uri="{FF2B5EF4-FFF2-40B4-BE49-F238E27FC236}">
                  <a16:creationId xmlns:a16="http://schemas.microsoft.com/office/drawing/2014/main" id="{BC8A465B-4197-47B8-8EC7-02996D10CBFA}"/>
                </a:ext>
              </a:extLst>
            </p:cNvPr>
            <p:cNvSpPr/>
            <p:nvPr/>
          </p:nvSpPr>
          <p:spPr>
            <a:xfrm rot="16200000">
              <a:off x="4537167" y="3117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4" name="Rectangle: Rounded Corners 243">
              <a:extLst>
                <a:ext uri="{FF2B5EF4-FFF2-40B4-BE49-F238E27FC236}">
                  <a16:creationId xmlns:a16="http://schemas.microsoft.com/office/drawing/2014/main" id="{0A998240-28EC-414B-9F1E-82540D66DC1B}"/>
                </a:ext>
              </a:extLst>
            </p:cNvPr>
            <p:cNvSpPr/>
            <p:nvPr/>
          </p:nvSpPr>
          <p:spPr>
            <a:xfrm rot="16200000">
              <a:off x="4518246" y="3281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5" name="Rectangle: Rounded Corners 244">
              <a:extLst>
                <a:ext uri="{FF2B5EF4-FFF2-40B4-BE49-F238E27FC236}">
                  <a16:creationId xmlns:a16="http://schemas.microsoft.com/office/drawing/2014/main" id="{1EB22496-E801-425B-8873-749258E1CCF3}"/>
                </a:ext>
              </a:extLst>
            </p:cNvPr>
            <p:cNvSpPr/>
            <p:nvPr/>
          </p:nvSpPr>
          <p:spPr>
            <a:xfrm rot="16200000">
              <a:off x="4537167" y="2964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6" name="Rectangle: Rounded Corners 245">
              <a:extLst>
                <a:ext uri="{FF2B5EF4-FFF2-40B4-BE49-F238E27FC236}">
                  <a16:creationId xmlns:a16="http://schemas.microsoft.com/office/drawing/2014/main" id="{C81223FA-FD76-41E7-98AB-0CA290FA8860}"/>
                </a:ext>
              </a:extLst>
            </p:cNvPr>
            <p:cNvSpPr/>
            <p:nvPr/>
          </p:nvSpPr>
          <p:spPr>
            <a:xfrm rot="16200000">
              <a:off x="4518246" y="3129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7" name="Rectangle: Rounded Corners 246">
              <a:extLst>
                <a:ext uri="{FF2B5EF4-FFF2-40B4-BE49-F238E27FC236}">
                  <a16:creationId xmlns:a16="http://schemas.microsoft.com/office/drawing/2014/main" id="{D7B41451-780A-4227-9CB9-F5DEF488F25C}"/>
                </a:ext>
              </a:extLst>
            </p:cNvPr>
            <p:cNvSpPr/>
            <p:nvPr/>
          </p:nvSpPr>
          <p:spPr>
            <a:xfrm rot="16200000">
              <a:off x="4537167" y="2812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8" name="Rectangle: Rounded Corners 247">
              <a:extLst>
                <a:ext uri="{FF2B5EF4-FFF2-40B4-BE49-F238E27FC236}">
                  <a16:creationId xmlns:a16="http://schemas.microsoft.com/office/drawing/2014/main" id="{9AE0C7FA-4DA9-4DA6-B20F-AD2C6DB3E2A9}"/>
                </a:ext>
              </a:extLst>
            </p:cNvPr>
            <p:cNvSpPr/>
            <p:nvPr/>
          </p:nvSpPr>
          <p:spPr>
            <a:xfrm rot="16200000">
              <a:off x="4518246" y="2976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Rectangle: Rounded Corners 248">
              <a:extLst>
                <a:ext uri="{FF2B5EF4-FFF2-40B4-BE49-F238E27FC236}">
                  <a16:creationId xmlns:a16="http://schemas.microsoft.com/office/drawing/2014/main" id="{9BBD40BC-720B-422D-A205-B2443CF3CBEF}"/>
                </a:ext>
              </a:extLst>
            </p:cNvPr>
            <p:cNvSpPr/>
            <p:nvPr/>
          </p:nvSpPr>
          <p:spPr>
            <a:xfrm rot="16200000">
              <a:off x="4537167" y="26601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0" name="Rectangle: Rounded Corners 249">
              <a:extLst>
                <a:ext uri="{FF2B5EF4-FFF2-40B4-BE49-F238E27FC236}">
                  <a16:creationId xmlns:a16="http://schemas.microsoft.com/office/drawing/2014/main" id="{BB50E575-3021-432A-8523-3660FC372EE9}"/>
                </a:ext>
              </a:extLst>
            </p:cNvPr>
            <p:cNvSpPr/>
            <p:nvPr/>
          </p:nvSpPr>
          <p:spPr>
            <a:xfrm rot="16200000">
              <a:off x="4518246" y="2824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1" name="Rectangle: Rounded Corners 250">
              <a:extLst>
                <a:ext uri="{FF2B5EF4-FFF2-40B4-BE49-F238E27FC236}">
                  <a16:creationId xmlns:a16="http://schemas.microsoft.com/office/drawing/2014/main" id="{4E7E8AD0-8DEF-4356-8D4F-D8AEDFD3D0E8}"/>
                </a:ext>
              </a:extLst>
            </p:cNvPr>
            <p:cNvSpPr/>
            <p:nvPr/>
          </p:nvSpPr>
          <p:spPr>
            <a:xfrm rot="16200000">
              <a:off x="4537167" y="25077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2" name="Rectangle: Rounded Corners 251">
              <a:extLst>
                <a:ext uri="{FF2B5EF4-FFF2-40B4-BE49-F238E27FC236}">
                  <a16:creationId xmlns:a16="http://schemas.microsoft.com/office/drawing/2014/main" id="{4F4E6F5F-19AB-422D-9416-39D875AC6943}"/>
                </a:ext>
              </a:extLst>
            </p:cNvPr>
            <p:cNvSpPr/>
            <p:nvPr/>
          </p:nvSpPr>
          <p:spPr>
            <a:xfrm rot="16200000">
              <a:off x="4518246" y="2671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3" name="Rectangle: Rounded Corners 252">
              <a:extLst>
                <a:ext uri="{FF2B5EF4-FFF2-40B4-BE49-F238E27FC236}">
                  <a16:creationId xmlns:a16="http://schemas.microsoft.com/office/drawing/2014/main" id="{8DB366FE-8AB6-4408-9D9C-CFF9880180DC}"/>
                </a:ext>
              </a:extLst>
            </p:cNvPr>
            <p:cNvSpPr/>
            <p:nvPr/>
          </p:nvSpPr>
          <p:spPr>
            <a:xfrm rot="16200000">
              <a:off x="4537167" y="2355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4" name="Rectangle: Rounded Corners 253">
              <a:extLst>
                <a:ext uri="{FF2B5EF4-FFF2-40B4-BE49-F238E27FC236}">
                  <a16:creationId xmlns:a16="http://schemas.microsoft.com/office/drawing/2014/main" id="{A454A860-350F-42CE-90FB-E9E0A6CA2438}"/>
                </a:ext>
              </a:extLst>
            </p:cNvPr>
            <p:cNvSpPr/>
            <p:nvPr/>
          </p:nvSpPr>
          <p:spPr>
            <a:xfrm rot="16200000">
              <a:off x="4518246" y="2519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5" name="Rectangle: Rounded Corners 254">
              <a:extLst>
                <a:ext uri="{FF2B5EF4-FFF2-40B4-BE49-F238E27FC236}">
                  <a16:creationId xmlns:a16="http://schemas.microsoft.com/office/drawing/2014/main" id="{00B30052-ACA6-420E-A7D2-55187FD536D9}"/>
                </a:ext>
              </a:extLst>
            </p:cNvPr>
            <p:cNvSpPr/>
            <p:nvPr/>
          </p:nvSpPr>
          <p:spPr>
            <a:xfrm rot="16200000">
              <a:off x="4537167" y="2202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6" name="Rectangle: Rounded Corners 255">
              <a:extLst>
                <a:ext uri="{FF2B5EF4-FFF2-40B4-BE49-F238E27FC236}">
                  <a16:creationId xmlns:a16="http://schemas.microsoft.com/office/drawing/2014/main" id="{06FB973C-E990-4714-AFA4-EC30254B7DE8}"/>
                </a:ext>
              </a:extLst>
            </p:cNvPr>
            <p:cNvSpPr/>
            <p:nvPr/>
          </p:nvSpPr>
          <p:spPr>
            <a:xfrm rot="16200000">
              <a:off x="4518246" y="2367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7" name="Rectangle: Rounded Corners 256">
              <a:extLst>
                <a:ext uri="{FF2B5EF4-FFF2-40B4-BE49-F238E27FC236}">
                  <a16:creationId xmlns:a16="http://schemas.microsoft.com/office/drawing/2014/main" id="{5992875F-8813-4505-97F4-D62700F11EDA}"/>
                </a:ext>
              </a:extLst>
            </p:cNvPr>
            <p:cNvSpPr/>
            <p:nvPr/>
          </p:nvSpPr>
          <p:spPr>
            <a:xfrm rot="16200000">
              <a:off x="4537167" y="2050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8" name="Rectangle: Rounded Corners 257">
              <a:extLst>
                <a:ext uri="{FF2B5EF4-FFF2-40B4-BE49-F238E27FC236}">
                  <a16:creationId xmlns:a16="http://schemas.microsoft.com/office/drawing/2014/main" id="{739EAC27-1C40-4CCC-8806-837A716521DA}"/>
                </a:ext>
              </a:extLst>
            </p:cNvPr>
            <p:cNvSpPr/>
            <p:nvPr/>
          </p:nvSpPr>
          <p:spPr>
            <a:xfrm rot="16200000">
              <a:off x="4518246" y="2214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9" name="Rectangle: Rounded Corners 258">
              <a:extLst>
                <a:ext uri="{FF2B5EF4-FFF2-40B4-BE49-F238E27FC236}">
                  <a16:creationId xmlns:a16="http://schemas.microsoft.com/office/drawing/2014/main" id="{5A69A135-5C47-4FD6-AAC3-D2992260E22E}"/>
                </a:ext>
              </a:extLst>
            </p:cNvPr>
            <p:cNvSpPr/>
            <p:nvPr/>
          </p:nvSpPr>
          <p:spPr>
            <a:xfrm rot="16200000">
              <a:off x="4537167" y="18981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0" name="Rectangle: Rounded Corners 259">
              <a:extLst>
                <a:ext uri="{FF2B5EF4-FFF2-40B4-BE49-F238E27FC236}">
                  <a16:creationId xmlns:a16="http://schemas.microsoft.com/office/drawing/2014/main" id="{CCB1FC2D-ECAB-4CF1-BEFA-EFF909F76E1C}"/>
                </a:ext>
              </a:extLst>
            </p:cNvPr>
            <p:cNvSpPr/>
            <p:nvPr/>
          </p:nvSpPr>
          <p:spPr>
            <a:xfrm rot="16200000">
              <a:off x="4518246" y="2062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1" name="Rectangle: Rounded Corners 260">
              <a:extLst>
                <a:ext uri="{FF2B5EF4-FFF2-40B4-BE49-F238E27FC236}">
                  <a16:creationId xmlns:a16="http://schemas.microsoft.com/office/drawing/2014/main" id="{EF2EFD24-39D8-4047-9F1A-7A717A8C2FE7}"/>
                </a:ext>
              </a:extLst>
            </p:cNvPr>
            <p:cNvSpPr/>
            <p:nvPr/>
          </p:nvSpPr>
          <p:spPr>
            <a:xfrm rot="16200000">
              <a:off x="4537167" y="17457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2" name="Rectangle: Rounded Corners 261">
              <a:extLst>
                <a:ext uri="{FF2B5EF4-FFF2-40B4-BE49-F238E27FC236}">
                  <a16:creationId xmlns:a16="http://schemas.microsoft.com/office/drawing/2014/main" id="{600E26A9-5F26-4A12-AEA0-67C5DD2E7353}"/>
                </a:ext>
              </a:extLst>
            </p:cNvPr>
            <p:cNvSpPr/>
            <p:nvPr/>
          </p:nvSpPr>
          <p:spPr>
            <a:xfrm rot="16200000">
              <a:off x="4518246" y="1909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3" name="Rectangle: Rounded Corners 262">
              <a:extLst>
                <a:ext uri="{FF2B5EF4-FFF2-40B4-BE49-F238E27FC236}">
                  <a16:creationId xmlns:a16="http://schemas.microsoft.com/office/drawing/2014/main" id="{B6A3A658-6407-4234-8547-F444B48211D2}"/>
                </a:ext>
              </a:extLst>
            </p:cNvPr>
            <p:cNvSpPr/>
            <p:nvPr/>
          </p:nvSpPr>
          <p:spPr>
            <a:xfrm rot="16200000">
              <a:off x="4537167" y="1593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4" name="Rectangle: Rounded Corners 263">
              <a:extLst>
                <a:ext uri="{FF2B5EF4-FFF2-40B4-BE49-F238E27FC236}">
                  <a16:creationId xmlns:a16="http://schemas.microsoft.com/office/drawing/2014/main" id="{78C5FB93-EEE6-4F25-B10B-65D29148AA15}"/>
                </a:ext>
              </a:extLst>
            </p:cNvPr>
            <p:cNvSpPr/>
            <p:nvPr/>
          </p:nvSpPr>
          <p:spPr>
            <a:xfrm rot="16200000">
              <a:off x="4518246" y="1757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5" name="Rectangle: Rounded Corners 264">
              <a:extLst>
                <a:ext uri="{FF2B5EF4-FFF2-40B4-BE49-F238E27FC236}">
                  <a16:creationId xmlns:a16="http://schemas.microsoft.com/office/drawing/2014/main" id="{1912E8CC-7E48-4FCF-965F-A4B5E8BDEB4B}"/>
                </a:ext>
              </a:extLst>
            </p:cNvPr>
            <p:cNvSpPr/>
            <p:nvPr/>
          </p:nvSpPr>
          <p:spPr>
            <a:xfrm rot="16200000">
              <a:off x="4537167" y="1440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6" name="Rectangle: Rounded Corners 265">
              <a:extLst>
                <a:ext uri="{FF2B5EF4-FFF2-40B4-BE49-F238E27FC236}">
                  <a16:creationId xmlns:a16="http://schemas.microsoft.com/office/drawing/2014/main" id="{0DAD2EB7-9FA2-48A8-B8AD-44DE9484CEE9}"/>
                </a:ext>
              </a:extLst>
            </p:cNvPr>
            <p:cNvSpPr/>
            <p:nvPr/>
          </p:nvSpPr>
          <p:spPr>
            <a:xfrm rot="16200000">
              <a:off x="4518246" y="1605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7" name="Rectangle: Rounded Corners 266">
              <a:extLst>
                <a:ext uri="{FF2B5EF4-FFF2-40B4-BE49-F238E27FC236}">
                  <a16:creationId xmlns:a16="http://schemas.microsoft.com/office/drawing/2014/main" id="{4FD3FC07-B9E6-41B4-9019-E4ACD5CA41D3}"/>
                </a:ext>
              </a:extLst>
            </p:cNvPr>
            <p:cNvSpPr/>
            <p:nvPr/>
          </p:nvSpPr>
          <p:spPr>
            <a:xfrm rot="16200000">
              <a:off x="4537167" y="1288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8" name="Rectangle: Rounded Corners 267">
              <a:extLst>
                <a:ext uri="{FF2B5EF4-FFF2-40B4-BE49-F238E27FC236}">
                  <a16:creationId xmlns:a16="http://schemas.microsoft.com/office/drawing/2014/main" id="{D6D5DC89-C3BC-41A6-AC59-A7634AA4E305}"/>
                </a:ext>
              </a:extLst>
            </p:cNvPr>
            <p:cNvSpPr/>
            <p:nvPr/>
          </p:nvSpPr>
          <p:spPr>
            <a:xfrm rot="16200000">
              <a:off x="4518246" y="1452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9" name="Rectangle: Rounded Corners 268">
              <a:extLst>
                <a:ext uri="{FF2B5EF4-FFF2-40B4-BE49-F238E27FC236}">
                  <a16:creationId xmlns:a16="http://schemas.microsoft.com/office/drawing/2014/main" id="{B7C8E560-C59C-4D53-955C-0B332C330BB8}"/>
                </a:ext>
              </a:extLst>
            </p:cNvPr>
            <p:cNvSpPr/>
            <p:nvPr/>
          </p:nvSpPr>
          <p:spPr>
            <a:xfrm rot="16200000">
              <a:off x="368573" y="44889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0" name="Rectangle: Rounded Corners 269">
              <a:extLst>
                <a:ext uri="{FF2B5EF4-FFF2-40B4-BE49-F238E27FC236}">
                  <a16:creationId xmlns:a16="http://schemas.microsoft.com/office/drawing/2014/main" id="{10A1A3B4-6878-4453-852C-E640CC2A9FE2}"/>
                </a:ext>
              </a:extLst>
            </p:cNvPr>
            <p:cNvSpPr/>
            <p:nvPr/>
          </p:nvSpPr>
          <p:spPr>
            <a:xfrm rot="16200000">
              <a:off x="349652" y="4653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1" name="Rectangle: Rounded Corners 270">
              <a:extLst>
                <a:ext uri="{FF2B5EF4-FFF2-40B4-BE49-F238E27FC236}">
                  <a16:creationId xmlns:a16="http://schemas.microsoft.com/office/drawing/2014/main" id="{EB8F66B6-1093-4FB0-BF86-084BAC684201}"/>
                </a:ext>
              </a:extLst>
            </p:cNvPr>
            <p:cNvSpPr/>
            <p:nvPr/>
          </p:nvSpPr>
          <p:spPr>
            <a:xfrm rot="16200000">
              <a:off x="368573" y="43365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Rectangle: Rounded Corners 271">
              <a:extLst>
                <a:ext uri="{FF2B5EF4-FFF2-40B4-BE49-F238E27FC236}">
                  <a16:creationId xmlns:a16="http://schemas.microsoft.com/office/drawing/2014/main" id="{6A458D14-8D11-493E-9B5C-20813A763028}"/>
                </a:ext>
              </a:extLst>
            </p:cNvPr>
            <p:cNvSpPr/>
            <p:nvPr/>
          </p:nvSpPr>
          <p:spPr>
            <a:xfrm rot="16200000">
              <a:off x="349652" y="4500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3" name="Rectangle: Rounded Corners 272">
              <a:extLst>
                <a:ext uri="{FF2B5EF4-FFF2-40B4-BE49-F238E27FC236}">
                  <a16:creationId xmlns:a16="http://schemas.microsoft.com/office/drawing/2014/main" id="{2BC372F7-D54F-4DF6-8912-9C7D6C64B31D}"/>
                </a:ext>
              </a:extLst>
            </p:cNvPr>
            <p:cNvSpPr/>
            <p:nvPr/>
          </p:nvSpPr>
          <p:spPr>
            <a:xfrm rot="16200000">
              <a:off x="368573" y="41841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4" name="Rectangle: Rounded Corners 273">
              <a:extLst>
                <a:ext uri="{FF2B5EF4-FFF2-40B4-BE49-F238E27FC236}">
                  <a16:creationId xmlns:a16="http://schemas.microsoft.com/office/drawing/2014/main" id="{BFE73F1D-0738-4C0B-A0A2-5940191AA819}"/>
                </a:ext>
              </a:extLst>
            </p:cNvPr>
            <p:cNvSpPr/>
            <p:nvPr/>
          </p:nvSpPr>
          <p:spPr>
            <a:xfrm rot="16200000">
              <a:off x="349652" y="4348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Rectangle: Rounded Corners 274">
              <a:extLst>
                <a:ext uri="{FF2B5EF4-FFF2-40B4-BE49-F238E27FC236}">
                  <a16:creationId xmlns:a16="http://schemas.microsoft.com/office/drawing/2014/main" id="{03126AC5-2CCE-4DD6-BC0F-89C3F9CE991D}"/>
                </a:ext>
              </a:extLst>
            </p:cNvPr>
            <p:cNvSpPr/>
            <p:nvPr/>
          </p:nvSpPr>
          <p:spPr>
            <a:xfrm rot="16200000">
              <a:off x="368573" y="4031771"/>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Rectangle: Rounded Corners 275">
              <a:extLst>
                <a:ext uri="{FF2B5EF4-FFF2-40B4-BE49-F238E27FC236}">
                  <a16:creationId xmlns:a16="http://schemas.microsoft.com/office/drawing/2014/main" id="{19218140-E4A1-469C-B0F2-BD3F7C653284}"/>
                </a:ext>
              </a:extLst>
            </p:cNvPr>
            <p:cNvSpPr/>
            <p:nvPr/>
          </p:nvSpPr>
          <p:spPr>
            <a:xfrm rot="16200000">
              <a:off x="349652" y="4195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7" name="Rectangle: Rounded Corners 276">
              <a:extLst>
                <a:ext uri="{FF2B5EF4-FFF2-40B4-BE49-F238E27FC236}">
                  <a16:creationId xmlns:a16="http://schemas.microsoft.com/office/drawing/2014/main" id="{2B199B18-9C18-4102-AB28-11266F717EE4}"/>
                </a:ext>
              </a:extLst>
            </p:cNvPr>
            <p:cNvSpPr/>
            <p:nvPr/>
          </p:nvSpPr>
          <p:spPr>
            <a:xfrm rot="16200000">
              <a:off x="368573" y="3879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8" name="Rectangle: Rounded Corners 277">
              <a:extLst>
                <a:ext uri="{FF2B5EF4-FFF2-40B4-BE49-F238E27FC236}">
                  <a16:creationId xmlns:a16="http://schemas.microsoft.com/office/drawing/2014/main" id="{B92FACC2-66EF-473A-AD86-12232E802625}"/>
                </a:ext>
              </a:extLst>
            </p:cNvPr>
            <p:cNvSpPr/>
            <p:nvPr/>
          </p:nvSpPr>
          <p:spPr>
            <a:xfrm rot="16200000">
              <a:off x="349652" y="4043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9" name="Rectangle: Rounded Corners 278">
              <a:extLst>
                <a:ext uri="{FF2B5EF4-FFF2-40B4-BE49-F238E27FC236}">
                  <a16:creationId xmlns:a16="http://schemas.microsoft.com/office/drawing/2014/main" id="{A952C3B6-C3EF-49DB-8224-189502FCE4BC}"/>
                </a:ext>
              </a:extLst>
            </p:cNvPr>
            <p:cNvSpPr/>
            <p:nvPr/>
          </p:nvSpPr>
          <p:spPr>
            <a:xfrm rot="16200000">
              <a:off x="368573" y="3726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0" name="Rectangle: Rounded Corners 279">
              <a:extLst>
                <a:ext uri="{FF2B5EF4-FFF2-40B4-BE49-F238E27FC236}">
                  <a16:creationId xmlns:a16="http://schemas.microsoft.com/office/drawing/2014/main" id="{E9C71A6C-24C6-4128-ACF5-94D6D089606B}"/>
                </a:ext>
              </a:extLst>
            </p:cNvPr>
            <p:cNvSpPr/>
            <p:nvPr/>
          </p:nvSpPr>
          <p:spPr>
            <a:xfrm rot="16200000">
              <a:off x="349652" y="3891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1" name="Rectangle: Rounded Corners 280">
              <a:extLst>
                <a:ext uri="{FF2B5EF4-FFF2-40B4-BE49-F238E27FC236}">
                  <a16:creationId xmlns:a16="http://schemas.microsoft.com/office/drawing/2014/main" id="{E14CEAE7-24AD-421E-B3FB-8B35D8A9E8CB}"/>
                </a:ext>
              </a:extLst>
            </p:cNvPr>
            <p:cNvSpPr/>
            <p:nvPr/>
          </p:nvSpPr>
          <p:spPr>
            <a:xfrm rot="16200000">
              <a:off x="368573" y="3574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2" name="Rectangle: Rounded Corners 281">
              <a:extLst>
                <a:ext uri="{FF2B5EF4-FFF2-40B4-BE49-F238E27FC236}">
                  <a16:creationId xmlns:a16="http://schemas.microsoft.com/office/drawing/2014/main" id="{6A03AB08-2EA0-49BF-B062-5A303B9CB743}"/>
                </a:ext>
              </a:extLst>
            </p:cNvPr>
            <p:cNvSpPr/>
            <p:nvPr/>
          </p:nvSpPr>
          <p:spPr>
            <a:xfrm rot="16200000">
              <a:off x="349652" y="3738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3" name="Rectangle: Rounded Corners 282">
              <a:extLst>
                <a:ext uri="{FF2B5EF4-FFF2-40B4-BE49-F238E27FC236}">
                  <a16:creationId xmlns:a16="http://schemas.microsoft.com/office/drawing/2014/main" id="{43AF826A-6A0E-43ED-8DDF-DD869DC58ECD}"/>
                </a:ext>
              </a:extLst>
            </p:cNvPr>
            <p:cNvSpPr/>
            <p:nvPr/>
          </p:nvSpPr>
          <p:spPr>
            <a:xfrm rot="16200000">
              <a:off x="368573" y="34221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Rounded Corners 283">
              <a:extLst>
                <a:ext uri="{FF2B5EF4-FFF2-40B4-BE49-F238E27FC236}">
                  <a16:creationId xmlns:a16="http://schemas.microsoft.com/office/drawing/2014/main" id="{993C9A76-6F9C-4019-BF0B-0C061ACC3163}"/>
                </a:ext>
              </a:extLst>
            </p:cNvPr>
            <p:cNvSpPr/>
            <p:nvPr/>
          </p:nvSpPr>
          <p:spPr>
            <a:xfrm rot="16200000">
              <a:off x="349652" y="3586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Rounded Corners 284">
              <a:extLst>
                <a:ext uri="{FF2B5EF4-FFF2-40B4-BE49-F238E27FC236}">
                  <a16:creationId xmlns:a16="http://schemas.microsoft.com/office/drawing/2014/main" id="{1C614C51-FE5A-45DC-AF90-CD7D76EF008F}"/>
                </a:ext>
              </a:extLst>
            </p:cNvPr>
            <p:cNvSpPr/>
            <p:nvPr/>
          </p:nvSpPr>
          <p:spPr>
            <a:xfrm rot="16200000">
              <a:off x="368573" y="32697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Rounded Corners 285">
              <a:extLst>
                <a:ext uri="{FF2B5EF4-FFF2-40B4-BE49-F238E27FC236}">
                  <a16:creationId xmlns:a16="http://schemas.microsoft.com/office/drawing/2014/main" id="{BEF5BAC2-B1ED-4AFF-8BA8-B656EC3FAC23}"/>
                </a:ext>
              </a:extLst>
            </p:cNvPr>
            <p:cNvSpPr/>
            <p:nvPr/>
          </p:nvSpPr>
          <p:spPr>
            <a:xfrm rot="16200000">
              <a:off x="349652" y="3433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Rounded Corners 286">
              <a:extLst>
                <a:ext uri="{FF2B5EF4-FFF2-40B4-BE49-F238E27FC236}">
                  <a16:creationId xmlns:a16="http://schemas.microsoft.com/office/drawing/2014/main" id="{2B758218-D65A-4576-95F4-A073C3D6500F}"/>
                </a:ext>
              </a:extLst>
            </p:cNvPr>
            <p:cNvSpPr/>
            <p:nvPr/>
          </p:nvSpPr>
          <p:spPr>
            <a:xfrm rot="16200000">
              <a:off x="368573" y="3117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Rounded Corners 287">
              <a:extLst>
                <a:ext uri="{FF2B5EF4-FFF2-40B4-BE49-F238E27FC236}">
                  <a16:creationId xmlns:a16="http://schemas.microsoft.com/office/drawing/2014/main" id="{E8D76D50-B9F0-4D60-8D8A-7868A0B95F8A}"/>
                </a:ext>
              </a:extLst>
            </p:cNvPr>
            <p:cNvSpPr/>
            <p:nvPr/>
          </p:nvSpPr>
          <p:spPr>
            <a:xfrm rot="16200000">
              <a:off x="349652" y="3281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9" name="Rectangle: Rounded Corners 288">
              <a:extLst>
                <a:ext uri="{FF2B5EF4-FFF2-40B4-BE49-F238E27FC236}">
                  <a16:creationId xmlns:a16="http://schemas.microsoft.com/office/drawing/2014/main" id="{8CEDC802-D9EE-484A-B59E-B85109B8F69C}"/>
                </a:ext>
              </a:extLst>
            </p:cNvPr>
            <p:cNvSpPr/>
            <p:nvPr/>
          </p:nvSpPr>
          <p:spPr>
            <a:xfrm rot="16200000">
              <a:off x="368573" y="2964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0" name="Rectangle: Rounded Corners 289">
              <a:extLst>
                <a:ext uri="{FF2B5EF4-FFF2-40B4-BE49-F238E27FC236}">
                  <a16:creationId xmlns:a16="http://schemas.microsoft.com/office/drawing/2014/main" id="{A3B83BAA-4DF3-45BC-8565-BE542C15608D}"/>
                </a:ext>
              </a:extLst>
            </p:cNvPr>
            <p:cNvSpPr/>
            <p:nvPr/>
          </p:nvSpPr>
          <p:spPr>
            <a:xfrm rot="16200000">
              <a:off x="349652" y="3129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1" name="Rectangle: Rounded Corners 290">
              <a:extLst>
                <a:ext uri="{FF2B5EF4-FFF2-40B4-BE49-F238E27FC236}">
                  <a16:creationId xmlns:a16="http://schemas.microsoft.com/office/drawing/2014/main" id="{00E5E5B7-9D2D-4301-A9C9-C3344C333E92}"/>
                </a:ext>
              </a:extLst>
            </p:cNvPr>
            <p:cNvSpPr/>
            <p:nvPr/>
          </p:nvSpPr>
          <p:spPr>
            <a:xfrm rot="16200000">
              <a:off x="368573" y="2812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2" name="Rectangle: Rounded Corners 291">
              <a:extLst>
                <a:ext uri="{FF2B5EF4-FFF2-40B4-BE49-F238E27FC236}">
                  <a16:creationId xmlns:a16="http://schemas.microsoft.com/office/drawing/2014/main" id="{A2DBCC36-4FED-478D-A03E-FD619F8C1034}"/>
                </a:ext>
              </a:extLst>
            </p:cNvPr>
            <p:cNvSpPr/>
            <p:nvPr/>
          </p:nvSpPr>
          <p:spPr>
            <a:xfrm rot="16200000">
              <a:off x="349652" y="2976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3" name="Rectangle: Rounded Corners 292">
              <a:extLst>
                <a:ext uri="{FF2B5EF4-FFF2-40B4-BE49-F238E27FC236}">
                  <a16:creationId xmlns:a16="http://schemas.microsoft.com/office/drawing/2014/main" id="{A01156BC-71C5-437A-AB1B-53CD8E25C514}"/>
                </a:ext>
              </a:extLst>
            </p:cNvPr>
            <p:cNvSpPr/>
            <p:nvPr/>
          </p:nvSpPr>
          <p:spPr>
            <a:xfrm rot="16200000">
              <a:off x="368573" y="26601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4" name="Rectangle: Rounded Corners 293">
              <a:extLst>
                <a:ext uri="{FF2B5EF4-FFF2-40B4-BE49-F238E27FC236}">
                  <a16:creationId xmlns:a16="http://schemas.microsoft.com/office/drawing/2014/main" id="{87E7B9FD-D658-4844-9C87-648434FFDD69}"/>
                </a:ext>
              </a:extLst>
            </p:cNvPr>
            <p:cNvSpPr/>
            <p:nvPr/>
          </p:nvSpPr>
          <p:spPr>
            <a:xfrm rot="16200000">
              <a:off x="349652" y="2824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5" name="Rectangle: Rounded Corners 294">
              <a:extLst>
                <a:ext uri="{FF2B5EF4-FFF2-40B4-BE49-F238E27FC236}">
                  <a16:creationId xmlns:a16="http://schemas.microsoft.com/office/drawing/2014/main" id="{9A3D3215-1CA0-44C5-A635-B77D728F56ED}"/>
                </a:ext>
              </a:extLst>
            </p:cNvPr>
            <p:cNvSpPr/>
            <p:nvPr/>
          </p:nvSpPr>
          <p:spPr>
            <a:xfrm rot="16200000">
              <a:off x="368573" y="25077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6" name="Rectangle: Rounded Corners 295">
              <a:extLst>
                <a:ext uri="{FF2B5EF4-FFF2-40B4-BE49-F238E27FC236}">
                  <a16:creationId xmlns:a16="http://schemas.microsoft.com/office/drawing/2014/main" id="{D6F045EF-F823-45CB-8521-ACA4629A4D1B}"/>
                </a:ext>
              </a:extLst>
            </p:cNvPr>
            <p:cNvSpPr/>
            <p:nvPr/>
          </p:nvSpPr>
          <p:spPr>
            <a:xfrm rot="16200000">
              <a:off x="349652" y="2671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Rectangle: Rounded Corners 296">
              <a:extLst>
                <a:ext uri="{FF2B5EF4-FFF2-40B4-BE49-F238E27FC236}">
                  <a16:creationId xmlns:a16="http://schemas.microsoft.com/office/drawing/2014/main" id="{D166EEA2-2A54-43AE-8B96-37F0E7010109}"/>
                </a:ext>
              </a:extLst>
            </p:cNvPr>
            <p:cNvSpPr/>
            <p:nvPr/>
          </p:nvSpPr>
          <p:spPr>
            <a:xfrm rot="16200000">
              <a:off x="368573" y="2355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8" name="Rectangle: Rounded Corners 297">
              <a:extLst>
                <a:ext uri="{FF2B5EF4-FFF2-40B4-BE49-F238E27FC236}">
                  <a16:creationId xmlns:a16="http://schemas.microsoft.com/office/drawing/2014/main" id="{0FA5E251-5018-4983-8C4C-8A0A9A7E364A}"/>
                </a:ext>
              </a:extLst>
            </p:cNvPr>
            <p:cNvSpPr/>
            <p:nvPr/>
          </p:nvSpPr>
          <p:spPr>
            <a:xfrm rot="16200000">
              <a:off x="349652" y="2519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9" name="Rectangle: Rounded Corners 298">
              <a:extLst>
                <a:ext uri="{FF2B5EF4-FFF2-40B4-BE49-F238E27FC236}">
                  <a16:creationId xmlns:a16="http://schemas.microsoft.com/office/drawing/2014/main" id="{BF59A1CE-91C7-4F0C-84DA-345861079E4A}"/>
                </a:ext>
              </a:extLst>
            </p:cNvPr>
            <p:cNvSpPr/>
            <p:nvPr/>
          </p:nvSpPr>
          <p:spPr>
            <a:xfrm rot="16200000">
              <a:off x="368573" y="2202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0" name="Rectangle: Rounded Corners 299">
              <a:extLst>
                <a:ext uri="{FF2B5EF4-FFF2-40B4-BE49-F238E27FC236}">
                  <a16:creationId xmlns:a16="http://schemas.microsoft.com/office/drawing/2014/main" id="{A12A37B9-448D-44A7-B444-2B6E36753E4E}"/>
                </a:ext>
              </a:extLst>
            </p:cNvPr>
            <p:cNvSpPr/>
            <p:nvPr/>
          </p:nvSpPr>
          <p:spPr>
            <a:xfrm rot="16200000">
              <a:off x="349652" y="2367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1" name="Rectangle: Rounded Corners 300">
              <a:extLst>
                <a:ext uri="{FF2B5EF4-FFF2-40B4-BE49-F238E27FC236}">
                  <a16:creationId xmlns:a16="http://schemas.microsoft.com/office/drawing/2014/main" id="{1559A6E5-8E53-4F63-8B6D-EEFBCB44068D}"/>
                </a:ext>
              </a:extLst>
            </p:cNvPr>
            <p:cNvSpPr/>
            <p:nvPr/>
          </p:nvSpPr>
          <p:spPr>
            <a:xfrm rot="16200000">
              <a:off x="368573" y="2050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2" name="Rectangle: Rounded Corners 301">
              <a:extLst>
                <a:ext uri="{FF2B5EF4-FFF2-40B4-BE49-F238E27FC236}">
                  <a16:creationId xmlns:a16="http://schemas.microsoft.com/office/drawing/2014/main" id="{0E69A7DF-F166-4D65-95AA-E4D3DEF0687C}"/>
                </a:ext>
              </a:extLst>
            </p:cNvPr>
            <p:cNvSpPr/>
            <p:nvPr/>
          </p:nvSpPr>
          <p:spPr>
            <a:xfrm rot="16200000">
              <a:off x="349652" y="2214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3" name="Rectangle: Rounded Corners 302">
              <a:extLst>
                <a:ext uri="{FF2B5EF4-FFF2-40B4-BE49-F238E27FC236}">
                  <a16:creationId xmlns:a16="http://schemas.microsoft.com/office/drawing/2014/main" id="{DFE66AC9-4363-4A0A-8708-C102A3393FEF}"/>
                </a:ext>
              </a:extLst>
            </p:cNvPr>
            <p:cNvSpPr/>
            <p:nvPr/>
          </p:nvSpPr>
          <p:spPr>
            <a:xfrm rot="16200000">
              <a:off x="368573" y="18981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Rectangle: Rounded Corners 303">
              <a:extLst>
                <a:ext uri="{FF2B5EF4-FFF2-40B4-BE49-F238E27FC236}">
                  <a16:creationId xmlns:a16="http://schemas.microsoft.com/office/drawing/2014/main" id="{ABCF086A-5E37-4794-9691-428195B6A232}"/>
                </a:ext>
              </a:extLst>
            </p:cNvPr>
            <p:cNvSpPr/>
            <p:nvPr/>
          </p:nvSpPr>
          <p:spPr>
            <a:xfrm rot="16200000">
              <a:off x="349652" y="20622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Rectangle: Rounded Corners 304">
              <a:extLst>
                <a:ext uri="{FF2B5EF4-FFF2-40B4-BE49-F238E27FC236}">
                  <a16:creationId xmlns:a16="http://schemas.microsoft.com/office/drawing/2014/main" id="{307EFF9D-7CF5-4112-82CB-E8A2FDFAE03C}"/>
                </a:ext>
              </a:extLst>
            </p:cNvPr>
            <p:cNvSpPr/>
            <p:nvPr/>
          </p:nvSpPr>
          <p:spPr>
            <a:xfrm rot="16200000">
              <a:off x="368573" y="17457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6" name="Rectangle: Rounded Corners 305">
              <a:extLst>
                <a:ext uri="{FF2B5EF4-FFF2-40B4-BE49-F238E27FC236}">
                  <a16:creationId xmlns:a16="http://schemas.microsoft.com/office/drawing/2014/main" id="{3D41C044-83AB-4912-BA67-1A1EF06DC18E}"/>
                </a:ext>
              </a:extLst>
            </p:cNvPr>
            <p:cNvSpPr/>
            <p:nvPr/>
          </p:nvSpPr>
          <p:spPr>
            <a:xfrm rot="16200000">
              <a:off x="349652" y="19098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7" name="Rectangle: Rounded Corners 306">
              <a:extLst>
                <a:ext uri="{FF2B5EF4-FFF2-40B4-BE49-F238E27FC236}">
                  <a16:creationId xmlns:a16="http://schemas.microsoft.com/office/drawing/2014/main" id="{669E72D7-4C7F-4EBB-B16E-9B34CA939198}"/>
                </a:ext>
              </a:extLst>
            </p:cNvPr>
            <p:cNvSpPr/>
            <p:nvPr/>
          </p:nvSpPr>
          <p:spPr>
            <a:xfrm rot="16200000">
              <a:off x="368573" y="15933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8" name="Rectangle: Rounded Corners 307">
              <a:extLst>
                <a:ext uri="{FF2B5EF4-FFF2-40B4-BE49-F238E27FC236}">
                  <a16:creationId xmlns:a16="http://schemas.microsoft.com/office/drawing/2014/main" id="{4537289C-52ED-4D31-A85D-CDD65E0329E9}"/>
                </a:ext>
              </a:extLst>
            </p:cNvPr>
            <p:cNvSpPr/>
            <p:nvPr/>
          </p:nvSpPr>
          <p:spPr>
            <a:xfrm rot="16200000">
              <a:off x="349652" y="17574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09" name="Rectangle: Rounded Corners 308">
              <a:extLst>
                <a:ext uri="{FF2B5EF4-FFF2-40B4-BE49-F238E27FC236}">
                  <a16:creationId xmlns:a16="http://schemas.microsoft.com/office/drawing/2014/main" id="{C42C11DC-EEFD-47F2-8BAA-4835A17B9717}"/>
                </a:ext>
              </a:extLst>
            </p:cNvPr>
            <p:cNvSpPr/>
            <p:nvPr/>
          </p:nvSpPr>
          <p:spPr>
            <a:xfrm rot="16200000">
              <a:off x="368573" y="14409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0" name="Rectangle: Rounded Corners 309">
              <a:extLst>
                <a:ext uri="{FF2B5EF4-FFF2-40B4-BE49-F238E27FC236}">
                  <a16:creationId xmlns:a16="http://schemas.microsoft.com/office/drawing/2014/main" id="{2843FE6F-EB98-4474-B262-C1E8BE011935}"/>
                </a:ext>
              </a:extLst>
            </p:cNvPr>
            <p:cNvSpPr/>
            <p:nvPr/>
          </p:nvSpPr>
          <p:spPr>
            <a:xfrm rot="16200000">
              <a:off x="349652" y="16050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1" name="Rectangle: Rounded Corners 310">
              <a:extLst>
                <a:ext uri="{FF2B5EF4-FFF2-40B4-BE49-F238E27FC236}">
                  <a16:creationId xmlns:a16="http://schemas.microsoft.com/office/drawing/2014/main" id="{9086B97F-D0A9-40CB-856D-958029C1ECD2}"/>
                </a:ext>
              </a:extLst>
            </p:cNvPr>
            <p:cNvSpPr/>
            <p:nvPr/>
          </p:nvSpPr>
          <p:spPr>
            <a:xfrm rot="16200000">
              <a:off x="368573" y="1288570"/>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2" name="Rectangle: Rounded Corners 311">
              <a:extLst>
                <a:ext uri="{FF2B5EF4-FFF2-40B4-BE49-F238E27FC236}">
                  <a16:creationId xmlns:a16="http://schemas.microsoft.com/office/drawing/2014/main" id="{5BDA10DF-BEA0-461B-A257-F06D979A3625}"/>
                </a:ext>
              </a:extLst>
            </p:cNvPr>
            <p:cNvSpPr/>
            <p:nvPr/>
          </p:nvSpPr>
          <p:spPr>
            <a:xfrm rot="16200000">
              <a:off x="349652" y="1452639"/>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3" name="Rectangle: Rounded Corners 312">
              <a:extLst>
                <a:ext uri="{FF2B5EF4-FFF2-40B4-BE49-F238E27FC236}">
                  <a16:creationId xmlns:a16="http://schemas.microsoft.com/office/drawing/2014/main" id="{9F29FD8A-B91B-4774-90B4-084901D7C223}"/>
                </a:ext>
              </a:extLst>
            </p:cNvPr>
            <p:cNvSpPr/>
            <p:nvPr/>
          </p:nvSpPr>
          <p:spPr>
            <a:xfrm>
              <a:off x="8537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4" name="Rectangle: Rounded Corners 313">
              <a:extLst>
                <a:ext uri="{FF2B5EF4-FFF2-40B4-BE49-F238E27FC236}">
                  <a16:creationId xmlns:a16="http://schemas.microsoft.com/office/drawing/2014/main" id="{675574D9-63AD-4F0B-BCCE-9B53B6AB5A31}"/>
                </a:ext>
              </a:extLst>
            </p:cNvPr>
            <p:cNvSpPr/>
            <p:nvPr/>
          </p:nvSpPr>
          <p:spPr>
            <a:xfrm>
              <a:off x="8468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5" name="Rectangle: Rounded Corners 314">
              <a:extLst>
                <a:ext uri="{FF2B5EF4-FFF2-40B4-BE49-F238E27FC236}">
                  <a16:creationId xmlns:a16="http://schemas.microsoft.com/office/drawing/2014/main" id="{857D4CC7-6296-4501-9997-1227178BF41B}"/>
                </a:ext>
              </a:extLst>
            </p:cNvPr>
            <p:cNvSpPr/>
            <p:nvPr/>
          </p:nvSpPr>
          <p:spPr>
            <a:xfrm>
              <a:off x="10061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Rectangle: Rounded Corners 315">
              <a:extLst>
                <a:ext uri="{FF2B5EF4-FFF2-40B4-BE49-F238E27FC236}">
                  <a16:creationId xmlns:a16="http://schemas.microsoft.com/office/drawing/2014/main" id="{7983628E-1F99-4BD5-BCB6-380DC517997C}"/>
                </a:ext>
              </a:extLst>
            </p:cNvPr>
            <p:cNvSpPr/>
            <p:nvPr/>
          </p:nvSpPr>
          <p:spPr>
            <a:xfrm>
              <a:off x="9992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7" name="Rectangle: Rounded Corners 316">
              <a:extLst>
                <a:ext uri="{FF2B5EF4-FFF2-40B4-BE49-F238E27FC236}">
                  <a16:creationId xmlns:a16="http://schemas.microsoft.com/office/drawing/2014/main" id="{528BE712-143C-4BBA-80F6-BFDED08286AD}"/>
                </a:ext>
              </a:extLst>
            </p:cNvPr>
            <p:cNvSpPr/>
            <p:nvPr/>
          </p:nvSpPr>
          <p:spPr>
            <a:xfrm>
              <a:off x="11585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8" name="Rectangle: Rounded Corners 317">
              <a:extLst>
                <a:ext uri="{FF2B5EF4-FFF2-40B4-BE49-F238E27FC236}">
                  <a16:creationId xmlns:a16="http://schemas.microsoft.com/office/drawing/2014/main" id="{95B4B4A3-B0F4-4CAD-AAA8-9D5055880D6E}"/>
                </a:ext>
              </a:extLst>
            </p:cNvPr>
            <p:cNvSpPr/>
            <p:nvPr/>
          </p:nvSpPr>
          <p:spPr>
            <a:xfrm>
              <a:off x="11516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9" name="Rectangle: Rounded Corners 318">
              <a:extLst>
                <a:ext uri="{FF2B5EF4-FFF2-40B4-BE49-F238E27FC236}">
                  <a16:creationId xmlns:a16="http://schemas.microsoft.com/office/drawing/2014/main" id="{3DC4F0DF-A5D7-482D-B3F6-FADE0FA1153C}"/>
                </a:ext>
              </a:extLst>
            </p:cNvPr>
            <p:cNvSpPr/>
            <p:nvPr/>
          </p:nvSpPr>
          <p:spPr>
            <a:xfrm>
              <a:off x="13109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0" name="Rectangle: Rounded Corners 319">
              <a:extLst>
                <a:ext uri="{FF2B5EF4-FFF2-40B4-BE49-F238E27FC236}">
                  <a16:creationId xmlns:a16="http://schemas.microsoft.com/office/drawing/2014/main" id="{3A4B9CC0-DCA9-41B3-81E6-60F6464FF2B4}"/>
                </a:ext>
              </a:extLst>
            </p:cNvPr>
            <p:cNvSpPr/>
            <p:nvPr/>
          </p:nvSpPr>
          <p:spPr>
            <a:xfrm>
              <a:off x="13040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1" name="Rectangle: Rounded Corners 320">
              <a:extLst>
                <a:ext uri="{FF2B5EF4-FFF2-40B4-BE49-F238E27FC236}">
                  <a16:creationId xmlns:a16="http://schemas.microsoft.com/office/drawing/2014/main" id="{A326B4E3-2DAB-4F4C-ABFB-A2C24BC662D1}"/>
                </a:ext>
              </a:extLst>
            </p:cNvPr>
            <p:cNvSpPr/>
            <p:nvPr/>
          </p:nvSpPr>
          <p:spPr>
            <a:xfrm>
              <a:off x="14633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2" name="Rectangle: Rounded Corners 321">
              <a:extLst>
                <a:ext uri="{FF2B5EF4-FFF2-40B4-BE49-F238E27FC236}">
                  <a16:creationId xmlns:a16="http://schemas.microsoft.com/office/drawing/2014/main" id="{1C12560E-F44D-4FEA-BFA8-A02E28ABAD75}"/>
                </a:ext>
              </a:extLst>
            </p:cNvPr>
            <p:cNvSpPr/>
            <p:nvPr/>
          </p:nvSpPr>
          <p:spPr>
            <a:xfrm>
              <a:off x="14564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3" name="Rectangle: Rounded Corners 322">
              <a:extLst>
                <a:ext uri="{FF2B5EF4-FFF2-40B4-BE49-F238E27FC236}">
                  <a16:creationId xmlns:a16="http://schemas.microsoft.com/office/drawing/2014/main" id="{35446DC8-3299-45C2-A02F-9D02FFB333C7}"/>
                </a:ext>
              </a:extLst>
            </p:cNvPr>
            <p:cNvSpPr/>
            <p:nvPr/>
          </p:nvSpPr>
          <p:spPr>
            <a:xfrm>
              <a:off x="16157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4" name="Rectangle: Rounded Corners 323">
              <a:extLst>
                <a:ext uri="{FF2B5EF4-FFF2-40B4-BE49-F238E27FC236}">
                  <a16:creationId xmlns:a16="http://schemas.microsoft.com/office/drawing/2014/main" id="{E629D5B6-8AA4-47F3-BA1A-6C1D4FA37217}"/>
                </a:ext>
              </a:extLst>
            </p:cNvPr>
            <p:cNvSpPr/>
            <p:nvPr/>
          </p:nvSpPr>
          <p:spPr>
            <a:xfrm>
              <a:off x="16088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5" name="Rectangle: Rounded Corners 324">
              <a:extLst>
                <a:ext uri="{FF2B5EF4-FFF2-40B4-BE49-F238E27FC236}">
                  <a16:creationId xmlns:a16="http://schemas.microsoft.com/office/drawing/2014/main" id="{AFA76564-7988-4731-BF3E-EDE6F7635E3B}"/>
                </a:ext>
              </a:extLst>
            </p:cNvPr>
            <p:cNvSpPr/>
            <p:nvPr/>
          </p:nvSpPr>
          <p:spPr>
            <a:xfrm>
              <a:off x="17681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6" name="Rectangle: Rounded Corners 325">
              <a:extLst>
                <a:ext uri="{FF2B5EF4-FFF2-40B4-BE49-F238E27FC236}">
                  <a16:creationId xmlns:a16="http://schemas.microsoft.com/office/drawing/2014/main" id="{A31DE6BE-C71A-453E-A13E-B350602E5A01}"/>
                </a:ext>
              </a:extLst>
            </p:cNvPr>
            <p:cNvSpPr/>
            <p:nvPr/>
          </p:nvSpPr>
          <p:spPr>
            <a:xfrm>
              <a:off x="17612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2" name="Rectangle: Rounded Corners 541">
              <a:extLst>
                <a:ext uri="{FF2B5EF4-FFF2-40B4-BE49-F238E27FC236}">
                  <a16:creationId xmlns:a16="http://schemas.microsoft.com/office/drawing/2014/main" id="{893624F7-0A5B-4CA9-AAC6-58D115FB57AD}"/>
                </a:ext>
              </a:extLst>
            </p:cNvPr>
            <p:cNvSpPr/>
            <p:nvPr/>
          </p:nvSpPr>
          <p:spPr>
            <a:xfrm>
              <a:off x="19205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3" name="Rectangle: Rounded Corners 542">
              <a:extLst>
                <a:ext uri="{FF2B5EF4-FFF2-40B4-BE49-F238E27FC236}">
                  <a16:creationId xmlns:a16="http://schemas.microsoft.com/office/drawing/2014/main" id="{49A5AD40-5A9D-4AB8-A358-65E19694C436}"/>
                </a:ext>
              </a:extLst>
            </p:cNvPr>
            <p:cNvSpPr/>
            <p:nvPr/>
          </p:nvSpPr>
          <p:spPr>
            <a:xfrm>
              <a:off x="19136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4" name="Rectangle: Rounded Corners 543">
              <a:extLst>
                <a:ext uri="{FF2B5EF4-FFF2-40B4-BE49-F238E27FC236}">
                  <a16:creationId xmlns:a16="http://schemas.microsoft.com/office/drawing/2014/main" id="{F2F843A2-F96D-4574-A37F-7BDB989BA787}"/>
                </a:ext>
              </a:extLst>
            </p:cNvPr>
            <p:cNvSpPr/>
            <p:nvPr/>
          </p:nvSpPr>
          <p:spPr>
            <a:xfrm>
              <a:off x="20729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5" name="Rectangle: Rounded Corners 544">
              <a:extLst>
                <a:ext uri="{FF2B5EF4-FFF2-40B4-BE49-F238E27FC236}">
                  <a16:creationId xmlns:a16="http://schemas.microsoft.com/office/drawing/2014/main" id="{E67BEB24-E94F-4259-9157-C5D1D8825468}"/>
                </a:ext>
              </a:extLst>
            </p:cNvPr>
            <p:cNvSpPr/>
            <p:nvPr/>
          </p:nvSpPr>
          <p:spPr>
            <a:xfrm>
              <a:off x="20660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6" name="Rectangle: Rounded Corners 545">
              <a:extLst>
                <a:ext uri="{FF2B5EF4-FFF2-40B4-BE49-F238E27FC236}">
                  <a16:creationId xmlns:a16="http://schemas.microsoft.com/office/drawing/2014/main" id="{A8B3F827-B675-4874-B60A-AC99C8DD50A2}"/>
                </a:ext>
              </a:extLst>
            </p:cNvPr>
            <p:cNvSpPr/>
            <p:nvPr/>
          </p:nvSpPr>
          <p:spPr>
            <a:xfrm>
              <a:off x="22253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7" name="Rectangle: Rounded Corners 546">
              <a:extLst>
                <a:ext uri="{FF2B5EF4-FFF2-40B4-BE49-F238E27FC236}">
                  <a16:creationId xmlns:a16="http://schemas.microsoft.com/office/drawing/2014/main" id="{76F61AC5-399B-4CFD-AC41-A58A6C91CF07}"/>
                </a:ext>
              </a:extLst>
            </p:cNvPr>
            <p:cNvSpPr/>
            <p:nvPr/>
          </p:nvSpPr>
          <p:spPr>
            <a:xfrm>
              <a:off x="22184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8" name="Rectangle: Rounded Corners 547">
              <a:extLst>
                <a:ext uri="{FF2B5EF4-FFF2-40B4-BE49-F238E27FC236}">
                  <a16:creationId xmlns:a16="http://schemas.microsoft.com/office/drawing/2014/main" id="{BDA14C8F-E4CB-4B65-BC59-AA1AC823122C}"/>
                </a:ext>
              </a:extLst>
            </p:cNvPr>
            <p:cNvSpPr/>
            <p:nvPr/>
          </p:nvSpPr>
          <p:spPr>
            <a:xfrm>
              <a:off x="23777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9" name="Rectangle: Rounded Corners 548">
              <a:extLst>
                <a:ext uri="{FF2B5EF4-FFF2-40B4-BE49-F238E27FC236}">
                  <a16:creationId xmlns:a16="http://schemas.microsoft.com/office/drawing/2014/main" id="{2BDC5D5C-E4D9-45F2-A6B1-ADB2A348ED36}"/>
                </a:ext>
              </a:extLst>
            </p:cNvPr>
            <p:cNvSpPr/>
            <p:nvPr/>
          </p:nvSpPr>
          <p:spPr>
            <a:xfrm>
              <a:off x="23708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0" name="Rectangle: Rounded Corners 549">
              <a:extLst>
                <a:ext uri="{FF2B5EF4-FFF2-40B4-BE49-F238E27FC236}">
                  <a16:creationId xmlns:a16="http://schemas.microsoft.com/office/drawing/2014/main" id="{E7E199A0-5C19-43ED-B412-261EC1F8A283}"/>
                </a:ext>
              </a:extLst>
            </p:cNvPr>
            <p:cNvSpPr/>
            <p:nvPr/>
          </p:nvSpPr>
          <p:spPr>
            <a:xfrm>
              <a:off x="25301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1" name="Rectangle: Rounded Corners 550">
              <a:extLst>
                <a:ext uri="{FF2B5EF4-FFF2-40B4-BE49-F238E27FC236}">
                  <a16:creationId xmlns:a16="http://schemas.microsoft.com/office/drawing/2014/main" id="{38F04F9D-D142-492F-BB50-F4DE96A9A7C7}"/>
                </a:ext>
              </a:extLst>
            </p:cNvPr>
            <p:cNvSpPr/>
            <p:nvPr/>
          </p:nvSpPr>
          <p:spPr>
            <a:xfrm>
              <a:off x="25232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2" name="Rectangle: Rounded Corners 551">
              <a:extLst>
                <a:ext uri="{FF2B5EF4-FFF2-40B4-BE49-F238E27FC236}">
                  <a16:creationId xmlns:a16="http://schemas.microsoft.com/office/drawing/2014/main" id="{9C877AEE-9792-46C5-8A76-1A7A0DBB8564}"/>
                </a:ext>
              </a:extLst>
            </p:cNvPr>
            <p:cNvSpPr/>
            <p:nvPr/>
          </p:nvSpPr>
          <p:spPr>
            <a:xfrm>
              <a:off x="26825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3" name="Rectangle: Rounded Corners 552">
              <a:extLst>
                <a:ext uri="{FF2B5EF4-FFF2-40B4-BE49-F238E27FC236}">
                  <a16:creationId xmlns:a16="http://schemas.microsoft.com/office/drawing/2014/main" id="{D034B3BD-CE1F-45F2-86E2-9CB32F941613}"/>
                </a:ext>
              </a:extLst>
            </p:cNvPr>
            <p:cNvSpPr/>
            <p:nvPr/>
          </p:nvSpPr>
          <p:spPr>
            <a:xfrm>
              <a:off x="26756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4" name="Rectangle: Rounded Corners 553">
              <a:extLst>
                <a:ext uri="{FF2B5EF4-FFF2-40B4-BE49-F238E27FC236}">
                  <a16:creationId xmlns:a16="http://schemas.microsoft.com/office/drawing/2014/main" id="{E8A5A371-D500-473E-8616-764E9025AD62}"/>
                </a:ext>
              </a:extLst>
            </p:cNvPr>
            <p:cNvSpPr/>
            <p:nvPr/>
          </p:nvSpPr>
          <p:spPr>
            <a:xfrm>
              <a:off x="28349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5" name="Rectangle: Rounded Corners 554">
              <a:extLst>
                <a:ext uri="{FF2B5EF4-FFF2-40B4-BE49-F238E27FC236}">
                  <a16:creationId xmlns:a16="http://schemas.microsoft.com/office/drawing/2014/main" id="{02391617-E870-436D-BCB8-04CF542153C4}"/>
                </a:ext>
              </a:extLst>
            </p:cNvPr>
            <p:cNvSpPr/>
            <p:nvPr/>
          </p:nvSpPr>
          <p:spPr>
            <a:xfrm>
              <a:off x="28280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6" name="Rectangle: Rounded Corners 555">
              <a:extLst>
                <a:ext uri="{FF2B5EF4-FFF2-40B4-BE49-F238E27FC236}">
                  <a16:creationId xmlns:a16="http://schemas.microsoft.com/office/drawing/2014/main" id="{715DA2A5-D6BE-42D8-814E-1989C2564D16}"/>
                </a:ext>
              </a:extLst>
            </p:cNvPr>
            <p:cNvSpPr/>
            <p:nvPr/>
          </p:nvSpPr>
          <p:spPr>
            <a:xfrm>
              <a:off x="29873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7" name="Rectangle: Rounded Corners 556">
              <a:extLst>
                <a:ext uri="{FF2B5EF4-FFF2-40B4-BE49-F238E27FC236}">
                  <a16:creationId xmlns:a16="http://schemas.microsoft.com/office/drawing/2014/main" id="{0D7133B1-8F0A-49E4-8A53-9D85464E9F67}"/>
                </a:ext>
              </a:extLst>
            </p:cNvPr>
            <p:cNvSpPr/>
            <p:nvPr/>
          </p:nvSpPr>
          <p:spPr>
            <a:xfrm>
              <a:off x="29804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8" name="Rectangle: Rounded Corners 557">
              <a:extLst>
                <a:ext uri="{FF2B5EF4-FFF2-40B4-BE49-F238E27FC236}">
                  <a16:creationId xmlns:a16="http://schemas.microsoft.com/office/drawing/2014/main" id="{8CA6EFE4-74EB-4573-BFC0-9919FAAEB3E1}"/>
                </a:ext>
              </a:extLst>
            </p:cNvPr>
            <p:cNvSpPr/>
            <p:nvPr/>
          </p:nvSpPr>
          <p:spPr>
            <a:xfrm>
              <a:off x="31397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9" name="Rectangle: Rounded Corners 558">
              <a:extLst>
                <a:ext uri="{FF2B5EF4-FFF2-40B4-BE49-F238E27FC236}">
                  <a16:creationId xmlns:a16="http://schemas.microsoft.com/office/drawing/2014/main" id="{4607E75E-BAE7-4578-9B1E-7478BB0DFA14}"/>
                </a:ext>
              </a:extLst>
            </p:cNvPr>
            <p:cNvSpPr/>
            <p:nvPr/>
          </p:nvSpPr>
          <p:spPr>
            <a:xfrm>
              <a:off x="31328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0" name="Rectangle: Rounded Corners 559">
              <a:extLst>
                <a:ext uri="{FF2B5EF4-FFF2-40B4-BE49-F238E27FC236}">
                  <a16:creationId xmlns:a16="http://schemas.microsoft.com/office/drawing/2014/main" id="{2C55926A-6545-4893-BC0C-220D41717AB4}"/>
                </a:ext>
              </a:extLst>
            </p:cNvPr>
            <p:cNvSpPr/>
            <p:nvPr/>
          </p:nvSpPr>
          <p:spPr>
            <a:xfrm>
              <a:off x="32921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1" name="Rectangle: Rounded Corners 560">
              <a:extLst>
                <a:ext uri="{FF2B5EF4-FFF2-40B4-BE49-F238E27FC236}">
                  <a16:creationId xmlns:a16="http://schemas.microsoft.com/office/drawing/2014/main" id="{73282615-D60A-4CC2-AC84-6D8D893EA6E4}"/>
                </a:ext>
              </a:extLst>
            </p:cNvPr>
            <p:cNvSpPr/>
            <p:nvPr/>
          </p:nvSpPr>
          <p:spPr>
            <a:xfrm>
              <a:off x="32852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2" name="Rectangle: Rounded Corners 561">
              <a:extLst>
                <a:ext uri="{FF2B5EF4-FFF2-40B4-BE49-F238E27FC236}">
                  <a16:creationId xmlns:a16="http://schemas.microsoft.com/office/drawing/2014/main" id="{CEE83F39-7150-4679-A595-418B3AEBADA1}"/>
                </a:ext>
              </a:extLst>
            </p:cNvPr>
            <p:cNvSpPr/>
            <p:nvPr/>
          </p:nvSpPr>
          <p:spPr>
            <a:xfrm>
              <a:off x="34445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3" name="Rectangle: Rounded Corners 562">
              <a:extLst>
                <a:ext uri="{FF2B5EF4-FFF2-40B4-BE49-F238E27FC236}">
                  <a16:creationId xmlns:a16="http://schemas.microsoft.com/office/drawing/2014/main" id="{FBA8DED8-A791-43D4-BAFE-A63EFC455FEB}"/>
                </a:ext>
              </a:extLst>
            </p:cNvPr>
            <p:cNvSpPr/>
            <p:nvPr/>
          </p:nvSpPr>
          <p:spPr>
            <a:xfrm>
              <a:off x="34376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4" name="Rectangle: Rounded Corners 563">
              <a:extLst>
                <a:ext uri="{FF2B5EF4-FFF2-40B4-BE49-F238E27FC236}">
                  <a16:creationId xmlns:a16="http://schemas.microsoft.com/office/drawing/2014/main" id="{8119244A-6CDF-4B35-A208-06846C3FEDCE}"/>
                </a:ext>
              </a:extLst>
            </p:cNvPr>
            <p:cNvSpPr/>
            <p:nvPr/>
          </p:nvSpPr>
          <p:spPr>
            <a:xfrm>
              <a:off x="35969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5" name="Rectangle: Rounded Corners 564">
              <a:extLst>
                <a:ext uri="{FF2B5EF4-FFF2-40B4-BE49-F238E27FC236}">
                  <a16:creationId xmlns:a16="http://schemas.microsoft.com/office/drawing/2014/main" id="{76722EF4-0EAA-4E19-9E4C-F553EF82C713}"/>
                </a:ext>
              </a:extLst>
            </p:cNvPr>
            <p:cNvSpPr/>
            <p:nvPr/>
          </p:nvSpPr>
          <p:spPr>
            <a:xfrm>
              <a:off x="35900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Rectangle: Rounded Corners 565">
              <a:extLst>
                <a:ext uri="{FF2B5EF4-FFF2-40B4-BE49-F238E27FC236}">
                  <a16:creationId xmlns:a16="http://schemas.microsoft.com/office/drawing/2014/main" id="{D2DDFCB1-7BA3-45A4-8B81-07C57642F2F2}"/>
                </a:ext>
              </a:extLst>
            </p:cNvPr>
            <p:cNvSpPr/>
            <p:nvPr/>
          </p:nvSpPr>
          <p:spPr>
            <a:xfrm>
              <a:off x="37493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7" name="Rectangle: Rounded Corners 566">
              <a:extLst>
                <a:ext uri="{FF2B5EF4-FFF2-40B4-BE49-F238E27FC236}">
                  <a16:creationId xmlns:a16="http://schemas.microsoft.com/office/drawing/2014/main" id="{6469D9B7-A270-408E-A370-D9BC73E4E4A7}"/>
                </a:ext>
              </a:extLst>
            </p:cNvPr>
            <p:cNvSpPr/>
            <p:nvPr/>
          </p:nvSpPr>
          <p:spPr>
            <a:xfrm>
              <a:off x="37424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8" name="Rectangle: Rounded Corners 567">
              <a:extLst>
                <a:ext uri="{FF2B5EF4-FFF2-40B4-BE49-F238E27FC236}">
                  <a16:creationId xmlns:a16="http://schemas.microsoft.com/office/drawing/2014/main" id="{6761A1AA-5EC5-4845-9E44-BA5259BE3C9D}"/>
                </a:ext>
              </a:extLst>
            </p:cNvPr>
            <p:cNvSpPr/>
            <p:nvPr/>
          </p:nvSpPr>
          <p:spPr>
            <a:xfrm>
              <a:off x="39017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9" name="Rectangle: Rounded Corners 568">
              <a:extLst>
                <a:ext uri="{FF2B5EF4-FFF2-40B4-BE49-F238E27FC236}">
                  <a16:creationId xmlns:a16="http://schemas.microsoft.com/office/drawing/2014/main" id="{85729B46-94A9-44B0-85CF-689DD5957DD8}"/>
                </a:ext>
              </a:extLst>
            </p:cNvPr>
            <p:cNvSpPr/>
            <p:nvPr/>
          </p:nvSpPr>
          <p:spPr>
            <a:xfrm>
              <a:off x="38948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0" name="Rectangle: Rounded Corners 569">
              <a:extLst>
                <a:ext uri="{FF2B5EF4-FFF2-40B4-BE49-F238E27FC236}">
                  <a16:creationId xmlns:a16="http://schemas.microsoft.com/office/drawing/2014/main" id="{ADC345D0-F12D-4D25-B0DB-08D3C8702516}"/>
                </a:ext>
              </a:extLst>
            </p:cNvPr>
            <p:cNvSpPr/>
            <p:nvPr/>
          </p:nvSpPr>
          <p:spPr>
            <a:xfrm>
              <a:off x="4054140" y="851513"/>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1" name="Rectangle: Rounded Corners 570">
              <a:extLst>
                <a:ext uri="{FF2B5EF4-FFF2-40B4-BE49-F238E27FC236}">
                  <a16:creationId xmlns:a16="http://schemas.microsoft.com/office/drawing/2014/main" id="{E8C406FD-357C-4DB2-949A-7218FA2D6F0C}"/>
                </a:ext>
              </a:extLst>
            </p:cNvPr>
            <p:cNvSpPr/>
            <p:nvPr/>
          </p:nvSpPr>
          <p:spPr>
            <a:xfrm>
              <a:off x="4047235" y="1001425"/>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2" name="Rectangle: Rounded Corners 571">
              <a:extLst>
                <a:ext uri="{FF2B5EF4-FFF2-40B4-BE49-F238E27FC236}">
                  <a16:creationId xmlns:a16="http://schemas.microsoft.com/office/drawing/2014/main" id="{2B476E6D-369C-49AF-A525-AE21F451AA4C}"/>
                </a:ext>
              </a:extLst>
            </p:cNvPr>
            <p:cNvSpPr/>
            <p:nvPr/>
          </p:nvSpPr>
          <p:spPr>
            <a:xfrm>
              <a:off x="8537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3" name="Rectangle: Rounded Corners 572">
              <a:extLst>
                <a:ext uri="{FF2B5EF4-FFF2-40B4-BE49-F238E27FC236}">
                  <a16:creationId xmlns:a16="http://schemas.microsoft.com/office/drawing/2014/main" id="{703ADC78-73A6-44D4-A850-77BC82BE7905}"/>
                </a:ext>
              </a:extLst>
            </p:cNvPr>
            <p:cNvSpPr/>
            <p:nvPr/>
          </p:nvSpPr>
          <p:spPr>
            <a:xfrm>
              <a:off x="8468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4" name="Rectangle: Rounded Corners 573">
              <a:extLst>
                <a:ext uri="{FF2B5EF4-FFF2-40B4-BE49-F238E27FC236}">
                  <a16:creationId xmlns:a16="http://schemas.microsoft.com/office/drawing/2014/main" id="{52095B4F-E868-4A35-B8CA-EB3349FBDE7F}"/>
                </a:ext>
              </a:extLst>
            </p:cNvPr>
            <p:cNvSpPr/>
            <p:nvPr/>
          </p:nvSpPr>
          <p:spPr>
            <a:xfrm>
              <a:off x="10061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5" name="Rectangle: Rounded Corners 574">
              <a:extLst>
                <a:ext uri="{FF2B5EF4-FFF2-40B4-BE49-F238E27FC236}">
                  <a16:creationId xmlns:a16="http://schemas.microsoft.com/office/drawing/2014/main" id="{D5E17B3C-5B39-48A1-8D10-C8CC00152172}"/>
                </a:ext>
              </a:extLst>
            </p:cNvPr>
            <p:cNvSpPr/>
            <p:nvPr/>
          </p:nvSpPr>
          <p:spPr>
            <a:xfrm>
              <a:off x="9992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6" name="Rectangle: Rounded Corners 575">
              <a:extLst>
                <a:ext uri="{FF2B5EF4-FFF2-40B4-BE49-F238E27FC236}">
                  <a16:creationId xmlns:a16="http://schemas.microsoft.com/office/drawing/2014/main" id="{7F774A67-18E2-4B40-8E04-AB94AA5839E2}"/>
                </a:ext>
              </a:extLst>
            </p:cNvPr>
            <p:cNvSpPr/>
            <p:nvPr/>
          </p:nvSpPr>
          <p:spPr>
            <a:xfrm>
              <a:off x="11585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7" name="Rectangle: Rounded Corners 576">
              <a:extLst>
                <a:ext uri="{FF2B5EF4-FFF2-40B4-BE49-F238E27FC236}">
                  <a16:creationId xmlns:a16="http://schemas.microsoft.com/office/drawing/2014/main" id="{6C2F7E86-A907-4A15-87A2-8DDA09C0C1AE}"/>
                </a:ext>
              </a:extLst>
            </p:cNvPr>
            <p:cNvSpPr/>
            <p:nvPr/>
          </p:nvSpPr>
          <p:spPr>
            <a:xfrm>
              <a:off x="11516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8" name="Rectangle: Rounded Corners 577">
              <a:extLst>
                <a:ext uri="{FF2B5EF4-FFF2-40B4-BE49-F238E27FC236}">
                  <a16:creationId xmlns:a16="http://schemas.microsoft.com/office/drawing/2014/main" id="{54AEAE5C-D7B9-4ED3-B8DF-E0D214B64555}"/>
                </a:ext>
              </a:extLst>
            </p:cNvPr>
            <p:cNvSpPr/>
            <p:nvPr/>
          </p:nvSpPr>
          <p:spPr>
            <a:xfrm>
              <a:off x="13109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9" name="Rectangle: Rounded Corners 578">
              <a:extLst>
                <a:ext uri="{FF2B5EF4-FFF2-40B4-BE49-F238E27FC236}">
                  <a16:creationId xmlns:a16="http://schemas.microsoft.com/office/drawing/2014/main" id="{7FEC5ABD-2AA0-4230-9908-B2F7C5BB3C06}"/>
                </a:ext>
              </a:extLst>
            </p:cNvPr>
            <p:cNvSpPr/>
            <p:nvPr/>
          </p:nvSpPr>
          <p:spPr>
            <a:xfrm>
              <a:off x="13040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0" name="Rectangle: Rounded Corners 579">
              <a:extLst>
                <a:ext uri="{FF2B5EF4-FFF2-40B4-BE49-F238E27FC236}">
                  <a16:creationId xmlns:a16="http://schemas.microsoft.com/office/drawing/2014/main" id="{D285519E-1D33-439C-A13D-A6DE6D52A05C}"/>
                </a:ext>
              </a:extLst>
            </p:cNvPr>
            <p:cNvSpPr/>
            <p:nvPr/>
          </p:nvSpPr>
          <p:spPr>
            <a:xfrm>
              <a:off x="14633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1" name="Rectangle: Rounded Corners 580">
              <a:extLst>
                <a:ext uri="{FF2B5EF4-FFF2-40B4-BE49-F238E27FC236}">
                  <a16:creationId xmlns:a16="http://schemas.microsoft.com/office/drawing/2014/main" id="{6668A556-0024-435A-9007-95D49BBDD195}"/>
                </a:ext>
              </a:extLst>
            </p:cNvPr>
            <p:cNvSpPr/>
            <p:nvPr/>
          </p:nvSpPr>
          <p:spPr>
            <a:xfrm>
              <a:off x="14564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2" name="Rectangle: Rounded Corners 581">
              <a:extLst>
                <a:ext uri="{FF2B5EF4-FFF2-40B4-BE49-F238E27FC236}">
                  <a16:creationId xmlns:a16="http://schemas.microsoft.com/office/drawing/2014/main" id="{AA0BF048-2BDE-4D6B-ADD7-6A9F96736A5E}"/>
                </a:ext>
              </a:extLst>
            </p:cNvPr>
            <p:cNvSpPr/>
            <p:nvPr/>
          </p:nvSpPr>
          <p:spPr>
            <a:xfrm>
              <a:off x="16157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3" name="Rectangle: Rounded Corners 582">
              <a:extLst>
                <a:ext uri="{FF2B5EF4-FFF2-40B4-BE49-F238E27FC236}">
                  <a16:creationId xmlns:a16="http://schemas.microsoft.com/office/drawing/2014/main" id="{DD1CDF07-ABF6-40DC-B484-58352A693D15}"/>
                </a:ext>
              </a:extLst>
            </p:cNvPr>
            <p:cNvSpPr/>
            <p:nvPr/>
          </p:nvSpPr>
          <p:spPr>
            <a:xfrm>
              <a:off x="16088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4" name="Rectangle: Rounded Corners 583">
              <a:extLst>
                <a:ext uri="{FF2B5EF4-FFF2-40B4-BE49-F238E27FC236}">
                  <a16:creationId xmlns:a16="http://schemas.microsoft.com/office/drawing/2014/main" id="{2952B6CE-4025-4123-906E-4A5706BB22BE}"/>
                </a:ext>
              </a:extLst>
            </p:cNvPr>
            <p:cNvSpPr/>
            <p:nvPr/>
          </p:nvSpPr>
          <p:spPr>
            <a:xfrm>
              <a:off x="17681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5" name="Rectangle: Rounded Corners 584">
              <a:extLst>
                <a:ext uri="{FF2B5EF4-FFF2-40B4-BE49-F238E27FC236}">
                  <a16:creationId xmlns:a16="http://schemas.microsoft.com/office/drawing/2014/main" id="{C798625C-A3F4-4DE0-8849-3F4B5FA2D394}"/>
                </a:ext>
              </a:extLst>
            </p:cNvPr>
            <p:cNvSpPr/>
            <p:nvPr/>
          </p:nvSpPr>
          <p:spPr>
            <a:xfrm>
              <a:off x="17612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6" name="Rectangle: Rounded Corners 585">
              <a:extLst>
                <a:ext uri="{FF2B5EF4-FFF2-40B4-BE49-F238E27FC236}">
                  <a16:creationId xmlns:a16="http://schemas.microsoft.com/office/drawing/2014/main" id="{8AD403A8-8B33-4661-B8E8-58F81FECA9D7}"/>
                </a:ext>
              </a:extLst>
            </p:cNvPr>
            <p:cNvSpPr/>
            <p:nvPr/>
          </p:nvSpPr>
          <p:spPr>
            <a:xfrm>
              <a:off x="19205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7" name="Rectangle: Rounded Corners 586">
              <a:extLst>
                <a:ext uri="{FF2B5EF4-FFF2-40B4-BE49-F238E27FC236}">
                  <a16:creationId xmlns:a16="http://schemas.microsoft.com/office/drawing/2014/main" id="{AA70FEB2-750B-4C1D-A550-9B6CAB21752A}"/>
                </a:ext>
              </a:extLst>
            </p:cNvPr>
            <p:cNvSpPr/>
            <p:nvPr/>
          </p:nvSpPr>
          <p:spPr>
            <a:xfrm>
              <a:off x="19136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8" name="Rectangle: Rounded Corners 587">
              <a:extLst>
                <a:ext uri="{FF2B5EF4-FFF2-40B4-BE49-F238E27FC236}">
                  <a16:creationId xmlns:a16="http://schemas.microsoft.com/office/drawing/2014/main" id="{A22690FD-6334-4254-9C44-451EC1088891}"/>
                </a:ext>
              </a:extLst>
            </p:cNvPr>
            <p:cNvSpPr/>
            <p:nvPr/>
          </p:nvSpPr>
          <p:spPr>
            <a:xfrm>
              <a:off x="20729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9" name="Rectangle: Rounded Corners 588">
              <a:extLst>
                <a:ext uri="{FF2B5EF4-FFF2-40B4-BE49-F238E27FC236}">
                  <a16:creationId xmlns:a16="http://schemas.microsoft.com/office/drawing/2014/main" id="{79C8A406-CEA1-4FB1-B535-4C913DE33956}"/>
                </a:ext>
              </a:extLst>
            </p:cNvPr>
            <p:cNvSpPr/>
            <p:nvPr/>
          </p:nvSpPr>
          <p:spPr>
            <a:xfrm>
              <a:off x="20660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0" name="Rectangle: Rounded Corners 589">
              <a:extLst>
                <a:ext uri="{FF2B5EF4-FFF2-40B4-BE49-F238E27FC236}">
                  <a16:creationId xmlns:a16="http://schemas.microsoft.com/office/drawing/2014/main" id="{8586D837-59E3-4C1B-9DBA-3D3A742F890B}"/>
                </a:ext>
              </a:extLst>
            </p:cNvPr>
            <p:cNvSpPr/>
            <p:nvPr/>
          </p:nvSpPr>
          <p:spPr>
            <a:xfrm>
              <a:off x="22253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1" name="Rectangle: Rounded Corners 590">
              <a:extLst>
                <a:ext uri="{FF2B5EF4-FFF2-40B4-BE49-F238E27FC236}">
                  <a16:creationId xmlns:a16="http://schemas.microsoft.com/office/drawing/2014/main" id="{F32FE63E-376C-43D8-A29A-1D941316ECA7}"/>
                </a:ext>
              </a:extLst>
            </p:cNvPr>
            <p:cNvSpPr/>
            <p:nvPr/>
          </p:nvSpPr>
          <p:spPr>
            <a:xfrm>
              <a:off x="22184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2" name="Rectangle: Rounded Corners 591">
              <a:extLst>
                <a:ext uri="{FF2B5EF4-FFF2-40B4-BE49-F238E27FC236}">
                  <a16:creationId xmlns:a16="http://schemas.microsoft.com/office/drawing/2014/main" id="{508AA0C9-CF18-46D7-9077-55242C61FC26}"/>
                </a:ext>
              </a:extLst>
            </p:cNvPr>
            <p:cNvSpPr/>
            <p:nvPr/>
          </p:nvSpPr>
          <p:spPr>
            <a:xfrm>
              <a:off x="23777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3" name="Rectangle: Rounded Corners 592">
              <a:extLst>
                <a:ext uri="{FF2B5EF4-FFF2-40B4-BE49-F238E27FC236}">
                  <a16:creationId xmlns:a16="http://schemas.microsoft.com/office/drawing/2014/main" id="{51A7233F-6E24-49A5-A194-6D1BEB63E8EB}"/>
                </a:ext>
              </a:extLst>
            </p:cNvPr>
            <p:cNvSpPr/>
            <p:nvPr/>
          </p:nvSpPr>
          <p:spPr>
            <a:xfrm>
              <a:off x="23708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4" name="Rectangle: Rounded Corners 593">
              <a:extLst>
                <a:ext uri="{FF2B5EF4-FFF2-40B4-BE49-F238E27FC236}">
                  <a16:creationId xmlns:a16="http://schemas.microsoft.com/office/drawing/2014/main" id="{360133FD-26C7-41A7-9143-681D17B3503E}"/>
                </a:ext>
              </a:extLst>
            </p:cNvPr>
            <p:cNvSpPr/>
            <p:nvPr/>
          </p:nvSpPr>
          <p:spPr>
            <a:xfrm>
              <a:off x="25301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5" name="Rectangle: Rounded Corners 594">
              <a:extLst>
                <a:ext uri="{FF2B5EF4-FFF2-40B4-BE49-F238E27FC236}">
                  <a16:creationId xmlns:a16="http://schemas.microsoft.com/office/drawing/2014/main" id="{913EBC33-1BB5-47FE-BED5-EB74D3CD8F9C}"/>
                </a:ext>
              </a:extLst>
            </p:cNvPr>
            <p:cNvSpPr/>
            <p:nvPr/>
          </p:nvSpPr>
          <p:spPr>
            <a:xfrm>
              <a:off x="25232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6" name="Rectangle: Rounded Corners 595">
              <a:extLst>
                <a:ext uri="{FF2B5EF4-FFF2-40B4-BE49-F238E27FC236}">
                  <a16:creationId xmlns:a16="http://schemas.microsoft.com/office/drawing/2014/main" id="{5FEBD13C-B808-48EC-A77F-9EF2878DDC70}"/>
                </a:ext>
              </a:extLst>
            </p:cNvPr>
            <p:cNvSpPr/>
            <p:nvPr/>
          </p:nvSpPr>
          <p:spPr>
            <a:xfrm>
              <a:off x="26825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7" name="Rectangle: Rounded Corners 596">
              <a:extLst>
                <a:ext uri="{FF2B5EF4-FFF2-40B4-BE49-F238E27FC236}">
                  <a16:creationId xmlns:a16="http://schemas.microsoft.com/office/drawing/2014/main" id="{50C7D6D1-F91D-430B-9E5B-8BDC5F6154B9}"/>
                </a:ext>
              </a:extLst>
            </p:cNvPr>
            <p:cNvSpPr/>
            <p:nvPr/>
          </p:nvSpPr>
          <p:spPr>
            <a:xfrm>
              <a:off x="26756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8" name="Rectangle: Rounded Corners 597">
              <a:extLst>
                <a:ext uri="{FF2B5EF4-FFF2-40B4-BE49-F238E27FC236}">
                  <a16:creationId xmlns:a16="http://schemas.microsoft.com/office/drawing/2014/main" id="{4A474DED-3643-4D9A-AB31-E8EEAE4B22DC}"/>
                </a:ext>
              </a:extLst>
            </p:cNvPr>
            <p:cNvSpPr/>
            <p:nvPr/>
          </p:nvSpPr>
          <p:spPr>
            <a:xfrm>
              <a:off x="28349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9" name="Rectangle: Rounded Corners 598">
              <a:extLst>
                <a:ext uri="{FF2B5EF4-FFF2-40B4-BE49-F238E27FC236}">
                  <a16:creationId xmlns:a16="http://schemas.microsoft.com/office/drawing/2014/main" id="{6918BC8D-CB44-49FA-B179-9E23E14AE878}"/>
                </a:ext>
              </a:extLst>
            </p:cNvPr>
            <p:cNvSpPr/>
            <p:nvPr/>
          </p:nvSpPr>
          <p:spPr>
            <a:xfrm>
              <a:off x="28280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0" name="Rectangle: Rounded Corners 599">
              <a:extLst>
                <a:ext uri="{FF2B5EF4-FFF2-40B4-BE49-F238E27FC236}">
                  <a16:creationId xmlns:a16="http://schemas.microsoft.com/office/drawing/2014/main" id="{A4D0B2F1-AAA3-4E72-A105-7190507AEEEA}"/>
                </a:ext>
              </a:extLst>
            </p:cNvPr>
            <p:cNvSpPr/>
            <p:nvPr/>
          </p:nvSpPr>
          <p:spPr>
            <a:xfrm>
              <a:off x="29873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1" name="Rectangle: Rounded Corners 600">
              <a:extLst>
                <a:ext uri="{FF2B5EF4-FFF2-40B4-BE49-F238E27FC236}">
                  <a16:creationId xmlns:a16="http://schemas.microsoft.com/office/drawing/2014/main" id="{C0C351E8-0DA6-4B17-940D-366F1AB04919}"/>
                </a:ext>
              </a:extLst>
            </p:cNvPr>
            <p:cNvSpPr/>
            <p:nvPr/>
          </p:nvSpPr>
          <p:spPr>
            <a:xfrm>
              <a:off x="29804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2" name="Rectangle: Rounded Corners 601">
              <a:extLst>
                <a:ext uri="{FF2B5EF4-FFF2-40B4-BE49-F238E27FC236}">
                  <a16:creationId xmlns:a16="http://schemas.microsoft.com/office/drawing/2014/main" id="{DC7289F2-C84F-4B79-9D59-F81136B67C2F}"/>
                </a:ext>
              </a:extLst>
            </p:cNvPr>
            <p:cNvSpPr/>
            <p:nvPr/>
          </p:nvSpPr>
          <p:spPr>
            <a:xfrm>
              <a:off x="31397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3" name="Rectangle: Rounded Corners 602">
              <a:extLst>
                <a:ext uri="{FF2B5EF4-FFF2-40B4-BE49-F238E27FC236}">
                  <a16:creationId xmlns:a16="http://schemas.microsoft.com/office/drawing/2014/main" id="{C182BFA9-61B8-466B-9C27-67BF5525EF1A}"/>
                </a:ext>
              </a:extLst>
            </p:cNvPr>
            <p:cNvSpPr/>
            <p:nvPr/>
          </p:nvSpPr>
          <p:spPr>
            <a:xfrm>
              <a:off x="31328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4" name="Rectangle: Rounded Corners 603">
              <a:extLst>
                <a:ext uri="{FF2B5EF4-FFF2-40B4-BE49-F238E27FC236}">
                  <a16:creationId xmlns:a16="http://schemas.microsoft.com/office/drawing/2014/main" id="{381289CB-BD55-45B6-9ED8-7AA7822FF3E5}"/>
                </a:ext>
              </a:extLst>
            </p:cNvPr>
            <p:cNvSpPr/>
            <p:nvPr/>
          </p:nvSpPr>
          <p:spPr>
            <a:xfrm>
              <a:off x="32921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5" name="Rectangle: Rounded Corners 604">
              <a:extLst>
                <a:ext uri="{FF2B5EF4-FFF2-40B4-BE49-F238E27FC236}">
                  <a16:creationId xmlns:a16="http://schemas.microsoft.com/office/drawing/2014/main" id="{C5FB688E-B745-4004-AD47-30C3BFB90BD7}"/>
                </a:ext>
              </a:extLst>
            </p:cNvPr>
            <p:cNvSpPr/>
            <p:nvPr/>
          </p:nvSpPr>
          <p:spPr>
            <a:xfrm>
              <a:off x="32852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6" name="Rectangle: Rounded Corners 605">
              <a:extLst>
                <a:ext uri="{FF2B5EF4-FFF2-40B4-BE49-F238E27FC236}">
                  <a16:creationId xmlns:a16="http://schemas.microsoft.com/office/drawing/2014/main" id="{A2A86E49-52A3-4258-8107-654B026EC0AF}"/>
                </a:ext>
              </a:extLst>
            </p:cNvPr>
            <p:cNvSpPr/>
            <p:nvPr/>
          </p:nvSpPr>
          <p:spPr>
            <a:xfrm>
              <a:off x="34445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7" name="Rectangle: Rounded Corners 606">
              <a:extLst>
                <a:ext uri="{FF2B5EF4-FFF2-40B4-BE49-F238E27FC236}">
                  <a16:creationId xmlns:a16="http://schemas.microsoft.com/office/drawing/2014/main" id="{22867C60-9F40-4C5B-9EA9-05446E42B7A4}"/>
                </a:ext>
              </a:extLst>
            </p:cNvPr>
            <p:cNvSpPr/>
            <p:nvPr/>
          </p:nvSpPr>
          <p:spPr>
            <a:xfrm>
              <a:off x="34376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8" name="Rectangle: Rounded Corners 607">
              <a:extLst>
                <a:ext uri="{FF2B5EF4-FFF2-40B4-BE49-F238E27FC236}">
                  <a16:creationId xmlns:a16="http://schemas.microsoft.com/office/drawing/2014/main" id="{4CA2649B-5CC6-43AF-A57F-4FD1406170A7}"/>
                </a:ext>
              </a:extLst>
            </p:cNvPr>
            <p:cNvSpPr/>
            <p:nvPr/>
          </p:nvSpPr>
          <p:spPr>
            <a:xfrm>
              <a:off x="35969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9" name="Rectangle: Rounded Corners 608">
              <a:extLst>
                <a:ext uri="{FF2B5EF4-FFF2-40B4-BE49-F238E27FC236}">
                  <a16:creationId xmlns:a16="http://schemas.microsoft.com/office/drawing/2014/main" id="{AB71A9F8-8E06-4800-9E40-2569D1CC91EB}"/>
                </a:ext>
              </a:extLst>
            </p:cNvPr>
            <p:cNvSpPr/>
            <p:nvPr/>
          </p:nvSpPr>
          <p:spPr>
            <a:xfrm>
              <a:off x="35900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0" name="Rectangle: Rounded Corners 609">
              <a:extLst>
                <a:ext uri="{FF2B5EF4-FFF2-40B4-BE49-F238E27FC236}">
                  <a16:creationId xmlns:a16="http://schemas.microsoft.com/office/drawing/2014/main" id="{FEE436A3-CAD5-4D03-94BF-E1EDD0620610}"/>
                </a:ext>
              </a:extLst>
            </p:cNvPr>
            <p:cNvSpPr/>
            <p:nvPr/>
          </p:nvSpPr>
          <p:spPr>
            <a:xfrm>
              <a:off x="37493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1" name="Rectangle: Rounded Corners 610">
              <a:extLst>
                <a:ext uri="{FF2B5EF4-FFF2-40B4-BE49-F238E27FC236}">
                  <a16:creationId xmlns:a16="http://schemas.microsoft.com/office/drawing/2014/main" id="{33CBA2E6-D689-4E03-8170-E4E2653EC2A6}"/>
                </a:ext>
              </a:extLst>
            </p:cNvPr>
            <p:cNvSpPr/>
            <p:nvPr/>
          </p:nvSpPr>
          <p:spPr>
            <a:xfrm>
              <a:off x="37424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2" name="Rectangle: Rounded Corners 611">
              <a:extLst>
                <a:ext uri="{FF2B5EF4-FFF2-40B4-BE49-F238E27FC236}">
                  <a16:creationId xmlns:a16="http://schemas.microsoft.com/office/drawing/2014/main" id="{5A5EE2AA-C0A5-4B61-9F02-E27D2CDCBF3A}"/>
                </a:ext>
              </a:extLst>
            </p:cNvPr>
            <p:cNvSpPr/>
            <p:nvPr/>
          </p:nvSpPr>
          <p:spPr>
            <a:xfrm>
              <a:off x="39017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3" name="Rectangle: Rounded Corners 612">
              <a:extLst>
                <a:ext uri="{FF2B5EF4-FFF2-40B4-BE49-F238E27FC236}">
                  <a16:creationId xmlns:a16="http://schemas.microsoft.com/office/drawing/2014/main" id="{EF9944CF-0AC0-4916-974D-674EC6BCA8B9}"/>
                </a:ext>
              </a:extLst>
            </p:cNvPr>
            <p:cNvSpPr/>
            <p:nvPr/>
          </p:nvSpPr>
          <p:spPr>
            <a:xfrm>
              <a:off x="38948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4" name="Rectangle: Rounded Corners 613">
              <a:extLst>
                <a:ext uri="{FF2B5EF4-FFF2-40B4-BE49-F238E27FC236}">
                  <a16:creationId xmlns:a16="http://schemas.microsoft.com/office/drawing/2014/main" id="{5FFAC059-F746-47AA-BA6A-B82643ADFAA2}"/>
                </a:ext>
              </a:extLst>
            </p:cNvPr>
            <p:cNvSpPr/>
            <p:nvPr/>
          </p:nvSpPr>
          <p:spPr>
            <a:xfrm>
              <a:off x="4054140" y="4928169"/>
              <a:ext cx="104775" cy="445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5" name="Rectangle: Rounded Corners 614">
              <a:extLst>
                <a:ext uri="{FF2B5EF4-FFF2-40B4-BE49-F238E27FC236}">
                  <a16:creationId xmlns:a16="http://schemas.microsoft.com/office/drawing/2014/main" id="{E85FBB6B-121A-4D8E-AA1F-C8F053AC3992}"/>
                </a:ext>
              </a:extLst>
            </p:cNvPr>
            <p:cNvSpPr/>
            <p:nvPr/>
          </p:nvSpPr>
          <p:spPr>
            <a:xfrm>
              <a:off x="4047235" y="5078081"/>
              <a:ext cx="116444" cy="11979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6" name="Octagon 615">
              <a:extLst>
                <a:ext uri="{FF2B5EF4-FFF2-40B4-BE49-F238E27FC236}">
                  <a16:creationId xmlns:a16="http://schemas.microsoft.com/office/drawing/2014/main" id="{1C1A4371-B2AA-43AF-AE39-8AF559EABF58}"/>
                </a:ext>
              </a:extLst>
            </p:cNvPr>
            <p:cNvSpPr/>
            <p:nvPr/>
          </p:nvSpPr>
          <p:spPr>
            <a:xfrm>
              <a:off x="615257" y="1222739"/>
              <a:ext cx="3780000" cy="3780000"/>
            </a:xfrm>
            <a:prstGeom prst="octagon">
              <a:avLst>
                <a:gd name="adj" fmla="val 3415"/>
              </a:avLst>
            </a:prstGeom>
            <a:gradFill flip="none" rotWithShape="1">
              <a:gsLst>
                <a:gs pos="76000">
                  <a:srgbClr val="4E4D4D"/>
                </a:gs>
                <a:gs pos="29000">
                  <a:srgbClr val="7E7C7C"/>
                </a:gs>
                <a:gs pos="15000">
                  <a:srgbClr val="9A9797"/>
                </a:gs>
                <a:gs pos="100000">
                  <a:schemeClr val="tx1">
                    <a:lumMod val="75000"/>
                    <a:lumOff val="25000"/>
                  </a:schemeClr>
                </a:gs>
                <a:gs pos="0">
                  <a:schemeClr val="bg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SAMRH707</a:t>
              </a:r>
            </a:p>
          </p:txBody>
        </p:sp>
        <p:sp>
          <p:nvSpPr>
            <p:cNvPr id="617" name="Rectangle 616">
              <a:extLst>
                <a:ext uri="{FF2B5EF4-FFF2-40B4-BE49-F238E27FC236}">
                  <a16:creationId xmlns:a16="http://schemas.microsoft.com/office/drawing/2014/main" id="{F967B812-AD0D-40A4-9014-DBB80B76D83C}"/>
                </a:ext>
              </a:extLst>
            </p:cNvPr>
            <p:cNvSpPr/>
            <p:nvPr/>
          </p:nvSpPr>
          <p:spPr>
            <a:xfrm>
              <a:off x="693709" y="1599350"/>
              <a:ext cx="1188000" cy="1590755"/>
            </a:xfrm>
            <a:prstGeom prst="rect">
              <a:avLst/>
            </a:prstGeom>
            <a:solidFill>
              <a:srgbClr val="D4D7D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Memory</a:t>
              </a:r>
              <a:endPar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8" name="Rectangle 617">
              <a:extLst>
                <a:ext uri="{FF2B5EF4-FFF2-40B4-BE49-F238E27FC236}">
                  <a16:creationId xmlns:a16="http://schemas.microsoft.com/office/drawing/2014/main" id="{24C9AA3C-0964-4FB8-AD82-67A4EB508726}"/>
                </a:ext>
              </a:extLst>
            </p:cNvPr>
            <p:cNvSpPr/>
            <p:nvPr/>
          </p:nvSpPr>
          <p:spPr>
            <a:xfrm>
              <a:off x="720972" y="1813559"/>
              <a:ext cx="1133475" cy="230317"/>
            </a:xfrm>
            <a:prstGeom prst="rect">
              <a:avLst/>
            </a:prstGeom>
            <a:solidFill>
              <a:srgbClr val="809E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128KB Embedded Flash</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ECC</a:t>
              </a:r>
            </a:p>
          </p:txBody>
        </p:sp>
        <p:sp>
          <p:nvSpPr>
            <p:cNvPr id="619" name="Rectangle 618">
              <a:extLst>
                <a:ext uri="{FF2B5EF4-FFF2-40B4-BE49-F238E27FC236}">
                  <a16:creationId xmlns:a16="http://schemas.microsoft.com/office/drawing/2014/main" id="{73126E9F-C9FD-416E-8A1B-0DFAABB319F9}"/>
                </a:ext>
              </a:extLst>
            </p:cNvPr>
            <p:cNvSpPr/>
            <p:nvPr/>
          </p:nvSpPr>
          <p:spPr>
            <a:xfrm>
              <a:off x="720972" y="2085854"/>
              <a:ext cx="1133475" cy="230400"/>
            </a:xfrm>
            <a:prstGeom prst="rect">
              <a:avLst/>
            </a:prstGeom>
            <a:solidFill>
              <a:srgbClr val="809E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192KB SRAM for TCM</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ECC</a:t>
              </a:r>
            </a:p>
          </p:txBody>
        </p:sp>
        <p:sp>
          <p:nvSpPr>
            <p:cNvPr id="620" name="Rectangle 619">
              <a:extLst>
                <a:ext uri="{FF2B5EF4-FFF2-40B4-BE49-F238E27FC236}">
                  <a16:creationId xmlns:a16="http://schemas.microsoft.com/office/drawing/2014/main" id="{BCD825E6-8920-4F56-AF6C-86DD06683BA2}"/>
                </a:ext>
              </a:extLst>
            </p:cNvPr>
            <p:cNvSpPr/>
            <p:nvPr/>
          </p:nvSpPr>
          <p:spPr>
            <a:xfrm>
              <a:off x="720972" y="2358232"/>
              <a:ext cx="1133475" cy="230400"/>
            </a:xfrm>
            <a:prstGeom prst="rect">
              <a:avLst/>
            </a:prstGeom>
            <a:solidFill>
              <a:srgbClr val="809E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128KB Multi-Port SRAM</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ECC</a:t>
              </a:r>
            </a:p>
          </p:txBody>
        </p:sp>
        <p:sp>
          <p:nvSpPr>
            <p:cNvPr id="621" name="Rectangle 620">
              <a:extLst>
                <a:ext uri="{FF2B5EF4-FFF2-40B4-BE49-F238E27FC236}">
                  <a16:creationId xmlns:a16="http://schemas.microsoft.com/office/drawing/2014/main" id="{A0A35742-96EF-4B45-B3A6-D33E90273908}"/>
                </a:ext>
              </a:extLst>
            </p:cNvPr>
            <p:cNvSpPr/>
            <p:nvPr/>
          </p:nvSpPr>
          <p:spPr>
            <a:xfrm>
              <a:off x="720972" y="2630610"/>
              <a:ext cx="1133475" cy="460800"/>
            </a:xfrm>
            <a:prstGeom prst="rect">
              <a:avLst/>
            </a:prstGeom>
            <a:solidFill>
              <a:srgbClr val="809E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Hardened External Memory Controller w/ ECC</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PROM – SRAM – FLASH</a:t>
              </a:r>
            </a:p>
          </p:txBody>
        </p:sp>
        <p:sp>
          <p:nvSpPr>
            <p:cNvPr id="622" name="Rectangle 621">
              <a:extLst>
                <a:ext uri="{FF2B5EF4-FFF2-40B4-BE49-F238E27FC236}">
                  <a16:creationId xmlns:a16="http://schemas.microsoft.com/office/drawing/2014/main" id="{A3F2E328-DFE3-47A5-8F4A-E601A9BBA3E3}"/>
                </a:ext>
              </a:extLst>
            </p:cNvPr>
            <p:cNvSpPr/>
            <p:nvPr/>
          </p:nvSpPr>
          <p:spPr>
            <a:xfrm>
              <a:off x="693709" y="3277747"/>
              <a:ext cx="1188000" cy="1496041"/>
            </a:xfrm>
            <a:prstGeom prst="rect">
              <a:avLst/>
            </a:prstGeom>
            <a:solidFill>
              <a:srgbClr val="D4D7D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Connectivity</a:t>
              </a:r>
              <a:endPar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3" name="Rectangle 622">
              <a:extLst>
                <a:ext uri="{FF2B5EF4-FFF2-40B4-BE49-F238E27FC236}">
                  <a16:creationId xmlns:a16="http://schemas.microsoft.com/office/drawing/2014/main" id="{CC1BADD1-D6AF-497D-AF1C-AF62396A22F6}"/>
                </a:ext>
              </a:extLst>
            </p:cNvPr>
            <p:cNvSpPr/>
            <p:nvPr/>
          </p:nvSpPr>
          <p:spPr>
            <a:xfrm>
              <a:off x="720973" y="4151437"/>
              <a:ext cx="1133475" cy="230400"/>
            </a:xfrm>
            <a:prstGeom prst="rect">
              <a:avLst/>
            </a:prstGeom>
            <a:solidFill>
              <a:srgbClr val="0779B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2x SpaceWire with RMAP</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LVDS Transceiver</a:t>
              </a:r>
            </a:p>
          </p:txBody>
        </p:sp>
        <p:sp>
          <p:nvSpPr>
            <p:cNvPr id="624" name="Rectangle 623">
              <a:extLst>
                <a:ext uri="{FF2B5EF4-FFF2-40B4-BE49-F238E27FC236}">
                  <a16:creationId xmlns:a16="http://schemas.microsoft.com/office/drawing/2014/main" id="{8C3E97CA-CCB4-4842-BE4E-C20B416A499D}"/>
                </a:ext>
              </a:extLst>
            </p:cNvPr>
            <p:cNvSpPr/>
            <p:nvPr/>
          </p:nvSpPr>
          <p:spPr>
            <a:xfrm>
              <a:off x="720972" y="4474512"/>
              <a:ext cx="1133475" cy="180000"/>
            </a:xfrm>
            <a:prstGeom prst="rect">
              <a:avLst/>
            </a:prstGeom>
            <a:solidFill>
              <a:srgbClr val="0779B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MIL-STD-1553B</a:t>
              </a:r>
            </a:p>
          </p:txBody>
        </p:sp>
        <p:sp>
          <p:nvSpPr>
            <p:cNvPr id="625" name="Rectangle 624">
              <a:extLst>
                <a:ext uri="{FF2B5EF4-FFF2-40B4-BE49-F238E27FC236}">
                  <a16:creationId xmlns:a16="http://schemas.microsoft.com/office/drawing/2014/main" id="{4FE22C27-739C-4451-8E62-B2CF10AA42E3}"/>
                </a:ext>
              </a:extLst>
            </p:cNvPr>
            <p:cNvSpPr/>
            <p:nvPr/>
          </p:nvSpPr>
          <p:spPr>
            <a:xfrm>
              <a:off x="720973" y="3878762"/>
              <a:ext cx="1133475" cy="179999"/>
            </a:xfrm>
            <a:prstGeom prst="rect">
              <a:avLst/>
            </a:prstGeom>
            <a:solidFill>
              <a:srgbClr val="0779B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Dual CAN-FD</a:t>
              </a:r>
            </a:p>
          </p:txBody>
        </p:sp>
        <p:sp>
          <p:nvSpPr>
            <p:cNvPr id="626" name="Rectangle 625">
              <a:extLst>
                <a:ext uri="{FF2B5EF4-FFF2-40B4-BE49-F238E27FC236}">
                  <a16:creationId xmlns:a16="http://schemas.microsoft.com/office/drawing/2014/main" id="{EEE66E8B-2DA0-4D17-A386-8B98ECC7D1C0}"/>
                </a:ext>
              </a:extLst>
            </p:cNvPr>
            <p:cNvSpPr/>
            <p:nvPr/>
          </p:nvSpPr>
          <p:spPr>
            <a:xfrm>
              <a:off x="720972" y="3534087"/>
              <a:ext cx="1133475" cy="252000"/>
            </a:xfrm>
            <a:prstGeom prst="rect">
              <a:avLst/>
            </a:prstGeom>
            <a:solidFill>
              <a:srgbClr val="0779B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4 UART, 4 USART,</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4 SPI, 4 TWI</a:t>
              </a:r>
            </a:p>
          </p:txBody>
        </p:sp>
        <p:sp>
          <p:nvSpPr>
            <p:cNvPr id="627" name="Rectangle 626">
              <a:extLst>
                <a:ext uri="{FF2B5EF4-FFF2-40B4-BE49-F238E27FC236}">
                  <a16:creationId xmlns:a16="http://schemas.microsoft.com/office/drawing/2014/main" id="{A29EA0FE-230B-4C2A-8248-DAD2E1289EC9}"/>
                </a:ext>
              </a:extLst>
            </p:cNvPr>
            <p:cNvSpPr/>
            <p:nvPr/>
          </p:nvSpPr>
          <p:spPr>
            <a:xfrm>
              <a:off x="1912110" y="1599351"/>
              <a:ext cx="1188000" cy="1436302"/>
            </a:xfrm>
            <a:prstGeom prst="rect">
              <a:avLst/>
            </a:prstGeom>
            <a:solidFill>
              <a:srgbClr val="D4D7D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Cortex</a:t>
              </a:r>
              <a:r>
                <a:rPr lang="en-US" sz="800" b="1"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-M7</a:t>
              </a:r>
            </a:p>
            <a:p>
              <a:pPr algn="ct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50 MHz</a:t>
              </a:r>
              <a:endPar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8" name="Rectangle 627">
              <a:extLst>
                <a:ext uri="{FF2B5EF4-FFF2-40B4-BE49-F238E27FC236}">
                  <a16:creationId xmlns:a16="http://schemas.microsoft.com/office/drawing/2014/main" id="{DCD58A03-4702-489E-AE4F-DC21C7512094}"/>
                </a:ext>
              </a:extLst>
            </p:cNvPr>
            <p:cNvSpPr/>
            <p:nvPr/>
          </p:nvSpPr>
          <p:spPr>
            <a:xfrm>
              <a:off x="1939373" y="2485346"/>
              <a:ext cx="1133475" cy="23573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2x 16 KB L1 Cache</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ECC</a:t>
              </a:r>
            </a:p>
          </p:txBody>
        </p:sp>
        <p:sp>
          <p:nvSpPr>
            <p:cNvPr id="629" name="Rectangle 628">
              <a:extLst>
                <a:ext uri="{FF2B5EF4-FFF2-40B4-BE49-F238E27FC236}">
                  <a16:creationId xmlns:a16="http://schemas.microsoft.com/office/drawing/2014/main" id="{94CF465E-6B3B-44EC-8642-332C33E2C6F7}"/>
                </a:ext>
              </a:extLst>
            </p:cNvPr>
            <p:cNvSpPr/>
            <p:nvPr/>
          </p:nvSpPr>
          <p:spPr>
            <a:xfrm>
              <a:off x="1939516" y="2228548"/>
              <a:ext cx="557324" cy="235737"/>
            </a:xfrm>
            <a:prstGeom prst="rect">
              <a:avLst/>
            </a:prstGeom>
            <a:solidFill>
              <a:srgbClr val="F89C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MPU</a:t>
              </a:r>
            </a:p>
          </p:txBody>
        </p:sp>
        <p:sp>
          <p:nvSpPr>
            <p:cNvPr id="630" name="Rectangle 629">
              <a:extLst>
                <a:ext uri="{FF2B5EF4-FFF2-40B4-BE49-F238E27FC236}">
                  <a16:creationId xmlns:a16="http://schemas.microsoft.com/office/drawing/2014/main" id="{719A32F5-FF8C-482D-AE4B-C72377C0B311}"/>
                </a:ext>
              </a:extLst>
            </p:cNvPr>
            <p:cNvSpPr/>
            <p:nvPr/>
          </p:nvSpPr>
          <p:spPr>
            <a:xfrm>
              <a:off x="2515772" y="2228548"/>
              <a:ext cx="556933" cy="235737"/>
            </a:xfrm>
            <a:prstGeom prst="rect">
              <a:avLst/>
            </a:prstGeom>
            <a:solidFill>
              <a:srgbClr val="F89C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DSP / FPU</a:t>
              </a:r>
            </a:p>
          </p:txBody>
        </p:sp>
        <p:sp>
          <p:nvSpPr>
            <p:cNvPr id="631" name="Rectangle 630">
              <a:extLst>
                <a:ext uri="{FF2B5EF4-FFF2-40B4-BE49-F238E27FC236}">
                  <a16:creationId xmlns:a16="http://schemas.microsoft.com/office/drawing/2014/main" id="{B06E4D23-7067-480E-A527-07FFDF6BB824}"/>
                </a:ext>
              </a:extLst>
            </p:cNvPr>
            <p:cNvSpPr/>
            <p:nvPr/>
          </p:nvSpPr>
          <p:spPr>
            <a:xfrm>
              <a:off x="1940914" y="1971750"/>
              <a:ext cx="558000" cy="235737"/>
            </a:xfrm>
            <a:prstGeom prst="rect">
              <a:avLst/>
            </a:prstGeom>
            <a:solidFill>
              <a:srgbClr val="F89C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TCM</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50 MHz</a:t>
              </a:r>
            </a:p>
          </p:txBody>
        </p:sp>
        <p:sp>
          <p:nvSpPr>
            <p:cNvPr id="632" name="Rectangle 631">
              <a:extLst>
                <a:ext uri="{FF2B5EF4-FFF2-40B4-BE49-F238E27FC236}">
                  <a16:creationId xmlns:a16="http://schemas.microsoft.com/office/drawing/2014/main" id="{A10FCD81-0AA5-47CD-AB6E-A324A1C8BBE5}"/>
                </a:ext>
              </a:extLst>
            </p:cNvPr>
            <p:cNvSpPr/>
            <p:nvPr/>
          </p:nvSpPr>
          <p:spPr>
            <a:xfrm>
              <a:off x="2513306" y="1971750"/>
              <a:ext cx="558000" cy="235737"/>
            </a:xfrm>
            <a:prstGeom prst="rect">
              <a:avLst/>
            </a:prstGeom>
            <a:solidFill>
              <a:srgbClr val="F89C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ETM</a:t>
              </a:r>
            </a:p>
          </p:txBody>
        </p:sp>
        <p:sp>
          <p:nvSpPr>
            <p:cNvPr id="633" name="Rectangle 632">
              <a:extLst>
                <a:ext uri="{FF2B5EF4-FFF2-40B4-BE49-F238E27FC236}">
                  <a16:creationId xmlns:a16="http://schemas.microsoft.com/office/drawing/2014/main" id="{6F85077B-02C0-4E3E-B25E-BEBD611E72C5}"/>
                </a:ext>
              </a:extLst>
            </p:cNvPr>
            <p:cNvSpPr/>
            <p:nvPr/>
          </p:nvSpPr>
          <p:spPr>
            <a:xfrm>
              <a:off x="3130511" y="1599351"/>
              <a:ext cx="1188000" cy="1590754"/>
            </a:xfrm>
            <a:prstGeom prst="rect">
              <a:avLst/>
            </a:prstGeom>
            <a:solidFill>
              <a:srgbClr val="D4D7D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System</a:t>
              </a:r>
              <a:endPar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4" name="Rectangle 633">
              <a:extLst>
                <a:ext uri="{FF2B5EF4-FFF2-40B4-BE49-F238E27FC236}">
                  <a16:creationId xmlns:a16="http://schemas.microsoft.com/office/drawing/2014/main" id="{53E3FD3D-D439-4E6A-B499-31E2A52AD903}"/>
                </a:ext>
              </a:extLst>
            </p:cNvPr>
            <p:cNvSpPr/>
            <p:nvPr/>
          </p:nvSpPr>
          <p:spPr>
            <a:xfrm>
              <a:off x="3157774" y="1878657"/>
              <a:ext cx="1133475" cy="360000"/>
            </a:xfrm>
            <a:prstGeom prst="rect">
              <a:avLst/>
            </a:prstGeom>
            <a:solidFill>
              <a:srgbClr val="0431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2 Independent Watchdog</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POR</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Voltage Regulator Monitor</a:t>
              </a:r>
            </a:p>
          </p:txBody>
        </p:sp>
        <p:sp>
          <p:nvSpPr>
            <p:cNvPr id="635" name="Rectangle 634">
              <a:extLst>
                <a:ext uri="{FF2B5EF4-FFF2-40B4-BE49-F238E27FC236}">
                  <a16:creationId xmlns:a16="http://schemas.microsoft.com/office/drawing/2014/main" id="{52CFC3FA-CD54-44BC-A69F-B53B52B3380E}"/>
                </a:ext>
              </a:extLst>
            </p:cNvPr>
            <p:cNvSpPr/>
            <p:nvPr/>
          </p:nvSpPr>
          <p:spPr>
            <a:xfrm>
              <a:off x="3157774" y="2298636"/>
              <a:ext cx="1133475" cy="168817"/>
            </a:xfrm>
            <a:prstGeom prst="rect">
              <a:avLst/>
            </a:prstGeom>
            <a:solidFill>
              <a:srgbClr val="0431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2 PLL, RTC, RTT</a:t>
              </a:r>
            </a:p>
          </p:txBody>
        </p:sp>
        <p:sp>
          <p:nvSpPr>
            <p:cNvPr id="636" name="Rectangle 635">
              <a:extLst>
                <a:ext uri="{FF2B5EF4-FFF2-40B4-BE49-F238E27FC236}">
                  <a16:creationId xmlns:a16="http://schemas.microsoft.com/office/drawing/2014/main" id="{DEF29F18-7F7E-473E-90A3-55359703D5E3}"/>
                </a:ext>
              </a:extLst>
            </p:cNvPr>
            <p:cNvSpPr/>
            <p:nvPr/>
          </p:nvSpPr>
          <p:spPr>
            <a:xfrm>
              <a:off x="3157774" y="2527432"/>
              <a:ext cx="1133475" cy="252000"/>
            </a:xfrm>
            <a:prstGeom prst="rect">
              <a:avLst/>
            </a:prstGeom>
            <a:solidFill>
              <a:srgbClr val="0431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3-20MHz Xtal OSC input</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4/8/10/12MHz RC OSC</a:t>
              </a:r>
            </a:p>
          </p:txBody>
        </p:sp>
        <p:sp>
          <p:nvSpPr>
            <p:cNvPr id="637" name="Rectangle 636">
              <a:extLst>
                <a:ext uri="{FF2B5EF4-FFF2-40B4-BE49-F238E27FC236}">
                  <a16:creationId xmlns:a16="http://schemas.microsoft.com/office/drawing/2014/main" id="{D2E6A8B7-6805-4701-85FB-688232A48C73}"/>
                </a:ext>
              </a:extLst>
            </p:cNvPr>
            <p:cNvSpPr/>
            <p:nvPr/>
          </p:nvSpPr>
          <p:spPr>
            <a:xfrm>
              <a:off x="3130511" y="3277747"/>
              <a:ext cx="1188000" cy="1493413"/>
            </a:xfrm>
            <a:prstGeom prst="rect">
              <a:avLst/>
            </a:prstGeom>
            <a:solidFill>
              <a:srgbClr val="D4D7D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Control</a:t>
              </a:r>
              <a:endPar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8" name="Rectangle 637">
              <a:extLst>
                <a:ext uri="{FF2B5EF4-FFF2-40B4-BE49-F238E27FC236}">
                  <a16:creationId xmlns:a16="http://schemas.microsoft.com/office/drawing/2014/main" id="{C7949772-9AD1-4983-B461-CD6EFDE336E9}"/>
                </a:ext>
              </a:extLst>
            </p:cNvPr>
            <p:cNvSpPr/>
            <p:nvPr/>
          </p:nvSpPr>
          <p:spPr>
            <a:xfrm>
              <a:off x="3157774" y="3534087"/>
              <a:ext cx="1133475" cy="180000"/>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88 IOs</a:t>
              </a:r>
            </a:p>
          </p:txBody>
        </p:sp>
        <p:sp>
          <p:nvSpPr>
            <p:cNvPr id="639" name="Rectangle 638">
              <a:extLst>
                <a:ext uri="{FF2B5EF4-FFF2-40B4-BE49-F238E27FC236}">
                  <a16:creationId xmlns:a16="http://schemas.microsoft.com/office/drawing/2014/main" id="{526467CB-00E4-45F0-AABC-E77825475EC8}"/>
                </a:ext>
              </a:extLst>
            </p:cNvPr>
            <p:cNvSpPr/>
            <p:nvPr/>
          </p:nvSpPr>
          <p:spPr>
            <a:xfrm>
              <a:off x="3157773" y="3733216"/>
              <a:ext cx="1133475" cy="179999"/>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2x 32-bit Timers/Counters</a:t>
              </a:r>
            </a:p>
          </p:txBody>
        </p:sp>
        <p:sp>
          <p:nvSpPr>
            <p:cNvPr id="640" name="Rectangle 639">
              <a:extLst>
                <a:ext uri="{FF2B5EF4-FFF2-40B4-BE49-F238E27FC236}">
                  <a16:creationId xmlns:a16="http://schemas.microsoft.com/office/drawing/2014/main" id="{64ED37FB-C667-4E2A-BEA2-80638DCBA73C}"/>
                </a:ext>
              </a:extLst>
            </p:cNvPr>
            <p:cNvSpPr/>
            <p:nvPr/>
          </p:nvSpPr>
          <p:spPr>
            <a:xfrm>
              <a:off x="3157773" y="3932345"/>
              <a:ext cx="1133475" cy="179999"/>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2x 16-bit PWM (4 ch)</a:t>
              </a:r>
            </a:p>
          </p:txBody>
        </p:sp>
        <p:sp>
          <p:nvSpPr>
            <p:cNvPr id="641" name="Rectangle 640">
              <a:extLst>
                <a:ext uri="{FF2B5EF4-FFF2-40B4-BE49-F238E27FC236}">
                  <a16:creationId xmlns:a16="http://schemas.microsoft.com/office/drawing/2014/main" id="{6090D97F-1F68-4E12-88C1-C041F6A10D99}"/>
                </a:ext>
              </a:extLst>
            </p:cNvPr>
            <p:cNvSpPr/>
            <p:nvPr/>
          </p:nvSpPr>
          <p:spPr>
            <a:xfrm>
              <a:off x="3157774" y="4402512"/>
              <a:ext cx="1133475" cy="252000"/>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Integrity Check Monitor</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(SHA)</a:t>
              </a:r>
            </a:p>
          </p:txBody>
        </p:sp>
        <p:sp>
          <p:nvSpPr>
            <p:cNvPr id="642" name="Rectangle: Rounded Corners 641">
              <a:extLst>
                <a:ext uri="{FF2B5EF4-FFF2-40B4-BE49-F238E27FC236}">
                  <a16:creationId xmlns:a16="http://schemas.microsoft.com/office/drawing/2014/main" id="{0D2E606A-4294-4A78-A227-A98829C065AD}"/>
                </a:ext>
              </a:extLst>
            </p:cNvPr>
            <p:cNvSpPr/>
            <p:nvPr/>
          </p:nvSpPr>
          <p:spPr>
            <a:xfrm>
              <a:off x="2172735" y="3375288"/>
              <a:ext cx="666750" cy="349250"/>
            </a:xfrm>
            <a:prstGeom prst="roundRect">
              <a:avLst>
                <a:gd name="adj" fmla="val 29394"/>
              </a:avLst>
            </a:prstGeom>
            <a:solidFill>
              <a:srgbClr val="B5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fr-FR" sz="6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50MHz</a:t>
              </a:r>
            </a:p>
            <a:p>
              <a:pPr algn="ctr"/>
              <a:r>
                <a:rPr lang="fr-FR" sz="6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Matrix</a:t>
              </a:r>
            </a:p>
          </p:txBody>
        </p:sp>
        <p:sp>
          <p:nvSpPr>
            <p:cNvPr id="643" name="Isosceles Triangle 642">
              <a:extLst>
                <a:ext uri="{FF2B5EF4-FFF2-40B4-BE49-F238E27FC236}">
                  <a16:creationId xmlns:a16="http://schemas.microsoft.com/office/drawing/2014/main" id="{ACF71A3A-42E5-4650-AB51-293777EFA24F}"/>
                </a:ext>
              </a:extLst>
            </p:cNvPr>
            <p:cNvSpPr/>
            <p:nvPr/>
          </p:nvSpPr>
          <p:spPr>
            <a:xfrm>
              <a:off x="2471396" y="3292738"/>
              <a:ext cx="69428" cy="82550"/>
            </a:xfrm>
            <a:prstGeom prst="triangle">
              <a:avLst/>
            </a:prstGeom>
            <a:solidFill>
              <a:srgbClr val="B5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4" name="Isosceles Triangle 643">
              <a:extLst>
                <a:ext uri="{FF2B5EF4-FFF2-40B4-BE49-F238E27FC236}">
                  <a16:creationId xmlns:a16="http://schemas.microsoft.com/office/drawing/2014/main" id="{F99BC2F4-61A3-44BE-87AE-C87CD56F6192}"/>
                </a:ext>
              </a:extLst>
            </p:cNvPr>
            <p:cNvSpPr/>
            <p:nvPr/>
          </p:nvSpPr>
          <p:spPr>
            <a:xfrm rot="10800000">
              <a:off x="2471396" y="3723986"/>
              <a:ext cx="69428" cy="82550"/>
            </a:xfrm>
            <a:prstGeom prst="triangle">
              <a:avLst/>
            </a:prstGeom>
            <a:solidFill>
              <a:srgbClr val="B5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5" name="Isosceles Triangle 644">
              <a:extLst>
                <a:ext uri="{FF2B5EF4-FFF2-40B4-BE49-F238E27FC236}">
                  <a16:creationId xmlns:a16="http://schemas.microsoft.com/office/drawing/2014/main" id="{85B0FCCE-D6F0-4B04-8844-CACF36A69F22}"/>
                </a:ext>
              </a:extLst>
            </p:cNvPr>
            <p:cNvSpPr/>
            <p:nvPr/>
          </p:nvSpPr>
          <p:spPr>
            <a:xfrm rot="5400000">
              <a:off x="2846046" y="3508638"/>
              <a:ext cx="69428" cy="82550"/>
            </a:xfrm>
            <a:prstGeom prst="triangle">
              <a:avLst/>
            </a:prstGeom>
            <a:solidFill>
              <a:srgbClr val="B5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6" name="Isosceles Triangle 645">
              <a:extLst>
                <a:ext uri="{FF2B5EF4-FFF2-40B4-BE49-F238E27FC236}">
                  <a16:creationId xmlns:a16="http://schemas.microsoft.com/office/drawing/2014/main" id="{4504B6E3-BD73-4C93-B635-2811B13BE893}"/>
                </a:ext>
              </a:extLst>
            </p:cNvPr>
            <p:cNvSpPr/>
            <p:nvPr/>
          </p:nvSpPr>
          <p:spPr>
            <a:xfrm rot="16200000">
              <a:off x="2096746" y="3508638"/>
              <a:ext cx="69428" cy="82550"/>
            </a:xfrm>
            <a:prstGeom prst="triangle">
              <a:avLst/>
            </a:prstGeom>
            <a:solidFill>
              <a:srgbClr val="B5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7" name="Rectangle 646">
              <a:extLst>
                <a:ext uri="{FF2B5EF4-FFF2-40B4-BE49-F238E27FC236}">
                  <a16:creationId xmlns:a16="http://schemas.microsoft.com/office/drawing/2014/main" id="{F554D02A-A475-4628-AC5C-2C4E9D852894}"/>
                </a:ext>
              </a:extLst>
            </p:cNvPr>
            <p:cNvSpPr/>
            <p:nvPr/>
          </p:nvSpPr>
          <p:spPr>
            <a:xfrm>
              <a:off x="1939373" y="3063995"/>
              <a:ext cx="1133475" cy="213753"/>
            </a:xfrm>
            <a:prstGeom prst="rect">
              <a:avLst/>
            </a:prstGeom>
            <a:solidFill>
              <a:srgbClr val="B5E2E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fr-FR" sz="5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Dual port 32ch-DMA Controller</a:t>
              </a:r>
            </a:p>
          </p:txBody>
        </p:sp>
        <p:sp>
          <p:nvSpPr>
            <p:cNvPr id="648" name="Rectangle 647">
              <a:extLst>
                <a:ext uri="{FF2B5EF4-FFF2-40B4-BE49-F238E27FC236}">
                  <a16:creationId xmlns:a16="http://schemas.microsoft.com/office/drawing/2014/main" id="{5A683B19-6983-45CA-851D-C00123F7C636}"/>
                </a:ext>
              </a:extLst>
            </p:cNvPr>
            <p:cNvSpPr/>
            <p:nvPr/>
          </p:nvSpPr>
          <p:spPr>
            <a:xfrm>
              <a:off x="3157773" y="4131474"/>
              <a:ext cx="1133475" cy="251907"/>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16 ch 12-bit ADC</a:t>
              </a:r>
            </a:p>
            <a:p>
              <a:pPr algn="ctr"/>
              <a:r>
                <a:rPr lang="de-DE"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4 ch 12-bit DAC</a:t>
              </a:r>
            </a:p>
          </p:txBody>
        </p:sp>
        <p:pic>
          <p:nvPicPr>
            <p:cNvPr id="649" name="Picture 648">
              <a:extLst>
                <a:ext uri="{FF2B5EF4-FFF2-40B4-BE49-F238E27FC236}">
                  <a16:creationId xmlns:a16="http://schemas.microsoft.com/office/drawing/2014/main" id="{1FF7B21C-DC57-4A56-95BA-439DFDF933F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12849" y="2735170"/>
              <a:ext cx="621816" cy="294326"/>
            </a:xfrm>
            <a:prstGeom prst="rect">
              <a:avLst/>
            </a:prstGeom>
          </p:spPr>
        </p:pic>
        <p:sp>
          <p:nvSpPr>
            <p:cNvPr id="650" name="Rectangle 649">
              <a:extLst>
                <a:ext uri="{FF2B5EF4-FFF2-40B4-BE49-F238E27FC236}">
                  <a16:creationId xmlns:a16="http://schemas.microsoft.com/office/drawing/2014/main" id="{D31EB500-97D9-4807-B637-8C4D21DCC6BF}"/>
                </a:ext>
              </a:extLst>
            </p:cNvPr>
            <p:cNvSpPr/>
            <p:nvPr/>
          </p:nvSpPr>
          <p:spPr>
            <a:xfrm>
              <a:off x="3157773" y="2839410"/>
              <a:ext cx="1133475" cy="252000"/>
            </a:xfrm>
            <a:prstGeom prst="rect">
              <a:avLst/>
            </a:prstGeom>
            <a:solidFill>
              <a:srgbClr val="04315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32,768KHz Xtal OSC input</a:t>
              </a:r>
            </a:p>
            <a:p>
              <a:pPr algn="ctr"/>
              <a:r>
                <a:rPr lang="en-US" sz="500" dirty="0">
                  <a:solidFill>
                    <a:schemeClr val="bg1"/>
                  </a:solidFill>
                  <a:latin typeface="Open Sans" panose="020B0606030504020204" pitchFamily="34" charset="0"/>
                  <a:ea typeface="Open Sans" panose="020B0606030504020204" pitchFamily="34" charset="0"/>
                  <a:cs typeface="Open Sans" panose="020B0606030504020204" pitchFamily="34" charset="0"/>
                </a:rPr>
                <a:t>32KHz RC OSC</a:t>
              </a:r>
            </a:p>
          </p:txBody>
        </p:sp>
      </p:grpSp>
      <p:sp>
        <p:nvSpPr>
          <p:cNvPr id="3" name="TextBox 2">
            <a:extLst>
              <a:ext uri="{FF2B5EF4-FFF2-40B4-BE49-F238E27FC236}">
                <a16:creationId xmlns:a16="http://schemas.microsoft.com/office/drawing/2014/main" id="{203550C3-1629-4B31-A0BA-2D0474DA4A53}"/>
              </a:ext>
            </a:extLst>
          </p:cNvPr>
          <p:cNvSpPr txBox="1"/>
          <p:nvPr/>
        </p:nvSpPr>
        <p:spPr>
          <a:xfrm>
            <a:off x="8507938" y="6441818"/>
            <a:ext cx="2094676" cy="317908"/>
          </a:xfrm>
          <a:prstGeom prst="rect">
            <a:avLst/>
          </a:prstGeom>
          <a:noFill/>
        </p:spPr>
        <p:txBody>
          <a:bodyPr wrap="none" rtlCol="0">
            <a:spAutoFit/>
          </a:bodyPr>
          <a:lstStyle/>
          <a:p>
            <a:r>
              <a:rPr lang="en-US" sz="1466" dirty="0"/>
              <a:t>*Integrity Check Monitor</a:t>
            </a:r>
          </a:p>
        </p:txBody>
      </p:sp>
      <p:sp>
        <p:nvSpPr>
          <p:cNvPr id="6" name="TextBox 5">
            <a:extLst>
              <a:ext uri="{FF2B5EF4-FFF2-40B4-BE49-F238E27FC236}">
                <a16:creationId xmlns:a16="http://schemas.microsoft.com/office/drawing/2014/main" id="{21211157-79BE-40BC-BD0E-C5D2835DCD4A}"/>
              </a:ext>
            </a:extLst>
          </p:cNvPr>
          <p:cNvSpPr txBox="1"/>
          <p:nvPr/>
        </p:nvSpPr>
        <p:spPr>
          <a:xfrm>
            <a:off x="2636624" y="2431721"/>
            <a:ext cx="419042" cy="246221"/>
          </a:xfrm>
          <a:prstGeom prst="rect">
            <a:avLst/>
          </a:prstGeom>
          <a:solidFill>
            <a:srgbClr val="0070C0"/>
          </a:solidFill>
        </p:spPr>
        <p:txBody>
          <a:bodyPr wrap="square">
            <a:spAutoFit/>
          </a:bodyPr>
          <a:lstStyle/>
          <a:p>
            <a:pPr algn="ctr"/>
            <a:r>
              <a:rPr lang="en-US" sz="1000" b="1" dirty="0">
                <a:solidFill>
                  <a:schemeClr val="bg1"/>
                </a:solidFill>
              </a:rPr>
              <a:t>ECC</a:t>
            </a:r>
            <a:endParaRPr lang="en-US" sz="1000" dirty="0">
              <a:solidFill>
                <a:schemeClr val="bg1"/>
              </a:solidFill>
            </a:endParaRPr>
          </a:p>
        </p:txBody>
      </p:sp>
      <p:sp>
        <p:nvSpPr>
          <p:cNvPr id="8" name="TextBox 7">
            <a:extLst>
              <a:ext uri="{FF2B5EF4-FFF2-40B4-BE49-F238E27FC236}">
                <a16:creationId xmlns:a16="http://schemas.microsoft.com/office/drawing/2014/main" id="{BEBF0F18-251E-4D5B-BAC8-0DFBEBD1995D}"/>
              </a:ext>
            </a:extLst>
          </p:cNvPr>
          <p:cNvSpPr txBox="1"/>
          <p:nvPr/>
        </p:nvSpPr>
        <p:spPr>
          <a:xfrm>
            <a:off x="2620261" y="2860384"/>
            <a:ext cx="419042" cy="246221"/>
          </a:xfrm>
          <a:prstGeom prst="rect">
            <a:avLst/>
          </a:prstGeom>
          <a:solidFill>
            <a:srgbClr val="0070C0"/>
          </a:solidFill>
        </p:spPr>
        <p:txBody>
          <a:bodyPr wrap="square">
            <a:spAutoFit/>
          </a:bodyPr>
          <a:lstStyle/>
          <a:p>
            <a:pPr algn="ctr"/>
            <a:r>
              <a:rPr lang="en-US" sz="1000" b="1" dirty="0">
                <a:solidFill>
                  <a:schemeClr val="bg1"/>
                </a:solidFill>
              </a:rPr>
              <a:t>ECC</a:t>
            </a:r>
            <a:endParaRPr lang="en-US" sz="1000" dirty="0">
              <a:solidFill>
                <a:schemeClr val="bg1"/>
              </a:solidFill>
            </a:endParaRPr>
          </a:p>
        </p:txBody>
      </p:sp>
      <p:sp>
        <p:nvSpPr>
          <p:cNvPr id="10" name="TextBox 9">
            <a:extLst>
              <a:ext uri="{FF2B5EF4-FFF2-40B4-BE49-F238E27FC236}">
                <a16:creationId xmlns:a16="http://schemas.microsoft.com/office/drawing/2014/main" id="{9917D38F-5175-435B-806B-A9D1A38C5C6A}"/>
              </a:ext>
            </a:extLst>
          </p:cNvPr>
          <p:cNvSpPr txBox="1"/>
          <p:nvPr/>
        </p:nvSpPr>
        <p:spPr>
          <a:xfrm>
            <a:off x="2619471" y="3281382"/>
            <a:ext cx="419042" cy="246221"/>
          </a:xfrm>
          <a:prstGeom prst="rect">
            <a:avLst/>
          </a:prstGeom>
          <a:solidFill>
            <a:srgbClr val="0070C0"/>
          </a:solidFill>
        </p:spPr>
        <p:txBody>
          <a:bodyPr wrap="square">
            <a:spAutoFit/>
          </a:bodyPr>
          <a:lstStyle/>
          <a:p>
            <a:pPr algn="ctr"/>
            <a:r>
              <a:rPr lang="en-US" sz="1000" b="1" dirty="0">
                <a:solidFill>
                  <a:schemeClr val="bg1"/>
                </a:solidFill>
              </a:rPr>
              <a:t>ECC</a:t>
            </a:r>
            <a:endParaRPr lang="en-US" sz="1000" dirty="0">
              <a:solidFill>
                <a:schemeClr val="bg1"/>
              </a:solidFill>
            </a:endParaRPr>
          </a:p>
        </p:txBody>
      </p:sp>
      <p:sp>
        <p:nvSpPr>
          <p:cNvPr id="11" name="TextBox 10">
            <a:extLst>
              <a:ext uri="{FF2B5EF4-FFF2-40B4-BE49-F238E27FC236}">
                <a16:creationId xmlns:a16="http://schemas.microsoft.com/office/drawing/2014/main" id="{EC94FDEC-6A82-40B7-A3F1-C77BA7C768ED}"/>
              </a:ext>
            </a:extLst>
          </p:cNvPr>
          <p:cNvSpPr txBox="1"/>
          <p:nvPr/>
        </p:nvSpPr>
        <p:spPr>
          <a:xfrm>
            <a:off x="2632912" y="3672809"/>
            <a:ext cx="419042" cy="246221"/>
          </a:xfrm>
          <a:prstGeom prst="rect">
            <a:avLst/>
          </a:prstGeom>
          <a:solidFill>
            <a:srgbClr val="0070C0"/>
          </a:solidFill>
        </p:spPr>
        <p:txBody>
          <a:bodyPr wrap="square">
            <a:spAutoFit/>
          </a:bodyPr>
          <a:lstStyle/>
          <a:p>
            <a:pPr algn="ctr"/>
            <a:r>
              <a:rPr lang="en-US" sz="1000" b="1" dirty="0">
                <a:solidFill>
                  <a:schemeClr val="bg1"/>
                </a:solidFill>
              </a:rPr>
              <a:t>ECC</a:t>
            </a:r>
            <a:endParaRPr lang="en-US" sz="1000" dirty="0">
              <a:solidFill>
                <a:schemeClr val="bg1"/>
              </a:solidFill>
            </a:endParaRPr>
          </a:p>
        </p:txBody>
      </p:sp>
      <p:pic>
        <p:nvPicPr>
          <p:cNvPr id="328" name="Picture 327">
            <a:extLst>
              <a:ext uri="{FF2B5EF4-FFF2-40B4-BE49-F238E27FC236}">
                <a16:creationId xmlns:a16="http://schemas.microsoft.com/office/drawing/2014/main" id="{A605E634-27AB-4131-84BA-F46FF27E7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57772" y="700007"/>
            <a:ext cx="1735785" cy="1432274"/>
          </a:xfrm>
          <a:prstGeom prst="rect">
            <a:avLst/>
          </a:prstGeom>
        </p:spPr>
      </p:pic>
    </p:spTree>
    <p:extLst>
      <p:ext uri="{BB962C8B-B14F-4D97-AF65-F5344CB8AC3E}">
        <p14:creationId xmlns:p14="http://schemas.microsoft.com/office/powerpoint/2010/main" val="3974017899"/>
      </p:ext>
    </p:extLst>
  </p:cSld>
  <p:clrMapOvr>
    <a:masterClrMapping/>
  </p:clrMapOvr>
  <mc:AlternateContent xmlns:mc="http://schemas.openxmlformats.org/markup-compatibility/2006" xmlns:p14="http://schemas.microsoft.com/office/powerpoint/2010/main">
    <mc:Choice Requires="p14">
      <p:transition spd="slow" p14:dur="12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BBF17-E5A1-4BDC-5C65-D9D1435A2D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8317" y="415198"/>
            <a:ext cx="1899516" cy="2016352"/>
          </a:xfrm>
          <a:prstGeom prst="rect">
            <a:avLst/>
          </a:prstGeom>
        </p:spPr>
      </p:pic>
      <p:sp>
        <p:nvSpPr>
          <p:cNvPr id="2" name="Title 1"/>
          <p:cNvSpPr>
            <a:spLocks noGrp="1"/>
          </p:cNvSpPr>
          <p:nvPr>
            <p:ph type="title"/>
          </p:nvPr>
        </p:nvSpPr>
        <p:spPr/>
        <p:txBody>
          <a:bodyPr/>
          <a:lstStyle/>
          <a:p>
            <a:r>
              <a:rPr lang="en-US" dirty="0"/>
              <a:t>SAMD21J17RT</a:t>
            </a:r>
            <a:r>
              <a:rPr lang="fr-FR" dirty="0"/>
              <a:t> Radiation-</a:t>
            </a:r>
            <a:r>
              <a:rPr lang="fr-FR" dirty="0" err="1"/>
              <a:t>Tolerant</a:t>
            </a:r>
            <a:r>
              <a:rPr lang="fr-FR" dirty="0"/>
              <a:t> MCU</a:t>
            </a:r>
            <a:endParaRPr lang="en-US" dirty="0"/>
          </a:p>
        </p:txBody>
      </p:sp>
      <p:sp>
        <p:nvSpPr>
          <p:cNvPr id="8" name="TextBox 7"/>
          <p:cNvSpPr txBox="1"/>
          <p:nvPr/>
        </p:nvSpPr>
        <p:spPr>
          <a:xfrm>
            <a:off x="9009241" y="2263323"/>
            <a:ext cx="3115020" cy="3954929"/>
          </a:xfrm>
          <a:prstGeom prst="rect">
            <a:avLst/>
          </a:prstGeom>
          <a:noFill/>
        </p:spPr>
        <p:txBody>
          <a:bodyPr wrap="none" rtlCol="0">
            <a:spAutoFit/>
          </a:bodyPr>
          <a:lstStyle/>
          <a:p>
            <a:r>
              <a:rPr lang="en-US" b="1" dirty="0">
                <a:solidFill>
                  <a:srgbClr val="0070C0"/>
                </a:solidFill>
              </a:rPr>
              <a:t>~50 DMIPS</a:t>
            </a:r>
          </a:p>
          <a:p>
            <a:endParaRPr lang="en-US" b="1" dirty="0">
              <a:solidFill>
                <a:srgbClr val="0070C0"/>
              </a:solidFill>
            </a:endParaRPr>
          </a:p>
          <a:p>
            <a:r>
              <a:rPr lang="en-US" b="1" dirty="0" err="1">
                <a:solidFill>
                  <a:srgbClr val="0070C0"/>
                </a:solidFill>
              </a:rPr>
              <a:t>Hmatrix</a:t>
            </a:r>
            <a:r>
              <a:rPr lang="en-US" b="1" dirty="0">
                <a:solidFill>
                  <a:srgbClr val="0070C0"/>
                </a:solidFill>
              </a:rPr>
              <a:t> with DMA</a:t>
            </a:r>
          </a:p>
          <a:p>
            <a:endParaRPr lang="en-US" b="1" dirty="0">
              <a:solidFill>
                <a:srgbClr val="0070C0"/>
              </a:solidFill>
            </a:endParaRPr>
          </a:p>
          <a:p>
            <a:r>
              <a:rPr lang="en-US" b="1" dirty="0">
                <a:solidFill>
                  <a:srgbClr val="0070C0"/>
                </a:solidFill>
              </a:rPr>
              <a:t>350 </a:t>
            </a:r>
            <a:r>
              <a:rPr lang="en-US" b="1" dirty="0" err="1">
                <a:solidFill>
                  <a:srgbClr val="0070C0"/>
                </a:solidFill>
              </a:rPr>
              <a:t>ksps</a:t>
            </a:r>
            <a:r>
              <a:rPr lang="en-US" b="1" dirty="0">
                <a:solidFill>
                  <a:srgbClr val="0070C0"/>
                </a:solidFill>
              </a:rPr>
              <a:t> ADC, 12-bit</a:t>
            </a:r>
          </a:p>
          <a:p>
            <a:r>
              <a:rPr lang="en-US" b="1" dirty="0">
                <a:solidFill>
                  <a:srgbClr val="0070C0"/>
                </a:solidFill>
              </a:rPr>
              <a:t>10-bit DAC</a:t>
            </a:r>
          </a:p>
          <a:p>
            <a:r>
              <a:rPr lang="en-US" b="1" dirty="0">
                <a:solidFill>
                  <a:srgbClr val="0070C0"/>
                </a:solidFill>
              </a:rPr>
              <a:t>14 PWM motor control</a:t>
            </a:r>
          </a:p>
          <a:p>
            <a:r>
              <a:rPr lang="en-US" b="1" dirty="0">
                <a:solidFill>
                  <a:srgbClr val="0070C0"/>
                </a:solidFill>
              </a:rPr>
              <a:t>Analog comparator</a:t>
            </a:r>
          </a:p>
          <a:p>
            <a:endParaRPr lang="en-US" b="1" dirty="0">
              <a:solidFill>
                <a:srgbClr val="0070C0"/>
              </a:solidFill>
            </a:endParaRPr>
          </a:p>
          <a:p>
            <a:r>
              <a:rPr lang="en-US" b="1" dirty="0">
                <a:solidFill>
                  <a:srgbClr val="0070C0"/>
                </a:solidFill>
              </a:rPr>
              <a:t>SERCOM</a:t>
            </a:r>
          </a:p>
          <a:p>
            <a:r>
              <a:rPr lang="en-US" sz="1100" b="1" dirty="0">
                <a:solidFill>
                  <a:srgbClr val="0070C0"/>
                </a:solidFill>
              </a:rPr>
              <a:t>6 UART/SPI/TWI</a:t>
            </a:r>
            <a:endParaRPr lang="en-US" sz="1400" b="1" dirty="0">
              <a:solidFill>
                <a:srgbClr val="0070C0"/>
              </a:solidFill>
            </a:endParaRPr>
          </a:p>
        </p:txBody>
      </p:sp>
      <p:sp>
        <p:nvSpPr>
          <p:cNvPr id="11" name="Rectangle 10"/>
          <p:cNvSpPr/>
          <p:nvPr/>
        </p:nvSpPr>
        <p:spPr>
          <a:xfrm>
            <a:off x="776255" y="1262432"/>
            <a:ext cx="2297232" cy="4893519"/>
          </a:xfrm>
          <a:prstGeom prst="rect">
            <a:avLst/>
          </a:prstGeom>
        </p:spPr>
        <p:txBody>
          <a:bodyPr wrap="none">
            <a:spAutoFit/>
          </a:bodyPr>
          <a:lstStyle/>
          <a:p>
            <a:r>
              <a:rPr lang="en-US" sz="2800" b="1" dirty="0">
                <a:solidFill>
                  <a:srgbClr val="00B0F0"/>
                </a:solidFill>
              </a:rPr>
              <a:t>128 kB Flash</a:t>
            </a:r>
          </a:p>
          <a:p>
            <a:r>
              <a:rPr lang="en-US" sz="2800" b="1" dirty="0">
                <a:solidFill>
                  <a:srgbClr val="00B0F0"/>
                </a:solidFill>
              </a:rPr>
              <a:t>16 kB SRAM</a:t>
            </a:r>
          </a:p>
          <a:p>
            <a:r>
              <a:rPr lang="en-US" sz="2800" b="1" dirty="0">
                <a:solidFill>
                  <a:srgbClr val="00B0F0"/>
                </a:solidFill>
              </a:rPr>
              <a:t>52 GPIOs</a:t>
            </a:r>
          </a:p>
          <a:p>
            <a:endParaRPr lang="en-US" sz="2800" b="1" dirty="0">
              <a:solidFill>
                <a:srgbClr val="00B0F0"/>
              </a:solidFill>
            </a:endParaRPr>
          </a:p>
          <a:p>
            <a:r>
              <a:rPr lang="en-US" sz="2800" b="1" dirty="0">
                <a:solidFill>
                  <a:srgbClr val="00B0F0"/>
                </a:solidFill>
              </a:rPr>
              <a:t>Small package</a:t>
            </a:r>
          </a:p>
          <a:p>
            <a:r>
              <a:rPr lang="en-US" sz="2800" b="1" dirty="0">
                <a:solidFill>
                  <a:srgbClr val="00B0F0"/>
                </a:solidFill>
              </a:rPr>
              <a:t>QFP64</a:t>
            </a:r>
          </a:p>
          <a:p>
            <a:endParaRPr lang="en-US" sz="2800" b="1" dirty="0">
              <a:solidFill>
                <a:srgbClr val="00B0F0"/>
              </a:solidFill>
            </a:endParaRPr>
          </a:p>
          <a:p>
            <a:r>
              <a:rPr lang="en-US" sz="2800" b="1" dirty="0">
                <a:solidFill>
                  <a:srgbClr val="00B0F0"/>
                </a:solidFill>
              </a:rPr>
              <a:t>-40°C/125°C</a:t>
            </a:r>
          </a:p>
          <a:p>
            <a:endParaRPr lang="en-US" sz="2800" b="1" dirty="0">
              <a:solidFill>
                <a:srgbClr val="00B0F0"/>
              </a:solidFill>
            </a:endParaRPr>
          </a:p>
          <a:p>
            <a:r>
              <a:rPr lang="en-US" sz="2800" b="1" dirty="0">
                <a:solidFill>
                  <a:srgbClr val="00B0F0"/>
                </a:solidFill>
              </a:rPr>
              <a:t>3V to 3.6V</a:t>
            </a:r>
          </a:p>
          <a:p>
            <a:endParaRPr lang="en-US" sz="3199" dirty="0"/>
          </a:p>
        </p:txBody>
      </p:sp>
      <p:pic>
        <p:nvPicPr>
          <p:cNvPr id="12" name="Picture 11">
            <a:extLst>
              <a:ext uri="{FF2B5EF4-FFF2-40B4-BE49-F238E27FC236}">
                <a16:creationId xmlns:a16="http://schemas.microsoft.com/office/drawing/2014/main" id="{B31C457C-340F-4EB2-A707-124E952931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2146" y="1147155"/>
            <a:ext cx="857057" cy="240663"/>
          </a:xfrm>
          <a:prstGeom prst="rect">
            <a:avLst/>
          </a:prstGeom>
        </p:spPr>
      </p:pic>
      <p:pic>
        <p:nvPicPr>
          <p:cNvPr id="6" name="Picture 5">
            <a:extLst>
              <a:ext uri="{FF2B5EF4-FFF2-40B4-BE49-F238E27FC236}">
                <a16:creationId xmlns:a16="http://schemas.microsoft.com/office/drawing/2014/main" id="{F10CC19F-D37C-CDD2-9C04-C47DDC422556}"/>
              </a:ext>
            </a:extLst>
          </p:cNvPr>
          <p:cNvPicPr>
            <a:picLocks noChangeAspect="1"/>
          </p:cNvPicPr>
          <p:nvPr/>
        </p:nvPicPr>
        <p:blipFill>
          <a:blip r:embed="rId5"/>
          <a:stretch>
            <a:fillRect/>
          </a:stretch>
        </p:blipFill>
        <p:spPr>
          <a:xfrm>
            <a:off x="4145053" y="1656272"/>
            <a:ext cx="4502013" cy="4923450"/>
          </a:xfrm>
          <a:prstGeom prst="rect">
            <a:avLst/>
          </a:prstGeom>
        </p:spPr>
      </p:pic>
      <p:graphicFrame>
        <p:nvGraphicFramePr>
          <p:cNvPr id="7" name="Table 6">
            <a:extLst>
              <a:ext uri="{FF2B5EF4-FFF2-40B4-BE49-F238E27FC236}">
                <a16:creationId xmlns:a16="http://schemas.microsoft.com/office/drawing/2014/main" id="{675C8DCD-D97A-23E3-3A43-582C78FDFB43}"/>
              </a:ext>
            </a:extLst>
          </p:cNvPr>
          <p:cNvGraphicFramePr>
            <a:graphicFrameLocks noGrp="1"/>
          </p:cNvGraphicFramePr>
          <p:nvPr>
            <p:extLst>
              <p:ext uri="{D42A27DB-BD31-4B8C-83A1-F6EECF244321}">
                <p14:modId xmlns:p14="http://schemas.microsoft.com/office/powerpoint/2010/main" val="435768565"/>
              </p:ext>
            </p:extLst>
          </p:nvPr>
        </p:nvGraphicFramePr>
        <p:xfrm>
          <a:off x="776255" y="5765270"/>
          <a:ext cx="3006623" cy="905964"/>
        </p:xfrm>
        <a:graphic>
          <a:graphicData uri="http://schemas.openxmlformats.org/drawingml/2006/table">
            <a:tbl>
              <a:tblPr firstRow="1" bandRow="1">
                <a:tableStyleId>{5C22544A-7EE6-4342-B048-85BDC9FD1C3A}</a:tableStyleId>
              </a:tblPr>
              <a:tblGrid>
                <a:gridCol w="3006623">
                  <a:extLst>
                    <a:ext uri="{9D8B030D-6E8A-4147-A177-3AD203B41FA5}">
                      <a16:colId xmlns:a16="http://schemas.microsoft.com/office/drawing/2014/main" val="294119357"/>
                    </a:ext>
                  </a:extLst>
                </a:gridCol>
              </a:tblGrid>
              <a:tr h="346230">
                <a:tc>
                  <a:txBody>
                    <a:bodyPr/>
                    <a:lstStyle/>
                    <a:p>
                      <a:pPr algn="ctr"/>
                      <a:r>
                        <a:rPr lang="fr-FR" sz="1800" dirty="0"/>
                        <a:t>Radiation</a:t>
                      </a:r>
                    </a:p>
                  </a:txBody>
                  <a:tcPr marL="35991" marR="35991" marT="35991" marB="35991" anchor="ctr" anchorCtr="1">
                    <a:solidFill>
                      <a:schemeClr val="tx1"/>
                    </a:solidFill>
                  </a:tcPr>
                </a:tc>
                <a:extLst>
                  <a:ext uri="{0D108BD9-81ED-4DB2-BD59-A6C34878D82A}">
                    <a16:rowId xmlns:a16="http://schemas.microsoft.com/office/drawing/2014/main" val="668280154"/>
                  </a:ext>
                </a:extLst>
              </a:tr>
              <a:tr h="559534">
                <a:tc>
                  <a:txBody>
                    <a:bodyPr/>
                    <a:lstStyle/>
                    <a:p>
                      <a:pPr algn="ctr"/>
                      <a:r>
                        <a:rPr lang="en-US" sz="1600" dirty="0"/>
                        <a:t>TID &gt;50 </a:t>
                      </a:r>
                      <a:r>
                        <a:rPr lang="en-US" sz="1600" dirty="0" err="1"/>
                        <a:t>krad</a:t>
                      </a:r>
                      <a:endParaRPr lang="en-US" sz="1600" dirty="0"/>
                    </a:p>
                    <a:p>
                      <a:pPr algn="ctr"/>
                      <a:r>
                        <a:rPr lang="en-US" sz="1600" dirty="0"/>
                        <a:t>SEL immune up to 78MeV</a:t>
                      </a:r>
                    </a:p>
                  </a:txBody>
                  <a:tcPr marL="35991" marR="35991" marT="35991" marB="35991" anchor="ctr" anchorCtr="1">
                    <a:solidFill>
                      <a:schemeClr val="bg1">
                        <a:lumMod val="85000"/>
                      </a:schemeClr>
                    </a:solidFill>
                  </a:tcPr>
                </a:tc>
                <a:extLst>
                  <a:ext uri="{0D108BD9-81ED-4DB2-BD59-A6C34878D82A}">
                    <a16:rowId xmlns:a16="http://schemas.microsoft.com/office/drawing/2014/main" val="4274258098"/>
                  </a:ext>
                </a:extLst>
              </a:tr>
            </a:tbl>
          </a:graphicData>
        </a:graphic>
      </p:graphicFrame>
      <p:sp>
        <p:nvSpPr>
          <p:cNvPr id="5" name="Text Placeholder 2">
            <a:extLst>
              <a:ext uri="{FF2B5EF4-FFF2-40B4-BE49-F238E27FC236}">
                <a16:creationId xmlns:a16="http://schemas.microsoft.com/office/drawing/2014/main" id="{468DB8ED-CA04-FA06-497C-402656E937A2}"/>
              </a:ext>
            </a:extLst>
          </p:cNvPr>
          <p:cNvSpPr txBox="1">
            <a:spLocks/>
          </p:cNvSpPr>
          <p:nvPr/>
        </p:nvSpPr>
        <p:spPr>
          <a:xfrm>
            <a:off x="269211" y="778534"/>
            <a:ext cx="11400661" cy="428625"/>
          </a:xfrm>
          <a:prstGeom prst="rect">
            <a:avLst/>
          </a:prstGeom>
        </p:spPr>
        <p:txBody>
          <a:bodyPr/>
          <a:lstStyle>
            <a:lvl1pPr marL="0" indent="0" algn="l" defTabSz="609443" rtl="0" eaLnBrk="1" latinLnBrk="0" hangingPunct="1">
              <a:lnSpc>
                <a:spcPct val="90000"/>
              </a:lnSpc>
              <a:spcBef>
                <a:spcPts val="300"/>
              </a:spcBef>
              <a:buClr>
                <a:srgbClr val="0E3689"/>
              </a:buClr>
              <a:buFont typeface="Arial"/>
              <a:buNone/>
              <a:defRPr sz="1800" b="1" kern="1200">
                <a:solidFill>
                  <a:srgbClr val="070707"/>
                </a:solidFill>
                <a:latin typeface="+mn-lt"/>
                <a:ea typeface="+mn-ea"/>
                <a:cs typeface="Calibri" panose="020F0502020204030204" pitchFamily="34" charset="0"/>
              </a:defRPr>
            </a:lvl1pPr>
            <a:lvl2pPr marL="576072" indent="-457200" algn="l" defTabSz="609443" rtl="0" eaLnBrk="1" latinLnBrk="0" hangingPunct="1">
              <a:lnSpc>
                <a:spcPct val="90000"/>
              </a:lnSpc>
              <a:spcBef>
                <a:spcPts val="300"/>
              </a:spcBef>
              <a:buClr>
                <a:srgbClr val="1D9CE4"/>
              </a:buClr>
              <a:buSzPct val="90000"/>
              <a:buFontTx/>
              <a:buBlip>
                <a:blip r:embed="rId6">
                  <a:extLst>
                    <a:ext uri="{96DAC541-7B7A-43D3-8B79-37D633B846F1}">
                      <asvg:svgBlip xmlns:asvg="http://schemas.microsoft.com/office/drawing/2016/SVG/main" r:embed="rId7"/>
                    </a:ext>
                  </a:extLst>
                </a:blip>
              </a:buBlip>
              <a:defRPr sz="2500" b="1" kern="1200">
                <a:solidFill>
                  <a:srgbClr val="070707"/>
                </a:solidFill>
                <a:latin typeface="+mn-lt"/>
                <a:ea typeface="+mn-ea"/>
                <a:cs typeface="Calibri" panose="020F0502020204030204" pitchFamily="34" charset="0"/>
              </a:defRPr>
            </a:lvl2pPr>
            <a:lvl3pPr marL="868680" indent="-457200" algn="l" defTabSz="609443" rtl="0" eaLnBrk="1" latinLnBrk="0" hangingPunct="1">
              <a:lnSpc>
                <a:spcPct val="90000"/>
              </a:lnSpc>
              <a:spcBef>
                <a:spcPts val="300"/>
              </a:spcBef>
              <a:buClr>
                <a:srgbClr val="1D9CE4"/>
              </a:buClr>
              <a:buFontTx/>
              <a:buBlip>
                <a:blip r:embed="rId6">
                  <a:extLst>
                    <a:ext uri="{96DAC541-7B7A-43D3-8B79-37D633B846F1}">
                      <asvg:svgBlip xmlns:asvg="http://schemas.microsoft.com/office/drawing/2016/SVG/main" r:embed="rId7"/>
                    </a:ext>
                  </a:extLst>
                </a:blip>
              </a:buBlip>
              <a:defRPr sz="1800" kern="1200">
                <a:solidFill>
                  <a:srgbClr val="070707"/>
                </a:solidFill>
                <a:latin typeface="+mn-lt"/>
                <a:ea typeface="+mn-ea"/>
                <a:cs typeface="Calibri" panose="020F0502020204030204" pitchFamily="34" charset="0"/>
              </a:defRPr>
            </a:lvl3pPr>
            <a:lvl4pPr marL="1143000" indent="-457200" algn="l" defTabSz="609443" rtl="0" eaLnBrk="1" latinLnBrk="0" hangingPunct="1">
              <a:lnSpc>
                <a:spcPct val="90000"/>
              </a:lnSpc>
              <a:spcBef>
                <a:spcPts val="300"/>
              </a:spcBef>
              <a:buClr>
                <a:srgbClr val="1D9CE4"/>
              </a:buClr>
              <a:buFontTx/>
              <a:buBlip>
                <a:blip r:embed="rId6">
                  <a:extLst>
                    <a:ext uri="{96DAC541-7B7A-43D3-8B79-37D633B846F1}">
                      <asvg:svgBlip xmlns:asvg="http://schemas.microsoft.com/office/drawing/2016/SVG/main" r:embed="rId7"/>
                    </a:ext>
                  </a:extLst>
                </a:blip>
              </a:buBlip>
              <a:defRPr sz="1400" kern="1200">
                <a:solidFill>
                  <a:srgbClr val="070707"/>
                </a:solidFill>
                <a:latin typeface="+mn-lt"/>
                <a:ea typeface="+mn-ea"/>
                <a:cs typeface="Calibri" panose="020F0502020204030204" pitchFamily="34" charset="0"/>
              </a:defRPr>
            </a:lvl4pPr>
            <a:lvl5pPr marL="1435608" indent="-457200" algn="l" defTabSz="609443" rtl="0" eaLnBrk="1" latinLnBrk="0" hangingPunct="1">
              <a:lnSpc>
                <a:spcPct val="90000"/>
              </a:lnSpc>
              <a:spcBef>
                <a:spcPts val="300"/>
              </a:spcBef>
              <a:buClr>
                <a:srgbClr val="1D9CE4"/>
              </a:buClr>
              <a:buFontTx/>
              <a:buBlip>
                <a:blip r:embed="rId6">
                  <a:extLst>
                    <a:ext uri="{96DAC541-7B7A-43D3-8B79-37D633B846F1}">
                      <asvg:svgBlip xmlns:asvg="http://schemas.microsoft.com/office/drawing/2016/SVG/main" r:embed="rId7"/>
                    </a:ext>
                  </a:extLst>
                </a:blip>
              </a:buBlip>
              <a:defRPr sz="1200" kern="1200">
                <a:solidFill>
                  <a:srgbClr val="070707"/>
                </a:solidFill>
                <a:latin typeface="+mn-lt"/>
                <a:ea typeface="+mn-ea"/>
                <a:cs typeface="Calibri" panose="020F0502020204030204" pitchFamily="34" charset="0"/>
              </a:defRPr>
            </a:lvl5pPr>
            <a:lvl6pPr marL="3351933" indent="-304723" algn="l" defTabSz="609443" rtl="0" eaLnBrk="1" latinLnBrk="0" hangingPunct="1">
              <a:spcBef>
                <a:spcPct val="20000"/>
              </a:spcBef>
              <a:buFont typeface="Arial"/>
              <a:buChar char="•"/>
              <a:defRPr sz="2700" kern="1200">
                <a:solidFill>
                  <a:schemeClr val="tx1"/>
                </a:solidFill>
                <a:latin typeface="+mn-lt"/>
                <a:ea typeface="+mn-ea"/>
                <a:cs typeface="+mn-cs"/>
              </a:defRPr>
            </a:lvl6pPr>
            <a:lvl7pPr marL="3961376" indent="-304723" algn="l" defTabSz="609443" rtl="0" eaLnBrk="1" latinLnBrk="0" hangingPunct="1">
              <a:spcBef>
                <a:spcPct val="20000"/>
              </a:spcBef>
              <a:buFont typeface="Arial"/>
              <a:buChar char="•"/>
              <a:defRPr sz="2700" kern="1200">
                <a:solidFill>
                  <a:schemeClr val="tx1"/>
                </a:solidFill>
                <a:latin typeface="+mn-lt"/>
                <a:ea typeface="+mn-ea"/>
                <a:cs typeface="+mn-cs"/>
              </a:defRPr>
            </a:lvl7pPr>
            <a:lvl8pPr marL="4570819" indent="-304723" algn="l" defTabSz="609443" rtl="0" eaLnBrk="1" latinLnBrk="0" hangingPunct="1">
              <a:spcBef>
                <a:spcPct val="20000"/>
              </a:spcBef>
              <a:buFont typeface="Arial"/>
              <a:buChar char="•"/>
              <a:defRPr sz="2700" kern="1200">
                <a:solidFill>
                  <a:schemeClr val="tx1"/>
                </a:solidFill>
                <a:latin typeface="+mn-lt"/>
                <a:ea typeface="+mn-ea"/>
                <a:cs typeface="+mn-cs"/>
              </a:defRPr>
            </a:lvl8pPr>
            <a:lvl9pPr marL="5180261" indent="-304723" algn="l" defTabSz="609443" rtl="0" eaLnBrk="1" latinLnBrk="0" hangingPunct="1">
              <a:spcBef>
                <a:spcPct val="20000"/>
              </a:spcBef>
              <a:buFont typeface="Arial"/>
              <a:buChar char="•"/>
              <a:defRPr sz="2700" kern="1200">
                <a:solidFill>
                  <a:schemeClr val="tx1"/>
                </a:solidFill>
                <a:latin typeface="+mn-lt"/>
                <a:ea typeface="+mn-ea"/>
                <a:cs typeface="+mn-cs"/>
              </a:defRPr>
            </a:lvl9pPr>
          </a:lstStyle>
          <a:p>
            <a:r>
              <a:rPr lang="fr-FR" sz="2000" dirty="0">
                <a:solidFill>
                  <a:srgbClr val="1D9CE4"/>
                </a:solidFill>
              </a:rPr>
              <a:t>Arm® Cortex®-M0+ MCU</a:t>
            </a:r>
          </a:p>
        </p:txBody>
      </p:sp>
      <p:sp>
        <p:nvSpPr>
          <p:cNvPr id="10" name="TextBox 9">
            <a:extLst>
              <a:ext uri="{FF2B5EF4-FFF2-40B4-BE49-F238E27FC236}">
                <a16:creationId xmlns:a16="http://schemas.microsoft.com/office/drawing/2014/main" id="{D2E420EE-48E7-9DE4-699F-5DC5CB1DF6F4}"/>
              </a:ext>
            </a:extLst>
          </p:cNvPr>
          <p:cNvSpPr txBox="1"/>
          <p:nvPr/>
        </p:nvSpPr>
        <p:spPr>
          <a:xfrm>
            <a:off x="3033160" y="1147155"/>
            <a:ext cx="6122504" cy="523220"/>
          </a:xfrm>
          <a:prstGeom prst="rect">
            <a:avLst/>
          </a:prstGeom>
          <a:noFill/>
        </p:spPr>
        <p:txBody>
          <a:bodyPr wrap="square">
            <a:spAutoFit/>
          </a:bodyPr>
          <a:lstStyle/>
          <a:p>
            <a:pPr marL="0" indent="0">
              <a:buNone/>
            </a:pPr>
            <a:r>
              <a:rPr lang="en-US" sz="2800" b="1" dirty="0">
                <a:solidFill>
                  <a:srgbClr val="00B050"/>
                </a:solidFill>
              </a:rPr>
              <a:t>Samples and Flight Models Available </a:t>
            </a:r>
          </a:p>
        </p:txBody>
      </p:sp>
      <p:pic>
        <p:nvPicPr>
          <p:cNvPr id="9" name="Picture 8" descr="A blue logo with a circle and a drop&#10;&#10;AI-generated content may be incorrect.">
            <a:extLst>
              <a:ext uri="{FF2B5EF4-FFF2-40B4-BE49-F238E27FC236}">
                <a16:creationId xmlns:a16="http://schemas.microsoft.com/office/drawing/2014/main" id="{21FF5E95-8CF9-82FF-70F5-5883855DE00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421600" y="39114"/>
            <a:ext cx="550862" cy="465072"/>
          </a:xfrm>
          <a:prstGeom prst="rect">
            <a:avLst/>
          </a:prstGeom>
        </p:spPr>
      </p:pic>
    </p:spTree>
    <p:extLst>
      <p:ext uri="{BB962C8B-B14F-4D97-AF65-F5344CB8AC3E}">
        <p14:creationId xmlns:p14="http://schemas.microsoft.com/office/powerpoint/2010/main" val="28968783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5469A-7296-8D82-4380-4B3158360D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9A787-8EBB-BFA2-C387-4376A9D6FBC8}"/>
              </a:ext>
            </a:extLst>
          </p:cNvPr>
          <p:cNvSpPr>
            <a:spLocks noGrp="1"/>
          </p:cNvSpPr>
          <p:nvPr>
            <p:ph type="title"/>
          </p:nvPr>
        </p:nvSpPr>
        <p:spPr>
          <a:xfrm>
            <a:off x="216363" y="100132"/>
            <a:ext cx="11400661" cy="738591"/>
          </a:xfrm>
        </p:spPr>
        <p:txBody>
          <a:bodyPr anchor="b">
            <a:normAutofit/>
          </a:bodyPr>
          <a:lstStyle/>
          <a:p>
            <a:pPr>
              <a:lnSpc>
                <a:spcPct val="90000"/>
              </a:lnSpc>
            </a:pPr>
            <a:r>
              <a:rPr lang="en-US" dirty="0"/>
              <a:t>Differential and Single-Ended Embedded ADC</a:t>
            </a:r>
          </a:p>
        </p:txBody>
      </p:sp>
      <p:sp>
        <p:nvSpPr>
          <p:cNvPr id="14" name="Footer Placeholder 2">
            <a:extLst>
              <a:ext uri="{FF2B5EF4-FFF2-40B4-BE49-F238E27FC236}">
                <a16:creationId xmlns:a16="http://schemas.microsoft.com/office/drawing/2014/main" id="{427D53D8-B7EF-EF21-5CBA-0C722743E9D7}"/>
              </a:ext>
            </a:extLst>
          </p:cNvPr>
          <p:cNvSpPr>
            <a:spLocks noGrp="1"/>
          </p:cNvSpPr>
          <p:nvPr>
            <p:ph type="ftr" sz="quarter" idx="10"/>
          </p:nvPr>
        </p:nvSpPr>
        <p:spPr>
          <a:xfrm>
            <a:off x="79157" y="6524975"/>
            <a:ext cx="3859795" cy="233968"/>
          </a:xfrm>
        </p:spPr>
        <p:txBody>
          <a:bodyPr anchor="ctr">
            <a:normAutofit/>
          </a:bodyPr>
          <a:lstStyle/>
          <a:p>
            <a:pPr>
              <a:lnSpc>
                <a:spcPct val="90000"/>
              </a:lnSpc>
              <a:spcAft>
                <a:spcPts val="600"/>
              </a:spcAft>
            </a:pPr>
            <a:r>
              <a:rPr lang="en-US" dirty="0"/>
              <a:t>© 2025 Microchip Technology Inc. and its subsidiaries</a:t>
            </a:r>
            <a:endParaRPr lang="en-US"/>
          </a:p>
        </p:txBody>
      </p:sp>
      <p:sp>
        <p:nvSpPr>
          <p:cNvPr id="16" name="Slide Number Placeholder 3">
            <a:extLst>
              <a:ext uri="{FF2B5EF4-FFF2-40B4-BE49-F238E27FC236}">
                <a16:creationId xmlns:a16="http://schemas.microsoft.com/office/drawing/2014/main" id="{95D19901-AE40-A495-8068-DF69066A0134}"/>
              </a:ext>
            </a:extLst>
          </p:cNvPr>
          <p:cNvSpPr>
            <a:spLocks noGrp="1"/>
          </p:cNvSpPr>
          <p:nvPr>
            <p:ph type="sldNum" sz="quarter" idx="11"/>
          </p:nvPr>
        </p:nvSpPr>
        <p:spPr>
          <a:xfrm>
            <a:off x="4723606" y="6472493"/>
            <a:ext cx="2741612" cy="365125"/>
          </a:xfrm>
        </p:spPr>
        <p:txBody>
          <a:bodyPr anchor="ctr">
            <a:normAutofit/>
          </a:bodyPr>
          <a:lstStyle/>
          <a:p>
            <a:pPr>
              <a:spcAft>
                <a:spcPts val="600"/>
              </a:spcAft>
            </a:pPr>
            <a:fld id="{61FEB42B-20A4-1844-8451-F487DC990551}" type="slidenum">
              <a:rPr lang="en-US" smtClean="0"/>
              <a:pPr>
                <a:spcAft>
                  <a:spcPts val="600"/>
                </a:spcAft>
              </a:pPr>
              <a:t>9</a:t>
            </a:fld>
            <a:endParaRPr lang="en-US"/>
          </a:p>
        </p:txBody>
      </p:sp>
      <p:sp>
        <p:nvSpPr>
          <p:cNvPr id="2" name="Content Placeholder 1">
            <a:extLst>
              <a:ext uri="{FF2B5EF4-FFF2-40B4-BE49-F238E27FC236}">
                <a16:creationId xmlns:a16="http://schemas.microsoft.com/office/drawing/2014/main" id="{1B815753-4B0F-7A1B-9CB8-B7CF5667B020}"/>
              </a:ext>
            </a:extLst>
          </p:cNvPr>
          <p:cNvSpPr>
            <a:spLocks noGrp="1"/>
          </p:cNvSpPr>
          <p:nvPr>
            <p:ph type="body" sz="quarter" idx="13"/>
          </p:nvPr>
        </p:nvSpPr>
        <p:spPr>
          <a:xfrm>
            <a:off x="276529" y="1295718"/>
            <a:ext cx="8674431" cy="4424362"/>
          </a:xfrm>
        </p:spPr>
        <p:txBody>
          <a:bodyPr>
            <a:normAutofit/>
          </a:bodyPr>
          <a:lstStyle/>
          <a:p>
            <a:pPr marL="285750" indent="-285750">
              <a:buFont typeface="Arial" panose="020B0604020202020204" pitchFamily="34" charset="0"/>
              <a:buChar char="•"/>
            </a:pPr>
            <a:r>
              <a:rPr lang="en-US" sz="2000" b="0" dirty="0">
                <a:solidFill>
                  <a:srgbClr val="004E94"/>
                </a:solidFill>
              </a:rPr>
              <a:t>Advantage of having both differential and single-ended embedded Analog-to-Digital Converters (ADCs) in a microcontroller</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Single-End</a:t>
            </a:r>
          </a:p>
          <a:p>
            <a:pPr lvl="1" indent="0">
              <a:buNone/>
            </a:pPr>
            <a:r>
              <a:rPr lang="en-US" sz="2000" b="0" dirty="0">
                <a:solidFill>
                  <a:srgbClr val="004E94"/>
                </a:solidFill>
              </a:rPr>
              <a:t>🟢Occupies only one analog microcontroller pin per input</a:t>
            </a:r>
          </a:p>
          <a:p>
            <a:pPr lvl="1" indent="0">
              <a:buNone/>
            </a:pPr>
            <a:r>
              <a:rPr lang="en-US" sz="2000" b="0" dirty="0">
                <a:solidFill>
                  <a:srgbClr val="004E94"/>
                </a:solidFill>
              </a:rPr>
              <a:t>🟢In most cases conceptually simple and easy to use</a:t>
            </a:r>
          </a:p>
          <a:p>
            <a:pPr lvl="1" indent="0">
              <a:buNone/>
            </a:pPr>
            <a:r>
              <a:rPr lang="en-US" sz="2000" b="0" dirty="0">
                <a:solidFill>
                  <a:srgbClr val="004E94"/>
                </a:solidFill>
              </a:rPr>
              <a:t>🔴Sensitive to noise along the analog signal path and common-mode noise</a:t>
            </a:r>
          </a:p>
          <a:p>
            <a:pPr lvl="1" indent="0">
              <a:buNone/>
            </a:pPr>
            <a:r>
              <a:rPr lang="en-US" sz="2000" b="0" dirty="0">
                <a:solidFill>
                  <a:srgbClr val="004E94"/>
                </a:solidFill>
              </a:rPr>
              <a:t>🔴The signal path should be as short as possible to minimize noise</a:t>
            </a:r>
          </a:p>
          <a:p>
            <a:pPr lvl="1" indent="0">
              <a:buNone/>
            </a:pPr>
            <a:endParaRPr lang="en-US" sz="2000" b="0" dirty="0">
              <a:solidFill>
                <a:srgbClr val="004E94"/>
              </a:solidFill>
            </a:endParaRPr>
          </a:p>
          <a:p>
            <a:pPr marL="285750" indent="-285750">
              <a:buFont typeface="Arial" panose="020B0604020202020204" pitchFamily="34" charset="0"/>
              <a:buChar char="•"/>
            </a:pPr>
            <a:r>
              <a:rPr lang="en-US" b="0" dirty="0"/>
              <a:t>Differential</a:t>
            </a:r>
          </a:p>
          <a:p>
            <a:pPr lvl="1" indent="0">
              <a:buNone/>
            </a:pPr>
            <a:r>
              <a:rPr lang="en-US" sz="2000" b="0" dirty="0">
                <a:solidFill>
                  <a:srgbClr val="004E94"/>
                </a:solidFill>
              </a:rPr>
              <a:t>🟢Rejects noise along the signal path and common-mode noise</a:t>
            </a:r>
          </a:p>
          <a:p>
            <a:pPr lvl="1" indent="0">
              <a:buNone/>
            </a:pPr>
            <a:r>
              <a:rPr lang="en-US" sz="2000" b="0" dirty="0">
                <a:solidFill>
                  <a:srgbClr val="004E94"/>
                </a:solidFill>
              </a:rPr>
              <a:t>🟢Double dynamic range compared to single-ended operation</a:t>
            </a:r>
          </a:p>
          <a:p>
            <a:pPr lvl="1" indent="0">
              <a:buNone/>
            </a:pPr>
            <a:r>
              <a:rPr lang="en-US" sz="2000" b="0" dirty="0">
                <a:solidFill>
                  <a:srgbClr val="004E94"/>
                </a:solidFill>
              </a:rPr>
              <a:t>🔴 Occupies two analog microcontroller pins per input</a:t>
            </a:r>
          </a:p>
          <a:p>
            <a:pPr lvl="1" indent="0">
              <a:buNone/>
            </a:pPr>
            <a:r>
              <a:rPr lang="en-US" sz="2000" b="0" dirty="0">
                <a:solidFill>
                  <a:srgbClr val="004E94"/>
                </a:solidFill>
              </a:rPr>
              <a:t>🔴 Somewhat more complex to connect and use</a:t>
            </a:r>
          </a:p>
        </p:txBody>
      </p:sp>
      <p:pic>
        <p:nvPicPr>
          <p:cNvPr id="12" name="Picture 11" descr="A grey circle with white arrows pointing to a curved curve&#10;&#10;AI-generated content may be incorrect.">
            <a:extLst>
              <a:ext uri="{FF2B5EF4-FFF2-40B4-BE49-F238E27FC236}">
                <a16:creationId xmlns:a16="http://schemas.microsoft.com/office/drawing/2014/main" id="{D54F3129-A89C-1016-DA83-E1C58692B5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25916" y="1985810"/>
            <a:ext cx="2886380" cy="2886380"/>
          </a:xfrm>
          <a:prstGeom prst="rect">
            <a:avLst/>
          </a:prstGeom>
        </p:spPr>
      </p:pic>
    </p:spTree>
    <p:extLst>
      <p:ext uri="{BB962C8B-B14F-4D97-AF65-F5344CB8AC3E}">
        <p14:creationId xmlns:p14="http://schemas.microsoft.com/office/powerpoint/2010/main" val="4166366181"/>
      </p:ext>
    </p:extLst>
  </p:cSld>
  <p:clrMapOvr>
    <a:masterClrMapping/>
  </p:clrMapOvr>
</p:sld>
</file>

<file path=ppt/theme/theme1.xml><?xml version="1.0" encoding="utf-8"?>
<a:theme xmlns:a="http://schemas.openxmlformats.org/drawingml/2006/main" name="Office Theme">
  <a:themeElements>
    <a:clrScheme name="Microchip">
      <a:dk1>
        <a:srgbClr val="004F99"/>
      </a:dk1>
      <a:lt1>
        <a:srgbClr val="FFFFFF"/>
      </a:lt1>
      <a:dk2>
        <a:srgbClr val="000000"/>
      </a:dk2>
      <a:lt2>
        <a:srgbClr val="E5ECF6"/>
      </a:lt2>
      <a:accent1>
        <a:srgbClr val="00B7E8"/>
      </a:accent1>
      <a:accent2>
        <a:srgbClr val="00C33C"/>
      </a:accent2>
      <a:accent3>
        <a:srgbClr val="982C79"/>
      </a:accent3>
      <a:accent4>
        <a:srgbClr val="FD2415"/>
      </a:accent4>
      <a:accent5>
        <a:srgbClr val="FF8E1D"/>
      </a:accent5>
      <a:accent6>
        <a:srgbClr val="FFDC5B"/>
      </a:accent6>
      <a:hlink>
        <a:srgbClr val="44A8C3"/>
      </a:hlink>
      <a:folHlink>
        <a:srgbClr val="939B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 PPT Template" id="{193C23E5-F87B-A84C-BB5E-F246155EDAAB}" vid="{EACFFA14-BF24-A04D-8B3D-EED222E44A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crochip">
    <a:dk1>
      <a:srgbClr val="004F99"/>
    </a:dk1>
    <a:lt1>
      <a:srgbClr val="FFFFFF"/>
    </a:lt1>
    <a:dk2>
      <a:srgbClr val="000000"/>
    </a:dk2>
    <a:lt2>
      <a:srgbClr val="E5ECF6"/>
    </a:lt2>
    <a:accent1>
      <a:srgbClr val="00B7E8"/>
    </a:accent1>
    <a:accent2>
      <a:srgbClr val="00C33C"/>
    </a:accent2>
    <a:accent3>
      <a:srgbClr val="982C79"/>
    </a:accent3>
    <a:accent4>
      <a:srgbClr val="FD2415"/>
    </a:accent4>
    <a:accent5>
      <a:srgbClr val="FF8E1D"/>
    </a:accent5>
    <a:accent6>
      <a:srgbClr val="FFDC5B"/>
    </a:accent6>
    <a:hlink>
      <a:srgbClr val="44A8C3"/>
    </a:hlink>
    <a:folHlink>
      <a:srgbClr val="939B91"/>
    </a:folHlink>
  </a:clrScheme>
</a:themeOverride>
</file>

<file path=docProps/app.xml><?xml version="1.0" encoding="utf-8"?>
<Properties xmlns="http://schemas.openxmlformats.org/officeDocument/2006/extended-properties" xmlns:vt="http://schemas.openxmlformats.org/officeDocument/2006/docPropsVTypes">
  <Template/>
  <TotalTime>0</TotalTime>
  <Words>2122</Words>
  <Application>Microsoft Office PowerPoint</Application>
  <PresentationFormat>Custom</PresentationFormat>
  <Paragraphs>335</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Open Sans</vt:lpstr>
      <vt:lpstr>Segoe UI</vt:lpstr>
      <vt:lpstr>Verdana</vt:lpstr>
      <vt:lpstr>Wingdings</vt:lpstr>
      <vt:lpstr>Office Theme</vt:lpstr>
      <vt:lpstr>Mixed-Signal Solutions  for Space</vt:lpstr>
      <vt:lpstr>Mixed-Signal Solutions for Space</vt:lpstr>
      <vt:lpstr>Processing: An Unrivalled Flight Heritage</vt:lpstr>
      <vt:lpstr>A&amp;D Product Lines in Europe</vt:lpstr>
      <vt:lpstr>From COTS to Space-Qualified Solutions</vt:lpstr>
      <vt:lpstr>Mixed-Signal Microcontrollers (MCUs)</vt:lpstr>
      <vt:lpstr>SAMRH707 Rad-Hard MCU</vt:lpstr>
      <vt:lpstr>SAMD21J17RT Radiation-Tolerant MCU</vt:lpstr>
      <vt:lpstr>Differential and Single-Ended Embedded ADC</vt:lpstr>
      <vt:lpstr>Embedded Analog Comparators</vt:lpstr>
      <vt:lpstr>Motor Control</vt:lpstr>
      <vt:lpstr>Field Oriented Control (FOC)</vt:lpstr>
      <vt:lpstr>MPLAB®Harmony QuickSpin PMSM FOC Configurator</vt:lpstr>
      <vt:lpstr>Telemetry</vt:lpstr>
      <vt:lpstr>Where to Learn More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2025-06-13T12:23:28Z</dcterms:created>
  <dcterms:modified xsi:type="dcterms:W3CDTF">2025-06-13T12:33:23Z</dcterms:modified>
  <cp:category/>
  <cp:contentStatus/>
</cp:coreProperties>
</file>