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</p:sldMasterIdLst>
  <p:notesMasterIdLst>
    <p:notesMasterId r:id="rId14"/>
  </p:notesMasterIdLst>
  <p:handoutMasterIdLst>
    <p:handoutMasterId r:id="rId15"/>
  </p:handoutMasterIdLst>
  <p:sldIdLst>
    <p:sldId id="256" r:id="rId9"/>
    <p:sldId id="258" r:id="rId10"/>
    <p:sldId id="259" r:id="rId11"/>
    <p:sldId id="260" r:id="rId12"/>
    <p:sldId id="261" r:id="rId13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72" autoAdjust="0"/>
    <p:restoredTop sz="94035" autoAdjust="0"/>
  </p:normalViewPr>
  <p:slideViewPr>
    <p:cSldViewPr snapToGrid="0">
      <p:cViewPr varScale="1">
        <p:scale>
          <a:sx n="96" d="100"/>
          <a:sy n="96" d="100"/>
        </p:scale>
        <p:origin x="31" y="139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vanni Santin" userId="f8b45b18-7a71-4ced-a8bc-6c1267c985b4" providerId="ADAL" clId="{6C60CDB7-CEC2-41F2-A87A-DBEAF7870773}"/>
    <pc:docChg chg="custSel addSld modSld">
      <pc:chgData name="Giovanni Santin" userId="f8b45b18-7a71-4ced-a8bc-6c1267c985b4" providerId="ADAL" clId="{6C60CDB7-CEC2-41F2-A87A-DBEAF7870773}" dt="2024-06-11T15:22:11.621" v="643" actId="20577"/>
      <pc:docMkLst>
        <pc:docMk/>
      </pc:docMkLst>
      <pc:sldChg chg="addSp modSp new mod">
        <pc:chgData name="Giovanni Santin" userId="f8b45b18-7a71-4ced-a8bc-6c1267c985b4" providerId="ADAL" clId="{6C60CDB7-CEC2-41F2-A87A-DBEAF7870773}" dt="2024-06-11T15:22:11.621" v="643" actId="20577"/>
        <pc:sldMkLst>
          <pc:docMk/>
          <pc:sldMk cId="459229101" sldId="261"/>
        </pc:sldMkLst>
        <pc:spChg chg="mod">
          <ac:chgData name="Giovanni Santin" userId="f8b45b18-7a71-4ced-a8bc-6c1267c985b4" providerId="ADAL" clId="{6C60CDB7-CEC2-41F2-A87A-DBEAF7870773}" dt="2024-06-11T15:20:26.732" v="474" actId="20577"/>
          <ac:spMkLst>
            <pc:docMk/>
            <pc:sldMk cId="459229101" sldId="261"/>
            <ac:spMk id="2" creationId="{5537CF22-CBBB-D72E-DDA2-A561392467E4}"/>
          </ac:spMkLst>
        </pc:spChg>
        <pc:spChg chg="mod">
          <ac:chgData name="Giovanni Santin" userId="f8b45b18-7a71-4ced-a8bc-6c1267c985b4" providerId="ADAL" clId="{6C60CDB7-CEC2-41F2-A87A-DBEAF7870773}" dt="2024-06-11T15:21:40.070" v="608" actId="20577"/>
          <ac:spMkLst>
            <pc:docMk/>
            <pc:sldMk cId="459229101" sldId="261"/>
            <ac:spMk id="3" creationId="{7081247C-EAB5-97A1-75BB-375EA21504DB}"/>
          </ac:spMkLst>
        </pc:spChg>
        <pc:spChg chg="add mod">
          <ac:chgData name="Giovanni Santin" userId="f8b45b18-7a71-4ced-a8bc-6c1267c985b4" providerId="ADAL" clId="{6C60CDB7-CEC2-41F2-A87A-DBEAF7870773}" dt="2024-06-11T15:22:11.621" v="643" actId="20577"/>
          <ac:spMkLst>
            <pc:docMk/>
            <pc:sldMk cId="459229101" sldId="261"/>
            <ac:spMk id="5" creationId="{A69339EB-9A8B-6B67-3AFC-676F9492114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6/11/2024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Limited Distribution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>
            <a:extLst>
              <a:ext uri="{FF2B5EF4-FFF2-40B4-BE49-F238E27FC236}">
                <a16:creationId xmlns:a16="http://schemas.microsoft.com/office/drawing/2014/main" id="{F2382437-E20D-44CE-9678-6FC2D2C8FA21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9" y="6454954"/>
            <a:ext cx="9956800" cy="405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 err="1"/>
              <a:t>fth</a:t>
            </a:r>
            <a:r>
              <a:rPr lang="en-GB" noProof="0" dirty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60" y="6465593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67F11124-82EC-4269-B097-AA1362617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6" y="6452251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103AB9D-4033-450F-9AFB-12010B6E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663393E8-7604-477C-92ED-F503CA6D7EE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73" y="6449087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A398890-117D-44A3-97A3-567CB60E6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AFACDF93-324D-4973-8C62-633313B491BB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" y="6449973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7B88B654-6870-4EB8-A79A-306A0238640A}"/>
              </a:ext>
            </a:extLst>
          </p:cNvPr>
          <p:cNvPicPr>
            <a:picLocks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52225"/>
            <a:ext cx="9956800" cy="4051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7" y="6460601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5060D9-A09D-4130-9267-1E715CE49C5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4732B035-7DC9-457A-B11E-1F17E69F566A}"/>
              </a:ext>
            </a:extLst>
          </p:cNvPr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7" y="6455517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C1D1E1-F167-4275-B0D3-2DDB714BE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EE9226E0-2BA4-4DC2-994B-AD70CB993B22}"/>
              </a:ext>
            </a:extLst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38" y="6462927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indico.esa.int/e/radshield2024" TargetMode="Externa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25999" y="3421616"/>
            <a:ext cx="11913401" cy="70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TEC-EPS Final Presentation Days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915706" y="5224144"/>
            <a:ext cx="512369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TEC-EPS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09/06/2024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allAtOnce"/>
      <p:bldP spid="8" grpId="0" build="allAtOnce"/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B8FB5-2745-3235-B603-C7CDFA100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ESTEC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D3B7F-D634-AA4A-1F2A-1CB10992A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930" y="944352"/>
            <a:ext cx="6170212" cy="5328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Visitors can move in Zone 1 (approx. yellow part + ESCAPE). In Zone 2+, visitors must be accompanied. Please wear your personal access badge visibly at all times.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Emergency number </a:t>
            </a:r>
            <a:r>
              <a:rPr lang="en-GB" sz="1600" b="1" dirty="0"/>
              <a:t>+31 71 565 3333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Emergencies evacuation: assembly area near building Ya (ESCAPE sports centre).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Lunch (at own cost) in main ESTEC Restaurant (#4)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Coffee will be available in this 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ATM: across from the Coffee Corner.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For shuttles or taxies: info and booking at Reception (#3)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ESTEC is a smoke free facility. Smoking is only allowed (outside the buildings) in designated areas.</a:t>
            </a:r>
          </a:p>
          <a:p>
            <a:endParaRPr lang="en-GB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B57251-F941-B5BD-4BEF-922E10810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45" y="3761848"/>
            <a:ext cx="3971574" cy="26373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48F296-9733-04DA-B136-62719BEDF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34390" y="133062"/>
            <a:ext cx="2448345" cy="4502234"/>
          </a:xfrm>
          <a:prstGeom prst="rect">
            <a:avLst/>
          </a:prstGeom>
        </p:spPr>
      </p:pic>
      <p:pic>
        <p:nvPicPr>
          <p:cNvPr id="9" name="Picture 8" descr="A no smoking sign&#10;&#10;Description automatically generated">
            <a:extLst>
              <a:ext uri="{FF2B5EF4-FFF2-40B4-BE49-F238E27FC236}">
                <a16:creationId xmlns:a16="http://schemas.microsoft.com/office/drawing/2014/main" id="{DA09B6CB-E2C3-CCAC-4703-9337E00E1C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437" y="5144114"/>
            <a:ext cx="1188719" cy="118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49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5F3F4-7EB1-9F5C-0721-44830199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Event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98ED1-E2FD-9192-64E4-9B8008026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1240403"/>
            <a:ext cx="8169026" cy="4969790"/>
          </a:xfrm>
        </p:spPr>
        <p:txBody>
          <a:bodyPr/>
          <a:lstStyle/>
          <a:p>
            <a:r>
              <a:rPr lang="en-GB" dirty="0"/>
              <a:t>The </a:t>
            </a:r>
            <a:r>
              <a:rPr lang="en-GB" b="1" dirty="0"/>
              <a:t>use of photo and video cameras is strictly forbidden </a:t>
            </a:r>
            <a:r>
              <a:rPr lang="en-GB" dirty="0"/>
              <a:t>while visiting the ESTEC premises. This is also applicable for the slides of this event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Presenters: The presentations will be projected from the room computer. </a:t>
            </a:r>
          </a:p>
          <a:p>
            <a:r>
              <a:rPr lang="en-GB" dirty="0"/>
              <a:t>Please </a:t>
            </a:r>
            <a:r>
              <a:rPr lang="en-GB" b="1" dirty="0"/>
              <a:t>upload your material to Indico </a:t>
            </a:r>
            <a:r>
              <a:rPr lang="en-GB" dirty="0"/>
              <a:t>in advance of your talk. </a:t>
            </a:r>
          </a:p>
          <a:p>
            <a:r>
              <a:rPr lang="en-GB" dirty="0"/>
              <a:t>Set the material to </a:t>
            </a:r>
            <a:r>
              <a:rPr lang="en-GB" b="1" dirty="0"/>
              <a:t>“Protected”</a:t>
            </a:r>
            <a:r>
              <a:rPr lang="en-GB" dirty="0"/>
              <a:t> when uploading.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Please stay within the allocated time, including ~5 minutes for questions.</a:t>
            </a:r>
          </a:p>
          <a:p>
            <a:endParaRPr lang="en-GB" dirty="0"/>
          </a:p>
        </p:txBody>
      </p:sp>
      <p:pic>
        <p:nvPicPr>
          <p:cNvPr id="7" name="Picture 6" descr="A no camera sign&#10;&#10;Description automatically generated">
            <a:extLst>
              <a:ext uri="{FF2B5EF4-FFF2-40B4-BE49-F238E27FC236}">
                <a16:creationId xmlns:a16="http://schemas.microsoft.com/office/drawing/2014/main" id="{41B79F23-3FB8-BF7B-28D9-C34AC1CF6E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125" y="1001863"/>
            <a:ext cx="1550505" cy="15505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448A4C-FFA2-CF5D-9B47-23E0C87EC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528" y="3081747"/>
            <a:ext cx="2171700" cy="10096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D02294-C4EB-68DB-DFCF-5FD87B26E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5528" y="4501506"/>
            <a:ext cx="2171700" cy="156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00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74DB4-7300-25CA-EC0E-C4042717B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RADSHIELD 2024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BE94FA3-DF8D-2AF3-A9E9-6C99049A9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78057" y="1056165"/>
            <a:ext cx="3057382" cy="2016416"/>
          </a:xfrm>
        </p:spPr>
      </p:pic>
      <p:pic>
        <p:nvPicPr>
          <p:cNvPr id="9" name="Picture 8" descr="A poster of a space craft&#10;&#10;Description automatically generated">
            <a:extLst>
              <a:ext uri="{FF2B5EF4-FFF2-40B4-BE49-F238E27FC236}">
                <a16:creationId xmlns:a16="http://schemas.microsoft.com/office/drawing/2014/main" id="{1BB41F92-59F5-7A53-5DEC-19CED722C0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969456"/>
            <a:ext cx="5395168" cy="26217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467DED-5D5F-31F8-4104-A9D487C82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141482" y="2730836"/>
            <a:ext cx="2448345" cy="45022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AAC3274-E440-6292-1C25-0DA13462E015}"/>
              </a:ext>
            </a:extLst>
          </p:cNvPr>
          <p:cNvSpPr/>
          <p:nvPr/>
        </p:nvSpPr>
        <p:spPr>
          <a:xfrm>
            <a:off x="7044855" y="4659925"/>
            <a:ext cx="898498" cy="644055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A4C4CE5-84A9-EA4A-CECA-5BC1C334E132}"/>
              </a:ext>
            </a:extLst>
          </p:cNvPr>
          <p:cNvSpPr txBox="1">
            <a:spLocks/>
          </p:cNvSpPr>
          <p:nvPr/>
        </p:nvSpPr>
        <p:spPr bwMode="auto">
          <a:xfrm>
            <a:off x="148038" y="3591220"/>
            <a:ext cx="8169026" cy="176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Font typeface="Arial" panose="020B0604020202020204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8132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35777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93421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51066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altLang="en-US"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35661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6pPr>
            <a:lvl7pPr marL="379763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7pPr>
            <a:lvl8pPr marL="423864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8pPr>
            <a:lvl9pPr marL="467966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kern="0" dirty="0"/>
              <a:t>Registration and programme:</a:t>
            </a:r>
          </a:p>
          <a:p>
            <a:r>
              <a:rPr lang="en-GB" dirty="0">
                <a:hlinkClick r:id="rId5"/>
              </a:rPr>
              <a:t>https://indico.esa.int/e/radshield2024</a:t>
            </a:r>
            <a:r>
              <a:rPr lang="en-GB" dirty="0"/>
              <a:t> </a:t>
            </a:r>
          </a:p>
          <a:p>
            <a:endParaRPr lang="en-GB" kern="0" dirty="0"/>
          </a:p>
          <a:p>
            <a:r>
              <a:rPr lang="en-GB" kern="0" dirty="0"/>
              <a:t>Conference room: ESCAPE Tennis Hall</a:t>
            </a:r>
          </a:p>
          <a:p>
            <a:endParaRPr lang="en-GB" kern="0" dirty="0"/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060405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7CF22-CBBB-D72E-DDA2-A56139246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1247C-EAB5-97A1-75BB-375EA2150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Slides distribution</a:t>
            </a:r>
          </a:p>
          <a:p>
            <a:r>
              <a:rPr lang="en-GB" dirty="0"/>
              <a:t>	The slides uploaded are made available </a:t>
            </a:r>
          </a:p>
          <a:p>
            <a:r>
              <a:rPr lang="en-GB" dirty="0"/>
              <a:t>		to ESA colleagues, </a:t>
            </a:r>
          </a:p>
          <a:p>
            <a:r>
              <a:rPr lang="en-GB" dirty="0"/>
              <a:t>		and to the “TEC-EPS Final Presentation Days group”</a:t>
            </a:r>
          </a:p>
          <a:p>
            <a:r>
              <a:rPr lang="en-GB" dirty="0"/>
              <a:t>	Attendees of this event have been added to that group</a:t>
            </a:r>
          </a:p>
          <a:p>
            <a:endParaRPr lang="en-GB" dirty="0"/>
          </a:p>
          <a:p>
            <a:r>
              <a:rPr lang="en-GB" dirty="0"/>
              <a:t>	In case you prefer some details in the slides to be removed or changed</a:t>
            </a:r>
          </a:p>
          <a:p>
            <a:r>
              <a:rPr lang="en-GB" dirty="0"/>
              <a:t>		please upload a new presentation suitable for distribution as mentioned above</a:t>
            </a:r>
          </a:p>
          <a:p>
            <a:endParaRPr lang="en-GB" dirty="0"/>
          </a:p>
          <a:p>
            <a:r>
              <a:rPr lang="en-GB" dirty="0"/>
              <a:t>For those attending RADSHIELD, see you tomorrow from 9:00 for coffee in the ESCAPE Tennis Hall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9339EB-9A8B-6B67-3AFC-676F94921149}"/>
              </a:ext>
            </a:extLst>
          </p:cNvPr>
          <p:cNvSpPr txBox="1"/>
          <p:nvPr/>
        </p:nvSpPr>
        <p:spPr>
          <a:xfrm>
            <a:off x="3772894" y="5281856"/>
            <a:ext cx="77286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Thank you, and see you next time!</a:t>
            </a:r>
          </a:p>
        </p:txBody>
      </p:sp>
    </p:spTree>
    <p:extLst>
      <p:ext uri="{BB962C8B-B14F-4D97-AF65-F5344CB8AC3E}">
        <p14:creationId xmlns:p14="http://schemas.microsoft.com/office/powerpoint/2010/main" val="459229101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6AA67823-AB11-4C2B-8D34-BC63FAC8D624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1B2B1F32-0869-4E70-95F0-DD1D08A8AFC1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FD0E5E75-7717-46C2-B7DD-6B9340E741A3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8F05BAB2-BE42-419F-A679-AC1342FCD50B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– Limited Distribution</Classification>
    <Issue_x0020_Date xmlns="ddc99d1b-0883-4f2c-a8e6-6d8ebaa0e5d6">2024-06-08T22:00:00+00:00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Props1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http://schemas.microsoft.com/sharepoint/v3/field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sharepoint/v4"/>
    <ds:schemaRef ds:uri="ddc99d1b-0883-4f2c-a8e6-6d8ebaa0e5d6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</Template>
  <TotalTime>166</TotalTime>
  <Words>317</Words>
  <Application>Microsoft Office PowerPoint</Application>
  <PresentationFormat>Custom</PresentationFormat>
  <Paragraphs>45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Verdana</vt:lpstr>
      <vt:lpstr>ESA_Presentation_DARK</vt:lpstr>
      <vt:lpstr>ESA_Presentation_DARK_BG</vt:lpstr>
      <vt:lpstr>ESA_Presentation_CLEAR</vt:lpstr>
      <vt:lpstr>ESA_Presentation_CLEAR_BG</vt:lpstr>
      <vt:lpstr>PowerPoint Presentation</vt:lpstr>
      <vt:lpstr>ESTEC info</vt:lpstr>
      <vt:lpstr>Event rules</vt:lpstr>
      <vt:lpstr>RADSHIELD 2024</vt:lpstr>
      <vt:lpstr>Final remarks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TEC-EPS Final Presentation Days</dc:title>
  <dc:subject>TEC-EPS Final Presentation Days</dc:subject>
  <dc:creator>Giovanni Santin</dc:creator>
  <cp:keywords/>
  <dc:description/>
  <cp:lastModifiedBy>Giovanni Santin</cp:lastModifiedBy>
  <cp:revision>2</cp:revision>
  <cp:lastPrinted>2008-08-26T16:26:23Z</cp:lastPrinted>
  <dcterms:created xsi:type="dcterms:W3CDTF">2024-06-09T17:39:32Z</dcterms:created>
  <dcterms:modified xsi:type="dcterms:W3CDTF">2024-06-11T15:41:10Z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Giovanni Santin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Limited Distribution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>TEC-EPS</vt:lpwstr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2024-06-08T22:00:00Z</vt:filetime>
  </property>
  <property fmtid="{D5CDD505-2E9C-101B-9397-08002B2CF9AE}" pid="30" name="Organisational_x0020_entity">
    <vt:lpwstr>TEC-EPS</vt:lpwstr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