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1" r:id="rId4"/>
    <p:sldMasterId id="2147483660" r:id="rId5"/>
    <p:sldMasterId id="2147483825" r:id="rId6"/>
  </p:sldMasterIdLst>
  <p:notesMasterIdLst>
    <p:notesMasterId r:id="rId38"/>
  </p:notesMasterIdLst>
  <p:sldIdLst>
    <p:sldId id="436" r:id="rId7"/>
    <p:sldId id="432" r:id="rId8"/>
    <p:sldId id="437" r:id="rId9"/>
    <p:sldId id="433" r:id="rId10"/>
    <p:sldId id="434" r:id="rId11"/>
    <p:sldId id="435" r:id="rId12"/>
    <p:sldId id="402" r:id="rId13"/>
    <p:sldId id="431" r:id="rId14"/>
    <p:sldId id="403" r:id="rId15"/>
    <p:sldId id="259" r:id="rId16"/>
    <p:sldId id="294" r:id="rId17"/>
    <p:sldId id="412" r:id="rId18"/>
    <p:sldId id="405" r:id="rId19"/>
    <p:sldId id="258" r:id="rId20"/>
    <p:sldId id="411" r:id="rId21"/>
    <p:sldId id="413" r:id="rId22"/>
    <p:sldId id="438" r:id="rId23"/>
    <p:sldId id="439" r:id="rId24"/>
    <p:sldId id="440" r:id="rId25"/>
    <p:sldId id="442" r:id="rId26"/>
    <p:sldId id="443" r:id="rId27"/>
    <p:sldId id="444" r:id="rId28"/>
    <p:sldId id="445" r:id="rId29"/>
    <p:sldId id="416" r:id="rId30"/>
    <p:sldId id="446" r:id="rId31"/>
    <p:sldId id="417" r:id="rId32"/>
    <p:sldId id="447" r:id="rId33"/>
    <p:sldId id="448" r:id="rId34"/>
    <p:sldId id="449" r:id="rId35"/>
    <p:sldId id="429" r:id="rId36"/>
    <p:sldId id="29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bastian Benoit" initials="SB" lastIdx="1" clrIdx="0">
    <p:extLst>
      <p:ext uri="{19B8F6BF-5375-455C-9EA6-DF929625EA0E}">
        <p15:presenceInfo xmlns:p15="http://schemas.microsoft.com/office/powerpoint/2012/main" userId="S::sebastian.benoit@ideas.no::1f7307c8-2da0-42b0-b6fe-c4fa4655ec7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C10B32-0491-48AD-B238-EA7862F53919}" v="144" dt="2024-06-10T22:48:19.4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84085" autoAdjust="0"/>
  </p:normalViewPr>
  <p:slideViewPr>
    <p:cSldViewPr snapToGrid="0">
      <p:cViewPr varScale="1">
        <p:scale>
          <a:sx n="99" d="100"/>
          <a:sy n="99" d="100"/>
        </p:scale>
        <p:origin x="1310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bastian Benoit" userId="1f7307c8-2da0-42b0-b6fe-c4fa4655ec7d" providerId="ADAL" clId="{20C10B32-0491-48AD-B238-EA7862F53919}"/>
    <pc:docChg chg="undo custSel addSld delSld modSld sldOrd addMainMaster delMainMaster modMainMaster">
      <pc:chgData name="Sebastian Benoit" userId="1f7307c8-2da0-42b0-b6fe-c4fa4655ec7d" providerId="ADAL" clId="{20C10B32-0491-48AD-B238-EA7862F53919}" dt="2024-06-10T22:50:17.283" v="2953" actId="1035"/>
      <pc:docMkLst>
        <pc:docMk/>
      </pc:docMkLst>
      <pc:sldChg chg="delSp modSp del mod">
        <pc:chgData name="Sebastian Benoit" userId="1f7307c8-2da0-42b0-b6fe-c4fa4655ec7d" providerId="ADAL" clId="{20C10B32-0491-48AD-B238-EA7862F53919}" dt="2024-06-10T10:48:58.177" v="326" actId="2696"/>
        <pc:sldMkLst>
          <pc:docMk/>
          <pc:sldMk cId="1931960683" sldId="256"/>
        </pc:sldMkLst>
        <pc:spChg chg="mod">
          <ac:chgData name="Sebastian Benoit" userId="1f7307c8-2da0-42b0-b6fe-c4fa4655ec7d" providerId="ADAL" clId="{20C10B32-0491-48AD-B238-EA7862F53919}" dt="2024-06-10T10:31:15.377" v="278" actId="13926"/>
          <ac:spMkLst>
            <pc:docMk/>
            <pc:sldMk cId="1931960683" sldId="256"/>
            <ac:spMk id="3" creationId="{F4DB73B2-26EA-492C-B075-74CA6E20DEDA}"/>
          </ac:spMkLst>
        </pc:spChg>
        <pc:picChg chg="del">
          <ac:chgData name="Sebastian Benoit" userId="1f7307c8-2da0-42b0-b6fe-c4fa4655ec7d" providerId="ADAL" clId="{20C10B32-0491-48AD-B238-EA7862F53919}" dt="2024-06-10T09:49:05.499" v="0" actId="478"/>
          <ac:picMkLst>
            <pc:docMk/>
            <pc:sldMk cId="1931960683" sldId="256"/>
            <ac:picMk id="10" creationId="{B91CFAE6-F1D0-7CDF-99F4-4328637AB946}"/>
          </ac:picMkLst>
        </pc:picChg>
      </pc:sldChg>
      <pc:sldChg chg="addSp delSp modSp mod">
        <pc:chgData name="Sebastian Benoit" userId="1f7307c8-2da0-42b0-b6fe-c4fa4655ec7d" providerId="ADAL" clId="{20C10B32-0491-48AD-B238-EA7862F53919}" dt="2024-06-10T22:36:12.663" v="2811" actId="20577"/>
        <pc:sldMkLst>
          <pc:docMk/>
          <pc:sldMk cId="2679202411" sldId="258"/>
        </pc:sldMkLst>
        <pc:spChg chg="mod">
          <ac:chgData name="Sebastian Benoit" userId="1f7307c8-2da0-42b0-b6fe-c4fa4655ec7d" providerId="ADAL" clId="{20C10B32-0491-48AD-B238-EA7862F53919}" dt="2024-06-10T20:06:14.091" v="1021" actId="2711"/>
          <ac:spMkLst>
            <pc:docMk/>
            <pc:sldMk cId="2679202411" sldId="258"/>
            <ac:spMk id="2" creationId="{929FF458-80F6-4E0B-89BC-3ECD63F818AE}"/>
          </ac:spMkLst>
        </pc:spChg>
        <pc:spChg chg="mod">
          <ac:chgData name="Sebastian Benoit" userId="1f7307c8-2da0-42b0-b6fe-c4fa4655ec7d" providerId="ADAL" clId="{20C10B32-0491-48AD-B238-EA7862F53919}" dt="2024-06-10T22:36:12.663" v="2811" actId="20577"/>
          <ac:spMkLst>
            <pc:docMk/>
            <pc:sldMk cId="2679202411" sldId="258"/>
            <ac:spMk id="3" creationId="{3C9E51DB-9BA2-49C1-A138-1B7EEF354B55}"/>
          </ac:spMkLst>
        </pc:spChg>
        <pc:picChg chg="del">
          <ac:chgData name="Sebastian Benoit" userId="1f7307c8-2da0-42b0-b6fe-c4fa4655ec7d" providerId="ADAL" clId="{20C10B32-0491-48AD-B238-EA7862F53919}" dt="2024-06-10T22:30:29.858" v="2718" actId="478"/>
          <ac:picMkLst>
            <pc:docMk/>
            <pc:sldMk cId="2679202411" sldId="258"/>
            <ac:picMk id="8" creationId="{00A73332-3984-4D3A-B9F3-5455616FCE7D}"/>
          </ac:picMkLst>
        </pc:picChg>
        <pc:picChg chg="add mod">
          <ac:chgData name="Sebastian Benoit" userId="1f7307c8-2da0-42b0-b6fe-c4fa4655ec7d" providerId="ADAL" clId="{20C10B32-0491-48AD-B238-EA7862F53919}" dt="2024-06-10T22:30:41.278" v="2719" actId="1076"/>
          <ac:picMkLst>
            <pc:docMk/>
            <pc:sldMk cId="2679202411" sldId="258"/>
            <ac:picMk id="16" creationId="{8501F075-C208-3E18-AD85-627026D3C21D}"/>
          </ac:picMkLst>
        </pc:picChg>
      </pc:sldChg>
      <pc:sldChg chg="modSp mod">
        <pc:chgData name="Sebastian Benoit" userId="1f7307c8-2da0-42b0-b6fe-c4fa4655ec7d" providerId="ADAL" clId="{20C10B32-0491-48AD-B238-EA7862F53919}" dt="2024-06-10T20:05:56.618" v="1019" actId="2711"/>
        <pc:sldMkLst>
          <pc:docMk/>
          <pc:sldMk cId="3987887059" sldId="259"/>
        </pc:sldMkLst>
        <pc:spChg chg="mod">
          <ac:chgData name="Sebastian Benoit" userId="1f7307c8-2da0-42b0-b6fe-c4fa4655ec7d" providerId="ADAL" clId="{20C10B32-0491-48AD-B238-EA7862F53919}" dt="2024-06-10T20:05:56.618" v="1019" actId="2711"/>
          <ac:spMkLst>
            <pc:docMk/>
            <pc:sldMk cId="3987887059" sldId="259"/>
            <ac:spMk id="2" creationId="{5E0C870D-32C7-4867-BE2C-081698FE8D7E}"/>
          </ac:spMkLst>
        </pc:spChg>
      </pc:sldChg>
      <pc:sldChg chg="modSp mod">
        <pc:chgData name="Sebastian Benoit" userId="1f7307c8-2da0-42b0-b6fe-c4fa4655ec7d" providerId="ADAL" clId="{20C10B32-0491-48AD-B238-EA7862F53919}" dt="2024-06-10T20:05:51.564" v="1018" actId="2711"/>
        <pc:sldMkLst>
          <pc:docMk/>
          <pc:sldMk cId="4131287192" sldId="294"/>
        </pc:sldMkLst>
        <pc:spChg chg="mod">
          <ac:chgData name="Sebastian Benoit" userId="1f7307c8-2da0-42b0-b6fe-c4fa4655ec7d" providerId="ADAL" clId="{20C10B32-0491-48AD-B238-EA7862F53919}" dt="2024-06-10T20:05:51.564" v="1018" actId="2711"/>
          <ac:spMkLst>
            <pc:docMk/>
            <pc:sldMk cId="4131287192" sldId="294"/>
            <ac:spMk id="7" creationId="{2FF9E9AB-137F-4DEE-BA47-75053704DEA3}"/>
          </ac:spMkLst>
        </pc:spChg>
      </pc:sldChg>
      <pc:sldChg chg="modSp mod">
        <pc:chgData name="Sebastian Benoit" userId="1f7307c8-2da0-42b0-b6fe-c4fa4655ec7d" providerId="ADAL" clId="{20C10B32-0491-48AD-B238-EA7862F53919}" dt="2024-06-10T22:50:17.283" v="2953" actId="1035"/>
        <pc:sldMkLst>
          <pc:docMk/>
          <pc:sldMk cId="2221079530" sldId="295"/>
        </pc:sldMkLst>
        <pc:spChg chg="mod">
          <ac:chgData name="Sebastian Benoit" userId="1f7307c8-2da0-42b0-b6fe-c4fa4655ec7d" providerId="ADAL" clId="{20C10B32-0491-48AD-B238-EA7862F53919}" dt="2024-06-10T22:49:48.268" v="2900" actId="20577"/>
          <ac:spMkLst>
            <pc:docMk/>
            <pc:sldMk cId="2221079530" sldId="295"/>
            <ac:spMk id="7" creationId="{2372EBA1-85D7-4E48-98C6-5C2C99E1D228}"/>
          </ac:spMkLst>
        </pc:spChg>
        <pc:spChg chg="mod">
          <ac:chgData name="Sebastian Benoit" userId="1f7307c8-2da0-42b0-b6fe-c4fa4655ec7d" providerId="ADAL" clId="{20C10B32-0491-48AD-B238-EA7862F53919}" dt="2024-06-10T21:56:09.855" v="1868" actId="20577"/>
          <ac:spMkLst>
            <pc:docMk/>
            <pc:sldMk cId="2221079530" sldId="295"/>
            <ac:spMk id="8" creationId="{6DC3ADE7-9F9C-4BA6-8A1C-8365E6535D61}"/>
          </ac:spMkLst>
        </pc:spChg>
        <pc:picChg chg="mod">
          <ac:chgData name="Sebastian Benoit" userId="1f7307c8-2da0-42b0-b6fe-c4fa4655ec7d" providerId="ADAL" clId="{20C10B32-0491-48AD-B238-EA7862F53919}" dt="2024-06-10T22:49:57.983" v="2901" actId="14100"/>
          <ac:picMkLst>
            <pc:docMk/>
            <pc:sldMk cId="2221079530" sldId="295"/>
            <ac:picMk id="3" creationId="{DB53A0C0-CB3F-242D-7BF8-DD4FEA5ED458}"/>
          </ac:picMkLst>
        </pc:picChg>
        <pc:picChg chg="mod">
          <ac:chgData name="Sebastian Benoit" userId="1f7307c8-2da0-42b0-b6fe-c4fa4655ec7d" providerId="ADAL" clId="{20C10B32-0491-48AD-B238-EA7862F53919}" dt="2024-06-10T22:50:17.283" v="2953" actId="1035"/>
          <ac:picMkLst>
            <pc:docMk/>
            <pc:sldMk cId="2221079530" sldId="295"/>
            <ac:picMk id="12" creationId="{1C45F161-3D97-67DE-1F9E-5BDAE9C099BA}"/>
          </ac:picMkLst>
        </pc:picChg>
      </pc:sldChg>
      <pc:sldChg chg="del">
        <pc:chgData name="Sebastian Benoit" userId="1f7307c8-2da0-42b0-b6fe-c4fa4655ec7d" providerId="ADAL" clId="{20C10B32-0491-48AD-B238-EA7862F53919}" dt="2024-06-10T10:46:58.753" v="280" actId="2696"/>
        <pc:sldMkLst>
          <pc:docMk/>
          <pc:sldMk cId="3300361857" sldId="396"/>
        </pc:sldMkLst>
      </pc:sldChg>
      <pc:sldChg chg="del mod modShow">
        <pc:chgData name="Sebastian Benoit" userId="1f7307c8-2da0-42b0-b6fe-c4fa4655ec7d" providerId="ADAL" clId="{20C10B32-0491-48AD-B238-EA7862F53919}" dt="2024-06-10T10:47:01.982" v="281" actId="2696"/>
        <pc:sldMkLst>
          <pc:docMk/>
          <pc:sldMk cId="2753734198" sldId="401"/>
        </pc:sldMkLst>
      </pc:sldChg>
      <pc:sldChg chg="modSp mod ord">
        <pc:chgData name="Sebastian Benoit" userId="1f7307c8-2da0-42b0-b6fe-c4fa4655ec7d" providerId="ADAL" clId="{20C10B32-0491-48AD-B238-EA7862F53919}" dt="2024-06-10T20:05:09.413" v="1015" actId="2711"/>
        <pc:sldMkLst>
          <pc:docMk/>
          <pc:sldMk cId="2921769959" sldId="402"/>
        </pc:sldMkLst>
        <pc:spChg chg="mod">
          <ac:chgData name="Sebastian Benoit" userId="1f7307c8-2da0-42b0-b6fe-c4fa4655ec7d" providerId="ADAL" clId="{20C10B32-0491-48AD-B238-EA7862F53919}" dt="2024-06-10T20:05:09.413" v="1015" actId="2711"/>
          <ac:spMkLst>
            <pc:docMk/>
            <pc:sldMk cId="2921769959" sldId="402"/>
            <ac:spMk id="2" creationId="{27C8FCD7-8573-4FE9-AC0F-D1702578BBCC}"/>
          </ac:spMkLst>
        </pc:spChg>
        <pc:spChg chg="mod">
          <ac:chgData name="Sebastian Benoit" userId="1f7307c8-2da0-42b0-b6fe-c4fa4655ec7d" providerId="ADAL" clId="{20C10B32-0491-48AD-B238-EA7862F53919}" dt="2024-06-10T19:19:11.031" v="936" actId="20577"/>
          <ac:spMkLst>
            <pc:docMk/>
            <pc:sldMk cId="2921769959" sldId="402"/>
            <ac:spMk id="3" creationId="{2A39053F-5A92-4FC1-9AE3-30580D2C57FD}"/>
          </ac:spMkLst>
        </pc:spChg>
      </pc:sldChg>
      <pc:sldChg chg="modSp mod ord">
        <pc:chgData name="Sebastian Benoit" userId="1f7307c8-2da0-42b0-b6fe-c4fa4655ec7d" providerId="ADAL" clId="{20C10B32-0491-48AD-B238-EA7862F53919}" dt="2024-06-10T20:06:03.043" v="1020" actId="2711"/>
        <pc:sldMkLst>
          <pc:docMk/>
          <pc:sldMk cId="630853514" sldId="403"/>
        </pc:sldMkLst>
        <pc:spChg chg="mod">
          <ac:chgData name="Sebastian Benoit" userId="1f7307c8-2da0-42b0-b6fe-c4fa4655ec7d" providerId="ADAL" clId="{20C10B32-0491-48AD-B238-EA7862F53919}" dt="2024-06-10T20:06:03.043" v="1020" actId="2711"/>
          <ac:spMkLst>
            <pc:docMk/>
            <pc:sldMk cId="630853514" sldId="403"/>
            <ac:spMk id="2" creationId="{471F7058-E4ED-4428-AFFD-B243254053FC}"/>
          </ac:spMkLst>
        </pc:spChg>
        <pc:spChg chg="mod">
          <ac:chgData name="Sebastian Benoit" userId="1f7307c8-2da0-42b0-b6fe-c4fa4655ec7d" providerId="ADAL" clId="{20C10B32-0491-48AD-B238-EA7862F53919}" dt="2024-06-10T09:50:43.677" v="22" actId="20577"/>
          <ac:spMkLst>
            <pc:docMk/>
            <pc:sldMk cId="630853514" sldId="403"/>
            <ac:spMk id="3" creationId="{33E3EF48-238B-4F24-B735-10F099B1CB89}"/>
          </ac:spMkLst>
        </pc:spChg>
      </pc:sldChg>
      <pc:sldChg chg="modSp mod">
        <pc:chgData name="Sebastian Benoit" userId="1f7307c8-2da0-42b0-b6fe-c4fa4655ec7d" providerId="ADAL" clId="{20C10B32-0491-48AD-B238-EA7862F53919}" dt="2024-06-10T22:39:26.036" v="2822"/>
        <pc:sldMkLst>
          <pc:docMk/>
          <pc:sldMk cId="1331037839" sldId="405"/>
        </pc:sldMkLst>
        <pc:spChg chg="mod">
          <ac:chgData name="Sebastian Benoit" userId="1f7307c8-2da0-42b0-b6fe-c4fa4655ec7d" providerId="ADAL" clId="{20C10B32-0491-48AD-B238-EA7862F53919}" dt="2024-06-10T20:05:41.917" v="1016" actId="2711"/>
          <ac:spMkLst>
            <pc:docMk/>
            <pc:sldMk cId="1331037839" sldId="405"/>
            <ac:spMk id="2" creationId="{CE4B099B-8E22-4534-8C99-D51591D3C197}"/>
          </ac:spMkLst>
        </pc:spChg>
        <pc:spChg chg="mod">
          <ac:chgData name="Sebastian Benoit" userId="1f7307c8-2da0-42b0-b6fe-c4fa4655ec7d" providerId="ADAL" clId="{20C10B32-0491-48AD-B238-EA7862F53919}" dt="2024-06-10T22:39:26.036" v="2822"/>
          <ac:spMkLst>
            <pc:docMk/>
            <pc:sldMk cId="1331037839" sldId="405"/>
            <ac:spMk id="5" creationId="{CC17B568-8F56-4954-8E92-E5455408F010}"/>
          </ac:spMkLst>
        </pc:spChg>
        <pc:spChg chg="mod">
          <ac:chgData name="Sebastian Benoit" userId="1f7307c8-2da0-42b0-b6fe-c4fa4655ec7d" providerId="ADAL" clId="{20C10B32-0491-48AD-B238-EA7862F53919}" dt="2024-06-10T19:21:26.453" v="1014" actId="20577"/>
          <ac:spMkLst>
            <pc:docMk/>
            <pc:sldMk cId="1331037839" sldId="405"/>
            <ac:spMk id="9" creationId="{389FA0F2-74C6-AB63-653B-70AD7C0663D4}"/>
          </ac:spMkLst>
        </pc:spChg>
      </pc:sldChg>
      <pc:sldChg chg="modSp mod">
        <pc:chgData name="Sebastian Benoit" userId="1f7307c8-2da0-42b0-b6fe-c4fa4655ec7d" providerId="ADAL" clId="{20C10B32-0491-48AD-B238-EA7862F53919}" dt="2024-06-10T22:39:26.036" v="2822"/>
        <pc:sldMkLst>
          <pc:docMk/>
          <pc:sldMk cId="670528225" sldId="411"/>
        </pc:sldMkLst>
        <pc:spChg chg="mod">
          <ac:chgData name="Sebastian Benoit" userId="1f7307c8-2da0-42b0-b6fe-c4fa4655ec7d" providerId="ADAL" clId="{20C10B32-0491-48AD-B238-EA7862F53919}" dt="2024-06-10T22:39:26.036" v="2822"/>
          <ac:spMkLst>
            <pc:docMk/>
            <pc:sldMk cId="670528225" sldId="411"/>
            <ac:spMk id="5" creationId="{0CD70E94-849E-D6A0-FB0F-EB377A26512C}"/>
          </ac:spMkLst>
        </pc:spChg>
        <pc:spChg chg="mod">
          <ac:chgData name="Sebastian Benoit" userId="1f7307c8-2da0-42b0-b6fe-c4fa4655ec7d" providerId="ADAL" clId="{20C10B32-0491-48AD-B238-EA7862F53919}" dt="2024-06-10T20:06:23.904" v="1022" actId="2711"/>
          <ac:spMkLst>
            <pc:docMk/>
            <pc:sldMk cId="670528225" sldId="411"/>
            <ac:spMk id="12" creationId="{3E23108F-43F3-594C-A634-54FE7891153B}"/>
          </ac:spMkLst>
        </pc:spChg>
        <pc:spChg chg="mod">
          <ac:chgData name="Sebastian Benoit" userId="1f7307c8-2da0-42b0-b6fe-c4fa4655ec7d" providerId="ADAL" clId="{20C10B32-0491-48AD-B238-EA7862F53919}" dt="2024-06-10T20:06:37.036" v="1032" actId="20577"/>
          <ac:spMkLst>
            <pc:docMk/>
            <pc:sldMk cId="670528225" sldId="411"/>
            <ac:spMk id="14" creationId="{BBD61600-5276-D15D-D47F-0566BA97FB09}"/>
          </ac:spMkLst>
        </pc:spChg>
      </pc:sldChg>
      <pc:sldChg chg="modSp mod modShow">
        <pc:chgData name="Sebastian Benoit" userId="1f7307c8-2da0-42b0-b6fe-c4fa4655ec7d" providerId="ADAL" clId="{20C10B32-0491-48AD-B238-EA7862F53919}" dt="2024-06-10T20:05:46.814" v="1017" actId="2711"/>
        <pc:sldMkLst>
          <pc:docMk/>
          <pc:sldMk cId="2325865067" sldId="412"/>
        </pc:sldMkLst>
        <pc:spChg chg="mod">
          <ac:chgData name="Sebastian Benoit" userId="1f7307c8-2da0-42b0-b6fe-c4fa4655ec7d" providerId="ADAL" clId="{20C10B32-0491-48AD-B238-EA7862F53919}" dt="2024-06-10T20:05:46.814" v="1017" actId="2711"/>
          <ac:spMkLst>
            <pc:docMk/>
            <pc:sldMk cId="2325865067" sldId="412"/>
            <ac:spMk id="2" creationId="{BC507989-9CFF-631B-9ED7-28D4F72A8D6C}"/>
          </ac:spMkLst>
        </pc:spChg>
      </pc:sldChg>
      <pc:sldChg chg="modSp mod">
        <pc:chgData name="Sebastian Benoit" userId="1f7307c8-2da0-42b0-b6fe-c4fa4655ec7d" providerId="ADAL" clId="{20C10B32-0491-48AD-B238-EA7862F53919}" dt="2024-06-10T20:07:06.340" v="1033" actId="2711"/>
        <pc:sldMkLst>
          <pc:docMk/>
          <pc:sldMk cId="4131241815" sldId="413"/>
        </pc:sldMkLst>
        <pc:spChg chg="mod">
          <ac:chgData name="Sebastian Benoit" userId="1f7307c8-2da0-42b0-b6fe-c4fa4655ec7d" providerId="ADAL" clId="{20C10B32-0491-48AD-B238-EA7862F53919}" dt="2024-06-10T20:07:06.340" v="1033" actId="2711"/>
          <ac:spMkLst>
            <pc:docMk/>
            <pc:sldMk cId="4131241815" sldId="413"/>
            <ac:spMk id="10" creationId="{3ED96A84-17E0-9EDC-7095-EC74DFDAB0DC}"/>
          </ac:spMkLst>
        </pc:spChg>
      </pc:sldChg>
      <pc:sldChg chg="del">
        <pc:chgData name="Sebastian Benoit" userId="1f7307c8-2da0-42b0-b6fe-c4fa4655ec7d" providerId="ADAL" clId="{20C10B32-0491-48AD-B238-EA7862F53919}" dt="2024-06-10T21:19:41.777" v="1778" actId="2696"/>
        <pc:sldMkLst>
          <pc:docMk/>
          <pc:sldMk cId="2381478631" sldId="415"/>
        </pc:sldMkLst>
      </pc:sldChg>
      <pc:sldChg chg="addSp delSp modSp mod">
        <pc:chgData name="Sebastian Benoit" userId="1f7307c8-2da0-42b0-b6fe-c4fa4655ec7d" providerId="ADAL" clId="{20C10B32-0491-48AD-B238-EA7862F53919}" dt="2024-06-10T21:49:03.296" v="1810" actId="1076"/>
        <pc:sldMkLst>
          <pc:docMk/>
          <pc:sldMk cId="222249724" sldId="417"/>
        </pc:sldMkLst>
        <pc:spChg chg="add mod">
          <ac:chgData name="Sebastian Benoit" userId="1f7307c8-2da0-42b0-b6fe-c4fa4655ec7d" providerId="ADAL" clId="{20C10B32-0491-48AD-B238-EA7862F53919}" dt="2024-06-10T21:49:03.296" v="1810" actId="1076"/>
          <ac:spMkLst>
            <pc:docMk/>
            <pc:sldMk cId="222249724" sldId="417"/>
            <ac:spMk id="8" creationId="{19B7ED8B-AE64-15F8-6F62-6DD88D274939}"/>
          </ac:spMkLst>
        </pc:spChg>
        <pc:picChg chg="add mod">
          <ac:chgData name="Sebastian Benoit" userId="1f7307c8-2da0-42b0-b6fe-c4fa4655ec7d" providerId="ADAL" clId="{20C10B32-0491-48AD-B238-EA7862F53919}" dt="2024-06-10T21:48:32.543" v="1789" actId="1076"/>
          <ac:picMkLst>
            <pc:docMk/>
            <pc:sldMk cId="222249724" sldId="417"/>
            <ac:picMk id="3" creationId="{31FDB3DE-F1E0-94C9-7212-89C3A0404279}"/>
          </ac:picMkLst>
        </pc:picChg>
        <pc:picChg chg="del">
          <ac:chgData name="Sebastian Benoit" userId="1f7307c8-2da0-42b0-b6fe-c4fa4655ec7d" providerId="ADAL" clId="{20C10B32-0491-48AD-B238-EA7862F53919}" dt="2024-06-10T21:46:03.839" v="1784" actId="478"/>
          <ac:picMkLst>
            <pc:docMk/>
            <pc:sldMk cId="222249724" sldId="417"/>
            <ac:picMk id="9" creationId="{44E8801F-598F-F6DB-9E15-986038F98757}"/>
          </ac:picMkLst>
        </pc:picChg>
        <pc:picChg chg="del">
          <ac:chgData name="Sebastian Benoit" userId="1f7307c8-2da0-42b0-b6fe-c4fa4655ec7d" providerId="ADAL" clId="{20C10B32-0491-48AD-B238-EA7862F53919}" dt="2024-06-10T21:46:03.839" v="1784" actId="478"/>
          <ac:picMkLst>
            <pc:docMk/>
            <pc:sldMk cId="222249724" sldId="417"/>
            <ac:picMk id="10" creationId="{87E360FE-01F7-1615-879C-2FC17E60ECA5}"/>
          </ac:picMkLst>
        </pc:picChg>
        <pc:picChg chg="del">
          <ac:chgData name="Sebastian Benoit" userId="1f7307c8-2da0-42b0-b6fe-c4fa4655ec7d" providerId="ADAL" clId="{20C10B32-0491-48AD-B238-EA7862F53919}" dt="2024-06-10T21:46:03.839" v="1784" actId="478"/>
          <ac:picMkLst>
            <pc:docMk/>
            <pc:sldMk cId="222249724" sldId="417"/>
            <ac:picMk id="11" creationId="{78DFFF5D-90DF-4097-89C4-3F6EF15E19BA}"/>
          </ac:picMkLst>
        </pc:picChg>
        <pc:picChg chg="del">
          <ac:chgData name="Sebastian Benoit" userId="1f7307c8-2da0-42b0-b6fe-c4fa4655ec7d" providerId="ADAL" clId="{20C10B32-0491-48AD-B238-EA7862F53919}" dt="2024-06-10T21:46:03.839" v="1784" actId="478"/>
          <ac:picMkLst>
            <pc:docMk/>
            <pc:sldMk cId="222249724" sldId="417"/>
            <ac:picMk id="12" creationId="{BE7AA508-2EAF-33C6-EE2B-2BEF0031D2D4}"/>
          </ac:picMkLst>
        </pc:picChg>
        <pc:picChg chg="del">
          <ac:chgData name="Sebastian Benoit" userId="1f7307c8-2da0-42b0-b6fe-c4fa4655ec7d" providerId="ADAL" clId="{20C10B32-0491-48AD-B238-EA7862F53919}" dt="2024-06-10T21:46:03.839" v="1784" actId="478"/>
          <ac:picMkLst>
            <pc:docMk/>
            <pc:sldMk cId="222249724" sldId="417"/>
            <ac:picMk id="13" creationId="{8796A122-E4E6-BBDC-6282-65E8A61B7EDD}"/>
          </ac:picMkLst>
        </pc:picChg>
        <pc:picChg chg="del">
          <ac:chgData name="Sebastian Benoit" userId="1f7307c8-2da0-42b0-b6fe-c4fa4655ec7d" providerId="ADAL" clId="{20C10B32-0491-48AD-B238-EA7862F53919}" dt="2024-06-10T21:46:03.839" v="1784" actId="478"/>
          <ac:picMkLst>
            <pc:docMk/>
            <pc:sldMk cId="222249724" sldId="417"/>
            <ac:picMk id="14" creationId="{F709A3C5-5271-BC38-78D7-7F68836F13F5}"/>
          </ac:picMkLst>
        </pc:picChg>
      </pc:sldChg>
      <pc:sldChg chg="delSp modSp del mod">
        <pc:chgData name="Sebastian Benoit" userId="1f7307c8-2da0-42b0-b6fe-c4fa4655ec7d" providerId="ADAL" clId="{20C10B32-0491-48AD-B238-EA7862F53919}" dt="2024-06-10T21:56:35.759" v="1869" actId="2696"/>
        <pc:sldMkLst>
          <pc:docMk/>
          <pc:sldMk cId="2156006666" sldId="418"/>
        </pc:sldMkLst>
        <pc:picChg chg="ord">
          <ac:chgData name="Sebastian Benoit" userId="1f7307c8-2da0-42b0-b6fe-c4fa4655ec7d" providerId="ADAL" clId="{20C10B32-0491-48AD-B238-EA7862F53919}" dt="2024-06-10T09:57:02.195" v="66" actId="166"/>
          <ac:picMkLst>
            <pc:docMk/>
            <pc:sldMk cId="2156006666" sldId="418"/>
            <ac:picMk id="8" creationId="{39A6390F-54A6-C7CE-4EB6-96EC3843484C}"/>
          </ac:picMkLst>
        </pc:picChg>
        <pc:picChg chg="del">
          <ac:chgData name="Sebastian Benoit" userId="1f7307c8-2da0-42b0-b6fe-c4fa4655ec7d" providerId="ADAL" clId="{20C10B32-0491-48AD-B238-EA7862F53919}" dt="2024-06-10T09:56:54.334" v="65" actId="478"/>
          <ac:picMkLst>
            <pc:docMk/>
            <pc:sldMk cId="2156006666" sldId="418"/>
            <ac:picMk id="11" creationId="{1318AE45-41A2-BBB5-6229-70DEEFFE34EF}"/>
          </ac:picMkLst>
        </pc:picChg>
      </pc:sldChg>
      <pc:sldChg chg="del">
        <pc:chgData name="Sebastian Benoit" userId="1f7307c8-2da0-42b0-b6fe-c4fa4655ec7d" providerId="ADAL" clId="{20C10B32-0491-48AD-B238-EA7862F53919}" dt="2024-06-10T21:55:00.667" v="1859" actId="47"/>
        <pc:sldMkLst>
          <pc:docMk/>
          <pc:sldMk cId="2406399120" sldId="419"/>
        </pc:sldMkLst>
      </pc:sldChg>
      <pc:sldChg chg="del">
        <pc:chgData name="Sebastian Benoit" userId="1f7307c8-2da0-42b0-b6fe-c4fa4655ec7d" providerId="ADAL" clId="{20C10B32-0491-48AD-B238-EA7862F53919}" dt="2024-06-10T21:55:00.667" v="1859" actId="47"/>
        <pc:sldMkLst>
          <pc:docMk/>
          <pc:sldMk cId="3338312974" sldId="421"/>
        </pc:sldMkLst>
      </pc:sldChg>
      <pc:sldChg chg="del">
        <pc:chgData name="Sebastian Benoit" userId="1f7307c8-2da0-42b0-b6fe-c4fa4655ec7d" providerId="ADAL" clId="{20C10B32-0491-48AD-B238-EA7862F53919}" dt="2024-06-10T21:55:00.667" v="1859" actId="47"/>
        <pc:sldMkLst>
          <pc:docMk/>
          <pc:sldMk cId="2797426464" sldId="422"/>
        </pc:sldMkLst>
      </pc:sldChg>
      <pc:sldChg chg="del">
        <pc:chgData name="Sebastian Benoit" userId="1f7307c8-2da0-42b0-b6fe-c4fa4655ec7d" providerId="ADAL" clId="{20C10B32-0491-48AD-B238-EA7862F53919}" dt="2024-06-10T21:55:00.667" v="1859" actId="47"/>
        <pc:sldMkLst>
          <pc:docMk/>
          <pc:sldMk cId="3286581411" sldId="423"/>
        </pc:sldMkLst>
      </pc:sldChg>
      <pc:sldChg chg="del">
        <pc:chgData name="Sebastian Benoit" userId="1f7307c8-2da0-42b0-b6fe-c4fa4655ec7d" providerId="ADAL" clId="{20C10B32-0491-48AD-B238-EA7862F53919}" dt="2024-06-10T21:55:00.667" v="1859" actId="47"/>
        <pc:sldMkLst>
          <pc:docMk/>
          <pc:sldMk cId="3245792363" sldId="424"/>
        </pc:sldMkLst>
      </pc:sldChg>
      <pc:sldChg chg="del">
        <pc:chgData name="Sebastian Benoit" userId="1f7307c8-2da0-42b0-b6fe-c4fa4655ec7d" providerId="ADAL" clId="{20C10B32-0491-48AD-B238-EA7862F53919}" dt="2024-06-10T21:55:08.154" v="1860" actId="47"/>
        <pc:sldMkLst>
          <pc:docMk/>
          <pc:sldMk cId="270125113" sldId="425"/>
        </pc:sldMkLst>
      </pc:sldChg>
      <pc:sldChg chg="del">
        <pc:chgData name="Sebastian Benoit" userId="1f7307c8-2da0-42b0-b6fe-c4fa4655ec7d" providerId="ADAL" clId="{20C10B32-0491-48AD-B238-EA7862F53919}" dt="2024-06-10T21:55:00.667" v="1859" actId="47"/>
        <pc:sldMkLst>
          <pc:docMk/>
          <pc:sldMk cId="1234151033" sldId="426"/>
        </pc:sldMkLst>
      </pc:sldChg>
      <pc:sldChg chg="del">
        <pc:chgData name="Sebastian Benoit" userId="1f7307c8-2da0-42b0-b6fe-c4fa4655ec7d" providerId="ADAL" clId="{20C10B32-0491-48AD-B238-EA7862F53919}" dt="2024-06-10T21:55:00.667" v="1859" actId="47"/>
        <pc:sldMkLst>
          <pc:docMk/>
          <pc:sldMk cId="2110854909" sldId="427"/>
        </pc:sldMkLst>
      </pc:sldChg>
      <pc:sldChg chg="del">
        <pc:chgData name="Sebastian Benoit" userId="1f7307c8-2da0-42b0-b6fe-c4fa4655ec7d" providerId="ADAL" clId="{20C10B32-0491-48AD-B238-EA7862F53919}" dt="2024-06-10T21:55:00.667" v="1859" actId="47"/>
        <pc:sldMkLst>
          <pc:docMk/>
          <pc:sldMk cId="2238965560" sldId="428"/>
        </pc:sldMkLst>
      </pc:sldChg>
      <pc:sldChg chg="add ord">
        <pc:chgData name="Sebastian Benoit" userId="1f7307c8-2da0-42b0-b6fe-c4fa4655ec7d" providerId="ADAL" clId="{20C10B32-0491-48AD-B238-EA7862F53919}" dt="2024-06-10T21:55:18.356" v="1862"/>
        <pc:sldMkLst>
          <pc:docMk/>
          <pc:sldMk cId="4134588985" sldId="429"/>
        </pc:sldMkLst>
      </pc:sldChg>
      <pc:sldChg chg="add del">
        <pc:chgData name="Sebastian Benoit" userId="1f7307c8-2da0-42b0-b6fe-c4fa4655ec7d" providerId="ADAL" clId="{20C10B32-0491-48AD-B238-EA7862F53919}" dt="2024-06-10T10:31:25.954" v="279" actId="2696"/>
        <pc:sldMkLst>
          <pc:docMk/>
          <pc:sldMk cId="328234707" sldId="430"/>
        </pc:sldMkLst>
      </pc:sldChg>
      <pc:sldChg chg="add del">
        <pc:chgData name="Sebastian Benoit" userId="1f7307c8-2da0-42b0-b6fe-c4fa4655ec7d" providerId="ADAL" clId="{20C10B32-0491-48AD-B238-EA7862F53919}" dt="2024-06-10T09:55:01.785" v="64" actId="2696"/>
        <pc:sldMkLst>
          <pc:docMk/>
          <pc:sldMk cId="1204310389" sldId="430"/>
        </pc:sldMkLst>
      </pc:sldChg>
      <pc:sldChg chg="modSp add mod modClrScheme chgLayout">
        <pc:chgData name="Sebastian Benoit" userId="1f7307c8-2da0-42b0-b6fe-c4fa4655ec7d" providerId="ADAL" clId="{20C10B32-0491-48AD-B238-EA7862F53919}" dt="2024-06-10T20:22:46.070" v="1420" actId="14100"/>
        <pc:sldMkLst>
          <pc:docMk/>
          <pc:sldMk cId="3278819839" sldId="431"/>
        </pc:sldMkLst>
        <pc:spChg chg="mod ord">
          <ac:chgData name="Sebastian Benoit" userId="1f7307c8-2da0-42b0-b6fe-c4fa4655ec7d" providerId="ADAL" clId="{20C10B32-0491-48AD-B238-EA7862F53919}" dt="2024-06-10T20:21:59.211" v="1412" actId="14100"/>
          <ac:spMkLst>
            <pc:docMk/>
            <pc:sldMk cId="3278819839" sldId="431"/>
            <ac:spMk id="2" creationId="{E653C031-0530-4B0F-9EB9-78F1726CDA14}"/>
          </ac:spMkLst>
        </pc:spChg>
        <pc:spChg chg="mod ord">
          <ac:chgData name="Sebastian Benoit" userId="1f7307c8-2da0-42b0-b6fe-c4fa4655ec7d" providerId="ADAL" clId="{20C10B32-0491-48AD-B238-EA7862F53919}" dt="2024-06-10T20:22:35.220" v="1418" actId="14100"/>
          <ac:spMkLst>
            <pc:docMk/>
            <pc:sldMk cId="3278819839" sldId="431"/>
            <ac:spMk id="3" creationId="{8A80133D-2350-4216-9311-17C01F60A4F1}"/>
          </ac:spMkLst>
        </pc:spChg>
        <pc:spChg chg="mod">
          <ac:chgData name="Sebastian Benoit" userId="1f7307c8-2da0-42b0-b6fe-c4fa4655ec7d" providerId="ADAL" clId="{20C10B32-0491-48AD-B238-EA7862F53919}" dt="2024-06-10T20:22:46.070" v="1420" actId="14100"/>
          <ac:spMkLst>
            <pc:docMk/>
            <pc:sldMk cId="3278819839" sldId="431"/>
            <ac:spMk id="4" creationId="{C423DDE5-EB48-C6DC-A277-D34307510BBA}"/>
          </ac:spMkLst>
        </pc:spChg>
        <pc:spChg chg="mod">
          <ac:chgData name="Sebastian Benoit" userId="1f7307c8-2da0-42b0-b6fe-c4fa4655ec7d" providerId="ADAL" clId="{20C10B32-0491-48AD-B238-EA7862F53919}" dt="2024-06-10T10:03:26.295" v="105" actId="1076"/>
          <ac:spMkLst>
            <pc:docMk/>
            <pc:sldMk cId="3278819839" sldId="431"/>
            <ac:spMk id="5" creationId="{AFE8CC04-29E9-7EEF-B199-BABB33AF3BB8}"/>
          </ac:spMkLst>
        </pc:spChg>
        <pc:spChg chg="mod">
          <ac:chgData name="Sebastian Benoit" userId="1f7307c8-2da0-42b0-b6fe-c4fa4655ec7d" providerId="ADAL" clId="{20C10B32-0491-48AD-B238-EA7862F53919}" dt="2024-06-10T10:03:26.295" v="105" actId="1076"/>
          <ac:spMkLst>
            <pc:docMk/>
            <pc:sldMk cId="3278819839" sldId="431"/>
            <ac:spMk id="7" creationId="{D09E5503-F57B-46D6-B61B-49CE43BC7AB4}"/>
          </ac:spMkLst>
        </pc:spChg>
        <pc:spChg chg="mod">
          <ac:chgData name="Sebastian Benoit" userId="1f7307c8-2da0-42b0-b6fe-c4fa4655ec7d" providerId="ADAL" clId="{20C10B32-0491-48AD-B238-EA7862F53919}" dt="2024-06-10T10:03:26.295" v="105" actId="1076"/>
          <ac:spMkLst>
            <pc:docMk/>
            <pc:sldMk cId="3278819839" sldId="431"/>
            <ac:spMk id="8" creationId="{E6A23A20-E1C6-4EF4-B882-1F55628A464C}"/>
          </ac:spMkLst>
        </pc:spChg>
        <pc:spChg chg="mod">
          <ac:chgData name="Sebastian Benoit" userId="1f7307c8-2da0-42b0-b6fe-c4fa4655ec7d" providerId="ADAL" clId="{20C10B32-0491-48AD-B238-EA7862F53919}" dt="2024-06-10T10:03:26.295" v="105" actId="1076"/>
          <ac:spMkLst>
            <pc:docMk/>
            <pc:sldMk cId="3278819839" sldId="431"/>
            <ac:spMk id="9" creationId="{2B15CBFF-ECD3-4558-8D78-334B0FDD955C}"/>
          </ac:spMkLst>
        </pc:spChg>
        <pc:spChg chg="mod">
          <ac:chgData name="Sebastian Benoit" userId="1f7307c8-2da0-42b0-b6fe-c4fa4655ec7d" providerId="ADAL" clId="{20C10B32-0491-48AD-B238-EA7862F53919}" dt="2024-06-10T10:26:03.592" v="173" actId="20577"/>
          <ac:spMkLst>
            <pc:docMk/>
            <pc:sldMk cId="3278819839" sldId="431"/>
            <ac:spMk id="10" creationId="{A5535AA0-05AE-4369-AED3-4381B6887651}"/>
          </ac:spMkLst>
        </pc:spChg>
        <pc:spChg chg="mod">
          <ac:chgData name="Sebastian Benoit" userId="1f7307c8-2da0-42b0-b6fe-c4fa4655ec7d" providerId="ADAL" clId="{20C10B32-0491-48AD-B238-EA7862F53919}" dt="2024-06-10T20:22:21.538" v="1414" actId="14100"/>
          <ac:spMkLst>
            <pc:docMk/>
            <pc:sldMk cId="3278819839" sldId="431"/>
            <ac:spMk id="15" creationId="{C3D0AF0D-DFC9-4CF2-8677-FC3F4513B0B8}"/>
          </ac:spMkLst>
        </pc:spChg>
        <pc:spChg chg="mod">
          <ac:chgData name="Sebastian Benoit" userId="1f7307c8-2da0-42b0-b6fe-c4fa4655ec7d" providerId="ADAL" clId="{20C10B32-0491-48AD-B238-EA7862F53919}" dt="2024-06-10T10:03:26.295" v="105" actId="1076"/>
          <ac:spMkLst>
            <pc:docMk/>
            <pc:sldMk cId="3278819839" sldId="431"/>
            <ac:spMk id="16" creationId="{F4432615-EF17-42C0-A4F7-219E3391FC20}"/>
          </ac:spMkLst>
        </pc:spChg>
        <pc:spChg chg="mod">
          <ac:chgData name="Sebastian Benoit" userId="1f7307c8-2da0-42b0-b6fe-c4fa4655ec7d" providerId="ADAL" clId="{20C10B32-0491-48AD-B238-EA7862F53919}" dt="2024-06-10T10:03:26.295" v="105" actId="1076"/>
          <ac:spMkLst>
            <pc:docMk/>
            <pc:sldMk cId="3278819839" sldId="431"/>
            <ac:spMk id="17" creationId="{616F74AE-56C4-454B-878D-56C8BD930976}"/>
          </ac:spMkLst>
        </pc:spChg>
        <pc:spChg chg="mod">
          <ac:chgData name="Sebastian Benoit" userId="1f7307c8-2da0-42b0-b6fe-c4fa4655ec7d" providerId="ADAL" clId="{20C10B32-0491-48AD-B238-EA7862F53919}" dt="2024-06-10T10:03:26.295" v="105" actId="1076"/>
          <ac:spMkLst>
            <pc:docMk/>
            <pc:sldMk cId="3278819839" sldId="431"/>
            <ac:spMk id="25" creationId="{4552BC70-2417-4EC0-BF66-C5FD6A31C561}"/>
          </ac:spMkLst>
        </pc:spChg>
        <pc:spChg chg="mod">
          <ac:chgData name="Sebastian Benoit" userId="1f7307c8-2da0-42b0-b6fe-c4fa4655ec7d" providerId="ADAL" clId="{20C10B32-0491-48AD-B238-EA7862F53919}" dt="2024-06-10T10:03:26.295" v="105" actId="1076"/>
          <ac:spMkLst>
            <pc:docMk/>
            <pc:sldMk cId="3278819839" sldId="431"/>
            <ac:spMk id="26" creationId="{29719AEE-E2B7-46C8-B189-91D19740FAC9}"/>
          </ac:spMkLst>
        </pc:spChg>
        <pc:spChg chg="mod">
          <ac:chgData name="Sebastian Benoit" userId="1f7307c8-2da0-42b0-b6fe-c4fa4655ec7d" providerId="ADAL" clId="{20C10B32-0491-48AD-B238-EA7862F53919}" dt="2024-06-10T10:03:26.295" v="105" actId="1076"/>
          <ac:spMkLst>
            <pc:docMk/>
            <pc:sldMk cId="3278819839" sldId="431"/>
            <ac:spMk id="27" creationId="{BFBAF4AD-58A4-47FA-937B-1B9ADA860819}"/>
          </ac:spMkLst>
        </pc:spChg>
        <pc:spChg chg="mod">
          <ac:chgData name="Sebastian Benoit" userId="1f7307c8-2da0-42b0-b6fe-c4fa4655ec7d" providerId="ADAL" clId="{20C10B32-0491-48AD-B238-EA7862F53919}" dt="2024-06-10T10:03:26.295" v="105" actId="1076"/>
          <ac:spMkLst>
            <pc:docMk/>
            <pc:sldMk cId="3278819839" sldId="431"/>
            <ac:spMk id="29" creationId="{ED1F53B9-AE58-44F2-B37B-24E5680C4AC1}"/>
          </ac:spMkLst>
        </pc:spChg>
        <pc:spChg chg="mod">
          <ac:chgData name="Sebastian Benoit" userId="1f7307c8-2da0-42b0-b6fe-c4fa4655ec7d" providerId="ADAL" clId="{20C10B32-0491-48AD-B238-EA7862F53919}" dt="2024-06-10T10:03:26.295" v="105" actId="1076"/>
          <ac:spMkLst>
            <pc:docMk/>
            <pc:sldMk cId="3278819839" sldId="431"/>
            <ac:spMk id="30" creationId="{608B668D-8F9A-42BC-A7DE-A4A02F33BC96}"/>
          </ac:spMkLst>
        </pc:spChg>
        <pc:spChg chg="mod">
          <ac:chgData name="Sebastian Benoit" userId="1f7307c8-2da0-42b0-b6fe-c4fa4655ec7d" providerId="ADAL" clId="{20C10B32-0491-48AD-B238-EA7862F53919}" dt="2024-06-10T10:03:26.295" v="105" actId="1076"/>
          <ac:spMkLst>
            <pc:docMk/>
            <pc:sldMk cId="3278819839" sldId="431"/>
            <ac:spMk id="41" creationId="{3850CC6F-505D-443E-9283-08468CDCCB70}"/>
          </ac:spMkLst>
        </pc:spChg>
        <pc:spChg chg="mod">
          <ac:chgData name="Sebastian Benoit" userId="1f7307c8-2da0-42b0-b6fe-c4fa4655ec7d" providerId="ADAL" clId="{20C10B32-0491-48AD-B238-EA7862F53919}" dt="2024-06-10T10:03:26.295" v="105" actId="1076"/>
          <ac:spMkLst>
            <pc:docMk/>
            <pc:sldMk cId="3278819839" sldId="431"/>
            <ac:spMk id="42" creationId="{12FAE348-87FB-427B-9D74-0F5D97FE288F}"/>
          </ac:spMkLst>
        </pc:spChg>
        <pc:spChg chg="mod">
          <ac:chgData name="Sebastian Benoit" userId="1f7307c8-2da0-42b0-b6fe-c4fa4655ec7d" providerId="ADAL" clId="{20C10B32-0491-48AD-B238-EA7862F53919}" dt="2024-06-10T10:03:26.295" v="105" actId="1076"/>
          <ac:spMkLst>
            <pc:docMk/>
            <pc:sldMk cId="3278819839" sldId="431"/>
            <ac:spMk id="43" creationId="{930B49E0-A989-4FFA-B15D-CB4F0EE7117D}"/>
          </ac:spMkLst>
        </pc:spChg>
        <pc:spChg chg="mod">
          <ac:chgData name="Sebastian Benoit" userId="1f7307c8-2da0-42b0-b6fe-c4fa4655ec7d" providerId="ADAL" clId="{20C10B32-0491-48AD-B238-EA7862F53919}" dt="2024-06-10T10:03:26.295" v="105" actId="1076"/>
          <ac:spMkLst>
            <pc:docMk/>
            <pc:sldMk cId="3278819839" sldId="431"/>
            <ac:spMk id="44" creationId="{BD20B64B-6B61-4859-A414-DED6749496AB}"/>
          </ac:spMkLst>
        </pc:spChg>
        <pc:spChg chg="mod">
          <ac:chgData name="Sebastian Benoit" userId="1f7307c8-2da0-42b0-b6fe-c4fa4655ec7d" providerId="ADAL" clId="{20C10B32-0491-48AD-B238-EA7862F53919}" dt="2024-06-10T10:03:26.295" v="105" actId="1076"/>
          <ac:spMkLst>
            <pc:docMk/>
            <pc:sldMk cId="3278819839" sldId="431"/>
            <ac:spMk id="45" creationId="{0EB57624-868A-4117-9C03-0AD239D95610}"/>
          </ac:spMkLst>
        </pc:spChg>
        <pc:spChg chg="mod">
          <ac:chgData name="Sebastian Benoit" userId="1f7307c8-2da0-42b0-b6fe-c4fa4655ec7d" providerId="ADAL" clId="{20C10B32-0491-48AD-B238-EA7862F53919}" dt="2024-06-10T10:03:26.295" v="105" actId="1076"/>
          <ac:spMkLst>
            <pc:docMk/>
            <pc:sldMk cId="3278819839" sldId="431"/>
            <ac:spMk id="46" creationId="{DB176A7B-B799-4EF0-BDB4-82FF7BC828AD}"/>
          </ac:spMkLst>
        </pc:spChg>
        <pc:spChg chg="mod">
          <ac:chgData name="Sebastian Benoit" userId="1f7307c8-2da0-42b0-b6fe-c4fa4655ec7d" providerId="ADAL" clId="{20C10B32-0491-48AD-B238-EA7862F53919}" dt="2024-06-10T10:03:26.295" v="105" actId="1076"/>
          <ac:spMkLst>
            <pc:docMk/>
            <pc:sldMk cId="3278819839" sldId="431"/>
            <ac:spMk id="47" creationId="{0FA0CFA8-B7C1-48CA-A4D5-647C016915BA}"/>
          </ac:spMkLst>
        </pc:spChg>
        <pc:spChg chg="mod">
          <ac:chgData name="Sebastian Benoit" userId="1f7307c8-2da0-42b0-b6fe-c4fa4655ec7d" providerId="ADAL" clId="{20C10B32-0491-48AD-B238-EA7862F53919}" dt="2024-06-10T10:03:26.295" v="105" actId="1076"/>
          <ac:spMkLst>
            <pc:docMk/>
            <pc:sldMk cId="3278819839" sldId="431"/>
            <ac:spMk id="48" creationId="{064F1EA3-DB8C-4546-AB25-E42C78176146}"/>
          </ac:spMkLst>
        </pc:spChg>
        <pc:spChg chg="mod">
          <ac:chgData name="Sebastian Benoit" userId="1f7307c8-2da0-42b0-b6fe-c4fa4655ec7d" providerId="ADAL" clId="{20C10B32-0491-48AD-B238-EA7862F53919}" dt="2024-06-10T10:03:26.295" v="105" actId="1076"/>
          <ac:spMkLst>
            <pc:docMk/>
            <pc:sldMk cId="3278819839" sldId="431"/>
            <ac:spMk id="49" creationId="{5594DF84-695E-4645-9909-B67988F153B3}"/>
          </ac:spMkLst>
        </pc:spChg>
        <pc:spChg chg="mod">
          <ac:chgData name="Sebastian Benoit" userId="1f7307c8-2da0-42b0-b6fe-c4fa4655ec7d" providerId="ADAL" clId="{20C10B32-0491-48AD-B238-EA7862F53919}" dt="2024-06-10T10:03:26.295" v="105" actId="1076"/>
          <ac:spMkLst>
            <pc:docMk/>
            <pc:sldMk cId="3278819839" sldId="431"/>
            <ac:spMk id="57" creationId="{230E7557-728E-43D9-B729-52E5DDC84866}"/>
          </ac:spMkLst>
        </pc:spChg>
        <pc:spChg chg="mod">
          <ac:chgData name="Sebastian Benoit" userId="1f7307c8-2da0-42b0-b6fe-c4fa4655ec7d" providerId="ADAL" clId="{20C10B32-0491-48AD-B238-EA7862F53919}" dt="2024-06-10T10:03:26.295" v="105" actId="1076"/>
          <ac:spMkLst>
            <pc:docMk/>
            <pc:sldMk cId="3278819839" sldId="431"/>
            <ac:spMk id="58" creationId="{9C03B033-ED24-461D-8E2F-77B6ADF84022}"/>
          </ac:spMkLst>
        </pc:spChg>
        <pc:spChg chg="mod">
          <ac:chgData name="Sebastian Benoit" userId="1f7307c8-2da0-42b0-b6fe-c4fa4655ec7d" providerId="ADAL" clId="{20C10B32-0491-48AD-B238-EA7862F53919}" dt="2024-06-10T10:03:26.295" v="105" actId="1076"/>
          <ac:spMkLst>
            <pc:docMk/>
            <pc:sldMk cId="3278819839" sldId="431"/>
            <ac:spMk id="59" creationId="{1952D031-3D70-423E-87C2-D0A49D1A2035}"/>
          </ac:spMkLst>
        </pc:spChg>
        <pc:spChg chg="mod">
          <ac:chgData name="Sebastian Benoit" userId="1f7307c8-2da0-42b0-b6fe-c4fa4655ec7d" providerId="ADAL" clId="{20C10B32-0491-48AD-B238-EA7862F53919}" dt="2024-06-10T10:03:26.295" v="105" actId="1076"/>
          <ac:spMkLst>
            <pc:docMk/>
            <pc:sldMk cId="3278819839" sldId="431"/>
            <ac:spMk id="60" creationId="{479862DF-259C-40FB-8485-4F47BFC6A593}"/>
          </ac:spMkLst>
        </pc:spChg>
      </pc:sldChg>
      <pc:sldChg chg="modSp add mod ord">
        <pc:chgData name="Sebastian Benoit" userId="1f7307c8-2da0-42b0-b6fe-c4fa4655ec7d" providerId="ADAL" clId="{20C10B32-0491-48AD-B238-EA7862F53919}" dt="2024-06-10T10:49:56.468" v="351"/>
        <pc:sldMkLst>
          <pc:docMk/>
          <pc:sldMk cId="3752130622" sldId="432"/>
        </pc:sldMkLst>
        <pc:spChg chg="mod">
          <ac:chgData name="Sebastian Benoit" userId="1f7307c8-2da0-42b0-b6fe-c4fa4655ec7d" providerId="ADAL" clId="{20C10B32-0491-48AD-B238-EA7862F53919}" dt="2024-06-10T10:00:29.195" v="78" actId="14100"/>
          <ac:spMkLst>
            <pc:docMk/>
            <pc:sldMk cId="3752130622" sldId="432"/>
            <ac:spMk id="18" creationId="{80AC7427-D32A-82EB-04D7-8742E05A77E4}"/>
          </ac:spMkLst>
        </pc:spChg>
      </pc:sldChg>
      <pc:sldChg chg="modSp add mod">
        <pc:chgData name="Sebastian Benoit" userId="1f7307c8-2da0-42b0-b6fe-c4fa4655ec7d" providerId="ADAL" clId="{20C10B32-0491-48AD-B238-EA7862F53919}" dt="2024-06-10T19:18:19.221" v="935" actId="20577"/>
        <pc:sldMkLst>
          <pc:docMk/>
          <pc:sldMk cId="1190418" sldId="433"/>
        </pc:sldMkLst>
        <pc:spChg chg="mod">
          <ac:chgData name="Sebastian Benoit" userId="1f7307c8-2da0-42b0-b6fe-c4fa4655ec7d" providerId="ADAL" clId="{20C10B32-0491-48AD-B238-EA7862F53919}" dt="2024-06-10T10:02:17.119" v="103" actId="14100"/>
          <ac:spMkLst>
            <pc:docMk/>
            <pc:sldMk cId="1190418" sldId="433"/>
            <ac:spMk id="6" creationId="{B4A3FB20-4506-19AC-2D01-220D55C4E119}"/>
          </ac:spMkLst>
        </pc:spChg>
        <pc:spChg chg="mod">
          <ac:chgData name="Sebastian Benoit" userId="1f7307c8-2da0-42b0-b6fe-c4fa4655ec7d" providerId="ADAL" clId="{20C10B32-0491-48AD-B238-EA7862F53919}" dt="2024-06-10T19:18:19.221" v="935" actId="20577"/>
          <ac:spMkLst>
            <pc:docMk/>
            <pc:sldMk cId="1190418" sldId="433"/>
            <ac:spMk id="7" creationId="{F3EDA321-05E4-B9AD-7510-DEE2B61880A1}"/>
          </ac:spMkLst>
        </pc:spChg>
      </pc:sldChg>
      <pc:sldChg chg="add del">
        <pc:chgData name="Sebastian Benoit" userId="1f7307c8-2da0-42b0-b6fe-c4fa4655ec7d" providerId="ADAL" clId="{20C10B32-0491-48AD-B238-EA7862F53919}" dt="2024-06-10T10:00:12.569" v="77" actId="2696"/>
        <pc:sldMkLst>
          <pc:docMk/>
          <pc:sldMk cId="795692535" sldId="433"/>
        </pc:sldMkLst>
      </pc:sldChg>
      <pc:sldChg chg="add">
        <pc:chgData name="Sebastian Benoit" userId="1f7307c8-2da0-42b0-b6fe-c4fa4655ec7d" providerId="ADAL" clId="{20C10B32-0491-48AD-B238-EA7862F53919}" dt="2024-06-10T10:01:25.355" v="82"/>
        <pc:sldMkLst>
          <pc:docMk/>
          <pc:sldMk cId="4226117529" sldId="434"/>
        </pc:sldMkLst>
      </pc:sldChg>
      <pc:sldChg chg="add del">
        <pc:chgData name="Sebastian Benoit" userId="1f7307c8-2da0-42b0-b6fe-c4fa4655ec7d" providerId="ADAL" clId="{20C10B32-0491-48AD-B238-EA7862F53919}" dt="2024-06-10T10:02:25.205" v="104" actId="2696"/>
        <pc:sldMkLst>
          <pc:docMk/>
          <pc:sldMk cId="1590199257" sldId="435"/>
        </pc:sldMkLst>
      </pc:sldChg>
      <pc:sldChg chg="new del">
        <pc:chgData name="Sebastian Benoit" userId="1f7307c8-2da0-42b0-b6fe-c4fa4655ec7d" providerId="ADAL" clId="{20C10B32-0491-48AD-B238-EA7862F53919}" dt="2024-06-10T10:04:05.790" v="107" actId="680"/>
        <pc:sldMkLst>
          <pc:docMk/>
          <pc:sldMk cId="2490570725" sldId="435"/>
        </pc:sldMkLst>
      </pc:sldChg>
      <pc:sldChg chg="addSp delSp modSp new mod ord modClrScheme chgLayout">
        <pc:chgData name="Sebastian Benoit" userId="1f7307c8-2da0-42b0-b6fe-c4fa4655ec7d" providerId="ADAL" clId="{20C10B32-0491-48AD-B238-EA7862F53919}" dt="2024-06-10T22:34:23.620" v="2767"/>
        <pc:sldMkLst>
          <pc:docMk/>
          <pc:sldMk cId="2989641105" sldId="435"/>
        </pc:sldMkLst>
        <pc:spChg chg="mod ord">
          <ac:chgData name="Sebastian Benoit" userId="1f7307c8-2da0-42b0-b6fe-c4fa4655ec7d" providerId="ADAL" clId="{20C10B32-0491-48AD-B238-EA7862F53919}" dt="2024-06-10T20:21:11.963" v="1404" actId="700"/>
          <ac:spMkLst>
            <pc:docMk/>
            <pc:sldMk cId="2989641105" sldId="435"/>
            <ac:spMk id="2" creationId="{930CB8AA-8BC9-D8FC-431B-543A88F1492C}"/>
          </ac:spMkLst>
        </pc:spChg>
        <pc:spChg chg="del">
          <ac:chgData name="Sebastian Benoit" userId="1f7307c8-2da0-42b0-b6fe-c4fa4655ec7d" providerId="ADAL" clId="{20C10B32-0491-48AD-B238-EA7862F53919}" dt="2024-06-10T10:07:34.642" v="126" actId="478"/>
          <ac:spMkLst>
            <pc:docMk/>
            <pc:sldMk cId="2989641105" sldId="435"/>
            <ac:spMk id="3" creationId="{51739CCF-C569-BB3B-4B42-ACE82C2F83D5}"/>
          </ac:spMkLst>
        </pc:spChg>
        <pc:spChg chg="add del mod ord">
          <ac:chgData name="Sebastian Benoit" userId="1f7307c8-2da0-42b0-b6fe-c4fa4655ec7d" providerId="ADAL" clId="{20C10B32-0491-48AD-B238-EA7862F53919}" dt="2024-06-10T20:21:15.344" v="1405" actId="478"/>
          <ac:spMkLst>
            <pc:docMk/>
            <pc:sldMk cId="2989641105" sldId="435"/>
            <ac:spMk id="3" creationId="{7C78B141-7824-442C-F522-03BE1AA8DBCA}"/>
          </ac:spMkLst>
        </pc:spChg>
        <pc:picChg chg="add mod">
          <ac:chgData name="Sebastian Benoit" userId="1f7307c8-2da0-42b0-b6fe-c4fa4655ec7d" providerId="ADAL" clId="{20C10B32-0491-48AD-B238-EA7862F53919}" dt="2024-06-10T10:07:43.085" v="128" actId="1076"/>
          <ac:picMkLst>
            <pc:docMk/>
            <pc:sldMk cId="2989641105" sldId="435"/>
            <ac:picMk id="4" creationId="{452BC03E-4CBD-75E1-F461-2F7B1A378DEB}"/>
          </ac:picMkLst>
        </pc:picChg>
        <pc:picChg chg="add mod">
          <ac:chgData name="Sebastian Benoit" userId="1f7307c8-2da0-42b0-b6fe-c4fa4655ec7d" providerId="ADAL" clId="{20C10B32-0491-48AD-B238-EA7862F53919}" dt="2024-06-10T10:07:40.022" v="127" actId="1076"/>
          <ac:picMkLst>
            <pc:docMk/>
            <pc:sldMk cId="2989641105" sldId="435"/>
            <ac:picMk id="5" creationId="{B0AD85A2-6081-FDEC-AC1F-25B877C4D3B3}"/>
          </ac:picMkLst>
        </pc:picChg>
        <pc:picChg chg="add mod">
          <ac:chgData name="Sebastian Benoit" userId="1f7307c8-2da0-42b0-b6fe-c4fa4655ec7d" providerId="ADAL" clId="{20C10B32-0491-48AD-B238-EA7862F53919}" dt="2024-06-10T10:06:51.972" v="118" actId="1076"/>
          <ac:picMkLst>
            <pc:docMk/>
            <pc:sldMk cId="2989641105" sldId="435"/>
            <ac:picMk id="6" creationId="{3D5CFD09-4B32-06DF-DF3A-370DFE584765}"/>
          </ac:picMkLst>
        </pc:picChg>
        <pc:picChg chg="add mod">
          <ac:chgData name="Sebastian Benoit" userId="1f7307c8-2da0-42b0-b6fe-c4fa4655ec7d" providerId="ADAL" clId="{20C10B32-0491-48AD-B238-EA7862F53919}" dt="2024-06-10T10:07:30.162" v="125" actId="1076"/>
          <ac:picMkLst>
            <pc:docMk/>
            <pc:sldMk cId="2989641105" sldId="435"/>
            <ac:picMk id="7" creationId="{3614C88C-3BCA-16CE-5B81-AE6027D466F1}"/>
          </ac:picMkLst>
        </pc:picChg>
      </pc:sldChg>
      <pc:sldChg chg="modSp new mod">
        <pc:chgData name="Sebastian Benoit" userId="1f7307c8-2da0-42b0-b6fe-c4fa4655ec7d" providerId="ADAL" clId="{20C10B32-0491-48AD-B238-EA7862F53919}" dt="2024-06-10T22:38:39.143" v="2816"/>
        <pc:sldMkLst>
          <pc:docMk/>
          <pc:sldMk cId="1807730059" sldId="436"/>
        </pc:sldMkLst>
        <pc:spChg chg="mod">
          <ac:chgData name="Sebastian Benoit" userId="1f7307c8-2da0-42b0-b6fe-c4fa4655ec7d" providerId="ADAL" clId="{20C10B32-0491-48AD-B238-EA7862F53919}" dt="2024-06-10T10:48:20.590" v="321" actId="14100"/>
          <ac:spMkLst>
            <pc:docMk/>
            <pc:sldMk cId="1807730059" sldId="436"/>
            <ac:spMk id="2" creationId="{D22132E2-2BEF-522D-3751-F7E693AE870A}"/>
          </ac:spMkLst>
        </pc:spChg>
        <pc:spChg chg="mod">
          <ac:chgData name="Sebastian Benoit" userId="1f7307c8-2da0-42b0-b6fe-c4fa4655ec7d" providerId="ADAL" clId="{20C10B32-0491-48AD-B238-EA7862F53919}" dt="2024-06-10T22:38:39.143" v="2816"/>
          <ac:spMkLst>
            <pc:docMk/>
            <pc:sldMk cId="1807730059" sldId="436"/>
            <ac:spMk id="3" creationId="{A283EDF8-F070-DA40-9B49-6EF57EBBC91D}"/>
          </ac:spMkLst>
        </pc:spChg>
      </pc:sldChg>
      <pc:sldChg chg="addSp delSp modSp new mod modClrScheme chgLayout">
        <pc:chgData name="Sebastian Benoit" userId="1f7307c8-2da0-42b0-b6fe-c4fa4655ec7d" providerId="ADAL" clId="{20C10B32-0491-48AD-B238-EA7862F53919}" dt="2024-06-10T22:42:51.099" v="2867" actId="1035"/>
        <pc:sldMkLst>
          <pc:docMk/>
          <pc:sldMk cId="3043537484" sldId="437"/>
        </pc:sldMkLst>
        <pc:spChg chg="del mod ord">
          <ac:chgData name="Sebastian Benoit" userId="1f7307c8-2da0-42b0-b6fe-c4fa4655ec7d" providerId="ADAL" clId="{20C10B32-0491-48AD-B238-EA7862F53919}" dt="2024-06-10T10:49:29.120" v="329" actId="700"/>
          <ac:spMkLst>
            <pc:docMk/>
            <pc:sldMk cId="3043537484" sldId="437"/>
            <ac:spMk id="2" creationId="{06DA0438-4328-0F35-1401-C9D431CC5AC4}"/>
          </ac:spMkLst>
        </pc:spChg>
        <pc:spChg chg="del mod ord">
          <ac:chgData name="Sebastian Benoit" userId="1f7307c8-2da0-42b0-b6fe-c4fa4655ec7d" providerId="ADAL" clId="{20C10B32-0491-48AD-B238-EA7862F53919}" dt="2024-06-10T10:49:29.120" v="329" actId="700"/>
          <ac:spMkLst>
            <pc:docMk/>
            <pc:sldMk cId="3043537484" sldId="437"/>
            <ac:spMk id="3" creationId="{B9EE1B7E-E84E-F557-FF1F-558AC937A8C0}"/>
          </ac:spMkLst>
        </pc:spChg>
        <pc:spChg chg="add mod ord">
          <ac:chgData name="Sebastian Benoit" userId="1f7307c8-2da0-42b0-b6fe-c4fa4655ec7d" providerId="ADAL" clId="{20C10B32-0491-48AD-B238-EA7862F53919}" dt="2024-06-10T22:41:47.152" v="2831" actId="113"/>
          <ac:spMkLst>
            <pc:docMk/>
            <pc:sldMk cId="3043537484" sldId="437"/>
            <ac:spMk id="4" creationId="{2D00C02A-D674-3341-E6DD-EDE9B2654631}"/>
          </ac:spMkLst>
        </pc:spChg>
        <pc:spChg chg="add mod ord">
          <ac:chgData name="Sebastian Benoit" userId="1f7307c8-2da0-42b0-b6fe-c4fa4655ec7d" providerId="ADAL" clId="{20C10B32-0491-48AD-B238-EA7862F53919}" dt="2024-06-10T22:41:34.343" v="2826"/>
          <ac:spMkLst>
            <pc:docMk/>
            <pc:sldMk cId="3043537484" sldId="437"/>
            <ac:spMk id="5" creationId="{0DE9E970-0425-6D61-18D7-8E89E671C517}"/>
          </ac:spMkLst>
        </pc:spChg>
        <pc:spChg chg="add mod ord">
          <ac:chgData name="Sebastian Benoit" userId="1f7307c8-2da0-42b0-b6fe-c4fa4655ec7d" providerId="ADAL" clId="{20C10B32-0491-48AD-B238-EA7862F53919}" dt="2024-06-10T22:41:41.341" v="2828"/>
          <ac:spMkLst>
            <pc:docMk/>
            <pc:sldMk cId="3043537484" sldId="437"/>
            <ac:spMk id="6" creationId="{AFDF1F77-F44A-A30C-3317-06F47B3EDDCD}"/>
          </ac:spMkLst>
        </pc:spChg>
        <pc:picChg chg="add mod ord">
          <ac:chgData name="Sebastian Benoit" userId="1f7307c8-2da0-42b0-b6fe-c4fa4655ec7d" providerId="ADAL" clId="{20C10B32-0491-48AD-B238-EA7862F53919}" dt="2024-06-10T22:42:51.099" v="2867" actId="1035"/>
          <ac:picMkLst>
            <pc:docMk/>
            <pc:sldMk cId="3043537484" sldId="437"/>
            <ac:picMk id="8" creationId="{C272A839-4765-F40E-9A17-F6147F5F6639}"/>
          </ac:picMkLst>
        </pc:picChg>
      </pc:sldChg>
      <pc:sldChg chg="addSp delSp modSp new mod modClrScheme chgLayout">
        <pc:chgData name="Sebastian Benoit" userId="1f7307c8-2da0-42b0-b6fe-c4fa4655ec7d" providerId="ADAL" clId="{20C10B32-0491-48AD-B238-EA7862F53919}" dt="2024-06-10T22:39:26.036" v="2822"/>
        <pc:sldMkLst>
          <pc:docMk/>
          <pc:sldMk cId="1786141352" sldId="438"/>
        </pc:sldMkLst>
        <pc:spChg chg="mod">
          <ac:chgData name="Sebastian Benoit" userId="1f7307c8-2da0-42b0-b6fe-c4fa4655ec7d" providerId="ADAL" clId="{20C10B32-0491-48AD-B238-EA7862F53919}" dt="2024-06-10T20:17:46.093" v="1383" actId="26606"/>
          <ac:spMkLst>
            <pc:docMk/>
            <pc:sldMk cId="1786141352" sldId="438"/>
            <ac:spMk id="2" creationId="{E357CBAA-98B7-2160-42C8-1387441AE723}"/>
          </ac:spMkLst>
        </pc:spChg>
        <pc:spChg chg="mod">
          <ac:chgData name="Sebastian Benoit" userId="1f7307c8-2da0-42b0-b6fe-c4fa4655ec7d" providerId="ADAL" clId="{20C10B32-0491-48AD-B238-EA7862F53919}" dt="2024-06-10T20:18:07.098" v="1399" actId="20577"/>
          <ac:spMkLst>
            <pc:docMk/>
            <pc:sldMk cId="1786141352" sldId="438"/>
            <ac:spMk id="3" creationId="{67AB929E-353B-B2D6-1099-B5411CC0B157}"/>
          </ac:spMkLst>
        </pc:spChg>
        <pc:spChg chg="del">
          <ac:chgData name="Sebastian Benoit" userId="1f7307c8-2da0-42b0-b6fe-c4fa4655ec7d" providerId="ADAL" clId="{20C10B32-0491-48AD-B238-EA7862F53919}" dt="2024-06-10T20:17:35.498" v="1380"/>
          <ac:spMkLst>
            <pc:docMk/>
            <pc:sldMk cId="1786141352" sldId="438"/>
            <ac:spMk id="4" creationId="{2D66E418-B71E-378E-3CF1-B5458F4E0A47}"/>
          </ac:spMkLst>
        </pc:spChg>
        <pc:spChg chg="mod">
          <ac:chgData name="Sebastian Benoit" userId="1f7307c8-2da0-42b0-b6fe-c4fa4655ec7d" providerId="ADAL" clId="{20C10B32-0491-48AD-B238-EA7862F53919}" dt="2024-06-10T20:17:46.093" v="1383" actId="26606"/>
          <ac:spMkLst>
            <pc:docMk/>
            <pc:sldMk cId="1786141352" sldId="438"/>
            <ac:spMk id="5" creationId="{9A12B809-060C-31E2-9EEA-192407B4DE08}"/>
          </ac:spMkLst>
        </pc:spChg>
        <pc:spChg chg="mod">
          <ac:chgData name="Sebastian Benoit" userId="1f7307c8-2da0-42b0-b6fe-c4fa4655ec7d" providerId="ADAL" clId="{20C10B32-0491-48AD-B238-EA7862F53919}" dt="2024-06-10T22:39:26.036" v="2822"/>
          <ac:spMkLst>
            <pc:docMk/>
            <pc:sldMk cId="1786141352" sldId="438"/>
            <ac:spMk id="6" creationId="{E25372C1-C23B-182A-EDF8-4B7279004B6E}"/>
          </ac:spMkLst>
        </pc:spChg>
        <pc:spChg chg="mod">
          <ac:chgData name="Sebastian Benoit" userId="1f7307c8-2da0-42b0-b6fe-c4fa4655ec7d" providerId="ADAL" clId="{20C10B32-0491-48AD-B238-EA7862F53919}" dt="2024-06-10T20:17:46.093" v="1383" actId="26606"/>
          <ac:spMkLst>
            <pc:docMk/>
            <pc:sldMk cId="1786141352" sldId="438"/>
            <ac:spMk id="7" creationId="{A43B54EE-2804-CFA8-9DAC-C7C62D78B88A}"/>
          </ac:spMkLst>
        </pc:spChg>
        <pc:picChg chg="add mod ord">
          <ac:chgData name="Sebastian Benoit" userId="1f7307c8-2da0-42b0-b6fe-c4fa4655ec7d" providerId="ADAL" clId="{20C10B32-0491-48AD-B238-EA7862F53919}" dt="2024-06-10T20:17:46.093" v="1383" actId="26606"/>
          <ac:picMkLst>
            <pc:docMk/>
            <pc:sldMk cId="1786141352" sldId="438"/>
            <ac:picMk id="8" creationId="{58796EFC-8479-AF76-4A81-E5812010510F}"/>
          </ac:picMkLst>
        </pc:picChg>
      </pc:sldChg>
      <pc:sldChg chg="addSp modSp add mod">
        <pc:chgData name="Sebastian Benoit" userId="1f7307c8-2da0-42b0-b6fe-c4fa4655ec7d" providerId="ADAL" clId="{20C10B32-0491-48AD-B238-EA7862F53919}" dt="2024-06-10T20:33:14.129" v="1677" actId="14100"/>
        <pc:sldMkLst>
          <pc:docMk/>
          <pc:sldMk cId="2216641413" sldId="439"/>
        </pc:sldMkLst>
        <pc:spChg chg="add mod">
          <ac:chgData name="Sebastian Benoit" userId="1f7307c8-2da0-42b0-b6fe-c4fa4655ec7d" providerId="ADAL" clId="{20C10B32-0491-48AD-B238-EA7862F53919}" dt="2024-06-10T20:30:07.615" v="1634" actId="1076"/>
          <ac:spMkLst>
            <pc:docMk/>
            <pc:sldMk cId="2216641413" sldId="439"/>
            <ac:spMk id="3" creationId="{3765530B-7219-99CA-1A67-461F4DCC0A7E}"/>
          </ac:spMkLst>
        </pc:spChg>
        <pc:spChg chg="add mod">
          <ac:chgData name="Sebastian Benoit" userId="1f7307c8-2da0-42b0-b6fe-c4fa4655ec7d" providerId="ADAL" clId="{20C10B32-0491-48AD-B238-EA7862F53919}" dt="2024-06-10T20:30:50.811" v="1638"/>
          <ac:spMkLst>
            <pc:docMk/>
            <pc:sldMk cId="2216641413" sldId="439"/>
            <ac:spMk id="4" creationId="{E7FF73C7-D01A-20F9-5549-DEC3BEEFD371}"/>
          </ac:spMkLst>
        </pc:spChg>
        <pc:spChg chg="add mod">
          <ac:chgData name="Sebastian Benoit" userId="1f7307c8-2da0-42b0-b6fe-c4fa4655ec7d" providerId="ADAL" clId="{20C10B32-0491-48AD-B238-EA7862F53919}" dt="2024-06-10T20:30:54.409" v="1639"/>
          <ac:spMkLst>
            <pc:docMk/>
            <pc:sldMk cId="2216641413" sldId="439"/>
            <ac:spMk id="5" creationId="{5C53481B-EF81-DA6F-C95B-CC9F2A667892}"/>
          </ac:spMkLst>
        </pc:spChg>
        <pc:spChg chg="add mod">
          <ac:chgData name="Sebastian Benoit" userId="1f7307c8-2da0-42b0-b6fe-c4fa4655ec7d" providerId="ADAL" clId="{20C10B32-0491-48AD-B238-EA7862F53919}" dt="2024-06-10T20:32:43.035" v="1672" actId="1076"/>
          <ac:spMkLst>
            <pc:docMk/>
            <pc:sldMk cId="2216641413" sldId="439"/>
            <ac:spMk id="6" creationId="{F9E3C056-615D-F104-25A5-185E97FA682F}"/>
          </ac:spMkLst>
        </pc:spChg>
        <pc:spChg chg="add mod">
          <ac:chgData name="Sebastian Benoit" userId="1f7307c8-2da0-42b0-b6fe-c4fa4655ec7d" providerId="ADAL" clId="{20C10B32-0491-48AD-B238-EA7862F53919}" dt="2024-06-10T20:32:43.035" v="1672" actId="1076"/>
          <ac:spMkLst>
            <pc:docMk/>
            <pc:sldMk cId="2216641413" sldId="439"/>
            <ac:spMk id="7" creationId="{6A08B966-DB0D-EABC-1550-6E153A47D989}"/>
          </ac:spMkLst>
        </pc:spChg>
        <pc:spChg chg="mod">
          <ac:chgData name="Sebastian Benoit" userId="1f7307c8-2da0-42b0-b6fe-c4fa4655ec7d" providerId="ADAL" clId="{20C10B32-0491-48AD-B238-EA7862F53919}" dt="2024-06-10T20:30:07.615" v="1634" actId="1076"/>
          <ac:spMkLst>
            <pc:docMk/>
            <pc:sldMk cId="2216641413" sldId="439"/>
            <ac:spMk id="9" creationId="{2B15CBFF-ECD3-4558-8D78-334B0FDD955C}"/>
          </ac:spMkLst>
        </pc:spChg>
        <pc:spChg chg="mod">
          <ac:chgData name="Sebastian Benoit" userId="1f7307c8-2da0-42b0-b6fe-c4fa4655ec7d" providerId="ADAL" clId="{20C10B32-0491-48AD-B238-EA7862F53919}" dt="2024-06-10T20:30:07.615" v="1634" actId="1076"/>
          <ac:spMkLst>
            <pc:docMk/>
            <pc:sldMk cId="2216641413" sldId="439"/>
            <ac:spMk id="13" creationId="{5330E87F-0DC6-1617-16C2-64ABFF5EDDEB}"/>
          </ac:spMkLst>
        </pc:spChg>
        <pc:spChg chg="mod">
          <ac:chgData name="Sebastian Benoit" userId="1f7307c8-2da0-42b0-b6fe-c4fa4655ec7d" providerId="ADAL" clId="{20C10B32-0491-48AD-B238-EA7862F53919}" dt="2024-06-10T20:30:07.615" v="1634" actId="1076"/>
          <ac:spMkLst>
            <pc:docMk/>
            <pc:sldMk cId="2216641413" sldId="439"/>
            <ac:spMk id="14" creationId="{7115ED0D-54F9-99F6-C08D-D893D5CF1037}"/>
          </ac:spMkLst>
        </pc:spChg>
        <pc:spChg chg="mod">
          <ac:chgData name="Sebastian Benoit" userId="1f7307c8-2da0-42b0-b6fe-c4fa4655ec7d" providerId="ADAL" clId="{20C10B32-0491-48AD-B238-EA7862F53919}" dt="2024-06-10T20:30:07.615" v="1634" actId="1076"/>
          <ac:spMkLst>
            <pc:docMk/>
            <pc:sldMk cId="2216641413" sldId="439"/>
            <ac:spMk id="15" creationId="{C3D0AF0D-DFC9-4CF2-8677-FC3F4513B0B8}"/>
          </ac:spMkLst>
        </pc:spChg>
        <pc:spChg chg="mod">
          <ac:chgData name="Sebastian Benoit" userId="1f7307c8-2da0-42b0-b6fe-c4fa4655ec7d" providerId="ADAL" clId="{20C10B32-0491-48AD-B238-EA7862F53919}" dt="2024-06-10T20:30:07.615" v="1634" actId="1076"/>
          <ac:spMkLst>
            <pc:docMk/>
            <pc:sldMk cId="2216641413" sldId="439"/>
            <ac:spMk id="16" creationId="{F4432615-EF17-42C0-A4F7-219E3391FC20}"/>
          </ac:spMkLst>
        </pc:spChg>
        <pc:spChg chg="mod">
          <ac:chgData name="Sebastian Benoit" userId="1f7307c8-2da0-42b0-b6fe-c4fa4655ec7d" providerId="ADAL" clId="{20C10B32-0491-48AD-B238-EA7862F53919}" dt="2024-06-10T20:30:07.615" v="1634" actId="1076"/>
          <ac:spMkLst>
            <pc:docMk/>
            <pc:sldMk cId="2216641413" sldId="439"/>
            <ac:spMk id="18" creationId="{9B9E9F87-49DF-9A39-B50D-3245BBFDEAE1}"/>
          </ac:spMkLst>
        </pc:spChg>
        <pc:spChg chg="mod">
          <ac:chgData name="Sebastian Benoit" userId="1f7307c8-2da0-42b0-b6fe-c4fa4655ec7d" providerId="ADAL" clId="{20C10B32-0491-48AD-B238-EA7862F53919}" dt="2024-06-10T20:30:07.615" v="1634" actId="1076"/>
          <ac:spMkLst>
            <pc:docMk/>
            <pc:sldMk cId="2216641413" sldId="439"/>
            <ac:spMk id="19" creationId="{3988EF8F-D364-1284-D79A-409DBFE0DD21}"/>
          </ac:spMkLst>
        </pc:spChg>
        <pc:spChg chg="mod">
          <ac:chgData name="Sebastian Benoit" userId="1f7307c8-2da0-42b0-b6fe-c4fa4655ec7d" providerId="ADAL" clId="{20C10B32-0491-48AD-B238-EA7862F53919}" dt="2024-06-10T20:30:07.615" v="1634" actId="1076"/>
          <ac:spMkLst>
            <pc:docMk/>
            <pc:sldMk cId="2216641413" sldId="439"/>
            <ac:spMk id="20" creationId="{2CBF77B9-AB2E-D259-B93F-5C09393FFBBB}"/>
          </ac:spMkLst>
        </pc:spChg>
        <pc:spChg chg="mod">
          <ac:chgData name="Sebastian Benoit" userId="1f7307c8-2da0-42b0-b6fe-c4fa4655ec7d" providerId="ADAL" clId="{20C10B32-0491-48AD-B238-EA7862F53919}" dt="2024-06-10T20:30:07.615" v="1634" actId="1076"/>
          <ac:spMkLst>
            <pc:docMk/>
            <pc:sldMk cId="2216641413" sldId="439"/>
            <ac:spMk id="21" creationId="{A9681277-BD8F-3359-4554-C018D4A4A723}"/>
          </ac:spMkLst>
        </pc:spChg>
        <pc:spChg chg="mod">
          <ac:chgData name="Sebastian Benoit" userId="1f7307c8-2da0-42b0-b6fe-c4fa4655ec7d" providerId="ADAL" clId="{20C10B32-0491-48AD-B238-EA7862F53919}" dt="2024-06-10T20:30:07.615" v="1634" actId="1076"/>
          <ac:spMkLst>
            <pc:docMk/>
            <pc:sldMk cId="2216641413" sldId="439"/>
            <ac:spMk id="22" creationId="{4E181789-6240-496F-18CA-0766534E8AC0}"/>
          </ac:spMkLst>
        </pc:spChg>
        <pc:spChg chg="mod">
          <ac:chgData name="Sebastian Benoit" userId="1f7307c8-2da0-42b0-b6fe-c4fa4655ec7d" providerId="ADAL" clId="{20C10B32-0491-48AD-B238-EA7862F53919}" dt="2024-06-10T20:30:07.615" v="1634" actId="1076"/>
          <ac:spMkLst>
            <pc:docMk/>
            <pc:sldMk cId="2216641413" sldId="439"/>
            <ac:spMk id="23" creationId="{5141027E-4B48-87A8-3FBD-1E63557A81F3}"/>
          </ac:spMkLst>
        </pc:spChg>
        <pc:spChg chg="mod">
          <ac:chgData name="Sebastian Benoit" userId="1f7307c8-2da0-42b0-b6fe-c4fa4655ec7d" providerId="ADAL" clId="{20C10B32-0491-48AD-B238-EA7862F53919}" dt="2024-06-10T20:29:57.644" v="1633" actId="1076"/>
          <ac:spMkLst>
            <pc:docMk/>
            <pc:sldMk cId="2216641413" sldId="439"/>
            <ac:spMk id="24" creationId="{3ABB67F8-968E-B5B7-8A04-02601DA0AAE7}"/>
          </ac:spMkLst>
        </pc:spChg>
        <pc:spChg chg="mod">
          <ac:chgData name="Sebastian Benoit" userId="1f7307c8-2da0-42b0-b6fe-c4fa4655ec7d" providerId="ADAL" clId="{20C10B32-0491-48AD-B238-EA7862F53919}" dt="2024-06-10T20:30:07.615" v="1634" actId="1076"/>
          <ac:spMkLst>
            <pc:docMk/>
            <pc:sldMk cId="2216641413" sldId="439"/>
            <ac:spMk id="27" creationId="{BFBAF4AD-58A4-47FA-937B-1B9ADA860819}"/>
          </ac:spMkLst>
        </pc:spChg>
        <pc:spChg chg="mod">
          <ac:chgData name="Sebastian Benoit" userId="1f7307c8-2da0-42b0-b6fe-c4fa4655ec7d" providerId="ADAL" clId="{20C10B32-0491-48AD-B238-EA7862F53919}" dt="2024-06-10T20:29:57.644" v="1633" actId="1076"/>
          <ac:spMkLst>
            <pc:docMk/>
            <pc:sldMk cId="2216641413" sldId="439"/>
            <ac:spMk id="28" creationId="{D3E06CE5-6B07-A060-B76E-D9C9238E9565}"/>
          </ac:spMkLst>
        </pc:spChg>
        <pc:spChg chg="mod">
          <ac:chgData name="Sebastian Benoit" userId="1f7307c8-2da0-42b0-b6fe-c4fa4655ec7d" providerId="ADAL" clId="{20C10B32-0491-48AD-B238-EA7862F53919}" dt="2024-06-10T20:29:57.644" v="1633" actId="1076"/>
          <ac:spMkLst>
            <pc:docMk/>
            <pc:sldMk cId="2216641413" sldId="439"/>
            <ac:spMk id="29" creationId="{6D69CED5-96DB-74A2-2E21-5F9690D42C64}"/>
          </ac:spMkLst>
        </pc:spChg>
        <pc:spChg chg="mod">
          <ac:chgData name="Sebastian Benoit" userId="1f7307c8-2da0-42b0-b6fe-c4fa4655ec7d" providerId="ADAL" clId="{20C10B32-0491-48AD-B238-EA7862F53919}" dt="2024-06-10T20:30:17.213" v="1635" actId="1076"/>
          <ac:spMkLst>
            <pc:docMk/>
            <pc:sldMk cId="2216641413" sldId="439"/>
            <ac:spMk id="31" creationId="{11B0842C-7DAB-5C94-77DD-13A7E6A7317D}"/>
          </ac:spMkLst>
        </pc:spChg>
        <pc:spChg chg="mod">
          <ac:chgData name="Sebastian Benoit" userId="1f7307c8-2da0-42b0-b6fe-c4fa4655ec7d" providerId="ADAL" clId="{20C10B32-0491-48AD-B238-EA7862F53919}" dt="2024-06-10T20:32:43.035" v="1672" actId="1076"/>
          <ac:spMkLst>
            <pc:docMk/>
            <pc:sldMk cId="2216641413" sldId="439"/>
            <ac:spMk id="33" creationId="{674DC64A-C9BE-9767-532D-45494C04905C}"/>
          </ac:spMkLst>
        </pc:spChg>
        <pc:spChg chg="mod">
          <ac:chgData name="Sebastian Benoit" userId="1f7307c8-2da0-42b0-b6fe-c4fa4655ec7d" providerId="ADAL" clId="{20C10B32-0491-48AD-B238-EA7862F53919}" dt="2024-06-10T20:32:43.035" v="1672" actId="1076"/>
          <ac:spMkLst>
            <pc:docMk/>
            <pc:sldMk cId="2216641413" sldId="439"/>
            <ac:spMk id="34" creationId="{75AFAB92-9070-44C2-8FF2-0B604964A482}"/>
          </ac:spMkLst>
        </pc:spChg>
        <pc:spChg chg="mod">
          <ac:chgData name="Sebastian Benoit" userId="1f7307c8-2da0-42b0-b6fe-c4fa4655ec7d" providerId="ADAL" clId="{20C10B32-0491-48AD-B238-EA7862F53919}" dt="2024-06-10T20:31:48.152" v="1658" actId="20577"/>
          <ac:spMkLst>
            <pc:docMk/>
            <pc:sldMk cId="2216641413" sldId="439"/>
            <ac:spMk id="44" creationId="{BD20B64B-6B61-4859-A414-DED6749496AB}"/>
          </ac:spMkLst>
        </pc:spChg>
        <pc:spChg chg="mod">
          <ac:chgData name="Sebastian Benoit" userId="1f7307c8-2da0-42b0-b6fe-c4fa4655ec7d" providerId="ADAL" clId="{20C10B32-0491-48AD-B238-EA7862F53919}" dt="2024-06-10T20:32:43.035" v="1672" actId="1076"/>
          <ac:spMkLst>
            <pc:docMk/>
            <pc:sldMk cId="2216641413" sldId="439"/>
            <ac:spMk id="48" creationId="{064F1EA3-DB8C-4546-AB25-E42C78176146}"/>
          </ac:spMkLst>
        </pc:spChg>
        <pc:spChg chg="mod">
          <ac:chgData name="Sebastian Benoit" userId="1f7307c8-2da0-42b0-b6fe-c4fa4655ec7d" providerId="ADAL" clId="{20C10B32-0491-48AD-B238-EA7862F53919}" dt="2024-06-10T20:29:57.644" v="1633" actId="1076"/>
          <ac:spMkLst>
            <pc:docMk/>
            <pc:sldMk cId="2216641413" sldId="439"/>
            <ac:spMk id="49" creationId="{5594DF84-695E-4645-9909-B67988F153B3}"/>
          </ac:spMkLst>
        </pc:spChg>
        <pc:picChg chg="add mod">
          <ac:chgData name="Sebastian Benoit" userId="1f7307c8-2da0-42b0-b6fe-c4fa4655ec7d" providerId="ADAL" clId="{20C10B32-0491-48AD-B238-EA7862F53919}" dt="2024-06-10T20:29:05.157" v="1622"/>
          <ac:picMkLst>
            <pc:docMk/>
            <pc:sldMk cId="2216641413" sldId="439"/>
            <ac:picMk id="2" creationId="{47E36A51-F848-893E-7BEA-F5CD9B89691E}"/>
          </ac:picMkLst>
        </pc:picChg>
        <pc:picChg chg="mod">
          <ac:chgData name="Sebastian Benoit" userId="1f7307c8-2da0-42b0-b6fe-c4fa4655ec7d" providerId="ADAL" clId="{20C10B32-0491-48AD-B238-EA7862F53919}" dt="2024-06-10T20:30:07.615" v="1634" actId="1076"/>
          <ac:picMkLst>
            <pc:docMk/>
            <pc:sldMk cId="2216641413" sldId="439"/>
            <ac:picMk id="37" creationId="{5F4B807C-4E1C-07D3-D820-AD7DC4923D8C}"/>
          </ac:picMkLst>
        </pc:picChg>
        <pc:cxnChg chg="add mod">
          <ac:chgData name="Sebastian Benoit" userId="1f7307c8-2da0-42b0-b6fe-c4fa4655ec7d" providerId="ADAL" clId="{20C10B32-0491-48AD-B238-EA7862F53919}" dt="2024-06-10T20:33:14.129" v="1677" actId="14100"/>
          <ac:cxnSpMkLst>
            <pc:docMk/>
            <pc:sldMk cId="2216641413" sldId="439"/>
            <ac:cxnSpMk id="10" creationId="{01912750-8E2A-F5CA-613A-D1C0D3C55215}"/>
          </ac:cxnSpMkLst>
        </pc:cxnChg>
      </pc:sldChg>
      <pc:sldChg chg="addSp delSp modSp new mod modClrScheme chgLayout">
        <pc:chgData name="Sebastian Benoit" userId="1f7307c8-2da0-42b0-b6fe-c4fa4655ec7d" providerId="ADAL" clId="{20C10B32-0491-48AD-B238-EA7862F53919}" dt="2024-06-10T20:26:36.603" v="1551" actId="20577"/>
        <pc:sldMkLst>
          <pc:docMk/>
          <pc:sldMk cId="2071393405" sldId="440"/>
        </pc:sldMkLst>
        <pc:spChg chg="mod ord">
          <ac:chgData name="Sebastian Benoit" userId="1f7307c8-2da0-42b0-b6fe-c4fa4655ec7d" providerId="ADAL" clId="{20C10B32-0491-48AD-B238-EA7862F53919}" dt="2024-06-10T20:26:36.603" v="1551" actId="20577"/>
          <ac:spMkLst>
            <pc:docMk/>
            <pc:sldMk cId="2071393405" sldId="440"/>
            <ac:spMk id="2" creationId="{E9D70BB3-3643-7566-DFAE-7C4C97C8312C}"/>
          </ac:spMkLst>
        </pc:spChg>
        <pc:spChg chg="del mod ord">
          <ac:chgData name="Sebastian Benoit" userId="1f7307c8-2da0-42b0-b6fe-c4fa4655ec7d" providerId="ADAL" clId="{20C10B32-0491-48AD-B238-EA7862F53919}" dt="2024-06-10T20:20:56.862" v="1403" actId="700"/>
          <ac:spMkLst>
            <pc:docMk/>
            <pc:sldMk cId="2071393405" sldId="440"/>
            <ac:spMk id="3" creationId="{BAD15DD8-8960-3271-361D-2EFD01EDD125}"/>
          </ac:spMkLst>
        </pc:spChg>
        <pc:spChg chg="add mod ord">
          <ac:chgData name="Sebastian Benoit" userId="1f7307c8-2da0-42b0-b6fe-c4fa4655ec7d" providerId="ADAL" clId="{20C10B32-0491-48AD-B238-EA7862F53919}" dt="2024-06-10T20:25:36.211" v="1538" actId="20577"/>
          <ac:spMkLst>
            <pc:docMk/>
            <pc:sldMk cId="2071393405" sldId="440"/>
            <ac:spMk id="4" creationId="{9F5C172B-96CE-4CEB-312F-C2DBFFD6B2EB}"/>
          </ac:spMkLst>
        </pc:spChg>
        <pc:spChg chg="add del mod ord">
          <ac:chgData name="Sebastian Benoit" userId="1f7307c8-2da0-42b0-b6fe-c4fa4655ec7d" providerId="ADAL" clId="{20C10B32-0491-48AD-B238-EA7862F53919}" dt="2024-06-10T20:23:15.744" v="1426"/>
          <ac:spMkLst>
            <pc:docMk/>
            <pc:sldMk cId="2071393405" sldId="440"/>
            <ac:spMk id="5" creationId="{9196FA73-BE95-ED19-32E4-F035D3ADC5E8}"/>
          </ac:spMkLst>
        </pc:spChg>
        <pc:picChg chg="add mod">
          <ac:chgData name="Sebastian Benoit" userId="1f7307c8-2da0-42b0-b6fe-c4fa4655ec7d" providerId="ADAL" clId="{20C10B32-0491-48AD-B238-EA7862F53919}" dt="2024-06-10T20:23:15.744" v="1426"/>
          <ac:picMkLst>
            <pc:docMk/>
            <pc:sldMk cId="2071393405" sldId="440"/>
            <ac:picMk id="9" creationId="{18D344D8-2E0E-4443-B5A9-468BF4D07DBE}"/>
          </ac:picMkLst>
        </pc:picChg>
      </pc:sldChg>
      <pc:sldChg chg="delSp add del mod">
        <pc:chgData name="Sebastian Benoit" userId="1f7307c8-2da0-42b0-b6fe-c4fa4655ec7d" providerId="ADAL" clId="{20C10B32-0491-48AD-B238-EA7862F53919}" dt="2024-06-10T20:18:25.955" v="1400" actId="2696"/>
        <pc:sldMkLst>
          <pc:docMk/>
          <pc:sldMk cId="438393867" sldId="441"/>
        </pc:sldMkLst>
        <pc:spChg chg="del">
          <ac:chgData name="Sebastian Benoit" userId="1f7307c8-2da0-42b0-b6fe-c4fa4655ec7d" providerId="ADAL" clId="{20C10B32-0491-48AD-B238-EA7862F53919}" dt="2024-06-10T20:17:11.328" v="1378" actId="478"/>
          <ac:spMkLst>
            <pc:docMk/>
            <pc:sldMk cId="438393867" sldId="441"/>
            <ac:spMk id="12" creationId="{1CDBC7A6-2975-3E5A-3708-CBEF9352C554}"/>
          </ac:spMkLst>
        </pc:spChg>
        <pc:picChg chg="del">
          <ac:chgData name="Sebastian Benoit" userId="1f7307c8-2da0-42b0-b6fe-c4fa4655ec7d" providerId="ADAL" clId="{20C10B32-0491-48AD-B238-EA7862F53919}" dt="2024-06-10T20:17:31.389" v="1379" actId="21"/>
          <ac:picMkLst>
            <pc:docMk/>
            <pc:sldMk cId="438393867" sldId="441"/>
            <ac:picMk id="8" creationId="{58796EFC-8479-AF76-4A81-E5812010510F}"/>
          </ac:picMkLst>
        </pc:picChg>
      </pc:sldChg>
      <pc:sldChg chg="add del">
        <pc:chgData name="Sebastian Benoit" userId="1f7307c8-2da0-42b0-b6fe-c4fa4655ec7d" providerId="ADAL" clId="{20C10B32-0491-48AD-B238-EA7862F53919}" dt="2024-06-10T20:23:05.167" v="1423"/>
        <pc:sldMkLst>
          <pc:docMk/>
          <pc:sldMk cId="759487339" sldId="441"/>
        </pc:sldMkLst>
      </pc:sldChg>
      <pc:sldChg chg="add del">
        <pc:chgData name="Sebastian Benoit" userId="1f7307c8-2da0-42b0-b6fe-c4fa4655ec7d" providerId="ADAL" clId="{20C10B32-0491-48AD-B238-EA7862F53919}" dt="2024-06-10T20:22:59.626" v="1421" actId="2696"/>
        <pc:sldMkLst>
          <pc:docMk/>
          <pc:sldMk cId="1973426514" sldId="441"/>
        </pc:sldMkLst>
      </pc:sldChg>
      <pc:sldChg chg="addSp delSp modSp add del mod">
        <pc:chgData name="Sebastian Benoit" userId="1f7307c8-2da0-42b0-b6fe-c4fa4655ec7d" providerId="ADAL" clId="{20C10B32-0491-48AD-B238-EA7862F53919}" dt="2024-06-10T21:19:47.841" v="1779" actId="2696"/>
        <pc:sldMkLst>
          <pc:docMk/>
          <pc:sldMk cId="3130050272" sldId="441"/>
        </pc:sldMkLst>
        <pc:spChg chg="add mod">
          <ac:chgData name="Sebastian Benoit" userId="1f7307c8-2da0-42b0-b6fe-c4fa4655ec7d" providerId="ADAL" clId="{20C10B32-0491-48AD-B238-EA7862F53919}" dt="2024-06-10T20:23:12.561" v="1425" actId="21"/>
          <ac:spMkLst>
            <pc:docMk/>
            <pc:sldMk cId="3130050272" sldId="441"/>
            <ac:spMk id="4" creationId="{1D37B408-28A1-72A4-B50E-1BCA846CDD3D}"/>
          </ac:spMkLst>
        </pc:spChg>
        <pc:picChg chg="del">
          <ac:chgData name="Sebastian Benoit" userId="1f7307c8-2da0-42b0-b6fe-c4fa4655ec7d" providerId="ADAL" clId="{20C10B32-0491-48AD-B238-EA7862F53919}" dt="2024-06-10T20:23:12.561" v="1425" actId="21"/>
          <ac:picMkLst>
            <pc:docMk/>
            <pc:sldMk cId="3130050272" sldId="441"/>
            <ac:picMk id="9" creationId="{18D344D8-2E0E-4443-B5A9-468BF4D07DBE}"/>
          </ac:picMkLst>
        </pc:picChg>
      </pc:sldChg>
      <pc:sldChg chg="addSp delSp modSp new mod">
        <pc:chgData name="Sebastian Benoit" userId="1f7307c8-2da0-42b0-b6fe-c4fa4655ec7d" providerId="ADAL" clId="{20C10B32-0491-48AD-B238-EA7862F53919}" dt="2024-06-10T20:35:47.345" v="1700" actId="113"/>
        <pc:sldMkLst>
          <pc:docMk/>
          <pc:sldMk cId="3568892644" sldId="442"/>
        </pc:sldMkLst>
        <pc:spChg chg="mod">
          <ac:chgData name="Sebastian Benoit" userId="1f7307c8-2da0-42b0-b6fe-c4fa4655ec7d" providerId="ADAL" clId="{20C10B32-0491-48AD-B238-EA7862F53919}" dt="2024-06-10T20:35:47.345" v="1700" actId="113"/>
          <ac:spMkLst>
            <pc:docMk/>
            <pc:sldMk cId="3568892644" sldId="442"/>
            <ac:spMk id="2" creationId="{EDFE8B2F-6B7F-9BD9-750A-B5C6423D2C03}"/>
          </ac:spMkLst>
        </pc:spChg>
        <pc:spChg chg="del mod">
          <ac:chgData name="Sebastian Benoit" userId="1f7307c8-2da0-42b0-b6fe-c4fa4655ec7d" providerId="ADAL" clId="{20C10B32-0491-48AD-B238-EA7862F53919}" dt="2024-06-10T20:34:40.605" v="1684" actId="21"/>
          <ac:spMkLst>
            <pc:docMk/>
            <pc:sldMk cId="3568892644" sldId="442"/>
            <ac:spMk id="3" creationId="{EE7C0D45-EB74-7E0F-1BAC-A3171F85D68B}"/>
          </ac:spMkLst>
        </pc:spChg>
        <pc:spChg chg="del">
          <ac:chgData name="Sebastian Benoit" userId="1f7307c8-2da0-42b0-b6fe-c4fa4655ec7d" providerId="ADAL" clId="{20C10B32-0491-48AD-B238-EA7862F53919}" dt="2024-06-10T20:34:52.096" v="1686"/>
          <ac:spMkLst>
            <pc:docMk/>
            <pc:sldMk cId="3568892644" sldId="442"/>
            <ac:spMk id="4" creationId="{038921AD-4CE8-74A7-CF43-4EE2EBE4B20E}"/>
          </ac:spMkLst>
        </pc:spChg>
        <pc:spChg chg="add mod">
          <ac:chgData name="Sebastian Benoit" userId="1f7307c8-2da0-42b0-b6fe-c4fa4655ec7d" providerId="ADAL" clId="{20C10B32-0491-48AD-B238-EA7862F53919}" dt="2024-06-10T20:34:40.605" v="1684" actId="21"/>
          <ac:spMkLst>
            <pc:docMk/>
            <pc:sldMk cId="3568892644" sldId="442"/>
            <ac:spMk id="10" creationId="{E1F30309-707A-385B-A2AE-3D4E5C50D347}"/>
          </ac:spMkLst>
        </pc:spChg>
        <pc:spChg chg="add del mod">
          <ac:chgData name="Sebastian Benoit" userId="1f7307c8-2da0-42b0-b6fe-c4fa4655ec7d" providerId="ADAL" clId="{20C10B32-0491-48AD-B238-EA7862F53919}" dt="2024-06-10T20:35:30.193" v="1695" actId="478"/>
          <ac:spMkLst>
            <pc:docMk/>
            <pc:sldMk cId="3568892644" sldId="442"/>
            <ac:spMk id="11" creationId="{EE7C0D45-EB74-7E0F-1BAC-A3171F85D68B}"/>
          </ac:spMkLst>
        </pc:spChg>
        <pc:picChg chg="add mod ord">
          <ac:chgData name="Sebastian Benoit" userId="1f7307c8-2da0-42b0-b6fe-c4fa4655ec7d" providerId="ADAL" clId="{20C10B32-0491-48AD-B238-EA7862F53919}" dt="2024-06-10T20:35:34.230" v="1696" actId="167"/>
          <ac:picMkLst>
            <pc:docMk/>
            <pc:sldMk cId="3568892644" sldId="442"/>
            <ac:picMk id="8" creationId="{483964DB-FC16-8D82-7BF2-29D878C945F2}"/>
          </ac:picMkLst>
        </pc:picChg>
      </pc:sldChg>
      <pc:sldChg chg="delSp add del mod">
        <pc:chgData name="Sebastian Benoit" userId="1f7307c8-2da0-42b0-b6fe-c4fa4655ec7d" providerId="ADAL" clId="{20C10B32-0491-48AD-B238-EA7862F53919}" dt="2024-06-10T20:35:53.981" v="1701" actId="2696"/>
        <pc:sldMkLst>
          <pc:docMk/>
          <pc:sldMk cId="1570553004" sldId="443"/>
        </pc:sldMkLst>
        <pc:picChg chg="del">
          <ac:chgData name="Sebastian Benoit" userId="1f7307c8-2da0-42b0-b6fe-c4fa4655ec7d" providerId="ADAL" clId="{20C10B32-0491-48AD-B238-EA7862F53919}" dt="2024-06-10T20:33:57.729" v="1680" actId="21"/>
          <ac:picMkLst>
            <pc:docMk/>
            <pc:sldMk cId="1570553004" sldId="443"/>
            <ac:picMk id="8" creationId="{483964DB-FC16-8D82-7BF2-29D878C945F2}"/>
          </ac:picMkLst>
        </pc:picChg>
      </pc:sldChg>
      <pc:sldChg chg="modSp add mod ord">
        <pc:chgData name="Sebastian Benoit" userId="1f7307c8-2da0-42b0-b6fe-c4fa4655ec7d" providerId="ADAL" clId="{20C10B32-0491-48AD-B238-EA7862F53919}" dt="2024-06-10T20:36:33.042" v="1729" actId="20577"/>
        <pc:sldMkLst>
          <pc:docMk/>
          <pc:sldMk cId="2731722427" sldId="443"/>
        </pc:sldMkLst>
        <pc:spChg chg="mod">
          <ac:chgData name="Sebastian Benoit" userId="1f7307c8-2da0-42b0-b6fe-c4fa4655ec7d" providerId="ADAL" clId="{20C10B32-0491-48AD-B238-EA7862F53919}" dt="2024-06-10T20:36:33.042" v="1729" actId="20577"/>
          <ac:spMkLst>
            <pc:docMk/>
            <pc:sldMk cId="2731722427" sldId="443"/>
            <ac:spMk id="9" creationId="{748A518B-ECA5-7EE1-548E-E493AEEE7BD8}"/>
          </ac:spMkLst>
        </pc:spChg>
      </pc:sldChg>
      <pc:sldChg chg="addSp delSp modSp add mod modClrScheme chgLayout">
        <pc:chgData name="Sebastian Benoit" userId="1f7307c8-2da0-42b0-b6fe-c4fa4655ec7d" providerId="ADAL" clId="{20C10B32-0491-48AD-B238-EA7862F53919}" dt="2024-06-10T21:59:10.651" v="1937" actId="113"/>
        <pc:sldMkLst>
          <pc:docMk/>
          <pc:sldMk cId="2609395199" sldId="444"/>
        </pc:sldMkLst>
        <pc:spChg chg="mod ord">
          <ac:chgData name="Sebastian Benoit" userId="1f7307c8-2da0-42b0-b6fe-c4fa4655ec7d" providerId="ADAL" clId="{20C10B32-0491-48AD-B238-EA7862F53919}" dt="2024-06-10T21:59:10.651" v="1937" actId="113"/>
          <ac:spMkLst>
            <pc:docMk/>
            <pc:sldMk cId="2609395199" sldId="444"/>
            <ac:spMk id="2" creationId="{0BB6F8ED-C992-E16B-5B23-47DA7C1A212C}"/>
          </ac:spMkLst>
        </pc:spChg>
        <pc:spChg chg="add del mod ord">
          <ac:chgData name="Sebastian Benoit" userId="1f7307c8-2da0-42b0-b6fe-c4fa4655ec7d" providerId="ADAL" clId="{20C10B32-0491-48AD-B238-EA7862F53919}" dt="2024-06-10T20:37:12.436" v="1734" actId="478"/>
          <ac:spMkLst>
            <pc:docMk/>
            <pc:sldMk cId="2609395199" sldId="444"/>
            <ac:spMk id="3" creationId="{2613F23B-2E8F-EF23-D9C1-734E9CF8DB71}"/>
          </ac:spMkLst>
        </pc:spChg>
        <pc:spChg chg="add del mod ord">
          <ac:chgData name="Sebastian Benoit" userId="1f7307c8-2da0-42b0-b6fe-c4fa4655ec7d" providerId="ADAL" clId="{20C10B32-0491-48AD-B238-EA7862F53919}" dt="2024-06-10T20:37:05.730" v="1733" actId="478"/>
          <ac:spMkLst>
            <pc:docMk/>
            <pc:sldMk cId="2609395199" sldId="444"/>
            <ac:spMk id="4" creationId="{8EF6BDB8-B49A-B773-F90D-880E8F0358C8}"/>
          </ac:spMkLst>
        </pc:spChg>
        <pc:spChg chg="del">
          <ac:chgData name="Sebastian Benoit" userId="1f7307c8-2da0-42b0-b6fe-c4fa4655ec7d" providerId="ADAL" clId="{20C10B32-0491-48AD-B238-EA7862F53919}" dt="2024-06-10T20:36:58.519" v="1732" actId="478"/>
          <ac:spMkLst>
            <pc:docMk/>
            <pc:sldMk cId="2609395199" sldId="444"/>
            <ac:spMk id="9" creationId="{86359BA2-7A26-90AD-ACFB-B7FECC510C96}"/>
          </ac:spMkLst>
        </pc:spChg>
      </pc:sldChg>
      <pc:sldChg chg="addSp delSp modSp add mod modClrScheme chgLayout">
        <pc:chgData name="Sebastian Benoit" userId="1f7307c8-2da0-42b0-b6fe-c4fa4655ec7d" providerId="ADAL" clId="{20C10B32-0491-48AD-B238-EA7862F53919}" dt="2024-06-10T21:59:05.030" v="1936" actId="113"/>
        <pc:sldMkLst>
          <pc:docMk/>
          <pc:sldMk cId="1998539318" sldId="445"/>
        </pc:sldMkLst>
        <pc:spChg chg="add mod ord">
          <ac:chgData name="Sebastian Benoit" userId="1f7307c8-2da0-42b0-b6fe-c4fa4655ec7d" providerId="ADAL" clId="{20C10B32-0491-48AD-B238-EA7862F53919}" dt="2024-06-10T21:59:05.030" v="1936" actId="113"/>
          <ac:spMkLst>
            <pc:docMk/>
            <pc:sldMk cId="1998539318" sldId="445"/>
            <ac:spMk id="2" creationId="{5B02B65F-972A-75F1-AC65-3D815DFB0031}"/>
          </ac:spMkLst>
        </pc:spChg>
        <pc:spChg chg="del">
          <ac:chgData name="Sebastian Benoit" userId="1f7307c8-2da0-42b0-b6fe-c4fa4655ec7d" providerId="ADAL" clId="{20C10B32-0491-48AD-B238-EA7862F53919}" dt="2024-06-10T20:37:37.586" v="1736" actId="478"/>
          <ac:spMkLst>
            <pc:docMk/>
            <pc:sldMk cId="1998539318" sldId="445"/>
            <ac:spMk id="5" creationId="{0755EA7F-9BB5-1A82-E30E-F0E5608BC120}"/>
          </ac:spMkLst>
        </pc:spChg>
        <pc:spChg chg="del mod">
          <ac:chgData name="Sebastian Benoit" userId="1f7307c8-2da0-42b0-b6fe-c4fa4655ec7d" providerId="ADAL" clId="{20C10B32-0491-48AD-B238-EA7862F53919}" dt="2024-06-10T20:37:45.691" v="1738" actId="478"/>
          <ac:spMkLst>
            <pc:docMk/>
            <pc:sldMk cId="1998539318" sldId="445"/>
            <ac:spMk id="7" creationId="{B7F4DCAE-56E5-C68B-2189-B944B9BFED34}"/>
          </ac:spMkLst>
        </pc:spChg>
        <pc:picChg chg="mod ord">
          <ac:chgData name="Sebastian Benoit" userId="1f7307c8-2da0-42b0-b6fe-c4fa4655ec7d" providerId="ADAL" clId="{20C10B32-0491-48AD-B238-EA7862F53919}" dt="2024-06-10T20:37:31.510" v="1735" actId="700"/>
          <ac:picMkLst>
            <pc:docMk/>
            <pc:sldMk cId="1998539318" sldId="445"/>
            <ac:picMk id="9" creationId="{68FCA11E-765D-4C9D-9DF5-239F48151518}"/>
          </ac:picMkLst>
        </pc:picChg>
        <pc:picChg chg="mod ord">
          <ac:chgData name="Sebastian Benoit" userId="1f7307c8-2da0-42b0-b6fe-c4fa4655ec7d" providerId="ADAL" clId="{20C10B32-0491-48AD-B238-EA7862F53919}" dt="2024-06-10T20:37:31.510" v="1735" actId="700"/>
          <ac:picMkLst>
            <pc:docMk/>
            <pc:sldMk cId="1998539318" sldId="445"/>
            <ac:picMk id="11" creationId="{C28DE49A-04A8-451B-916C-B206F411762E}"/>
          </ac:picMkLst>
        </pc:picChg>
      </pc:sldChg>
      <pc:sldChg chg="modSp add del mod">
        <pc:chgData name="Sebastian Benoit" userId="1f7307c8-2da0-42b0-b6fe-c4fa4655ec7d" providerId="ADAL" clId="{20C10B32-0491-48AD-B238-EA7862F53919}" dt="2024-06-10T21:19:35.616" v="1777" actId="2696"/>
        <pc:sldMkLst>
          <pc:docMk/>
          <pc:sldMk cId="1656224546" sldId="446"/>
        </pc:sldMkLst>
        <pc:spChg chg="mod">
          <ac:chgData name="Sebastian Benoit" userId="1f7307c8-2da0-42b0-b6fe-c4fa4655ec7d" providerId="ADAL" clId="{20C10B32-0491-48AD-B238-EA7862F53919}" dt="2024-06-10T21:16:58.649" v="1776" actId="20577"/>
          <ac:spMkLst>
            <pc:docMk/>
            <pc:sldMk cId="1656224546" sldId="446"/>
            <ac:spMk id="2" creationId="{5B02B65F-972A-75F1-AC65-3D815DFB0031}"/>
          </ac:spMkLst>
        </pc:spChg>
      </pc:sldChg>
      <pc:sldChg chg="addSp delSp modSp new mod ord">
        <pc:chgData name="Sebastian Benoit" userId="1f7307c8-2da0-42b0-b6fe-c4fa4655ec7d" providerId="ADAL" clId="{20C10B32-0491-48AD-B238-EA7862F53919}" dt="2024-06-10T21:54:21.611" v="1858" actId="20577"/>
        <pc:sldMkLst>
          <pc:docMk/>
          <pc:sldMk cId="3392087516" sldId="446"/>
        </pc:sldMkLst>
        <pc:spChg chg="mod">
          <ac:chgData name="Sebastian Benoit" userId="1f7307c8-2da0-42b0-b6fe-c4fa4655ec7d" providerId="ADAL" clId="{20C10B32-0491-48AD-B238-EA7862F53919}" dt="2024-06-10T21:54:21.611" v="1858" actId="20577"/>
          <ac:spMkLst>
            <pc:docMk/>
            <pc:sldMk cId="3392087516" sldId="446"/>
            <ac:spMk id="2" creationId="{32B513BA-A342-9287-8091-0F3853FDC987}"/>
          </ac:spMkLst>
        </pc:spChg>
        <pc:spChg chg="del">
          <ac:chgData name="Sebastian Benoit" userId="1f7307c8-2da0-42b0-b6fe-c4fa4655ec7d" providerId="ADAL" clId="{20C10B32-0491-48AD-B238-EA7862F53919}" dt="2024-06-10T21:47:19.381" v="1788"/>
          <ac:spMkLst>
            <pc:docMk/>
            <pc:sldMk cId="3392087516" sldId="446"/>
            <ac:spMk id="3" creationId="{BF6D1124-B227-C030-E337-B5A9DD54D5EE}"/>
          </ac:spMkLst>
        </pc:spChg>
        <pc:spChg chg="del">
          <ac:chgData name="Sebastian Benoit" userId="1f7307c8-2da0-42b0-b6fe-c4fa4655ec7d" providerId="ADAL" clId="{20C10B32-0491-48AD-B238-EA7862F53919}" dt="2024-06-10T21:54:07.800" v="1834"/>
          <ac:spMkLst>
            <pc:docMk/>
            <pc:sldMk cId="3392087516" sldId="446"/>
            <ac:spMk id="4" creationId="{FE8E1544-D719-D593-635B-A4DAE5259C1A}"/>
          </ac:spMkLst>
        </pc:spChg>
        <pc:picChg chg="add mod">
          <ac:chgData name="Sebastian Benoit" userId="1f7307c8-2da0-42b0-b6fe-c4fa4655ec7d" providerId="ADAL" clId="{20C10B32-0491-48AD-B238-EA7862F53919}" dt="2024-06-10T21:47:19.381" v="1788"/>
          <ac:picMkLst>
            <pc:docMk/>
            <pc:sldMk cId="3392087516" sldId="446"/>
            <ac:picMk id="8" creationId="{561793F0-7426-D452-84FE-D01D90EBB7DD}"/>
          </ac:picMkLst>
        </pc:picChg>
        <pc:picChg chg="add mod">
          <ac:chgData name="Sebastian Benoit" userId="1f7307c8-2da0-42b0-b6fe-c4fa4655ec7d" providerId="ADAL" clId="{20C10B32-0491-48AD-B238-EA7862F53919}" dt="2024-06-10T21:54:10.004" v="1836" actId="962"/>
          <ac:picMkLst>
            <pc:docMk/>
            <pc:sldMk cId="3392087516" sldId="446"/>
            <ac:picMk id="10" creationId="{40C64C8B-478C-0755-21A5-F3AC9032757B}"/>
          </ac:picMkLst>
        </pc:picChg>
      </pc:sldChg>
      <pc:sldChg chg="addSp delSp modSp new mod modClrScheme chgLayout">
        <pc:chgData name="Sebastian Benoit" userId="1f7307c8-2da0-42b0-b6fe-c4fa4655ec7d" providerId="ADAL" clId="{20C10B32-0491-48AD-B238-EA7862F53919}" dt="2024-06-10T22:39:26.036" v="2822"/>
        <pc:sldMkLst>
          <pc:docMk/>
          <pc:sldMk cId="970345950" sldId="447"/>
        </pc:sldMkLst>
        <pc:spChg chg="mod">
          <ac:chgData name="Sebastian Benoit" userId="1f7307c8-2da0-42b0-b6fe-c4fa4655ec7d" providerId="ADAL" clId="{20C10B32-0491-48AD-B238-EA7862F53919}" dt="2024-06-10T21:51:39.138" v="1831" actId="26606"/>
          <ac:spMkLst>
            <pc:docMk/>
            <pc:sldMk cId="970345950" sldId="447"/>
            <ac:spMk id="2" creationId="{189B38F6-34BC-E285-B1F0-E69D7CA495CD}"/>
          </ac:spMkLst>
        </pc:spChg>
        <pc:spChg chg="del">
          <ac:chgData name="Sebastian Benoit" userId="1f7307c8-2da0-42b0-b6fe-c4fa4655ec7d" providerId="ADAL" clId="{20C10B32-0491-48AD-B238-EA7862F53919}" dt="2024-06-10T21:51:39.138" v="1831" actId="26606"/>
          <ac:spMkLst>
            <pc:docMk/>
            <pc:sldMk cId="970345950" sldId="447"/>
            <ac:spMk id="3" creationId="{FCD50FE3-CB62-C52C-9422-5BF89E8230C6}"/>
          </ac:spMkLst>
        </pc:spChg>
        <pc:spChg chg="del">
          <ac:chgData name="Sebastian Benoit" userId="1f7307c8-2da0-42b0-b6fe-c4fa4655ec7d" providerId="ADAL" clId="{20C10B32-0491-48AD-B238-EA7862F53919}" dt="2024-06-10T21:51:14.669" v="1812"/>
          <ac:spMkLst>
            <pc:docMk/>
            <pc:sldMk cId="970345950" sldId="447"/>
            <ac:spMk id="4" creationId="{089CF3D1-0597-4D05-DDFB-15E4968667A4}"/>
          </ac:spMkLst>
        </pc:spChg>
        <pc:spChg chg="mod">
          <ac:chgData name="Sebastian Benoit" userId="1f7307c8-2da0-42b0-b6fe-c4fa4655ec7d" providerId="ADAL" clId="{20C10B32-0491-48AD-B238-EA7862F53919}" dt="2024-06-10T21:51:39.138" v="1831" actId="26606"/>
          <ac:spMkLst>
            <pc:docMk/>
            <pc:sldMk cId="970345950" sldId="447"/>
            <ac:spMk id="5" creationId="{D07870A6-09E0-19AF-A925-810525FA29F5}"/>
          </ac:spMkLst>
        </pc:spChg>
        <pc:spChg chg="mod">
          <ac:chgData name="Sebastian Benoit" userId="1f7307c8-2da0-42b0-b6fe-c4fa4655ec7d" providerId="ADAL" clId="{20C10B32-0491-48AD-B238-EA7862F53919}" dt="2024-06-10T22:39:26.036" v="2822"/>
          <ac:spMkLst>
            <pc:docMk/>
            <pc:sldMk cId="970345950" sldId="447"/>
            <ac:spMk id="6" creationId="{B47A81EC-B37B-79C6-E0FC-D603D6374F88}"/>
          </ac:spMkLst>
        </pc:spChg>
        <pc:spChg chg="mod">
          <ac:chgData name="Sebastian Benoit" userId="1f7307c8-2da0-42b0-b6fe-c4fa4655ec7d" providerId="ADAL" clId="{20C10B32-0491-48AD-B238-EA7862F53919}" dt="2024-06-10T21:51:39.138" v="1831" actId="26606"/>
          <ac:spMkLst>
            <pc:docMk/>
            <pc:sldMk cId="970345950" sldId="447"/>
            <ac:spMk id="7" creationId="{1CE00E49-D166-76E2-2399-9004378CE3FC}"/>
          </ac:spMkLst>
        </pc:spChg>
        <pc:picChg chg="add mod ord">
          <ac:chgData name="Sebastian Benoit" userId="1f7307c8-2da0-42b0-b6fe-c4fa4655ec7d" providerId="ADAL" clId="{20C10B32-0491-48AD-B238-EA7862F53919}" dt="2024-06-10T21:51:39.138" v="1831" actId="26606"/>
          <ac:picMkLst>
            <pc:docMk/>
            <pc:sldMk cId="970345950" sldId="447"/>
            <ac:picMk id="8" creationId="{511E8269-8323-B915-7466-00C0B4619A6C}"/>
          </ac:picMkLst>
        </pc:picChg>
      </pc:sldChg>
      <pc:sldChg chg="addSp delSp modSp new mod modClrScheme chgLayout">
        <pc:chgData name="Sebastian Benoit" userId="1f7307c8-2da0-42b0-b6fe-c4fa4655ec7d" providerId="ADAL" clId="{20C10B32-0491-48AD-B238-EA7862F53919}" dt="2024-06-10T22:32:48.996" v="2765" actId="20577"/>
        <pc:sldMkLst>
          <pc:docMk/>
          <pc:sldMk cId="1835156485" sldId="448"/>
        </pc:sldMkLst>
        <pc:spChg chg="mod ord">
          <ac:chgData name="Sebastian Benoit" userId="1f7307c8-2da0-42b0-b6fe-c4fa4655ec7d" providerId="ADAL" clId="{20C10B32-0491-48AD-B238-EA7862F53919}" dt="2024-06-10T22:25:51.580" v="2699" actId="700"/>
          <ac:spMkLst>
            <pc:docMk/>
            <pc:sldMk cId="1835156485" sldId="448"/>
            <ac:spMk id="2" creationId="{3EBF3959-6892-06C4-053A-61BAE1ECCC20}"/>
          </ac:spMkLst>
        </pc:spChg>
        <pc:spChg chg="mod ord">
          <ac:chgData name="Sebastian Benoit" userId="1f7307c8-2da0-42b0-b6fe-c4fa4655ec7d" providerId="ADAL" clId="{20C10B32-0491-48AD-B238-EA7862F53919}" dt="2024-06-10T22:32:48.996" v="2765" actId="20577"/>
          <ac:spMkLst>
            <pc:docMk/>
            <pc:sldMk cId="1835156485" sldId="448"/>
            <ac:spMk id="3" creationId="{99CD936F-D0D4-32F7-2308-8CDAE89A6183}"/>
          </ac:spMkLst>
        </pc:spChg>
        <pc:spChg chg="mod ord">
          <ac:chgData name="Sebastian Benoit" userId="1f7307c8-2da0-42b0-b6fe-c4fa4655ec7d" providerId="ADAL" clId="{20C10B32-0491-48AD-B238-EA7862F53919}" dt="2024-06-10T22:25:51.580" v="2699" actId="700"/>
          <ac:spMkLst>
            <pc:docMk/>
            <pc:sldMk cId="1835156485" sldId="448"/>
            <ac:spMk id="4" creationId="{35C620ED-0A05-5454-99B7-EB86D323051D}"/>
          </ac:spMkLst>
        </pc:spChg>
        <pc:spChg chg="mod ord">
          <ac:chgData name="Sebastian Benoit" userId="1f7307c8-2da0-42b0-b6fe-c4fa4655ec7d" providerId="ADAL" clId="{20C10B32-0491-48AD-B238-EA7862F53919}" dt="2024-06-10T22:25:51.580" v="2699" actId="700"/>
          <ac:spMkLst>
            <pc:docMk/>
            <pc:sldMk cId="1835156485" sldId="448"/>
            <ac:spMk id="5" creationId="{121641A6-D9F3-1E45-023C-886730F5B543}"/>
          </ac:spMkLst>
        </pc:spChg>
        <pc:spChg chg="mod ord">
          <ac:chgData name="Sebastian Benoit" userId="1f7307c8-2da0-42b0-b6fe-c4fa4655ec7d" providerId="ADAL" clId="{20C10B32-0491-48AD-B238-EA7862F53919}" dt="2024-06-10T22:25:51.580" v="2699" actId="700"/>
          <ac:spMkLst>
            <pc:docMk/>
            <pc:sldMk cId="1835156485" sldId="448"/>
            <ac:spMk id="6" creationId="{DF132C25-01A6-2605-39C9-3E1D14A83748}"/>
          </ac:spMkLst>
        </pc:spChg>
        <pc:spChg chg="add del mod ord">
          <ac:chgData name="Sebastian Benoit" userId="1f7307c8-2da0-42b0-b6fe-c4fa4655ec7d" providerId="ADAL" clId="{20C10B32-0491-48AD-B238-EA7862F53919}" dt="2024-06-10T22:29:09.310" v="2707"/>
          <ac:spMkLst>
            <pc:docMk/>
            <pc:sldMk cId="1835156485" sldId="448"/>
            <ac:spMk id="7" creationId="{631EB2EC-FB92-6B9E-5E1F-5892A91A3355}"/>
          </ac:spMkLst>
        </pc:spChg>
        <pc:spChg chg="add mod">
          <ac:chgData name="Sebastian Benoit" userId="1f7307c8-2da0-42b0-b6fe-c4fa4655ec7d" providerId="ADAL" clId="{20C10B32-0491-48AD-B238-EA7862F53919}" dt="2024-06-10T22:31:06.042" v="2722" actId="1076"/>
          <ac:spMkLst>
            <pc:docMk/>
            <pc:sldMk cId="1835156485" sldId="448"/>
            <ac:spMk id="16" creationId="{BD12B4D9-A94A-C734-6FB2-A32106AEB85A}"/>
          </ac:spMkLst>
        </pc:spChg>
        <pc:picChg chg="add mod">
          <ac:chgData name="Sebastian Benoit" userId="1f7307c8-2da0-42b0-b6fe-c4fa4655ec7d" providerId="ADAL" clId="{20C10B32-0491-48AD-B238-EA7862F53919}" dt="2024-06-10T22:29:07.131" v="2706"/>
          <ac:picMkLst>
            <pc:docMk/>
            <pc:sldMk cId="1835156485" sldId="448"/>
            <ac:picMk id="8" creationId="{6DC325A6-961C-E899-1169-1A42FCAC0C4D}"/>
          </ac:picMkLst>
        </pc:picChg>
        <pc:picChg chg="add mod">
          <ac:chgData name="Sebastian Benoit" userId="1f7307c8-2da0-42b0-b6fe-c4fa4655ec7d" providerId="ADAL" clId="{20C10B32-0491-48AD-B238-EA7862F53919}" dt="2024-06-10T22:29:09.310" v="2707"/>
          <ac:picMkLst>
            <pc:docMk/>
            <pc:sldMk cId="1835156485" sldId="448"/>
            <ac:picMk id="9" creationId="{DA179040-A1AA-2791-4640-5F83D419B6CD}"/>
          </ac:picMkLst>
        </pc:picChg>
      </pc:sldChg>
      <pc:sldChg chg="addSp delSp modSp new mod modClrScheme chgLayout">
        <pc:chgData name="Sebastian Benoit" userId="1f7307c8-2da0-42b0-b6fe-c4fa4655ec7d" providerId="ADAL" clId="{20C10B32-0491-48AD-B238-EA7862F53919}" dt="2024-06-10T22:49:24.723" v="2898" actId="122"/>
        <pc:sldMkLst>
          <pc:docMk/>
          <pc:sldMk cId="1984588892" sldId="449"/>
        </pc:sldMkLst>
        <pc:spChg chg="add mod">
          <ac:chgData name="Sebastian Benoit" userId="1f7307c8-2da0-42b0-b6fe-c4fa4655ec7d" providerId="ADAL" clId="{20C10B32-0491-48AD-B238-EA7862F53919}" dt="2024-06-10T22:49:24.723" v="2898" actId="122"/>
          <ac:spMkLst>
            <pc:docMk/>
            <pc:sldMk cId="1984588892" sldId="449"/>
            <ac:spMk id="2" creationId="{171BA23A-D6D6-12A8-533B-9580A4138C6F}"/>
          </ac:spMkLst>
        </pc:spChg>
        <pc:spChg chg="del mod ord">
          <ac:chgData name="Sebastian Benoit" userId="1f7307c8-2da0-42b0-b6fe-c4fa4655ec7d" providerId="ADAL" clId="{20C10B32-0491-48AD-B238-EA7862F53919}" dt="2024-06-10T22:03:16.653" v="2057" actId="700"/>
          <ac:spMkLst>
            <pc:docMk/>
            <pc:sldMk cId="1984588892" sldId="449"/>
            <ac:spMk id="2" creationId="{1CAE03B1-22C4-6412-D330-3AEF9D0ECA08}"/>
          </ac:spMkLst>
        </pc:spChg>
        <pc:spChg chg="del mod ord">
          <ac:chgData name="Sebastian Benoit" userId="1f7307c8-2da0-42b0-b6fe-c4fa4655ec7d" providerId="ADAL" clId="{20C10B32-0491-48AD-B238-EA7862F53919}" dt="2024-06-10T22:03:16.653" v="2057" actId="700"/>
          <ac:spMkLst>
            <pc:docMk/>
            <pc:sldMk cId="1984588892" sldId="449"/>
            <ac:spMk id="3" creationId="{1D3B9A20-F951-F43D-0DC2-F1CCB55C887C}"/>
          </ac:spMkLst>
        </pc:spChg>
        <pc:spChg chg="mod ord">
          <ac:chgData name="Sebastian Benoit" userId="1f7307c8-2da0-42b0-b6fe-c4fa4655ec7d" providerId="ADAL" clId="{20C10B32-0491-48AD-B238-EA7862F53919}" dt="2024-06-10T22:03:16.653" v="2057" actId="700"/>
          <ac:spMkLst>
            <pc:docMk/>
            <pc:sldMk cId="1984588892" sldId="449"/>
            <ac:spMk id="4" creationId="{A2DA1EDB-5E61-7879-8E7B-F8546D414568}"/>
          </ac:spMkLst>
        </pc:spChg>
        <pc:spChg chg="mod ord">
          <ac:chgData name="Sebastian Benoit" userId="1f7307c8-2da0-42b0-b6fe-c4fa4655ec7d" providerId="ADAL" clId="{20C10B32-0491-48AD-B238-EA7862F53919}" dt="2024-06-10T22:03:16.653" v="2057" actId="700"/>
          <ac:spMkLst>
            <pc:docMk/>
            <pc:sldMk cId="1984588892" sldId="449"/>
            <ac:spMk id="5" creationId="{236AEA10-89AA-6489-CBD3-D1DE1206B934}"/>
          </ac:spMkLst>
        </pc:spChg>
        <pc:spChg chg="mod ord">
          <ac:chgData name="Sebastian Benoit" userId="1f7307c8-2da0-42b0-b6fe-c4fa4655ec7d" providerId="ADAL" clId="{20C10B32-0491-48AD-B238-EA7862F53919}" dt="2024-06-10T22:03:16.653" v="2057" actId="700"/>
          <ac:spMkLst>
            <pc:docMk/>
            <pc:sldMk cId="1984588892" sldId="449"/>
            <ac:spMk id="6" creationId="{84BB12A7-B624-E98D-9ED6-8CB5861DAB24}"/>
          </ac:spMkLst>
        </pc:spChg>
        <pc:spChg chg="add mod ord">
          <ac:chgData name="Sebastian Benoit" userId="1f7307c8-2da0-42b0-b6fe-c4fa4655ec7d" providerId="ADAL" clId="{20C10B32-0491-48AD-B238-EA7862F53919}" dt="2024-06-10T22:03:24.213" v="2071" actId="20577"/>
          <ac:spMkLst>
            <pc:docMk/>
            <pc:sldMk cId="1984588892" sldId="449"/>
            <ac:spMk id="7" creationId="{E9EA11F5-50C7-97C4-7AD8-24C82524E852}"/>
          </ac:spMkLst>
        </pc:spChg>
        <pc:spChg chg="add mod ord">
          <ac:chgData name="Sebastian Benoit" userId="1f7307c8-2da0-42b0-b6fe-c4fa4655ec7d" providerId="ADAL" clId="{20C10B32-0491-48AD-B238-EA7862F53919}" dt="2024-06-10T22:29:51.389" v="2714" actId="207"/>
          <ac:spMkLst>
            <pc:docMk/>
            <pc:sldMk cId="1984588892" sldId="449"/>
            <ac:spMk id="8" creationId="{A497DBDF-AD60-0D46-3E37-D5DF68A57704}"/>
          </ac:spMkLst>
        </pc:spChg>
        <pc:spChg chg="add mod ord">
          <ac:chgData name="Sebastian Benoit" userId="1f7307c8-2da0-42b0-b6fe-c4fa4655ec7d" providerId="ADAL" clId="{20C10B32-0491-48AD-B238-EA7862F53919}" dt="2024-06-10T22:24:09.539" v="2698" actId="1076"/>
          <ac:spMkLst>
            <pc:docMk/>
            <pc:sldMk cId="1984588892" sldId="449"/>
            <ac:spMk id="9" creationId="{5B789560-A8AD-A397-4D13-CCB16DF4E845}"/>
          </ac:spMkLst>
        </pc:spChg>
        <pc:grpChg chg="add del mod">
          <ac:chgData name="Sebastian Benoit" userId="1f7307c8-2da0-42b0-b6fe-c4fa4655ec7d" providerId="ADAL" clId="{20C10B32-0491-48AD-B238-EA7862F53919}" dt="2024-06-10T22:23:48.085" v="2695" actId="1076"/>
          <ac:grpSpMkLst>
            <pc:docMk/>
            <pc:sldMk cId="1984588892" sldId="449"/>
            <ac:grpSpMk id="13" creationId="{7E83C5C4-8D7C-EDBA-FE3E-85ABCD23A024}"/>
          </ac:grpSpMkLst>
        </pc:grpChg>
        <pc:picChg chg="add mod">
          <ac:chgData name="Sebastian Benoit" userId="1f7307c8-2da0-42b0-b6fe-c4fa4655ec7d" providerId="ADAL" clId="{20C10B32-0491-48AD-B238-EA7862F53919}" dt="2024-06-10T22:08:14.946" v="2412" actId="1076"/>
          <ac:picMkLst>
            <pc:docMk/>
            <pc:sldMk cId="1984588892" sldId="449"/>
            <ac:picMk id="10" creationId="{87DC8CA5-A93A-F789-0B21-336994939496}"/>
          </ac:picMkLst>
        </pc:picChg>
        <pc:picChg chg="add mod">
          <ac:chgData name="Sebastian Benoit" userId="1f7307c8-2da0-42b0-b6fe-c4fa4655ec7d" providerId="ADAL" clId="{20C10B32-0491-48AD-B238-EA7862F53919}" dt="2024-06-10T22:11:17.568" v="2414" actId="1076"/>
          <ac:picMkLst>
            <pc:docMk/>
            <pc:sldMk cId="1984588892" sldId="449"/>
            <ac:picMk id="11" creationId="{96E82620-4A4B-C582-9548-90590F3B05CC}"/>
          </ac:picMkLst>
        </pc:picChg>
        <pc:picChg chg="add mod">
          <ac:chgData name="Sebastian Benoit" userId="1f7307c8-2da0-42b0-b6fe-c4fa4655ec7d" providerId="ADAL" clId="{20C10B32-0491-48AD-B238-EA7862F53919}" dt="2024-06-10T22:23:48.085" v="2695" actId="1076"/>
          <ac:picMkLst>
            <pc:docMk/>
            <pc:sldMk cId="1984588892" sldId="449"/>
            <ac:picMk id="12" creationId="{AA07E33D-B2C2-6CA5-480F-50CC94B92845}"/>
          </ac:picMkLst>
        </pc:picChg>
        <pc:picChg chg="mod">
          <ac:chgData name="Sebastian Benoit" userId="1f7307c8-2da0-42b0-b6fe-c4fa4655ec7d" providerId="ADAL" clId="{20C10B32-0491-48AD-B238-EA7862F53919}" dt="2024-06-10T22:23:02.121" v="2669" actId="1582"/>
          <ac:picMkLst>
            <pc:docMk/>
            <pc:sldMk cId="1984588892" sldId="449"/>
            <ac:picMk id="14" creationId="{F02CC15D-8BC1-48B4-68F0-28484BABADFE}"/>
          </ac:picMkLst>
        </pc:picChg>
        <pc:picChg chg="mod">
          <ac:chgData name="Sebastian Benoit" userId="1f7307c8-2da0-42b0-b6fe-c4fa4655ec7d" providerId="ADAL" clId="{20C10B32-0491-48AD-B238-EA7862F53919}" dt="2024-06-10T22:23:02.121" v="2669" actId="1582"/>
          <ac:picMkLst>
            <pc:docMk/>
            <pc:sldMk cId="1984588892" sldId="449"/>
            <ac:picMk id="15" creationId="{B21EE7EF-C8D9-7BE2-3594-4835940CBA1B}"/>
          </ac:picMkLst>
        </pc:picChg>
        <pc:picChg chg="add del mod ord">
          <ac:chgData name="Sebastian Benoit" userId="1f7307c8-2da0-42b0-b6fe-c4fa4655ec7d" providerId="ADAL" clId="{20C10B32-0491-48AD-B238-EA7862F53919}" dt="2024-06-10T22:29:58.138" v="2715" actId="21"/>
          <ac:picMkLst>
            <pc:docMk/>
            <pc:sldMk cId="1984588892" sldId="449"/>
            <ac:picMk id="16" creationId="{8501F075-C208-3E18-AD85-627026D3C21D}"/>
          </ac:picMkLst>
        </pc:picChg>
      </pc:sldChg>
      <pc:sldChg chg="new del">
        <pc:chgData name="Sebastian Benoit" userId="1f7307c8-2da0-42b0-b6fe-c4fa4655ec7d" providerId="ADAL" clId="{20C10B32-0491-48AD-B238-EA7862F53919}" dt="2024-06-10T21:59:50.177" v="1938" actId="2696"/>
        <pc:sldMkLst>
          <pc:docMk/>
          <pc:sldMk cId="3524199578" sldId="449"/>
        </pc:sldMkLst>
      </pc:sldChg>
      <pc:sldChg chg="addSp delSp modSp add del mod">
        <pc:chgData name="Sebastian Benoit" userId="1f7307c8-2da0-42b0-b6fe-c4fa4655ec7d" providerId="ADAL" clId="{20C10B32-0491-48AD-B238-EA7862F53919}" dt="2024-06-10T22:31:11.867" v="2723" actId="2696"/>
        <pc:sldMkLst>
          <pc:docMk/>
          <pc:sldMk cId="84881004" sldId="450"/>
        </pc:sldMkLst>
        <pc:spChg chg="add mod">
          <ac:chgData name="Sebastian Benoit" userId="1f7307c8-2da0-42b0-b6fe-c4fa4655ec7d" providerId="ADAL" clId="{20C10B32-0491-48AD-B238-EA7862F53919}" dt="2024-06-10T22:29:01.608" v="2704" actId="21"/>
          <ac:spMkLst>
            <pc:docMk/>
            <pc:sldMk cId="84881004" sldId="450"/>
            <ac:spMk id="3" creationId="{5AB077B7-4F01-3778-275B-2374964304F9}"/>
          </ac:spMkLst>
        </pc:spChg>
        <pc:spChg chg="add mod">
          <ac:chgData name="Sebastian Benoit" userId="1f7307c8-2da0-42b0-b6fe-c4fa4655ec7d" providerId="ADAL" clId="{20C10B32-0491-48AD-B238-EA7862F53919}" dt="2024-06-10T22:29:25.973" v="2709" actId="21"/>
          <ac:spMkLst>
            <pc:docMk/>
            <pc:sldMk cId="84881004" sldId="450"/>
            <ac:spMk id="5" creationId="{6AC5CE62-C584-43D8-AADE-507252766C03}"/>
          </ac:spMkLst>
        </pc:spChg>
        <pc:spChg chg="del">
          <ac:chgData name="Sebastian Benoit" userId="1f7307c8-2da0-42b0-b6fe-c4fa4655ec7d" providerId="ADAL" clId="{20C10B32-0491-48AD-B238-EA7862F53919}" dt="2024-06-10T22:30:57.411" v="2720" actId="21"/>
          <ac:spMkLst>
            <pc:docMk/>
            <pc:sldMk cId="84881004" sldId="450"/>
            <ac:spMk id="16" creationId="{BD12B4D9-A94A-C734-6FB2-A32106AEB85A}"/>
          </ac:spMkLst>
        </pc:spChg>
        <pc:picChg chg="del mod">
          <ac:chgData name="Sebastian Benoit" userId="1f7307c8-2da0-42b0-b6fe-c4fa4655ec7d" providerId="ADAL" clId="{20C10B32-0491-48AD-B238-EA7862F53919}" dt="2024-06-10T22:29:25.973" v="2709" actId="21"/>
          <ac:picMkLst>
            <pc:docMk/>
            <pc:sldMk cId="84881004" sldId="450"/>
            <ac:picMk id="7" creationId="{8501F075-C208-3E18-AD85-627026D3C21D}"/>
          </ac:picMkLst>
        </pc:picChg>
        <pc:picChg chg="del">
          <ac:chgData name="Sebastian Benoit" userId="1f7307c8-2da0-42b0-b6fe-c4fa4655ec7d" providerId="ADAL" clId="{20C10B32-0491-48AD-B238-EA7862F53919}" dt="2024-06-10T22:29:01.608" v="2704" actId="21"/>
          <ac:picMkLst>
            <pc:docMk/>
            <pc:sldMk cId="84881004" sldId="450"/>
            <ac:picMk id="8" creationId="{6DC325A6-961C-E899-1169-1A42FCAC0C4D}"/>
          </ac:picMkLst>
        </pc:picChg>
      </pc:sldChg>
      <pc:sldMasterChg chg="modSp add mod addSldLayout modSldLayout">
        <pc:chgData name="Sebastian Benoit" userId="1f7307c8-2da0-42b0-b6fe-c4fa4655ec7d" providerId="ADAL" clId="{20C10B32-0491-48AD-B238-EA7862F53919}" dt="2024-06-10T20:15:00.165" v="1359" actId="2711"/>
        <pc:sldMasterMkLst>
          <pc:docMk/>
          <pc:sldMasterMk cId="2405458388" sldId="2147483660"/>
        </pc:sldMasterMkLst>
        <pc:spChg chg="mod">
          <ac:chgData name="Sebastian Benoit" userId="1f7307c8-2da0-42b0-b6fe-c4fa4655ec7d" providerId="ADAL" clId="{20C10B32-0491-48AD-B238-EA7862F53919}" dt="2024-06-10T20:14:18.612" v="1350" actId="2711"/>
          <ac:spMkLst>
            <pc:docMk/>
            <pc:sldMasterMk cId="2405458388" sldId="2147483660"/>
            <ac:spMk id="8" creationId="{12FDEA56-F0D6-49AA-9F28-5156288328AB}"/>
          </ac:spMkLst>
        </pc:spChg>
        <pc:sldLayoutChg chg="modSp add">
          <pc:chgData name="Sebastian Benoit" userId="1f7307c8-2da0-42b0-b6fe-c4fa4655ec7d" providerId="ADAL" clId="{20C10B32-0491-48AD-B238-EA7862F53919}" dt="2024-06-10T20:15:00.165" v="1359" actId="2711"/>
          <pc:sldLayoutMkLst>
            <pc:docMk/>
            <pc:sldMasterMk cId="2405458388" sldId="2147483660"/>
            <pc:sldLayoutMk cId="3544175900" sldId="2147483661"/>
          </pc:sldLayoutMkLst>
          <pc:spChg chg="mod">
            <ac:chgData name="Sebastian Benoit" userId="1f7307c8-2da0-42b0-b6fe-c4fa4655ec7d" providerId="ADAL" clId="{20C10B32-0491-48AD-B238-EA7862F53919}" dt="2024-06-10T20:15:00.165" v="1359" actId="2711"/>
            <ac:spMkLst>
              <pc:docMk/>
              <pc:sldMasterMk cId="2405458388" sldId="2147483660"/>
              <pc:sldLayoutMk cId="3544175900" sldId="2147483661"/>
              <ac:spMk id="2" creationId="{00000000-0000-0000-0000-000000000000}"/>
            </ac:spMkLst>
          </pc:spChg>
        </pc:sldLayoutChg>
        <pc:sldLayoutChg chg="modSp add">
          <pc:chgData name="Sebastian Benoit" userId="1f7307c8-2da0-42b0-b6fe-c4fa4655ec7d" providerId="ADAL" clId="{20C10B32-0491-48AD-B238-EA7862F53919}" dt="2024-06-10T20:14:46.856" v="1358" actId="113"/>
          <pc:sldLayoutMkLst>
            <pc:docMk/>
            <pc:sldMasterMk cId="2405458388" sldId="2147483660"/>
            <pc:sldLayoutMk cId="930540138" sldId="2147483662"/>
          </pc:sldLayoutMkLst>
          <pc:spChg chg="mod">
            <ac:chgData name="Sebastian Benoit" userId="1f7307c8-2da0-42b0-b6fe-c4fa4655ec7d" providerId="ADAL" clId="{20C10B32-0491-48AD-B238-EA7862F53919}" dt="2024-06-10T20:14:46.856" v="1358" actId="113"/>
            <ac:spMkLst>
              <pc:docMk/>
              <pc:sldMasterMk cId="2405458388" sldId="2147483660"/>
              <pc:sldLayoutMk cId="930540138" sldId="2147483662"/>
              <ac:spMk id="2" creationId="{00000000-0000-0000-0000-000000000000}"/>
            </ac:spMkLst>
          </pc:spChg>
        </pc:sldLayoutChg>
        <pc:sldLayoutChg chg="modSp add">
          <pc:chgData name="Sebastian Benoit" userId="1f7307c8-2da0-42b0-b6fe-c4fa4655ec7d" providerId="ADAL" clId="{20C10B32-0491-48AD-B238-EA7862F53919}" dt="2024-06-10T20:14:35.465" v="1354" actId="2711"/>
          <pc:sldLayoutMkLst>
            <pc:docMk/>
            <pc:sldMasterMk cId="2405458388" sldId="2147483660"/>
            <pc:sldLayoutMk cId="3636517163" sldId="2147483664"/>
          </pc:sldLayoutMkLst>
          <pc:spChg chg="mod">
            <ac:chgData name="Sebastian Benoit" userId="1f7307c8-2da0-42b0-b6fe-c4fa4655ec7d" providerId="ADAL" clId="{20C10B32-0491-48AD-B238-EA7862F53919}" dt="2024-06-10T20:14:35.465" v="1354" actId="2711"/>
            <ac:spMkLst>
              <pc:docMk/>
              <pc:sldMasterMk cId="2405458388" sldId="2147483660"/>
              <pc:sldLayoutMk cId="3636517163" sldId="2147483664"/>
              <ac:spMk id="10" creationId="{BCD045E9-1EF0-47DF-95F8-FADED8E1AFC9}"/>
            </ac:spMkLst>
          </pc:spChg>
        </pc:sldLayoutChg>
        <pc:sldLayoutChg chg="modSp add">
          <pc:chgData name="Sebastian Benoit" userId="1f7307c8-2da0-42b0-b6fe-c4fa4655ec7d" providerId="ADAL" clId="{20C10B32-0491-48AD-B238-EA7862F53919}" dt="2024-06-10T20:14:26.504" v="1352" actId="2711"/>
          <pc:sldLayoutMkLst>
            <pc:docMk/>
            <pc:sldMasterMk cId="2405458388" sldId="2147483660"/>
            <pc:sldLayoutMk cId="215781928" sldId="2147483666"/>
          </pc:sldLayoutMkLst>
          <pc:spChg chg="mod">
            <ac:chgData name="Sebastian Benoit" userId="1f7307c8-2da0-42b0-b6fe-c4fa4655ec7d" providerId="ADAL" clId="{20C10B32-0491-48AD-B238-EA7862F53919}" dt="2024-06-10T20:14:26.504" v="1352" actId="2711"/>
            <ac:spMkLst>
              <pc:docMk/>
              <pc:sldMasterMk cId="2405458388" sldId="2147483660"/>
              <pc:sldLayoutMk cId="215781928" sldId="2147483666"/>
              <ac:spMk id="8" creationId="{3D2214E7-3148-4D25-8921-F8839C2CAF7B}"/>
            </ac:spMkLst>
          </pc:spChg>
        </pc:sldLayoutChg>
      </pc:sldMasterChg>
      <pc:sldMasterChg chg="modSp modSldLayout">
        <pc:chgData name="Sebastian Benoit" userId="1f7307c8-2da0-42b0-b6fe-c4fa4655ec7d" providerId="ADAL" clId="{20C10B32-0491-48AD-B238-EA7862F53919}" dt="2024-06-10T20:16:07.946" v="1375" actId="2711"/>
        <pc:sldMasterMkLst>
          <pc:docMk/>
          <pc:sldMasterMk cId="1289877626" sldId="2147483811"/>
        </pc:sldMasterMkLst>
        <pc:spChg chg="mod">
          <ac:chgData name="Sebastian Benoit" userId="1f7307c8-2da0-42b0-b6fe-c4fa4655ec7d" providerId="ADAL" clId="{20C10B32-0491-48AD-B238-EA7862F53919}" dt="2024-06-10T20:16:07.946" v="1375" actId="2711"/>
          <ac:spMkLst>
            <pc:docMk/>
            <pc:sldMasterMk cId="1289877626" sldId="2147483811"/>
            <ac:spMk id="2" creationId="{00000000-0000-0000-0000-000000000000}"/>
          </ac:spMkLst>
        </pc:spChg>
        <pc:sldLayoutChg chg="modSp mod">
          <pc:chgData name="Sebastian Benoit" userId="1f7307c8-2da0-42b0-b6fe-c4fa4655ec7d" providerId="ADAL" clId="{20C10B32-0491-48AD-B238-EA7862F53919}" dt="2024-06-10T20:16:02.849" v="1373" actId="14100"/>
          <pc:sldLayoutMkLst>
            <pc:docMk/>
            <pc:sldMasterMk cId="1289877626" sldId="2147483811"/>
            <pc:sldLayoutMk cId="2792062464" sldId="2147483812"/>
          </pc:sldLayoutMkLst>
          <pc:spChg chg="mod">
            <ac:chgData name="Sebastian Benoit" userId="1f7307c8-2da0-42b0-b6fe-c4fa4655ec7d" providerId="ADAL" clId="{20C10B32-0491-48AD-B238-EA7862F53919}" dt="2024-06-10T20:16:02.849" v="1373" actId="14100"/>
            <ac:spMkLst>
              <pc:docMk/>
              <pc:sldMasterMk cId="1289877626" sldId="2147483811"/>
              <pc:sldLayoutMk cId="2792062464" sldId="2147483812"/>
              <ac:spMk id="2" creationId="{00000000-0000-0000-0000-000000000000}"/>
            </ac:spMkLst>
          </pc:spChg>
        </pc:sldLayoutChg>
        <pc:sldLayoutChg chg="modSp">
          <pc:chgData name="Sebastian Benoit" userId="1f7307c8-2da0-42b0-b6fe-c4fa4655ec7d" providerId="ADAL" clId="{20C10B32-0491-48AD-B238-EA7862F53919}" dt="2024-06-10T20:15:16.004" v="1362" actId="2711"/>
          <pc:sldLayoutMkLst>
            <pc:docMk/>
            <pc:sldMasterMk cId="1289877626" sldId="2147483811"/>
            <pc:sldLayoutMk cId="1550453664" sldId="2147483813"/>
          </pc:sldLayoutMkLst>
          <pc:spChg chg="mod">
            <ac:chgData name="Sebastian Benoit" userId="1f7307c8-2da0-42b0-b6fe-c4fa4655ec7d" providerId="ADAL" clId="{20C10B32-0491-48AD-B238-EA7862F53919}" dt="2024-06-10T20:15:16.004" v="1362" actId="2711"/>
            <ac:spMkLst>
              <pc:docMk/>
              <pc:sldMasterMk cId="1289877626" sldId="2147483811"/>
              <pc:sldLayoutMk cId="1550453664" sldId="2147483813"/>
              <ac:spMk id="2" creationId="{00000000-0000-0000-0000-000000000000}"/>
            </ac:spMkLst>
          </pc:spChg>
        </pc:sldLayoutChg>
        <pc:sldLayoutChg chg="modSp">
          <pc:chgData name="Sebastian Benoit" userId="1f7307c8-2da0-42b0-b6fe-c4fa4655ec7d" providerId="ADAL" clId="{20C10B32-0491-48AD-B238-EA7862F53919}" dt="2024-06-10T20:15:08.132" v="1361" actId="735"/>
          <pc:sldLayoutMkLst>
            <pc:docMk/>
            <pc:sldMasterMk cId="1289877626" sldId="2147483811"/>
            <pc:sldLayoutMk cId="861651122" sldId="2147483814"/>
          </pc:sldLayoutMkLst>
        </pc:sldLayoutChg>
        <pc:sldLayoutChg chg="modSp">
          <pc:chgData name="Sebastian Benoit" userId="1f7307c8-2da0-42b0-b6fe-c4fa4655ec7d" providerId="ADAL" clId="{20C10B32-0491-48AD-B238-EA7862F53919}" dt="2024-06-10T20:13:33.159" v="1335" actId="2711"/>
          <pc:sldLayoutMkLst>
            <pc:docMk/>
            <pc:sldMasterMk cId="1289877626" sldId="2147483811"/>
            <pc:sldLayoutMk cId="2289342891" sldId="2147483815"/>
          </pc:sldLayoutMkLst>
          <pc:spChg chg="mod">
            <ac:chgData name="Sebastian Benoit" userId="1f7307c8-2da0-42b0-b6fe-c4fa4655ec7d" providerId="ADAL" clId="{20C10B32-0491-48AD-B238-EA7862F53919}" dt="2024-06-10T20:13:33.159" v="1335" actId="2711"/>
            <ac:spMkLst>
              <pc:docMk/>
              <pc:sldMasterMk cId="1289877626" sldId="2147483811"/>
              <pc:sldLayoutMk cId="2289342891" sldId="2147483815"/>
              <ac:spMk id="2" creationId="{00000000-0000-0000-0000-000000000000}"/>
            </ac:spMkLst>
          </pc:spChg>
        </pc:sldLayoutChg>
        <pc:sldLayoutChg chg="modSp">
          <pc:chgData name="Sebastian Benoit" userId="1f7307c8-2da0-42b0-b6fe-c4fa4655ec7d" providerId="ADAL" clId="{20C10B32-0491-48AD-B238-EA7862F53919}" dt="2024-06-10T20:13:37.464" v="1337" actId="2711"/>
          <pc:sldLayoutMkLst>
            <pc:docMk/>
            <pc:sldMasterMk cId="1289877626" sldId="2147483811"/>
            <pc:sldLayoutMk cId="41537131" sldId="2147483816"/>
          </pc:sldLayoutMkLst>
          <pc:spChg chg="mod">
            <ac:chgData name="Sebastian Benoit" userId="1f7307c8-2da0-42b0-b6fe-c4fa4655ec7d" providerId="ADAL" clId="{20C10B32-0491-48AD-B238-EA7862F53919}" dt="2024-06-10T20:13:37.464" v="1337" actId="2711"/>
            <ac:spMkLst>
              <pc:docMk/>
              <pc:sldMasterMk cId="1289877626" sldId="2147483811"/>
              <pc:sldLayoutMk cId="41537131" sldId="2147483816"/>
              <ac:spMk id="2" creationId="{00000000-0000-0000-0000-000000000000}"/>
            </ac:spMkLst>
          </pc:spChg>
        </pc:sldLayoutChg>
        <pc:sldLayoutChg chg="modSp">
          <pc:chgData name="Sebastian Benoit" userId="1f7307c8-2da0-42b0-b6fe-c4fa4655ec7d" providerId="ADAL" clId="{20C10B32-0491-48AD-B238-EA7862F53919}" dt="2024-06-10T20:13:41.745" v="1339" actId="2711"/>
          <pc:sldLayoutMkLst>
            <pc:docMk/>
            <pc:sldMasterMk cId="1289877626" sldId="2147483811"/>
            <pc:sldLayoutMk cId="1508871629" sldId="2147483817"/>
          </pc:sldLayoutMkLst>
          <pc:spChg chg="mod">
            <ac:chgData name="Sebastian Benoit" userId="1f7307c8-2da0-42b0-b6fe-c4fa4655ec7d" providerId="ADAL" clId="{20C10B32-0491-48AD-B238-EA7862F53919}" dt="2024-06-10T20:13:41.745" v="1339" actId="2711"/>
            <ac:spMkLst>
              <pc:docMk/>
              <pc:sldMasterMk cId="1289877626" sldId="2147483811"/>
              <pc:sldLayoutMk cId="1508871629" sldId="2147483817"/>
              <ac:spMk id="2" creationId="{00000000-0000-0000-0000-000000000000}"/>
            </ac:spMkLst>
          </pc:spChg>
        </pc:sldLayoutChg>
        <pc:sldLayoutChg chg="modSp">
          <pc:chgData name="Sebastian Benoit" userId="1f7307c8-2da0-42b0-b6fe-c4fa4655ec7d" providerId="ADAL" clId="{20C10B32-0491-48AD-B238-EA7862F53919}" dt="2024-06-10T20:13:42.702" v="1340" actId="735"/>
          <pc:sldLayoutMkLst>
            <pc:docMk/>
            <pc:sldMasterMk cId="1289877626" sldId="2147483811"/>
            <pc:sldLayoutMk cId="1880135372" sldId="2147483818"/>
          </pc:sldLayoutMkLst>
        </pc:sldLayoutChg>
        <pc:sldLayoutChg chg="modSp">
          <pc:chgData name="Sebastian Benoit" userId="1f7307c8-2da0-42b0-b6fe-c4fa4655ec7d" providerId="ADAL" clId="{20C10B32-0491-48AD-B238-EA7862F53919}" dt="2024-06-10T20:13:49.878" v="1342" actId="2711"/>
          <pc:sldLayoutMkLst>
            <pc:docMk/>
            <pc:sldMasterMk cId="1289877626" sldId="2147483811"/>
            <pc:sldLayoutMk cId="2029346008" sldId="2147483819"/>
          </pc:sldLayoutMkLst>
          <pc:spChg chg="mod">
            <ac:chgData name="Sebastian Benoit" userId="1f7307c8-2da0-42b0-b6fe-c4fa4655ec7d" providerId="ADAL" clId="{20C10B32-0491-48AD-B238-EA7862F53919}" dt="2024-06-10T20:13:49.878" v="1342" actId="2711"/>
            <ac:spMkLst>
              <pc:docMk/>
              <pc:sldMasterMk cId="1289877626" sldId="2147483811"/>
              <pc:sldLayoutMk cId="2029346008" sldId="2147483819"/>
              <ac:spMk id="2" creationId="{00000000-0000-0000-0000-000000000000}"/>
            </ac:spMkLst>
          </pc:spChg>
        </pc:sldLayoutChg>
        <pc:sldLayoutChg chg="modSp">
          <pc:chgData name="Sebastian Benoit" userId="1f7307c8-2da0-42b0-b6fe-c4fa4655ec7d" providerId="ADAL" clId="{20C10B32-0491-48AD-B238-EA7862F53919}" dt="2024-06-10T20:13:59.727" v="1344" actId="2711"/>
          <pc:sldLayoutMkLst>
            <pc:docMk/>
            <pc:sldMasterMk cId="1289877626" sldId="2147483811"/>
            <pc:sldLayoutMk cId="2907471016" sldId="2147483820"/>
          </pc:sldLayoutMkLst>
          <pc:spChg chg="mod">
            <ac:chgData name="Sebastian Benoit" userId="1f7307c8-2da0-42b0-b6fe-c4fa4655ec7d" providerId="ADAL" clId="{20C10B32-0491-48AD-B238-EA7862F53919}" dt="2024-06-10T20:13:59.727" v="1344" actId="2711"/>
            <ac:spMkLst>
              <pc:docMk/>
              <pc:sldMasterMk cId="1289877626" sldId="2147483811"/>
              <pc:sldLayoutMk cId="2907471016" sldId="2147483820"/>
              <ac:spMk id="2" creationId="{00000000-0000-0000-0000-000000000000}"/>
            </ac:spMkLst>
          </pc:spChg>
        </pc:sldLayoutChg>
        <pc:sldLayoutChg chg="modSp">
          <pc:chgData name="Sebastian Benoit" userId="1f7307c8-2da0-42b0-b6fe-c4fa4655ec7d" providerId="ADAL" clId="{20C10B32-0491-48AD-B238-EA7862F53919}" dt="2024-06-10T20:14:05.742" v="1346" actId="2711"/>
          <pc:sldLayoutMkLst>
            <pc:docMk/>
            <pc:sldMasterMk cId="1289877626" sldId="2147483811"/>
            <pc:sldLayoutMk cId="1095395747" sldId="2147483821"/>
          </pc:sldLayoutMkLst>
          <pc:spChg chg="mod">
            <ac:chgData name="Sebastian Benoit" userId="1f7307c8-2da0-42b0-b6fe-c4fa4655ec7d" providerId="ADAL" clId="{20C10B32-0491-48AD-B238-EA7862F53919}" dt="2024-06-10T20:14:05.742" v="1346" actId="2711"/>
            <ac:spMkLst>
              <pc:docMk/>
              <pc:sldMasterMk cId="1289877626" sldId="2147483811"/>
              <pc:sldLayoutMk cId="1095395747" sldId="2147483821"/>
              <ac:spMk id="2" creationId="{00000000-0000-0000-0000-000000000000}"/>
            </ac:spMkLst>
          </pc:spChg>
        </pc:sldLayoutChg>
        <pc:sldLayoutChg chg="modSp">
          <pc:chgData name="Sebastian Benoit" userId="1f7307c8-2da0-42b0-b6fe-c4fa4655ec7d" providerId="ADAL" clId="{20C10B32-0491-48AD-B238-EA7862F53919}" dt="2024-06-10T20:14:11.327" v="1347" actId="735"/>
          <pc:sldLayoutMkLst>
            <pc:docMk/>
            <pc:sldMasterMk cId="1289877626" sldId="2147483811"/>
            <pc:sldLayoutMk cId="485873025" sldId="2147483822"/>
          </pc:sldLayoutMkLst>
        </pc:sldLayoutChg>
        <pc:sldLayoutChg chg="modSp mod">
          <pc:chgData name="Sebastian Benoit" userId="1f7307c8-2da0-42b0-b6fe-c4fa4655ec7d" providerId="ADAL" clId="{20C10B32-0491-48AD-B238-EA7862F53919}" dt="2024-06-10T20:15:51.001" v="1370" actId="14100"/>
          <pc:sldLayoutMkLst>
            <pc:docMk/>
            <pc:sldMasterMk cId="1289877626" sldId="2147483811"/>
            <pc:sldLayoutMk cId="261675159" sldId="2147483823"/>
          </pc:sldLayoutMkLst>
          <pc:spChg chg="mod">
            <ac:chgData name="Sebastian Benoit" userId="1f7307c8-2da0-42b0-b6fe-c4fa4655ec7d" providerId="ADAL" clId="{20C10B32-0491-48AD-B238-EA7862F53919}" dt="2024-06-10T20:15:45.721" v="1369" actId="14100"/>
            <ac:spMkLst>
              <pc:docMk/>
              <pc:sldMasterMk cId="1289877626" sldId="2147483811"/>
              <pc:sldLayoutMk cId="261675159" sldId="2147483823"/>
              <ac:spMk id="2" creationId="{00000000-0000-0000-0000-000000000000}"/>
            </ac:spMkLst>
          </pc:spChg>
          <pc:spChg chg="mod">
            <ac:chgData name="Sebastian Benoit" userId="1f7307c8-2da0-42b0-b6fe-c4fa4655ec7d" providerId="ADAL" clId="{20C10B32-0491-48AD-B238-EA7862F53919}" dt="2024-06-10T20:15:51.001" v="1370" actId="14100"/>
            <ac:spMkLst>
              <pc:docMk/>
              <pc:sldMasterMk cId="1289877626" sldId="2147483811"/>
              <pc:sldLayoutMk cId="261675159" sldId="2147483823"/>
              <ac:spMk id="3" creationId="{00000000-0000-0000-0000-000000000000}"/>
            </ac:spMkLst>
          </pc:spChg>
        </pc:sldLayoutChg>
        <pc:sldLayoutChg chg="modSp mod">
          <pc:chgData name="Sebastian Benoit" userId="1f7307c8-2da0-42b0-b6fe-c4fa4655ec7d" providerId="ADAL" clId="{20C10B32-0491-48AD-B238-EA7862F53919}" dt="2024-06-10T20:15:30.824" v="1366" actId="14100"/>
          <pc:sldLayoutMkLst>
            <pc:docMk/>
            <pc:sldMasterMk cId="1289877626" sldId="2147483811"/>
            <pc:sldLayoutMk cId="914018686" sldId="2147483824"/>
          </pc:sldLayoutMkLst>
          <pc:spChg chg="mod">
            <ac:chgData name="Sebastian Benoit" userId="1f7307c8-2da0-42b0-b6fe-c4fa4655ec7d" providerId="ADAL" clId="{20C10B32-0491-48AD-B238-EA7862F53919}" dt="2024-06-10T20:15:30.824" v="1366" actId="14100"/>
            <ac:spMkLst>
              <pc:docMk/>
              <pc:sldMasterMk cId="1289877626" sldId="2147483811"/>
              <pc:sldLayoutMk cId="914018686" sldId="2147483824"/>
              <ac:spMk id="2" creationId="{00000000-0000-0000-0000-000000000000}"/>
            </ac:spMkLst>
          </pc:spChg>
        </pc:sldLayoutChg>
      </pc:sldMasterChg>
      <pc:sldMasterChg chg="add del addSldLayout delSldLayout">
        <pc:chgData name="Sebastian Benoit" userId="1f7307c8-2da0-42b0-b6fe-c4fa4655ec7d" providerId="ADAL" clId="{20C10B32-0491-48AD-B238-EA7862F53919}" dt="2024-06-10T20:36:05.506" v="1702" actId="27028"/>
        <pc:sldMasterMkLst>
          <pc:docMk/>
          <pc:sldMasterMk cId="2405458388" sldId="2147483825"/>
        </pc:sldMasterMkLst>
        <pc:sldLayoutChg chg="add del">
          <pc:chgData name="Sebastian Benoit" userId="1f7307c8-2da0-42b0-b6fe-c4fa4655ec7d" providerId="ADAL" clId="{20C10B32-0491-48AD-B238-EA7862F53919}" dt="2024-06-10T20:36:05.506" v="1702" actId="27028"/>
          <pc:sldLayoutMkLst>
            <pc:docMk/>
            <pc:sldMasterMk cId="2405458388" sldId="2147483825"/>
            <pc:sldLayoutMk cId="3636517163" sldId="2147483826"/>
          </pc:sldLayoutMkLst>
        </pc:sldLayoutChg>
      </pc:sldMasterChg>
      <pc:sldMasterChg chg="add del addSldLayout delSldLayout">
        <pc:chgData name="Sebastian Benoit" userId="1f7307c8-2da0-42b0-b6fe-c4fa4655ec7d" providerId="ADAL" clId="{20C10B32-0491-48AD-B238-EA7862F53919}" dt="2024-06-10T22:31:11.867" v="2723" actId="2696"/>
        <pc:sldMasterMkLst>
          <pc:docMk/>
          <pc:sldMasterMk cId="2405458388" sldId="2147483827"/>
        </pc:sldMasterMkLst>
        <pc:sldLayoutChg chg="add del">
          <pc:chgData name="Sebastian Benoit" userId="1f7307c8-2da0-42b0-b6fe-c4fa4655ec7d" providerId="ADAL" clId="{20C10B32-0491-48AD-B238-EA7862F53919}" dt="2024-06-10T22:31:11.867" v="2723" actId="2696"/>
          <pc:sldLayoutMkLst>
            <pc:docMk/>
            <pc:sldMasterMk cId="2405458388" sldId="2147483827"/>
            <pc:sldLayoutMk cId="3232272292" sldId="2147483665"/>
          </pc:sldLayoutMkLst>
        </pc:sldLayoutChg>
      </pc:sldMasterChg>
    </pc:docChg>
  </pc:docChgLst>
  <pc:docChgLst>
    <pc:chgData name="Gunnar Maehlum (IDEAS)" userId="5ad383bc-9dcd-464e-8a36-2e6e66289177" providerId="ADAL" clId="{680CBD35-B48C-E64A-80E2-89F7DA54D355}"/>
    <pc:docChg chg="modSld">
      <pc:chgData name="Gunnar Maehlum (IDEAS)" userId="5ad383bc-9dcd-464e-8a36-2e6e66289177" providerId="ADAL" clId="{680CBD35-B48C-E64A-80E2-89F7DA54D355}" dt="2024-01-05T12:05:09.297" v="2" actId="729"/>
      <pc:docMkLst>
        <pc:docMk/>
      </pc:docMkLst>
      <pc:sldChg chg="mod modShow">
        <pc:chgData name="Gunnar Maehlum (IDEAS)" userId="5ad383bc-9dcd-464e-8a36-2e6e66289177" providerId="ADAL" clId="{680CBD35-B48C-E64A-80E2-89F7DA54D355}" dt="2024-01-05T12:05:02.816" v="1" actId="729"/>
        <pc:sldMkLst>
          <pc:docMk/>
          <pc:sldMk cId="4131287192" sldId="294"/>
        </pc:sldMkLst>
      </pc:sldChg>
      <pc:sldChg chg="mod modShow">
        <pc:chgData name="Gunnar Maehlum (IDEAS)" userId="5ad383bc-9dcd-464e-8a36-2e6e66289177" providerId="ADAL" clId="{680CBD35-B48C-E64A-80E2-89F7DA54D355}" dt="2024-01-05T12:04:55.435" v="0" actId="729"/>
        <pc:sldMkLst>
          <pc:docMk/>
          <pc:sldMk cId="1331037839" sldId="405"/>
        </pc:sldMkLst>
      </pc:sldChg>
      <pc:sldChg chg="mod modShow">
        <pc:chgData name="Gunnar Maehlum (IDEAS)" userId="5ad383bc-9dcd-464e-8a36-2e6e66289177" providerId="ADAL" clId="{680CBD35-B48C-E64A-80E2-89F7DA54D355}" dt="2024-01-05T12:05:09.297" v="2" actId="729"/>
        <pc:sldMkLst>
          <pc:docMk/>
          <pc:sldMk cId="2325865067" sldId="41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38B7A-D826-459A-80FF-C94D90FDD73A}" type="datetimeFigureOut">
              <a:rPr lang="en-US" smtClean="0"/>
              <a:t>2024-06-11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B76C2-1A5E-44E9-8E1F-1CF5B2123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8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2219F-6CFF-4AA5-8218-946E71D76E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37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B76C2-1A5E-44E9-8E1F-1CF5B21239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31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78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uses the ADC to read the data</a:t>
            </a:r>
          </a:p>
          <a:p>
            <a:r>
              <a:rPr lang="en-US" dirty="0"/>
              <a:t>It is triggered by low thresholds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B76C2-1A5E-44E9-8E1F-1CF5B21239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31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2219F-6CFF-4AA5-8218-946E71D76EE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04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2219F-6CFF-4AA5-8218-946E71D76E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06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2219F-6CFF-4AA5-8218-946E71D76EE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65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4200" y="1996702"/>
            <a:ext cx="6273800" cy="2387600"/>
          </a:xfrm>
        </p:spPr>
        <p:txBody>
          <a:bodyPr anchor="b"/>
          <a:lstStyle>
            <a:lvl1pPr algn="r">
              <a:defRPr sz="6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76377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0DB1A0-90AD-4850-94BF-A888A32DA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58" y="493796"/>
            <a:ext cx="5148980" cy="1257134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10DBA16-A589-4A5E-A90E-CF7D31070B22}"/>
              </a:ext>
            </a:extLst>
          </p:cNvPr>
          <p:cNvSpPr/>
          <p:nvPr/>
        </p:nvSpPr>
        <p:spPr>
          <a:xfrm>
            <a:off x="-30480" y="0"/>
            <a:ext cx="7425193" cy="5128591"/>
          </a:xfrm>
          <a:custGeom>
            <a:avLst/>
            <a:gdLst>
              <a:gd name="connsiteX0" fmla="*/ 7543800 w 7543800"/>
              <a:gd name="connsiteY0" fmla="*/ 0 h 3200400"/>
              <a:gd name="connsiteX1" fmla="*/ 0 w 7543800"/>
              <a:gd name="connsiteY1" fmla="*/ 3200400 h 3200400"/>
              <a:gd name="connsiteX0" fmla="*/ 7577289 w 7577289"/>
              <a:gd name="connsiteY0" fmla="*/ 0 h 3209677"/>
              <a:gd name="connsiteX1" fmla="*/ 0 w 7577289"/>
              <a:gd name="connsiteY1" fmla="*/ 3209677 h 3209677"/>
              <a:gd name="connsiteX0" fmla="*/ 7577289 w 7577289"/>
              <a:gd name="connsiteY0" fmla="*/ 0 h 3209677"/>
              <a:gd name="connsiteX1" fmla="*/ 0 w 7577289"/>
              <a:gd name="connsiteY1" fmla="*/ 3209677 h 3209677"/>
              <a:gd name="connsiteX0" fmla="*/ 7577289 w 9115425"/>
              <a:gd name="connsiteY0" fmla="*/ 0 h 3209677"/>
              <a:gd name="connsiteX1" fmla="*/ 0 w 9115425"/>
              <a:gd name="connsiteY1" fmla="*/ 3209677 h 3209677"/>
              <a:gd name="connsiteX0" fmla="*/ 7577289 w 8249895"/>
              <a:gd name="connsiteY0" fmla="*/ 0 h 3407859"/>
              <a:gd name="connsiteX1" fmla="*/ 0 w 8249895"/>
              <a:gd name="connsiteY1" fmla="*/ 3209677 h 3407859"/>
              <a:gd name="connsiteX0" fmla="*/ 7577289 w 8256704"/>
              <a:gd name="connsiteY0" fmla="*/ 0 h 3399759"/>
              <a:gd name="connsiteX1" fmla="*/ 0 w 8256704"/>
              <a:gd name="connsiteY1" fmla="*/ 3209677 h 3399759"/>
              <a:gd name="connsiteX0" fmla="*/ 7577289 w 8285141"/>
              <a:gd name="connsiteY0" fmla="*/ 0 h 3277503"/>
              <a:gd name="connsiteX1" fmla="*/ 0 w 8285141"/>
              <a:gd name="connsiteY1" fmla="*/ 3209677 h 3277503"/>
              <a:gd name="connsiteX0" fmla="*/ 7577289 w 8143453"/>
              <a:gd name="connsiteY0" fmla="*/ 0 h 3309633"/>
              <a:gd name="connsiteX1" fmla="*/ 0 w 8143453"/>
              <a:gd name="connsiteY1" fmla="*/ 3209677 h 3309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43453" h="3309633">
                <a:moveTo>
                  <a:pt x="7577289" y="0"/>
                </a:moveTo>
                <a:cubicBezTo>
                  <a:pt x="9756803" y="1880041"/>
                  <a:pt x="5305461" y="3769362"/>
                  <a:pt x="0" y="3209677"/>
                </a:cubicBezTo>
              </a:path>
            </a:pathLst>
          </a:cu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F8E7600-3259-4CFF-BCED-918AA05F2405}"/>
              </a:ext>
            </a:extLst>
          </p:cNvPr>
          <p:cNvSpPr/>
          <p:nvPr/>
        </p:nvSpPr>
        <p:spPr>
          <a:xfrm>
            <a:off x="-30480" y="0"/>
            <a:ext cx="7070167" cy="3223575"/>
          </a:xfrm>
          <a:custGeom>
            <a:avLst/>
            <a:gdLst>
              <a:gd name="connsiteX0" fmla="*/ 7543800 w 7543800"/>
              <a:gd name="connsiteY0" fmla="*/ 0 h 3200400"/>
              <a:gd name="connsiteX1" fmla="*/ 0 w 7543800"/>
              <a:gd name="connsiteY1" fmla="*/ 3200400 h 3200400"/>
              <a:gd name="connsiteX0" fmla="*/ 7577289 w 7577289"/>
              <a:gd name="connsiteY0" fmla="*/ 0 h 3209677"/>
              <a:gd name="connsiteX1" fmla="*/ 0 w 7577289"/>
              <a:gd name="connsiteY1" fmla="*/ 3209677 h 3209677"/>
              <a:gd name="connsiteX0" fmla="*/ 7577289 w 7577289"/>
              <a:gd name="connsiteY0" fmla="*/ 0 h 3209677"/>
              <a:gd name="connsiteX1" fmla="*/ 0 w 7577289"/>
              <a:gd name="connsiteY1" fmla="*/ 3209677 h 3209677"/>
              <a:gd name="connsiteX0" fmla="*/ 7577289 w 9115425"/>
              <a:gd name="connsiteY0" fmla="*/ 0 h 3209677"/>
              <a:gd name="connsiteX1" fmla="*/ 0 w 9115425"/>
              <a:gd name="connsiteY1" fmla="*/ 3209677 h 3209677"/>
              <a:gd name="connsiteX0" fmla="*/ 7577289 w 8249895"/>
              <a:gd name="connsiteY0" fmla="*/ 0 h 3407859"/>
              <a:gd name="connsiteX1" fmla="*/ 0 w 8249895"/>
              <a:gd name="connsiteY1" fmla="*/ 3209677 h 3407859"/>
              <a:gd name="connsiteX0" fmla="*/ 7577289 w 8256704"/>
              <a:gd name="connsiteY0" fmla="*/ 0 h 3399759"/>
              <a:gd name="connsiteX1" fmla="*/ 0 w 8256704"/>
              <a:gd name="connsiteY1" fmla="*/ 3209677 h 3399759"/>
              <a:gd name="connsiteX0" fmla="*/ 7577289 w 8285141"/>
              <a:gd name="connsiteY0" fmla="*/ 0 h 3277503"/>
              <a:gd name="connsiteX1" fmla="*/ 0 w 8285141"/>
              <a:gd name="connsiteY1" fmla="*/ 3209677 h 3277503"/>
              <a:gd name="connsiteX0" fmla="*/ 7577289 w 8143453"/>
              <a:gd name="connsiteY0" fmla="*/ 0 h 3309633"/>
              <a:gd name="connsiteX1" fmla="*/ 0 w 8143453"/>
              <a:gd name="connsiteY1" fmla="*/ 3209677 h 3309633"/>
              <a:gd name="connsiteX0" fmla="*/ 7577289 w 7768177"/>
              <a:gd name="connsiteY0" fmla="*/ 0 h 3321122"/>
              <a:gd name="connsiteX1" fmla="*/ 0 w 7768177"/>
              <a:gd name="connsiteY1" fmla="*/ 3209677 h 332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68177" h="3321122">
                <a:moveTo>
                  <a:pt x="7577289" y="0"/>
                </a:moveTo>
                <a:cubicBezTo>
                  <a:pt x="8618171" y="2146961"/>
                  <a:pt x="5305461" y="3769362"/>
                  <a:pt x="0" y="320967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DDE4D49-014B-48D2-A407-DBD833AC12D2}"/>
              </a:ext>
            </a:extLst>
          </p:cNvPr>
          <p:cNvSpPr/>
          <p:nvPr/>
        </p:nvSpPr>
        <p:spPr>
          <a:xfrm>
            <a:off x="-2" y="1"/>
            <a:ext cx="8132107" cy="6865178"/>
          </a:xfrm>
          <a:custGeom>
            <a:avLst/>
            <a:gdLst>
              <a:gd name="connsiteX0" fmla="*/ 7543800 w 7543800"/>
              <a:gd name="connsiteY0" fmla="*/ 0 h 3200400"/>
              <a:gd name="connsiteX1" fmla="*/ 0 w 7543800"/>
              <a:gd name="connsiteY1" fmla="*/ 3200400 h 3200400"/>
              <a:gd name="connsiteX0" fmla="*/ 7577289 w 7577289"/>
              <a:gd name="connsiteY0" fmla="*/ 0 h 3209677"/>
              <a:gd name="connsiteX1" fmla="*/ 0 w 7577289"/>
              <a:gd name="connsiteY1" fmla="*/ 3209677 h 3209677"/>
              <a:gd name="connsiteX0" fmla="*/ 7577289 w 7577289"/>
              <a:gd name="connsiteY0" fmla="*/ 0 h 3209677"/>
              <a:gd name="connsiteX1" fmla="*/ 0 w 7577289"/>
              <a:gd name="connsiteY1" fmla="*/ 3209677 h 3209677"/>
              <a:gd name="connsiteX0" fmla="*/ 7577289 w 9115425"/>
              <a:gd name="connsiteY0" fmla="*/ 0 h 3209677"/>
              <a:gd name="connsiteX1" fmla="*/ 0 w 9115425"/>
              <a:gd name="connsiteY1" fmla="*/ 3209677 h 3209677"/>
              <a:gd name="connsiteX0" fmla="*/ 7577289 w 8249895"/>
              <a:gd name="connsiteY0" fmla="*/ 0 h 3407859"/>
              <a:gd name="connsiteX1" fmla="*/ 0 w 8249895"/>
              <a:gd name="connsiteY1" fmla="*/ 3209677 h 3407859"/>
              <a:gd name="connsiteX0" fmla="*/ 7577289 w 8256704"/>
              <a:gd name="connsiteY0" fmla="*/ 0 h 3399759"/>
              <a:gd name="connsiteX1" fmla="*/ 0 w 8256704"/>
              <a:gd name="connsiteY1" fmla="*/ 3209677 h 3399759"/>
              <a:gd name="connsiteX0" fmla="*/ 7577289 w 8285141"/>
              <a:gd name="connsiteY0" fmla="*/ 0 h 3277503"/>
              <a:gd name="connsiteX1" fmla="*/ 0 w 8285141"/>
              <a:gd name="connsiteY1" fmla="*/ 3209677 h 3277503"/>
              <a:gd name="connsiteX0" fmla="*/ 7577289 w 8143453"/>
              <a:gd name="connsiteY0" fmla="*/ 0 h 3309633"/>
              <a:gd name="connsiteX1" fmla="*/ 0 w 8143453"/>
              <a:gd name="connsiteY1" fmla="*/ 3209677 h 3309633"/>
              <a:gd name="connsiteX0" fmla="*/ 5523084 w 6325668"/>
              <a:gd name="connsiteY0" fmla="*/ 0 h 3295528"/>
              <a:gd name="connsiteX1" fmla="*/ 0 w 6325668"/>
              <a:gd name="connsiteY1" fmla="*/ 3194968 h 3295528"/>
              <a:gd name="connsiteX0" fmla="*/ 5523084 w 7871124"/>
              <a:gd name="connsiteY0" fmla="*/ 0 h 3302627"/>
              <a:gd name="connsiteX1" fmla="*/ 0 w 7871124"/>
              <a:gd name="connsiteY1" fmla="*/ 3194968 h 3302627"/>
              <a:gd name="connsiteX0" fmla="*/ 5523084 w 7081099"/>
              <a:gd name="connsiteY0" fmla="*/ 0 h 3302300"/>
              <a:gd name="connsiteX1" fmla="*/ 0 w 7081099"/>
              <a:gd name="connsiteY1" fmla="*/ 3194968 h 3302300"/>
              <a:gd name="connsiteX0" fmla="*/ 5523084 w 6839490"/>
              <a:gd name="connsiteY0" fmla="*/ 0 h 3310198"/>
              <a:gd name="connsiteX1" fmla="*/ 0 w 6839490"/>
              <a:gd name="connsiteY1" fmla="*/ 3194968 h 3310198"/>
              <a:gd name="connsiteX0" fmla="*/ 5523084 w 6375509"/>
              <a:gd name="connsiteY0" fmla="*/ 0 h 3299003"/>
              <a:gd name="connsiteX1" fmla="*/ 0 w 6375509"/>
              <a:gd name="connsiteY1" fmla="*/ 3194968 h 3299003"/>
              <a:gd name="connsiteX0" fmla="*/ 5523084 w 6613196"/>
              <a:gd name="connsiteY0" fmla="*/ 0 h 3306238"/>
              <a:gd name="connsiteX1" fmla="*/ 0 w 6613196"/>
              <a:gd name="connsiteY1" fmla="*/ 3194968 h 3306238"/>
              <a:gd name="connsiteX0" fmla="*/ 5523084 w 6524580"/>
              <a:gd name="connsiteY0" fmla="*/ 0 h 3298405"/>
              <a:gd name="connsiteX1" fmla="*/ 0 w 6524580"/>
              <a:gd name="connsiteY1" fmla="*/ 3194968 h 329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24580" h="3298405">
                <a:moveTo>
                  <a:pt x="5523084" y="0"/>
                </a:moveTo>
                <a:cubicBezTo>
                  <a:pt x="8171493" y="1951116"/>
                  <a:pt x="5305461" y="3754653"/>
                  <a:pt x="0" y="3194968"/>
                </a:cubicBezTo>
              </a:path>
            </a:pathLst>
          </a:cu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062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9346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471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5395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5873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‹#›</a:t>
            </a:fld>
            <a:endParaRPr lang="nb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A2103A-C9C7-4625-A5D5-91657715CA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1228" y="335303"/>
            <a:ext cx="2932608" cy="71453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D2214E7-3148-4D25-8921-F8839C2C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35303"/>
            <a:ext cx="7991770" cy="71453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lang="en-US" sz="3375" b="0" smtClean="0">
                <a:solidFill>
                  <a:srgbClr val="0A2066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781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2024-06-11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fld id="{B8558951-7D49-4C59-92FD-A826AE622B74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8721E3-9BA1-4435-81AD-F54D09DB47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1228" y="335303"/>
            <a:ext cx="2932608" cy="7145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CD045E9-1EF0-47DF-95F8-FADED8E1A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35303"/>
            <a:ext cx="7991770" cy="71453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lang="en-US" sz="3375" b="0" smtClean="0">
                <a:solidFill>
                  <a:srgbClr val="0A2066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6517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35303"/>
            <a:ext cx="7991770" cy="71453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lang="en-US" sz="3375" b="0" i="0" smtClean="0">
                <a:solidFill>
                  <a:srgbClr val="0A2066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4406"/>
            <a:ext cx="10515600" cy="47225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2F5B36-FDD6-403D-9CAC-1AF565B468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1228" y="335303"/>
            <a:ext cx="2932608" cy="71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40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DE564A-0501-4FFA-A555-03ECF44C8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710" y="846838"/>
            <a:ext cx="5806277" cy="141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75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2024-06-11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fld id="{B8558951-7D49-4C59-92FD-A826AE622B74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8721E3-9BA1-4435-81AD-F54D09DB47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1228" y="335303"/>
            <a:ext cx="2932608" cy="7145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CD045E9-1EF0-47DF-95F8-FADED8E1A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35303"/>
            <a:ext cx="7991770" cy="71453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lang="en-US" sz="3375" b="1" smtClean="0">
                <a:solidFill>
                  <a:srgbClr val="0A20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517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805CAA-1C78-4D02-B641-E82329196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2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7D478F-FC83-4577-8779-6A5162B8A25B}"/>
              </a:ext>
            </a:extLst>
          </p:cNvPr>
          <p:cNvSpPr/>
          <p:nvPr userDrawn="1"/>
        </p:nvSpPr>
        <p:spPr bwMode="auto">
          <a:xfrm>
            <a:off x="1" y="2002632"/>
            <a:ext cx="12191999" cy="285273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29892" tIns="29892" rIns="29892" bIns="29892" numCol="1" rtlCol="0" anchor="ctr" anchorCtr="0" compatLnSpc="1">
            <a:prstTxWarp prst="textNoShape">
              <a:avLst/>
            </a:prstTxWarp>
          </a:bodyPr>
          <a:lstStyle/>
          <a:p>
            <a:pPr marL="134513"/>
            <a:endParaRPr lang="nb-NO" sz="168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1" y="2275466"/>
            <a:ext cx="8126132" cy="1612063"/>
          </a:xfrm>
          <a:prstGeom prst="rect">
            <a:avLst/>
          </a:prstGeom>
        </p:spPr>
        <p:txBody>
          <a:bodyPr anchor="t" anchorCtr="0"/>
          <a:lstStyle>
            <a:lvl1pPr>
              <a:defRPr sz="5062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550" y="3887529"/>
            <a:ext cx="10883901" cy="9678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2FEE-E5CF-4143-A9AB-81BABA09EA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063" y="2275466"/>
            <a:ext cx="3117550" cy="75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5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894CD6-32B1-48E8-992F-22117A8EA1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2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150" y="1122363"/>
            <a:ext cx="1030605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C833-96B1-AF4D-8471-9BAE6E4F9A3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DE564A-0501-4FFA-A555-03ECF44C8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710" y="846838"/>
            <a:ext cx="5806277" cy="141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18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A2066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7084D1-E401-437C-ACD9-22856BFBE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9239" y="293501"/>
            <a:ext cx="1601517" cy="442408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435A4BF-0797-4F41-AEF2-42426A97771D}"/>
              </a:ext>
            </a:extLst>
          </p:cNvPr>
          <p:cNvSpPr/>
          <p:nvPr/>
        </p:nvSpPr>
        <p:spPr>
          <a:xfrm>
            <a:off x="-30480" y="0"/>
            <a:ext cx="7425193" cy="5128591"/>
          </a:xfrm>
          <a:custGeom>
            <a:avLst/>
            <a:gdLst>
              <a:gd name="connsiteX0" fmla="*/ 7543800 w 7543800"/>
              <a:gd name="connsiteY0" fmla="*/ 0 h 3200400"/>
              <a:gd name="connsiteX1" fmla="*/ 0 w 7543800"/>
              <a:gd name="connsiteY1" fmla="*/ 3200400 h 3200400"/>
              <a:gd name="connsiteX0" fmla="*/ 7577289 w 7577289"/>
              <a:gd name="connsiteY0" fmla="*/ 0 h 3209677"/>
              <a:gd name="connsiteX1" fmla="*/ 0 w 7577289"/>
              <a:gd name="connsiteY1" fmla="*/ 3209677 h 3209677"/>
              <a:gd name="connsiteX0" fmla="*/ 7577289 w 7577289"/>
              <a:gd name="connsiteY0" fmla="*/ 0 h 3209677"/>
              <a:gd name="connsiteX1" fmla="*/ 0 w 7577289"/>
              <a:gd name="connsiteY1" fmla="*/ 3209677 h 3209677"/>
              <a:gd name="connsiteX0" fmla="*/ 7577289 w 9115425"/>
              <a:gd name="connsiteY0" fmla="*/ 0 h 3209677"/>
              <a:gd name="connsiteX1" fmla="*/ 0 w 9115425"/>
              <a:gd name="connsiteY1" fmla="*/ 3209677 h 3209677"/>
              <a:gd name="connsiteX0" fmla="*/ 7577289 w 8249895"/>
              <a:gd name="connsiteY0" fmla="*/ 0 h 3407859"/>
              <a:gd name="connsiteX1" fmla="*/ 0 w 8249895"/>
              <a:gd name="connsiteY1" fmla="*/ 3209677 h 3407859"/>
              <a:gd name="connsiteX0" fmla="*/ 7577289 w 8256704"/>
              <a:gd name="connsiteY0" fmla="*/ 0 h 3399759"/>
              <a:gd name="connsiteX1" fmla="*/ 0 w 8256704"/>
              <a:gd name="connsiteY1" fmla="*/ 3209677 h 3399759"/>
              <a:gd name="connsiteX0" fmla="*/ 7577289 w 8285141"/>
              <a:gd name="connsiteY0" fmla="*/ 0 h 3277503"/>
              <a:gd name="connsiteX1" fmla="*/ 0 w 8285141"/>
              <a:gd name="connsiteY1" fmla="*/ 3209677 h 3277503"/>
              <a:gd name="connsiteX0" fmla="*/ 7577289 w 8143453"/>
              <a:gd name="connsiteY0" fmla="*/ 0 h 3309633"/>
              <a:gd name="connsiteX1" fmla="*/ 0 w 8143453"/>
              <a:gd name="connsiteY1" fmla="*/ 3209677 h 3309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43453" h="3309633">
                <a:moveTo>
                  <a:pt x="7577289" y="0"/>
                </a:moveTo>
                <a:cubicBezTo>
                  <a:pt x="9756803" y="1880041"/>
                  <a:pt x="5305461" y="3769362"/>
                  <a:pt x="0" y="3209677"/>
                </a:cubicBezTo>
              </a:path>
            </a:pathLst>
          </a:cu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601C1CD-A67F-4737-8926-2C605095A0A4}"/>
              </a:ext>
            </a:extLst>
          </p:cNvPr>
          <p:cNvSpPr/>
          <p:nvPr/>
        </p:nvSpPr>
        <p:spPr>
          <a:xfrm>
            <a:off x="-2" y="1"/>
            <a:ext cx="8132107" cy="6865178"/>
          </a:xfrm>
          <a:custGeom>
            <a:avLst/>
            <a:gdLst>
              <a:gd name="connsiteX0" fmla="*/ 7543800 w 7543800"/>
              <a:gd name="connsiteY0" fmla="*/ 0 h 3200400"/>
              <a:gd name="connsiteX1" fmla="*/ 0 w 7543800"/>
              <a:gd name="connsiteY1" fmla="*/ 3200400 h 3200400"/>
              <a:gd name="connsiteX0" fmla="*/ 7577289 w 7577289"/>
              <a:gd name="connsiteY0" fmla="*/ 0 h 3209677"/>
              <a:gd name="connsiteX1" fmla="*/ 0 w 7577289"/>
              <a:gd name="connsiteY1" fmla="*/ 3209677 h 3209677"/>
              <a:gd name="connsiteX0" fmla="*/ 7577289 w 7577289"/>
              <a:gd name="connsiteY0" fmla="*/ 0 h 3209677"/>
              <a:gd name="connsiteX1" fmla="*/ 0 w 7577289"/>
              <a:gd name="connsiteY1" fmla="*/ 3209677 h 3209677"/>
              <a:gd name="connsiteX0" fmla="*/ 7577289 w 9115425"/>
              <a:gd name="connsiteY0" fmla="*/ 0 h 3209677"/>
              <a:gd name="connsiteX1" fmla="*/ 0 w 9115425"/>
              <a:gd name="connsiteY1" fmla="*/ 3209677 h 3209677"/>
              <a:gd name="connsiteX0" fmla="*/ 7577289 w 8249895"/>
              <a:gd name="connsiteY0" fmla="*/ 0 h 3407859"/>
              <a:gd name="connsiteX1" fmla="*/ 0 w 8249895"/>
              <a:gd name="connsiteY1" fmla="*/ 3209677 h 3407859"/>
              <a:gd name="connsiteX0" fmla="*/ 7577289 w 8256704"/>
              <a:gd name="connsiteY0" fmla="*/ 0 h 3399759"/>
              <a:gd name="connsiteX1" fmla="*/ 0 w 8256704"/>
              <a:gd name="connsiteY1" fmla="*/ 3209677 h 3399759"/>
              <a:gd name="connsiteX0" fmla="*/ 7577289 w 8285141"/>
              <a:gd name="connsiteY0" fmla="*/ 0 h 3277503"/>
              <a:gd name="connsiteX1" fmla="*/ 0 w 8285141"/>
              <a:gd name="connsiteY1" fmla="*/ 3209677 h 3277503"/>
              <a:gd name="connsiteX0" fmla="*/ 7577289 w 8143453"/>
              <a:gd name="connsiteY0" fmla="*/ 0 h 3309633"/>
              <a:gd name="connsiteX1" fmla="*/ 0 w 8143453"/>
              <a:gd name="connsiteY1" fmla="*/ 3209677 h 3309633"/>
              <a:gd name="connsiteX0" fmla="*/ 5523084 w 6325668"/>
              <a:gd name="connsiteY0" fmla="*/ 0 h 3295528"/>
              <a:gd name="connsiteX1" fmla="*/ 0 w 6325668"/>
              <a:gd name="connsiteY1" fmla="*/ 3194968 h 3295528"/>
              <a:gd name="connsiteX0" fmla="*/ 5523084 w 7871124"/>
              <a:gd name="connsiteY0" fmla="*/ 0 h 3302627"/>
              <a:gd name="connsiteX1" fmla="*/ 0 w 7871124"/>
              <a:gd name="connsiteY1" fmla="*/ 3194968 h 3302627"/>
              <a:gd name="connsiteX0" fmla="*/ 5523084 w 7081099"/>
              <a:gd name="connsiteY0" fmla="*/ 0 h 3302300"/>
              <a:gd name="connsiteX1" fmla="*/ 0 w 7081099"/>
              <a:gd name="connsiteY1" fmla="*/ 3194968 h 3302300"/>
              <a:gd name="connsiteX0" fmla="*/ 5523084 w 6839490"/>
              <a:gd name="connsiteY0" fmla="*/ 0 h 3310198"/>
              <a:gd name="connsiteX1" fmla="*/ 0 w 6839490"/>
              <a:gd name="connsiteY1" fmla="*/ 3194968 h 3310198"/>
              <a:gd name="connsiteX0" fmla="*/ 5523084 w 6375509"/>
              <a:gd name="connsiteY0" fmla="*/ 0 h 3299003"/>
              <a:gd name="connsiteX1" fmla="*/ 0 w 6375509"/>
              <a:gd name="connsiteY1" fmla="*/ 3194968 h 3299003"/>
              <a:gd name="connsiteX0" fmla="*/ 5523084 w 6613196"/>
              <a:gd name="connsiteY0" fmla="*/ 0 h 3306238"/>
              <a:gd name="connsiteX1" fmla="*/ 0 w 6613196"/>
              <a:gd name="connsiteY1" fmla="*/ 3194968 h 3306238"/>
              <a:gd name="connsiteX0" fmla="*/ 5523084 w 6524580"/>
              <a:gd name="connsiteY0" fmla="*/ 0 h 3298405"/>
              <a:gd name="connsiteX1" fmla="*/ 0 w 6524580"/>
              <a:gd name="connsiteY1" fmla="*/ 3194968 h 329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24580" h="3298405">
                <a:moveTo>
                  <a:pt x="5523084" y="0"/>
                </a:moveTo>
                <a:cubicBezTo>
                  <a:pt x="8171493" y="1951116"/>
                  <a:pt x="5305461" y="3754653"/>
                  <a:pt x="0" y="3194968"/>
                </a:cubicBezTo>
              </a:path>
            </a:pathLst>
          </a:cu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453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B2AE-DE8E-47B7-A210-A8045B3E3A6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F2BC4D-8287-4D0D-929E-685D6A546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9239" y="293501"/>
            <a:ext cx="1601517" cy="442408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40103AD-575A-4D78-A37F-E5C8806FF370}"/>
              </a:ext>
            </a:extLst>
          </p:cNvPr>
          <p:cNvSpPr/>
          <p:nvPr/>
        </p:nvSpPr>
        <p:spPr>
          <a:xfrm>
            <a:off x="-30480" y="0"/>
            <a:ext cx="7425193" cy="5128591"/>
          </a:xfrm>
          <a:custGeom>
            <a:avLst/>
            <a:gdLst>
              <a:gd name="connsiteX0" fmla="*/ 7543800 w 7543800"/>
              <a:gd name="connsiteY0" fmla="*/ 0 h 3200400"/>
              <a:gd name="connsiteX1" fmla="*/ 0 w 7543800"/>
              <a:gd name="connsiteY1" fmla="*/ 3200400 h 3200400"/>
              <a:gd name="connsiteX0" fmla="*/ 7577289 w 7577289"/>
              <a:gd name="connsiteY0" fmla="*/ 0 h 3209677"/>
              <a:gd name="connsiteX1" fmla="*/ 0 w 7577289"/>
              <a:gd name="connsiteY1" fmla="*/ 3209677 h 3209677"/>
              <a:gd name="connsiteX0" fmla="*/ 7577289 w 7577289"/>
              <a:gd name="connsiteY0" fmla="*/ 0 h 3209677"/>
              <a:gd name="connsiteX1" fmla="*/ 0 w 7577289"/>
              <a:gd name="connsiteY1" fmla="*/ 3209677 h 3209677"/>
              <a:gd name="connsiteX0" fmla="*/ 7577289 w 9115425"/>
              <a:gd name="connsiteY0" fmla="*/ 0 h 3209677"/>
              <a:gd name="connsiteX1" fmla="*/ 0 w 9115425"/>
              <a:gd name="connsiteY1" fmla="*/ 3209677 h 3209677"/>
              <a:gd name="connsiteX0" fmla="*/ 7577289 w 8249895"/>
              <a:gd name="connsiteY0" fmla="*/ 0 h 3407859"/>
              <a:gd name="connsiteX1" fmla="*/ 0 w 8249895"/>
              <a:gd name="connsiteY1" fmla="*/ 3209677 h 3407859"/>
              <a:gd name="connsiteX0" fmla="*/ 7577289 w 8256704"/>
              <a:gd name="connsiteY0" fmla="*/ 0 h 3399759"/>
              <a:gd name="connsiteX1" fmla="*/ 0 w 8256704"/>
              <a:gd name="connsiteY1" fmla="*/ 3209677 h 3399759"/>
              <a:gd name="connsiteX0" fmla="*/ 7577289 w 8285141"/>
              <a:gd name="connsiteY0" fmla="*/ 0 h 3277503"/>
              <a:gd name="connsiteX1" fmla="*/ 0 w 8285141"/>
              <a:gd name="connsiteY1" fmla="*/ 3209677 h 3277503"/>
              <a:gd name="connsiteX0" fmla="*/ 7577289 w 8143453"/>
              <a:gd name="connsiteY0" fmla="*/ 0 h 3309633"/>
              <a:gd name="connsiteX1" fmla="*/ 0 w 8143453"/>
              <a:gd name="connsiteY1" fmla="*/ 3209677 h 3309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43453" h="3309633">
                <a:moveTo>
                  <a:pt x="7577289" y="0"/>
                </a:moveTo>
                <a:cubicBezTo>
                  <a:pt x="9756803" y="1880041"/>
                  <a:pt x="5305461" y="3769362"/>
                  <a:pt x="0" y="3209677"/>
                </a:cubicBezTo>
              </a:path>
            </a:pathLst>
          </a:cu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4686460-D9A0-4280-A6F8-77413F45A353}"/>
              </a:ext>
            </a:extLst>
          </p:cNvPr>
          <p:cNvSpPr/>
          <p:nvPr/>
        </p:nvSpPr>
        <p:spPr>
          <a:xfrm>
            <a:off x="-2" y="1"/>
            <a:ext cx="8132107" cy="6865178"/>
          </a:xfrm>
          <a:custGeom>
            <a:avLst/>
            <a:gdLst>
              <a:gd name="connsiteX0" fmla="*/ 7543800 w 7543800"/>
              <a:gd name="connsiteY0" fmla="*/ 0 h 3200400"/>
              <a:gd name="connsiteX1" fmla="*/ 0 w 7543800"/>
              <a:gd name="connsiteY1" fmla="*/ 3200400 h 3200400"/>
              <a:gd name="connsiteX0" fmla="*/ 7577289 w 7577289"/>
              <a:gd name="connsiteY0" fmla="*/ 0 h 3209677"/>
              <a:gd name="connsiteX1" fmla="*/ 0 w 7577289"/>
              <a:gd name="connsiteY1" fmla="*/ 3209677 h 3209677"/>
              <a:gd name="connsiteX0" fmla="*/ 7577289 w 7577289"/>
              <a:gd name="connsiteY0" fmla="*/ 0 h 3209677"/>
              <a:gd name="connsiteX1" fmla="*/ 0 w 7577289"/>
              <a:gd name="connsiteY1" fmla="*/ 3209677 h 3209677"/>
              <a:gd name="connsiteX0" fmla="*/ 7577289 w 9115425"/>
              <a:gd name="connsiteY0" fmla="*/ 0 h 3209677"/>
              <a:gd name="connsiteX1" fmla="*/ 0 w 9115425"/>
              <a:gd name="connsiteY1" fmla="*/ 3209677 h 3209677"/>
              <a:gd name="connsiteX0" fmla="*/ 7577289 w 8249895"/>
              <a:gd name="connsiteY0" fmla="*/ 0 h 3407859"/>
              <a:gd name="connsiteX1" fmla="*/ 0 w 8249895"/>
              <a:gd name="connsiteY1" fmla="*/ 3209677 h 3407859"/>
              <a:gd name="connsiteX0" fmla="*/ 7577289 w 8256704"/>
              <a:gd name="connsiteY0" fmla="*/ 0 h 3399759"/>
              <a:gd name="connsiteX1" fmla="*/ 0 w 8256704"/>
              <a:gd name="connsiteY1" fmla="*/ 3209677 h 3399759"/>
              <a:gd name="connsiteX0" fmla="*/ 7577289 w 8285141"/>
              <a:gd name="connsiteY0" fmla="*/ 0 h 3277503"/>
              <a:gd name="connsiteX1" fmla="*/ 0 w 8285141"/>
              <a:gd name="connsiteY1" fmla="*/ 3209677 h 3277503"/>
              <a:gd name="connsiteX0" fmla="*/ 7577289 w 8143453"/>
              <a:gd name="connsiteY0" fmla="*/ 0 h 3309633"/>
              <a:gd name="connsiteX1" fmla="*/ 0 w 8143453"/>
              <a:gd name="connsiteY1" fmla="*/ 3209677 h 3309633"/>
              <a:gd name="connsiteX0" fmla="*/ 5523084 w 6325668"/>
              <a:gd name="connsiteY0" fmla="*/ 0 h 3295528"/>
              <a:gd name="connsiteX1" fmla="*/ 0 w 6325668"/>
              <a:gd name="connsiteY1" fmla="*/ 3194968 h 3295528"/>
              <a:gd name="connsiteX0" fmla="*/ 5523084 w 7871124"/>
              <a:gd name="connsiteY0" fmla="*/ 0 h 3302627"/>
              <a:gd name="connsiteX1" fmla="*/ 0 w 7871124"/>
              <a:gd name="connsiteY1" fmla="*/ 3194968 h 3302627"/>
              <a:gd name="connsiteX0" fmla="*/ 5523084 w 7081099"/>
              <a:gd name="connsiteY0" fmla="*/ 0 h 3302300"/>
              <a:gd name="connsiteX1" fmla="*/ 0 w 7081099"/>
              <a:gd name="connsiteY1" fmla="*/ 3194968 h 3302300"/>
              <a:gd name="connsiteX0" fmla="*/ 5523084 w 6839490"/>
              <a:gd name="connsiteY0" fmla="*/ 0 h 3310198"/>
              <a:gd name="connsiteX1" fmla="*/ 0 w 6839490"/>
              <a:gd name="connsiteY1" fmla="*/ 3194968 h 3310198"/>
              <a:gd name="connsiteX0" fmla="*/ 5523084 w 6375509"/>
              <a:gd name="connsiteY0" fmla="*/ 0 h 3299003"/>
              <a:gd name="connsiteX1" fmla="*/ 0 w 6375509"/>
              <a:gd name="connsiteY1" fmla="*/ 3194968 h 3299003"/>
              <a:gd name="connsiteX0" fmla="*/ 5523084 w 6613196"/>
              <a:gd name="connsiteY0" fmla="*/ 0 h 3306238"/>
              <a:gd name="connsiteX1" fmla="*/ 0 w 6613196"/>
              <a:gd name="connsiteY1" fmla="*/ 3194968 h 3306238"/>
              <a:gd name="connsiteX0" fmla="*/ 5523084 w 6524580"/>
              <a:gd name="connsiteY0" fmla="*/ 0 h 3298405"/>
              <a:gd name="connsiteX1" fmla="*/ 0 w 6524580"/>
              <a:gd name="connsiteY1" fmla="*/ 3194968 h 329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24580" h="3298405">
                <a:moveTo>
                  <a:pt x="5523084" y="0"/>
                </a:moveTo>
                <a:cubicBezTo>
                  <a:pt x="8171493" y="1951116"/>
                  <a:pt x="5305461" y="3754653"/>
                  <a:pt x="0" y="3194968"/>
                </a:cubicBezTo>
              </a:path>
            </a:pathLst>
          </a:cu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651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F47CE2-E53D-4B66-B5DF-8AE0A983D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9239" y="293501"/>
            <a:ext cx="1601517" cy="442408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5F757FE-FF9B-4A6F-9935-C84E9B8403D1}"/>
              </a:ext>
            </a:extLst>
          </p:cNvPr>
          <p:cNvSpPr/>
          <p:nvPr/>
        </p:nvSpPr>
        <p:spPr>
          <a:xfrm>
            <a:off x="-30480" y="0"/>
            <a:ext cx="7425193" cy="5128591"/>
          </a:xfrm>
          <a:custGeom>
            <a:avLst/>
            <a:gdLst>
              <a:gd name="connsiteX0" fmla="*/ 7543800 w 7543800"/>
              <a:gd name="connsiteY0" fmla="*/ 0 h 3200400"/>
              <a:gd name="connsiteX1" fmla="*/ 0 w 7543800"/>
              <a:gd name="connsiteY1" fmla="*/ 3200400 h 3200400"/>
              <a:gd name="connsiteX0" fmla="*/ 7577289 w 7577289"/>
              <a:gd name="connsiteY0" fmla="*/ 0 h 3209677"/>
              <a:gd name="connsiteX1" fmla="*/ 0 w 7577289"/>
              <a:gd name="connsiteY1" fmla="*/ 3209677 h 3209677"/>
              <a:gd name="connsiteX0" fmla="*/ 7577289 w 7577289"/>
              <a:gd name="connsiteY0" fmla="*/ 0 h 3209677"/>
              <a:gd name="connsiteX1" fmla="*/ 0 w 7577289"/>
              <a:gd name="connsiteY1" fmla="*/ 3209677 h 3209677"/>
              <a:gd name="connsiteX0" fmla="*/ 7577289 w 9115425"/>
              <a:gd name="connsiteY0" fmla="*/ 0 h 3209677"/>
              <a:gd name="connsiteX1" fmla="*/ 0 w 9115425"/>
              <a:gd name="connsiteY1" fmla="*/ 3209677 h 3209677"/>
              <a:gd name="connsiteX0" fmla="*/ 7577289 w 8249895"/>
              <a:gd name="connsiteY0" fmla="*/ 0 h 3407859"/>
              <a:gd name="connsiteX1" fmla="*/ 0 w 8249895"/>
              <a:gd name="connsiteY1" fmla="*/ 3209677 h 3407859"/>
              <a:gd name="connsiteX0" fmla="*/ 7577289 w 8256704"/>
              <a:gd name="connsiteY0" fmla="*/ 0 h 3399759"/>
              <a:gd name="connsiteX1" fmla="*/ 0 w 8256704"/>
              <a:gd name="connsiteY1" fmla="*/ 3209677 h 3399759"/>
              <a:gd name="connsiteX0" fmla="*/ 7577289 w 8285141"/>
              <a:gd name="connsiteY0" fmla="*/ 0 h 3277503"/>
              <a:gd name="connsiteX1" fmla="*/ 0 w 8285141"/>
              <a:gd name="connsiteY1" fmla="*/ 3209677 h 3277503"/>
              <a:gd name="connsiteX0" fmla="*/ 7577289 w 8143453"/>
              <a:gd name="connsiteY0" fmla="*/ 0 h 3309633"/>
              <a:gd name="connsiteX1" fmla="*/ 0 w 8143453"/>
              <a:gd name="connsiteY1" fmla="*/ 3209677 h 3309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43453" h="3309633">
                <a:moveTo>
                  <a:pt x="7577289" y="0"/>
                </a:moveTo>
                <a:cubicBezTo>
                  <a:pt x="9756803" y="1880041"/>
                  <a:pt x="5305461" y="3769362"/>
                  <a:pt x="0" y="3209677"/>
                </a:cubicBezTo>
              </a:path>
            </a:pathLst>
          </a:cu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50DD3A7-7528-476A-A626-956C5607F840}"/>
              </a:ext>
            </a:extLst>
          </p:cNvPr>
          <p:cNvSpPr/>
          <p:nvPr/>
        </p:nvSpPr>
        <p:spPr>
          <a:xfrm>
            <a:off x="-2" y="1"/>
            <a:ext cx="8132107" cy="6865178"/>
          </a:xfrm>
          <a:custGeom>
            <a:avLst/>
            <a:gdLst>
              <a:gd name="connsiteX0" fmla="*/ 7543800 w 7543800"/>
              <a:gd name="connsiteY0" fmla="*/ 0 h 3200400"/>
              <a:gd name="connsiteX1" fmla="*/ 0 w 7543800"/>
              <a:gd name="connsiteY1" fmla="*/ 3200400 h 3200400"/>
              <a:gd name="connsiteX0" fmla="*/ 7577289 w 7577289"/>
              <a:gd name="connsiteY0" fmla="*/ 0 h 3209677"/>
              <a:gd name="connsiteX1" fmla="*/ 0 w 7577289"/>
              <a:gd name="connsiteY1" fmla="*/ 3209677 h 3209677"/>
              <a:gd name="connsiteX0" fmla="*/ 7577289 w 7577289"/>
              <a:gd name="connsiteY0" fmla="*/ 0 h 3209677"/>
              <a:gd name="connsiteX1" fmla="*/ 0 w 7577289"/>
              <a:gd name="connsiteY1" fmla="*/ 3209677 h 3209677"/>
              <a:gd name="connsiteX0" fmla="*/ 7577289 w 9115425"/>
              <a:gd name="connsiteY0" fmla="*/ 0 h 3209677"/>
              <a:gd name="connsiteX1" fmla="*/ 0 w 9115425"/>
              <a:gd name="connsiteY1" fmla="*/ 3209677 h 3209677"/>
              <a:gd name="connsiteX0" fmla="*/ 7577289 w 8249895"/>
              <a:gd name="connsiteY0" fmla="*/ 0 h 3407859"/>
              <a:gd name="connsiteX1" fmla="*/ 0 w 8249895"/>
              <a:gd name="connsiteY1" fmla="*/ 3209677 h 3407859"/>
              <a:gd name="connsiteX0" fmla="*/ 7577289 w 8256704"/>
              <a:gd name="connsiteY0" fmla="*/ 0 h 3399759"/>
              <a:gd name="connsiteX1" fmla="*/ 0 w 8256704"/>
              <a:gd name="connsiteY1" fmla="*/ 3209677 h 3399759"/>
              <a:gd name="connsiteX0" fmla="*/ 7577289 w 8285141"/>
              <a:gd name="connsiteY0" fmla="*/ 0 h 3277503"/>
              <a:gd name="connsiteX1" fmla="*/ 0 w 8285141"/>
              <a:gd name="connsiteY1" fmla="*/ 3209677 h 3277503"/>
              <a:gd name="connsiteX0" fmla="*/ 7577289 w 8143453"/>
              <a:gd name="connsiteY0" fmla="*/ 0 h 3309633"/>
              <a:gd name="connsiteX1" fmla="*/ 0 w 8143453"/>
              <a:gd name="connsiteY1" fmla="*/ 3209677 h 3309633"/>
              <a:gd name="connsiteX0" fmla="*/ 5523084 w 6325668"/>
              <a:gd name="connsiteY0" fmla="*/ 0 h 3295528"/>
              <a:gd name="connsiteX1" fmla="*/ 0 w 6325668"/>
              <a:gd name="connsiteY1" fmla="*/ 3194968 h 3295528"/>
              <a:gd name="connsiteX0" fmla="*/ 5523084 w 7871124"/>
              <a:gd name="connsiteY0" fmla="*/ 0 h 3302627"/>
              <a:gd name="connsiteX1" fmla="*/ 0 w 7871124"/>
              <a:gd name="connsiteY1" fmla="*/ 3194968 h 3302627"/>
              <a:gd name="connsiteX0" fmla="*/ 5523084 w 7081099"/>
              <a:gd name="connsiteY0" fmla="*/ 0 h 3302300"/>
              <a:gd name="connsiteX1" fmla="*/ 0 w 7081099"/>
              <a:gd name="connsiteY1" fmla="*/ 3194968 h 3302300"/>
              <a:gd name="connsiteX0" fmla="*/ 5523084 w 6839490"/>
              <a:gd name="connsiteY0" fmla="*/ 0 h 3310198"/>
              <a:gd name="connsiteX1" fmla="*/ 0 w 6839490"/>
              <a:gd name="connsiteY1" fmla="*/ 3194968 h 3310198"/>
              <a:gd name="connsiteX0" fmla="*/ 5523084 w 6375509"/>
              <a:gd name="connsiteY0" fmla="*/ 0 h 3299003"/>
              <a:gd name="connsiteX1" fmla="*/ 0 w 6375509"/>
              <a:gd name="connsiteY1" fmla="*/ 3194968 h 3299003"/>
              <a:gd name="connsiteX0" fmla="*/ 5523084 w 6613196"/>
              <a:gd name="connsiteY0" fmla="*/ 0 h 3306238"/>
              <a:gd name="connsiteX1" fmla="*/ 0 w 6613196"/>
              <a:gd name="connsiteY1" fmla="*/ 3194968 h 3306238"/>
              <a:gd name="connsiteX0" fmla="*/ 5523084 w 6524580"/>
              <a:gd name="connsiteY0" fmla="*/ 0 h 3298405"/>
              <a:gd name="connsiteX1" fmla="*/ 0 w 6524580"/>
              <a:gd name="connsiteY1" fmla="*/ 3194968 h 329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24580" h="3298405">
                <a:moveTo>
                  <a:pt x="5523084" y="0"/>
                </a:moveTo>
                <a:cubicBezTo>
                  <a:pt x="8171493" y="1951116"/>
                  <a:pt x="5305461" y="3754653"/>
                  <a:pt x="0" y="3194968"/>
                </a:cubicBezTo>
              </a:path>
            </a:pathLst>
          </a:cu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342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2F9FF56-FCFD-4749-B4B0-2F4F5E2583A7}"/>
              </a:ext>
            </a:extLst>
          </p:cNvPr>
          <p:cNvSpPr/>
          <p:nvPr/>
        </p:nvSpPr>
        <p:spPr>
          <a:xfrm>
            <a:off x="-30480" y="0"/>
            <a:ext cx="7425193" cy="5128591"/>
          </a:xfrm>
          <a:custGeom>
            <a:avLst/>
            <a:gdLst>
              <a:gd name="connsiteX0" fmla="*/ 7543800 w 7543800"/>
              <a:gd name="connsiteY0" fmla="*/ 0 h 3200400"/>
              <a:gd name="connsiteX1" fmla="*/ 0 w 7543800"/>
              <a:gd name="connsiteY1" fmla="*/ 3200400 h 3200400"/>
              <a:gd name="connsiteX0" fmla="*/ 7577289 w 7577289"/>
              <a:gd name="connsiteY0" fmla="*/ 0 h 3209677"/>
              <a:gd name="connsiteX1" fmla="*/ 0 w 7577289"/>
              <a:gd name="connsiteY1" fmla="*/ 3209677 h 3209677"/>
              <a:gd name="connsiteX0" fmla="*/ 7577289 w 7577289"/>
              <a:gd name="connsiteY0" fmla="*/ 0 h 3209677"/>
              <a:gd name="connsiteX1" fmla="*/ 0 w 7577289"/>
              <a:gd name="connsiteY1" fmla="*/ 3209677 h 3209677"/>
              <a:gd name="connsiteX0" fmla="*/ 7577289 w 9115425"/>
              <a:gd name="connsiteY0" fmla="*/ 0 h 3209677"/>
              <a:gd name="connsiteX1" fmla="*/ 0 w 9115425"/>
              <a:gd name="connsiteY1" fmla="*/ 3209677 h 3209677"/>
              <a:gd name="connsiteX0" fmla="*/ 7577289 w 8249895"/>
              <a:gd name="connsiteY0" fmla="*/ 0 h 3407859"/>
              <a:gd name="connsiteX1" fmla="*/ 0 w 8249895"/>
              <a:gd name="connsiteY1" fmla="*/ 3209677 h 3407859"/>
              <a:gd name="connsiteX0" fmla="*/ 7577289 w 8256704"/>
              <a:gd name="connsiteY0" fmla="*/ 0 h 3399759"/>
              <a:gd name="connsiteX1" fmla="*/ 0 w 8256704"/>
              <a:gd name="connsiteY1" fmla="*/ 3209677 h 3399759"/>
              <a:gd name="connsiteX0" fmla="*/ 7577289 w 8285141"/>
              <a:gd name="connsiteY0" fmla="*/ 0 h 3277503"/>
              <a:gd name="connsiteX1" fmla="*/ 0 w 8285141"/>
              <a:gd name="connsiteY1" fmla="*/ 3209677 h 3277503"/>
              <a:gd name="connsiteX0" fmla="*/ 7577289 w 8143453"/>
              <a:gd name="connsiteY0" fmla="*/ 0 h 3309633"/>
              <a:gd name="connsiteX1" fmla="*/ 0 w 8143453"/>
              <a:gd name="connsiteY1" fmla="*/ 3209677 h 3309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43453" h="3309633">
                <a:moveTo>
                  <a:pt x="7577289" y="0"/>
                </a:moveTo>
                <a:cubicBezTo>
                  <a:pt x="9756803" y="1880041"/>
                  <a:pt x="5305461" y="3769362"/>
                  <a:pt x="0" y="3209677"/>
                </a:cubicBezTo>
              </a:path>
            </a:pathLst>
          </a:cu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280A5F-F08B-45B1-80C0-A13D1B6D5D5B}"/>
              </a:ext>
            </a:extLst>
          </p:cNvPr>
          <p:cNvSpPr/>
          <p:nvPr/>
        </p:nvSpPr>
        <p:spPr>
          <a:xfrm>
            <a:off x="-2" y="1"/>
            <a:ext cx="8132107" cy="6865178"/>
          </a:xfrm>
          <a:custGeom>
            <a:avLst/>
            <a:gdLst>
              <a:gd name="connsiteX0" fmla="*/ 7543800 w 7543800"/>
              <a:gd name="connsiteY0" fmla="*/ 0 h 3200400"/>
              <a:gd name="connsiteX1" fmla="*/ 0 w 7543800"/>
              <a:gd name="connsiteY1" fmla="*/ 3200400 h 3200400"/>
              <a:gd name="connsiteX0" fmla="*/ 7577289 w 7577289"/>
              <a:gd name="connsiteY0" fmla="*/ 0 h 3209677"/>
              <a:gd name="connsiteX1" fmla="*/ 0 w 7577289"/>
              <a:gd name="connsiteY1" fmla="*/ 3209677 h 3209677"/>
              <a:gd name="connsiteX0" fmla="*/ 7577289 w 7577289"/>
              <a:gd name="connsiteY0" fmla="*/ 0 h 3209677"/>
              <a:gd name="connsiteX1" fmla="*/ 0 w 7577289"/>
              <a:gd name="connsiteY1" fmla="*/ 3209677 h 3209677"/>
              <a:gd name="connsiteX0" fmla="*/ 7577289 w 9115425"/>
              <a:gd name="connsiteY0" fmla="*/ 0 h 3209677"/>
              <a:gd name="connsiteX1" fmla="*/ 0 w 9115425"/>
              <a:gd name="connsiteY1" fmla="*/ 3209677 h 3209677"/>
              <a:gd name="connsiteX0" fmla="*/ 7577289 w 8249895"/>
              <a:gd name="connsiteY0" fmla="*/ 0 h 3407859"/>
              <a:gd name="connsiteX1" fmla="*/ 0 w 8249895"/>
              <a:gd name="connsiteY1" fmla="*/ 3209677 h 3407859"/>
              <a:gd name="connsiteX0" fmla="*/ 7577289 w 8256704"/>
              <a:gd name="connsiteY0" fmla="*/ 0 h 3399759"/>
              <a:gd name="connsiteX1" fmla="*/ 0 w 8256704"/>
              <a:gd name="connsiteY1" fmla="*/ 3209677 h 3399759"/>
              <a:gd name="connsiteX0" fmla="*/ 7577289 w 8285141"/>
              <a:gd name="connsiteY0" fmla="*/ 0 h 3277503"/>
              <a:gd name="connsiteX1" fmla="*/ 0 w 8285141"/>
              <a:gd name="connsiteY1" fmla="*/ 3209677 h 3277503"/>
              <a:gd name="connsiteX0" fmla="*/ 7577289 w 8143453"/>
              <a:gd name="connsiteY0" fmla="*/ 0 h 3309633"/>
              <a:gd name="connsiteX1" fmla="*/ 0 w 8143453"/>
              <a:gd name="connsiteY1" fmla="*/ 3209677 h 3309633"/>
              <a:gd name="connsiteX0" fmla="*/ 5523084 w 6325668"/>
              <a:gd name="connsiteY0" fmla="*/ 0 h 3295528"/>
              <a:gd name="connsiteX1" fmla="*/ 0 w 6325668"/>
              <a:gd name="connsiteY1" fmla="*/ 3194968 h 3295528"/>
              <a:gd name="connsiteX0" fmla="*/ 5523084 w 7871124"/>
              <a:gd name="connsiteY0" fmla="*/ 0 h 3302627"/>
              <a:gd name="connsiteX1" fmla="*/ 0 w 7871124"/>
              <a:gd name="connsiteY1" fmla="*/ 3194968 h 3302627"/>
              <a:gd name="connsiteX0" fmla="*/ 5523084 w 7081099"/>
              <a:gd name="connsiteY0" fmla="*/ 0 h 3302300"/>
              <a:gd name="connsiteX1" fmla="*/ 0 w 7081099"/>
              <a:gd name="connsiteY1" fmla="*/ 3194968 h 3302300"/>
              <a:gd name="connsiteX0" fmla="*/ 5523084 w 6839490"/>
              <a:gd name="connsiteY0" fmla="*/ 0 h 3310198"/>
              <a:gd name="connsiteX1" fmla="*/ 0 w 6839490"/>
              <a:gd name="connsiteY1" fmla="*/ 3194968 h 3310198"/>
              <a:gd name="connsiteX0" fmla="*/ 5523084 w 6375509"/>
              <a:gd name="connsiteY0" fmla="*/ 0 h 3299003"/>
              <a:gd name="connsiteX1" fmla="*/ 0 w 6375509"/>
              <a:gd name="connsiteY1" fmla="*/ 3194968 h 3299003"/>
              <a:gd name="connsiteX0" fmla="*/ 5523084 w 6613196"/>
              <a:gd name="connsiteY0" fmla="*/ 0 h 3306238"/>
              <a:gd name="connsiteX1" fmla="*/ 0 w 6613196"/>
              <a:gd name="connsiteY1" fmla="*/ 3194968 h 3306238"/>
              <a:gd name="connsiteX0" fmla="*/ 5523084 w 6524580"/>
              <a:gd name="connsiteY0" fmla="*/ 0 h 3298405"/>
              <a:gd name="connsiteX1" fmla="*/ 0 w 6524580"/>
              <a:gd name="connsiteY1" fmla="*/ 3194968 h 329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24580" h="3298405">
                <a:moveTo>
                  <a:pt x="5523084" y="0"/>
                </a:moveTo>
                <a:cubicBezTo>
                  <a:pt x="8171493" y="1951116"/>
                  <a:pt x="5305461" y="3754653"/>
                  <a:pt x="0" y="3194968"/>
                </a:cubicBezTo>
              </a:path>
            </a:pathLst>
          </a:cu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0F95E4-F165-44F3-89AE-551075A78D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9239" y="293501"/>
            <a:ext cx="1601517" cy="44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‹#›</a:t>
            </a:fld>
            <a:endParaRPr lang="nb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1DE672-6395-4CEF-85EF-C0847F471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9239" y="293501"/>
            <a:ext cx="1601517" cy="442408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049973A-1519-4EC7-81EC-ADD543FF3EDF}"/>
              </a:ext>
            </a:extLst>
          </p:cNvPr>
          <p:cNvSpPr/>
          <p:nvPr/>
        </p:nvSpPr>
        <p:spPr>
          <a:xfrm>
            <a:off x="-30480" y="0"/>
            <a:ext cx="7425193" cy="5128591"/>
          </a:xfrm>
          <a:custGeom>
            <a:avLst/>
            <a:gdLst>
              <a:gd name="connsiteX0" fmla="*/ 7543800 w 7543800"/>
              <a:gd name="connsiteY0" fmla="*/ 0 h 3200400"/>
              <a:gd name="connsiteX1" fmla="*/ 0 w 7543800"/>
              <a:gd name="connsiteY1" fmla="*/ 3200400 h 3200400"/>
              <a:gd name="connsiteX0" fmla="*/ 7577289 w 7577289"/>
              <a:gd name="connsiteY0" fmla="*/ 0 h 3209677"/>
              <a:gd name="connsiteX1" fmla="*/ 0 w 7577289"/>
              <a:gd name="connsiteY1" fmla="*/ 3209677 h 3209677"/>
              <a:gd name="connsiteX0" fmla="*/ 7577289 w 7577289"/>
              <a:gd name="connsiteY0" fmla="*/ 0 h 3209677"/>
              <a:gd name="connsiteX1" fmla="*/ 0 w 7577289"/>
              <a:gd name="connsiteY1" fmla="*/ 3209677 h 3209677"/>
              <a:gd name="connsiteX0" fmla="*/ 7577289 w 9115425"/>
              <a:gd name="connsiteY0" fmla="*/ 0 h 3209677"/>
              <a:gd name="connsiteX1" fmla="*/ 0 w 9115425"/>
              <a:gd name="connsiteY1" fmla="*/ 3209677 h 3209677"/>
              <a:gd name="connsiteX0" fmla="*/ 7577289 w 8249895"/>
              <a:gd name="connsiteY0" fmla="*/ 0 h 3407859"/>
              <a:gd name="connsiteX1" fmla="*/ 0 w 8249895"/>
              <a:gd name="connsiteY1" fmla="*/ 3209677 h 3407859"/>
              <a:gd name="connsiteX0" fmla="*/ 7577289 w 8256704"/>
              <a:gd name="connsiteY0" fmla="*/ 0 h 3399759"/>
              <a:gd name="connsiteX1" fmla="*/ 0 w 8256704"/>
              <a:gd name="connsiteY1" fmla="*/ 3209677 h 3399759"/>
              <a:gd name="connsiteX0" fmla="*/ 7577289 w 8285141"/>
              <a:gd name="connsiteY0" fmla="*/ 0 h 3277503"/>
              <a:gd name="connsiteX1" fmla="*/ 0 w 8285141"/>
              <a:gd name="connsiteY1" fmla="*/ 3209677 h 3277503"/>
              <a:gd name="connsiteX0" fmla="*/ 7577289 w 8143453"/>
              <a:gd name="connsiteY0" fmla="*/ 0 h 3309633"/>
              <a:gd name="connsiteX1" fmla="*/ 0 w 8143453"/>
              <a:gd name="connsiteY1" fmla="*/ 3209677 h 3309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43453" h="3309633">
                <a:moveTo>
                  <a:pt x="7577289" y="0"/>
                </a:moveTo>
                <a:cubicBezTo>
                  <a:pt x="9756803" y="1880041"/>
                  <a:pt x="5305461" y="3769362"/>
                  <a:pt x="0" y="3209677"/>
                </a:cubicBezTo>
              </a:path>
            </a:pathLst>
          </a:cu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E08D3E5-4494-4E8F-B4F7-8C88815B35DB}"/>
              </a:ext>
            </a:extLst>
          </p:cNvPr>
          <p:cNvSpPr/>
          <p:nvPr/>
        </p:nvSpPr>
        <p:spPr>
          <a:xfrm>
            <a:off x="-2" y="1"/>
            <a:ext cx="8132107" cy="6865178"/>
          </a:xfrm>
          <a:custGeom>
            <a:avLst/>
            <a:gdLst>
              <a:gd name="connsiteX0" fmla="*/ 7543800 w 7543800"/>
              <a:gd name="connsiteY0" fmla="*/ 0 h 3200400"/>
              <a:gd name="connsiteX1" fmla="*/ 0 w 7543800"/>
              <a:gd name="connsiteY1" fmla="*/ 3200400 h 3200400"/>
              <a:gd name="connsiteX0" fmla="*/ 7577289 w 7577289"/>
              <a:gd name="connsiteY0" fmla="*/ 0 h 3209677"/>
              <a:gd name="connsiteX1" fmla="*/ 0 w 7577289"/>
              <a:gd name="connsiteY1" fmla="*/ 3209677 h 3209677"/>
              <a:gd name="connsiteX0" fmla="*/ 7577289 w 7577289"/>
              <a:gd name="connsiteY0" fmla="*/ 0 h 3209677"/>
              <a:gd name="connsiteX1" fmla="*/ 0 w 7577289"/>
              <a:gd name="connsiteY1" fmla="*/ 3209677 h 3209677"/>
              <a:gd name="connsiteX0" fmla="*/ 7577289 w 9115425"/>
              <a:gd name="connsiteY0" fmla="*/ 0 h 3209677"/>
              <a:gd name="connsiteX1" fmla="*/ 0 w 9115425"/>
              <a:gd name="connsiteY1" fmla="*/ 3209677 h 3209677"/>
              <a:gd name="connsiteX0" fmla="*/ 7577289 w 8249895"/>
              <a:gd name="connsiteY0" fmla="*/ 0 h 3407859"/>
              <a:gd name="connsiteX1" fmla="*/ 0 w 8249895"/>
              <a:gd name="connsiteY1" fmla="*/ 3209677 h 3407859"/>
              <a:gd name="connsiteX0" fmla="*/ 7577289 w 8256704"/>
              <a:gd name="connsiteY0" fmla="*/ 0 h 3399759"/>
              <a:gd name="connsiteX1" fmla="*/ 0 w 8256704"/>
              <a:gd name="connsiteY1" fmla="*/ 3209677 h 3399759"/>
              <a:gd name="connsiteX0" fmla="*/ 7577289 w 8285141"/>
              <a:gd name="connsiteY0" fmla="*/ 0 h 3277503"/>
              <a:gd name="connsiteX1" fmla="*/ 0 w 8285141"/>
              <a:gd name="connsiteY1" fmla="*/ 3209677 h 3277503"/>
              <a:gd name="connsiteX0" fmla="*/ 7577289 w 8143453"/>
              <a:gd name="connsiteY0" fmla="*/ 0 h 3309633"/>
              <a:gd name="connsiteX1" fmla="*/ 0 w 8143453"/>
              <a:gd name="connsiteY1" fmla="*/ 3209677 h 3309633"/>
              <a:gd name="connsiteX0" fmla="*/ 5523084 w 6325668"/>
              <a:gd name="connsiteY0" fmla="*/ 0 h 3295528"/>
              <a:gd name="connsiteX1" fmla="*/ 0 w 6325668"/>
              <a:gd name="connsiteY1" fmla="*/ 3194968 h 3295528"/>
              <a:gd name="connsiteX0" fmla="*/ 5523084 w 7871124"/>
              <a:gd name="connsiteY0" fmla="*/ 0 h 3302627"/>
              <a:gd name="connsiteX1" fmla="*/ 0 w 7871124"/>
              <a:gd name="connsiteY1" fmla="*/ 3194968 h 3302627"/>
              <a:gd name="connsiteX0" fmla="*/ 5523084 w 7081099"/>
              <a:gd name="connsiteY0" fmla="*/ 0 h 3302300"/>
              <a:gd name="connsiteX1" fmla="*/ 0 w 7081099"/>
              <a:gd name="connsiteY1" fmla="*/ 3194968 h 3302300"/>
              <a:gd name="connsiteX0" fmla="*/ 5523084 w 6839490"/>
              <a:gd name="connsiteY0" fmla="*/ 0 h 3310198"/>
              <a:gd name="connsiteX1" fmla="*/ 0 w 6839490"/>
              <a:gd name="connsiteY1" fmla="*/ 3194968 h 3310198"/>
              <a:gd name="connsiteX0" fmla="*/ 5523084 w 6375509"/>
              <a:gd name="connsiteY0" fmla="*/ 0 h 3299003"/>
              <a:gd name="connsiteX1" fmla="*/ 0 w 6375509"/>
              <a:gd name="connsiteY1" fmla="*/ 3194968 h 3299003"/>
              <a:gd name="connsiteX0" fmla="*/ 5523084 w 6613196"/>
              <a:gd name="connsiteY0" fmla="*/ 0 h 3306238"/>
              <a:gd name="connsiteX1" fmla="*/ 0 w 6613196"/>
              <a:gd name="connsiteY1" fmla="*/ 3194968 h 3306238"/>
              <a:gd name="connsiteX0" fmla="*/ 5523084 w 6524580"/>
              <a:gd name="connsiteY0" fmla="*/ 0 h 3298405"/>
              <a:gd name="connsiteX1" fmla="*/ 0 w 6524580"/>
              <a:gd name="connsiteY1" fmla="*/ 3194968 h 329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24580" h="3298405">
                <a:moveTo>
                  <a:pt x="5523084" y="0"/>
                </a:moveTo>
                <a:cubicBezTo>
                  <a:pt x="8171493" y="1951116"/>
                  <a:pt x="5305461" y="3754653"/>
                  <a:pt x="0" y="3194968"/>
                </a:cubicBezTo>
              </a:path>
            </a:pathLst>
          </a:cu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871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0135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2024-06-11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58951-7D49-4C59-92FD-A826AE622B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987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23" r:id="rId2"/>
    <p:sldLayoutId id="2147483824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54406"/>
            <a:ext cx="10515600" cy="4722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r>
              <a:rPr lang="en-US"/>
              <a:t>2024-06-11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B8558951-7D49-4C59-92FD-A826AE622B74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08F21F-9B93-4C04-9DC6-2E07D1FF6A8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1228" y="335303"/>
            <a:ext cx="2932608" cy="71453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2FDEA56-F0D6-49AA-9F28-5156288328AB}"/>
              </a:ext>
            </a:extLst>
          </p:cNvPr>
          <p:cNvSpPr txBox="1">
            <a:spLocks/>
          </p:cNvSpPr>
          <p:nvPr/>
        </p:nvSpPr>
        <p:spPr>
          <a:xfrm>
            <a:off x="838201" y="335303"/>
            <a:ext cx="7991770" cy="71453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3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375" b="1" kern="1200" smtClean="0">
                <a:solidFill>
                  <a:srgbClr val="0A2066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dirty="0">
                <a:effectLst/>
                <a:latin typeface="+mn-lt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545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4" r:id="rId2"/>
    <p:sldLayoutId id="2147483662" r:id="rId3"/>
    <p:sldLayoutId id="2147483661" r:id="rId4"/>
  </p:sldLayoutIdLst>
  <p:hf hdr="0"/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54406"/>
            <a:ext cx="10515600" cy="4722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r>
              <a:rPr lang="en-US"/>
              <a:t>2024-06-11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B8558951-7D49-4C59-92FD-A826AE622B74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08F21F-9B93-4C04-9DC6-2E07D1FF6A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1228" y="335303"/>
            <a:ext cx="2932608" cy="71453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2FDEA56-F0D6-49AA-9F28-5156288328AB}"/>
              </a:ext>
            </a:extLst>
          </p:cNvPr>
          <p:cNvSpPr txBox="1">
            <a:spLocks/>
          </p:cNvSpPr>
          <p:nvPr/>
        </p:nvSpPr>
        <p:spPr>
          <a:xfrm>
            <a:off x="838201" y="335303"/>
            <a:ext cx="7991770" cy="71453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3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375" b="1" kern="1200" smtClean="0">
                <a:solidFill>
                  <a:srgbClr val="0A2066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>
                <a:effectLst/>
              </a:rPr>
              <a:t>Click to edit Master title style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0545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</p:sldLayoutIdLst>
  <p:hf hdr="0"/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mailto:sebastian.benoit@ideas.no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jpeg"/><Relationship Id="rId5" Type="http://schemas.openxmlformats.org/officeDocument/2006/relationships/image" Target="../media/image11.emf"/><Relationship Id="rId10" Type="http://schemas.openxmlformats.org/officeDocument/2006/relationships/image" Target="../media/image16.jpeg"/><Relationship Id="rId4" Type="http://schemas.openxmlformats.org/officeDocument/2006/relationships/image" Target="../media/image10.emf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132E2-2BEF-522D-3751-F7E693AE8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2275466"/>
            <a:ext cx="8668610" cy="1612063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 Report NORM</a:t>
            </a:r>
            <a:br>
              <a:rPr lang="en-US" dirty="0"/>
            </a:br>
            <a:r>
              <a:rPr lang="en-US" sz="2200" dirty="0"/>
              <a:t>Norwegian Radiation Monitor for a long-term mission in </a:t>
            </a:r>
            <a:br>
              <a:rPr lang="en-US" sz="2200" dirty="0"/>
            </a:br>
            <a:r>
              <a:rPr lang="en-US" sz="2200" dirty="0"/>
              <a:t>highly-elliptical orbit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83EDF8-F070-DA40-9B49-6EF57EBBC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ESA Contract: 4000128542/19/NL/AS</a:t>
            </a:r>
            <a:br>
              <a:rPr lang="en-US" sz="2400" dirty="0"/>
            </a:br>
            <a:r>
              <a:rPr lang="en-US" sz="2400" dirty="0"/>
              <a:t>2024-06-11 TEC-EPS Final Presentation Days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730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cable, electrical wiring, electronics, electronic engineering&#10;&#10;Description automatically generated">
            <a:extLst>
              <a:ext uri="{FF2B5EF4-FFF2-40B4-BE49-F238E27FC236}">
                <a16:creationId xmlns:a16="http://schemas.microsoft.com/office/drawing/2014/main" id="{7A64266C-EE43-9F39-DC95-B718C250EA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865" y="1556143"/>
            <a:ext cx="9179379" cy="48002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0C870D-32C7-4867-BE2C-081698FE8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NORM instrument hardware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900EE-4011-49C6-BDD6-096DB2E3F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DEC7B-7FF0-4050-8BB2-F1DA396C2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60A96-53CB-433E-A9F7-A5E198FB8545}" type="slidenum">
              <a:rPr lang="nb-NO" smtClean="0"/>
              <a:t>10</a:t>
            </a:fld>
            <a:endParaRPr lang="nb-NO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01F1E8D-402C-4694-98D7-EF76C0AAD79C}"/>
              </a:ext>
            </a:extLst>
          </p:cNvPr>
          <p:cNvCxnSpPr>
            <a:cxnSpLocks/>
          </p:cNvCxnSpPr>
          <p:nvPr/>
        </p:nvCxnSpPr>
        <p:spPr>
          <a:xfrm flipH="1" flipV="1">
            <a:off x="7248380" y="5341797"/>
            <a:ext cx="51284" cy="11324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10C4287-78DC-44AA-AC0A-1C4F93DC0041}"/>
              </a:ext>
            </a:extLst>
          </p:cNvPr>
          <p:cNvSpPr txBox="1"/>
          <p:nvPr/>
        </p:nvSpPr>
        <p:spPr>
          <a:xfrm>
            <a:off x="7299663" y="6352143"/>
            <a:ext cx="334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Front face, detector stack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058D17-A135-411B-9331-21CF4C6BD938}"/>
              </a:ext>
            </a:extLst>
          </p:cNvPr>
          <p:cNvSpPr txBox="1"/>
          <p:nvPr/>
        </p:nvSpPr>
        <p:spPr>
          <a:xfrm>
            <a:off x="1718503" y="1962373"/>
            <a:ext cx="2202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Data Handling Unit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30CFD5-2CF0-4C9A-BCD5-BA9BEA215B85}"/>
              </a:ext>
            </a:extLst>
          </p:cNvPr>
          <p:cNvSpPr txBox="1"/>
          <p:nvPr/>
        </p:nvSpPr>
        <p:spPr>
          <a:xfrm>
            <a:off x="8176087" y="1998035"/>
            <a:ext cx="1624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Detector Unit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276675-6E04-4793-9C69-EA53F0533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22E690-48F4-AC0B-BC47-A9B805E735AC}"/>
              </a:ext>
            </a:extLst>
          </p:cNvPr>
          <p:cNvSpPr txBox="1"/>
          <p:nvPr/>
        </p:nvSpPr>
        <p:spPr>
          <a:xfrm rot="16200000">
            <a:off x="10264040" y="5777974"/>
            <a:ext cx="11031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Image credit: IDEAS</a:t>
            </a:r>
          </a:p>
        </p:txBody>
      </p:sp>
    </p:spTree>
    <p:extLst>
      <p:ext uri="{BB962C8B-B14F-4D97-AF65-F5344CB8AC3E}">
        <p14:creationId xmlns:p14="http://schemas.microsoft.com/office/powerpoint/2010/main" val="3987887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947E4-1D03-451B-B616-949AA8CFBB76}" type="slidenum">
              <a:rPr lang="nb-NO" smtClean="0"/>
              <a:t>11</a:t>
            </a:fld>
            <a:endParaRPr lang="nb-NO"/>
          </a:p>
        </p:txBody>
      </p:sp>
      <p:sp>
        <p:nvSpPr>
          <p:cNvPr id="9" name="Rectangle 8"/>
          <p:cNvSpPr/>
          <p:nvPr/>
        </p:nvSpPr>
        <p:spPr>
          <a:xfrm>
            <a:off x="838360" y="1395427"/>
            <a:ext cx="804154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82" indent="-342882">
              <a:buFont typeface="Wingdings" panose="05000000000000000000" pitchFamily="2" charset="2"/>
              <a:buChar char="§"/>
            </a:pP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IDE3466 ASIC 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[1]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82" indent="-342882">
              <a:buFont typeface="Wingdings" panose="05000000000000000000" pitchFamily="2" charset="2"/>
              <a:buChar char="§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Features:</a:t>
            </a:r>
          </a:p>
          <a:p>
            <a:pPr marL="800059" lvl="1" indent="-342882">
              <a:buFont typeface="Wingdings" panose="05000000000000000000" pitchFamily="2" charset="2"/>
              <a:buChar char="§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Radiation-hard 16 x 16 mm</a:t>
            </a:r>
            <a:r>
              <a:rPr lang="en-US" sz="20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chip</a:t>
            </a:r>
          </a:p>
          <a:p>
            <a:pPr marL="800059" lvl="1" indent="-342882">
              <a:buFont typeface="Wingdings" panose="05000000000000000000" pitchFamily="2" charset="2"/>
              <a:buChar char="§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36 input channels (for Si detectors)</a:t>
            </a:r>
          </a:p>
          <a:p>
            <a:pPr marL="800059" lvl="1" indent="-342882">
              <a:buFont typeface="Wingdings" panose="05000000000000000000" pitchFamily="2" charset="2"/>
              <a:buChar char="§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Energy spectroscopy capability</a:t>
            </a:r>
          </a:p>
          <a:p>
            <a:pPr marL="800059" lvl="1" indent="-342882">
              <a:buFont typeface="Wingdings" panose="05000000000000000000" pitchFamily="2" charset="2"/>
              <a:buChar char="§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Pattern unit (coincidence)</a:t>
            </a:r>
          </a:p>
          <a:p>
            <a:pPr marL="800059" lvl="1" indent="-342882">
              <a:buFont typeface="Wingdings" panose="05000000000000000000" pitchFamily="2" charset="2"/>
              <a:buChar char="§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High-speed counters</a:t>
            </a:r>
          </a:p>
          <a:p>
            <a:pPr marL="800059" lvl="1" indent="-342882">
              <a:buFont typeface="Wingdings" panose="05000000000000000000" pitchFamily="2" charset="2"/>
              <a:buChar char="§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On-board calibration circuit</a:t>
            </a:r>
          </a:p>
          <a:p>
            <a:pPr marL="800059" lvl="1" indent="-342882">
              <a:buFont typeface="Wingdings" panose="05000000000000000000" pitchFamily="2" charset="2"/>
              <a:buChar char="§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SPI interface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10917460" y="4861809"/>
            <a:ext cx="11031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Image credit: IDEAS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156672" y="1181690"/>
            <a:ext cx="11240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IDEAS IDE3466 chip.</a:t>
            </a:r>
          </a:p>
        </p:txBody>
      </p:sp>
      <p:pic>
        <p:nvPicPr>
          <p:cNvPr id="22" name="Picture 21" descr="VATA46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281932" y="1412515"/>
            <a:ext cx="4061922" cy="4067428"/>
          </a:xfrm>
          <a:prstGeom prst="rect">
            <a:avLst/>
          </a:prstGeom>
        </p:spPr>
      </p:pic>
      <p:pic>
        <p:nvPicPr>
          <p:cNvPr id="21" name="Picture 20" descr="research:Conferences:2016-06-27_SPIE-Astro_Edinburgh:04-Paper_Deadline-2016-05-30:Figures:RADEM-FE_2016-05-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012" y="4257075"/>
            <a:ext cx="5173149" cy="210858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4822360" y="4059696"/>
            <a:ext cx="12859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IDE3466 block diagram.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5544407" y="5764211"/>
            <a:ext cx="11031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Image credit: IDEAS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FF9E9AB-137F-4DEE-BA47-75053704D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>
                <a:latin typeface="+mn-lt"/>
              </a:rPr>
              <a:t>Detector</a:t>
            </a:r>
            <a:r>
              <a:rPr lang="nb-NO" dirty="0">
                <a:latin typeface="+mn-lt"/>
              </a:rPr>
              <a:t> </a:t>
            </a:r>
            <a:r>
              <a:rPr lang="nb-NO" dirty="0" err="1">
                <a:latin typeface="+mn-lt"/>
              </a:rPr>
              <a:t>Readout</a:t>
            </a:r>
            <a:r>
              <a:rPr lang="nb-NO" dirty="0">
                <a:latin typeface="+mn-lt"/>
              </a:rPr>
              <a:t> ASIC</a:t>
            </a:r>
            <a:endParaRPr lang="en-US" dirty="0"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7B892F-40A1-4C2A-BEE9-174CC056CD8B}"/>
              </a:ext>
            </a:extLst>
          </p:cNvPr>
          <p:cNvSpPr txBox="1"/>
          <p:nvPr/>
        </p:nvSpPr>
        <p:spPr>
          <a:xfrm>
            <a:off x="6308452" y="5723335"/>
            <a:ext cx="51428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[1]</a:t>
            </a:r>
            <a:r>
              <a:rPr lang="en-US" sz="800" dirty="0"/>
              <a:t> </a:t>
            </a:r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T. A. Stein, et al., </a:t>
            </a:r>
            <a:b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“Front-end readout ASIC for charged particle counting with the RADEM instrument on the ESA JUICE mission,” Proc. SPIE 9905, Space Telescopes and Instrumentation 2016: Ultraviolet to Gamma Ray, 990546 (19 July 2016). DOI: 10.1117/12.2231901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4131287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07989-9CFF-631B-9ED7-28D4F72A8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Detection Scheme</a:t>
            </a:r>
          </a:p>
        </p:txBody>
      </p:sp>
      <p:pic>
        <p:nvPicPr>
          <p:cNvPr id="8" name="Content Placeholder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6B5B85F-C0E5-A9BF-15F2-7FD2C3649A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7" y="1825625"/>
            <a:ext cx="6058203" cy="313958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26C60C-CB81-57F0-8CED-5B63BF0A8E2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Read out Electronics using the IDE3466 ASIC (as used in RADEM)</a:t>
            </a:r>
          </a:p>
          <a:p>
            <a:r>
              <a:rPr lang="en-US" sz="1800" dirty="0"/>
              <a:t>Discriminator with two threshold settings</a:t>
            </a:r>
          </a:p>
          <a:p>
            <a:r>
              <a:rPr lang="en-US" sz="1800" dirty="0"/>
              <a:t>Electron detection uses low threshold trigger in the coincidence patterns.</a:t>
            </a:r>
          </a:p>
          <a:p>
            <a:r>
              <a:rPr lang="en-US" sz="1800" dirty="0"/>
              <a:t>Proton detection uses both high and low threshold trigger in the coincidence patterns.</a:t>
            </a:r>
          </a:p>
          <a:p>
            <a:r>
              <a:rPr lang="en-US" sz="1800" dirty="0"/>
              <a:t>Counter sampled every 60 seconds.</a:t>
            </a:r>
          </a:p>
          <a:p>
            <a:r>
              <a:rPr lang="en-US" sz="1800" dirty="0"/>
              <a:t>Histogram for 9 electron and 9 proton bins.</a:t>
            </a:r>
          </a:p>
          <a:p>
            <a:r>
              <a:rPr lang="en-US" sz="1800" dirty="0"/>
              <a:t>Event rate 100k events/s per channel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ACDB4D-AEAA-E384-A73F-F218FC037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2329D6-DB45-3446-C17E-200CB4E22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72914C-3BD4-3A7F-AEC5-AC0A1A76E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5865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B099B-8E22-4534-8C99-D51591D3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b-NO" dirty="0">
                <a:latin typeface="+mn-lt"/>
              </a:rPr>
              <a:t>Readout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7BDC7-D650-458C-B741-83B2B2529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2024-06-11</a:t>
            </a:r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7B568-8F56-4954-8E92-E5455408F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F69CB-5D13-407D-B615-A60DB7ABB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8558951-7D49-4C59-92FD-A826AE622B74}" type="slidenum">
              <a:rPr lang="nb-NO" smtClean="0"/>
              <a:pPr>
                <a:spcAft>
                  <a:spcPts val="600"/>
                </a:spcAft>
              </a:pPr>
              <a:t>13</a:t>
            </a:fld>
            <a:endParaRPr lang="nb-NO"/>
          </a:p>
        </p:txBody>
      </p:sp>
      <p:pic>
        <p:nvPicPr>
          <p:cNvPr id="14" name="Content Placeholder 7" descr="Diagram, schematic&#10;&#10;Description automatically generated">
            <a:extLst>
              <a:ext uri="{FF2B5EF4-FFF2-40B4-BE49-F238E27FC236}">
                <a16:creationId xmlns:a16="http://schemas.microsoft.com/office/drawing/2014/main" id="{8242AF28-72D5-A622-24C1-52E5EEC93B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0344" y="365125"/>
            <a:ext cx="6320492" cy="631061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89FA0F2-74C6-AB63-653B-70AD7C0663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Counter Readout through the IDE3466 ASIC SPI interface</a:t>
            </a:r>
          </a:p>
          <a:p>
            <a:r>
              <a:rPr lang="en-US" dirty="0"/>
              <a:t>We also use an analog output for pulse-height spectroscopy and for calibration.</a:t>
            </a:r>
          </a:p>
        </p:txBody>
      </p:sp>
    </p:spTree>
    <p:extLst>
      <p:ext uri="{BB962C8B-B14F-4D97-AF65-F5344CB8AC3E}">
        <p14:creationId xmlns:p14="http://schemas.microsoft.com/office/powerpoint/2010/main" val="1331037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F458-80F6-4E0B-89BC-3ECD63F81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ASBM</a:t>
            </a:r>
            <a:br>
              <a:rPr lang="en-US" dirty="0">
                <a:latin typeface="+mn-lt"/>
              </a:rPr>
            </a:br>
            <a:r>
              <a:rPr lang="en-US" sz="2000" dirty="0">
                <a:latin typeface="+mn-lt"/>
              </a:rPr>
              <a:t>Artic Satellite Broadband Mission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E51DB-9BA2-49C1-A138-1B7EEF354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27906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Norwegian communication satellites</a:t>
            </a:r>
          </a:p>
          <a:p>
            <a:pPr lvl="1"/>
            <a:r>
              <a:rPr lang="en-US" dirty="0"/>
              <a:t>Full coverage of area above 65°N</a:t>
            </a:r>
          </a:p>
          <a:p>
            <a:pPr lvl="1"/>
            <a:r>
              <a:rPr lang="en-US" dirty="0"/>
              <a:t>Operated by Space Norway</a:t>
            </a:r>
          </a:p>
          <a:p>
            <a:pPr lvl="1"/>
            <a:r>
              <a:rPr lang="en-US" dirty="0"/>
              <a:t>15-year mission</a:t>
            </a:r>
          </a:p>
          <a:p>
            <a:pPr lvl="1"/>
            <a:r>
              <a:rPr lang="en-US" dirty="0"/>
              <a:t>5 years nominal NORM operation</a:t>
            </a:r>
          </a:p>
          <a:p>
            <a:pPr lvl="1"/>
            <a:r>
              <a:rPr lang="en-US" dirty="0" err="1"/>
              <a:t>Viasat</a:t>
            </a:r>
            <a:r>
              <a:rPr lang="en-US" dirty="0"/>
              <a:t> communication payload</a:t>
            </a:r>
          </a:p>
          <a:p>
            <a:pPr lvl="1"/>
            <a:r>
              <a:rPr lang="en-US" dirty="0"/>
              <a:t>On each orbit they cross the outer radiation belt</a:t>
            </a:r>
          </a:p>
          <a:p>
            <a:pPr lvl="1"/>
            <a:r>
              <a:rPr lang="en-US" dirty="0"/>
              <a:t>NORM on one of the two satellites</a:t>
            </a:r>
          </a:p>
          <a:p>
            <a:r>
              <a:rPr lang="en-US" dirty="0"/>
              <a:t>Launch scheduled on July 15</a:t>
            </a:r>
            <a:r>
              <a:rPr lang="en-US" baseline="30000" dirty="0"/>
              <a:t>th</a:t>
            </a:r>
            <a:r>
              <a:rPr lang="en-US" dirty="0"/>
              <a:t>, 2024, on a SpaceX Falcon 9 from Vandenberg SFB.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94F7C-7E66-4486-BCE2-919853194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9E6E1-3AAB-4883-AE90-55E4D7810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B7037-D1AC-4F95-9059-AA0BDB6E8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14</a:t>
            </a:fld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E838B1-024B-4F3D-9111-3575CB5E13F6}"/>
              </a:ext>
            </a:extLst>
          </p:cNvPr>
          <p:cNvSpPr txBox="1"/>
          <p:nvPr/>
        </p:nvSpPr>
        <p:spPr>
          <a:xfrm rot="5400000">
            <a:off x="11167660" y="1868591"/>
            <a:ext cx="14622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Credit: Northrop Grumman</a:t>
            </a:r>
          </a:p>
        </p:txBody>
      </p:sp>
      <p:pic>
        <p:nvPicPr>
          <p:cNvPr id="16" name="Content Placeholder 6" descr="A black box with black plastic coverings&#10;&#10;Description automatically generated with medium confidence">
            <a:extLst>
              <a:ext uri="{FF2B5EF4-FFF2-40B4-BE49-F238E27FC236}">
                <a16:creationId xmlns:a16="http://schemas.microsoft.com/office/drawing/2014/main" id="{8501F075-C208-3E18-AD85-627026D3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6810350" y="1203939"/>
            <a:ext cx="4973024" cy="4973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920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E23108F-43F3-594C-A634-54FE78911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ASBM</a:t>
            </a:r>
            <a:br>
              <a:rPr lang="en-US" dirty="0">
                <a:latin typeface="+mn-lt"/>
              </a:rPr>
            </a:br>
            <a:r>
              <a:rPr lang="en-US" sz="2000" dirty="0">
                <a:latin typeface="+mn-lt"/>
              </a:rPr>
              <a:t>Artic Satellite Broadband Mission</a:t>
            </a:r>
            <a:endParaRPr lang="en-US" dirty="0">
              <a:latin typeface="+mn-lt"/>
            </a:endParaRPr>
          </a:p>
        </p:txBody>
      </p:sp>
      <p:pic>
        <p:nvPicPr>
          <p:cNvPr id="7" name="Content Placeholder 6" descr="Diagram, schematic&#10;&#10;Description automatically generated">
            <a:extLst>
              <a:ext uri="{FF2B5EF4-FFF2-40B4-BE49-F238E27FC236}">
                <a16:creationId xmlns:a16="http://schemas.microsoft.com/office/drawing/2014/main" id="{6AAD1671-D785-9C45-DCCC-3111945004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55020" y="1825625"/>
            <a:ext cx="4747959" cy="4351338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BD61600-5276-D15D-D47F-0566BA97FB0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HEO: Three-Apogee Orbit, TAP</a:t>
            </a:r>
          </a:p>
          <a:p>
            <a:r>
              <a:rPr lang="nn-NO" sz="2000" dirty="0"/>
              <a:t>16h, 8746 km × 42878 km, 62.3°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65B95-8292-753B-6EA0-CCDBB628A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2024-06-11</a:t>
            </a:r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70E94-849E-D6A0-FB0F-EB377A265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478B2-F27E-0DB0-2A30-981AF971C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8558951-7D49-4C59-92FD-A826AE622B74}" type="slidenum">
              <a:rPr lang="nb-NO" smtClean="0"/>
              <a:pPr>
                <a:spcAft>
                  <a:spcPts val="600"/>
                </a:spcAft>
              </a:pPr>
              <a:t>15</a:t>
            </a:fld>
            <a:endParaRPr lang="nb-NO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158C4A7-4EE4-D480-5102-B8E39F328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075" y="2679824"/>
            <a:ext cx="4681353" cy="374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528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ED96A84-17E0-9EDC-7095-EC74DFDAB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Radiation Environment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B51C02A-DFF8-9D75-57FB-654B14C7CFB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Protons &gt; 10 MeV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E662E53-F058-DACD-1AB1-DEF9C2316A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Electrons &gt; 1 MeV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E1790-1952-B875-6E91-C01938092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BE1292-B350-1465-4EBB-DE7B3C303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883B4-EE7A-7EFF-E1D9-6A07AF541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16</a:t>
            </a:fld>
            <a:endParaRPr lang="nb-NO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5BBF7E-D39E-9269-BC37-04D74D4D6A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14" y="2263775"/>
            <a:ext cx="5181600" cy="38862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1331C17-F4BA-5FEF-7B61-6E8FE0A2C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821" y="2263775"/>
            <a:ext cx="5798088" cy="420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241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7CBAA-98B7-2160-42C8-1387441AE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/>
              <a:t>Project Timeline</a:t>
            </a:r>
          </a:p>
        </p:txBody>
      </p:sp>
      <p:pic>
        <p:nvPicPr>
          <p:cNvPr id="8" name="Content Placeholder 8" descr="A close-up of a computer chip&#10;&#10;Description automatically generated with low confidence">
            <a:extLst>
              <a:ext uri="{FF2B5EF4-FFF2-40B4-BE49-F238E27FC236}">
                <a16:creationId xmlns:a16="http://schemas.microsoft.com/office/drawing/2014/main" id="{58796EFC-8479-AF76-4A81-E58120105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014" b="-3"/>
          <a:stretch/>
        </p:blipFill>
        <p:spPr>
          <a:xfrm rot="10800000">
            <a:off x="5183188" y="987425"/>
            <a:ext cx="6172200" cy="4873625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B929E-353B-B2D6-1099-B5411CC0B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r>
              <a:rPr lang="en-US" dirty="0"/>
              <a:t>Preliminary Design </a:t>
            </a:r>
          </a:p>
          <a:p>
            <a:r>
              <a:rPr lang="en-US" dirty="0"/>
              <a:t>	Summer 2019 – January 2020</a:t>
            </a:r>
          </a:p>
          <a:p>
            <a:r>
              <a:rPr lang="en-US" dirty="0"/>
              <a:t>EM Design and Manufacturing</a:t>
            </a:r>
          </a:p>
          <a:p>
            <a:r>
              <a:rPr lang="en-US" dirty="0"/>
              <a:t>	Feb. 2020 – Nov. 2020</a:t>
            </a:r>
            <a:br>
              <a:rPr lang="en-US" dirty="0"/>
            </a:br>
            <a:r>
              <a:rPr lang="en-US" dirty="0"/>
              <a:t>	Testing Dec. 2020.</a:t>
            </a:r>
          </a:p>
          <a:p>
            <a:r>
              <a:rPr lang="en-US" dirty="0"/>
              <a:t>CDR in Feb. 2021</a:t>
            </a:r>
          </a:p>
          <a:p>
            <a:r>
              <a:rPr lang="en-US" dirty="0"/>
              <a:t>What had happened?</a:t>
            </a:r>
          </a:p>
          <a:p>
            <a:pPr lvl="1"/>
            <a:r>
              <a:rPr lang="en-US" sz="1600" dirty="0"/>
              <a:t>A few unanticipated problems</a:t>
            </a:r>
          </a:p>
          <a:p>
            <a:pPr lvl="1"/>
            <a:r>
              <a:rPr lang="en-US" sz="1600" dirty="0"/>
              <a:t>COVID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12B809-060C-31E2-9EEA-192407B4D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2024-06-11</a:t>
            </a:r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372C1-C23B-182A-EDF8-4B7279004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B54EE-2804-CFA8-9DAC-C7C62D78B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8558951-7D49-4C59-92FD-A826AE622B74}" type="slidenum">
              <a:rPr lang="nb-NO" smtClean="0"/>
              <a:pPr>
                <a:spcAft>
                  <a:spcPts val="600"/>
                </a:spcAft>
              </a:pPr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6141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59CD5C6F-690A-5327-A718-BE5E6F2D0833}"/>
              </a:ext>
            </a:extLst>
          </p:cNvPr>
          <p:cNvSpPr/>
          <p:nvPr/>
        </p:nvSpPr>
        <p:spPr>
          <a:xfrm>
            <a:off x="8808720" y="-223520"/>
            <a:ext cx="3312160" cy="177416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15CBFF-ECD3-4558-8D78-334B0FDD955C}"/>
              </a:ext>
            </a:extLst>
          </p:cNvPr>
          <p:cNvSpPr txBox="1">
            <a:spLocks/>
          </p:cNvSpPr>
          <p:nvPr/>
        </p:nvSpPr>
        <p:spPr>
          <a:xfrm>
            <a:off x="2783892" y="711057"/>
            <a:ext cx="1686855" cy="9871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500" dirty="0">
                <a:effectLst/>
              </a:rPr>
              <a:t>PCB Manufacturing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3D0AF0D-DFC9-4CF2-8677-FC3F4513B0B8}"/>
              </a:ext>
            </a:extLst>
          </p:cNvPr>
          <p:cNvSpPr txBox="1">
            <a:spLocks/>
          </p:cNvSpPr>
          <p:nvPr/>
        </p:nvSpPr>
        <p:spPr>
          <a:xfrm>
            <a:off x="688376" y="1530761"/>
            <a:ext cx="1686854" cy="9769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effectLst/>
              </a:rPr>
              <a:t>Mechanics Manufacturing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4432615-EF17-42C0-A4F7-219E3391FC20}"/>
              </a:ext>
            </a:extLst>
          </p:cNvPr>
          <p:cNvSpPr txBox="1">
            <a:spLocks/>
          </p:cNvSpPr>
          <p:nvPr/>
        </p:nvSpPr>
        <p:spPr>
          <a:xfrm>
            <a:off x="2796943" y="1879602"/>
            <a:ext cx="1686854" cy="17955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effectLst/>
              </a:rPr>
              <a:t>PCB assembly EQM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FBAF4AD-58A4-47FA-937B-1B9ADA860819}"/>
              </a:ext>
            </a:extLst>
          </p:cNvPr>
          <p:cNvSpPr txBox="1">
            <a:spLocks/>
          </p:cNvSpPr>
          <p:nvPr/>
        </p:nvSpPr>
        <p:spPr>
          <a:xfrm>
            <a:off x="720858" y="2779326"/>
            <a:ext cx="1699905" cy="153081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effectLst/>
              </a:rPr>
              <a:t>EQM AIT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D20B64B-6B61-4859-A414-DED6749496AB}"/>
              </a:ext>
            </a:extLst>
          </p:cNvPr>
          <p:cNvSpPr txBox="1">
            <a:spLocks/>
          </p:cNvSpPr>
          <p:nvPr/>
        </p:nvSpPr>
        <p:spPr>
          <a:xfrm>
            <a:off x="9525361" y="1946938"/>
            <a:ext cx="1724515" cy="991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effectLst/>
              </a:rPr>
              <a:t>FM Thermal, Vibration, EMC/EMI,</a:t>
            </a:r>
            <a:br>
              <a:rPr lang="en-US" sz="1400" dirty="0">
                <a:effectLst/>
              </a:rPr>
            </a:br>
            <a:r>
              <a:rPr lang="en-US" sz="1400" dirty="0">
                <a:effectLst/>
              </a:rPr>
              <a:t>Communication Test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64F1EA3-DB8C-4546-AB25-E42C78176146}"/>
              </a:ext>
            </a:extLst>
          </p:cNvPr>
          <p:cNvSpPr/>
          <p:nvPr/>
        </p:nvSpPr>
        <p:spPr>
          <a:xfrm>
            <a:off x="7395565" y="5500384"/>
            <a:ext cx="1723424" cy="58868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QAR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594DF84-695E-4645-9909-B67988F153B3}"/>
              </a:ext>
            </a:extLst>
          </p:cNvPr>
          <p:cNvSpPr/>
          <p:nvPr/>
        </p:nvSpPr>
        <p:spPr>
          <a:xfrm>
            <a:off x="9538543" y="3027419"/>
            <a:ext cx="1723424" cy="53297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Delivery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115ED0D-54F9-99F6-C08D-D893D5CF1037}"/>
              </a:ext>
            </a:extLst>
          </p:cNvPr>
          <p:cNvSpPr txBox="1">
            <a:spLocks/>
          </p:cNvSpPr>
          <p:nvPr/>
        </p:nvSpPr>
        <p:spPr>
          <a:xfrm>
            <a:off x="720858" y="4409949"/>
            <a:ext cx="1699905" cy="10688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effectLst/>
              </a:rPr>
              <a:t>EQM Functional and </a:t>
            </a:r>
            <a:br>
              <a:rPr lang="en-US" sz="1400" dirty="0">
                <a:effectLst/>
              </a:rPr>
            </a:br>
            <a:r>
              <a:rPr lang="en-US" sz="1400" dirty="0">
                <a:effectLst/>
              </a:rPr>
              <a:t>Calibration (“Beam-Test”)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B9E9F87-49DF-9A39-B50D-3245BBFDEAE1}"/>
              </a:ext>
            </a:extLst>
          </p:cNvPr>
          <p:cNvSpPr txBox="1">
            <a:spLocks/>
          </p:cNvSpPr>
          <p:nvPr/>
        </p:nvSpPr>
        <p:spPr>
          <a:xfrm>
            <a:off x="2829103" y="4810835"/>
            <a:ext cx="1699905" cy="8716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effectLst/>
              </a:rPr>
              <a:t>PCB assembly FM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988EF8F-D364-1284-D79A-409DBFE0DD21}"/>
              </a:ext>
            </a:extLst>
          </p:cNvPr>
          <p:cNvSpPr txBox="1">
            <a:spLocks/>
          </p:cNvSpPr>
          <p:nvPr/>
        </p:nvSpPr>
        <p:spPr>
          <a:xfrm>
            <a:off x="2829103" y="5794729"/>
            <a:ext cx="1699905" cy="75132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effectLst/>
              </a:rPr>
              <a:t>FM AIT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2CBF77B9-AB2E-D259-B93F-5C09393FFBBB}"/>
              </a:ext>
            </a:extLst>
          </p:cNvPr>
          <p:cNvSpPr/>
          <p:nvPr/>
        </p:nvSpPr>
        <p:spPr>
          <a:xfrm>
            <a:off x="4726517" y="711057"/>
            <a:ext cx="363294" cy="583499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330E87F-0DC6-1617-16C2-64ABFF5EDDEB}"/>
              </a:ext>
            </a:extLst>
          </p:cNvPr>
          <p:cNvSpPr txBox="1">
            <a:spLocks/>
          </p:cNvSpPr>
          <p:nvPr/>
        </p:nvSpPr>
        <p:spPr>
          <a:xfrm>
            <a:off x="3494540" y="2122622"/>
            <a:ext cx="1952413" cy="3599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500" dirty="0">
                <a:effectLst/>
              </a:rPr>
              <a:t>One PCB rerun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9681277-BD8F-3359-4554-C018D4A4A723}"/>
              </a:ext>
            </a:extLst>
          </p:cNvPr>
          <p:cNvSpPr/>
          <p:nvPr/>
        </p:nvSpPr>
        <p:spPr>
          <a:xfrm>
            <a:off x="1405542" y="711057"/>
            <a:ext cx="1279595" cy="28345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effectLst/>
              </a:rPr>
              <a:t>June 2021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E181789-6240-496F-18CA-0766534E8AC0}"/>
              </a:ext>
            </a:extLst>
          </p:cNvPr>
          <p:cNvSpPr/>
          <p:nvPr/>
        </p:nvSpPr>
        <p:spPr>
          <a:xfrm>
            <a:off x="2548205" y="4416136"/>
            <a:ext cx="1279595" cy="28345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effectLst/>
              </a:rPr>
              <a:t>Dec 2021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141027E-4B48-87A8-3FBD-1E63557A81F3}"/>
              </a:ext>
            </a:extLst>
          </p:cNvPr>
          <p:cNvSpPr/>
          <p:nvPr/>
        </p:nvSpPr>
        <p:spPr>
          <a:xfrm>
            <a:off x="2254726" y="5750473"/>
            <a:ext cx="1279595" cy="28345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effectLst/>
              </a:rPr>
              <a:t>Jan 2022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ABB67F8-968E-B5B7-8A04-02601DA0AAE7}"/>
              </a:ext>
            </a:extLst>
          </p:cNvPr>
          <p:cNvSpPr txBox="1">
            <a:spLocks/>
          </p:cNvSpPr>
          <p:nvPr/>
        </p:nvSpPr>
        <p:spPr>
          <a:xfrm>
            <a:off x="9549971" y="729055"/>
            <a:ext cx="1699905" cy="10688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effectLst/>
              </a:rPr>
              <a:t>FM Functional and </a:t>
            </a:r>
            <a:br>
              <a:rPr lang="en-US" sz="1400" dirty="0">
                <a:effectLst/>
              </a:rPr>
            </a:br>
            <a:r>
              <a:rPr lang="en-US" sz="1400" dirty="0">
                <a:effectLst/>
              </a:rPr>
              <a:t>Calibration (“Beam-Test”)</a:t>
            </a:r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D3E06CE5-6B07-A060-B76E-D9C9238E9565}"/>
              </a:ext>
            </a:extLst>
          </p:cNvPr>
          <p:cNvSpPr/>
          <p:nvPr/>
        </p:nvSpPr>
        <p:spPr>
          <a:xfrm>
            <a:off x="11442885" y="740756"/>
            <a:ext cx="363294" cy="583499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D69CED5-96DB-74A2-2E21-5F9690D42C64}"/>
              </a:ext>
            </a:extLst>
          </p:cNvPr>
          <p:cNvSpPr/>
          <p:nvPr/>
        </p:nvSpPr>
        <p:spPr>
          <a:xfrm>
            <a:off x="9455520" y="599029"/>
            <a:ext cx="1279595" cy="28345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effectLst/>
              </a:rPr>
              <a:t>Feb 2022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B0842C-7DAB-5C94-77DD-13A7E6A7317D}"/>
              </a:ext>
            </a:extLst>
          </p:cNvPr>
          <p:cNvSpPr/>
          <p:nvPr/>
        </p:nvSpPr>
        <p:spPr>
          <a:xfrm>
            <a:off x="8584044" y="3034675"/>
            <a:ext cx="1279595" cy="28345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effectLst/>
              </a:rPr>
              <a:t>April 2022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74DC64A-C9BE-9767-532D-45494C04905C}"/>
              </a:ext>
            </a:extLst>
          </p:cNvPr>
          <p:cNvSpPr txBox="1">
            <a:spLocks/>
          </p:cNvSpPr>
          <p:nvPr/>
        </p:nvSpPr>
        <p:spPr>
          <a:xfrm>
            <a:off x="7370319" y="4412647"/>
            <a:ext cx="1724515" cy="991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effectLst/>
              </a:rPr>
              <a:t>EQM TVAC, Vibration Communication Testing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5AFAB92-9070-44C2-8FF2-0B604964A482}"/>
              </a:ext>
            </a:extLst>
          </p:cNvPr>
          <p:cNvSpPr/>
          <p:nvPr/>
        </p:nvSpPr>
        <p:spPr>
          <a:xfrm>
            <a:off x="7034974" y="6150033"/>
            <a:ext cx="1279595" cy="28345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effectLst/>
              </a:rPr>
              <a:t>Sept. 2022</a:t>
            </a:r>
          </a:p>
        </p:txBody>
      </p:sp>
      <p:pic>
        <p:nvPicPr>
          <p:cNvPr id="37" name="Graphic 36" descr="Lightning bolt with solid fill">
            <a:extLst>
              <a:ext uri="{FF2B5EF4-FFF2-40B4-BE49-F238E27FC236}">
                <a16:creationId xmlns:a16="http://schemas.microsoft.com/office/drawing/2014/main" id="{5F4B807C-4E1C-07D3-D820-AD7DC4923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017685">
            <a:off x="1268795" y="5357751"/>
            <a:ext cx="604029" cy="6040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765530B-7219-99CA-1A67-461F4DCC0A7E}"/>
              </a:ext>
            </a:extLst>
          </p:cNvPr>
          <p:cNvSpPr/>
          <p:nvPr/>
        </p:nvSpPr>
        <p:spPr>
          <a:xfrm>
            <a:off x="1418593" y="2679520"/>
            <a:ext cx="1279595" cy="28345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effectLst/>
              </a:rPr>
              <a:t>Sept. 2021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E3C056-615D-F104-25A5-185E97FA682F}"/>
              </a:ext>
            </a:extLst>
          </p:cNvPr>
          <p:cNvSpPr txBox="1">
            <a:spLocks/>
          </p:cNvSpPr>
          <p:nvPr/>
        </p:nvSpPr>
        <p:spPr>
          <a:xfrm>
            <a:off x="7394474" y="1944190"/>
            <a:ext cx="1724515" cy="3980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effectLst/>
              </a:rPr>
              <a:t>EQM EMC Test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A08B966-DB0D-EABC-1550-6E153A47D989}"/>
              </a:ext>
            </a:extLst>
          </p:cNvPr>
          <p:cNvSpPr/>
          <p:nvPr/>
        </p:nvSpPr>
        <p:spPr>
          <a:xfrm>
            <a:off x="7034974" y="4262149"/>
            <a:ext cx="1279595" cy="28345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effectLst/>
              </a:rPr>
              <a:t>August 2022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1912750-8E2A-F5CA-613A-D1C0D3C55215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70207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79455FF1-172A-6193-B5D4-82D3A8E86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A38DBCA1-4255-435E-9F50-8CCA9E4C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E6DB92C4-88BE-774D-6F02-2398ACB2C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6641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70BB3-3643-7566-DFAE-7C4C97C83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Manufacturing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C172B-96CE-4CEB-312F-C2DBFFD6B2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PCBs manufactured by </a:t>
            </a:r>
            <a:r>
              <a:rPr lang="en-US" dirty="0" err="1"/>
              <a:t>Invotec</a:t>
            </a:r>
            <a:endParaRPr lang="en-US" dirty="0"/>
          </a:p>
          <a:p>
            <a:r>
              <a:rPr lang="en-US" dirty="0"/>
              <a:t>PCB assembly done by Spur, UK</a:t>
            </a:r>
          </a:p>
          <a:p>
            <a:r>
              <a:rPr lang="en-US" dirty="0"/>
              <a:t>Mechanics manufactured in Norway by FFI</a:t>
            </a:r>
          </a:p>
        </p:txBody>
      </p:sp>
      <p:pic>
        <p:nvPicPr>
          <p:cNvPr id="9" name="Content Placeholder 8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18D344D8-2E0E-4443-B5A9-468BF4D07D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6173575" y="1825625"/>
            <a:ext cx="5178849" cy="4351338"/>
          </a:xfrm>
          <a:noFill/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1A16452-B5B2-BD60-28F6-9F775ED7B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C8E114-BEA3-62E7-FB5D-C350C0BA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86278C-4514-D38B-7CF9-F389B5355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1393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A green lights in the sky over water&#10;&#10;Description automatically generated">
            <a:extLst>
              <a:ext uri="{FF2B5EF4-FFF2-40B4-BE49-F238E27FC236}">
                <a16:creationId xmlns:a16="http://schemas.microsoft.com/office/drawing/2014/main" id="{0757B438-EB0F-A930-0129-882679D492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62"/>
          <a:stretch/>
        </p:blipFill>
        <p:spPr>
          <a:xfrm>
            <a:off x="0" y="-1"/>
            <a:ext cx="12192000" cy="6858001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DC26753-9734-DA11-DEA2-832807741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35303"/>
            <a:ext cx="7991770" cy="714535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Why NORM?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0AC7427-D32A-82EB-04D7-8742E05A7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34892" y="614123"/>
            <a:ext cx="6190315" cy="574222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need for more radiation data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Norwegian interest in research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Flight opportunity: Space Norway's Arctic Satellite Broadband Mission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IDEAS, gain experience with designing and testing of space electronics in order to support our customers including ESA better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 the capabilities of this technology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8B56D5-9E11-FF9F-2DA5-8D5531DE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431153-1644-4D17-B7EE-F9056D44F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5F644-5226-E7D5-1FBA-6E2B6D86A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213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483964DB-FC16-8D82-7BF2-29D878C945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9739365" cy="69192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FE8B2F-6B7F-9BD9-750A-B5C6423D2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0029" y="1825625"/>
            <a:ext cx="1850571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AIT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85E464-4D8D-291E-E657-DD39551A7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623FDD-31C0-E08C-66D3-0D502C774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A894B1-C5BB-5D36-BA96-43FCB6310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20</a:t>
            </a:fld>
            <a:endParaRPr lang="nb-NO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1F30309-707A-385B-A2AE-3D4E5C50D3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892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3DCADC-238B-0308-7A6A-D7C2ED8D73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FA11A-99C8-9128-B41D-68FBB6342D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B154F95-E831-9C97-C64E-DF697B2A4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18" descr="A picture containing indoor, equipment, projector, miller&#10;&#10;Description automatically generated">
            <a:extLst>
              <a:ext uri="{FF2B5EF4-FFF2-40B4-BE49-F238E27FC236}">
                <a16:creationId xmlns:a16="http://schemas.microsoft.com/office/drawing/2014/main" id="{27C4EBF8-81CF-20F9-695A-56F34DFBA1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49" b="186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8A518B-ECA5-7EE1-548E-E493AEEE7BD8}"/>
              </a:ext>
            </a:extLst>
          </p:cNvPr>
          <p:cNvSpPr txBox="1">
            <a:spLocks/>
          </p:cNvSpPr>
          <p:nvPr/>
        </p:nvSpPr>
        <p:spPr>
          <a:xfrm>
            <a:off x="961390" y="1646237"/>
            <a:ext cx="3872696" cy="87689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3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375" b="1" kern="1200" smtClean="0">
                <a:solidFill>
                  <a:srgbClr val="0A2066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solidFill>
                  <a:schemeClr val="bg1"/>
                </a:solidFill>
                <a:latin typeface="+mn-lt"/>
              </a:rPr>
              <a:t>Calibration at PSI</a:t>
            </a:r>
            <a:endParaRPr lang="en-US" sz="4000" dirty="0">
              <a:latin typeface="+mn-l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CF04D-F34A-6E14-34E0-145F6787F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5F876-7463-95B8-B31A-7B7F20BD5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0A895-11C7-0B76-8BA6-04A64BCF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172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8104A402-B534-AB97-F6F0-DD782DC44A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32" r="2955" b="-3"/>
          <a:stretch/>
        </p:blipFill>
        <p:spPr>
          <a:xfrm>
            <a:off x="838200" y="1825625"/>
            <a:ext cx="5181600" cy="4351338"/>
          </a:xfrm>
          <a:prstGeom prst="rect">
            <a:avLst/>
          </a:prstGeom>
          <a:noFill/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90FE3622-FEB9-8949-CD82-78405B0778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7" r="5129" b="-3"/>
          <a:stretch/>
        </p:blipFill>
        <p:spPr>
          <a:xfrm>
            <a:off x="6172200" y="1825625"/>
            <a:ext cx="5181600" cy="4351338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B6F8ED-C992-E16B-5B23-47DA7C1A2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+mn-lt"/>
              </a:rPr>
              <a:t>Vibration testing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4A4D5-826B-FBF9-2ED3-66FD4BCB2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19B86-6111-5986-A674-8E3AEEB30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33ABEC-1E9B-8C15-B5E4-6325661B6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939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2B65F-972A-75F1-AC65-3D815DFB0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EMC Test @ESTEC</a:t>
            </a:r>
            <a:endParaRPr lang="en-US" dirty="0"/>
          </a:p>
        </p:txBody>
      </p:sp>
      <p:pic>
        <p:nvPicPr>
          <p:cNvPr id="9" name="Content Placeholder 8" descr="A picture containing indoor, furniture&#10;&#10;Description automatically generated">
            <a:extLst>
              <a:ext uri="{FF2B5EF4-FFF2-40B4-BE49-F238E27FC236}">
                <a16:creationId xmlns:a16="http://schemas.microsoft.com/office/drawing/2014/main" id="{68FCA11E-765D-4C9D-9DF5-239F481515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056670"/>
            <a:ext cx="5181600" cy="3889248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28DE49A-04A8-451B-916C-B206F41176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056670"/>
            <a:ext cx="5181600" cy="3889248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28B180-A7D7-7326-CE28-FE32849FD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0B4F4-5DAD-A322-E80B-9294A8B24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86515-D134-05A4-5313-66657A57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853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5E8CF-696A-A3CB-75CC-90737BB3C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results: thresholds, muons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7175C-C7F7-202E-34F5-984BBB8C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6B6B3-71E4-3FCD-AD42-4974BE56B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EEBB5-3A34-000E-1167-490C92F39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24</a:t>
            </a:fld>
            <a:endParaRPr lang="nb-NO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4DF0F4F-4CE8-F102-81B5-B3012BCE38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53811"/>
            <a:ext cx="5181600" cy="429496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FE39F8F-7D40-E10A-05D5-D271C2014BD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2492313"/>
            <a:ext cx="5181600" cy="30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194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513BA-A342-9287-8091-0F3853FDC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of the Test</a:t>
            </a:r>
          </a:p>
        </p:txBody>
      </p:sp>
      <p:pic>
        <p:nvPicPr>
          <p:cNvPr id="10" name="Content Placeholder 9" descr="A machine with red and green rays&#10;&#10;Description automatically generated">
            <a:extLst>
              <a:ext uri="{FF2B5EF4-FFF2-40B4-BE49-F238E27FC236}">
                <a16:creationId xmlns:a16="http://schemas.microsoft.com/office/drawing/2014/main" id="{40C64C8B-478C-0755-21A5-F3AC903275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27968"/>
            <a:ext cx="5181600" cy="2746652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C0B2E4-A082-4AE8-AAD6-7DD7A6F1B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8D096-C6D6-BB1A-F1AB-1EAFF64B7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307EF4-05B9-6F81-3609-46BDE4C74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25</a:t>
            </a:fld>
            <a:endParaRPr lang="nb-NO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61793F0-7426-D452-84FE-D01D90EBB7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54804"/>
            <a:ext cx="5181600" cy="329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87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30BF-E1A0-CCEA-F0A8-628FBC4B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results (2)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2CDDB6-47A2-D033-B1C1-114826AFB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15666" y="1825625"/>
            <a:ext cx="453813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Beam testing shows instrument is working as expected.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144263-3C62-32FA-B681-C4D1F504A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2A7C58-339E-0B28-3FFE-5D9F0A60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1F8666-EF6B-49CC-EA89-82EC38829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26</a:t>
            </a:fld>
            <a:endParaRPr lang="nb-NO"/>
          </a:p>
        </p:txBody>
      </p:sp>
      <p:pic>
        <p:nvPicPr>
          <p:cNvPr id="15" name="Picture 14" descr="Chart, bar chart&#10;&#10;Description automatically generated">
            <a:extLst>
              <a:ext uri="{FF2B5EF4-FFF2-40B4-BE49-F238E27FC236}">
                <a16:creationId xmlns:a16="http://schemas.microsoft.com/office/drawing/2014/main" id="{09C75CBF-70E6-F2B6-323D-AC5F74BE5B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7977" y="3122124"/>
            <a:ext cx="4114800" cy="3193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raph of energy and energy&#10;&#10;Description automatically generated with medium confidence">
            <a:extLst>
              <a:ext uri="{FF2B5EF4-FFF2-40B4-BE49-F238E27FC236}">
                <a16:creationId xmlns:a16="http://schemas.microsoft.com/office/drawing/2014/main" id="{31FDB3DE-F1E0-94C9-7212-89C3A0404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77" y="1592584"/>
            <a:ext cx="5346019" cy="4486407"/>
          </a:xfrm>
          <a:prstGeom prst="rect">
            <a:avLst/>
          </a:prstGeom>
        </p:spPr>
      </p:pic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19B7ED8B-AE64-15F8-6F62-6DD88D274939}"/>
              </a:ext>
            </a:extLst>
          </p:cNvPr>
          <p:cNvSpPr txBox="1">
            <a:spLocks/>
          </p:cNvSpPr>
          <p:nvPr/>
        </p:nvSpPr>
        <p:spPr>
          <a:xfrm>
            <a:off x="4304121" y="17309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>
                <a:solidFill>
                  <a:schemeClr val="tx1"/>
                </a:solidFill>
              </a:rPr>
              <a:t>51.2 MeV protons</a:t>
            </a:r>
          </a:p>
        </p:txBody>
      </p:sp>
    </p:spTree>
    <p:extLst>
      <p:ext uri="{BB962C8B-B14F-4D97-AF65-F5344CB8AC3E}">
        <p14:creationId xmlns:p14="http://schemas.microsoft.com/office/powerpoint/2010/main" val="222249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B38F6-34BC-E285-B1F0-E69D7CA49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Test results (3)</a:t>
            </a:r>
          </a:p>
        </p:txBody>
      </p:sp>
      <p:pic>
        <p:nvPicPr>
          <p:cNvPr id="8" name="Content Placeholder 7" descr="A graph with red lines and black text&#10;&#10;Description automatically generated">
            <a:extLst>
              <a:ext uri="{FF2B5EF4-FFF2-40B4-BE49-F238E27FC236}">
                <a16:creationId xmlns:a16="http://schemas.microsoft.com/office/drawing/2014/main" id="{511E8269-8323-B915-7466-00C0B4619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0"/>
          <a:stretch/>
        </p:blipFill>
        <p:spPr>
          <a:xfrm>
            <a:off x="838200" y="1825625"/>
            <a:ext cx="10515600" cy="4351338"/>
          </a:xfrm>
          <a:prstGeom prst="rect">
            <a:avLst/>
          </a:prstGeo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870A6-09E0-19AF-A925-810525FA29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2024-06-11</a:t>
            </a:r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7A81EC-B37B-79C6-E0FC-D603D6374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00E49-D166-76E2-2399-9004378CE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8558951-7D49-4C59-92FD-A826AE622B74}" type="slidenum">
              <a:rPr lang="nb-NO" smtClean="0"/>
              <a:pPr>
                <a:spcAft>
                  <a:spcPts val="600"/>
                </a:spcAft>
              </a:pPr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0345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3959-6892-06C4-053A-61BAE1ECC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D936F-D0D4-32F7-2308-8CDAE89A61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Designed and manufactured the instrument</a:t>
            </a:r>
          </a:p>
          <a:p>
            <a:r>
              <a:rPr lang="en-US" dirty="0"/>
              <a:t>3 Models in &lt; 3 years</a:t>
            </a:r>
          </a:p>
          <a:p>
            <a:r>
              <a:rPr lang="en-US" dirty="0"/>
              <a:t>During COVID</a:t>
            </a:r>
          </a:p>
          <a:p>
            <a:r>
              <a:rPr lang="en-US" dirty="0"/>
              <a:t>Preparation of final reports took longer</a:t>
            </a:r>
          </a:p>
          <a:p>
            <a:r>
              <a:rPr lang="en-US" dirty="0"/>
              <a:t>Launch of ASBM planned for July 15</a:t>
            </a:r>
            <a:r>
              <a:rPr lang="en-US" baseline="30000" dirty="0"/>
              <a:t>th</a:t>
            </a:r>
          </a:p>
          <a:p>
            <a:r>
              <a:rPr lang="en-US" dirty="0"/>
              <a:t>Usable in other missions as well</a:t>
            </a:r>
          </a:p>
          <a:p>
            <a:r>
              <a:rPr lang="en-US" dirty="0"/>
              <a:t>Detector stack is tunable if needed</a:t>
            </a:r>
          </a:p>
          <a:p>
            <a:pPr marL="0" indent="0">
              <a:buNone/>
            </a:pPr>
            <a:r>
              <a:rPr lang="en-US" dirty="0"/>
              <a:t>(we are working on follow-on)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620ED-0A05-5454-99B7-EB86D3230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641A6-D9F3-1E45-023C-886730F5B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32C25-01A6-2605-39C9-3E1D14A83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28</a:t>
            </a:fld>
            <a:endParaRPr lang="nb-NO"/>
          </a:p>
        </p:txBody>
      </p:sp>
      <p:pic>
        <p:nvPicPr>
          <p:cNvPr id="9" name="Content Placeholder 7" descr="A close-up of a machine&#10;&#10;Description automatically generated">
            <a:extLst>
              <a:ext uri="{FF2B5EF4-FFF2-40B4-BE49-F238E27FC236}">
                <a16:creationId xmlns:a16="http://schemas.microsoft.com/office/drawing/2014/main" id="{DA179040-A1AA-2791-4640-5F83D419B6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tretch/>
        </p:blipFill>
        <p:spPr>
          <a:xfrm>
            <a:off x="6172200" y="2058194"/>
            <a:ext cx="5181600" cy="3886200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12B4D9-A94A-C734-6FB2-A32106AEB85A}"/>
              </a:ext>
            </a:extLst>
          </p:cNvPr>
          <p:cNvSpPr txBox="1"/>
          <p:nvPr/>
        </p:nvSpPr>
        <p:spPr>
          <a:xfrm>
            <a:off x="9839255" y="5930742"/>
            <a:ext cx="15882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effectLst/>
                <a:latin typeface="+mn-lt"/>
              </a:rPr>
              <a:t>Photo: Northrop Grumman</a:t>
            </a:r>
          </a:p>
        </p:txBody>
      </p:sp>
    </p:spTree>
    <p:extLst>
      <p:ext uri="{BB962C8B-B14F-4D97-AF65-F5344CB8AC3E}">
        <p14:creationId xmlns:p14="http://schemas.microsoft.com/office/powerpoint/2010/main" val="1835156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9EA11F5-50C7-97C4-7AD8-24C82524E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on ASBM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497DBDF-AD60-0D46-3E37-D5DF68A577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Launch not part of the ESA contract</a:t>
            </a:r>
          </a:p>
          <a:p>
            <a:r>
              <a:rPr lang="en-US" dirty="0"/>
              <a:t>We set up a system to decode the telemetry and encode telecommands to the instrument. </a:t>
            </a:r>
          </a:p>
          <a:p>
            <a:r>
              <a:rPr lang="en-US" dirty="0"/>
              <a:t>With SPARC we developed software to provide Level 1 data</a:t>
            </a:r>
          </a:p>
          <a:p>
            <a:r>
              <a:rPr lang="en-US" dirty="0"/>
              <a:t>Data to be made available upon request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789560-A8AD-A397-4D13-CCB16DF4E8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4155" y="2182519"/>
            <a:ext cx="5181600" cy="876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Example: Bow-tie analysis: integral electron fluxes (FEIO)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A1EDB-5E61-7879-8E7B-F8546D414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AEA10-89AA-6489-CBD3-D1DE1206B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B12A7-B624-E98D-9ED6-8CB5861DA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29</a:t>
            </a:fld>
            <a:endParaRPr lang="nb-NO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7DC8CA5-A93A-F789-0B21-336994939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808" y="84741"/>
            <a:ext cx="1993392" cy="943165"/>
          </a:xfrm>
          <a:prstGeom prst="rect">
            <a:avLst/>
          </a:prstGeom>
        </p:spPr>
      </p:pic>
      <p:pic>
        <p:nvPicPr>
          <p:cNvPr id="11" name="Google Shape;9;p1">
            <a:extLst>
              <a:ext uri="{FF2B5EF4-FFF2-40B4-BE49-F238E27FC236}">
                <a16:creationId xmlns:a16="http://schemas.microsoft.com/office/drawing/2014/main" id="{96E82620-4A4B-C582-9548-90590F3B05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8609" y="269973"/>
            <a:ext cx="1434831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32;p60">
            <a:extLst>
              <a:ext uri="{FF2B5EF4-FFF2-40B4-BE49-F238E27FC236}">
                <a16:creationId xmlns:a16="http://schemas.microsoft.com/office/drawing/2014/main" id="{AA07E33D-B2C2-6CA5-480F-50CC94B928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6716"/>
          <a:stretch/>
        </p:blipFill>
        <p:spPr>
          <a:xfrm>
            <a:off x="7763440" y="3092412"/>
            <a:ext cx="3779150" cy="308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E83C5C4-8D7C-EDBA-FE3E-85ABCD23A024}"/>
              </a:ext>
            </a:extLst>
          </p:cNvPr>
          <p:cNvGrpSpPr/>
          <p:nvPr/>
        </p:nvGrpSpPr>
        <p:grpSpPr>
          <a:xfrm>
            <a:off x="6675915" y="3312624"/>
            <a:ext cx="797035" cy="2352089"/>
            <a:chOff x="311700" y="1663061"/>
            <a:chExt cx="797035" cy="2352089"/>
          </a:xfrm>
        </p:grpSpPr>
        <p:pic>
          <p:nvPicPr>
            <p:cNvPr id="14" name="Google Shape;431;p60">
              <a:extLst>
                <a:ext uri="{FF2B5EF4-FFF2-40B4-BE49-F238E27FC236}">
                  <a16:creationId xmlns:a16="http://schemas.microsoft.com/office/drawing/2014/main" id="{F02CC15D-8BC1-48B4-68F0-28484BABADF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7031" r="89430"/>
            <a:stretch/>
          </p:blipFill>
          <p:spPr>
            <a:xfrm>
              <a:off x="311700" y="1663061"/>
              <a:ext cx="792300" cy="2352089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21EE7EF-C8D9-7BE2-3594-4835940CBA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7382" t="93760" r="37791" b="-224"/>
            <a:stretch/>
          </p:blipFill>
          <p:spPr>
            <a:xfrm>
              <a:off x="546547" y="1669834"/>
              <a:ext cx="562188" cy="199605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171BA23A-D6D6-12A8-533B-9580A4138C6F}"/>
              </a:ext>
            </a:extLst>
          </p:cNvPr>
          <p:cNvSpPr txBox="1">
            <a:spLocks/>
          </p:cNvSpPr>
          <p:nvPr/>
        </p:nvSpPr>
        <p:spPr>
          <a:xfrm rot="1569822">
            <a:off x="4542993" y="961444"/>
            <a:ext cx="2321934" cy="7474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dirty="0">
                <a:latin typeface="Comic Sans MS" panose="030F0702030302020204" pitchFamily="66" charset="0"/>
              </a:rPr>
              <a:t>Launch next month</a:t>
            </a:r>
          </a:p>
        </p:txBody>
      </p:sp>
    </p:spTree>
    <p:extLst>
      <p:ext uri="{BB962C8B-B14F-4D97-AF65-F5344CB8AC3E}">
        <p14:creationId xmlns:p14="http://schemas.microsoft.com/office/powerpoint/2010/main" val="1984588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3" descr="A green lights in the sky over water&#10;&#10;Description automatically generated">
            <a:extLst>
              <a:ext uri="{FF2B5EF4-FFF2-40B4-BE49-F238E27FC236}">
                <a16:creationId xmlns:a16="http://schemas.microsoft.com/office/drawing/2014/main" id="{C272A839-4765-F40E-9A17-F6147F5F66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6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00C02A-D674-3341-E6DD-EDE9B2654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E9E970-0425-6D61-18D7-8E89E671C5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develop the Norwegian Radiation Monitor.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produces data from which differential and integral flux data for energetic protons and electrons with low cross species contamination can be derived, as well as optional LET spectra.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Shall be suitable for use on many satellites, but in particular the ASBM mission with its unique TAP orbit.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DF1F77-F44A-A30C-3317-06F47B3EDDC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IDEAS, we planned to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reuse frontend readout electronics that were developed for the RADEM instrument on JUICE,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improvements in cost and detector noise thresholds,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Gain knowledge to support future customers better, by understanding the issues in the design of space electronics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systems in more depth.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26E02A-9C23-68B3-89BE-61FC744E1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BB47EB-FCA1-4318-1B63-8346509BC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89762-4670-64AE-7A2B-16CA68193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35374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stars in space&#10;&#10;Description automatically generated">
            <a:extLst>
              <a:ext uri="{FF2B5EF4-FFF2-40B4-BE49-F238E27FC236}">
                <a16:creationId xmlns:a16="http://schemas.microsoft.com/office/drawing/2014/main" id="{DA6CD6D7-B156-A6DF-C5AA-9F31B2CE3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33" y="-1"/>
            <a:ext cx="12206533" cy="711200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A9429C8-5469-966F-E389-4A75E6817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4675" y="3288324"/>
            <a:ext cx="4517841" cy="1011360"/>
          </a:xfrm>
        </p:spPr>
        <p:txBody>
          <a:bodyPr/>
          <a:lstStyle/>
          <a:p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Any Questions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6D323D-AF3A-2383-F0D6-0B99C9CF6C22}"/>
              </a:ext>
            </a:extLst>
          </p:cNvPr>
          <p:cNvSpPr txBox="1"/>
          <p:nvPr/>
        </p:nvSpPr>
        <p:spPr>
          <a:xfrm>
            <a:off x="63611" y="6581001"/>
            <a:ext cx="24307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+mn-lt"/>
              </a:rPr>
              <a:t>Image: JWST/NASA,ESA,JAXA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EB6A18-A05D-5147-70CA-115DD16EC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B7CF4F-CCE1-B279-7C4D-41060B04E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4ACAF-C46C-6167-6046-8898E391A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458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372EBA1-85D7-4E48-98C6-5C2C99E1D2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DC3ADE7-9F9C-4BA6-8A1C-8365E6535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87600"/>
          </a:xfrm>
        </p:spPr>
        <p:txBody>
          <a:bodyPr>
            <a:normAutofit/>
          </a:bodyPr>
          <a:lstStyle/>
          <a:p>
            <a:r>
              <a:rPr lang="en-US" sz="2000" dirty="0"/>
              <a:t>Team behind NORM (alphabetical order): </a:t>
            </a:r>
          </a:p>
          <a:p>
            <a:r>
              <a:rPr lang="en-US" dirty="0"/>
              <a:t>Codin Gheorghe, Anja Kohfeldt, Gunnar Maehlum, Dirk Meier, Anders Olsen, </a:t>
            </a:r>
            <a:r>
              <a:rPr lang="nn-NO" dirty="0"/>
              <a:t>Torbjørn  Østmoe, </a:t>
            </a:r>
            <a:r>
              <a:rPr lang="en-US" dirty="0"/>
              <a:t>Petter Øya, Christophe Plaissy, Timo Stein</a:t>
            </a:r>
          </a:p>
          <a:p>
            <a:endParaRPr lang="en-US" sz="2000" dirty="0"/>
          </a:p>
          <a:p>
            <a:r>
              <a:rPr lang="en-US" sz="2000" dirty="0"/>
              <a:t>Contact: </a:t>
            </a:r>
            <a:r>
              <a:rPr lang="en-US" sz="2000" dirty="0">
                <a:hlinkClick r:id="rId2"/>
              </a:rPr>
              <a:t>sebastian.benoit@ideas.no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95429-3A21-4852-8117-7B5744D0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F6424-7A88-4A60-B20E-3C0EE186C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49B1B-E2E4-4D6B-B331-AE7010A9D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31</a:t>
            </a:fld>
            <a:endParaRPr lang="nb-NO"/>
          </a:p>
        </p:txBody>
      </p:sp>
      <p:pic>
        <p:nvPicPr>
          <p:cNvPr id="12" name="Picture 11" descr="A picture containing font, logo, graphics, symbol&#10;&#10;Description automatically generated">
            <a:extLst>
              <a:ext uri="{FF2B5EF4-FFF2-40B4-BE49-F238E27FC236}">
                <a16:creationId xmlns:a16="http://schemas.microsoft.com/office/drawing/2014/main" id="{1C45F161-3D97-67DE-1F9E-5BDAE9C09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857" y="-339848"/>
            <a:ext cx="4824980" cy="30288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53A0C0-CB3F-242D-7BF8-DD4FEA5ED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86" y="228995"/>
            <a:ext cx="3970561" cy="1878654"/>
          </a:xfrm>
          <a:prstGeom prst="rect">
            <a:avLst/>
          </a:prstGeom>
        </p:spPr>
      </p:pic>
      <p:pic>
        <p:nvPicPr>
          <p:cNvPr id="10" name="Picture 9" descr="A picture containing circle&#10;&#10;Description automatically generated">
            <a:extLst>
              <a:ext uri="{FF2B5EF4-FFF2-40B4-BE49-F238E27FC236}">
                <a16:creationId xmlns:a16="http://schemas.microsoft.com/office/drawing/2014/main" id="{4A858A10-3ED8-3439-28DF-26110EECB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884" y="484448"/>
            <a:ext cx="3282838" cy="127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79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uilding next to a body of water&#10;&#10;Description automatically generated">
            <a:extLst>
              <a:ext uri="{FF2B5EF4-FFF2-40B4-BE49-F238E27FC236}">
                <a16:creationId xmlns:a16="http://schemas.microsoft.com/office/drawing/2014/main" id="{2EB29C0B-DFDA-FCE1-DD9C-C3FFFEBDD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9418"/>
            <a:ext cx="12192000" cy="770767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4A3FB20-4506-19AC-2D01-220D55C4E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5303"/>
            <a:ext cx="5624593" cy="1431504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 IDEAS, we develop and manufacture electronics for radiation detection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EDA321-05E4-B9AD-7510-DEE2B6188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9763"/>
            <a:ext cx="10515600" cy="40072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Radiation Imaging Systems</a:t>
            </a:r>
          </a:p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Frontend ICs for Radiation Detectors</a:t>
            </a:r>
          </a:p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Custom Mixed-Signal ASIC Development </a:t>
            </a:r>
          </a:p>
          <a:p>
            <a:pPr marL="0" indent="0">
              <a:buNone/>
            </a:pP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use in Industry, Scientific Research</a:t>
            </a:r>
          </a:p>
          <a:p>
            <a:pPr marL="0" indent="0">
              <a:buNone/>
            </a:pP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Founded in 1992, we are based in Oslo, Norway.</a:t>
            </a:r>
          </a:p>
          <a:p>
            <a:pPr marL="0" indent="0">
              <a:buNone/>
            </a:pP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837A07-15DF-9CC5-7ACB-5B9946F7E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4493D2-24E6-4875-CEC9-F6C7C0CF2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85552-9F86-7CCB-24E2-BB4C8E404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58196-57C1-4AFB-A4BD-87DCC5A07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" y="1355737"/>
            <a:ext cx="7250781" cy="1325563"/>
          </a:xfrm>
        </p:spPr>
        <p:txBody>
          <a:bodyPr>
            <a:normAutofit/>
          </a:bodyPr>
          <a:lstStyle/>
          <a:p>
            <a:pPr algn="ctr"/>
            <a:r>
              <a:rPr lang="nb-NO" sz="4000"/>
              <a:t>Integrated Detector Electronics 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16A4F-FD5E-4066-8284-C33665C77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" y="2708617"/>
            <a:ext cx="3122535" cy="2434293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en-US" sz="1900" b="1"/>
              <a:t>IDEAS SME in operation since 1992.</a:t>
            </a:r>
          </a:p>
          <a:p>
            <a:r>
              <a:rPr lang="en-US" sz="1900" b="1"/>
              <a:t>integrated circuits for image sensors (x-rays, gamma rays, charged particles, IR, thermal).</a:t>
            </a:r>
          </a:p>
          <a:p>
            <a:r>
              <a:rPr lang="en-US" sz="2000" b="1"/>
              <a:t>Systems for radiation imaging in space and on earth.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5963A77-7015-421F-8608-B442D638C584}"/>
              </a:ext>
            </a:extLst>
          </p:cNvPr>
          <p:cNvGraphicFramePr>
            <a:graphicFrameLocks noGrp="1"/>
          </p:cNvGraphicFramePr>
          <p:nvPr/>
        </p:nvGraphicFramePr>
        <p:xfrm>
          <a:off x="7333488" y="0"/>
          <a:ext cx="4858512" cy="68582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3990">
                  <a:extLst>
                    <a:ext uri="{9D8B030D-6E8A-4147-A177-3AD203B41FA5}">
                      <a16:colId xmlns:a16="http://schemas.microsoft.com/office/drawing/2014/main" val="2389760675"/>
                    </a:ext>
                  </a:extLst>
                </a:gridCol>
                <a:gridCol w="727462">
                  <a:extLst>
                    <a:ext uri="{9D8B030D-6E8A-4147-A177-3AD203B41FA5}">
                      <a16:colId xmlns:a16="http://schemas.microsoft.com/office/drawing/2014/main" val="1326612007"/>
                    </a:ext>
                  </a:extLst>
                </a:gridCol>
                <a:gridCol w="727462">
                  <a:extLst>
                    <a:ext uri="{9D8B030D-6E8A-4147-A177-3AD203B41FA5}">
                      <a16:colId xmlns:a16="http://schemas.microsoft.com/office/drawing/2014/main" val="4267522972"/>
                    </a:ext>
                  </a:extLst>
                </a:gridCol>
                <a:gridCol w="2509598">
                  <a:extLst>
                    <a:ext uri="{9D8B030D-6E8A-4147-A177-3AD203B41FA5}">
                      <a16:colId xmlns:a16="http://schemas.microsoft.com/office/drawing/2014/main" val="1872924286"/>
                    </a:ext>
                  </a:extLst>
                </a:gridCol>
              </a:tblGrid>
              <a:tr h="271907"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SWIFT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NASA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2004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BAT gamma-ray telescope and spectrometer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extLst>
                  <a:ext uri="{0D108BD9-81ED-4DB2-BD59-A6C34878D82A}">
                    <a16:rowId xmlns:a16="http://schemas.microsoft.com/office/drawing/2014/main" val="1851988652"/>
                  </a:ext>
                </a:extLst>
              </a:tr>
              <a:tr h="412774"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CREAM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NASA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2004-2010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High energy particle spectrometer onboard several balloon flights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extLst>
                  <a:ext uri="{0D108BD9-81ED-4DB2-BD59-A6C34878D82A}">
                    <a16:rowId xmlns:a16="http://schemas.microsoft.com/office/drawing/2014/main" val="1150092537"/>
                  </a:ext>
                </a:extLst>
              </a:tr>
              <a:tr h="271907"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AMS/AMS02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NASA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1997 / 2011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Charged particle tracker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extLst>
                  <a:ext uri="{0D108BD9-81ED-4DB2-BD59-A6C34878D82A}">
                    <a16:rowId xmlns:a16="http://schemas.microsoft.com/office/drawing/2014/main" val="1690445430"/>
                  </a:ext>
                </a:extLst>
              </a:tr>
              <a:tr h="228950"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PAMELA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INFN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2006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Charged particle tracker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extLst>
                  <a:ext uri="{0D108BD9-81ED-4DB2-BD59-A6C34878D82A}">
                    <a16:rowId xmlns:a16="http://schemas.microsoft.com/office/drawing/2014/main" val="1621566684"/>
                  </a:ext>
                </a:extLst>
              </a:tr>
              <a:tr h="271907"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STEREO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NASA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2006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PLASTIC, Particle and ion Spectrometer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extLst>
                  <a:ext uri="{0D108BD9-81ED-4DB2-BD59-A6C34878D82A}">
                    <a16:rowId xmlns:a16="http://schemas.microsoft.com/office/drawing/2014/main" val="1348094117"/>
                  </a:ext>
                </a:extLst>
              </a:tr>
              <a:tr h="412774"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Super AGILE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INAF-IASF INFN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2007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Gamma-ray spectrometer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extLst>
                  <a:ext uri="{0D108BD9-81ED-4DB2-BD59-A6C34878D82A}">
                    <a16:rowId xmlns:a16="http://schemas.microsoft.com/office/drawing/2014/main" val="2248200003"/>
                  </a:ext>
                </a:extLst>
              </a:tr>
              <a:tr h="412774"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Chandrayaan-1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ISRO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2008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HEX, High Energy gamma and X-ray spectrometer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extLst>
                  <a:ext uri="{0D108BD9-81ED-4DB2-BD59-A6C34878D82A}">
                    <a16:rowId xmlns:a16="http://schemas.microsoft.com/office/drawing/2014/main" val="1386658321"/>
                  </a:ext>
                </a:extLst>
              </a:tr>
              <a:tr h="228950"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FOXSI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NASA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2014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X-ray telescope/spectrometer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extLst>
                  <a:ext uri="{0D108BD9-81ED-4DB2-BD59-A6C34878D82A}">
                    <a16:rowId xmlns:a16="http://schemas.microsoft.com/office/drawing/2014/main" val="3923790595"/>
                  </a:ext>
                </a:extLst>
              </a:tr>
              <a:tr h="228950"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CALET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JAXA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2015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CALorimetric Electron Telescope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extLst>
                  <a:ext uri="{0D108BD9-81ED-4DB2-BD59-A6C34878D82A}">
                    <a16:rowId xmlns:a16="http://schemas.microsoft.com/office/drawing/2014/main" val="74176014"/>
                  </a:ext>
                </a:extLst>
              </a:tr>
              <a:tr h="412774"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DAMPE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CAS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2015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DArk Matter Particle Explorer. High energy calorimeter and tracker. 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extLst>
                  <a:ext uri="{0D108BD9-81ED-4DB2-BD59-A6C34878D82A}">
                    <a16:rowId xmlns:a16="http://schemas.microsoft.com/office/drawing/2014/main" val="999998686"/>
                  </a:ext>
                </a:extLst>
              </a:tr>
              <a:tr h="412774"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ASTRO-H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JAXA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2016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SDG Soft Gamma-ray Imager</a:t>
                      </a:r>
                      <a:br>
                        <a:rPr lang="en-US" sz="1000">
                          <a:effectLst/>
                          <a:latin typeface="+mn-lt"/>
                        </a:rPr>
                      </a:br>
                      <a:r>
                        <a:rPr lang="en-US" sz="1000">
                          <a:effectLst/>
                          <a:latin typeface="+mn-lt"/>
                        </a:rPr>
                        <a:t>HXI Hard X-ray Imager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extLst>
                  <a:ext uri="{0D108BD9-81ED-4DB2-BD59-A6C34878D82A}">
                    <a16:rowId xmlns:a16="http://schemas.microsoft.com/office/drawing/2014/main" val="287850362"/>
                  </a:ext>
                </a:extLst>
              </a:tr>
              <a:tr h="271907"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Tiangong 2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CAS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2016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POLAR gamma-ray spectrometer/polarimeter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extLst>
                  <a:ext uri="{0D108BD9-81ED-4DB2-BD59-A6C34878D82A}">
                    <a16:rowId xmlns:a16="http://schemas.microsoft.com/office/drawing/2014/main" val="1779985388"/>
                  </a:ext>
                </a:extLst>
              </a:tr>
              <a:tr h="228950"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ARASE/ERG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JAXA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2016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Electron spectrometer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extLst>
                  <a:ext uri="{0D108BD9-81ED-4DB2-BD59-A6C34878D82A}">
                    <a16:rowId xmlns:a16="http://schemas.microsoft.com/office/drawing/2014/main" val="4120220648"/>
                  </a:ext>
                </a:extLst>
              </a:tr>
              <a:tr h="412774"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ISS-CREAM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NASA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2017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High energy particle spectrometer attached to the International Space Station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extLst>
                  <a:ext uri="{0D108BD9-81ED-4DB2-BD59-A6C34878D82A}">
                    <a16:rowId xmlns:a16="http://schemas.microsoft.com/office/drawing/2014/main" val="622451020"/>
                  </a:ext>
                </a:extLst>
              </a:tr>
              <a:tr h="271907"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ASIM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DNSC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2018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MXGS, Miniature X- and Gamma-Ray Sensor.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extLst>
                  <a:ext uri="{0D108BD9-81ED-4DB2-BD59-A6C34878D82A}">
                    <a16:rowId xmlns:a16="http://schemas.microsoft.com/office/drawing/2014/main" val="1767636135"/>
                  </a:ext>
                </a:extLst>
              </a:tr>
              <a:tr h="596598"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BepiColombo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ESA/JAXA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2018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MPPE instrument on MMO, BERM radiation monitor</a:t>
                      </a:r>
                      <a:br>
                        <a:rPr lang="en-US" sz="1000">
                          <a:effectLst/>
                          <a:latin typeface="+mn-lt"/>
                        </a:rPr>
                      </a:br>
                      <a:r>
                        <a:rPr lang="en-US" sz="1000">
                          <a:effectLst/>
                          <a:latin typeface="+mn-lt"/>
                        </a:rPr>
                        <a:t>ELENA instrument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extLst>
                  <a:ext uri="{0D108BD9-81ED-4DB2-BD59-A6C34878D82A}">
                    <a16:rowId xmlns:a16="http://schemas.microsoft.com/office/drawing/2014/main" val="869242873"/>
                  </a:ext>
                </a:extLst>
              </a:tr>
              <a:tr h="412774"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EDRS-C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ESA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2019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NGRM, Next Generation Radiation Monitor, electron and proton spectrometer.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extLst>
                  <a:ext uri="{0D108BD9-81ED-4DB2-BD59-A6C34878D82A}">
                    <a16:rowId xmlns:a16="http://schemas.microsoft.com/office/drawing/2014/main" val="2183804673"/>
                  </a:ext>
                </a:extLst>
              </a:tr>
              <a:tr h="412774"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SRG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SRI/VNIIEF/NASA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2019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ART-XC – Astronomical Roentgen Telescope – X-ray Concentrator. 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extLst>
                  <a:ext uri="{0D108BD9-81ED-4DB2-BD59-A6C34878D82A}">
                    <a16:rowId xmlns:a16="http://schemas.microsoft.com/office/drawing/2014/main" val="190109457"/>
                  </a:ext>
                </a:extLst>
              </a:tr>
              <a:tr h="271398"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JUICE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ESA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2023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RADEM Electron and proton spectrometer.</a:t>
                      </a:r>
                      <a:endParaRPr lang="nb-NO" sz="1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28543" marR="28543" marT="28543" marB="28543"/>
                </a:tc>
                <a:extLst>
                  <a:ext uri="{0D108BD9-81ED-4DB2-BD59-A6C34878D82A}">
                    <a16:rowId xmlns:a16="http://schemas.microsoft.com/office/drawing/2014/main" val="2910688735"/>
                  </a:ext>
                </a:extLst>
              </a:tr>
              <a:tr h="412774"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ASBM</a:t>
                      </a: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Space Norway</a:t>
                      </a: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2024</a:t>
                      </a:r>
                    </a:p>
                  </a:txBody>
                  <a:tcPr marL="28543" marR="28543" marT="28543" marB="28543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NORM Norwegian Radiation Monitor</a:t>
                      </a:r>
                    </a:p>
                  </a:txBody>
                  <a:tcPr marL="28543" marR="28543" marT="28543" marB="28543"/>
                </a:tc>
                <a:extLst>
                  <a:ext uri="{0D108BD9-81ED-4DB2-BD59-A6C34878D82A}">
                    <a16:rowId xmlns:a16="http://schemas.microsoft.com/office/drawing/2014/main" val="43406906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758CDF7-78AD-4127-9E83-D5EE6CF6D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587" y="5311312"/>
            <a:ext cx="1665954" cy="15641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F6DCE5-5549-4CC8-83C0-7DF2B73CF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503" y="5311312"/>
            <a:ext cx="1738260" cy="1547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AE2B-B1BA-4719-888F-344202E10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311313"/>
            <a:ext cx="1417232" cy="15466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DF14D-8796-4E0F-8DF6-7140CD23B1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818"/>
          <a:stretch/>
        </p:blipFill>
        <p:spPr>
          <a:xfrm>
            <a:off x="2808630" y="5311312"/>
            <a:ext cx="1487560" cy="1546687"/>
          </a:xfrm>
          <a:prstGeom prst="rect">
            <a:avLst/>
          </a:prstGeom>
        </p:spPr>
      </p:pic>
      <p:pic>
        <p:nvPicPr>
          <p:cNvPr id="11" name="Picture 10" descr="chanderyaannn_1489303758.jpg">
            <a:extLst>
              <a:ext uri="{FF2B5EF4-FFF2-40B4-BE49-F238E27FC236}">
                <a16:creationId xmlns:a16="http://schemas.microsoft.com/office/drawing/2014/main" id="{71CA4E76-9DD9-4F34-B159-F6688F40FF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870" y="5311312"/>
            <a:ext cx="1899439" cy="154668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DFD59F1-46C1-4DFD-9A0B-30488F41D345}"/>
              </a:ext>
            </a:extLst>
          </p:cNvPr>
          <p:cNvSpPr txBox="1">
            <a:spLocks/>
          </p:cNvSpPr>
          <p:nvPr/>
        </p:nvSpPr>
        <p:spPr>
          <a:xfrm>
            <a:off x="3284466" y="2681494"/>
            <a:ext cx="3881555" cy="23718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Applications: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Radiation monitoring.</a:t>
            </a:r>
            <a:endParaRPr kumimoji="0" lang="en-US" sz="19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cs typeface="Calibri Light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Particle and cosmic ray detection.</a:t>
            </a:r>
            <a:endParaRPr kumimoji="0" lang="en-US" sz="19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cs typeface="Calibri Light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Gamma and x-ray astronomy.</a:t>
            </a:r>
            <a:endParaRPr kumimoji="0" lang="en-US" sz="19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cs typeface="Calibri Light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Infrared astronomy.</a:t>
            </a:r>
            <a:endParaRPr kumimoji="0" lang="en-US" sz="19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cs typeface="Calibri Light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Planetary science.</a:t>
            </a:r>
            <a:endParaRPr kumimoji="0" lang="en-US" sz="19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cs typeface="Calibri Light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981253-C449-4AED-8B43-BF89588405E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336" y="86665"/>
            <a:ext cx="2797070" cy="9349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F78061-EC0D-4916-9A44-5265EFAA4A2D}"/>
              </a:ext>
            </a:extLst>
          </p:cNvPr>
          <p:cNvSpPr txBox="1"/>
          <p:nvPr/>
        </p:nvSpPr>
        <p:spPr>
          <a:xfrm>
            <a:off x="150803" y="6497415"/>
            <a:ext cx="6693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SWIFT           Chandrayaan-1            AMS         BepiColombo            JUICE</a:t>
            </a:r>
          </a:p>
        </p:txBody>
      </p:sp>
      <p:pic>
        <p:nvPicPr>
          <p:cNvPr id="17" name="Picture 16" descr="A picture containing music&#10;&#10;Description generated with high confidence">
            <a:extLst>
              <a:ext uri="{FF2B5EF4-FFF2-40B4-BE49-F238E27FC236}">
                <a16:creationId xmlns:a16="http://schemas.microsoft.com/office/drawing/2014/main" id="{B5678441-A564-47CB-8E16-7C48F215DAE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918" y="36576"/>
            <a:ext cx="1115727" cy="1109671"/>
          </a:xfrm>
          <a:prstGeom prst="rect">
            <a:avLst/>
          </a:prstGeom>
        </p:spPr>
      </p:pic>
      <p:pic>
        <p:nvPicPr>
          <p:cNvPr id="19" name="Picture 18" descr="A circuit board&#10;&#10;Description generated with high confidence">
            <a:extLst>
              <a:ext uri="{FF2B5EF4-FFF2-40B4-BE49-F238E27FC236}">
                <a16:creationId xmlns:a16="http://schemas.microsoft.com/office/drawing/2014/main" id="{59D8ED10-170A-46D8-9897-ADADA1FC152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708" y="35224"/>
            <a:ext cx="1246007" cy="1111023"/>
          </a:xfrm>
          <a:prstGeom prst="rect">
            <a:avLst/>
          </a:prstGeom>
        </p:spPr>
      </p:pic>
      <p:pic>
        <p:nvPicPr>
          <p:cNvPr id="21" name="Picture 20" descr="A close up of a device&#10;&#10;Description generated with high confidence">
            <a:extLst>
              <a:ext uri="{FF2B5EF4-FFF2-40B4-BE49-F238E27FC236}">
                <a16:creationId xmlns:a16="http://schemas.microsoft.com/office/drawing/2014/main" id="{05D17258-59DA-47F0-9D39-F56A0265106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533" y="38364"/>
            <a:ext cx="1600743" cy="1107883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B518F18-C4D8-4273-839D-44DAF2D40E64}"/>
              </a:ext>
            </a:extLst>
          </p:cNvPr>
          <p:cNvCxnSpPr/>
          <p:nvPr/>
        </p:nvCxnSpPr>
        <p:spPr>
          <a:xfrm flipH="1">
            <a:off x="36576" y="1352630"/>
            <a:ext cx="72146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347C49F-77E6-4A8E-97D2-DAD9B7BC817B}"/>
              </a:ext>
            </a:extLst>
          </p:cNvPr>
          <p:cNvCxnSpPr/>
          <p:nvPr/>
        </p:nvCxnSpPr>
        <p:spPr>
          <a:xfrm flipH="1">
            <a:off x="36576" y="2595956"/>
            <a:ext cx="72146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A7CD351-8E30-4CA2-BF15-6C1ABF681DF7}"/>
              </a:ext>
            </a:extLst>
          </p:cNvPr>
          <p:cNvCxnSpPr>
            <a:cxnSpLocks/>
          </p:cNvCxnSpPr>
          <p:nvPr/>
        </p:nvCxnSpPr>
        <p:spPr>
          <a:xfrm>
            <a:off x="3282332" y="2763188"/>
            <a:ext cx="0" cy="2325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A33AD-7D97-0E4F-7296-C09230C57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9E16A4A-CE09-FACD-367A-2EEA413B1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5CB5DEB-4936-D8E9-AC40-41935254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611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CB8AA-8BC9-D8FC-431B-543A88F14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Partners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2BC03E-4CBD-75E1-F461-2F7B1A378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7426" y="2401763"/>
            <a:ext cx="1993392" cy="77493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0AD85A2-6081-FDEC-AC1F-25B877C4D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418" y="2317647"/>
            <a:ext cx="1993392" cy="9431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5CFD09-4B32-06DF-DF3A-370DFE5847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288" y="3681304"/>
            <a:ext cx="1991886" cy="774134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614C88C-3BCA-16CE-5B81-AE6027D466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418" y="3811383"/>
            <a:ext cx="1993392" cy="513975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AEEF672-E63B-1592-77C1-73A093B7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50044D1-DA87-4D94-0CDF-8FA5734B9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D33078F-45AD-6796-A821-563677246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9641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8FCD7-8573-4FE9-AC0F-D1702578B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+mn-lt"/>
              </a:rPr>
              <a:t>NORM Specifications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9053F-5A92-4FC1-9AE3-30580D2C5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Application 		Measuring kinetic energy for energetic charged particle radiation</a:t>
            </a:r>
          </a:p>
          <a:p>
            <a:r>
              <a:rPr lang="en-US" sz="2000" dirty="0"/>
              <a:t>Energy range 		</a:t>
            </a:r>
            <a:r>
              <a:rPr lang="en-US" sz="2000" b="1" dirty="0"/>
              <a:t>Electrons: 0.5 - 7 MeV, 9 log bins </a:t>
            </a:r>
            <a:br>
              <a:rPr lang="en-US" sz="2000" b="1" dirty="0"/>
            </a:br>
            <a:r>
              <a:rPr lang="en-US" sz="2000" b="1" dirty="0"/>
              <a:t>			Protons: 7 - 200 MeV, 9 log bins</a:t>
            </a:r>
          </a:p>
          <a:p>
            <a:endParaRPr lang="en-US" sz="2000" dirty="0"/>
          </a:p>
          <a:p>
            <a:r>
              <a:rPr lang="en-US" sz="2000" dirty="0"/>
              <a:t>Power consumption 	&lt; 3W (target)</a:t>
            </a:r>
          </a:p>
          <a:p>
            <a:r>
              <a:rPr lang="en-US" sz="2000" dirty="0"/>
              <a:t>Weight		3 kg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Data interfaces 	MIL-STD-1553B, (CAN, others)</a:t>
            </a:r>
          </a:p>
          <a:p>
            <a:r>
              <a:rPr lang="en-US" sz="2000" dirty="0"/>
              <a:t>Radiation hardness 	100 krad TID, 60+ MeV cm</a:t>
            </a:r>
            <a:r>
              <a:rPr lang="en-US" sz="2000" baseline="30000" dirty="0"/>
              <a:t>2</a:t>
            </a:r>
            <a:r>
              <a:rPr lang="en-US" sz="2000" dirty="0"/>
              <a:t>/mg SEL</a:t>
            </a:r>
          </a:p>
          <a:p>
            <a:r>
              <a:rPr lang="en-US" sz="2000" dirty="0"/>
              <a:t>In orbit lifetime 	5+ years in HEO</a:t>
            </a:r>
          </a:p>
          <a:p>
            <a:r>
              <a:rPr lang="en-US" sz="2000" dirty="0"/>
              <a:t>Input voltage range 	25V – 37V (adaptable)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25402-2FD9-4DB6-A396-2CEC16AE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B72FD-ED4D-4B90-A517-FECFB8A29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56A53-BC70-4568-987C-7A34A4275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7</a:t>
            </a:fld>
            <a:endParaRPr lang="nb-NO"/>
          </a:p>
        </p:txBody>
      </p:sp>
      <p:pic>
        <p:nvPicPr>
          <p:cNvPr id="7" name="Picture 6" descr="A picture containing sitting, table, device&#10;&#10;Description automatically generated">
            <a:extLst>
              <a:ext uri="{FF2B5EF4-FFF2-40B4-BE49-F238E27FC236}">
                <a16:creationId xmlns:a16="http://schemas.microsoft.com/office/drawing/2014/main" id="{FEB5D41C-CB51-4BF4-92C2-593D7530D0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6288" y="3249386"/>
            <a:ext cx="4278203" cy="27921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8CE84A-66C7-4963-99FB-739B7B1E49D0}"/>
              </a:ext>
            </a:extLst>
          </p:cNvPr>
          <p:cNvSpPr txBox="1"/>
          <p:nvPr/>
        </p:nvSpPr>
        <p:spPr>
          <a:xfrm rot="5400000">
            <a:off x="10626198" y="5038671"/>
            <a:ext cx="20457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Credit for radiation belt: NASA Goddard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41B507-FBC4-5335-B17A-CEDD1E249E4E}"/>
              </a:ext>
            </a:extLst>
          </p:cNvPr>
          <p:cNvSpPr txBox="1"/>
          <p:nvPr/>
        </p:nvSpPr>
        <p:spPr>
          <a:xfrm rot="5400000">
            <a:off x="10806056" y="4129179"/>
            <a:ext cx="20457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Credit for radiation belt: NASA Goddard</a:t>
            </a:r>
          </a:p>
        </p:txBody>
      </p:sp>
    </p:spTree>
    <p:extLst>
      <p:ext uri="{BB962C8B-B14F-4D97-AF65-F5344CB8AC3E}">
        <p14:creationId xmlns:p14="http://schemas.microsoft.com/office/powerpoint/2010/main" val="2921769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3C031-0530-4B0F-9EB9-78F1726CD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4956" y="656224"/>
            <a:ext cx="1952413" cy="897144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algn="ctr"/>
            <a:r>
              <a:rPr lang="en-US" sz="2000" b="1" dirty="0">
                <a:latin typeface="+mn-lt"/>
              </a:rPr>
              <a:t>Electronics Unit</a:t>
            </a:r>
            <a:br>
              <a:rPr lang="en-US" sz="2000" b="1" dirty="0">
                <a:latin typeface="+mn-lt"/>
              </a:rPr>
            </a:br>
            <a:r>
              <a:rPr lang="en-US" sz="2000" b="1" dirty="0">
                <a:latin typeface="+mn-lt"/>
              </a:rPr>
              <a:t>DHU + PSU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0133D-2350-4216-9311-17C01F60A4F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9403" y="2865332"/>
            <a:ext cx="1719661" cy="960680"/>
          </a:xfr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/>
              <a:t>EM Detector stack + Readout PCB (ASIC) +</a:t>
            </a:r>
            <a:br>
              <a:rPr lang="en-US" sz="1600" dirty="0"/>
            </a:br>
            <a:r>
              <a:rPr lang="en-US" sz="1600" dirty="0"/>
              <a:t>EM housing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9E5503-F57B-46D6-B61B-49CE43BC7AB4}"/>
              </a:ext>
            </a:extLst>
          </p:cNvPr>
          <p:cNvSpPr txBox="1">
            <a:spLocks/>
          </p:cNvSpPr>
          <p:nvPr/>
        </p:nvSpPr>
        <p:spPr>
          <a:xfrm>
            <a:off x="4603548" y="656224"/>
            <a:ext cx="996923" cy="8772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+mn-lt"/>
              </a:rPr>
              <a:t>Model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A23A20-E1C6-4EF4-B882-1F55628A464C}"/>
              </a:ext>
            </a:extLst>
          </p:cNvPr>
          <p:cNvSpPr txBox="1">
            <a:spLocks/>
          </p:cNvSpPr>
          <p:nvPr/>
        </p:nvSpPr>
        <p:spPr>
          <a:xfrm>
            <a:off x="210061" y="656224"/>
            <a:ext cx="1686855" cy="897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+mn-lt"/>
              </a:rPr>
              <a:t>Detector Unit</a:t>
            </a:r>
            <a:br>
              <a:rPr lang="en-US" sz="2000" b="1" dirty="0">
                <a:latin typeface="+mn-lt"/>
              </a:rPr>
            </a:br>
            <a:r>
              <a:rPr lang="en-US" sz="2000" b="1" dirty="0">
                <a:latin typeface="+mn-lt"/>
              </a:rPr>
              <a:t>DGU / Sensor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15CBFF-ECD3-4558-8D78-334B0FDD955C}"/>
              </a:ext>
            </a:extLst>
          </p:cNvPr>
          <p:cNvSpPr txBox="1">
            <a:spLocks/>
          </p:cNvSpPr>
          <p:nvPr/>
        </p:nvSpPr>
        <p:spPr>
          <a:xfrm>
            <a:off x="2274956" y="1792045"/>
            <a:ext cx="1952413" cy="9871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500" dirty="0">
                <a:effectLst/>
              </a:rPr>
              <a:t>SAMV71-Evalboard + </a:t>
            </a:r>
            <a:br>
              <a:rPr lang="en-US" sz="1500" dirty="0">
                <a:effectLst/>
              </a:rPr>
            </a:br>
            <a:r>
              <a:rPr lang="en-US" sz="1500" dirty="0">
                <a:effectLst/>
              </a:rPr>
              <a:t>ASIC shield + Lab-PSU,</a:t>
            </a:r>
            <a:br>
              <a:rPr lang="en-US" sz="1500" dirty="0">
                <a:effectLst/>
              </a:rPr>
            </a:br>
            <a:r>
              <a:rPr lang="en-US" sz="1500" dirty="0">
                <a:effectLst/>
              </a:rPr>
              <a:t>SAMV71RH Eng. Board + 1553 Test HW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535AA0-05AE-4369-AED3-4381B6887651}"/>
              </a:ext>
            </a:extLst>
          </p:cNvPr>
          <p:cNvSpPr txBox="1">
            <a:spLocks/>
          </p:cNvSpPr>
          <p:nvPr/>
        </p:nvSpPr>
        <p:spPr>
          <a:xfrm>
            <a:off x="4603548" y="1792045"/>
            <a:ext cx="996923" cy="98714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/>
              <a:t>breadboard</a:t>
            </a:r>
            <a:endParaRPr lang="en-US" sz="2400" dirty="0">
              <a:effectLst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3D0AF0D-DFC9-4CF2-8677-FC3F4513B0B8}"/>
              </a:ext>
            </a:extLst>
          </p:cNvPr>
          <p:cNvSpPr txBox="1">
            <a:spLocks/>
          </p:cNvSpPr>
          <p:nvPr/>
        </p:nvSpPr>
        <p:spPr>
          <a:xfrm>
            <a:off x="210061" y="1798671"/>
            <a:ext cx="1719661" cy="9805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effectLst/>
              </a:rPr>
              <a:t>Detector Diodes +</a:t>
            </a:r>
            <a:br>
              <a:rPr lang="en-US" sz="1600" dirty="0">
                <a:effectLst/>
              </a:rPr>
            </a:br>
            <a:r>
              <a:rPr lang="en-US" sz="1600" dirty="0">
                <a:effectLst/>
              </a:rPr>
              <a:t>7085 </a:t>
            </a:r>
            <a:r>
              <a:rPr lang="en-US" sz="1600" dirty="0" err="1">
                <a:effectLst/>
              </a:rPr>
              <a:t>FrontEnd</a:t>
            </a:r>
            <a:r>
              <a:rPr lang="en-US" sz="1600" dirty="0">
                <a:effectLst/>
              </a:rPr>
              <a:t> Board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4432615-EF17-42C0-A4F7-219E3391FC20}"/>
              </a:ext>
            </a:extLst>
          </p:cNvPr>
          <p:cNvSpPr txBox="1">
            <a:spLocks/>
          </p:cNvSpPr>
          <p:nvPr/>
        </p:nvSpPr>
        <p:spPr>
          <a:xfrm>
            <a:off x="2274956" y="2858706"/>
            <a:ext cx="1952413" cy="9871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effectLst/>
              </a:rPr>
              <a:t>SAMV71RH, PSU, 1553 Bus on Design PCB,</a:t>
            </a:r>
            <a:br>
              <a:rPr lang="en-US" sz="1500" dirty="0">
                <a:effectLst/>
              </a:rPr>
            </a:br>
            <a:r>
              <a:rPr lang="en-US" sz="1500" dirty="0">
                <a:effectLst/>
              </a:rPr>
              <a:t>Eng. Components, </a:t>
            </a:r>
            <a:br>
              <a:rPr lang="en-US" sz="1500" dirty="0">
                <a:effectLst/>
              </a:rPr>
            </a:br>
            <a:r>
              <a:rPr lang="en-US" sz="1500" dirty="0">
                <a:effectLst/>
              </a:rPr>
              <a:t>Housing to Flight Design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16F74AE-56C4-454B-878D-56C8BD930976}"/>
              </a:ext>
            </a:extLst>
          </p:cNvPr>
          <p:cNvSpPr txBox="1">
            <a:spLocks/>
          </p:cNvSpPr>
          <p:nvPr/>
        </p:nvSpPr>
        <p:spPr>
          <a:xfrm>
            <a:off x="4603548" y="2858706"/>
            <a:ext cx="996923" cy="98714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effectLst/>
              </a:rPr>
              <a:t>EM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552BC70-2417-4EC0-BF66-C5FD6A31C561}"/>
              </a:ext>
            </a:extLst>
          </p:cNvPr>
          <p:cNvSpPr txBox="1">
            <a:spLocks/>
          </p:cNvSpPr>
          <p:nvPr/>
        </p:nvSpPr>
        <p:spPr>
          <a:xfrm>
            <a:off x="210062" y="3912150"/>
            <a:ext cx="1686855" cy="9871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effectLst/>
              </a:rPr>
              <a:t>FM Detector stack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effectLst/>
              </a:rPr>
              <a:t>+ FM housing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9719AEE-E2B7-46C8-B189-91D19740FAC9}"/>
              </a:ext>
            </a:extLst>
          </p:cNvPr>
          <p:cNvSpPr txBox="1">
            <a:spLocks/>
          </p:cNvSpPr>
          <p:nvPr/>
        </p:nvSpPr>
        <p:spPr>
          <a:xfrm>
            <a:off x="2274956" y="3918776"/>
            <a:ext cx="1952413" cy="9871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500" dirty="0">
                <a:effectLst/>
              </a:rPr>
              <a:t>EM with FM footprint RH components, non-certified, FM housing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FBAF4AD-58A4-47FA-937B-1B9ADA860819}"/>
              </a:ext>
            </a:extLst>
          </p:cNvPr>
          <p:cNvSpPr txBox="1">
            <a:spLocks/>
          </p:cNvSpPr>
          <p:nvPr/>
        </p:nvSpPr>
        <p:spPr>
          <a:xfrm>
            <a:off x="4603548" y="3918776"/>
            <a:ext cx="996923" cy="98714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effectLst/>
              </a:rPr>
              <a:t>EQM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D1F53B9-AE58-44F2-B37B-24E5680C4AC1}"/>
              </a:ext>
            </a:extLst>
          </p:cNvPr>
          <p:cNvSpPr txBox="1">
            <a:spLocks/>
          </p:cNvSpPr>
          <p:nvPr/>
        </p:nvSpPr>
        <p:spPr>
          <a:xfrm>
            <a:off x="2274956" y="4985437"/>
            <a:ext cx="1952413" cy="9871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500" dirty="0">
                <a:effectLst/>
              </a:rPr>
              <a:t>As EQM with certified components, FM housing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08B668D-8F9A-42BC-A7DE-A4A02F33BC96}"/>
              </a:ext>
            </a:extLst>
          </p:cNvPr>
          <p:cNvSpPr txBox="1">
            <a:spLocks/>
          </p:cNvSpPr>
          <p:nvPr/>
        </p:nvSpPr>
        <p:spPr>
          <a:xfrm>
            <a:off x="4603548" y="4985437"/>
            <a:ext cx="996923" cy="98714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effectLst/>
              </a:rPr>
              <a:t>FM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3850CC6F-505D-443E-9283-08468CDCCB70}"/>
              </a:ext>
            </a:extLst>
          </p:cNvPr>
          <p:cNvSpPr txBox="1">
            <a:spLocks/>
          </p:cNvSpPr>
          <p:nvPr/>
        </p:nvSpPr>
        <p:spPr>
          <a:xfrm>
            <a:off x="5976650" y="666164"/>
            <a:ext cx="2826332" cy="8772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+mn-lt"/>
              </a:rPr>
              <a:t>Test and Verification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12FAE348-87FB-427B-9D74-0F5D97FE288F}"/>
              </a:ext>
            </a:extLst>
          </p:cNvPr>
          <p:cNvSpPr txBox="1">
            <a:spLocks/>
          </p:cNvSpPr>
          <p:nvPr/>
        </p:nvSpPr>
        <p:spPr>
          <a:xfrm>
            <a:off x="5976650" y="1792045"/>
            <a:ext cx="3893897" cy="9871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/>
              <a:t>Development on Breadboard Prototypes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30B49E0-A989-4FFA-B15D-CB4F0EE7117D}"/>
              </a:ext>
            </a:extLst>
          </p:cNvPr>
          <p:cNvSpPr txBox="1">
            <a:spLocks/>
          </p:cNvSpPr>
          <p:nvPr/>
        </p:nvSpPr>
        <p:spPr>
          <a:xfrm>
            <a:off x="5976650" y="2865332"/>
            <a:ext cx="3893897" cy="9871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effectLst/>
              </a:rPr>
              <a:t>Electronics Testing, MIL-STD-1553-BUS Testing</a:t>
            </a:r>
            <a:br>
              <a:rPr lang="en-US" sz="1400" dirty="0">
                <a:effectLst/>
              </a:rPr>
            </a:br>
            <a:r>
              <a:rPr lang="en-US" sz="1400" dirty="0">
                <a:effectLst/>
              </a:rPr>
              <a:t>Sensor Functional Test</a:t>
            </a:r>
            <a:br>
              <a:rPr lang="en-US" sz="1400" dirty="0">
                <a:effectLst/>
              </a:rPr>
            </a:br>
            <a:r>
              <a:rPr lang="en-US" sz="1400" dirty="0">
                <a:effectLst/>
              </a:rPr>
              <a:t>Mechanics (Vibration/Shock) and Noise-Testing</a:t>
            </a:r>
            <a:br>
              <a:rPr lang="en-US" sz="1400" dirty="0">
                <a:effectLst/>
              </a:rPr>
            </a:br>
            <a:r>
              <a:rPr lang="en-US" sz="1400" dirty="0">
                <a:effectLst/>
              </a:rPr>
              <a:t>Calibration (“Beam-Test”)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D20B64B-6B61-4859-A414-DED6749496AB}"/>
              </a:ext>
            </a:extLst>
          </p:cNvPr>
          <p:cNvSpPr txBox="1">
            <a:spLocks/>
          </p:cNvSpPr>
          <p:nvPr/>
        </p:nvSpPr>
        <p:spPr>
          <a:xfrm>
            <a:off x="5976650" y="3918776"/>
            <a:ext cx="3893897" cy="9871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effectLst/>
              </a:rPr>
              <a:t>Thermal Vacuum, Vibration Testing, EMC/EMI</a:t>
            </a:r>
            <a:br>
              <a:rPr lang="en-US" sz="1400" dirty="0">
                <a:effectLst/>
              </a:rPr>
            </a:br>
            <a:r>
              <a:rPr lang="en-US" sz="1400" dirty="0">
                <a:effectLst/>
              </a:rPr>
              <a:t>Environment and Mechanics Design Verification</a:t>
            </a:r>
            <a:br>
              <a:rPr lang="en-US" sz="1400" dirty="0">
                <a:effectLst/>
              </a:rPr>
            </a:br>
            <a:r>
              <a:rPr lang="en-US" sz="1400" dirty="0">
                <a:effectLst/>
              </a:rPr>
              <a:t>Calibration (“Beam-Test”)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0EB57624-868A-4117-9C03-0AD239D95610}"/>
              </a:ext>
            </a:extLst>
          </p:cNvPr>
          <p:cNvSpPr txBox="1">
            <a:spLocks/>
          </p:cNvSpPr>
          <p:nvPr/>
        </p:nvSpPr>
        <p:spPr>
          <a:xfrm>
            <a:off x="5976650" y="4985437"/>
            <a:ext cx="3893897" cy="9871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effectLst/>
              </a:rPr>
              <a:t>Flight Model Functional Testing</a:t>
            </a:r>
            <a:br>
              <a:rPr lang="en-US" sz="1600" dirty="0">
                <a:effectLst/>
              </a:rPr>
            </a:br>
            <a:r>
              <a:rPr lang="en-US" sz="1600" dirty="0">
                <a:effectLst/>
              </a:rPr>
              <a:t>Environment and Mechanics Acceptance Testing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230E7557-728E-43D9-B729-52E5DDC84866}"/>
              </a:ext>
            </a:extLst>
          </p:cNvPr>
          <p:cNvSpPr txBox="1">
            <a:spLocks/>
          </p:cNvSpPr>
          <p:nvPr/>
        </p:nvSpPr>
        <p:spPr>
          <a:xfrm>
            <a:off x="10246727" y="2409222"/>
            <a:ext cx="1733822" cy="3699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effectLst/>
              </a:rPr>
              <a:t>PDR Jan 2020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9C03B033-ED24-461D-8E2F-77B6ADF84022}"/>
              </a:ext>
            </a:extLst>
          </p:cNvPr>
          <p:cNvSpPr txBox="1">
            <a:spLocks/>
          </p:cNvSpPr>
          <p:nvPr/>
        </p:nvSpPr>
        <p:spPr>
          <a:xfrm>
            <a:off x="10246726" y="3480765"/>
            <a:ext cx="1733823" cy="3651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effectLst/>
              </a:rPr>
              <a:t>CDR July 2020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1952D031-3D70-423E-87C2-D0A49D1A2035}"/>
              </a:ext>
            </a:extLst>
          </p:cNvPr>
          <p:cNvSpPr txBox="1">
            <a:spLocks/>
          </p:cNvSpPr>
          <p:nvPr/>
        </p:nvSpPr>
        <p:spPr>
          <a:xfrm>
            <a:off x="10246726" y="4550877"/>
            <a:ext cx="1733823" cy="3484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effectLst/>
              </a:rPr>
              <a:t>QAR </a:t>
            </a:r>
            <a:r>
              <a:rPr lang="en-US" sz="1600">
                <a:effectLst/>
              </a:rPr>
              <a:t>Jan 2021</a:t>
            </a:r>
            <a:endParaRPr lang="en-US" sz="1600" dirty="0">
              <a:effectLst/>
            </a:endParaRP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479862DF-259C-40FB-8485-4F47BFC6A593}"/>
              </a:ext>
            </a:extLst>
          </p:cNvPr>
          <p:cNvSpPr txBox="1">
            <a:spLocks/>
          </p:cNvSpPr>
          <p:nvPr/>
        </p:nvSpPr>
        <p:spPr>
          <a:xfrm>
            <a:off x="10246726" y="5600835"/>
            <a:ext cx="1733823" cy="3651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effectLst/>
              </a:rPr>
              <a:t>Delivery May 2021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B176A7B-B799-4EF0-BDB4-82FF7BC828AD}"/>
              </a:ext>
            </a:extLst>
          </p:cNvPr>
          <p:cNvSpPr/>
          <p:nvPr/>
        </p:nvSpPr>
        <p:spPr>
          <a:xfrm>
            <a:off x="10246726" y="1798671"/>
            <a:ext cx="1733822" cy="55436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Phase B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FA0CFA8-B7C1-48CA-A4D5-647C016915BA}"/>
              </a:ext>
            </a:extLst>
          </p:cNvPr>
          <p:cNvSpPr/>
          <p:nvPr/>
        </p:nvSpPr>
        <p:spPr>
          <a:xfrm>
            <a:off x="10246726" y="2841869"/>
            <a:ext cx="1733823" cy="5838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Phase C1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64F1EA3-DB8C-4546-AB25-E42C78176146}"/>
              </a:ext>
            </a:extLst>
          </p:cNvPr>
          <p:cNvSpPr/>
          <p:nvPr/>
        </p:nvSpPr>
        <p:spPr>
          <a:xfrm>
            <a:off x="10246726" y="3912150"/>
            <a:ext cx="1733823" cy="58868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Phase C2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594DF84-695E-4645-9909-B67988F153B3}"/>
              </a:ext>
            </a:extLst>
          </p:cNvPr>
          <p:cNvSpPr/>
          <p:nvPr/>
        </p:nvSpPr>
        <p:spPr>
          <a:xfrm>
            <a:off x="10246726" y="4978811"/>
            <a:ext cx="1733823" cy="57543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Phase 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423DDE5-EB48-C6DC-A277-D34307510BBA}"/>
              </a:ext>
            </a:extLst>
          </p:cNvPr>
          <p:cNvSpPr txBox="1">
            <a:spLocks/>
          </p:cNvSpPr>
          <p:nvPr/>
        </p:nvSpPr>
        <p:spPr>
          <a:xfrm>
            <a:off x="10246725" y="1130470"/>
            <a:ext cx="1688717" cy="5886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effectLst/>
              </a:rPr>
              <a:t>Kick-Off Summer 2019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FE8CC04-29E9-7EEF-B199-BABB33AF3BB8}"/>
              </a:ext>
            </a:extLst>
          </p:cNvPr>
          <p:cNvSpPr txBox="1">
            <a:spLocks/>
          </p:cNvSpPr>
          <p:nvPr/>
        </p:nvSpPr>
        <p:spPr>
          <a:xfrm>
            <a:off x="210061" y="4985437"/>
            <a:ext cx="1686855" cy="9871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effectLst/>
              </a:rPr>
              <a:t>FM Detector stack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effectLst/>
              </a:rPr>
              <a:t>+ FM housing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375C6EC-69EB-BDA9-B6CA-E90825943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9F07A94-F7A4-1308-9875-D14A62DC1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98D3EB6-1C00-C06B-A7B8-7B5F0A62D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8819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screenshot, diagram, plot&#10;&#10;Description automatically generated">
            <a:extLst>
              <a:ext uri="{FF2B5EF4-FFF2-40B4-BE49-F238E27FC236}">
                <a16:creationId xmlns:a16="http://schemas.microsoft.com/office/drawing/2014/main" id="{A7A97374-816F-CD2F-F761-C35D8C2E21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687" y="3915562"/>
            <a:ext cx="5549033" cy="28661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1F7058-E4ED-4428-AFFD-B24325405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Detector Unit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3EF48-238B-4F24-B735-10F099B1C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9x 500</a:t>
            </a:r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um </a:t>
            </a:r>
            <a:r>
              <a:rPr lang="nb-NO" dirty="0"/>
              <a:t>Si detector diodes with 2 different </a:t>
            </a:r>
            <a:br>
              <a:rPr lang="nb-NO" dirty="0"/>
            </a:br>
            <a:r>
              <a:rPr lang="nb-NO" dirty="0"/>
              <a:t>active area diameters (8 and 12 mm)</a:t>
            </a:r>
          </a:p>
          <a:p>
            <a:r>
              <a:rPr lang="nb-NO" dirty="0"/>
              <a:t>Aluminum and tantulum absorbers.</a:t>
            </a:r>
          </a:p>
          <a:p>
            <a:r>
              <a:rPr lang="nb-NO" dirty="0"/>
              <a:t>Stack design based on simulation with </a:t>
            </a:r>
            <a:br>
              <a:rPr lang="nb-NO" dirty="0"/>
            </a:br>
            <a:r>
              <a:rPr lang="nb-NO" dirty="0"/>
              <a:t>GRAS/GEANT4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F54EE-337B-4001-9862-5FE1C7974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TEC-EPS Final Pres. Days 2024 NORM 4000128542/19/NL/AS</a:t>
            </a: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195FB-7B5E-4E00-A114-800AEC850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8951-7D49-4C59-92FD-A826AE622B74}" type="slidenum">
              <a:rPr lang="nb-NO" smtClean="0"/>
              <a:t>9</a:t>
            </a:fld>
            <a:endParaRPr lang="nb-NO"/>
          </a:p>
        </p:txBody>
      </p:sp>
      <p:pic>
        <p:nvPicPr>
          <p:cNvPr id="11" name="Content Placeholder 7" descr="A picture containing snow, cake, white, skiing&#10;&#10;Description automatically generated">
            <a:extLst>
              <a:ext uri="{FF2B5EF4-FFF2-40B4-BE49-F238E27FC236}">
                <a16:creationId xmlns:a16="http://schemas.microsoft.com/office/drawing/2014/main" id="{02BE7B62-3F74-B841-A316-56B07734C0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9471" y="839942"/>
            <a:ext cx="3064670" cy="2293144"/>
          </a:xfrm>
          <a:prstGeom prst="rect">
            <a:avLst/>
          </a:prstGeom>
        </p:spPr>
      </p:pic>
      <p:pic>
        <p:nvPicPr>
          <p:cNvPr id="12" name="Content Placeholder 32" descr="A picture containing sitting, table, white, bed&#10;&#10;Description automatically generated">
            <a:extLst>
              <a:ext uri="{FF2B5EF4-FFF2-40B4-BE49-F238E27FC236}">
                <a16:creationId xmlns:a16="http://schemas.microsoft.com/office/drawing/2014/main" id="{922844EC-23AF-784B-8853-1935A7ADC943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5" cstate="screen">
            <a:alphaModFix amt="58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04" b="90556" l="14682" r="100000">
                        <a14:foregroundMark x1="75449" y1="12963" x2="91843" y2="2037"/>
                        <a14:foregroundMark x1="91843" y1="1944" x2="99918" y2="1944"/>
                        <a14:foregroundMark x1="92985" y1="47593" x2="99918" y2="53889"/>
                        <a14:foregroundMark x1="92985" y1="47593" x2="92659" y2="27963"/>
                        <a14:foregroundMark x1="92659" y1="27963" x2="76264" y2="11481"/>
                        <a14:foregroundMark x1="69657" y1="17130" x2="99918" y2="7407"/>
                        <a14:foregroundMark x1="69657" y1="17222" x2="77896" y2="52500"/>
                        <a14:foregroundMark x1="77896" y1="52500" x2="97064" y2="67593"/>
                        <a14:foregroundMark x1="97064" y1="67593" x2="99918" y2="68611"/>
                        <a14:foregroundMark x1="97471" y1="12685" x2="99918" y2="12593"/>
                        <a14:foregroundMark x1="97471" y1="12778" x2="79119" y2="24630"/>
                        <a14:foregroundMark x1="79119" y1="24630" x2="99918" y2="45185"/>
                        <a14:foregroundMark x1="89560" y1="2037" x2="99918" y2="2685"/>
                        <a14:foregroundMark x1="89560" y1="2037" x2="72349" y2="6759"/>
                        <a14:foregroundMark x1="72349" y1="6759" x2="68760" y2="28889"/>
                        <a14:foregroundMark x1="68760" y1="28889" x2="87684" y2="45648"/>
                        <a14:foregroundMark x1="87684" y1="45648" x2="99918" y2="48519"/>
                        <a14:foregroundMark x1="15905" y1="41296" x2="18434" y2="79907"/>
                        <a14:foregroundMark x1="15416" y1="70833" x2="14763" y2="79167"/>
                        <a14:foregroundMark x1="14682" y1="45370" x2="14763" y2="54352"/>
                        <a14:foregroundMark x1="36949" y1="90000" x2="47471" y2="90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99173">
            <a:off x="8792154" y="1538918"/>
            <a:ext cx="1693887" cy="1427105"/>
          </a:xfrm>
          <a:prstGeom prst="rect">
            <a:avLst/>
          </a:prstGeom>
        </p:spPr>
      </p:pic>
      <p:pic>
        <p:nvPicPr>
          <p:cNvPr id="14" name="Picture 13" descr="A circuit board&#10;&#10;Description automatically generated">
            <a:extLst>
              <a:ext uri="{FF2B5EF4-FFF2-40B4-BE49-F238E27FC236}">
                <a16:creationId xmlns:a16="http://schemas.microsoft.com/office/drawing/2014/main" id="{94AFB1B5-71B9-4BF0-9996-AC700C6DD1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43127" y="3734967"/>
            <a:ext cx="3493218" cy="2479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6B5681-90E4-EB8F-A641-660BEDF42E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0295" y="3237446"/>
            <a:ext cx="2663385" cy="348402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E3472-58B1-C794-E6CE-C2406F422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2024-06-11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0853514"/>
      </p:ext>
    </p:extLst>
  </p:cSld>
  <p:clrMapOvr>
    <a:masterClrMapping/>
  </p:clrMapOvr>
</p:sld>
</file>

<file path=ppt/theme/theme1.xml><?xml version="1.0" encoding="utf-8"?>
<a:theme xmlns:a="http://schemas.openxmlformats.org/drawingml/2006/main" name="IDEAS-presentation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DEAS-presentation3" id="{9A25535C-103F-40F3-B425-AFDC115CFC82}" vid="{AD34284B-8379-4A89-8FAE-E1A658A23508}"/>
    </a:ext>
  </a:extLst>
</a:theme>
</file>

<file path=ppt/theme/theme2.xml><?xml version="1.0" encoding="utf-8"?>
<a:theme xmlns:a="http://schemas.openxmlformats.org/drawingml/2006/main" name="IDEAS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DEASTheme1" id="{09FDC8A9-77C9-4E56-B210-98E7F2F67ED1}" vid="{386A39DF-F3EB-400C-8617-09F3A94013D4}"/>
    </a:ext>
  </a:extLst>
</a:theme>
</file>

<file path=ppt/theme/theme3.xml><?xml version="1.0" encoding="utf-8"?>
<a:theme xmlns:a="http://schemas.openxmlformats.org/drawingml/2006/main" name="IDEAS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DEASTheme1" id="{09FDC8A9-77C9-4E56-B210-98E7F2F67ED1}" vid="{386A39DF-F3EB-400C-8617-09F3A94013D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0bfd4ca-9d98-4385-be85-f376393e3242" xsi:nil="true"/>
    <lcf76f155ced4ddcb4097134ff3c332f xmlns="35a7db1d-3e27-45c4-b93e-f85504a6bff1">
      <Terms xmlns="http://schemas.microsoft.com/office/infopath/2007/PartnerControls"/>
    </lcf76f155ced4ddcb4097134ff3c332f>
    <SharedWithUsers xmlns="70bfd4ca-9d98-4385-be85-f376393e3242">
      <UserInfo>
        <DisplayName>Codin  Gheorghe</DisplayName>
        <AccountId>24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FF46D0D0DEF348B8DB32F3A635E3B5" ma:contentTypeVersion="13" ma:contentTypeDescription="Create a new document." ma:contentTypeScope="" ma:versionID="89aab4408f17c18509651558ea6f515c">
  <xsd:schema xmlns:xsd="http://www.w3.org/2001/XMLSchema" xmlns:xs="http://www.w3.org/2001/XMLSchema" xmlns:p="http://schemas.microsoft.com/office/2006/metadata/properties" xmlns:ns2="35a7db1d-3e27-45c4-b93e-f85504a6bff1" xmlns:ns3="70bfd4ca-9d98-4385-be85-f376393e3242" targetNamespace="http://schemas.microsoft.com/office/2006/metadata/properties" ma:root="true" ma:fieldsID="dda12d2a19ac6aeadd7201648bda15ef" ns2:_="" ns3:_="">
    <xsd:import namespace="35a7db1d-3e27-45c4-b93e-f85504a6bff1"/>
    <xsd:import namespace="70bfd4ca-9d98-4385-be85-f376393e32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a7db1d-3e27-45c4-b93e-f85504a6bf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3fb812e-8f60-4b4f-b95f-6e46169663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bfd4ca-9d98-4385-be85-f376393e324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1303903e-afb9-4249-873b-0ee115f7cbb2}" ma:internalName="TaxCatchAll" ma:showField="CatchAllData" ma:web="70bfd4ca-9d98-4385-be85-f376393e32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0BCC55-B2B3-4D68-93A9-38B015D3D0E7}">
  <ds:schemaRefs>
    <ds:schemaRef ds:uri="http://purl.org/dc/terms/"/>
    <ds:schemaRef ds:uri="http://www.w3.org/XML/1998/namespace"/>
    <ds:schemaRef ds:uri="http://schemas.microsoft.com/office/2006/metadata/properties"/>
    <ds:schemaRef ds:uri="35a7db1d-3e27-45c4-b93e-f85504a6bff1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70bfd4ca-9d98-4385-be85-f376393e3242"/>
  </ds:schemaRefs>
</ds:datastoreItem>
</file>

<file path=customXml/itemProps2.xml><?xml version="1.0" encoding="utf-8"?>
<ds:datastoreItem xmlns:ds="http://schemas.openxmlformats.org/officeDocument/2006/customXml" ds:itemID="{2CB38F5D-6A3A-4702-88EE-1BBA7DE6CA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a7db1d-3e27-45c4-b93e-f85504a6bff1"/>
    <ds:schemaRef ds:uri="70bfd4ca-9d98-4385-be85-f376393e32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DC0B9DD-13A2-4F15-9BFA-9537AFA2A7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1960</TotalTime>
  <Words>1940</Words>
  <Application>Microsoft Office PowerPoint</Application>
  <PresentationFormat>Widescreen</PresentationFormat>
  <Paragraphs>379</Paragraphs>
  <Slides>31</Slides>
  <Notes>7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Comic Sans MS</vt:lpstr>
      <vt:lpstr>Wingdings</vt:lpstr>
      <vt:lpstr>IDEAS-presentation3</vt:lpstr>
      <vt:lpstr>IDEASTheme1</vt:lpstr>
      <vt:lpstr>IDEASTheme1</vt:lpstr>
      <vt:lpstr>Project Report NORM Norwegian Radiation Monitor for a long-term mission in  highly-elliptical orbit </vt:lpstr>
      <vt:lpstr>Why NORM?</vt:lpstr>
      <vt:lpstr>Project Objectives</vt:lpstr>
      <vt:lpstr>At IDEAS, we develop and manufacture electronics for radiation detection</vt:lpstr>
      <vt:lpstr>Integrated Detector Electronics AS</vt:lpstr>
      <vt:lpstr>Project Partners</vt:lpstr>
      <vt:lpstr>NORM Specifications</vt:lpstr>
      <vt:lpstr>Electronics Unit DHU + PSU</vt:lpstr>
      <vt:lpstr>Detector Unit</vt:lpstr>
      <vt:lpstr>NORM instrument hardware</vt:lpstr>
      <vt:lpstr>Detector Readout ASIC</vt:lpstr>
      <vt:lpstr>Detection Scheme</vt:lpstr>
      <vt:lpstr>Readout</vt:lpstr>
      <vt:lpstr>ASBM Artic Satellite Broadband Mission</vt:lpstr>
      <vt:lpstr>ASBM Artic Satellite Broadband Mission</vt:lpstr>
      <vt:lpstr>Radiation Environment</vt:lpstr>
      <vt:lpstr>Project Timeline</vt:lpstr>
      <vt:lpstr>PowerPoint Presentation</vt:lpstr>
      <vt:lpstr>Manufacturing</vt:lpstr>
      <vt:lpstr>AIT</vt:lpstr>
      <vt:lpstr>PowerPoint Presentation</vt:lpstr>
      <vt:lpstr>Vibration testing</vt:lpstr>
      <vt:lpstr>EMC Test @ESTEC</vt:lpstr>
      <vt:lpstr>Test results: thresholds, muons</vt:lpstr>
      <vt:lpstr>Simulation of the Test</vt:lpstr>
      <vt:lpstr>Test results (2)</vt:lpstr>
      <vt:lpstr>Test results (3)</vt:lpstr>
      <vt:lpstr>Results</vt:lpstr>
      <vt:lpstr>Flight on ASBM</vt:lpstr>
      <vt:lpstr>Any Questions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NORM in HEO - SPACEMON-2020</dc:title>
  <dc:creator>Anja Kohfeldt</dc:creator>
  <cp:lastModifiedBy>Sebastian Benoit</cp:lastModifiedBy>
  <cp:revision>52</cp:revision>
  <dcterms:created xsi:type="dcterms:W3CDTF">2020-11-27T19:56:41Z</dcterms:created>
  <dcterms:modified xsi:type="dcterms:W3CDTF">2024-06-10T22:50:18Z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0x01010024FF46D0D0DEF348B8DB32F3A635E3B5</vt:lpwstr>
  </property>
  <property fmtid="{D5CDD505-2E9C-101B-9397-08002B2CF9AE}" pid="3" name="MediaServiceImageTags">
    <vt:lpwstr/>
  </property>
</Properties>
</file>