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753" r:id="rId2"/>
  </p:sldMasterIdLst>
  <p:notesMasterIdLst>
    <p:notesMasterId r:id="rId19"/>
  </p:notesMasterIdLst>
  <p:handoutMasterIdLst>
    <p:handoutMasterId r:id="rId20"/>
  </p:handoutMasterIdLst>
  <p:sldIdLst>
    <p:sldId id="309" r:id="rId3"/>
    <p:sldId id="401" r:id="rId4"/>
    <p:sldId id="399" r:id="rId5"/>
    <p:sldId id="402" r:id="rId6"/>
    <p:sldId id="400" r:id="rId7"/>
    <p:sldId id="406" r:id="rId8"/>
    <p:sldId id="408" r:id="rId9"/>
    <p:sldId id="412" r:id="rId10"/>
    <p:sldId id="409" r:id="rId11"/>
    <p:sldId id="413" r:id="rId12"/>
    <p:sldId id="410" r:id="rId13"/>
    <p:sldId id="403" r:id="rId14"/>
    <p:sldId id="407" r:id="rId15"/>
    <p:sldId id="404" r:id="rId16"/>
    <p:sldId id="405" r:id="rId17"/>
    <p:sldId id="411" r:id="rId18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NES Sans Light" panose="00000400000000000000" pitchFamily="50" charset="0"/>
      <p:regular r:id="rId25"/>
      <p:italic r:id="rId26"/>
    </p:embeddedFont>
    <p:embeddedFont>
      <p:font typeface="CNES Sans ExtraLight" panose="00000300000000000000" pitchFamily="50" charset="0"/>
      <p:regular r:id="rId27"/>
      <p:italic r:id="rId28"/>
    </p:embeddedFont>
    <p:embeddedFont>
      <p:font typeface="Cambria Math" panose="02040503050406030204" pitchFamily="18" charset="0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Lucida Sans" panose="020B0602030504020204" pitchFamily="34" charset="0"/>
      <p:regular r:id="rId32"/>
      <p:bold r:id="rId33"/>
      <p:italic r:id="rId34"/>
      <p:boldItalic r:id="rId35"/>
    </p:embeddedFont>
    <p:embeddedFont>
      <p:font typeface="CNES Poster" panose="00000500000000000000" pitchFamily="50" charset="0"/>
      <p:regular r:id="rId36"/>
    </p:embeddedFont>
    <p:embeddedFont>
      <p:font typeface="CNES Sans" panose="00000500000000000000" pitchFamily="50" charset="0"/>
      <p:regular r:id="rId37"/>
      <p:bold r:id="rId38"/>
      <p:italic r:id="rId39"/>
      <p:boldItalic r:id="rId4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crock Audrey" initials="DA" lastIdx="62" clrIdx="0">
    <p:extLst>
      <p:ext uri="{19B8F6BF-5375-455C-9EA6-DF929625EA0E}">
        <p15:presenceInfo xmlns:p15="http://schemas.microsoft.com/office/powerpoint/2012/main" userId="S-1-5-21-335591254-3743126510-2744721249-115564" providerId="AD"/>
      </p:ext>
    </p:extLst>
  </p:cmAuthor>
  <p:cmAuthor id="2" name="zahra Ayyadi" initials="zA" lastIdx="46" clrIdx="1">
    <p:extLst>
      <p:ext uri="{19B8F6BF-5375-455C-9EA6-DF929625EA0E}">
        <p15:presenceInfo xmlns:p15="http://schemas.microsoft.com/office/powerpoint/2012/main" userId="S::zahra@agencemaartin.onmicrosoft.com::eaabd6e6-0f42-4c30-b3fc-c720a866abe2" providerId="AD"/>
      </p:ext>
    </p:extLst>
  </p:cmAuthor>
  <p:cmAuthor id="3" name="Camille  Cazanave" initials="CC" lastIdx="1" clrIdx="2">
    <p:extLst>
      <p:ext uri="{19B8F6BF-5375-455C-9EA6-DF929625EA0E}">
        <p15:presenceInfo xmlns:p15="http://schemas.microsoft.com/office/powerpoint/2012/main" userId="S::camille@agencemaartin.onmicrosoft.com::775cc034-1fed-4869-95ec-8bf482993b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8"/>
    <a:srgbClr val="004F92"/>
    <a:srgbClr val="2B295C"/>
    <a:srgbClr val="B2EF79"/>
    <a:srgbClr val="92D050"/>
    <a:srgbClr val="004F91"/>
    <a:srgbClr val="078574"/>
    <a:srgbClr val="B5DAD1"/>
    <a:srgbClr val="84C7B9"/>
    <a:srgbClr val="0EB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15"/>
    <p:restoredTop sz="97193"/>
  </p:normalViewPr>
  <p:slideViewPr>
    <p:cSldViewPr snapToGrid="0" showGuides="1">
      <p:cViewPr varScale="1">
        <p:scale>
          <a:sx n="163" d="100"/>
          <a:sy n="163" d="100"/>
        </p:scale>
        <p:origin x="485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14" d="100"/>
          <a:sy n="114" d="100"/>
        </p:scale>
        <p:origin x="426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DF45A54-39D9-5564-2D4A-61B4C6096C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EB5CA4-3FE3-16D5-DBA2-4A9E7551D7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3E7CC-A56D-4B41-A2B8-44922E491736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C3E86E-C90E-82E4-99D5-8FB930CC44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E188D9-75D6-7D25-12BF-434F0E6F3B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D8D3A-D32D-974C-8BC3-61FC5B394A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43712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65663-31FB-5D4A-96AC-2B65BACEA836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B7270-4A0D-F943-B97F-0CEFC1B07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127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B7270-4A0D-F943-B97F-0CEFC1B0756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256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>
            <a:extLst>
              <a:ext uri="{FF2B5EF4-FFF2-40B4-BE49-F238E27FC236}">
                <a16:creationId xmlns:a16="http://schemas.microsoft.com/office/drawing/2014/main" id="{DF22C6D9-A177-2F78-2784-9AD26678D2FD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D7B3C2DD-957E-556F-C46A-A4DBBCD8C854}"/>
              </a:ext>
            </a:extLst>
          </p:cNvPr>
          <p:cNvSpPr/>
          <p:nvPr userDrawn="1"/>
        </p:nvSpPr>
        <p:spPr>
          <a:xfrm>
            <a:off x="2273068" y="-7617"/>
            <a:ext cx="7690188" cy="6902506"/>
          </a:xfrm>
          <a:custGeom>
            <a:avLst/>
            <a:gdLst>
              <a:gd name="connsiteX0" fmla="*/ 1907151 w 7690188"/>
              <a:gd name="connsiteY0" fmla="*/ 0 h 6902506"/>
              <a:gd name="connsiteX1" fmla="*/ 5783037 w 7690188"/>
              <a:gd name="connsiteY1" fmla="*/ 0 h 6902506"/>
              <a:gd name="connsiteX2" fmla="*/ 5838915 w 7690188"/>
              <a:gd name="connsiteY2" fmla="*/ 32129 h 6902506"/>
              <a:gd name="connsiteX3" fmla="*/ 7690188 w 7690188"/>
              <a:gd name="connsiteY3" fmla="*/ 3320556 h 6902506"/>
              <a:gd name="connsiteX4" fmla="*/ 5341778 w 7690188"/>
              <a:gd name="connsiteY4" fmla="*/ 6863483 h 6902506"/>
              <a:gd name="connsiteX5" fmla="*/ 5242808 w 7690188"/>
              <a:gd name="connsiteY5" fmla="*/ 6902506 h 6902506"/>
              <a:gd name="connsiteX6" fmla="*/ 2447380 w 7690188"/>
              <a:gd name="connsiteY6" fmla="*/ 6902506 h 6902506"/>
              <a:gd name="connsiteX7" fmla="*/ 2348410 w 7690188"/>
              <a:gd name="connsiteY7" fmla="*/ 6863483 h 6902506"/>
              <a:gd name="connsiteX8" fmla="*/ 0 w 7690188"/>
              <a:gd name="connsiteY8" fmla="*/ 3320556 h 6902506"/>
              <a:gd name="connsiteX9" fmla="*/ 1851273 w 7690188"/>
              <a:gd name="connsiteY9" fmla="*/ 32129 h 6902506"/>
              <a:gd name="connsiteX10" fmla="*/ 1907151 w 7690188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90188" h="6902506">
                <a:moveTo>
                  <a:pt x="1907151" y="0"/>
                </a:moveTo>
                <a:lnTo>
                  <a:pt x="5783037" y="0"/>
                </a:lnTo>
                <a:lnTo>
                  <a:pt x="5838915" y="32129"/>
                </a:lnTo>
                <a:cubicBezTo>
                  <a:pt x="6948797" y="706510"/>
                  <a:pt x="7690188" y="1926952"/>
                  <a:pt x="7690188" y="3320556"/>
                </a:cubicBezTo>
                <a:cubicBezTo>
                  <a:pt x="7690188" y="4913246"/>
                  <a:pt x="6721840" y="6279767"/>
                  <a:pt x="5341778" y="6863483"/>
                </a:cubicBezTo>
                <a:lnTo>
                  <a:pt x="5242808" y="6902506"/>
                </a:lnTo>
                <a:lnTo>
                  <a:pt x="2447380" y="6902506"/>
                </a:lnTo>
                <a:lnTo>
                  <a:pt x="2348410" y="6863483"/>
                </a:lnTo>
                <a:cubicBezTo>
                  <a:pt x="968348" y="6279767"/>
                  <a:pt x="0" y="4913246"/>
                  <a:pt x="0" y="3320556"/>
                </a:cubicBezTo>
                <a:cubicBezTo>
                  <a:pt x="0" y="1926952"/>
                  <a:pt x="741391" y="706510"/>
                  <a:pt x="1851273" y="32129"/>
                </a:cubicBezTo>
                <a:lnTo>
                  <a:pt x="1907151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0BE11A50-A5CC-0C8B-6B4B-3E4716B2E029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5F8D7-D419-361B-F5CF-F37DFF15A7EF}"/>
              </a:ext>
            </a:extLst>
          </p:cNvPr>
          <p:cNvSpPr/>
          <p:nvPr userDrawn="1"/>
        </p:nvSpPr>
        <p:spPr>
          <a:xfrm>
            <a:off x="284535" y="269313"/>
            <a:ext cx="932124" cy="8822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53218380-7F23-9C6F-22FD-C86EE00F0A8D}"/>
              </a:ext>
            </a:extLst>
          </p:cNvPr>
          <p:cNvCxnSpPr>
            <a:cxnSpLocks/>
          </p:cNvCxnSpPr>
          <p:nvPr userDrawn="1"/>
        </p:nvCxnSpPr>
        <p:spPr>
          <a:xfrm>
            <a:off x="11236325" y="2365375"/>
            <a:ext cx="721856" cy="2661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912396DB-D299-786E-4F80-1FE8BA3C37E0}"/>
              </a:ext>
            </a:extLst>
          </p:cNvPr>
          <p:cNvCxnSpPr>
            <a:cxnSpLocks/>
          </p:cNvCxnSpPr>
          <p:nvPr userDrawn="1"/>
        </p:nvCxnSpPr>
        <p:spPr>
          <a:xfrm>
            <a:off x="11795714" y="1544775"/>
            <a:ext cx="221216" cy="1111046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DF71B2BD-260E-2B3E-6E6D-07AC06C1C4F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20957" y="4929463"/>
            <a:ext cx="1291293" cy="10337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4914A1BE-BAD9-C46D-82A9-94438702E69C}"/>
              </a:ext>
            </a:extLst>
          </p:cNvPr>
          <p:cNvCxnSpPr>
            <a:cxnSpLocks/>
          </p:cNvCxnSpPr>
          <p:nvPr userDrawn="1"/>
        </p:nvCxnSpPr>
        <p:spPr>
          <a:xfrm>
            <a:off x="1653501" y="5938871"/>
            <a:ext cx="1859513" cy="2486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us-titre 2">
            <a:extLst>
              <a:ext uri="{FF2B5EF4-FFF2-40B4-BE49-F238E27FC236}">
                <a16:creationId xmlns:a16="http://schemas.microsoft.com/office/drawing/2014/main" id="{AB4A7A65-D6F9-6CCE-CA6B-545C1A461C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715" y="3234562"/>
            <a:ext cx="10617120" cy="1655762"/>
          </a:xfrm>
        </p:spPr>
        <p:txBody>
          <a:bodyPr>
            <a:noAutofit/>
          </a:bodyPr>
          <a:lstStyle>
            <a:lvl1pPr marL="0" indent="0" algn="ctr">
              <a:buNone/>
              <a:defRPr sz="6000" cap="all" baseline="0">
                <a:ln w="15875">
                  <a:gradFill flip="none" rotWithShape="1">
                    <a:gsLst>
                      <a:gs pos="89000">
                        <a:schemeClr val="accent3"/>
                      </a:gs>
                      <a:gs pos="0">
                        <a:schemeClr val="tx2"/>
                      </a:gs>
                      <a:gs pos="20000">
                        <a:schemeClr val="bg2"/>
                      </a:gs>
                      <a:gs pos="100000">
                        <a:schemeClr val="accent4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solidFill>
                  <a:schemeClr val="tx1"/>
                </a:solidFill>
                <a:latin typeface="CNES Poster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STYLE DU TEXTE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13E4DAA-709E-C1F9-788A-721F43C650A1}"/>
              </a:ext>
            </a:extLst>
          </p:cNvPr>
          <p:cNvGrpSpPr/>
          <p:nvPr userDrawn="1"/>
        </p:nvGrpSpPr>
        <p:grpSpPr>
          <a:xfrm>
            <a:off x="354937" y="361065"/>
            <a:ext cx="781291" cy="704939"/>
            <a:chOff x="2295604" y="0"/>
            <a:chExt cx="7600791" cy="6858000"/>
          </a:xfrm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742A21C9-CC2F-08E5-12D8-039253E60DAA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3" name="Graphique 12">
              <a:extLst>
                <a:ext uri="{FF2B5EF4-FFF2-40B4-BE49-F238E27FC236}">
                  <a16:creationId xmlns:a16="http://schemas.microsoft.com/office/drawing/2014/main" id="{F27FBF6F-739E-FE1E-8DB2-5780184CFA01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0299347E-C946-2C88-E034-F3E27B542D06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7EE081D0-8623-A0E9-C4F0-65D46A86937F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EC6D3DA1-411A-A14A-442F-04888C8A70C3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5A72F307-8656-4006-AB34-0CDA57445C16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2B015A12-9BD9-5354-83B2-FFA5ED345934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C4095B22-9EAD-18F5-FB19-78E75362FF10}"/>
              </a:ext>
            </a:extLst>
          </p:cNvPr>
          <p:cNvCxnSpPr>
            <a:cxnSpLocks/>
          </p:cNvCxnSpPr>
          <p:nvPr userDrawn="1"/>
        </p:nvCxnSpPr>
        <p:spPr>
          <a:xfrm flipV="1">
            <a:off x="1240420" y="643567"/>
            <a:ext cx="2063586" cy="9483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7110225-107C-FD4B-A2EF-2FE2021DA292}"/>
              </a:ext>
            </a:extLst>
          </p:cNvPr>
          <p:cNvSpPr/>
          <p:nvPr userDrawn="1"/>
        </p:nvSpPr>
        <p:spPr>
          <a:xfrm>
            <a:off x="10956550" y="245435"/>
            <a:ext cx="770350" cy="970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629620-7B6D-3D80-48B2-6CA0081C0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7093" y="350841"/>
            <a:ext cx="643740" cy="7056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F9C5A76-02A2-CBFD-57CF-BFFA9F1E39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0714" y="1385339"/>
            <a:ext cx="10617121" cy="2040184"/>
          </a:xfrm>
        </p:spPr>
        <p:txBody>
          <a:bodyPr anchor="b">
            <a:normAutofit/>
          </a:bodyPr>
          <a:lstStyle>
            <a:lvl1pPr algn="ctr">
              <a:defRPr sz="7200" b="0" i="0" cap="all" baseline="0">
                <a:solidFill>
                  <a:schemeClr val="bg1"/>
                </a:solidFill>
                <a:latin typeface="CNES Sans ExtraLight" pitchFamily="2" charset="77"/>
              </a:defRPr>
            </a:lvl1pPr>
          </a:lstStyle>
          <a:p>
            <a:r>
              <a:rPr lang="fr-FR" dirty="0"/>
              <a:t>STYLE DU 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29C1335-5880-748F-7A6F-11FDE0FC97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47246" y="6008923"/>
            <a:ext cx="4302828" cy="250317"/>
          </a:xfrm>
        </p:spPr>
        <p:txBody>
          <a:bodyPr anchor="ctr">
            <a:noAutofit/>
          </a:bodyPr>
          <a:lstStyle>
            <a:lvl1pPr algn="ctr">
              <a:defRPr sz="2000" cap="all" baseline="0"/>
            </a:lvl1pPr>
          </a:lstStyle>
          <a:p>
            <a:pPr lvl="0"/>
            <a:r>
              <a:rPr lang="fr-FR" dirty="0"/>
              <a:t>LIEU &amp; INFOS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2A2CCD37-73F6-30C4-41AA-D351621B02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7246" y="6292665"/>
            <a:ext cx="4302828" cy="202097"/>
          </a:xfrm>
        </p:spPr>
        <p:txBody>
          <a:bodyPr anchor="ctr">
            <a:noAutofit/>
          </a:bodyPr>
          <a:lstStyle>
            <a:lvl1pPr marL="0" algn="ctr" defTabSz="914400" rtl="0" eaLnBrk="1" latinLnBrk="0" hangingPunct="1">
              <a:defRPr lang="fr-FR" sz="1600" kern="1200" cap="all" baseline="0" dirty="0">
                <a:solidFill>
                  <a:schemeClr val="bg1"/>
                </a:solidFill>
                <a:latin typeface="CNES Poster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2F3F76A-BAAB-4B63-9C3E-E7896EAD29B1}"/>
              </a:ext>
            </a:extLst>
          </p:cNvPr>
          <p:cNvSpPr/>
          <p:nvPr userDrawn="1"/>
        </p:nvSpPr>
        <p:spPr>
          <a:xfrm>
            <a:off x="308922" y="1889763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ABAFBE-3D88-E6BC-BC48-DA51E8D2640C}"/>
              </a:ext>
            </a:extLst>
          </p:cNvPr>
          <p:cNvSpPr/>
          <p:nvPr userDrawn="1"/>
        </p:nvSpPr>
        <p:spPr>
          <a:xfrm>
            <a:off x="11154284" y="2312976"/>
            <a:ext cx="82041" cy="82183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5D37BF1-61BB-A78A-055A-2F8EB69235DE}"/>
              </a:ext>
            </a:extLst>
          </p:cNvPr>
          <p:cNvSpPr/>
          <p:nvPr userDrawn="1"/>
        </p:nvSpPr>
        <p:spPr>
          <a:xfrm>
            <a:off x="10773676" y="5461797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9E2E2A-5165-FA15-E780-6C3D5D29D0A8}"/>
              </a:ext>
            </a:extLst>
          </p:cNvPr>
          <p:cNvSpPr/>
          <p:nvPr userDrawn="1"/>
        </p:nvSpPr>
        <p:spPr>
          <a:xfrm>
            <a:off x="9500237" y="5027873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BAAAC30-32D3-CBF1-2B75-539495375154}"/>
              </a:ext>
            </a:extLst>
          </p:cNvPr>
          <p:cNvSpPr/>
          <p:nvPr userDrawn="1"/>
        </p:nvSpPr>
        <p:spPr>
          <a:xfrm>
            <a:off x="11958181" y="2597072"/>
            <a:ext cx="68829" cy="68829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96398B4-7E2D-8F72-19B2-2E1862959DC8}"/>
              </a:ext>
            </a:extLst>
          </p:cNvPr>
          <p:cNvSpPr/>
          <p:nvPr userDrawn="1"/>
        </p:nvSpPr>
        <p:spPr>
          <a:xfrm>
            <a:off x="11761299" y="1544775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D37E4EF-E139-4D78-95FE-8475046F4F03}"/>
              </a:ext>
            </a:extLst>
          </p:cNvPr>
          <p:cNvSpPr/>
          <p:nvPr userDrawn="1"/>
        </p:nvSpPr>
        <p:spPr>
          <a:xfrm>
            <a:off x="3513014" y="6153150"/>
            <a:ext cx="68829" cy="68829"/>
          </a:xfrm>
          <a:prstGeom prst="ellipse">
            <a:avLst/>
          </a:prstGeom>
          <a:solidFill>
            <a:schemeClr val="tx1"/>
          </a:solidFill>
          <a:ln>
            <a:solidFill>
              <a:schemeClr val="accent3"/>
            </a:solidFill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8ED51CC-FC1E-07FD-1D19-8C57FB596C4A}"/>
              </a:ext>
            </a:extLst>
          </p:cNvPr>
          <p:cNvSpPr/>
          <p:nvPr userDrawn="1"/>
        </p:nvSpPr>
        <p:spPr>
          <a:xfrm>
            <a:off x="362208" y="4870714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0863D43-7BAB-254A-EDCD-FE648722C7DF}"/>
              </a:ext>
            </a:extLst>
          </p:cNvPr>
          <p:cNvSpPr/>
          <p:nvPr userDrawn="1"/>
        </p:nvSpPr>
        <p:spPr>
          <a:xfrm>
            <a:off x="1653501" y="5904456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7C2738F-6FF0-CA3B-D691-E87BA064D98B}"/>
              </a:ext>
            </a:extLst>
          </p:cNvPr>
          <p:cNvSpPr/>
          <p:nvPr userDrawn="1"/>
        </p:nvSpPr>
        <p:spPr>
          <a:xfrm>
            <a:off x="3304006" y="589775"/>
            <a:ext cx="82041" cy="82183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985A43A-99B3-BDE7-9336-7666E5DA67C3}"/>
              </a:ext>
            </a:extLst>
          </p:cNvPr>
          <p:cNvSpPr/>
          <p:nvPr userDrawn="1"/>
        </p:nvSpPr>
        <p:spPr>
          <a:xfrm>
            <a:off x="9001741" y="779451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31CC0F5-F7BB-5591-83E3-F40FDE0CFB2A}"/>
              </a:ext>
            </a:extLst>
          </p:cNvPr>
          <p:cNvSpPr/>
          <p:nvPr userDrawn="1"/>
        </p:nvSpPr>
        <p:spPr>
          <a:xfrm>
            <a:off x="1181671" y="1569110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56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 POINTS ILLUSTR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14ABB5-8C45-A88B-0542-5206182E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61D5E7DA-F8B6-B0F6-7154-39CCF7436BF3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20D9CD3-8D91-F72B-C103-28F91F64EF32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4" name="Forme libre 3">
              <a:extLst>
                <a:ext uri="{FF2B5EF4-FFF2-40B4-BE49-F238E27FC236}">
                  <a16:creationId xmlns:a16="http://schemas.microsoft.com/office/drawing/2014/main" id="{AF8A6BB7-8F64-7D5E-18A7-E0E56E3B670B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8DB38E80-0DDC-84A2-224F-23F2C0BB449B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C2911017-54FF-FDF8-5FC4-2748C54791F0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04F0D38D-1CFA-AA3B-6CD1-5EE7EE4768A8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15A8B8FC-CB3A-67D2-507A-C0E0616B4CC3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3532DA7D-4094-F572-EAB5-264D54748220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1065410F-F013-80F6-76B1-5D6B53B0DE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55247" y="1920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45" name="Espace réservé du texte 41">
            <a:extLst>
              <a:ext uri="{FF2B5EF4-FFF2-40B4-BE49-F238E27FC236}">
                <a16:creationId xmlns:a16="http://schemas.microsoft.com/office/drawing/2014/main" id="{FC37DD8B-ACC9-7EDC-DBAB-42B20FDCD8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55247" y="2601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0" name="Espace réservé du texte 17">
            <a:extLst>
              <a:ext uri="{FF2B5EF4-FFF2-40B4-BE49-F238E27FC236}">
                <a16:creationId xmlns:a16="http://schemas.microsoft.com/office/drawing/2014/main" id="{D9E07F6B-DA3E-41CB-42E6-9DE496F075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55247" y="3846587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1" name="Espace réservé du texte 41">
            <a:extLst>
              <a:ext uri="{FF2B5EF4-FFF2-40B4-BE49-F238E27FC236}">
                <a16:creationId xmlns:a16="http://schemas.microsoft.com/office/drawing/2014/main" id="{63BF6000-3B6E-A2D2-2DFB-32321145345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55247" y="4528101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2" name="Espace réservé du texte 17">
            <a:extLst>
              <a:ext uri="{FF2B5EF4-FFF2-40B4-BE49-F238E27FC236}">
                <a16:creationId xmlns:a16="http://schemas.microsoft.com/office/drawing/2014/main" id="{DE93F381-54D8-FDEC-EE8E-8FD2DF5C91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53377" y="1922825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3" name="Espace réservé du texte 41">
            <a:extLst>
              <a:ext uri="{FF2B5EF4-FFF2-40B4-BE49-F238E27FC236}">
                <a16:creationId xmlns:a16="http://schemas.microsoft.com/office/drawing/2014/main" id="{AD0B8F82-CA25-A2F3-B85D-388B0612556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53377" y="2604339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4" name="Espace réservé du texte 17">
            <a:extLst>
              <a:ext uri="{FF2B5EF4-FFF2-40B4-BE49-F238E27FC236}">
                <a16:creationId xmlns:a16="http://schemas.microsoft.com/office/drawing/2014/main" id="{29ADB64B-3DB1-B8C8-4050-8043EB41658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53377" y="3849014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5" name="Espace réservé du texte 41">
            <a:extLst>
              <a:ext uri="{FF2B5EF4-FFF2-40B4-BE49-F238E27FC236}">
                <a16:creationId xmlns:a16="http://schemas.microsoft.com/office/drawing/2014/main" id="{95BD4B18-C1FD-F590-6699-B9BAE052585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053377" y="4530528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6" name="Espace réservé du texte 17">
            <a:extLst>
              <a:ext uri="{FF2B5EF4-FFF2-40B4-BE49-F238E27FC236}">
                <a16:creationId xmlns:a16="http://schemas.microsoft.com/office/drawing/2014/main" id="{ADC41E37-05A0-B70D-BFDE-E64ADB32B07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35529" y="1925209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7" name="Espace réservé du texte 41">
            <a:extLst>
              <a:ext uri="{FF2B5EF4-FFF2-40B4-BE49-F238E27FC236}">
                <a16:creationId xmlns:a16="http://schemas.microsoft.com/office/drawing/2014/main" id="{1C7D2D23-0972-523B-9221-69338F8220D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35529" y="2606723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8" name="Espace réservé du texte 17">
            <a:extLst>
              <a:ext uri="{FF2B5EF4-FFF2-40B4-BE49-F238E27FC236}">
                <a16:creationId xmlns:a16="http://schemas.microsoft.com/office/drawing/2014/main" id="{6063B0F2-B7BA-E6FE-2A8C-3848D743A10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35529" y="3851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9" name="Espace réservé du texte 41">
            <a:extLst>
              <a:ext uri="{FF2B5EF4-FFF2-40B4-BE49-F238E27FC236}">
                <a16:creationId xmlns:a16="http://schemas.microsoft.com/office/drawing/2014/main" id="{FC9EE90A-A06A-81C3-0C43-004FBA7B2B1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35529" y="4532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6B6CAA5-164F-CA4F-F36F-F17E259C5E14}"/>
              </a:ext>
            </a:extLst>
          </p:cNvPr>
          <p:cNvSpPr/>
          <p:nvPr userDrawn="1"/>
        </p:nvSpPr>
        <p:spPr>
          <a:xfrm>
            <a:off x="4298695" y="1899942"/>
            <a:ext cx="689374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solidFill>
                <a:schemeClr val="bg1"/>
              </a:solidFill>
              <a:latin typeface="CNES Poster" pitchFamily="2" charset="77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DC589A6-E578-48CC-D8C7-C89258A26CF4}"/>
              </a:ext>
            </a:extLst>
          </p:cNvPr>
          <p:cNvSpPr/>
          <p:nvPr userDrawn="1"/>
        </p:nvSpPr>
        <p:spPr>
          <a:xfrm>
            <a:off x="4297957" y="3844402"/>
            <a:ext cx="689374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solidFill>
                <a:schemeClr val="bg1"/>
              </a:solidFill>
              <a:latin typeface="CNES Poster" pitchFamily="2" charset="77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927F1D1-AB8E-94D3-C922-A5A2BBDC8920}"/>
              </a:ext>
            </a:extLst>
          </p:cNvPr>
          <p:cNvSpPr/>
          <p:nvPr userDrawn="1"/>
        </p:nvSpPr>
        <p:spPr>
          <a:xfrm>
            <a:off x="8184157" y="1899942"/>
            <a:ext cx="689374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solidFill>
                <a:schemeClr val="bg1"/>
              </a:solidFill>
              <a:latin typeface="CNES Poster" pitchFamily="2" charset="77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2AFC405-FACA-B943-98DA-B08795D14B05}"/>
              </a:ext>
            </a:extLst>
          </p:cNvPr>
          <p:cNvSpPr/>
          <p:nvPr userDrawn="1"/>
        </p:nvSpPr>
        <p:spPr>
          <a:xfrm>
            <a:off x="8183419" y="3844402"/>
            <a:ext cx="689374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solidFill>
                <a:schemeClr val="bg1"/>
              </a:solidFill>
              <a:latin typeface="CNES Poster" pitchFamily="2" charset="77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EFA2441-4F31-6A13-1387-1142FA0175AB}"/>
              </a:ext>
            </a:extLst>
          </p:cNvPr>
          <p:cNvSpPr/>
          <p:nvPr userDrawn="1"/>
        </p:nvSpPr>
        <p:spPr>
          <a:xfrm>
            <a:off x="400174" y="1904554"/>
            <a:ext cx="689374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solidFill>
                <a:schemeClr val="bg1"/>
              </a:solidFill>
              <a:latin typeface="CNES Poster" pitchFamily="2" charset="77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9F3354E-08DB-0AB5-27EA-7F79937FEF7D}"/>
              </a:ext>
            </a:extLst>
          </p:cNvPr>
          <p:cNvSpPr/>
          <p:nvPr userDrawn="1"/>
        </p:nvSpPr>
        <p:spPr>
          <a:xfrm>
            <a:off x="399436" y="3849014"/>
            <a:ext cx="689374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solidFill>
                <a:schemeClr val="bg1"/>
              </a:solidFill>
              <a:latin typeface="CNES Poster" pitchFamily="2" charset="77"/>
            </a:endParaRP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06C7BC4B-BC51-3B3D-0B1F-6D4E0FEC0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3D283A7-CBC5-EF1D-7A28-5DC20C3E6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981CB38-05E0-9045-812F-5027291CEE44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E654F5A0-741E-9E1A-CE24-82A6C7CBA8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185435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>
          <p15:clr>
            <a:srgbClr val="FBAE40"/>
          </p15:clr>
        </p15:guide>
        <p15:guide id="2" orient="horz" pos="3775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 IMAGE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13">
            <a:extLst>
              <a:ext uri="{FF2B5EF4-FFF2-40B4-BE49-F238E27FC236}">
                <a16:creationId xmlns:a16="http://schemas.microsoft.com/office/drawing/2014/main" id="{5812DABB-1D3B-C73C-9B8C-4434B0B2596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8980" y="2074741"/>
            <a:ext cx="2261109" cy="1700389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13">
            <a:extLst>
              <a:ext uri="{FF2B5EF4-FFF2-40B4-BE49-F238E27FC236}">
                <a16:creationId xmlns:a16="http://schemas.microsoft.com/office/drawing/2014/main" id="{51AAD11E-4E36-F38B-F722-7BAEBEDAE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46586" y="2074741"/>
            <a:ext cx="2261109" cy="1700389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9" name="Espace réservé pour une image  13">
            <a:extLst>
              <a:ext uri="{FF2B5EF4-FFF2-40B4-BE49-F238E27FC236}">
                <a16:creationId xmlns:a16="http://schemas.microsoft.com/office/drawing/2014/main" id="{F325FDF3-80F2-7684-432F-0D2E2047F43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274192" y="2074741"/>
            <a:ext cx="2261109" cy="1700389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32" name="Espace réservé pour une image  13">
            <a:extLst>
              <a:ext uri="{FF2B5EF4-FFF2-40B4-BE49-F238E27FC236}">
                <a16:creationId xmlns:a16="http://schemas.microsoft.com/office/drawing/2014/main" id="{F51202DA-FB6B-329C-9204-1DCDA7E1583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1798" y="2074741"/>
            <a:ext cx="2261109" cy="1700389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5DE35347-8014-985C-6919-2978394B24E2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789BA598-6C58-6C8E-0FDE-B92AE1B0C176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37" name="Graphique 12">
              <a:extLst>
                <a:ext uri="{FF2B5EF4-FFF2-40B4-BE49-F238E27FC236}">
                  <a16:creationId xmlns:a16="http://schemas.microsoft.com/office/drawing/2014/main" id="{78E20E2E-E490-5D56-DA91-6FD09D4D4DB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40" name="Forme libre 39">
                <a:extLst>
                  <a:ext uri="{FF2B5EF4-FFF2-40B4-BE49-F238E27FC236}">
                    <a16:creationId xmlns:a16="http://schemas.microsoft.com/office/drawing/2014/main" id="{57EE361D-5C42-528B-98B4-712341BC876E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 40">
                <a:extLst>
                  <a:ext uri="{FF2B5EF4-FFF2-40B4-BE49-F238E27FC236}">
                    <a16:creationId xmlns:a16="http://schemas.microsoft.com/office/drawing/2014/main" id="{0F48E3AE-04B0-7945-6703-5F9B9CB96465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 41">
                <a:extLst>
                  <a:ext uri="{FF2B5EF4-FFF2-40B4-BE49-F238E27FC236}">
                    <a16:creationId xmlns:a16="http://schemas.microsoft.com/office/drawing/2014/main" id="{35712302-AC55-4977-E4F7-9216D101B8D7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E7869F75-A1B2-F1CC-ACE2-7557BD100CE2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95D15255-15BF-357C-06F8-F51F45853917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D800BFAE-F650-173E-F099-97E36307CBA1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1217129B-6381-2429-B07E-B890650DCA5F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3EDF1BB-9AB6-9597-6101-D6E7538B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25389F2D-0A5B-0293-0A7B-FDE8F63A3DD9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53ACEBA-0EF8-D0DE-2C81-CFC4EE1AE919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7689BC54-A2F4-4E56-BF92-FDF91F7E6998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D17938BD-82BD-4EAC-43E8-F170BC778FD3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ED42B8AE-6701-251A-FFEF-A961331C16A9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B8021D8A-290F-6470-82AA-A0598E73DB58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B4860C66-6ABF-5C89-490F-08416592C026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7F78231E-CD88-4271-5160-2F0150A2DCDA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" name="Espace réservé du texte 17">
            <a:extLst>
              <a:ext uri="{FF2B5EF4-FFF2-40B4-BE49-F238E27FC236}">
                <a16:creationId xmlns:a16="http://schemas.microsoft.com/office/drawing/2014/main" id="{1830F6FA-94F4-BA59-2E49-56811854422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69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texte 41">
            <a:extLst>
              <a:ext uri="{FF2B5EF4-FFF2-40B4-BE49-F238E27FC236}">
                <a16:creationId xmlns:a16="http://schemas.microsoft.com/office/drawing/2014/main" id="{58BC7343-DF12-8EBF-91E9-064C97AB30B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6069" y="4587276"/>
            <a:ext cx="2261724" cy="11823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83AF3E8-4A70-9B7B-DCA9-EB4606AFE2E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443675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19" name="Espace réservé du texte 41">
            <a:extLst>
              <a:ext uri="{FF2B5EF4-FFF2-40B4-BE49-F238E27FC236}">
                <a16:creationId xmlns:a16="http://schemas.microsoft.com/office/drawing/2014/main" id="{FB63DE4C-FD18-71D8-C43D-C68EF034C7A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43675" y="4587276"/>
            <a:ext cx="2261724" cy="11823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6B86BCFB-95A9-4833-5A9E-B560495FB5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73577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21" name="Espace réservé du texte 41">
            <a:extLst>
              <a:ext uri="{FF2B5EF4-FFF2-40B4-BE49-F238E27FC236}">
                <a16:creationId xmlns:a16="http://schemas.microsoft.com/office/drawing/2014/main" id="{6AACFDF6-AE51-C0ED-CE95-279F2ADCE76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73577" y="4587276"/>
            <a:ext cx="2261724" cy="11823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17">
            <a:extLst>
              <a:ext uri="{FF2B5EF4-FFF2-40B4-BE49-F238E27FC236}">
                <a16:creationId xmlns:a16="http://schemas.microsoft.com/office/drawing/2014/main" id="{CC201C73-E563-168F-4B32-C44EC49236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01183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23" name="Espace réservé du texte 41">
            <a:extLst>
              <a:ext uri="{FF2B5EF4-FFF2-40B4-BE49-F238E27FC236}">
                <a16:creationId xmlns:a16="http://schemas.microsoft.com/office/drawing/2014/main" id="{16C79258-803E-5DDD-9A85-0177316EE0A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01183" y="4587276"/>
            <a:ext cx="2261724" cy="119122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41BB07-4457-FDEF-1DBC-D1C635781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C51B4E1-F4FC-B0F9-1BFD-19B62E8F54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97487A0-BD59-C4D5-A619-A7D8E20D3779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EB523C08-5477-D4AC-AB52-1D28EB8255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2481858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OUBLE BLOC TEX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A471F423-33E8-3044-7F33-10BD4271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8A21CC8D-31B5-CA7C-9F55-26E03484E068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C928324-5F6A-D421-02B3-810E5639146E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EA6D78D9-32E7-F7DB-B524-DCF19F2B4755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26656E4E-D474-3A14-B529-65AFCCC36AEB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0FE6C7F1-51C7-AB00-CE78-907641DC0576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CEA3F861-5109-892C-F5AF-BCAB80551345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71DB5A1B-6200-7542-EF82-85254F5E7C86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9DD9C785-275A-7DC0-84FC-08D51908F2A8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6" name="Espace réservé du texte 24">
            <a:extLst>
              <a:ext uri="{FF2B5EF4-FFF2-40B4-BE49-F238E27FC236}">
                <a16:creationId xmlns:a16="http://schemas.microsoft.com/office/drawing/2014/main" id="{2857E1A8-7AA9-652D-B6F6-8DC9311E744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46075" y="2609850"/>
            <a:ext cx="5554663" cy="338137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9" name="Espace réservé du texte 17">
            <a:extLst>
              <a:ext uri="{FF2B5EF4-FFF2-40B4-BE49-F238E27FC236}">
                <a16:creationId xmlns:a16="http://schemas.microsoft.com/office/drawing/2014/main" id="{D589EF94-83B2-1D4C-DD15-C3321E225B0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46075" y="1827681"/>
            <a:ext cx="5554663" cy="690260"/>
          </a:xfrm>
        </p:spPr>
        <p:txBody>
          <a:bodyPr>
            <a:noAutofit/>
          </a:bodyPr>
          <a:lstStyle>
            <a:lvl1pPr algn="l">
              <a:defRPr sz="1800" b="0" i="0" cap="all" baseline="0">
                <a:solidFill>
                  <a:schemeClr val="accent6"/>
                </a:solidFill>
                <a:latin typeface="CNES Sans Light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</a:p>
        </p:txBody>
      </p:sp>
      <p:sp>
        <p:nvSpPr>
          <p:cNvPr id="30" name="Espace réservé du texte 24">
            <a:extLst>
              <a:ext uri="{FF2B5EF4-FFF2-40B4-BE49-F238E27FC236}">
                <a16:creationId xmlns:a16="http://schemas.microsoft.com/office/drawing/2014/main" id="{0B65758A-3158-8A60-F2FA-ADE09BF2EA2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110287" y="2607953"/>
            <a:ext cx="5554663" cy="338137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1" name="Espace réservé du texte 17">
            <a:extLst>
              <a:ext uri="{FF2B5EF4-FFF2-40B4-BE49-F238E27FC236}">
                <a16:creationId xmlns:a16="http://schemas.microsoft.com/office/drawing/2014/main" id="{BF857484-FC2B-8CDC-7E17-AF39A1E75FF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10287" y="1825784"/>
            <a:ext cx="5554663" cy="690260"/>
          </a:xfrm>
        </p:spPr>
        <p:txBody>
          <a:bodyPr>
            <a:noAutofit/>
          </a:bodyPr>
          <a:lstStyle>
            <a:lvl1pPr algn="l">
              <a:defRPr sz="1800" b="0" i="0" cap="all" baseline="0">
                <a:solidFill>
                  <a:schemeClr val="accent6"/>
                </a:solidFill>
                <a:latin typeface="CNES Sans Light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A48F0A28-F3BF-8651-A2F9-D464584EC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475ED5C-C2AE-50F1-5987-A0FDC5FCB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F2DBA32-DD20-B7A2-D9DD-9B1278875AE7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A245DC30-E4A5-D142-BC60-CD59F9DC2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43092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UNE IMAGE + TEX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EA642-94AF-4EF7-C1D4-7CF473DBA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5125"/>
            <a:ext cx="5730875" cy="1325563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</a:t>
            </a:r>
            <a:br>
              <a:rPr lang="fr-FR" dirty="0"/>
            </a:br>
            <a:r>
              <a:rPr lang="fr-FR" dirty="0"/>
              <a:t>DU TITRE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A55CAEE-C49A-BFA7-3E76-681BAA431A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4922" y="365125"/>
            <a:ext cx="5383555" cy="5634035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D35F3B-B88B-6257-E779-8E313D97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FEEF07B0-130F-9322-8AFC-C6617DDE9EA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388E3FB-117A-307D-7D97-76A5F84C37A9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E4E4BE75-DD94-E73A-52A1-3CB4A65F7CCE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5F1B8D20-7C8B-37FB-55D5-97B06A5F9CFB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723E8623-195F-F7CA-8FCE-585DEED4FF5E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8EFB0EE0-540C-0D81-2DA5-ADCA1DD840C6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7C4C258D-C975-D5D9-271A-47EC0E8E8730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B58CBC45-C0C4-1916-F695-790807D6F2F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2FFD16B1-F5AA-247F-1FE8-E96F90759D9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46075" y="1806576"/>
            <a:ext cx="5749925" cy="4184650"/>
          </a:xfrm>
        </p:spPr>
        <p:txBody>
          <a:bodyPr/>
          <a:lstStyle/>
          <a:p>
            <a:r>
              <a:rPr lang="fr-FR" u="none" strike="noStrike" dirty="0">
                <a:effectLst/>
              </a:rPr>
              <a:t>Sed </a:t>
            </a:r>
            <a:r>
              <a:rPr lang="fr-FR" u="none" strike="noStrike" dirty="0" err="1">
                <a:effectLst/>
              </a:rPr>
              <a:t>efficitur</a:t>
            </a:r>
            <a:r>
              <a:rPr lang="fr-FR" u="none" strike="noStrike" dirty="0">
                <a:effectLst/>
              </a:rPr>
              <a:t>, </a:t>
            </a:r>
            <a:r>
              <a:rPr lang="fr-FR" u="none" strike="noStrike" dirty="0" err="1">
                <a:effectLst/>
              </a:rPr>
              <a:t>nisl</a:t>
            </a:r>
            <a:r>
              <a:rPr lang="fr-FR" u="none" strike="noStrike" dirty="0">
                <a:effectLst/>
              </a:rPr>
              <a:t> ut </a:t>
            </a:r>
            <a:r>
              <a:rPr lang="fr-FR" u="none" strike="noStrike" dirty="0" err="1">
                <a:effectLst/>
              </a:rPr>
              <a:t>fermentum</a:t>
            </a:r>
            <a:r>
              <a:rPr lang="fr-FR" u="none" strike="noStrike" dirty="0">
                <a:effectLst/>
              </a:rPr>
              <a:t> cursus, </a:t>
            </a:r>
            <a:r>
              <a:rPr lang="fr-FR" u="none" strike="noStrike" dirty="0" err="1">
                <a:effectLst/>
              </a:rPr>
              <a:t>justo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felis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volutpat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tortor</a:t>
            </a:r>
            <a:r>
              <a:rPr lang="fr-FR" u="none" strike="noStrike" dirty="0">
                <a:effectLst/>
              </a:rPr>
              <a:t>, a rhoncus </a:t>
            </a:r>
            <a:r>
              <a:rPr lang="fr-FR" u="none" strike="noStrike" dirty="0" err="1">
                <a:effectLst/>
              </a:rPr>
              <a:t>justo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odio</a:t>
            </a:r>
            <a:r>
              <a:rPr lang="fr-FR" u="none" strike="noStrike" dirty="0">
                <a:effectLst/>
              </a:rPr>
              <a:t> nec </a:t>
            </a:r>
            <a:r>
              <a:rPr lang="fr-FR" u="none" strike="noStrike" dirty="0" err="1">
                <a:effectLst/>
              </a:rPr>
              <a:t>odio</a:t>
            </a:r>
            <a:r>
              <a:rPr lang="fr-FR" u="none" strike="noStrike" dirty="0">
                <a:effectLst/>
              </a:rPr>
              <a:t>. </a:t>
            </a:r>
            <a:r>
              <a:rPr lang="fr-FR" u="none" strike="noStrike" dirty="0" err="1">
                <a:effectLst/>
              </a:rPr>
              <a:t>Vivamus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lacinia</a:t>
            </a:r>
            <a:r>
              <a:rPr lang="fr-FR" u="none" strike="noStrike" dirty="0">
                <a:effectLst/>
              </a:rPr>
              <a:t> et </a:t>
            </a:r>
            <a:r>
              <a:rPr lang="fr-FR" u="none" strike="noStrike" dirty="0" err="1">
                <a:effectLst/>
              </a:rPr>
              <a:t>nulla</a:t>
            </a:r>
            <a:r>
              <a:rPr lang="fr-FR" u="none" strike="noStrike" dirty="0">
                <a:effectLst/>
              </a:rPr>
              <a:t> ut </a:t>
            </a:r>
            <a:r>
              <a:rPr lang="fr-FR" u="none" strike="noStrike" dirty="0" err="1">
                <a:effectLst/>
              </a:rPr>
              <a:t>feugiat</a:t>
            </a:r>
            <a:r>
              <a:rPr lang="fr-FR" u="none" strike="noStrike" dirty="0">
                <a:effectLst/>
              </a:rPr>
              <a:t>. Integer </a:t>
            </a:r>
            <a:r>
              <a:rPr lang="fr-FR" u="none" strike="noStrike" dirty="0" err="1">
                <a:effectLst/>
              </a:rPr>
              <a:t>interdum</a:t>
            </a:r>
            <a:r>
              <a:rPr lang="fr-FR" u="none" strike="noStrike" dirty="0">
                <a:effectLst/>
              </a:rPr>
              <a:t>, </a:t>
            </a:r>
            <a:r>
              <a:rPr lang="fr-FR" u="none" strike="noStrike" dirty="0" err="1">
                <a:effectLst/>
              </a:rPr>
              <a:t>urna</a:t>
            </a:r>
            <a:r>
              <a:rPr lang="fr-FR" u="none" strike="noStrike" dirty="0">
                <a:effectLst/>
              </a:rPr>
              <a:t> non </a:t>
            </a:r>
            <a:r>
              <a:rPr lang="fr-FR" u="none" strike="noStrike" dirty="0" err="1">
                <a:effectLst/>
              </a:rPr>
              <a:t>placerat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iaculis</a:t>
            </a:r>
            <a:r>
              <a:rPr lang="fr-FR" u="none" strike="noStrike" dirty="0">
                <a:effectLst/>
              </a:rPr>
              <a:t>, </a:t>
            </a:r>
            <a:r>
              <a:rPr lang="fr-FR" u="none" strike="noStrike" dirty="0" err="1">
                <a:effectLst/>
              </a:rPr>
              <a:t>arcu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neque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vestibulum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purus</a:t>
            </a:r>
            <a:r>
              <a:rPr lang="fr-FR" u="none" strike="noStrike" dirty="0">
                <a:effectLst/>
              </a:rPr>
              <a:t>, a </a:t>
            </a:r>
            <a:r>
              <a:rPr lang="fr-FR" u="none" strike="noStrike" dirty="0" err="1">
                <a:effectLst/>
              </a:rPr>
              <a:t>ultricies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quam</a:t>
            </a:r>
            <a:r>
              <a:rPr lang="fr-FR" u="none" strike="noStrike" dirty="0">
                <a:effectLst/>
              </a:rPr>
              <a:t> magna eu ante. Integer </a:t>
            </a:r>
            <a:r>
              <a:rPr lang="fr-FR" u="none" strike="noStrike" dirty="0" err="1">
                <a:effectLst/>
              </a:rPr>
              <a:t>porttitor</a:t>
            </a:r>
            <a:r>
              <a:rPr lang="fr-FR" u="none" strike="noStrike" dirty="0">
                <a:effectLst/>
              </a:rPr>
              <a:t> ipsum </a:t>
            </a:r>
            <a:r>
              <a:rPr lang="fr-FR" u="none" strike="noStrike" dirty="0" err="1">
                <a:effectLst/>
              </a:rPr>
              <a:t>urna</a:t>
            </a:r>
            <a:r>
              <a:rPr lang="fr-FR" u="none" strike="noStrike" dirty="0">
                <a:effectLst/>
              </a:rPr>
              <a:t>. </a:t>
            </a:r>
            <a:r>
              <a:rPr lang="fr-FR" u="none" strike="noStrike" dirty="0" err="1">
                <a:effectLst/>
              </a:rPr>
              <a:t>Proin</a:t>
            </a:r>
            <a:r>
              <a:rPr lang="fr-FR" u="none" strike="noStrike" dirty="0">
                <a:effectLst/>
              </a:rPr>
              <a:t> at </a:t>
            </a:r>
            <a:r>
              <a:rPr lang="fr-FR" u="none" strike="noStrike" dirty="0" err="1">
                <a:effectLst/>
              </a:rPr>
              <a:t>faucibus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lectus</a:t>
            </a:r>
            <a:r>
              <a:rPr lang="fr-FR" u="none" strike="noStrike" dirty="0">
                <a:effectLst/>
              </a:rPr>
              <a:t>, id </a:t>
            </a:r>
            <a:r>
              <a:rPr lang="fr-FR" u="none" strike="noStrike" dirty="0" err="1">
                <a:effectLst/>
              </a:rPr>
              <a:t>eleifend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quam</a:t>
            </a:r>
            <a:r>
              <a:rPr lang="fr-FR" u="none" strike="noStrike" dirty="0">
                <a:effectLst/>
              </a:rPr>
              <a:t>. </a:t>
            </a:r>
            <a:r>
              <a:rPr lang="fr-FR" u="none" strike="noStrike" dirty="0">
                <a:solidFill>
                  <a:schemeClr val="accent6"/>
                </a:solidFill>
                <a:effectLst/>
              </a:rPr>
              <a:t>Duis </a:t>
            </a:r>
            <a:r>
              <a:rPr lang="fr-FR" u="none" strike="noStrike" dirty="0" err="1">
                <a:solidFill>
                  <a:schemeClr val="accent6"/>
                </a:solidFill>
                <a:effectLst/>
              </a:rPr>
              <a:t>eget</a:t>
            </a:r>
            <a:r>
              <a:rPr lang="fr-FR" u="none" strike="noStrike" dirty="0">
                <a:solidFill>
                  <a:schemeClr val="accent6"/>
                </a:solidFill>
                <a:effectLst/>
              </a:rPr>
              <a:t> </a:t>
            </a:r>
            <a:r>
              <a:rPr lang="fr-FR" u="none" strike="noStrike" dirty="0" err="1">
                <a:solidFill>
                  <a:schemeClr val="accent6"/>
                </a:solidFill>
                <a:effectLst/>
              </a:rPr>
              <a:t>iaculis</a:t>
            </a:r>
            <a:r>
              <a:rPr lang="fr-FR" u="none" strike="noStrike" dirty="0">
                <a:solidFill>
                  <a:schemeClr val="accent6"/>
                </a:solidFill>
                <a:effectLst/>
              </a:rPr>
              <a:t> </a:t>
            </a:r>
            <a:r>
              <a:rPr lang="fr-FR" u="none" strike="noStrike" dirty="0" err="1">
                <a:solidFill>
                  <a:schemeClr val="accent6"/>
                </a:solidFill>
                <a:effectLst/>
              </a:rPr>
              <a:t>dui</a:t>
            </a:r>
            <a:r>
              <a:rPr lang="fr-FR" u="none" strike="noStrike" dirty="0">
                <a:solidFill>
                  <a:schemeClr val="accent6"/>
                </a:solidFill>
                <a:effectLst/>
              </a:rPr>
              <a:t>. </a:t>
            </a:r>
            <a:r>
              <a:rPr lang="fr-FR" u="none" strike="noStrike" dirty="0" err="1">
                <a:effectLst/>
              </a:rPr>
              <a:t>Aliquam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mattis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lectus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tempor</a:t>
            </a:r>
            <a:r>
              <a:rPr lang="fr-FR" u="none" strike="noStrike" dirty="0">
                <a:effectLst/>
              </a:rPr>
              <a:t>, </a:t>
            </a:r>
            <a:r>
              <a:rPr lang="fr-FR" u="none" strike="noStrike" dirty="0" err="1">
                <a:effectLst/>
              </a:rPr>
              <a:t>ultricies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felis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quis</a:t>
            </a:r>
            <a:r>
              <a:rPr lang="fr-FR" u="none" strike="noStrike" dirty="0">
                <a:effectLst/>
              </a:rPr>
              <a:t>, </a:t>
            </a:r>
            <a:r>
              <a:rPr lang="fr-FR" u="none" strike="noStrike" dirty="0" err="1">
                <a:effectLst/>
              </a:rPr>
              <a:t>finibus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leo</a:t>
            </a:r>
            <a:r>
              <a:rPr lang="fr-FR" u="none" strike="noStrike" dirty="0">
                <a:effectLst/>
              </a:rPr>
              <a:t>. </a:t>
            </a:r>
            <a:r>
              <a:rPr lang="fr-FR" u="none" strike="noStrike" dirty="0" err="1">
                <a:effectLst/>
              </a:rPr>
              <a:t>Donec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justo</a:t>
            </a:r>
            <a:r>
              <a:rPr lang="fr-FR" u="none" strike="noStrike" dirty="0">
                <a:effectLst/>
              </a:rPr>
              <a:t> nunc, pulvinar </a:t>
            </a:r>
            <a:r>
              <a:rPr lang="fr-FR" u="none" strike="noStrike" dirty="0" err="1">
                <a:effectLst/>
              </a:rPr>
              <a:t>eget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lorem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vel</a:t>
            </a:r>
            <a:r>
              <a:rPr lang="fr-FR" u="none" strike="noStrike" dirty="0">
                <a:effectLst/>
              </a:rPr>
              <a:t>, </a:t>
            </a:r>
            <a:r>
              <a:rPr lang="fr-FR" u="none" strike="noStrike" dirty="0" err="1">
                <a:effectLst/>
              </a:rPr>
              <a:t>sodales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volutpat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eros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7610C3B8-642A-462D-BB1C-CA7C35885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CD6DDB5-3289-5974-B074-0BD02A8DABD3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613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OSAÏQU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4F3F87-0308-9A98-AC93-E383DE2C6721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0D71F61-AF76-A274-30DB-04E83A235F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6075" y="1806575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8F7A684E-5491-17A1-88FE-6C92F0271C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59698" y="1806575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4" name="Espace réservé pour une image  8">
            <a:extLst>
              <a:ext uri="{FF2B5EF4-FFF2-40B4-BE49-F238E27FC236}">
                <a16:creationId xmlns:a16="http://schemas.microsoft.com/office/drawing/2014/main" id="{6129476B-56C5-F74F-2762-D2181C4D25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45620" y="1806575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5" name="Espace réservé pour une image  8">
            <a:extLst>
              <a:ext uri="{FF2B5EF4-FFF2-40B4-BE49-F238E27FC236}">
                <a16:creationId xmlns:a16="http://schemas.microsoft.com/office/drawing/2014/main" id="{B90BC7AA-B892-80AE-8FDF-D1D82153A83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31541" y="1811465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id="{219E2CBD-6589-9A19-4A08-A76E573BF53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17463" y="1806575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2" name="Espace réservé pour une image  8">
            <a:extLst>
              <a:ext uri="{FF2B5EF4-FFF2-40B4-BE49-F238E27FC236}">
                <a16:creationId xmlns:a16="http://schemas.microsoft.com/office/drawing/2014/main" id="{9FA58EE9-4831-7F71-EF32-465E3F6589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075" y="3963466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8">
            <a:extLst>
              <a:ext uri="{FF2B5EF4-FFF2-40B4-BE49-F238E27FC236}">
                <a16:creationId xmlns:a16="http://schemas.microsoft.com/office/drawing/2014/main" id="{254266E2-C4CE-FE6B-79B7-5B32156498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59698" y="3963466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4" name="Espace réservé pour une image  8">
            <a:extLst>
              <a:ext uri="{FF2B5EF4-FFF2-40B4-BE49-F238E27FC236}">
                <a16:creationId xmlns:a16="http://schemas.microsoft.com/office/drawing/2014/main" id="{D9BD41E1-624F-B784-C8B3-0A3B1C94E4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45620" y="3963466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5" name="Espace réservé pour une image  8">
            <a:extLst>
              <a:ext uri="{FF2B5EF4-FFF2-40B4-BE49-F238E27FC236}">
                <a16:creationId xmlns:a16="http://schemas.microsoft.com/office/drawing/2014/main" id="{100F8584-0229-5274-4830-9AD6D51DC3E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31541" y="3968356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8">
            <a:extLst>
              <a:ext uri="{FF2B5EF4-FFF2-40B4-BE49-F238E27FC236}">
                <a16:creationId xmlns:a16="http://schemas.microsoft.com/office/drawing/2014/main" id="{C79EFF97-EEFD-A2DD-548F-9C982F4017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17463" y="3963466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0F1592-21F6-F099-462D-A304C9FA5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D28CCC98-F414-F32D-1960-B82703727CAD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5CDE0EF-9022-554A-EF8C-8717F82AFA13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92D80825-8FB8-B674-7D3A-C84E8F25F308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D9697CE6-1E39-A437-B35E-A832042E5DF1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533D8DD0-E852-A54D-EA50-D763A5B58717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D27358CA-DB86-59EC-054C-1AD32B1F3AE9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A3216F31-1F8F-C725-C73B-12757F8F4A70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85D4931C-0E70-054F-A80A-DE4EBFF9D73E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C1AC68AC-35C1-1B52-F938-C101325BB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9F11A82-599C-1583-F08E-E11071FD5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033D597-5D14-0AA0-2D56-08019EC54E66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32992C87-55F7-7371-D515-B35E1E03DB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82736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E8E02D-8152-5CA5-2E20-A4C1EE6299E1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0D71F61-AF76-A274-30DB-04E83A235F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6075" y="346075"/>
            <a:ext cx="4667469" cy="2746375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Espace réservé pour une image  8">
            <a:extLst>
              <a:ext uri="{FF2B5EF4-FFF2-40B4-BE49-F238E27FC236}">
                <a16:creationId xmlns:a16="http://schemas.microsoft.com/office/drawing/2014/main" id="{FCDB21D6-83E1-CA30-6311-1EAFBF6DF4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68766" y="346074"/>
            <a:ext cx="6509711" cy="5646739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7" name="Espace réservé pour une image  8">
            <a:extLst>
              <a:ext uri="{FF2B5EF4-FFF2-40B4-BE49-F238E27FC236}">
                <a16:creationId xmlns:a16="http://schemas.microsoft.com/office/drawing/2014/main" id="{5140B622-2D8B-E737-07A0-B54F0DA8A7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6075" y="3246437"/>
            <a:ext cx="4667469" cy="2746375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3CA2BB-57C6-CD2F-33D1-0252F043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A7E16439-A37F-235D-15EE-63C272E6DA0A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CBFA1D3-2BC4-9087-3594-F4A2E048A0B2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4F482E43-E21B-9AC7-4ACB-C0B49E24EBA3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715309FE-1246-4AA9-7017-A6A5F6910080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20356F4F-5EF0-DBED-8CAA-0F74BC279D1C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F8AFA1B9-AF18-C334-4495-C37690EFB6FA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24C7AC6A-9DB0-023F-8B4A-DF60679DC6BE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A6708A5F-3B0B-A5CD-BFC8-140D370E7956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17FB4DB5-E9C1-549B-EBEF-00CFEAC10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832DB33-D5C4-24E3-388E-5423D3AEA788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681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IT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51FA2BA-A837-4EA6-E072-51CC10D245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6971" y="1788657"/>
            <a:ext cx="5181600" cy="556264"/>
          </a:xfrm>
          <a:noFill/>
        </p:spPr>
        <p:txBody>
          <a:bodyPr>
            <a:normAutofit/>
          </a:bodyPr>
          <a:lstStyle>
            <a:lvl1pPr algn="ctr">
              <a:defRPr sz="2800" cap="all" baseline="0">
                <a:gradFill flip="none" rotWithShape="1">
                  <a:gsLst>
                    <a:gs pos="100000">
                      <a:schemeClr val="tx2"/>
                    </a:gs>
                    <a:gs pos="0">
                      <a:schemeClr val="accent4"/>
                    </a:gs>
                    <a:gs pos="69000">
                      <a:schemeClr val="bg2"/>
                    </a:gs>
                    <a:gs pos="31000">
                      <a:schemeClr val="accent3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NOM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52F534B0-36F1-12CB-B821-20BF839A76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6970" y="1268403"/>
            <a:ext cx="5181599" cy="510540"/>
          </a:xfrm>
        </p:spPr>
        <p:txBody>
          <a:bodyPr anchor="b">
            <a:normAutofit/>
          </a:bodyPr>
          <a:lstStyle>
            <a:lvl1pPr algn="ctr">
              <a:defRPr sz="2000" b="0" i="0" spc="300">
                <a:solidFill>
                  <a:schemeClr val="accent3"/>
                </a:solidFill>
                <a:latin typeface="CNES Sans Light" pitchFamily="2" charset="77"/>
              </a:defRPr>
            </a:lvl1pPr>
          </a:lstStyle>
          <a:p>
            <a:pPr lvl="0"/>
            <a:r>
              <a:rPr lang="fr-FR" dirty="0"/>
              <a:t>PRÉNOM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FF88803-7F70-6672-8224-13135BB1648C}"/>
              </a:ext>
            </a:extLst>
          </p:cNvPr>
          <p:cNvSpPr txBox="1"/>
          <p:nvPr userDrawn="1"/>
        </p:nvSpPr>
        <p:spPr>
          <a:xfrm>
            <a:off x="9850582" y="73671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808DFE-8EA3-1E11-D65E-88A31F86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A940CBAB-5102-3AA0-6AE0-40E63F1922B6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7AE8D67-8F89-4DA4-98C2-61E39902EA61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C091EDAC-0604-DC45-F0EA-DBCAD7EF3945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D3FCFAAF-834C-5506-780E-399AC2B4EED9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F52D5F06-166B-E2BE-2BFB-0CE827E0B621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B3EC9EE2-0190-4508-3926-4804AF9345F3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7907F7D-2285-A68A-7BB2-3F7175B06FC1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BB477ECD-22A8-7D7D-E3D0-6E733E09E82B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EFBC2567-204A-8A19-04C9-1E368D8D913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27">
            <a:extLst>
              <a:ext uri="{FF2B5EF4-FFF2-40B4-BE49-F238E27FC236}">
                <a16:creationId xmlns:a16="http://schemas.microsoft.com/office/drawing/2014/main" id="{69BAA407-A89F-CA91-A7FA-6D1C82C574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65413" y="2344738"/>
            <a:ext cx="6843712" cy="2092325"/>
          </a:xfrm>
        </p:spPr>
        <p:txBody>
          <a:bodyPr anchor="ctr">
            <a:normAutofit/>
          </a:bodyPr>
          <a:lstStyle>
            <a:lvl1pPr algn="ctr">
              <a:defRPr sz="3600" cap="all" baseline="0"/>
            </a:lvl1pPr>
          </a:lstStyle>
          <a:p>
            <a:pPr lvl="0"/>
            <a:r>
              <a:rPr lang="fr-FR" dirty="0"/>
              <a:t>CITATION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2B8EB6E7-F73F-0154-EBBE-5FD9B5744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520A4027-3171-299B-E13C-8E4A1A5A8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1461" y="4147871"/>
            <a:ext cx="1687792" cy="1125195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1BFB37C9-D862-70BC-80C9-A1CF673616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422747" y="1574599"/>
            <a:ext cx="1687792" cy="1125195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9A3F3EAA-5F8E-C7AD-FA84-C2093BB12DCF}"/>
              </a:ext>
            </a:extLst>
          </p:cNvPr>
          <p:cNvSpPr/>
          <p:nvPr userDrawn="1"/>
        </p:nvSpPr>
        <p:spPr>
          <a:xfrm>
            <a:off x="1659303" y="720926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5935F58-E742-7BBC-49BE-BC2ECDC0CDDB}"/>
              </a:ext>
            </a:extLst>
          </p:cNvPr>
          <p:cNvSpPr/>
          <p:nvPr userDrawn="1"/>
        </p:nvSpPr>
        <p:spPr>
          <a:xfrm>
            <a:off x="1117360" y="5143252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20BC10D-A924-8FFB-408C-FFE940E64519}"/>
              </a:ext>
            </a:extLst>
          </p:cNvPr>
          <p:cNvSpPr/>
          <p:nvPr userDrawn="1"/>
        </p:nvSpPr>
        <p:spPr>
          <a:xfrm>
            <a:off x="9569066" y="735124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AA2913B-74C8-8174-ED6D-10954ADEC47B}"/>
              </a:ext>
            </a:extLst>
          </p:cNvPr>
          <p:cNvSpPr/>
          <p:nvPr userDrawn="1"/>
        </p:nvSpPr>
        <p:spPr>
          <a:xfrm>
            <a:off x="10936273" y="5212081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56B124B-E01A-CB14-F9C9-DD9B64A91E9A}"/>
              </a:ext>
            </a:extLst>
          </p:cNvPr>
          <p:cNvSpPr/>
          <p:nvPr userDrawn="1"/>
        </p:nvSpPr>
        <p:spPr>
          <a:xfrm>
            <a:off x="4352652" y="5325502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DCE9024E-0D32-C6D9-6F08-656DF81476CB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767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TEXTE UN BLOC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801105D2-529C-7586-24BA-3D38E0157693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11F4BFF0-058D-CEAA-8346-9EE0F7CE4B74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8F55C-6B31-40F9-44D8-26FD296A4120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385A2E7-3629-61C0-F5B4-02573582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A72A6274-4450-AE40-AA49-BABC730EC06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E4A77AA8-24B0-C2C3-30D4-96FEB12BD6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075" y="1806575"/>
            <a:ext cx="11318875" cy="41846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4A94391-FED4-246C-1469-B4F07D787A4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35CD277E-DB30-EC03-EFE9-9C6AA29E31DD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2213F842-C205-31AA-0CFA-7C4791C89CD3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8984FAD5-DD14-7D72-5A4C-CDD4492817C3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F0791A2E-9F2B-5F93-89A3-AAAF0E5CEC53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F67A0A11-B45B-CE3F-AA99-68A4865D48EC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AFCA0403-7F62-64F3-3CA3-5E570BD32AB0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0AF1CAD3-C5AD-8CF0-6826-46020345805E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8555F06C-3768-AD74-7B66-35407D200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5302256-A6B0-29BA-70BC-08E653A38F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618B8D7-41CC-99AC-CA69-08B191D44C1D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2880690E-CC14-65F7-FF5A-1319E5318E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3879512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>
          <p15:clr>
            <a:srgbClr val="FBAE40"/>
          </p15:clr>
        </p15:guide>
        <p15:guide id="2" orient="horz" pos="377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75439E47-8237-1C3E-087B-62ADDA10250C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1FDF3ECF-DCDA-FF80-3972-DABD4B5F7D78}"/>
              </a:ext>
            </a:extLst>
          </p:cNvPr>
          <p:cNvSpPr/>
          <p:nvPr userDrawn="1"/>
        </p:nvSpPr>
        <p:spPr>
          <a:xfrm>
            <a:off x="2273068" y="-7617"/>
            <a:ext cx="7690188" cy="6902506"/>
          </a:xfrm>
          <a:custGeom>
            <a:avLst/>
            <a:gdLst>
              <a:gd name="connsiteX0" fmla="*/ 1907151 w 7690188"/>
              <a:gd name="connsiteY0" fmla="*/ 0 h 6902506"/>
              <a:gd name="connsiteX1" fmla="*/ 5783037 w 7690188"/>
              <a:gd name="connsiteY1" fmla="*/ 0 h 6902506"/>
              <a:gd name="connsiteX2" fmla="*/ 5838915 w 7690188"/>
              <a:gd name="connsiteY2" fmla="*/ 32129 h 6902506"/>
              <a:gd name="connsiteX3" fmla="*/ 7690188 w 7690188"/>
              <a:gd name="connsiteY3" fmla="*/ 3320556 h 6902506"/>
              <a:gd name="connsiteX4" fmla="*/ 5341778 w 7690188"/>
              <a:gd name="connsiteY4" fmla="*/ 6863483 h 6902506"/>
              <a:gd name="connsiteX5" fmla="*/ 5242808 w 7690188"/>
              <a:gd name="connsiteY5" fmla="*/ 6902506 h 6902506"/>
              <a:gd name="connsiteX6" fmla="*/ 2447380 w 7690188"/>
              <a:gd name="connsiteY6" fmla="*/ 6902506 h 6902506"/>
              <a:gd name="connsiteX7" fmla="*/ 2348410 w 7690188"/>
              <a:gd name="connsiteY7" fmla="*/ 6863483 h 6902506"/>
              <a:gd name="connsiteX8" fmla="*/ 0 w 7690188"/>
              <a:gd name="connsiteY8" fmla="*/ 3320556 h 6902506"/>
              <a:gd name="connsiteX9" fmla="*/ 1851273 w 7690188"/>
              <a:gd name="connsiteY9" fmla="*/ 32129 h 6902506"/>
              <a:gd name="connsiteX10" fmla="*/ 1907151 w 7690188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90188" h="6902506">
                <a:moveTo>
                  <a:pt x="1907151" y="0"/>
                </a:moveTo>
                <a:lnTo>
                  <a:pt x="5783037" y="0"/>
                </a:lnTo>
                <a:lnTo>
                  <a:pt x="5838915" y="32129"/>
                </a:lnTo>
                <a:cubicBezTo>
                  <a:pt x="6948797" y="706510"/>
                  <a:pt x="7690188" y="1926952"/>
                  <a:pt x="7690188" y="3320556"/>
                </a:cubicBezTo>
                <a:cubicBezTo>
                  <a:pt x="7690188" y="4913246"/>
                  <a:pt x="6721840" y="6279767"/>
                  <a:pt x="5341778" y="6863483"/>
                </a:cubicBezTo>
                <a:lnTo>
                  <a:pt x="5242808" y="6902506"/>
                </a:lnTo>
                <a:lnTo>
                  <a:pt x="2447380" y="6902506"/>
                </a:lnTo>
                <a:lnTo>
                  <a:pt x="2348410" y="6863483"/>
                </a:lnTo>
                <a:cubicBezTo>
                  <a:pt x="968348" y="6279767"/>
                  <a:pt x="0" y="4913246"/>
                  <a:pt x="0" y="3320556"/>
                </a:cubicBezTo>
                <a:cubicBezTo>
                  <a:pt x="0" y="1926952"/>
                  <a:pt x="741391" y="706510"/>
                  <a:pt x="1851273" y="32129"/>
                </a:cubicBezTo>
                <a:lnTo>
                  <a:pt x="1907151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5E1ADA71-974F-2E79-D5DC-AAA246A1C0D3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1E8C99-0E22-5E8F-733D-4707573F72C1}"/>
              </a:ext>
            </a:extLst>
          </p:cNvPr>
          <p:cNvSpPr/>
          <p:nvPr userDrawn="1"/>
        </p:nvSpPr>
        <p:spPr>
          <a:xfrm>
            <a:off x="10947724" y="281949"/>
            <a:ext cx="819925" cy="87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DF22C6D9-A177-2F78-2784-9AD26678D2FD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51C69A67-D25C-D05D-50AB-F4BE0CDB8CBB}"/>
              </a:ext>
            </a:extLst>
          </p:cNvPr>
          <p:cNvSpPr/>
          <p:nvPr userDrawn="1"/>
        </p:nvSpPr>
        <p:spPr>
          <a:xfrm>
            <a:off x="308922" y="1889763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19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4A7A65-D6F9-6CCE-CA6B-545C1A461C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715" y="3234562"/>
            <a:ext cx="10617120" cy="1655762"/>
          </a:xfrm>
        </p:spPr>
        <p:txBody>
          <a:bodyPr>
            <a:noAutofit/>
          </a:bodyPr>
          <a:lstStyle>
            <a:lvl1pPr marL="0" indent="0" algn="ctr">
              <a:buNone/>
              <a:defRPr sz="6000" cap="all" baseline="0">
                <a:ln w="15875">
                  <a:noFill/>
                </a:ln>
                <a:gradFill>
                  <a:gsLst>
                    <a:gs pos="89000">
                      <a:schemeClr val="accent3"/>
                    </a:gs>
                    <a:gs pos="0">
                      <a:schemeClr val="tx2"/>
                    </a:gs>
                    <a:gs pos="20000">
                      <a:schemeClr val="bg2"/>
                    </a:gs>
                    <a:gs pos="100000">
                      <a:schemeClr val="accent4"/>
                    </a:gs>
                  </a:gsLst>
                  <a:path path="circle">
                    <a:fillToRect l="100000" t="100000"/>
                  </a:path>
                </a:gradFill>
                <a:latin typeface="CNES Poster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STYLE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9C5A76-02A2-CBFD-57CF-BFFA9F1E39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0714" y="1385339"/>
            <a:ext cx="10617121" cy="2040184"/>
          </a:xfrm>
        </p:spPr>
        <p:txBody>
          <a:bodyPr anchor="b">
            <a:normAutofit/>
          </a:bodyPr>
          <a:lstStyle>
            <a:lvl1pPr algn="ctr">
              <a:defRPr sz="7200" b="0" i="0" cap="all" baseline="0">
                <a:solidFill>
                  <a:schemeClr val="tx1"/>
                </a:solidFill>
                <a:latin typeface="CNES Sans ExtraLight" pitchFamily="2" charset="77"/>
              </a:defRPr>
            </a:lvl1pPr>
          </a:lstStyle>
          <a:p>
            <a:r>
              <a:rPr lang="fr-FR" dirty="0"/>
              <a:t>STYLE DU TITRE</a:t>
            </a:r>
          </a:p>
        </p:txBody>
      </p:sp>
      <p:pic>
        <p:nvPicPr>
          <p:cNvPr id="31" name="Graphique 30">
            <a:extLst>
              <a:ext uri="{FF2B5EF4-FFF2-40B4-BE49-F238E27FC236}">
                <a16:creationId xmlns:a16="http://schemas.microsoft.com/office/drawing/2014/main" id="{9E599253-FF47-07F1-23D1-8E5D065EBD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7093" y="350841"/>
            <a:ext cx="643740" cy="705638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DB8CACFF-2781-E00D-665A-125B884081D7}"/>
              </a:ext>
            </a:extLst>
          </p:cNvPr>
          <p:cNvSpPr/>
          <p:nvPr userDrawn="1"/>
        </p:nvSpPr>
        <p:spPr>
          <a:xfrm>
            <a:off x="10773676" y="5461797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F126601-16C7-807D-496E-2A915B4F0751}"/>
              </a:ext>
            </a:extLst>
          </p:cNvPr>
          <p:cNvSpPr/>
          <p:nvPr userDrawn="1"/>
        </p:nvSpPr>
        <p:spPr>
          <a:xfrm>
            <a:off x="9500237" y="5027873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124E3A1-2359-6EF4-389E-173F4980390C}"/>
              </a:ext>
            </a:extLst>
          </p:cNvPr>
          <p:cNvSpPr/>
          <p:nvPr userDrawn="1"/>
        </p:nvSpPr>
        <p:spPr>
          <a:xfrm>
            <a:off x="3304006" y="589775"/>
            <a:ext cx="82041" cy="821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2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7DDF959-F963-A061-4AD3-747E9A8A3410}"/>
              </a:ext>
            </a:extLst>
          </p:cNvPr>
          <p:cNvSpPr/>
          <p:nvPr userDrawn="1"/>
        </p:nvSpPr>
        <p:spPr>
          <a:xfrm>
            <a:off x="1181671" y="1569110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5DC04DD-9D39-757C-400D-6B6E5E72AEA1}"/>
              </a:ext>
            </a:extLst>
          </p:cNvPr>
          <p:cNvCxnSpPr>
            <a:stCxn id="35" idx="7"/>
            <a:endCxn id="34" idx="2"/>
          </p:cNvCxnSpPr>
          <p:nvPr userDrawn="1"/>
        </p:nvCxnSpPr>
        <p:spPr>
          <a:xfrm flipV="1">
            <a:off x="1240420" y="630867"/>
            <a:ext cx="2063586" cy="94832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A627502F-2762-C846-913D-C67FC39F1E36}"/>
              </a:ext>
            </a:extLst>
          </p:cNvPr>
          <p:cNvSpPr/>
          <p:nvPr userDrawn="1"/>
        </p:nvSpPr>
        <p:spPr>
          <a:xfrm>
            <a:off x="3513014" y="6153150"/>
            <a:ext cx="68829" cy="68829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glow rad="228600">
              <a:schemeClr val="bg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FF09254-58C5-59BC-A39E-213708643240}"/>
              </a:ext>
            </a:extLst>
          </p:cNvPr>
          <p:cNvCxnSpPr>
            <a:cxnSpLocks/>
            <a:stCxn id="43" idx="5"/>
            <a:endCxn id="42" idx="5"/>
          </p:cNvCxnSpPr>
          <p:nvPr userDrawn="1"/>
        </p:nvCxnSpPr>
        <p:spPr>
          <a:xfrm flipH="1" flipV="1">
            <a:off x="420957" y="4929463"/>
            <a:ext cx="1244639" cy="103596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65510172-FED6-F64C-AE1E-B887565172D5}"/>
              </a:ext>
            </a:extLst>
          </p:cNvPr>
          <p:cNvCxnSpPr>
            <a:cxnSpLocks/>
            <a:stCxn id="43" idx="2"/>
            <a:endCxn id="39" idx="2"/>
          </p:cNvCxnSpPr>
          <p:nvPr userDrawn="1"/>
        </p:nvCxnSpPr>
        <p:spPr>
          <a:xfrm>
            <a:off x="1606847" y="5941096"/>
            <a:ext cx="1906167" cy="24646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20C11E46-DE6E-AD66-C5B4-D9E017D4D79E}"/>
              </a:ext>
            </a:extLst>
          </p:cNvPr>
          <p:cNvSpPr/>
          <p:nvPr userDrawn="1"/>
        </p:nvSpPr>
        <p:spPr>
          <a:xfrm>
            <a:off x="362208" y="4870714"/>
            <a:ext cx="68829" cy="68829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glow rad="228600">
              <a:schemeClr val="accent3">
                <a:alpha val="22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B4F7EB8-CB2D-156C-7783-A08CD7C7B70B}"/>
              </a:ext>
            </a:extLst>
          </p:cNvPr>
          <p:cNvSpPr/>
          <p:nvPr userDrawn="1"/>
        </p:nvSpPr>
        <p:spPr>
          <a:xfrm>
            <a:off x="1606847" y="5906681"/>
            <a:ext cx="68829" cy="68829"/>
          </a:xfrm>
          <a:prstGeom prst="ellipse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A9A30B17-C12D-168C-7947-034124D7ECCA}"/>
              </a:ext>
            </a:extLst>
          </p:cNvPr>
          <p:cNvCxnSpPr>
            <a:cxnSpLocks/>
            <a:stCxn id="49" idx="6"/>
            <a:endCxn id="50" idx="2"/>
          </p:cNvCxnSpPr>
          <p:nvPr userDrawn="1"/>
        </p:nvCxnSpPr>
        <p:spPr>
          <a:xfrm>
            <a:off x="11266815" y="2364340"/>
            <a:ext cx="713591" cy="26714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FCE8079D-61EC-2987-4EE0-865B8BD4F394}"/>
              </a:ext>
            </a:extLst>
          </p:cNvPr>
          <p:cNvCxnSpPr>
            <a:cxnSpLocks/>
            <a:stCxn id="51" idx="4"/>
            <a:endCxn id="50" idx="5"/>
          </p:cNvCxnSpPr>
          <p:nvPr userDrawn="1"/>
        </p:nvCxnSpPr>
        <p:spPr>
          <a:xfrm>
            <a:off x="11802064" y="1613604"/>
            <a:ext cx="237091" cy="104221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7F0A78FD-1A9C-809A-72FB-CD459171AF42}"/>
              </a:ext>
            </a:extLst>
          </p:cNvPr>
          <p:cNvSpPr/>
          <p:nvPr userDrawn="1"/>
        </p:nvSpPr>
        <p:spPr>
          <a:xfrm>
            <a:off x="11184774" y="2323248"/>
            <a:ext cx="82041" cy="821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2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A11340C-A6F4-56AD-35B9-E92D0AAC949D}"/>
              </a:ext>
            </a:extLst>
          </p:cNvPr>
          <p:cNvSpPr/>
          <p:nvPr userDrawn="1"/>
        </p:nvSpPr>
        <p:spPr>
          <a:xfrm>
            <a:off x="11980406" y="2597072"/>
            <a:ext cx="68829" cy="68829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</a:ln>
          <a:effectLst>
            <a:glow rad="228600">
              <a:schemeClr val="bg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7DBE897-A39B-B514-3096-6CDA050E37AA}"/>
              </a:ext>
            </a:extLst>
          </p:cNvPr>
          <p:cNvSpPr/>
          <p:nvPr userDrawn="1"/>
        </p:nvSpPr>
        <p:spPr>
          <a:xfrm>
            <a:off x="11767649" y="1544775"/>
            <a:ext cx="68829" cy="68829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bg1"/>
            </a:solidFill>
          </a:ln>
          <a:effectLst>
            <a:glow rad="228600">
              <a:schemeClr val="accent3">
                <a:alpha val="19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04B5EFD-DB87-5195-D6EA-2188E81B2EBC}"/>
              </a:ext>
            </a:extLst>
          </p:cNvPr>
          <p:cNvSpPr/>
          <p:nvPr userDrawn="1"/>
        </p:nvSpPr>
        <p:spPr>
          <a:xfrm>
            <a:off x="284536" y="269313"/>
            <a:ext cx="932123" cy="882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E1AB545-1209-DDFF-A6B2-1934AD14FA21}"/>
              </a:ext>
            </a:extLst>
          </p:cNvPr>
          <p:cNvGrpSpPr/>
          <p:nvPr userDrawn="1"/>
        </p:nvGrpSpPr>
        <p:grpSpPr>
          <a:xfrm>
            <a:off x="354937" y="361065"/>
            <a:ext cx="781291" cy="704939"/>
            <a:chOff x="2295604" y="0"/>
            <a:chExt cx="7600791" cy="6858000"/>
          </a:xfrm>
        </p:grpSpPr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909173F1-F8D5-F503-EE90-F327F26912E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55" name="Graphique 12">
              <a:extLst>
                <a:ext uri="{FF2B5EF4-FFF2-40B4-BE49-F238E27FC236}">
                  <a16:creationId xmlns:a16="http://schemas.microsoft.com/office/drawing/2014/main" id="{FCE26F3A-69D6-50A8-9354-251C05B2D3B8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58" name="Forme libre 57">
                <a:extLst>
                  <a:ext uri="{FF2B5EF4-FFF2-40B4-BE49-F238E27FC236}">
                    <a16:creationId xmlns:a16="http://schemas.microsoft.com/office/drawing/2014/main" id="{A672F48E-47B2-7ACA-4217-01DD7997001A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 58">
                <a:extLst>
                  <a:ext uri="{FF2B5EF4-FFF2-40B4-BE49-F238E27FC236}">
                    <a16:creationId xmlns:a16="http://schemas.microsoft.com/office/drawing/2014/main" id="{68E79214-CB96-B43C-F738-953B2AEC9B6E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 59">
                <a:extLst>
                  <a:ext uri="{FF2B5EF4-FFF2-40B4-BE49-F238E27FC236}">
                    <a16:creationId xmlns:a16="http://schemas.microsoft.com/office/drawing/2014/main" id="{2B9167FD-2360-A612-A5AB-3436406E2CDE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045CE378-6D3A-5F78-21AF-6BEC16366BB7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A67DDEBC-F8C8-11FB-9276-095A734242B9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17752A10-25B3-158D-5947-98A3A3429A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7246" y="6008923"/>
            <a:ext cx="4302828" cy="250317"/>
          </a:xfrm>
        </p:spPr>
        <p:txBody>
          <a:bodyPr anchor="ctr">
            <a:noAutofit/>
          </a:bodyPr>
          <a:lstStyle>
            <a:lvl1pPr algn="ctr">
              <a:defRPr sz="2000" cap="all" baseline="0"/>
            </a:lvl1pPr>
          </a:lstStyle>
          <a:p>
            <a:pPr lvl="0"/>
            <a:r>
              <a:rPr lang="fr-FR" dirty="0"/>
              <a:t>LIEU &amp; INFOS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EC718C4A-5ABB-B237-D139-90AB6A5D3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7246" y="6292665"/>
            <a:ext cx="4302828" cy="202097"/>
          </a:xfrm>
        </p:spPr>
        <p:txBody>
          <a:bodyPr anchor="ctr">
            <a:noAutofit/>
          </a:bodyPr>
          <a:lstStyle>
            <a:lvl1pPr marL="0" algn="ctr" defTabSz="914400" rtl="0" eaLnBrk="1" latinLnBrk="0" hangingPunct="1">
              <a:defRPr lang="fr-FR" sz="1600" kern="1200" cap="all" baseline="0" dirty="0">
                <a:solidFill>
                  <a:schemeClr val="tx1"/>
                </a:solidFill>
                <a:latin typeface="CNES Poster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51090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UN BLOC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801105D2-529C-7586-24BA-3D38E0157693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11F4BFF0-058D-CEAA-8346-9EE0F7CE4B74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8F55C-6B31-40F9-44D8-26FD296A4120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385A2E7-3629-61C0-F5B4-02573582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A72A6274-4450-AE40-AA49-BABC730EC06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E4A77AA8-24B0-C2C3-30D4-96FEB12BD6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075" y="1806575"/>
            <a:ext cx="11318875" cy="41846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4A94391-FED4-246C-1469-B4F07D787A4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35CD277E-DB30-EC03-EFE9-9C6AA29E31DD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2213F842-C205-31AA-0CFA-7C4791C89CD3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8984FAD5-DD14-7D72-5A4C-CDD4492817C3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F0791A2E-9F2B-5F93-89A3-AAAF0E5CEC53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F67A0A11-B45B-CE3F-AA99-68A4865D48EC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AFCA0403-7F62-64F3-3CA3-5E570BD32AB0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0AF1CAD3-C5AD-8CF0-6826-46020345805E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8555F06C-3768-AD74-7B66-35407D200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5302256-A6B0-29BA-70BC-08E653A38F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618B8D7-41CC-99AC-CA69-08B191D44C1D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2880690E-CC14-65F7-FF5A-1319E5318E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29768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UN BLO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801105D2-529C-7586-24BA-3D38E0157693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11F4BFF0-058D-CEAA-8346-9EE0F7CE4B74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8F55C-6B31-40F9-44D8-26FD296A4120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385A2E7-3629-61C0-F5B4-02573582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A72A6274-4450-AE40-AA49-BABC730EC06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90FEEB0-5930-C2F5-A84B-40E0975807C1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4E37D67A-AD82-ED1B-9648-6D4160A2A129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767D7729-A50A-46FE-B06E-A1D8B785275D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F4198957-BAEE-F35C-5506-77E6D9B287DF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893CDF4F-2A29-69FD-0F47-CB3127D7EA2E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32BDD3CC-2A98-BA4E-96A5-A405A8982E67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513B498E-AA3D-6A66-9210-324F77F220D4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2FC7D1B-0569-DAF4-1366-4DDEC0A38078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14B069-6ACF-B80E-A070-8073287D5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3A5D2D2-1EA4-921E-2DF5-F673ECE2E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4930"/>
            <a:ext cx="926439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764ADAA8-9920-A178-C3FC-DD806C26B7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E4A77AA8-24B0-C2C3-30D4-96FEB12BD6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075" y="1806575"/>
            <a:ext cx="11318875" cy="41846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047920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OMMAIRE LONG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2BCB33-6DB0-7398-EC0D-BD258D40652D}"/>
              </a:ext>
            </a:extLst>
          </p:cNvPr>
          <p:cNvSpPr/>
          <p:nvPr userDrawn="1"/>
        </p:nvSpPr>
        <p:spPr>
          <a:xfrm>
            <a:off x="6087444" y="0"/>
            <a:ext cx="6096000" cy="6183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Forme libre 31">
            <a:extLst>
              <a:ext uri="{FF2B5EF4-FFF2-40B4-BE49-F238E27FC236}">
                <a16:creationId xmlns:a16="http://schemas.microsoft.com/office/drawing/2014/main" id="{2E56E105-CC46-9258-BDCE-45CC5629BAE8}"/>
              </a:ext>
            </a:extLst>
          </p:cNvPr>
          <p:cNvSpPr/>
          <p:nvPr userDrawn="1"/>
        </p:nvSpPr>
        <p:spPr>
          <a:xfrm>
            <a:off x="8079638" y="-49200"/>
            <a:ext cx="61056" cy="17553"/>
          </a:xfrm>
          <a:custGeom>
            <a:avLst/>
            <a:gdLst>
              <a:gd name="connsiteX0" fmla="*/ 30528 w 61056"/>
              <a:gd name="connsiteY0" fmla="*/ 0 h 17553"/>
              <a:gd name="connsiteX1" fmla="*/ 61056 w 61056"/>
              <a:gd name="connsiteY1" fmla="*/ 17553 h 17553"/>
              <a:gd name="connsiteX2" fmla="*/ 0 w 61056"/>
              <a:gd name="connsiteY2" fmla="*/ 17553 h 17553"/>
              <a:gd name="connsiteX3" fmla="*/ 30528 w 61056"/>
              <a:gd name="connsiteY3" fmla="*/ 0 h 1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56" h="17553">
                <a:moveTo>
                  <a:pt x="30528" y="0"/>
                </a:moveTo>
                <a:lnTo>
                  <a:pt x="61056" y="17553"/>
                </a:lnTo>
                <a:lnTo>
                  <a:pt x="0" y="17553"/>
                </a:lnTo>
                <a:lnTo>
                  <a:pt x="30528" y="0"/>
                </a:lnTo>
                <a:close/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Forme libre 39">
            <a:extLst>
              <a:ext uri="{FF2B5EF4-FFF2-40B4-BE49-F238E27FC236}">
                <a16:creationId xmlns:a16="http://schemas.microsoft.com/office/drawing/2014/main" id="{3AFCAAA6-4246-76DB-573C-9ADBC80BB672}"/>
              </a:ext>
            </a:extLst>
          </p:cNvPr>
          <p:cNvSpPr/>
          <p:nvPr userDrawn="1"/>
        </p:nvSpPr>
        <p:spPr>
          <a:xfrm>
            <a:off x="2076226" y="-31648"/>
            <a:ext cx="6003412" cy="6910494"/>
          </a:xfrm>
          <a:custGeom>
            <a:avLst/>
            <a:gdLst>
              <a:gd name="connsiteX0" fmla="*/ 1975080 w 6003412"/>
              <a:gd name="connsiteY0" fmla="*/ 0 h 6910494"/>
              <a:gd name="connsiteX1" fmla="*/ 6003412 w 6003412"/>
              <a:gd name="connsiteY1" fmla="*/ 0 h 6910494"/>
              <a:gd name="connsiteX2" fmla="*/ 5963706 w 6003412"/>
              <a:gd name="connsiteY2" fmla="*/ 22830 h 6910494"/>
              <a:gd name="connsiteX3" fmla="*/ 4028331 w 6003412"/>
              <a:gd name="connsiteY3" fmla="*/ 3460648 h 6910494"/>
              <a:gd name="connsiteX4" fmla="*/ 5963706 w 6003412"/>
              <a:gd name="connsiteY4" fmla="*/ 6898466 h 6910494"/>
              <a:gd name="connsiteX5" fmla="*/ 5984624 w 6003412"/>
              <a:gd name="connsiteY5" fmla="*/ 6910494 h 6910494"/>
              <a:gd name="connsiteX6" fmla="*/ 1956294 w 6003412"/>
              <a:gd name="connsiteY6" fmla="*/ 6910494 h 6910494"/>
              <a:gd name="connsiteX7" fmla="*/ 1935375 w 6003412"/>
              <a:gd name="connsiteY7" fmla="*/ 6898466 h 6910494"/>
              <a:gd name="connsiteX8" fmla="*/ 0 w 6003412"/>
              <a:gd name="connsiteY8" fmla="*/ 3460648 h 6910494"/>
              <a:gd name="connsiteX9" fmla="*/ 1935375 w 6003412"/>
              <a:gd name="connsiteY9" fmla="*/ 22830 h 6910494"/>
              <a:gd name="connsiteX10" fmla="*/ 1975080 w 6003412"/>
              <a:gd name="connsiteY10" fmla="*/ 0 h 691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03412" h="6910494">
                <a:moveTo>
                  <a:pt x="1975080" y="0"/>
                </a:moveTo>
                <a:lnTo>
                  <a:pt x="6003412" y="0"/>
                </a:lnTo>
                <a:lnTo>
                  <a:pt x="5963706" y="22830"/>
                </a:lnTo>
                <a:cubicBezTo>
                  <a:pt x="4803403" y="727847"/>
                  <a:pt x="4028331" y="2003734"/>
                  <a:pt x="4028331" y="3460648"/>
                </a:cubicBezTo>
                <a:cubicBezTo>
                  <a:pt x="4028331" y="4917563"/>
                  <a:pt x="4803403" y="6193449"/>
                  <a:pt x="5963706" y="6898466"/>
                </a:cubicBezTo>
                <a:lnTo>
                  <a:pt x="5984624" y="6910494"/>
                </a:lnTo>
                <a:lnTo>
                  <a:pt x="1956294" y="6910494"/>
                </a:lnTo>
                <a:lnTo>
                  <a:pt x="1935375" y="6898466"/>
                </a:lnTo>
                <a:cubicBezTo>
                  <a:pt x="775072" y="6193449"/>
                  <a:pt x="0" y="4917563"/>
                  <a:pt x="0" y="3460648"/>
                </a:cubicBezTo>
                <a:cubicBezTo>
                  <a:pt x="0" y="2003734"/>
                  <a:pt x="775072" y="727847"/>
                  <a:pt x="1935375" y="22830"/>
                </a:cubicBezTo>
                <a:lnTo>
                  <a:pt x="1975080" y="0"/>
                </a:lnTo>
                <a:close/>
              </a:path>
            </a:pathLst>
          </a:cu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453E3B-45EE-B90B-D426-76D376C2B7A5}"/>
              </a:ext>
            </a:extLst>
          </p:cNvPr>
          <p:cNvSpPr/>
          <p:nvPr userDrawn="1"/>
        </p:nvSpPr>
        <p:spPr>
          <a:xfrm>
            <a:off x="2365422" y="6145528"/>
            <a:ext cx="9344418" cy="712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99B84A-DC2A-1A22-02D5-98E7BA98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8AE8E2CD-FAA1-7703-C8A1-3E037A144160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FD3DEC8-C6FA-149D-30D5-BBEFF977610A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181454DF-B040-6800-50F6-B2A2EC8BEFB9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3300649B-D55D-9715-C6FD-24DC05B7F420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AECB97EA-27EB-D077-11D9-987679E0FAF0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4BD02F39-E227-B103-8CFE-05A8BE6A0072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75112B09-5F3C-F045-59C6-2094922DB1C4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41EC700D-819A-7763-F5A6-4F0DD9E7A1ED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00E00466-A05B-31CF-D066-7CC085A534D9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C0B34801-24CE-5940-CD57-A9259553D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DED7A40A-CFEE-53B0-128A-6AA4C2471F4D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3EFB96FF-847E-42A7-80E7-7C7DB4C6D9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05B5A2E-AEF5-6C81-968F-DB18A0349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4930"/>
            <a:ext cx="9264396" cy="1298460"/>
          </a:xfrm>
        </p:spPr>
        <p:txBody>
          <a:bodyPr anchor="t">
            <a:noAutofit/>
          </a:bodyPr>
          <a:lstStyle>
            <a:lvl1pPr algn="l">
              <a:defRPr sz="5400" cap="all" baseline="0">
                <a:ln w="15875">
                  <a:noFill/>
                </a:ln>
                <a:gradFill>
                  <a:gsLst>
                    <a:gs pos="0">
                      <a:schemeClr val="tx2"/>
                    </a:gs>
                    <a:gs pos="26000">
                      <a:schemeClr val="bg2"/>
                    </a:gs>
                    <a:gs pos="74000">
                      <a:schemeClr val="accent3"/>
                    </a:gs>
                    <a:gs pos="100000">
                      <a:schemeClr val="accent4"/>
                    </a:gs>
                  </a:gsLst>
                  <a:path path="circle">
                    <a:fillToRect t="100000" r="100000"/>
                  </a:path>
                </a:gradFill>
                <a:latin typeface="CNES Poster" pitchFamily="2" charset="77"/>
              </a:defRPr>
            </a:lvl1pPr>
          </a:lstStyle>
          <a:p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146942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D8C1B46B-66CD-51AD-2511-C628C3ECA242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E87392E-3219-8310-A8DF-E8737B1E9EF2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28B72D3F-472D-09BF-CF59-310A22B4193B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0311C47A-F4B8-7510-9E29-2F6A8C9F4E46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587E5DBC-2E9F-BC48-B119-87181E41EB31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6652B425-FDDF-F07E-E0AD-6C45966852D6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894E6C3F-D88B-1250-6447-E0A55898DBFD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897E271B-D0DE-18D2-12E0-1A7C7C9259C1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73CA8F28-2890-811C-D141-D87E78D6C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5221EA4-37CD-BD8D-FCB8-A981FA4C18CD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320F944C-69EA-321E-EEF6-419BBE4E56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299F5F5C-19A3-1F95-FFB1-4DA32F8C4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4930"/>
            <a:ext cx="9264396" cy="1298460"/>
          </a:xfrm>
        </p:spPr>
        <p:txBody>
          <a:bodyPr anchor="t">
            <a:noAutofit/>
          </a:bodyPr>
          <a:lstStyle>
            <a:lvl1pPr algn="l">
              <a:defRPr sz="5400" cap="all" baseline="0">
                <a:ln w="15875">
                  <a:noFill/>
                </a:ln>
                <a:gradFill>
                  <a:gsLst>
                    <a:gs pos="0">
                      <a:schemeClr val="tx2"/>
                    </a:gs>
                    <a:gs pos="32000">
                      <a:schemeClr val="bg2"/>
                    </a:gs>
                    <a:gs pos="78000">
                      <a:schemeClr val="accent3"/>
                    </a:gs>
                    <a:gs pos="100000">
                      <a:schemeClr val="accent4"/>
                    </a:gs>
                  </a:gsLst>
                  <a:path path="circle">
                    <a:fillToRect t="100000" r="100000"/>
                  </a:path>
                </a:gradFill>
                <a:latin typeface="CNES Poster" pitchFamily="2" charset="77"/>
              </a:defRPr>
            </a:lvl1pPr>
          </a:lstStyle>
          <a:p>
            <a:r>
              <a:rPr lang="fr-FR" dirty="0"/>
              <a:t>MODIFIEZ LE TEXTE</a:t>
            </a:r>
          </a:p>
        </p:txBody>
      </p:sp>
    </p:spTree>
    <p:extLst>
      <p:ext uri="{BB962C8B-B14F-4D97-AF65-F5344CB8AC3E}">
        <p14:creationId xmlns:p14="http://schemas.microsoft.com/office/powerpoint/2010/main" val="139107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HOTO PLEINE PAGE CLA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space réservé pour une image  56">
            <a:extLst>
              <a:ext uri="{FF2B5EF4-FFF2-40B4-BE49-F238E27FC236}">
                <a16:creationId xmlns:a16="http://schemas.microsoft.com/office/drawing/2014/main" id="{CB6CD917-9206-823B-7FEF-E9CF24D9E8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938" y="0"/>
            <a:ext cx="12199938" cy="61467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A94A53-1939-F77D-3664-44370FEC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2744B75B-2F98-7BEC-E830-9E174C92BCEA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3D040DC-5B6B-F3F7-7895-F5887A81330B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F4C55857-50C3-ED57-137C-58D2F9B4316F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0" name="Graphique 12">
              <a:extLst>
                <a:ext uri="{FF2B5EF4-FFF2-40B4-BE49-F238E27FC236}">
                  <a16:creationId xmlns:a16="http://schemas.microsoft.com/office/drawing/2014/main" id="{E7B1557C-EF98-C996-E1A5-8EC83F938014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3" name="Forme libre 12">
                <a:extLst>
                  <a:ext uri="{FF2B5EF4-FFF2-40B4-BE49-F238E27FC236}">
                    <a16:creationId xmlns:a16="http://schemas.microsoft.com/office/drawing/2014/main" id="{66CF7951-E36E-6B8B-D87A-EA7DDECC3A4E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 13">
                <a:extLst>
                  <a:ext uri="{FF2B5EF4-FFF2-40B4-BE49-F238E27FC236}">
                    <a16:creationId xmlns:a16="http://schemas.microsoft.com/office/drawing/2014/main" id="{8848E769-CA89-7864-D8F9-888F4F8708F5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75A5FCDA-66B5-E55B-A1A4-35F43A47C9CF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332EA334-E317-F50A-24E3-9C244CE77801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33E5F696-9588-5349-05AA-9086ADE1351A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BC41463-7940-7662-74B8-D423B93E7B2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C710748A-44FD-56AB-3618-82FF571538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0714" y="3855682"/>
            <a:ext cx="10617121" cy="2040184"/>
          </a:xfrm>
        </p:spPr>
        <p:txBody>
          <a:bodyPr anchor="t">
            <a:normAutofit/>
          </a:bodyPr>
          <a:lstStyle>
            <a:lvl1pPr algn="ctr">
              <a:defRPr sz="4000" b="0" i="0" cap="all" baseline="0">
                <a:solidFill>
                  <a:schemeClr val="bg1"/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STYLE DU SOUS-TITRE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9226112-B7AE-92D2-6FC8-210A7BCEB0D4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7DC07E2-1AA1-A06C-0D81-635CC0994488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8C550B78-B936-E2FA-9F89-58640B16C79D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70EB1762-525E-DFBA-B47B-64A2E4006297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606C44D9-806A-C747-8F0A-9BBD7B447F83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4D42736C-7A99-0051-B4B7-7497A5D2233B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7E27C525-5003-E1E8-0AB3-F964E3ED53BB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47F2A069-93FB-313B-E4D4-E434B48817C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AB6B2FF-DA8F-248C-530A-A6652064FF32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ous-titre 2">
            <a:extLst>
              <a:ext uri="{FF2B5EF4-FFF2-40B4-BE49-F238E27FC236}">
                <a16:creationId xmlns:a16="http://schemas.microsoft.com/office/drawing/2014/main" id="{DC9013CC-538B-F98B-460B-FA9D21300D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715" y="1806575"/>
            <a:ext cx="10617120" cy="2168965"/>
          </a:xfrm>
        </p:spPr>
        <p:txBody>
          <a:bodyPr anchor="b">
            <a:noAutofit/>
          </a:bodyPr>
          <a:lstStyle>
            <a:lvl1pPr marL="0" indent="0" algn="ctr">
              <a:lnSpc>
                <a:spcPct val="70000"/>
              </a:lnSpc>
              <a:buNone/>
              <a:defRPr sz="7200" cap="all" baseline="0">
                <a:ln>
                  <a:noFill/>
                </a:ln>
                <a:solidFill>
                  <a:schemeClr val="bg1"/>
                </a:solidFill>
                <a:latin typeface="CNES Poster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INSÉREZ </a:t>
            </a:r>
            <a:br>
              <a:rPr lang="fr-FR" dirty="0"/>
            </a:br>
            <a:r>
              <a:rPr lang="fr-FR" dirty="0"/>
              <a:t>VOTRE TEXTE</a:t>
            </a:r>
          </a:p>
        </p:txBody>
      </p:sp>
    </p:spTree>
    <p:extLst>
      <p:ext uri="{BB962C8B-B14F-4D97-AF65-F5344CB8AC3E}">
        <p14:creationId xmlns:p14="http://schemas.microsoft.com/office/powerpoint/2010/main" val="2116225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ARTIES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e libre 21">
            <a:extLst>
              <a:ext uri="{FF2B5EF4-FFF2-40B4-BE49-F238E27FC236}">
                <a16:creationId xmlns:a16="http://schemas.microsoft.com/office/drawing/2014/main" id="{967B417A-F1DF-43AF-8D1C-EAEC52FEAF00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3" name="Forme libre 22">
            <a:extLst>
              <a:ext uri="{FF2B5EF4-FFF2-40B4-BE49-F238E27FC236}">
                <a16:creationId xmlns:a16="http://schemas.microsoft.com/office/drawing/2014/main" id="{B3F51560-2ED4-CD09-700F-1BE9791FE4D6}"/>
              </a:ext>
            </a:extLst>
          </p:cNvPr>
          <p:cNvSpPr/>
          <p:nvPr userDrawn="1"/>
        </p:nvSpPr>
        <p:spPr>
          <a:xfrm>
            <a:off x="2273068" y="-7617"/>
            <a:ext cx="7690188" cy="6902506"/>
          </a:xfrm>
          <a:custGeom>
            <a:avLst/>
            <a:gdLst>
              <a:gd name="connsiteX0" fmla="*/ 1907151 w 7690188"/>
              <a:gd name="connsiteY0" fmla="*/ 0 h 6902506"/>
              <a:gd name="connsiteX1" fmla="*/ 5783037 w 7690188"/>
              <a:gd name="connsiteY1" fmla="*/ 0 h 6902506"/>
              <a:gd name="connsiteX2" fmla="*/ 5838915 w 7690188"/>
              <a:gd name="connsiteY2" fmla="*/ 32129 h 6902506"/>
              <a:gd name="connsiteX3" fmla="*/ 7690188 w 7690188"/>
              <a:gd name="connsiteY3" fmla="*/ 3320556 h 6902506"/>
              <a:gd name="connsiteX4" fmla="*/ 5341778 w 7690188"/>
              <a:gd name="connsiteY4" fmla="*/ 6863483 h 6902506"/>
              <a:gd name="connsiteX5" fmla="*/ 5242808 w 7690188"/>
              <a:gd name="connsiteY5" fmla="*/ 6902506 h 6902506"/>
              <a:gd name="connsiteX6" fmla="*/ 2447380 w 7690188"/>
              <a:gd name="connsiteY6" fmla="*/ 6902506 h 6902506"/>
              <a:gd name="connsiteX7" fmla="*/ 2348410 w 7690188"/>
              <a:gd name="connsiteY7" fmla="*/ 6863483 h 6902506"/>
              <a:gd name="connsiteX8" fmla="*/ 0 w 7690188"/>
              <a:gd name="connsiteY8" fmla="*/ 3320556 h 6902506"/>
              <a:gd name="connsiteX9" fmla="*/ 1851273 w 7690188"/>
              <a:gd name="connsiteY9" fmla="*/ 32129 h 6902506"/>
              <a:gd name="connsiteX10" fmla="*/ 1907151 w 7690188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90188" h="6902506">
                <a:moveTo>
                  <a:pt x="1907151" y="0"/>
                </a:moveTo>
                <a:lnTo>
                  <a:pt x="5783037" y="0"/>
                </a:lnTo>
                <a:lnTo>
                  <a:pt x="5838915" y="32129"/>
                </a:lnTo>
                <a:cubicBezTo>
                  <a:pt x="6948797" y="706510"/>
                  <a:pt x="7690188" y="1926952"/>
                  <a:pt x="7690188" y="3320556"/>
                </a:cubicBezTo>
                <a:cubicBezTo>
                  <a:pt x="7690188" y="4913246"/>
                  <a:pt x="6721840" y="6279767"/>
                  <a:pt x="5341778" y="6863483"/>
                </a:cubicBezTo>
                <a:lnTo>
                  <a:pt x="5242808" y="6902506"/>
                </a:lnTo>
                <a:lnTo>
                  <a:pt x="2447380" y="6902506"/>
                </a:lnTo>
                <a:lnTo>
                  <a:pt x="2348410" y="6863483"/>
                </a:lnTo>
                <a:cubicBezTo>
                  <a:pt x="968348" y="6279767"/>
                  <a:pt x="0" y="4913246"/>
                  <a:pt x="0" y="3320556"/>
                </a:cubicBezTo>
                <a:cubicBezTo>
                  <a:pt x="0" y="1926952"/>
                  <a:pt x="741391" y="706510"/>
                  <a:pt x="1851273" y="32129"/>
                </a:cubicBezTo>
                <a:lnTo>
                  <a:pt x="1907151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4" name="Forme libre 23">
            <a:extLst>
              <a:ext uri="{FF2B5EF4-FFF2-40B4-BE49-F238E27FC236}">
                <a16:creationId xmlns:a16="http://schemas.microsoft.com/office/drawing/2014/main" id="{1D54C067-070C-BBB0-4732-104B68D26D59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11472E9-C49E-B147-461A-8D551FB6DA7C}"/>
              </a:ext>
            </a:extLst>
          </p:cNvPr>
          <p:cNvCxnSpPr>
            <a:cxnSpLocks/>
            <a:stCxn id="28" idx="6"/>
            <a:endCxn id="31" idx="6"/>
          </p:cNvCxnSpPr>
          <p:nvPr userDrawn="1"/>
        </p:nvCxnSpPr>
        <p:spPr>
          <a:xfrm flipV="1">
            <a:off x="9372988" y="844787"/>
            <a:ext cx="1890523" cy="37196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44E20D4-2301-D74E-A4A6-FCC5B15D06A7}"/>
              </a:ext>
            </a:extLst>
          </p:cNvPr>
          <p:cNvCxnSpPr>
            <a:cxnSpLocks/>
            <a:stCxn id="32" idx="1"/>
            <a:endCxn id="31" idx="5"/>
          </p:cNvCxnSpPr>
          <p:nvPr userDrawn="1"/>
        </p:nvCxnSpPr>
        <p:spPr>
          <a:xfrm flipH="1" flipV="1">
            <a:off x="11253431" y="869121"/>
            <a:ext cx="387184" cy="369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3CC8E8A0-5F2B-6546-DFCC-91D41C9BBDE9}"/>
              </a:ext>
            </a:extLst>
          </p:cNvPr>
          <p:cNvSpPr/>
          <p:nvPr userDrawn="1"/>
        </p:nvSpPr>
        <p:spPr>
          <a:xfrm>
            <a:off x="2981430" y="5548986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6F2802E-2F2A-7A02-24C0-956FAA0CB089}"/>
              </a:ext>
            </a:extLst>
          </p:cNvPr>
          <p:cNvSpPr/>
          <p:nvPr userDrawn="1"/>
        </p:nvSpPr>
        <p:spPr>
          <a:xfrm>
            <a:off x="9304159" y="1182334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82FF09C-A4C0-1022-7B89-42E18CE911B9}"/>
              </a:ext>
            </a:extLst>
          </p:cNvPr>
          <p:cNvSpPr/>
          <p:nvPr userDrawn="1"/>
        </p:nvSpPr>
        <p:spPr>
          <a:xfrm>
            <a:off x="10773676" y="5461797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3783072-5181-C3ED-8594-F3A5F4D268AD}"/>
              </a:ext>
            </a:extLst>
          </p:cNvPr>
          <p:cNvSpPr/>
          <p:nvPr userDrawn="1"/>
        </p:nvSpPr>
        <p:spPr>
          <a:xfrm>
            <a:off x="9500237" y="5027873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4557A09-CA88-E5EB-1A07-2BE4D2F09585}"/>
              </a:ext>
            </a:extLst>
          </p:cNvPr>
          <p:cNvSpPr/>
          <p:nvPr userDrawn="1"/>
        </p:nvSpPr>
        <p:spPr>
          <a:xfrm>
            <a:off x="11194682" y="810372"/>
            <a:ext cx="68829" cy="68829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bg2"/>
            </a:solidFill>
          </a:ln>
          <a:effectLst>
            <a:glow rad="228600">
              <a:schemeClr val="bg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07DC371-8AA1-1D42-5232-E411B75F097E}"/>
              </a:ext>
            </a:extLst>
          </p:cNvPr>
          <p:cNvSpPr/>
          <p:nvPr userDrawn="1"/>
        </p:nvSpPr>
        <p:spPr>
          <a:xfrm>
            <a:off x="11630535" y="1228629"/>
            <a:ext cx="68829" cy="68829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bg1"/>
            </a:solidFill>
          </a:ln>
          <a:effectLst>
            <a:glow rad="228600">
              <a:schemeClr val="accent3">
                <a:alpha val="17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405C183-9AFC-AF90-C1D2-A772C919F646}"/>
              </a:ext>
            </a:extLst>
          </p:cNvPr>
          <p:cNvSpPr/>
          <p:nvPr userDrawn="1"/>
        </p:nvSpPr>
        <p:spPr>
          <a:xfrm>
            <a:off x="3308214" y="625379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59B863-1470-4081-8B77-9CC115D832A1}"/>
              </a:ext>
            </a:extLst>
          </p:cNvPr>
          <p:cNvCxnSpPr>
            <a:cxnSpLocks/>
            <a:stCxn id="40" idx="2"/>
            <a:endCxn id="39" idx="6"/>
          </p:cNvCxnSpPr>
          <p:nvPr userDrawn="1"/>
        </p:nvCxnSpPr>
        <p:spPr>
          <a:xfrm flipH="1" flipV="1">
            <a:off x="634488" y="1110266"/>
            <a:ext cx="713534" cy="802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E764CA5E-198E-EAEB-3C77-6A1797DB743F}"/>
              </a:ext>
            </a:extLst>
          </p:cNvPr>
          <p:cNvCxnSpPr>
            <a:cxnSpLocks/>
            <a:stCxn id="40" idx="6"/>
            <a:endCxn id="33" idx="2"/>
          </p:cNvCxnSpPr>
          <p:nvPr userDrawn="1"/>
        </p:nvCxnSpPr>
        <p:spPr>
          <a:xfrm flipV="1">
            <a:off x="1416851" y="659794"/>
            <a:ext cx="1891363" cy="5307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11CE9FCF-FFC1-D36B-1050-56748E07DA9A}"/>
              </a:ext>
            </a:extLst>
          </p:cNvPr>
          <p:cNvSpPr/>
          <p:nvPr userDrawn="1"/>
        </p:nvSpPr>
        <p:spPr>
          <a:xfrm>
            <a:off x="565659" y="1075851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442D76C-4192-FCB2-566B-2018A8CDABE4}"/>
              </a:ext>
            </a:extLst>
          </p:cNvPr>
          <p:cNvSpPr/>
          <p:nvPr userDrawn="1"/>
        </p:nvSpPr>
        <p:spPr>
          <a:xfrm>
            <a:off x="1348022" y="1156089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CD96367-1171-2CCA-5E80-561060C52ED2}"/>
              </a:ext>
            </a:extLst>
          </p:cNvPr>
          <p:cNvCxnSpPr>
            <a:cxnSpLocks/>
            <a:stCxn id="43" idx="4"/>
            <a:endCxn id="44" idx="4"/>
          </p:cNvCxnSpPr>
          <p:nvPr userDrawn="1"/>
        </p:nvCxnSpPr>
        <p:spPr>
          <a:xfrm flipV="1">
            <a:off x="531245" y="3429000"/>
            <a:ext cx="387335" cy="1945958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41DE9866-E679-4721-503F-1B00C3813A51}"/>
              </a:ext>
            </a:extLst>
          </p:cNvPr>
          <p:cNvCxnSpPr>
            <a:cxnSpLocks/>
            <a:stCxn id="45" idx="3"/>
            <a:endCxn id="44" idx="3"/>
          </p:cNvCxnSpPr>
          <p:nvPr userDrawn="1"/>
        </p:nvCxnSpPr>
        <p:spPr>
          <a:xfrm flipH="1">
            <a:off x="894245" y="2639731"/>
            <a:ext cx="1409538" cy="77918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D5EFF1E5-73BD-16CC-6DD1-5B6698792B03}"/>
              </a:ext>
            </a:extLst>
          </p:cNvPr>
          <p:cNvSpPr/>
          <p:nvPr userDrawn="1"/>
        </p:nvSpPr>
        <p:spPr>
          <a:xfrm>
            <a:off x="496830" y="5306129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AE89EE8-EF05-0A4E-ABAA-DA5CF71F4635}"/>
              </a:ext>
            </a:extLst>
          </p:cNvPr>
          <p:cNvSpPr/>
          <p:nvPr userDrawn="1"/>
        </p:nvSpPr>
        <p:spPr>
          <a:xfrm>
            <a:off x="884165" y="3360171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731D624-8ADA-DB99-B621-FED45C9BB3A2}"/>
              </a:ext>
            </a:extLst>
          </p:cNvPr>
          <p:cNvSpPr/>
          <p:nvPr userDrawn="1"/>
        </p:nvSpPr>
        <p:spPr>
          <a:xfrm>
            <a:off x="2293703" y="2580982"/>
            <a:ext cx="68829" cy="68829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bg2"/>
            </a:solidFill>
          </a:ln>
          <a:effectLst>
            <a:glow rad="228600">
              <a:schemeClr val="bg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515AB072-91CB-C4D9-0F63-958381E190B6}"/>
              </a:ext>
            </a:extLst>
          </p:cNvPr>
          <p:cNvSpPr/>
          <p:nvPr userDrawn="1"/>
        </p:nvSpPr>
        <p:spPr>
          <a:xfrm>
            <a:off x="2991339" y="5577848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6F9DCB9-2556-783C-2A97-5407E04DB686}"/>
              </a:ext>
            </a:extLst>
          </p:cNvPr>
          <p:cNvSpPr/>
          <p:nvPr userDrawn="1"/>
        </p:nvSpPr>
        <p:spPr>
          <a:xfrm>
            <a:off x="9697151" y="1959737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orme libre 33">
            <a:extLst>
              <a:ext uri="{FF2B5EF4-FFF2-40B4-BE49-F238E27FC236}">
                <a16:creationId xmlns:a16="http://schemas.microsoft.com/office/drawing/2014/main" id="{F85269D2-E34F-3495-D06D-B726B14D277E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5D76499-9EFF-16AB-277A-69F5ED2C87B8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3D040DC-5B6B-F3F7-7895-F5887A81330B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F4C55857-50C3-ED57-137C-58D2F9B4316F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0" name="Graphique 12">
              <a:extLst>
                <a:ext uri="{FF2B5EF4-FFF2-40B4-BE49-F238E27FC236}">
                  <a16:creationId xmlns:a16="http://schemas.microsoft.com/office/drawing/2014/main" id="{E7B1557C-EF98-C996-E1A5-8EC83F938014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3" name="Forme libre 12">
                <a:extLst>
                  <a:ext uri="{FF2B5EF4-FFF2-40B4-BE49-F238E27FC236}">
                    <a16:creationId xmlns:a16="http://schemas.microsoft.com/office/drawing/2014/main" id="{66CF7951-E36E-6B8B-D87A-EA7DDECC3A4E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 13">
                <a:extLst>
                  <a:ext uri="{FF2B5EF4-FFF2-40B4-BE49-F238E27FC236}">
                    <a16:creationId xmlns:a16="http://schemas.microsoft.com/office/drawing/2014/main" id="{8848E769-CA89-7864-D8F9-888F4F8708F5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75A5FCDA-66B5-E55B-A1A4-35F43A47C9CF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332EA334-E317-F50A-24E3-9C244CE77801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33E5F696-9588-5349-05AA-9086ADE1351A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BC41463-7940-7662-74B8-D423B93E7B2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space réservé du numéro de diapositive 5">
            <a:extLst>
              <a:ext uri="{FF2B5EF4-FFF2-40B4-BE49-F238E27FC236}">
                <a16:creationId xmlns:a16="http://schemas.microsoft.com/office/drawing/2014/main" id="{DCDE0B2C-6A6E-80D0-E7B7-1B979CF6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9" name="Forme libre 58">
            <a:extLst>
              <a:ext uri="{FF2B5EF4-FFF2-40B4-BE49-F238E27FC236}">
                <a16:creationId xmlns:a16="http://schemas.microsoft.com/office/drawing/2014/main" id="{847D6DBA-4E61-C18E-1496-9D20BA571DF4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8A4B313-5D97-35F6-44DF-C9753CA18386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26A6AED9-CC25-0FD8-4BAC-5CA0F6C985B9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C8262654-C8ED-3A22-60C3-C1A995CD7408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C41C66F7-9F13-7D8D-6175-D61B4017E048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AB16BA5B-8A66-BB27-5D63-E53EBBAC94F1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7632ED0A-9198-A2D2-ED6A-5B5FE3E0A222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CCC71951-9353-BE5F-099C-F3FDD73DABA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49876229-DA26-14ED-96CA-800A61466ABD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5" name="Titre 1">
            <a:extLst>
              <a:ext uri="{FF2B5EF4-FFF2-40B4-BE49-F238E27FC236}">
                <a16:creationId xmlns:a16="http://schemas.microsoft.com/office/drawing/2014/main" id="{C9407B49-6728-C38A-5A7B-4E20730272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5586" y="4630680"/>
            <a:ext cx="10168568" cy="725835"/>
          </a:xfrm>
        </p:spPr>
        <p:txBody>
          <a:bodyPr anchor="t">
            <a:normAutofit/>
          </a:bodyPr>
          <a:lstStyle>
            <a:lvl1pPr algn="ctr">
              <a:defRPr sz="2400" b="0" i="0" cap="all" baseline="0">
                <a:solidFill>
                  <a:schemeClr val="tx1"/>
                </a:solidFill>
                <a:latin typeface="CNES Sans ExtraLight" pitchFamily="2" charset="77"/>
              </a:defRPr>
            </a:lvl1pPr>
          </a:lstStyle>
          <a:p>
            <a:r>
              <a:rPr lang="fr-FR" dirty="0"/>
              <a:t>STYLE DU SOUS-TITRE</a:t>
            </a:r>
          </a:p>
        </p:txBody>
      </p:sp>
      <p:sp>
        <p:nvSpPr>
          <p:cNvPr id="36" name="Sous-titre 2">
            <a:extLst>
              <a:ext uri="{FF2B5EF4-FFF2-40B4-BE49-F238E27FC236}">
                <a16:creationId xmlns:a16="http://schemas.microsoft.com/office/drawing/2014/main" id="{2076D4A0-7966-25F8-35F9-F6C6F27AF2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5593" y="3439518"/>
            <a:ext cx="10159090" cy="873222"/>
          </a:xfrm>
        </p:spPr>
        <p:txBody>
          <a:bodyPr tIns="144000" anchor="t">
            <a:noAutofit/>
          </a:bodyPr>
          <a:lstStyle>
            <a:lvl1pPr marL="0" indent="0" algn="ctr">
              <a:lnSpc>
                <a:spcPct val="70000"/>
              </a:lnSpc>
              <a:buNone/>
              <a:defRPr sz="4800" cap="all" baseline="0">
                <a:ln w="12700">
                  <a:noFill/>
                </a:ln>
                <a:solidFill>
                  <a:schemeClr val="tx1"/>
                </a:solidFill>
                <a:latin typeface="CNES Poster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INSÉREZ LE TITRE </a:t>
            </a:r>
            <a:br>
              <a:rPr lang="fr-FR" dirty="0"/>
            </a:br>
            <a:r>
              <a:rPr lang="fr-FR" dirty="0"/>
              <a:t>DE VOTRE PARTIE</a:t>
            </a:r>
          </a:p>
        </p:txBody>
      </p:sp>
      <p:sp>
        <p:nvSpPr>
          <p:cNvPr id="48" name="Espace réservé du texte 60">
            <a:extLst>
              <a:ext uri="{FF2B5EF4-FFF2-40B4-BE49-F238E27FC236}">
                <a16:creationId xmlns:a16="http://schemas.microsoft.com/office/drawing/2014/main" id="{C10315D9-1EF7-3E8C-8836-178FF2DB3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1699" y="959616"/>
            <a:ext cx="5746879" cy="2471482"/>
          </a:xfrm>
        </p:spPr>
        <p:txBody>
          <a:bodyPr tIns="0" anchor="t">
            <a:noAutofit/>
          </a:bodyPr>
          <a:lstStyle>
            <a:lvl1pPr algn="ctr">
              <a:defRPr sz="20800" cap="all" baseline="0">
                <a:ln w="15875">
                  <a:noFill/>
                </a:ln>
                <a:gradFill>
                  <a:gsLst>
                    <a:gs pos="12000">
                      <a:schemeClr val="accent4"/>
                    </a:gs>
                    <a:gs pos="29000">
                      <a:schemeClr val="accent3"/>
                    </a:gs>
                    <a:gs pos="73000">
                      <a:schemeClr val="tx2"/>
                    </a:gs>
                    <a:gs pos="56000">
                      <a:schemeClr val="bg2"/>
                    </a:gs>
                  </a:gsLst>
                  <a:lin ang="13500000" scaled="1"/>
                </a:gradFill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CDF6B26-A83B-6476-CC14-C2E57A0989DC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916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DEUX BLOC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99B84A-DC2A-1A22-02D5-98E7BA98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8AE8E2CD-FAA1-7703-C8A1-3E037A144160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BB575548-2049-7829-3DEA-3813EDB9F1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075" y="1806575"/>
            <a:ext cx="11318875" cy="4184650"/>
          </a:xfrm>
        </p:spPr>
        <p:txBody>
          <a:bodyPr numCol="2" spcCol="360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5525062-E29E-C95A-73B9-5128769D233F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F25AEF5-3DF6-E9D5-C707-7CE300022B16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DFA88CD1-4553-FF43-E33D-6F86DD88734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1FB9EBC5-903F-8A4B-26E6-B0CFE2E60973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EEDB41D9-1B69-5394-6865-6129C880237D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59B2CB4E-0767-8AB6-8F34-F5CA4B79E650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B2FC7A03-DE80-494B-B8FF-5EF1FA055261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7C730240-DF9A-7E6A-9982-99D2AB009500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7B273BAE-7DD9-A9E3-E0A0-8180D4461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2E2E62F-B2CC-CC9A-003E-8DA9D68BD1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8809AD8-0751-CADD-BDEA-FFBF4168517E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CEE82BB2-D520-20D5-265A-1A466D73640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3312589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re 1">
            <a:extLst>
              <a:ext uri="{FF2B5EF4-FFF2-40B4-BE49-F238E27FC236}">
                <a16:creationId xmlns:a16="http://schemas.microsoft.com/office/drawing/2014/main" id="{5D805806-8445-FB4B-27F4-35FA59ACB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6665F74-EC5A-32B0-5D3C-1244716B4C81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FA37BA5-FD6E-79CD-8C82-085D15164946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B29F5DBF-7B9A-DF39-066F-1CE8295842B9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8B078D05-D824-9068-847F-99A10C6EBB0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5C958672-C181-5535-C5B4-DD88DE7F7BB4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3ED88BE-9EA7-8DE8-D2E4-6C0A1900D601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EDB1DE15-B655-38E8-BF9C-960EFAD840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94C2CD9D-5549-0EA7-6840-C8F68B1E634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CC632443-5F89-972A-A594-1E0D62E57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03C5BA4-E087-5F69-BB16-C1CFA60C2136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006ADACC-AFCC-9A20-CD3D-6271760A3D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880731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 POINTS NUMEROTES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14ABB5-8C45-A88B-0542-5206182E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61D5E7DA-F8B6-B0F6-7154-39CCF7436BF3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1065410F-F013-80F6-76B1-5D6B53B0DE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55247" y="1920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45" name="Espace réservé du texte 41">
            <a:extLst>
              <a:ext uri="{FF2B5EF4-FFF2-40B4-BE49-F238E27FC236}">
                <a16:creationId xmlns:a16="http://schemas.microsoft.com/office/drawing/2014/main" id="{FC37DD8B-ACC9-7EDC-DBAB-42B20FDCD8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55247" y="2601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0" name="Espace réservé du texte 17">
            <a:extLst>
              <a:ext uri="{FF2B5EF4-FFF2-40B4-BE49-F238E27FC236}">
                <a16:creationId xmlns:a16="http://schemas.microsoft.com/office/drawing/2014/main" id="{D9E07F6B-DA3E-41CB-42E6-9DE496F075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55247" y="3846587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1" name="Espace réservé du texte 41">
            <a:extLst>
              <a:ext uri="{FF2B5EF4-FFF2-40B4-BE49-F238E27FC236}">
                <a16:creationId xmlns:a16="http://schemas.microsoft.com/office/drawing/2014/main" id="{63BF6000-3B6E-A2D2-2DFB-32321145345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55247" y="4528101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2" name="Espace réservé du texte 17">
            <a:extLst>
              <a:ext uri="{FF2B5EF4-FFF2-40B4-BE49-F238E27FC236}">
                <a16:creationId xmlns:a16="http://schemas.microsoft.com/office/drawing/2014/main" id="{DE93F381-54D8-FDEC-EE8E-8FD2DF5C91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53377" y="1922825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3" name="Espace réservé du texte 41">
            <a:extLst>
              <a:ext uri="{FF2B5EF4-FFF2-40B4-BE49-F238E27FC236}">
                <a16:creationId xmlns:a16="http://schemas.microsoft.com/office/drawing/2014/main" id="{AD0B8F82-CA25-A2F3-B85D-388B0612556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53377" y="2604339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4" name="Espace réservé du texte 17">
            <a:extLst>
              <a:ext uri="{FF2B5EF4-FFF2-40B4-BE49-F238E27FC236}">
                <a16:creationId xmlns:a16="http://schemas.microsoft.com/office/drawing/2014/main" id="{29ADB64B-3DB1-B8C8-4050-8043EB41658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53377" y="3849014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5" name="Espace réservé du texte 41">
            <a:extLst>
              <a:ext uri="{FF2B5EF4-FFF2-40B4-BE49-F238E27FC236}">
                <a16:creationId xmlns:a16="http://schemas.microsoft.com/office/drawing/2014/main" id="{95BD4B18-C1FD-F590-6699-B9BAE052585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053377" y="4530528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6" name="Espace réservé du texte 17">
            <a:extLst>
              <a:ext uri="{FF2B5EF4-FFF2-40B4-BE49-F238E27FC236}">
                <a16:creationId xmlns:a16="http://schemas.microsoft.com/office/drawing/2014/main" id="{ADC41E37-05A0-B70D-BFDE-E64ADB32B07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35529" y="1925209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7" name="Espace réservé du texte 41">
            <a:extLst>
              <a:ext uri="{FF2B5EF4-FFF2-40B4-BE49-F238E27FC236}">
                <a16:creationId xmlns:a16="http://schemas.microsoft.com/office/drawing/2014/main" id="{1C7D2D23-0972-523B-9221-69338F8220D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35529" y="2606723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8" name="Espace réservé du texte 17">
            <a:extLst>
              <a:ext uri="{FF2B5EF4-FFF2-40B4-BE49-F238E27FC236}">
                <a16:creationId xmlns:a16="http://schemas.microsoft.com/office/drawing/2014/main" id="{6063B0F2-B7BA-E6FE-2A8C-3848D743A10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35529" y="3851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9" name="Espace réservé du texte 41">
            <a:extLst>
              <a:ext uri="{FF2B5EF4-FFF2-40B4-BE49-F238E27FC236}">
                <a16:creationId xmlns:a16="http://schemas.microsoft.com/office/drawing/2014/main" id="{FC9EE90A-A06A-81C3-0C43-004FBA7B2B1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35529" y="4532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du texte 31">
            <a:extLst>
              <a:ext uri="{FF2B5EF4-FFF2-40B4-BE49-F238E27FC236}">
                <a16:creationId xmlns:a16="http://schemas.microsoft.com/office/drawing/2014/main" id="{6A9A3F81-984B-4AFC-08E0-E08C2F864CB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84156" y="3844402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9" name="Espace réservé du texte 31">
            <a:extLst>
              <a:ext uri="{FF2B5EF4-FFF2-40B4-BE49-F238E27FC236}">
                <a16:creationId xmlns:a16="http://schemas.microsoft.com/office/drawing/2014/main" id="{48C40023-4D70-CD14-0740-BBE30CE273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84156" y="1907728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552A54CE-3C28-35E0-FBCB-8CF55CE4BC3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97956" y="3844402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5" name="Espace réservé du texte 31">
            <a:extLst>
              <a:ext uri="{FF2B5EF4-FFF2-40B4-BE49-F238E27FC236}">
                <a16:creationId xmlns:a16="http://schemas.microsoft.com/office/drawing/2014/main" id="{77D2F004-253C-E122-0FE1-8A4D965AFE5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97956" y="1907728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7" name="Espace réservé du texte 31">
            <a:extLst>
              <a:ext uri="{FF2B5EF4-FFF2-40B4-BE49-F238E27FC236}">
                <a16:creationId xmlns:a16="http://schemas.microsoft.com/office/drawing/2014/main" id="{318D9A38-5114-0FD0-AE89-544CE5D3170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0174" y="3844402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8" name="Espace réservé du texte 31">
            <a:extLst>
              <a:ext uri="{FF2B5EF4-FFF2-40B4-BE49-F238E27FC236}">
                <a16:creationId xmlns:a16="http://schemas.microsoft.com/office/drawing/2014/main" id="{DF46BB10-D28B-78C0-1288-556D8546482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0174" y="1907728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4D17B00-2DA6-BF26-8248-B14226F7F584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4E0DA03-C9FA-4369-D7E6-914A7A0228F0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CB36E962-370B-3B65-FA79-3DCF41D90FF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F743F12-5F24-7B05-E043-A5D8E0815C50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340B941B-9969-7624-6483-98619590CD8B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4019D7C0-06B2-44D7-D0E9-7115C5A3D65F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269B3DD8-22EE-BF70-3C19-34D4AB3A419E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8477FE9B-96AF-EA35-52B6-9265B12AE6CC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FF319D9-2316-735A-8D1A-1D4CEF710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C51472-1E40-E431-F583-2DD3C3C03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9D7D508-7E6A-1DA6-7A08-6B98F24F1494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228E83B4-87CC-661D-5652-413AACF2ACF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597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 POINTS ILLUSTRES CLA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14ABB5-8C45-A88B-0542-5206182E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61D5E7DA-F8B6-B0F6-7154-39CCF7436BF3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1065410F-F013-80F6-76B1-5D6B53B0DE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55247" y="1920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45" name="Espace réservé du texte 41">
            <a:extLst>
              <a:ext uri="{FF2B5EF4-FFF2-40B4-BE49-F238E27FC236}">
                <a16:creationId xmlns:a16="http://schemas.microsoft.com/office/drawing/2014/main" id="{FC37DD8B-ACC9-7EDC-DBAB-42B20FDCD8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55247" y="2601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0" name="Espace réservé du texte 17">
            <a:extLst>
              <a:ext uri="{FF2B5EF4-FFF2-40B4-BE49-F238E27FC236}">
                <a16:creationId xmlns:a16="http://schemas.microsoft.com/office/drawing/2014/main" id="{D9E07F6B-DA3E-41CB-42E6-9DE496F075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55247" y="3846587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1" name="Espace réservé du texte 41">
            <a:extLst>
              <a:ext uri="{FF2B5EF4-FFF2-40B4-BE49-F238E27FC236}">
                <a16:creationId xmlns:a16="http://schemas.microsoft.com/office/drawing/2014/main" id="{63BF6000-3B6E-A2D2-2DFB-32321145345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55247" y="4528101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2" name="Espace réservé du texte 17">
            <a:extLst>
              <a:ext uri="{FF2B5EF4-FFF2-40B4-BE49-F238E27FC236}">
                <a16:creationId xmlns:a16="http://schemas.microsoft.com/office/drawing/2014/main" id="{DE93F381-54D8-FDEC-EE8E-8FD2DF5C91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53377" y="1922825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3" name="Espace réservé du texte 41">
            <a:extLst>
              <a:ext uri="{FF2B5EF4-FFF2-40B4-BE49-F238E27FC236}">
                <a16:creationId xmlns:a16="http://schemas.microsoft.com/office/drawing/2014/main" id="{AD0B8F82-CA25-A2F3-B85D-388B0612556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53377" y="2604339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4" name="Espace réservé du texte 17">
            <a:extLst>
              <a:ext uri="{FF2B5EF4-FFF2-40B4-BE49-F238E27FC236}">
                <a16:creationId xmlns:a16="http://schemas.microsoft.com/office/drawing/2014/main" id="{29ADB64B-3DB1-B8C8-4050-8043EB41658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53377" y="3849014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5" name="Espace réservé du texte 41">
            <a:extLst>
              <a:ext uri="{FF2B5EF4-FFF2-40B4-BE49-F238E27FC236}">
                <a16:creationId xmlns:a16="http://schemas.microsoft.com/office/drawing/2014/main" id="{95BD4B18-C1FD-F590-6699-B9BAE052585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053377" y="4530528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6" name="Espace réservé du texte 17">
            <a:extLst>
              <a:ext uri="{FF2B5EF4-FFF2-40B4-BE49-F238E27FC236}">
                <a16:creationId xmlns:a16="http://schemas.microsoft.com/office/drawing/2014/main" id="{ADC41E37-05A0-B70D-BFDE-E64ADB32B07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35529" y="1925209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7" name="Espace réservé du texte 41">
            <a:extLst>
              <a:ext uri="{FF2B5EF4-FFF2-40B4-BE49-F238E27FC236}">
                <a16:creationId xmlns:a16="http://schemas.microsoft.com/office/drawing/2014/main" id="{1C7D2D23-0972-523B-9221-69338F8220D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35529" y="2606723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8" name="Espace réservé du texte 17">
            <a:extLst>
              <a:ext uri="{FF2B5EF4-FFF2-40B4-BE49-F238E27FC236}">
                <a16:creationId xmlns:a16="http://schemas.microsoft.com/office/drawing/2014/main" id="{6063B0F2-B7BA-E6FE-2A8C-3848D743A10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35529" y="3851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9" name="Espace réservé du texte 41">
            <a:extLst>
              <a:ext uri="{FF2B5EF4-FFF2-40B4-BE49-F238E27FC236}">
                <a16:creationId xmlns:a16="http://schemas.microsoft.com/office/drawing/2014/main" id="{FC9EE90A-A06A-81C3-0C43-004FBA7B2B1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35529" y="4532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6B6CAA5-164F-CA4F-F36F-F17E259C5E14}"/>
              </a:ext>
            </a:extLst>
          </p:cNvPr>
          <p:cNvSpPr/>
          <p:nvPr userDrawn="1"/>
        </p:nvSpPr>
        <p:spPr>
          <a:xfrm>
            <a:off x="4298695" y="1899942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DC589A6-E578-48CC-D8C7-C89258A26CF4}"/>
              </a:ext>
            </a:extLst>
          </p:cNvPr>
          <p:cNvSpPr/>
          <p:nvPr userDrawn="1"/>
        </p:nvSpPr>
        <p:spPr>
          <a:xfrm>
            <a:off x="4297957" y="3844402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927F1D1-AB8E-94D3-C922-A5A2BBDC8920}"/>
              </a:ext>
            </a:extLst>
          </p:cNvPr>
          <p:cNvSpPr/>
          <p:nvPr userDrawn="1"/>
        </p:nvSpPr>
        <p:spPr>
          <a:xfrm>
            <a:off x="8184157" y="1899942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2AFC405-FACA-B943-98DA-B08795D14B05}"/>
              </a:ext>
            </a:extLst>
          </p:cNvPr>
          <p:cNvSpPr/>
          <p:nvPr userDrawn="1"/>
        </p:nvSpPr>
        <p:spPr>
          <a:xfrm>
            <a:off x="8183419" y="3844402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EFA2441-4F31-6A13-1387-1142FA0175AB}"/>
              </a:ext>
            </a:extLst>
          </p:cNvPr>
          <p:cNvSpPr/>
          <p:nvPr userDrawn="1"/>
        </p:nvSpPr>
        <p:spPr>
          <a:xfrm>
            <a:off x="400174" y="1904554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9F3354E-08DB-0AB5-27EA-7F79937FEF7D}"/>
              </a:ext>
            </a:extLst>
          </p:cNvPr>
          <p:cNvSpPr/>
          <p:nvPr userDrawn="1"/>
        </p:nvSpPr>
        <p:spPr>
          <a:xfrm>
            <a:off x="399436" y="3849014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858A767-156B-794C-DE05-7D0FE7AAFAC5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074F824-1D68-2B97-DC37-E16CFD379FCB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E43668FE-F73D-ACAB-17DE-886655A93FCA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A28D745F-D6AC-C53A-0FEF-FF4A938C19A6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B1F5D09B-D998-E733-CF98-6F68FAA3039E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7B6C179B-EB46-F111-CAB1-82B39088F358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146248D2-9710-4E35-0B8F-1EFF5B78FD0A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188B4E3D-F2BC-F0C9-3B42-3A6D01A782EF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0876A618-C67E-FA4A-F1F4-176554974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892B57-7B9B-97C7-9D03-4A3F7CEED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85CD0F1-1920-3847-2C19-B8A21E4264AD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892C75C9-8E9E-BE81-97B3-9C746C456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98732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>
          <p15:clr>
            <a:srgbClr val="FBAE40"/>
          </p15:clr>
        </p15:guide>
        <p15:guide id="2" orient="horz" pos="3775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 IMAGES + TEXTE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13">
            <a:extLst>
              <a:ext uri="{FF2B5EF4-FFF2-40B4-BE49-F238E27FC236}">
                <a16:creationId xmlns:a16="http://schemas.microsoft.com/office/drawing/2014/main" id="{5812DABB-1D3B-C73C-9B8C-4434B0B2596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8980" y="2074741"/>
            <a:ext cx="2261109" cy="170038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13">
            <a:extLst>
              <a:ext uri="{FF2B5EF4-FFF2-40B4-BE49-F238E27FC236}">
                <a16:creationId xmlns:a16="http://schemas.microsoft.com/office/drawing/2014/main" id="{51AAD11E-4E36-F38B-F722-7BAEBEDAE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46586" y="2074741"/>
            <a:ext cx="2261109" cy="170038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9" name="Espace réservé pour une image  13">
            <a:extLst>
              <a:ext uri="{FF2B5EF4-FFF2-40B4-BE49-F238E27FC236}">
                <a16:creationId xmlns:a16="http://schemas.microsoft.com/office/drawing/2014/main" id="{F325FDF3-80F2-7684-432F-0D2E2047F43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274192" y="2074741"/>
            <a:ext cx="2261109" cy="170038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32" name="Espace réservé pour une image  13">
            <a:extLst>
              <a:ext uri="{FF2B5EF4-FFF2-40B4-BE49-F238E27FC236}">
                <a16:creationId xmlns:a16="http://schemas.microsoft.com/office/drawing/2014/main" id="{F51202DA-FB6B-329C-9204-1DCDA7E1583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1798" y="2074741"/>
            <a:ext cx="2261109" cy="170038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5DE35347-8014-985C-6919-2978394B24E2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789BA598-6C58-6C8E-0FDE-B92AE1B0C176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37" name="Graphique 12">
              <a:extLst>
                <a:ext uri="{FF2B5EF4-FFF2-40B4-BE49-F238E27FC236}">
                  <a16:creationId xmlns:a16="http://schemas.microsoft.com/office/drawing/2014/main" id="{78E20E2E-E490-5D56-DA91-6FD09D4D4DB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40" name="Forme libre 39">
                <a:extLst>
                  <a:ext uri="{FF2B5EF4-FFF2-40B4-BE49-F238E27FC236}">
                    <a16:creationId xmlns:a16="http://schemas.microsoft.com/office/drawing/2014/main" id="{57EE361D-5C42-528B-98B4-712341BC876E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 40">
                <a:extLst>
                  <a:ext uri="{FF2B5EF4-FFF2-40B4-BE49-F238E27FC236}">
                    <a16:creationId xmlns:a16="http://schemas.microsoft.com/office/drawing/2014/main" id="{0F48E3AE-04B0-7945-6703-5F9B9CB96465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 41">
                <a:extLst>
                  <a:ext uri="{FF2B5EF4-FFF2-40B4-BE49-F238E27FC236}">
                    <a16:creationId xmlns:a16="http://schemas.microsoft.com/office/drawing/2014/main" id="{35712302-AC55-4977-E4F7-9216D101B8D7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E7869F75-A1B2-F1CC-ACE2-7557BD100CE2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95D15255-15BF-357C-06F8-F51F45853917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1217129B-6381-2429-B07E-B890650DCA5F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3EDF1BB-9AB6-9597-6101-D6E7538B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25389F2D-0A5B-0293-0A7B-FDE8F63A3DD9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" name="Espace réservé du texte 17">
            <a:extLst>
              <a:ext uri="{FF2B5EF4-FFF2-40B4-BE49-F238E27FC236}">
                <a16:creationId xmlns:a16="http://schemas.microsoft.com/office/drawing/2014/main" id="{1830F6FA-94F4-BA59-2E49-56811854422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69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texte 41">
            <a:extLst>
              <a:ext uri="{FF2B5EF4-FFF2-40B4-BE49-F238E27FC236}">
                <a16:creationId xmlns:a16="http://schemas.microsoft.com/office/drawing/2014/main" id="{58BC7343-DF12-8EBF-91E9-064C97AB30B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6069" y="4587276"/>
            <a:ext cx="2261724" cy="11823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83AF3E8-4A70-9B7B-DCA9-EB4606AFE2E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443675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19" name="Espace réservé du texte 41">
            <a:extLst>
              <a:ext uri="{FF2B5EF4-FFF2-40B4-BE49-F238E27FC236}">
                <a16:creationId xmlns:a16="http://schemas.microsoft.com/office/drawing/2014/main" id="{FB63DE4C-FD18-71D8-C43D-C68EF034C7A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43675" y="4587276"/>
            <a:ext cx="2261724" cy="11823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6B86BCFB-95A9-4833-5A9E-B560495FB5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73577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21" name="Espace réservé du texte 41">
            <a:extLst>
              <a:ext uri="{FF2B5EF4-FFF2-40B4-BE49-F238E27FC236}">
                <a16:creationId xmlns:a16="http://schemas.microsoft.com/office/drawing/2014/main" id="{6AACFDF6-AE51-C0ED-CE95-279F2ADCE76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73577" y="4587276"/>
            <a:ext cx="2261724" cy="11823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17">
            <a:extLst>
              <a:ext uri="{FF2B5EF4-FFF2-40B4-BE49-F238E27FC236}">
                <a16:creationId xmlns:a16="http://schemas.microsoft.com/office/drawing/2014/main" id="{CC201C73-E563-168F-4B32-C44EC49236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01183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23" name="Espace réservé du texte 41">
            <a:extLst>
              <a:ext uri="{FF2B5EF4-FFF2-40B4-BE49-F238E27FC236}">
                <a16:creationId xmlns:a16="http://schemas.microsoft.com/office/drawing/2014/main" id="{16C79258-803E-5DDD-9A85-0177316EE0A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01183" y="4587276"/>
            <a:ext cx="2261724" cy="119122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5458977-428A-E518-97BB-5C9D9A98613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>
            <a:extLst>
              <a:ext uri="{FF2B5EF4-FFF2-40B4-BE49-F238E27FC236}">
                <a16:creationId xmlns:a16="http://schemas.microsoft.com/office/drawing/2014/main" id="{230F12AD-2B94-0284-D245-7C14661FDCCE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9F481219-0F80-A759-681F-E7B6265C387E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ADAB9866-9546-7852-F0D5-55F84AE0D6B7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8F903C93-5D8E-ACF2-0E0A-31ABC3DF94A7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C554C8E7-4DF0-419D-79A5-7A3AD188EAC9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3CBC9CF5-C42F-1BA8-2762-A267B5E8E7E0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4BC42DA5-17E0-95EE-5BB0-2E5E485F6AB6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A8361E02-742B-2A44-0D77-00944841D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C646CF1-DC26-0093-F64D-6F1272507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E72067E-F75E-6ECB-1535-DE4C9817E412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DE03EEDF-CA60-9061-B6C0-C74E9204F8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3325283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OUBLE BLOC TEXTE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A471F423-33E8-3044-7F33-10BD4271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8A21CC8D-31B5-CA7C-9F55-26E03484E068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6" name="Espace réservé du texte 24">
            <a:extLst>
              <a:ext uri="{FF2B5EF4-FFF2-40B4-BE49-F238E27FC236}">
                <a16:creationId xmlns:a16="http://schemas.microsoft.com/office/drawing/2014/main" id="{2857E1A8-7AA9-652D-B6F6-8DC9311E744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46075" y="2609850"/>
            <a:ext cx="5554663" cy="3381375"/>
          </a:xfrm>
        </p:spPr>
        <p:txBody>
          <a:bodyPr/>
          <a:lstStyle>
            <a:lvl3pPr>
              <a:buClr>
                <a:schemeClr val="bg2"/>
              </a:buClr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9" name="Espace réservé du texte 17">
            <a:extLst>
              <a:ext uri="{FF2B5EF4-FFF2-40B4-BE49-F238E27FC236}">
                <a16:creationId xmlns:a16="http://schemas.microsoft.com/office/drawing/2014/main" id="{D589EF94-83B2-1D4C-DD15-C3321E225B0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46075" y="1827681"/>
            <a:ext cx="5554663" cy="690260"/>
          </a:xfrm>
        </p:spPr>
        <p:txBody>
          <a:bodyPr>
            <a:noAutofit/>
          </a:bodyPr>
          <a:lstStyle>
            <a:lvl1pPr algn="l">
              <a:defRPr sz="1800" b="0" i="0" cap="all" baseline="0">
                <a:solidFill>
                  <a:schemeClr val="tx1"/>
                </a:solidFill>
                <a:latin typeface="CNES Sans Light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</a:p>
        </p:txBody>
      </p:sp>
      <p:sp>
        <p:nvSpPr>
          <p:cNvPr id="30" name="Espace réservé du texte 24">
            <a:extLst>
              <a:ext uri="{FF2B5EF4-FFF2-40B4-BE49-F238E27FC236}">
                <a16:creationId xmlns:a16="http://schemas.microsoft.com/office/drawing/2014/main" id="{0B65758A-3158-8A60-F2FA-ADE09BF2EA2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110287" y="2607953"/>
            <a:ext cx="5554663" cy="338137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1" name="Espace réservé du texte 17">
            <a:extLst>
              <a:ext uri="{FF2B5EF4-FFF2-40B4-BE49-F238E27FC236}">
                <a16:creationId xmlns:a16="http://schemas.microsoft.com/office/drawing/2014/main" id="{BF857484-FC2B-8CDC-7E17-AF39A1E75FF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10287" y="1825784"/>
            <a:ext cx="5554663" cy="690260"/>
          </a:xfrm>
        </p:spPr>
        <p:txBody>
          <a:bodyPr>
            <a:noAutofit/>
          </a:bodyPr>
          <a:lstStyle>
            <a:lvl1pPr algn="l">
              <a:defRPr sz="1800" b="0" i="0" cap="all" baseline="0">
                <a:solidFill>
                  <a:schemeClr val="tx1"/>
                </a:solidFill>
                <a:latin typeface="CNES Sans Light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AC86753-4B1F-F14E-74C2-76D7043EA720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AF144756-92B4-6D88-92F9-D65C284B453D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026A9B31-7ECB-BFD1-0C2B-8F3F5B63470D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1286C591-DC11-CE91-8BC7-8737EF8576D0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F641081E-079F-3880-4D77-DD3CEA219DE5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996161E6-2DAC-2E64-B917-EBC21FDF1698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18526CC1-AED1-1CBD-B4CE-693214B3606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59ED27E8-AB72-715A-94A9-73AA80B5E468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B95C2719-BEA0-FFC7-8C7E-5BC639FED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B97FC96-65D9-93CA-00A0-A27FDB4F5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68B0BDF-456C-86BC-1866-90E8B159AC80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304FD5EF-2E6D-33C7-96E7-766BF42E19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2750479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D8C1B46B-66CD-51AD-2511-C628C3ECA242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E87392E-3219-8310-A8DF-E8737B1E9EF2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28B72D3F-472D-09BF-CF59-310A22B4193B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0311C47A-F4B8-7510-9E29-2F6A8C9F4E46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587E5DBC-2E9F-BC48-B119-87181E41EB31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6652B425-FDDF-F07E-E0AD-6C45966852D6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894E6C3F-D88B-1250-6447-E0A55898DBFD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897E271B-D0DE-18D2-12E0-1A7C7C9259C1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73CA8F28-2890-811C-D141-D87E78D6C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5221EA4-37CD-BD8D-FCB8-A981FA4C18CD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320F944C-69EA-321E-EEF6-419BBE4E56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299F5F5C-19A3-1F95-FFB1-4DA32F8C4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4930"/>
            <a:ext cx="9264396" cy="1298460"/>
          </a:xfrm>
        </p:spPr>
        <p:txBody>
          <a:bodyPr anchor="t">
            <a:noAutofit/>
          </a:bodyPr>
          <a:lstStyle>
            <a:lvl1pPr algn="l">
              <a:defRPr sz="5400" cap="all" baseline="0">
                <a:ln w="15875">
                  <a:gradFill flip="none" rotWithShape="1">
                    <a:gsLst>
                      <a:gs pos="0">
                        <a:schemeClr val="tx2"/>
                      </a:gs>
                      <a:gs pos="32000">
                        <a:schemeClr val="bg2"/>
                      </a:gs>
                      <a:gs pos="78000">
                        <a:schemeClr val="accent3"/>
                      </a:gs>
                      <a:gs pos="100000">
                        <a:schemeClr val="accent4"/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</a:ln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TEXTE</a:t>
            </a:r>
          </a:p>
        </p:txBody>
      </p:sp>
    </p:spTree>
    <p:extLst>
      <p:ext uri="{BB962C8B-B14F-4D97-AF65-F5344CB8AC3E}">
        <p14:creationId xmlns:p14="http://schemas.microsoft.com/office/powerpoint/2010/main" val="889972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UNE IMAGE + TEXTE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EA642-94AF-4EF7-C1D4-7CF473DBA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5125"/>
            <a:ext cx="5730875" cy="1325563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</a:t>
            </a:r>
            <a:br>
              <a:rPr lang="fr-FR" dirty="0"/>
            </a:br>
            <a:r>
              <a:rPr lang="fr-FR" dirty="0"/>
              <a:t>DU TITRE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A55CAEE-C49A-BFA7-3E76-681BAA431A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4922" y="365125"/>
            <a:ext cx="5373617" cy="563403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D35F3B-B88B-6257-E779-8E313D97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FEEF07B0-130F-9322-8AFC-C6617DDE9EA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2FFD16B1-F5AA-247F-1FE8-E96F90759D9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46075" y="1806576"/>
            <a:ext cx="5749925" cy="41846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4CC95E4-78D0-8167-B5E6-C19F6D117AB8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0BA45368-06AA-97FD-FEBB-A4540D62A433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3349942C-76DA-8609-F37A-4034426C74FE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97E24A2A-8DA1-F6A7-5972-DCC83CB222A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CF7B17CA-3F13-3086-E8F0-C919C97926B6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A82E2334-3101-B665-CA28-450B6F6BCFD5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E16C6642-8595-F263-9B12-ED00CE3EAF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C0FE9B43-34CF-39E3-9484-2390DC1C9F39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76723933-DF0E-141F-79C5-2C7F6B536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5A3A4A9-BF73-80A8-4DF1-F48E7307580A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76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OSAÏQUE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4F3F87-0308-9A98-AC93-E383DE2C6721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0D71F61-AF76-A274-30DB-04E83A235F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6075" y="1806575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8F7A684E-5491-17A1-88FE-6C92F0271C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59698" y="1806575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4" name="Espace réservé pour une image  8">
            <a:extLst>
              <a:ext uri="{FF2B5EF4-FFF2-40B4-BE49-F238E27FC236}">
                <a16:creationId xmlns:a16="http://schemas.microsoft.com/office/drawing/2014/main" id="{6129476B-56C5-F74F-2762-D2181C4D25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45620" y="1806575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5" name="Espace réservé pour une image  8">
            <a:extLst>
              <a:ext uri="{FF2B5EF4-FFF2-40B4-BE49-F238E27FC236}">
                <a16:creationId xmlns:a16="http://schemas.microsoft.com/office/drawing/2014/main" id="{B90BC7AA-B892-80AE-8FDF-D1D82153A83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31541" y="1811465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id="{219E2CBD-6589-9A19-4A08-A76E573BF53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17463" y="1806575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2" name="Espace réservé pour une image  8">
            <a:extLst>
              <a:ext uri="{FF2B5EF4-FFF2-40B4-BE49-F238E27FC236}">
                <a16:creationId xmlns:a16="http://schemas.microsoft.com/office/drawing/2014/main" id="{9FA58EE9-4831-7F71-EF32-465E3F6589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075" y="3963466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8">
            <a:extLst>
              <a:ext uri="{FF2B5EF4-FFF2-40B4-BE49-F238E27FC236}">
                <a16:creationId xmlns:a16="http://schemas.microsoft.com/office/drawing/2014/main" id="{254266E2-C4CE-FE6B-79B7-5B32156498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59698" y="3963466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4" name="Espace réservé pour une image  8">
            <a:extLst>
              <a:ext uri="{FF2B5EF4-FFF2-40B4-BE49-F238E27FC236}">
                <a16:creationId xmlns:a16="http://schemas.microsoft.com/office/drawing/2014/main" id="{D9BD41E1-624F-B784-C8B3-0A3B1C94E4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45620" y="3963466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5" name="Espace réservé pour une image  8">
            <a:extLst>
              <a:ext uri="{FF2B5EF4-FFF2-40B4-BE49-F238E27FC236}">
                <a16:creationId xmlns:a16="http://schemas.microsoft.com/office/drawing/2014/main" id="{100F8584-0229-5274-4830-9AD6D51DC3E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31541" y="3968356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8">
            <a:extLst>
              <a:ext uri="{FF2B5EF4-FFF2-40B4-BE49-F238E27FC236}">
                <a16:creationId xmlns:a16="http://schemas.microsoft.com/office/drawing/2014/main" id="{C79EFF97-EEFD-A2DD-548F-9C982F4017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17463" y="3963466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0F1592-21F6-F099-462D-A304C9FA5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D28CCC98-F414-F32D-1960-B82703727CAD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450E5F84-DB72-ECC6-FF42-5BA5556399E2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E0C451DE-E4A7-2F86-86E9-B351E5204E2F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2CF5386F-E59E-2CB2-EECD-7BF2C71687E7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1F547227-40B8-D4DE-7A0C-2B781717D724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24E1D915-872C-4E59-AE49-CF007CA96D0E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0689F6DE-C6A8-1B70-C2F1-E7DBD441F620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7BE19796-41BC-8282-38CE-565488E25DF5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977CF429-BC1F-07D5-3299-6C77EA454689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8857010D-66DE-5453-C287-9DBEED0E4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9E8BE3A-D012-1650-A602-5CD0A8A0D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</a:t>
            </a:r>
            <a:br>
              <a:rPr lang="fr-FR" dirty="0"/>
            </a:br>
            <a:r>
              <a:rPr lang="fr-FR" dirty="0"/>
              <a:t>DU TITRE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BF4E1F8-ABB1-F1EC-58B4-33DD6AAB5B6E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0076C480-A6E3-1B0C-430E-2DD6C12475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230261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IMAGES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E8E02D-8152-5CA5-2E20-A4C1EE6299E1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0D71F61-AF76-A274-30DB-04E83A235F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6075" y="346075"/>
            <a:ext cx="4667469" cy="27463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Espace réservé pour une image  8">
            <a:extLst>
              <a:ext uri="{FF2B5EF4-FFF2-40B4-BE49-F238E27FC236}">
                <a16:creationId xmlns:a16="http://schemas.microsoft.com/office/drawing/2014/main" id="{FCDB21D6-83E1-CA30-6311-1EAFBF6DF4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68766" y="346074"/>
            <a:ext cx="6482297" cy="564673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7" name="Espace réservé pour une image  8">
            <a:extLst>
              <a:ext uri="{FF2B5EF4-FFF2-40B4-BE49-F238E27FC236}">
                <a16:creationId xmlns:a16="http://schemas.microsoft.com/office/drawing/2014/main" id="{5140B622-2D8B-E737-07A0-B54F0DA8A7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6075" y="3246437"/>
            <a:ext cx="4667469" cy="27463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3CA2BB-57C6-CD2F-33D1-0252F043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A7E16439-A37F-235D-15EE-63C272E6DA0A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CCCE8A4-8F0E-A93A-583A-BB8A76575F68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5B1592D-B119-CEDA-B8B3-FB62900C343B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0543BCFF-5ED5-5170-A771-13574A7CF8D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F117AC9E-ED99-668A-C4D3-84F5A75736B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372035DB-6071-6FD9-57AC-4A3979472EC5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24601187-C2A5-C1C0-3154-6E72BD86DA72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AC337D0E-0F73-FC16-ACE8-9D57BC655658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BFFEB5CC-BA1C-104E-26C6-BE9F35BF2A5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DC442DE2-92FA-23FB-0E42-132DAB29E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9E8074C-589B-DD71-8B33-4D5C85DD7A9B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075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I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52F534B0-36F1-12CB-B821-20BF839A76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6971" y="1268403"/>
            <a:ext cx="5181600" cy="510540"/>
          </a:xfrm>
        </p:spPr>
        <p:txBody>
          <a:bodyPr anchor="b">
            <a:normAutofit/>
          </a:bodyPr>
          <a:lstStyle>
            <a:lvl1pPr algn="ctr">
              <a:defRPr sz="2000" b="0" i="0" cap="all" spc="300" baseline="0">
                <a:solidFill>
                  <a:schemeClr val="accent3"/>
                </a:solidFill>
                <a:latin typeface="CNES Sans Light" pitchFamily="2" charset="77"/>
              </a:defRPr>
            </a:lvl1pPr>
          </a:lstStyle>
          <a:p>
            <a:pPr lvl="0"/>
            <a:r>
              <a:rPr lang="fr-FR" dirty="0"/>
              <a:t>PRÉNOM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FF88803-7F70-6672-8224-13135BB1648C}"/>
              </a:ext>
            </a:extLst>
          </p:cNvPr>
          <p:cNvSpPr txBox="1"/>
          <p:nvPr userDrawn="1"/>
        </p:nvSpPr>
        <p:spPr>
          <a:xfrm>
            <a:off x="9850582" y="73671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808DFE-8EA3-1E11-D65E-88A31F86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A940CBAB-5102-3AA0-6AE0-40E63F1922B6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id="{3ABDF493-D680-3A7B-8583-2FCF414C39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65413" y="2344738"/>
            <a:ext cx="6843712" cy="2092325"/>
          </a:xfrm>
        </p:spPr>
        <p:txBody>
          <a:bodyPr anchor="ctr">
            <a:normAutofit/>
          </a:bodyPr>
          <a:lstStyle>
            <a:lvl1pPr algn="ctr">
              <a:defRPr sz="3600" cap="all" baseline="0"/>
            </a:lvl1pPr>
          </a:lstStyle>
          <a:p>
            <a:pPr lvl="0"/>
            <a:r>
              <a:rPr lang="fr-FR" dirty="0"/>
              <a:t>CITATION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FDA16167-ECFF-1AF7-08FC-3F1358FDB117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2526EF6-3C1A-7227-689F-4C08BA87E20C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EA6B9D77-5093-C8DF-1BE3-38F531C22977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C015DFE3-C899-56FA-EF0D-67D1BCA29A6B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72E1D203-FBE9-F7FC-3D67-AB9B1CE52817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91BBEDF-F315-860C-C12F-C1E4A571D8BD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6142561-5F5F-3D14-2DFD-11AC5F81B080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5903F528-C364-C0C1-5121-D46D31A705AF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" name="Espace réservé du texte 14">
            <a:extLst>
              <a:ext uri="{FF2B5EF4-FFF2-40B4-BE49-F238E27FC236}">
                <a16:creationId xmlns:a16="http://schemas.microsoft.com/office/drawing/2014/main" id="{1FF6F9D5-3A53-8291-4C8E-21371DF5A7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6971" y="1788657"/>
            <a:ext cx="5181600" cy="556264"/>
          </a:xfrm>
          <a:noFill/>
        </p:spPr>
        <p:txBody>
          <a:bodyPr>
            <a:normAutofit/>
          </a:bodyPr>
          <a:lstStyle>
            <a:lvl1pPr algn="ctr">
              <a:defRPr sz="2800" cap="all" baseline="0">
                <a:gradFill flip="none" rotWithShape="1">
                  <a:gsLst>
                    <a:gs pos="100000">
                      <a:schemeClr val="tx2"/>
                    </a:gs>
                    <a:gs pos="0">
                      <a:schemeClr val="accent4"/>
                    </a:gs>
                    <a:gs pos="69000">
                      <a:schemeClr val="bg2"/>
                    </a:gs>
                    <a:gs pos="31000">
                      <a:schemeClr val="accent3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NOM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9B5E3DEC-FFF1-78AE-2A02-46AB1D76F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1F31F6A-D3C1-669F-C5B1-EA59DDAD322C}"/>
              </a:ext>
            </a:extLst>
          </p:cNvPr>
          <p:cNvSpPr/>
          <p:nvPr userDrawn="1"/>
        </p:nvSpPr>
        <p:spPr>
          <a:xfrm>
            <a:off x="1659303" y="720926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0E04CD9-2042-9AED-B724-72F068950D38}"/>
              </a:ext>
            </a:extLst>
          </p:cNvPr>
          <p:cNvSpPr/>
          <p:nvPr userDrawn="1"/>
        </p:nvSpPr>
        <p:spPr>
          <a:xfrm>
            <a:off x="1117360" y="5143252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457028E-83FB-91F6-07D8-ED360342B6B4}"/>
              </a:ext>
            </a:extLst>
          </p:cNvPr>
          <p:cNvSpPr/>
          <p:nvPr userDrawn="1"/>
        </p:nvSpPr>
        <p:spPr>
          <a:xfrm>
            <a:off x="9569066" y="735124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AA06870-8192-DB6A-B958-A655F5F5DD51}"/>
              </a:ext>
            </a:extLst>
          </p:cNvPr>
          <p:cNvSpPr/>
          <p:nvPr userDrawn="1"/>
        </p:nvSpPr>
        <p:spPr>
          <a:xfrm>
            <a:off x="10936273" y="5212081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28ABCD2-1AE6-D5A0-EF18-D1ADEBB73087}"/>
              </a:ext>
            </a:extLst>
          </p:cNvPr>
          <p:cNvSpPr/>
          <p:nvPr userDrawn="1"/>
        </p:nvSpPr>
        <p:spPr>
          <a:xfrm>
            <a:off x="4352652" y="5325502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165966BF-01D5-11F8-2D78-75BB8AF4A6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1461" y="4147871"/>
            <a:ext cx="1687792" cy="1125195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694382-1CE8-A17E-8A1B-1FB38E46B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457583" y="1583308"/>
            <a:ext cx="1687792" cy="1125195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6888600-E615-EF42-0814-4FE967B70D1C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400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>
            <a:extLst>
              <a:ext uri="{FF2B5EF4-FFF2-40B4-BE49-F238E27FC236}">
                <a16:creationId xmlns:a16="http://schemas.microsoft.com/office/drawing/2014/main" id="{DF22C6D9-A177-2F78-2784-9AD26678D2FD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D7B3C2DD-957E-556F-C46A-A4DBBCD8C854}"/>
              </a:ext>
            </a:extLst>
          </p:cNvPr>
          <p:cNvSpPr/>
          <p:nvPr userDrawn="1"/>
        </p:nvSpPr>
        <p:spPr>
          <a:xfrm>
            <a:off x="2273068" y="-7617"/>
            <a:ext cx="7690188" cy="6902506"/>
          </a:xfrm>
          <a:custGeom>
            <a:avLst/>
            <a:gdLst>
              <a:gd name="connsiteX0" fmla="*/ 1907151 w 7690188"/>
              <a:gd name="connsiteY0" fmla="*/ 0 h 6902506"/>
              <a:gd name="connsiteX1" fmla="*/ 5783037 w 7690188"/>
              <a:gd name="connsiteY1" fmla="*/ 0 h 6902506"/>
              <a:gd name="connsiteX2" fmla="*/ 5838915 w 7690188"/>
              <a:gd name="connsiteY2" fmla="*/ 32129 h 6902506"/>
              <a:gd name="connsiteX3" fmla="*/ 7690188 w 7690188"/>
              <a:gd name="connsiteY3" fmla="*/ 3320556 h 6902506"/>
              <a:gd name="connsiteX4" fmla="*/ 5341778 w 7690188"/>
              <a:gd name="connsiteY4" fmla="*/ 6863483 h 6902506"/>
              <a:gd name="connsiteX5" fmla="*/ 5242808 w 7690188"/>
              <a:gd name="connsiteY5" fmla="*/ 6902506 h 6902506"/>
              <a:gd name="connsiteX6" fmla="*/ 2447380 w 7690188"/>
              <a:gd name="connsiteY6" fmla="*/ 6902506 h 6902506"/>
              <a:gd name="connsiteX7" fmla="*/ 2348410 w 7690188"/>
              <a:gd name="connsiteY7" fmla="*/ 6863483 h 6902506"/>
              <a:gd name="connsiteX8" fmla="*/ 0 w 7690188"/>
              <a:gd name="connsiteY8" fmla="*/ 3320556 h 6902506"/>
              <a:gd name="connsiteX9" fmla="*/ 1851273 w 7690188"/>
              <a:gd name="connsiteY9" fmla="*/ 32129 h 6902506"/>
              <a:gd name="connsiteX10" fmla="*/ 1907151 w 7690188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90188" h="6902506">
                <a:moveTo>
                  <a:pt x="1907151" y="0"/>
                </a:moveTo>
                <a:lnTo>
                  <a:pt x="5783037" y="0"/>
                </a:lnTo>
                <a:lnTo>
                  <a:pt x="5838915" y="32129"/>
                </a:lnTo>
                <a:cubicBezTo>
                  <a:pt x="6948797" y="706510"/>
                  <a:pt x="7690188" y="1926952"/>
                  <a:pt x="7690188" y="3320556"/>
                </a:cubicBezTo>
                <a:cubicBezTo>
                  <a:pt x="7690188" y="4913246"/>
                  <a:pt x="6721840" y="6279767"/>
                  <a:pt x="5341778" y="6863483"/>
                </a:cubicBezTo>
                <a:lnTo>
                  <a:pt x="5242808" y="6902506"/>
                </a:lnTo>
                <a:lnTo>
                  <a:pt x="2447380" y="6902506"/>
                </a:lnTo>
                <a:lnTo>
                  <a:pt x="2348410" y="6863483"/>
                </a:lnTo>
                <a:cubicBezTo>
                  <a:pt x="968348" y="6279767"/>
                  <a:pt x="0" y="4913246"/>
                  <a:pt x="0" y="3320556"/>
                </a:cubicBezTo>
                <a:cubicBezTo>
                  <a:pt x="0" y="1926952"/>
                  <a:pt x="741391" y="706510"/>
                  <a:pt x="1851273" y="32129"/>
                </a:cubicBezTo>
                <a:lnTo>
                  <a:pt x="1907151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0BE11A50-A5CC-0C8B-6B4B-3E4716B2E029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5F8D7-D419-361B-F5CF-F37DFF15A7EF}"/>
              </a:ext>
            </a:extLst>
          </p:cNvPr>
          <p:cNvSpPr/>
          <p:nvPr userDrawn="1"/>
        </p:nvSpPr>
        <p:spPr>
          <a:xfrm>
            <a:off x="284535" y="269313"/>
            <a:ext cx="932124" cy="8822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53218380-7F23-9C6F-22FD-C86EE00F0A8D}"/>
              </a:ext>
            </a:extLst>
          </p:cNvPr>
          <p:cNvCxnSpPr>
            <a:cxnSpLocks/>
          </p:cNvCxnSpPr>
          <p:nvPr userDrawn="1"/>
        </p:nvCxnSpPr>
        <p:spPr>
          <a:xfrm>
            <a:off x="11236325" y="2365375"/>
            <a:ext cx="721856" cy="2661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912396DB-D299-786E-4F80-1FE8BA3C37E0}"/>
              </a:ext>
            </a:extLst>
          </p:cNvPr>
          <p:cNvCxnSpPr>
            <a:cxnSpLocks/>
          </p:cNvCxnSpPr>
          <p:nvPr userDrawn="1"/>
        </p:nvCxnSpPr>
        <p:spPr>
          <a:xfrm>
            <a:off x="11795714" y="1544775"/>
            <a:ext cx="221216" cy="1111046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DF71B2BD-260E-2B3E-6E6D-07AC06C1C4F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20957" y="4929463"/>
            <a:ext cx="1291293" cy="10337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4914A1BE-BAD9-C46D-82A9-94438702E69C}"/>
              </a:ext>
            </a:extLst>
          </p:cNvPr>
          <p:cNvCxnSpPr>
            <a:cxnSpLocks/>
          </p:cNvCxnSpPr>
          <p:nvPr userDrawn="1"/>
        </p:nvCxnSpPr>
        <p:spPr>
          <a:xfrm>
            <a:off x="1653501" y="5938871"/>
            <a:ext cx="1859513" cy="2486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us-titre 2">
            <a:extLst>
              <a:ext uri="{FF2B5EF4-FFF2-40B4-BE49-F238E27FC236}">
                <a16:creationId xmlns:a16="http://schemas.microsoft.com/office/drawing/2014/main" id="{AB4A7A65-D6F9-6CCE-CA6B-545C1A461C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715" y="3234562"/>
            <a:ext cx="10617120" cy="1655762"/>
          </a:xfrm>
        </p:spPr>
        <p:txBody>
          <a:bodyPr>
            <a:noAutofit/>
          </a:bodyPr>
          <a:lstStyle>
            <a:lvl1pPr marL="0" indent="0" algn="ctr">
              <a:buNone/>
              <a:defRPr sz="6000" cap="all" baseline="0">
                <a:ln w="15875">
                  <a:gradFill flip="none" rotWithShape="1">
                    <a:gsLst>
                      <a:gs pos="89000">
                        <a:schemeClr val="accent3"/>
                      </a:gs>
                      <a:gs pos="0">
                        <a:schemeClr val="tx2"/>
                      </a:gs>
                      <a:gs pos="20000">
                        <a:schemeClr val="bg2"/>
                      </a:gs>
                      <a:gs pos="100000">
                        <a:schemeClr val="accent4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solidFill>
                  <a:schemeClr val="tx1"/>
                </a:solidFill>
                <a:latin typeface="CNES Poster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STYLE DU TEXTE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13E4DAA-709E-C1F9-788A-721F43C650A1}"/>
              </a:ext>
            </a:extLst>
          </p:cNvPr>
          <p:cNvGrpSpPr/>
          <p:nvPr userDrawn="1"/>
        </p:nvGrpSpPr>
        <p:grpSpPr>
          <a:xfrm>
            <a:off x="354937" y="361065"/>
            <a:ext cx="781291" cy="704939"/>
            <a:chOff x="2295604" y="0"/>
            <a:chExt cx="7600791" cy="6858000"/>
          </a:xfrm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742A21C9-CC2F-08E5-12D8-039253E60DAA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3" name="Graphique 12">
              <a:extLst>
                <a:ext uri="{FF2B5EF4-FFF2-40B4-BE49-F238E27FC236}">
                  <a16:creationId xmlns:a16="http://schemas.microsoft.com/office/drawing/2014/main" id="{F27FBF6F-739E-FE1E-8DB2-5780184CFA01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0299347E-C946-2C88-E034-F3E27B542D06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7EE081D0-8623-A0E9-C4F0-65D46A86937F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EC6D3DA1-411A-A14A-442F-04888C8A70C3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5A72F307-8656-4006-AB34-0CDA57445C16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2B015A12-9BD9-5354-83B2-FFA5ED345934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C4095B22-9EAD-18F5-FB19-78E75362FF10}"/>
              </a:ext>
            </a:extLst>
          </p:cNvPr>
          <p:cNvCxnSpPr>
            <a:cxnSpLocks/>
          </p:cNvCxnSpPr>
          <p:nvPr userDrawn="1"/>
        </p:nvCxnSpPr>
        <p:spPr>
          <a:xfrm flipV="1">
            <a:off x="1240420" y="643567"/>
            <a:ext cx="2063586" cy="9483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7110225-107C-FD4B-A2EF-2FE2021DA292}"/>
              </a:ext>
            </a:extLst>
          </p:cNvPr>
          <p:cNvSpPr/>
          <p:nvPr userDrawn="1"/>
        </p:nvSpPr>
        <p:spPr>
          <a:xfrm>
            <a:off x="10956550" y="245435"/>
            <a:ext cx="770350" cy="970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629620-7B6D-3D80-48B2-6CA0081C0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7093" y="350841"/>
            <a:ext cx="643740" cy="7056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F9C5A76-02A2-CBFD-57CF-BFFA9F1E39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0714" y="1385339"/>
            <a:ext cx="10617121" cy="2040184"/>
          </a:xfrm>
        </p:spPr>
        <p:txBody>
          <a:bodyPr anchor="b">
            <a:normAutofit/>
          </a:bodyPr>
          <a:lstStyle>
            <a:lvl1pPr algn="ctr">
              <a:defRPr sz="7200" b="0" i="0" cap="all" baseline="0">
                <a:solidFill>
                  <a:schemeClr val="bg1"/>
                </a:solidFill>
                <a:latin typeface="CNES Sans ExtraLight" pitchFamily="2" charset="77"/>
              </a:defRPr>
            </a:lvl1pPr>
          </a:lstStyle>
          <a:p>
            <a:r>
              <a:rPr lang="fr-FR" dirty="0"/>
              <a:t>STYLE DU 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29C1335-5880-748F-7A6F-11FDE0FC97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47246" y="6008923"/>
            <a:ext cx="4302828" cy="250317"/>
          </a:xfrm>
        </p:spPr>
        <p:txBody>
          <a:bodyPr anchor="ctr">
            <a:noAutofit/>
          </a:bodyPr>
          <a:lstStyle>
            <a:lvl1pPr algn="ctr">
              <a:defRPr sz="2000" cap="all" baseline="0"/>
            </a:lvl1pPr>
          </a:lstStyle>
          <a:p>
            <a:pPr lvl="0"/>
            <a:r>
              <a:rPr lang="fr-FR" dirty="0"/>
              <a:t>LIEU &amp; INFOS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2A2CCD37-73F6-30C4-41AA-D351621B02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7246" y="6292665"/>
            <a:ext cx="4302828" cy="202097"/>
          </a:xfrm>
        </p:spPr>
        <p:txBody>
          <a:bodyPr anchor="ctr">
            <a:noAutofit/>
          </a:bodyPr>
          <a:lstStyle>
            <a:lvl1pPr marL="0" algn="ctr" defTabSz="914400" rtl="0" eaLnBrk="1" latinLnBrk="0" hangingPunct="1">
              <a:defRPr lang="fr-FR" sz="1600" kern="1200" cap="all" baseline="0" dirty="0">
                <a:solidFill>
                  <a:schemeClr val="bg1"/>
                </a:solidFill>
                <a:latin typeface="CNES Poster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2F3F76A-BAAB-4B63-9C3E-E7896EAD29B1}"/>
              </a:ext>
            </a:extLst>
          </p:cNvPr>
          <p:cNvSpPr/>
          <p:nvPr userDrawn="1"/>
        </p:nvSpPr>
        <p:spPr>
          <a:xfrm>
            <a:off x="308922" y="1889763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ABAFBE-3D88-E6BC-BC48-DA51E8D2640C}"/>
              </a:ext>
            </a:extLst>
          </p:cNvPr>
          <p:cNvSpPr/>
          <p:nvPr userDrawn="1"/>
        </p:nvSpPr>
        <p:spPr>
          <a:xfrm>
            <a:off x="11154284" y="2312976"/>
            <a:ext cx="82041" cy="82183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5D37BF1-61BB-A78A-055A-2F8EB69235DE}"/>
              </a:ext>
            </a:extLst>
          </p:cNvPr>
          <p:cNvSpPr/>
          <p:nvPr userDrawn="1"/>
        </p:nvSpPr>
        <p:spPr>
          <a:xfrm>
            <a:off x="10773676" y="5461797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9E2E2A-5165-FA15-E780-6C3D5D29D0A8}"/>
              </a:ext>
            </a:extLst>
          </p:cNvPr>
          <p:cNvSpPr/>
          <p:nvPr userDrawn="1"/>
        </p:nvSpPr>
        <p:spPr>
          <a:xfrm>
            <a:off x="9500237" y="5027873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BAAAC30-32D3-CBF1-2B75-539495375154}"/>
              </a:ext>
            </a:extLst>
          </p:cNvPr>
          <p:cNvSpPr/>
          <p:nvPr userDrawn="1"/>
        </p:nvSpPr>
        <p:spPr>
          <a:xfrm>
            <a:off x="11958181" y="2597072"/>
            <a:ext cx="68829" cy="68829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96398B4-7E2D-8F72-19B2-2E1862959DC8}"/>
              </a:ext>
            </a:extLst>
          </p:cNvPr>
          <p:cNvSpPr/>
          <p:nvPr userDrawn="1"/>
        </p:nvSpPr>
        <p:spPr>
          <a:xfrm>
            <a:off x="11761299" y="1544775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D37E4EF-E139-4D78-95FE-8475046F4F03}"/>
              </a:ext>
            </a:extLst>
          </p:cNvPr>
          <p:cNvSpPr/>
          <p:nvPr userDrawn="1"/>
        </p:nvSpPr>
        <p:spPr>
          <a:xfrm>
            <a:off x="3513014" y="6153150"/>
            <a:ext cx="68829" cy="68829"/>
          </a:xfrm>
          <a:prstGeom prst="ellipse">
            <a:avLst/>
          </a:prstGeom>
          <a:solidFill>
            <a:schemeClr val="tx1"/>
          </a:solidFill>
          <a:ln>
            <a:solidFill>
              <a:schemeClr val="accent3"/>
            </a:solidFill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8ED51CC-FC1E-07FD-1D19-8C57FB596C4A}"/>
              </a:ext>
            </a:extLst>
          </p:cNvPr>
          <p:cNvSpPr/>
          <p:nvPr userDrawn="1"/>
        </p:nvSpPr>
        <p:spPr>
          <a:xfrm>
            <a:off x="362208" y="4870714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0863D43-7BAB-254A-EDCD-FE648722C7DF}"/>
              </a:ext>
            </a:extLst>
          </p:cNvPr>
          <p:cNvSpPr/>
          <p:nvPr userDrawn="1"/>
        </p:nvSpPr>
        <p:spPr>
          <a:xfrm>
            <a:off x="1653501" y="5904456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7C2738F-6FF0-CA3B-D691-E87BA064D98B}"/>
              </a:ext>
            </a:extLst>
          </p:cNvPr>
          <p:cNvSpPr/>
          <p:nvPr userDrawn="1"/>
        </p:nvSpPr>
        <p:spPr>
          <a:xfrm>
            <a:off x="3304006" y="589775"/>
            <a:ext cx="82041" cy="82183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985A43A-99B3-BDE7-9336-7666E5DA67C3}"/>
              </a:ext>
            </a:extLst>
          </p:cNvPr>
          <p:cNvSpPr/>
          <p:nvPr userDrawn="1"/>
        </p:nvSpPr>
        <p:spPr>
          <a:xfrm>
            <a:off x="9001741" y="779451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31CC0F5-F7BB-5591-83E3-F40FDE0CFB2A}"/>
              </a:ext>
            </a:extLst>
          </p:cNvPr>
          <p:cNvSpPr/>
          <p:nvPr userDrawn="1"/>
        </p:nvSpPr>
        <p:spPr>
          <a:xfrm>
            <a:off x="1181671" y="1569110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163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OMMAIRE LO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2BCB33-6DB0-7398-EC0D-BD258D40652D}"/>
              </a:ext>
            </a:extLst>
          </p:cNvPr>
          <p:cNvSpPr/>
          <p:nvPr userDrawn="1"/>
        </p:nvSpPr>
        <p:spPr>
          <a:xfrm>
            <a:off x="6087444" y="0"/>
            <a:ext cx="6096000" cy="61836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Forme libre 31">
            <a:extLst>
              <a:ext uri="{FF2B5EF4-FFF2-40B4-BE49-F238E27FC236}">
                <a16:creationId xmlns:a16="http://schemas.microsoft.com/office/drawing/2014/main" id="{2E56E105-CC46-9258-BDCE-45CC5629BAE8}"/>
              </a:ext>
            </a:extLst>
          </p:cNvPr>
          <p:cNvSpPr/>
          <p:nvPr userDrawn="1"/>
        </p:nvSpPr>
        <p:spPr>
          <a:xfrm>
            <a:off x="8079638" y="-49200"/>
            <a:ext cx="61056" cy="17553"/>
          </a:xfrm>
          <a:custGeom>
            <a:avLst/>
            <a:gdLst>
              <a:gd name="connsiteX0" fmla="*/ 30528 w 61056"/>
              <a:gd name="connsiteY0" fmla="*/ 0 h 17553"/>
              <a:gd name="connsiteX1" fmla="*/ 61056 w 61056"/>
              <a:gd name="connsiteY1" fmla="*/ 17553 h 17553"/>
              <a:gd name="connsiteX2" fmla="*/ 0 w 61056"/>
              <a:gd name="connsiteY2" fmla="*/ 17553 h 17553"/>
              <a:gd name="connsiteX3" fmla="*/ 30528 w 61056"/>
              <a:gd name="connsiteY3" fmla="*/ 0 h 1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56" h="17553">
                <a:moveTo>
                  <a:pt x="30528" y="0"/>
                </a:moveTo>
                <a:lnTo>
                  <a:pt x="61056" y="17553"/>
                </a:lnTo>
                <a:lnTo>
                  <a:pt x="0" y="17553"/>
                </a:lnTo>
                <a:lnTo>
                  <a:pt x="30528" y="0"/>
                </a:lnTo>
                <a:close/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Forme libre 39">
            <a:extLst>
              <a:ext uri="{FF2B5EF4-FFF2-40B4-BE49-F238E27FC236}">
                <a16:creationId xmlns:a16="http://schemas.microsoft.com/office/drawing/2014/main" id="{3AFCAAA6-4246-76DB-573C-9ADBC80BB672}"/>
              </a:ext>
            </a:extLst>
          </p:cNvPr>
          <p:cNvSpPr/>
          <p:nvPr userDrawn="1"/>
        </p:nvSpPr>
        <p:spPr>
          <a:xfrm>
            <a:off x="2076226" y="-31648"/>
            <a:ext cx="6003412" cy="6910494"/>
          </a:xfrm>
          <a:custGeom>
            <a:avLst/>
            <a:gdLst>
              <a:gd name="connsiteX0" fmla="*/ 1975080 w 6003412"/>
              <a:gd name="connsiteY0" fmla="*/ 0 h 6910494"/>
              <a:gd name="connsiteX1" fmla="*/ 6003412 w 6003412"/>
              <a:gd name="connsiteY1" fmla="*/ 0 h 6910494"/>
              <a:gd name="connsiteX2" fmla="*/ 5963706 w 6003412"/>
              <a:gd name="connsiteY2" fmla="*/ 22830 h 6910494"/>
              <a:gd name="connsiteX3" fmla="*/ 4028331 w 6003412"/>
              <a:gd name="connsiteY3" fmla="*/ 3460648 h 6910494"/>
              <a:gd name="connsiteX4" fmla="*/ 5963706 w 6003412"/>
              <a:gd name="connsiteY4" fmla="*/ 6898466 h 6910494"/>
              <a:gd name="connsiteX5" fmla="*/ 5984624 w 6003412"/>
              <a:gd name="connsiteY5" fmla="*/ 6910494 h 6910494"/>
              <a:gd name="connsiteX6" fmla="*/ 1956294 w 6003412"/>
              <a:gd name="connsiteY6" fmla="*/ 6910494 h 6910494"/>
              <a:gd name="connsiteX7" fmla="*/ 1935375 w 6003412"/>
              <a:gd name="connsiteY7" fmla="*/ 6898466 h 6910494"/>
              <a:gd name="connsiteX8" fmla="*/ 0 w 6003412"/>
              <a:gd name="connsiteY8" fmla="*/ 3460648 h 6910494"/>
              <a:gd name="connsiteX9" fmla="*/ 1935375 w 6003412"/>
              <a:gd name="connsiteY9" fmla="*/ 22830 h 6910494"/>
              <a:gd name="connsiteX10" fmla="*/ 1975080 w 6003412"/>
              <a:gd name="connsiteY10" fmla="*/ 0 h 691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03412" h="6910494">
                <a:moveTo>
                  <a:pt x="1975080" y="0"/>
                </a:moveTo>
                <a:lnTo>
                  <a:pt x="6003412" y="0"/>
                </a:lnTo>
                <a:lnTo>
                  <a:pt x="5963706" y="22830"/>
                </a:lnTo>
                <a:cubicBezTo>
                  <a:pt x="4803403" y="727847"/>
                  <a:pt x="4028331" y="2003734"/>
                  <a:pt x="4028331" y="3460648"/>
                </a:cubicBezTo>
                <a:cubicBezTo>
                  <a:pt x="4028331" y="4917563"/>
                  <a:pt x="4803403" y="6193449"/>
                  <a:pt x="5963706" y="6898466"/>
                </a:cubicBezTo>
                <a:lnTo>
                  <a:pt x="5984624" y="6910494"/>
                </a:lnTo>
                <a:lnTo>
                  <a:pt x="1956294" y="6910494"/>
                </a:lnTo>
                <a:lnTo>
                  <a:pt x="1935375" y="6898466"/>
                </a:lnTo>
                <a:cubicBezTo>
                  <a:pt x="775072" y="6193449"/>
                  <a:pt x="0" y="4917563"/>
                  <a:pt x="0" y="3460648"/>
                </a:cubicBezTo>
                <a:cubicBezTo>
                  <a:pt x="0" y="2003734"/>
                  <a:pt x="775072" y="727847"/>
                  <a:pt x="1935375" y="22830"/>
                </a:cubicBezTo>
                <a:lnTo>
                  <a:pt x="1975080" y="0"/>
                </a:lnTo>
                <a:close/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453E3B-45EE-B90B-D426-76D376C2B7A5}"/>
              </a:ext>
            </a:extLst>
          </p:cNvPr>
          <p:cNvSpPr/>
          <p:nvPr userDrawn="1"/>
        </p:nvSpPr>
        <p:spPr>
          <a:xfrm>
            <a:off x="2365422" y="6145528"/>
            <a:ext cx="9344418" cy="712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99B84A-DC2A-1A22-02D5-98E7BA98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8AE8E2CD-FAA1-7703-C8A1-3E037A144160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9005090-B290-9437-D705-6F23E4834FCD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7367EB9D-D995-BF22-A791-4CA1C2D3B19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1C45C6EC-2878-EE18-5247-CF29FEEEB4FE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7DB724B8-FE11-F730-69F2-ADFE99945106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148ECD61-EC79-3707-9119-B8BE17945705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8DF2F02-7699-74A5-E92C-DC5A70CB5828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4442731A-BF35-FAFB-E305-ABB40C5BA418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A8A2FB79-AE05-6374-AA0C-A789AA19B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042D8C5-FC0F-E15D-7EDB-C56AD69DC57B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1">
            <a:extLst>
              <a:ext uri="{FF2B5EF4-FFF2-40B4-BE49-F238E27FC236}">
                <a16:creationId xmlns:a16="http://schemas.microsoft.com/office/drawing/2014/main" id="{7BC703E1-02D0-F131-4AA0-845B10C62B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4930"/>
            <a:ext cx="9264396" cy="1298460"/>
          </a:xfrm>
        </p:spPr>
        <p:txBody>
          <a:bodyPr anchor="t">
            <a:noAutofit/>
          </a:bodyPr>
          <a:lstStyle>
            <a:lvl1pPr algn="l">
              <a:defRPr sz="5400" cap="all" baseline="0">
                <a:ln w="15875">
                  <a:gradFill flip="none" rotWithShape="1">
                    <a:gsLst>
                      <a:gs pos="0">
                        <a:schemeClr val="tx2"/>
                      </a:gs>
                      <a:gs pos="26000">
                        <a:schemeClr val="bg2"/>
                      </a:gs>
                      <a:gs pos="74000">
                        <a:schemeClr val="accent3"/>
                      </a:gs>
                      <a:gs pos="100000">
                        <a:schemeClr val="accent4"/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</a:ln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TEXTE</a:t>
            </a:r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FE345EB-7BF3-6A04-8C72-64CE681F4C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348043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HOTO PLEINE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space réservé pour une image  56">
            <a:extLst>
              <a:ext uri="{FF2B5EF4-FFF2-40B4-BE49-F238E27FC236}">
                <a16:creationId xmlns:a16="http://schemas.microsoft.com/office/drawing/2014/main" id="{CB6CD917-9206-823B-7FEF-E9CF24D9E8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9938" cy="6146799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9C5A76-02A2-CBFD-57CF-BFFA9F1E39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0714" y="3855682"/>
            <a:ext cx="10617121" cy="2040184"/>
          </a:xfrm>
        </p:spPr>
        <p:txBody>
          <a:bodyPr anchor="t">
            <a:normAutofit/>
          </a:bodyPr>
          <a:lstStyle>
            <a:lvl1pPr algn="ctr">
              <a:defRPr sz="4000" b="0" i="0" cap="all" baseline="0">
                <a:solidFill>
                  <a:schemeClr val="bg1"/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STYLE DU SOUS-TITRE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4A7A65-D6F9-6CCE-CA6B-545C1A461C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715" y="1806575"/>
            <a:ext cx="10617120" cy="2168965"/>
          </a:xfrm>
        </p:spPr>
        <p:txBody>
          <a:bodyPr anchor="b">
            <a:noAutofit/>
          </a:bodyPr>
          <a:lstStyle>
            <a:lvl1pPr marL="0" indent="0" algn="ctr">
              <a:lnSpc>
                <a:spcPct val="70000"/>
              </a:lnSpc>
              <a:buNone/>
              <a:defRPr sz="7200" cap="all" baseline="0">
                <a:ln>
                  <a:noFill/>
                </a:ln>
                <a:solidFill>
                  <a:schemeClr val="bg1"/>
                </a:solidFill>
                <a:latin typeface="CNES Poster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INSÉREZ </a:t>
            </a:r>
            <a:br>
              <a:rPr lang="fr-FR" dirty="0"/>
            </a:br>
            <a:r>
              <a:rPr lang="fr-FR" dirty="0"/>
              <a:t>VOTRE TEXTE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A94A53-1939-F77D-3664-44370FEC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2744B75B-2F98-7BEC-E830-9E174C92BCEA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3D040DC-5B6B-F3F7-7895-F5887A81330B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F4C55857-50C3-ED57-137C-58D2F9B4316F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0" name="Graphique 12">
              <a:extLst>
                <a:ext uri="{FF2B5EF4-FFF2-40B4-BE49-F238E27FC236}">
                  <a16:creationId xmlns:a16="http://schemas.microsoft.com/office/drawing/2014/main" id="{E7B1557C-EF98-C996-E1A5-8EC83F938014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3" name="Forme libre 12">
                <a:extLst>
                  <a:ext uri="{FF2B5EF4-FFF2-40B4-BE49-F238E27FC236}">
                    <a16:creationId xmlns:a16="http://schemas.microsoft.com/office/drawing/2014/main" id="{66CF7951-E36E-6B8B-D87A-EA7DDECC3A4E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 13">
                <a:extLst>
                  <a:ext uri="{FF2B5EF4-FFF2-40B4-BE49-F238E27FC236}">
                    <a16:creationId xmlns:a16="http://schemas.microsoft.com/office/drawing/2014/main" id="{8848E769-CA89-7864-D8F9-888F4F8708F5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75A5FCDA-66B5-E55B-A1A4-35F43A47C9CF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332EA334-E317-F50A-24E3-9C244CE77801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33E5F696-9588-5349-05AA-9086ADE1351A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3B314DD9-3A00-AF1B-28FB-86958725D60F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BC41463-7940-7662-74B8-D423B93E7B2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5D568534-044B-FF26-BBF9-76EF132E13E1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88D5871C-0BA9-999A-9892-E332A506D4E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83283F76-16C7-E8C4-A8C9-1FA8683AAE17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7B97030F-B9D7-8657-C28B-DCAF1F12D3C6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F837AEF1-EB07-1303-3440-D6477D413C86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DE49AE5B-A909-3FFB-CED4-B77FBAEBF941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486F91A7-69D2-AE55-C696-32B87A6A2919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DF62838-71D4-C6A2-B739-0475DB3A316C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724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ARTI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rme libre 35">
            <a:extLst>
              <a:ext uri="{FF2B5EF4-FFF2-40B4-BE49-F238E27FC236}">
                <a16:creationId xmlns:a16="http://schemas.microsoft.com/office/drawing/2014/main" id="{78C08EA1-629D-E016-F64C-4CD81962325E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04669BCC-A840-6882-E8BF-2D4DC93FC0F2}"/>
              </a:ext>
            </a:extLst>
          </p:cNvPr>
          <p:cNvSpPr/>
          <p:nvPr userDrawn="1"/>
        </p:nvSpPr>
        <p:spPr>
          <a:xfrm>
            <a:off x="2273068" y="-7617"/>
            <a:ext cx="7690188" cy="6902506"/>
          </a:xfrm>
          <a:custGeom>
            <a:avLst/>
            <a:gdLst>
              <a:gd name="connsiteX0" fmla="*/ 1907151 w 7690188"/>
              <a:gd name="connsiteY0" fmla="*/ 0 h 6902506"/>
              <a:gd name="connsiteX1" fmla="*/ 5783037 w 7690188"/>
              <a:gd name="connsiteY1" fmla="*/ 0 h 6902506"/>
              <a:gd name="connsiteX2" fmla="*/ 5838915 w 7690188"/>
              <a:gd name="connsiteY2" fmla="*/ 32129 h 6902506"/>
              <a:gd name="connsiteX3" fmla="*/ 7690188 w 7690188"/>
              <a:gd name="connsiteY3" fmla="*/ 3320556 h 6902506"/>
              <a:gd name="connsiteX4" fmla="*/ 5341778 w 7690188"/>
              <a:gd name="connsiteY4" fmla="*/ 6863483 h 6902506"/>
              <a:gd name="connsiteX5" fmla="*/ 5242808 w 7690188"/>
              <a:gd name="connsiteY5" fmla="*/ 6902506 h 6902506"/>
              <a:gd name="connsiteX6" fmla="*/ 2447380 w 7690188"/>
              <a:gd name="connsiteY6" fmla="*/ 6902506 h 6902506"/>
              <a:gd name="connsiteX7" fmla="*/ 2348410 w 7690188"/>
              <a:gd name="connsiteY7" fmla="*/ 6863483 h 6902506"/>
              <a:gd name="connsiteX8" fmla="*/ 0 w 7690188"/>
              <a:gd name="connsiteY8" fmla="*/ 3320556 h 6902506"/>
              <a:gd name="connsiteX9" fmla="*/ 1851273 w 7690188"/>
              <a:gd name="connsiteY9" fmla="*/ 32129 h 6902506"/>
              <a:gd name="connsiteX10" fmla="*/ 1907151 w 7690188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90188" h="6902506">
                <a:moveTo>
                  <a:pt x="1907151" y="0"/>
                </a:moveTo>
                <a:lnTo>
                  <a:pt x="5783037" y="0"/>
                </a:lnTo>
                <a:lnTo>
                  <a:pt x="5838915" y="32129"/>
                </a:lnTo>
                <a:cubicBezTo>
                  <a:pt x="6948797" y="706510"/>
                  <a:pt x="7690188" y="1926952"/>
                  <a:pt x="7690188" y="3320556"/>
                </a:cubicBezTo>
                <a:cubicBezTo>
                  <a:pt x="7690188" y="4913246"/>
                  <a:pt x="6721840" y="6279767"/>
                  <a:pt x="5341778" y="6863483"/>
                </a:cubicBezTo>
                <a:lnTo>
                  <a:pt x="5242808" y="6902506"/>
                </a:lnTo>
                <a:lnTo>
                  <a:pt x="2447380" y="6902506"/>
                </a:lnTo>
                <a:lnTo>
                  <a:pt x="2348410" y="6863483"/>
                </a:lnTo>
                <a:cubicBezTo>
                  <a:pt x="968348" y="6279767"/>
                  <a:pt x="0" y="4913246"/>
                  <a:pt x="0" y="3320556"/>
                </a:cubicBezTo>
                <a:cubicBezTo>
                  <a:pt x="0" y="1926952"/>
                  <a:pt x="741391" y="706510"/>
                  <a:pt x="1851273" y="32129"/>
                </a:cubicBezTo>
                <a:lnTo>
                  <a:pt x="1907151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34" name="Forme libre 33">
            <a:extLst>
              <a:ext uri="{FF2B5EF4-FFF2-40B4-BE49-F238E27FC236}">
                <a16:creationId xmlns:a16="http://schemas.microsoft.com/office/drawing/2014/main" id="{F85269D2-E34F-3495-D06D-B726B14D277E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5A962553-16FD-A0EC-9A3D-8A26F0F78DAE}"/>
              </a:ext>
            </a:extLst>
          </p:cNvPr>
          <p:cNvCxnSpPr>
            <a:cxnSpLocks/>
            <a:stCxn id="72" idx="6"/>
            <a:endCxn id="75" idx="6"/>
          </p:cNvCxnSpPr>
          <p:nvPr userDrawn="1"/>
        </p:nvCxnSpPr>
        <p:spPr>
          <a:xfrm flipV="1">
            <a:off x="9372988" y="844787"/>
            <a:ext cx="1890523" cy="371962"/>
          </a:xfrm>
          <a:prstGeom prst="line">
            <a:avLst/>
          </a:prstGeom>
          <a:ln w="3175">
            <a:solidFill>
              <a:schemeClr val="bg1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238B193D-F335-C29B-9588-B52CA9390C68}"/>
              </a:ext>
            </a:extLst>
          </p:cNvPr>
          <p:cNvCxnSpPr>
            <a:cxnSpLocks/>
            <a:stCxn id="76" idx="1"/>
            <a:endCxn id="75" idx="5"/>
          </p:cNvCxnSpPr>
          <p:nvPr userDrawn="1"/>
        </p:nvCxnSpPr>
        <p:spPr>
          <a:xfrm flipH="1" flipV="1">
            <a:off x="11253431" y="869121"/>
            <a:ext cx="387184" cy="369588"/>
          </a:xfrm>
          <a:prstGeom prst="line">
            <a:avLst/>
          </a:prstGeom>
          <a:ln w="3175">
            <a:solidFill>
              <a:schemeClr val="bg1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ACA3A88C-7240-2150-892B-BA49E12399AB}"/>
              </a:ext>
            </a:extLst>
          </p:cNvPr>
          <p:cNvSpPr/>
          <p:nvPr userDrawn="1"/>
        </p:nvSpPr>
        <p:spPr>
          <a:xfrm>
            <a:off x="2981430" y="5548986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E686732B-F343-FD4B-8F12-02BE8551D311}"/>
              </a:ext>
            </a:extLst>
          </p:cNvPr>
          <p:cNvSpPr/>
          <p:nvPr userDrawn="1"/>
        </p:nvSpPr>
        <p:spPr>
          <a:xfrm>
            <a:off x="9304159" y="1182334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95F39915-8D94-490E-384B-112D56BACFAF}"/>
              </a:ext>
            </a:extLst>
          </p:cNvPr>
          <p:cNvSpPr/>
          <p:nvPr userDrawn="1"/>
        </p:nvSpPr>
        <p:spPr>
          <a:xfrm>
            <a:off x="10773676" y="5461797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3C87CB5A-EDAB-8F31-2EE8-FF603471B10A}"/>
              </a:ext>
            </a:extLst>
          </p:cNvPr>
          <p:cNvSpPr/>
          <p:nvPr userDrawn="1"/>
        </p:nvSpPr>
        <p:spPr>
          <a:xfrm>
            <a:off x="9500237" y="5027873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FACB4984-EA19-B2D5-A6BE-346DA78E2974}"/>
              </a:ext>
            </a:extLst>
          </p:cNvPr>
          <p:cNvSpPr/>
          <p:nvPr userDrawn="1"/>
        </p:nvSpPr>
        <p:spPr>
          <a:xfrm>
            <a:off x="11194682" y="810372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9BEB7B3A-736C-9113-0D5B-BB3D593FF1D3}"/>
              </a:ext>
            </a:extLst>
          </p:cNvPr>
          <p:cNvSpPr/>
          <p:nvPr userDrawn="1"/>
        </p:nvSpPr>
        <p:spPr>
          <a:xfrm>
            <a:off x="11630535" y="1228629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D66D3FCD-9077-4555-D1DD-19343D1C4D1B}"/>
              </a:ext>
            </a:extLst>
          </p:cNvPr>
          <p:cNvSpPr/>
          <p:nvPr userDrawn="1"/>
        </p:nvSpPr>
        <p:spPr>
          <a:xfrm>
            <a:off x="3308214" y="625379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1EF6AB40-CEB2-D7F2-BB3A-4C2071D342B1}"/>
              </a:ext>
            </a:extLst>
          </p:cNvPr>
          <p:cNvCxnSpPr>
            <a:cxnSpLocks/>
            <a:stCxn id="81" idx="2"/>
            <a:endCxn id="80" idx="6"/>
          </p:cNvCxnSpPr>
          <p:nvPr userDrawn="1"/>
        </p:nvCxnSpPr>
        <p:spPr>
          <a:xfrm flipH="1" flipV="1">
            <a:off x="613940" y="1110266"/>
            <a:ext cx="734082" cy="802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41B4D3A9-4A17-E378-60E2-6337E60388EB}"/>
              </a:ext>
            </a:extLst>
          </p:cNvPr>
          <p:cNvCxnSpPr>
            <a:cxnSpLocks/>
            <a:stCxn id="81" idx="6"/>
            <a:endCxn id="77" idx="6"/>
          </p:cNvCxnSpPr>
          <p:nvPr userDrawn="1"/>
        </p:nvCxnSpPr>
        <p:spPr>
          <a:xfrm flipV="1">
            <a:off x="1416851" y="659794"/>
            <a:ext cx="1960192" cy="5307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FB6FA93F-2E36-AC44-FA7B-49047E66723D}"/>
              </a:ext>
            </a:extLst>
          </p:cNvPr>
          <p:cNvSpPr/>
          <p:nvPr userDrawn="1"/>
        </p:nvSpPr>
        <p:spPr>
          <a:xfrm>
            <a:off x="545111" y="1075851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0D4F42EA-9680-F19F-7C05-F7474173A48F}"/>
              </a:ext>
            </a:extLst>
          </p:cNvPr>
          <p:cNvSpPr/>
          <p:nvPr userDrawn="1"/>
        </p:nvSpPr>
        <p:spPr>
          <a:xfrm>
            <a:off x="1348022" y="1156089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5D76499-9EFF-16AB-277A-69F5ED2C87B8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3D040DC-5B6B-F3F7-7895-F5887A81330B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F4C55857-50C3-ED57-137C-58D2F9B4316F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0" name="Graphique 12">
              <a:extLst>
                <a:ext uri="{FF2B5EF4-FFF2-40B4-BE49-F238E27FC236}">
                  <a16:creationId xmlns:a16="http://schemas.microsoft.com/office/drawing/2014/main" id="{E7B1557C-EF98-C996-E1A5-8EC83F938014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3" name="Forme libre 12">
                <a:extLst>
                  <a:ext uri="{FF2B5EF4-FFF2-40B4-BE49-F238E27FC236}">
                    <a16:creationId xmlns:a16="http://schemas.microsoft.com/office/drawing/2014/main" id="{66CF7951-E36E-6B8B-D87A-EA7DDECC3A4E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 13">
                <a:extLst>
                  <a:ext uri="{FF2B5EF4-FFF2-40B4-BE49-F238E27FC236}">
                    <a16:creationId xmlns:a16="http://schemas.microsoft.com/office/drawing/2014/main" id="{8848E769-CA89-7864-D8F9-888F4F8708F5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75A5FCDA-66B5-E55B-A1A4-35F43A47C9CF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332EA334-E317-F50A-24E3-9C244CE77801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33E5F696-9588-5349-05AA-9086ADE1351A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3B314DD9-3A00-AF1B-28FB-86958725D60F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BC41463-7940-7662-74B8-D423B93E7B2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DF9C5A76-02A2-CBFD-57CF-BFFA9F1E39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5586" y="4630680"/>
            <a:ext cx="10168568" cy="725835"/>
          </a:xfrm>
        </p:spPr>
        <p:txBody>
          <a:bodyPr anchor="t">
            <a:normAutofit/>
          </a:bodyPr>
          <a:lstStyle>
            <a:lvl1pPr algn="ctr">
              <a:defRPr sz="2400" b="0" i="0" cap="all" baseline="0">
                <a:solidFill>
                  <a:schemeClr val="bg1"/>
                </a:solidFill>
                <a:latin typeface="CNES Sans ExtraLight" pitchFamily="2" charset="77"/>
              </a:defRPr>
            </a:lvl1pPr>
          </a:lstStyle>
          <a:p>
            <a:r>
              <a:rPr lang="fr-FR" dirty="0"/>
              <a:t>STYLE DU SOUS-TITRE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4A7A65-D6F9-6CCE-CA6B-545C1A461C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5593" y="3439518"/>
            <a:ext cx="10159090" cy="873222"/>
          </a:xfrm>
        </p:spPr>
        <p:txBody>
          <a:bodyPr tIns="144000" anchor="t">
            <a:noAutofit/>
          </a:bodyPr>
          <a:lstStyle>
            <a:lvl1pPr marL="0" indent="0" algn="ctr">
              <a:lnSpc>
                <a:spcPct val="70000"/>
              </a:lnSpc>
              <a:buNone/>
              <a:defRPr sz="4800" cap="all" baseline="0">
                <a:ln w="12700">
                  <a:noFill/>
                </a:ln>
                <a:solidFill>
                  <a:schemeClr val="bg1"/>
                </a:solidFill>
                <a:latin typeface="CNES Poster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INSÉREZ LE TITRE </a:t>
            </a:r>
            <a:br>
              <a:rPr lang="fr-FR" dirty="0"/>
            </a:br>
            <a:r>
              <a:rPr lang="fr-FR" dirty="0"/>
              <a:t>DE VOTRE PARTIE</a:t>
            </a:r>
          </a:p>
        </p:txBody>
      </p:sp>
      <p:sp>
        <p:nvSpPr>
          <p:cNvPr id="58" name="Espace réservé du numéro de diapositive 5">
            <a:extLst>
              <a:ext uri="{FF2B5EF4-FFF2-40B4-BE49-F238E27FC236}">
                <a16:creationId xmlns:a16="http://schemas.microsoft.com/office/drawing/2014/main" id="{DCDE0B2C-6A6E-80D0-E7B7-1B979CF6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9" name="Forme libre 58">
            <a:extLst>
              <a:ext uri="{FF2B5EF4-FFF2-40B4-BE49-F238E27FC236}">
                <a16:creationId xmlns:a16="http://schemas.microsoft.com/office/drawing/2014/main" id="{847D6DBA-4E61-C18E-1496-9D20BA571DF4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C478BC41-1495-E909-6713-41C04D292E1F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F59A62C3-D7F3-A4F5-B68B-EB05F8B14138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467DF8E9-866B-6D78-B520-4AB93F9F052F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E4CFDA41-0F26-57B2-EDEF-62C771776DA1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10198C00-107E-84D8-8D5F-B56C8AF030AD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267F3BA1-7302-BBE0-2926-8012D03D26FE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4C80B6A4-6904-B7D3-F66F-BDC2CD5FCEAD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7" name="Espace réservé du texte 60">
            <a:extLst>
              <a:ext uri="{FF2B5EF4-FFF2-40B4-BE49-F238E27FC236}">
                <a16:creationId xmlns:a16="http://schemas.microsoft.com/office/drawing/2014/main" id="{93513065-18F7-0275-22F0-0079131DEC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1699" y="959616"/>
            <a:ext cx="5746879" cy="2471482"/>
          </a:xfrm>
        </p:spPr>
        <p:txBody>
          <a:bodyPr tIns="0" anchor="t">
            <a:noAutofit/>
          </a:bodyPr>
          <a:lstStyle>
            <a:lvl1pPr algn="ctr">
              <a:defRPr sz="20800" cap="all" baseline="0">
                <a:ln w="15875">
                  <a:gradFill flip="none" rotWithShape="1">
                    <a:gsLst>
                      <a:gs pos="12000">
                        <a:schemeClr val="accent4"/>
                      </a:gs>
                      <a:gs pos="29000">
                        <a:schemeClr val="accent3"/>
                      </a:gs>
                      <a:gs pos="73000">
                        <a:schemeClr val="tx2"/>
                      </a:gs>
                      <a:gs pos="56000">
                        <a:schemeClr val="bg2"/>
                      </a:gs>
                    </a:gsLst>
                    <a:lin ang="13500000" scaled="1"/>
                    <a:tileRect/>
                  </a:gradFill>
                </a:ln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F0FB84F-C736-D008-AF35-773EE40AC994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1895C46-E0EC-3072-5D76-BDD9B1E2E193}"/>
              </a:ext>
            </a:extLst>
          </p:cNvPr>
          <p:cNvCxnSpPr>
            <a:cxnSpLocks/>
            <a:stCxn id="19" idx="4"/>
            <a:endCxn id="20" idx="4"/>
          </p:cNvCxnSpPr>
          <p:nvPr userDrawn="1"/>
        </p:nvCxnSpPr>
        <p:spPr>
          <a:xfrm flipV="1">
            <a:off x="531245" y="3429000"/>
            <a:ext cx="387335" cy="1945958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BD47EB0-A0D3-205C-8C6D-CAC1FBF89168}"/>
              </a:ext>
            </a:extLst>
          </p:cNvPr>
          <p:cNvCxnSpPr>
            <a:cxnSpLocks/>
            <a:stCxn id="21" idx="3"/>
            <a:endCxn id="20" idx="3"/>
          </p:cNvCxnSpPr>
          <p:nvPr userDrawn="1"/>
        </p:nvCxnSpPr>
        <p:spPr>
          <a:xfrm flipH="1">
            <a:off x="894245" y="2639731"/>
            <a:ext cx="1409538" cy="77918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A54C4A6F-0F58-8607-1ADB-FCA02649FAC9}"/>
              </a:ext>
            </a:extLst>
          </p:cNvPr>
          <p:cNvSpPr/>
          <p:nvPr userDrawn="1"/>
        </p:nvSpPr>
        <p:spPr>
          <a:xfrm>
            <a:off x="496830" y="5306129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E1BE76D-E3D3-F827-3EAC-F16BFE66225A}"/>
              </a:ext>
            </a:extLst>
          </p:cNvPr>
          <p:cNvSpPr/>
          <p:nvPr userDrawn="1"/>
        </p:nvSpPr>
        <p:spPr>
          <a:xfrm>
            <a:off x="884165" y="3360171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D2203B1-E745-B749-BE67-6B71F74BA806}"/>
              </a:ext>
            </a:extLst>
          </p:cNvPr>
          <p:cNvSpPr/>
          <p:nvPr userDrawn="1"/>
        </p:nvSpPr>
        <p:spPr>
          <a:xfrm>
            <a:off x="2293703" y="2580982"/>
            <a:ext cx="68829" cy="68829"/>
          </a:xfrm>
          <a:prstGeom prst="ellipse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712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DEUX BLO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99B84A-DC2A-1A22-02D5-98E7BA98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8AE8E2CD-FAA1-7703-C8A1-3E037A144160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9005090-B290-9437-D705-6F23E4834FCD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7367EB9D-D995-BF22-A791-4CA1C2D3B19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1C45C6EC-2878-EE18-5247-CF29FEEEB4FE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7DB724B8-FE11-F730-69F2-ADFE99945106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148ECD61-EC79-3707-9119-B8BE17945705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8DF2F02-7699-74A5-E92C-DC5A70CB5828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4442731A-BF35-FAFB-E305-ABB40C5BA418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BB575548-2049-7829-3DEA-3813EDB9F1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075" y="1806575"/>
            <a:ext cx="11318875" cy="4184650"/>
          </a:xfrm>
        </p:spPr>
        <p:txBody>
          <a:bodyPr numCol="2" spcCol="360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5173CC6E-0F59-87E1-4D81-E093765B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58D73BD-E2AE-A4CA-4B5E-E63BE7804B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B953779B-67EB-79C0-DED5-4B21D77819C7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45606DEF-34C6-9D5E-E17B-4F0A4C322B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68605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D8C1B46B-66CD-51AD-2511-C628C3ECA242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re 1">
            <a:extLst>
              <a:ext uri="{FF2B5EF4-FFF2-40B4-BE49-F238E27FC236}">
                <a16:creationId xmlns:a16="http://schemas.microsoft.com/office/drawing/2014/main" id="{5D805806-8445-FB4B-27F4-35FA59ACB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E87392E-3219-8310-A8DF-E8737B1E9EF2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28B72D3F-472D-09BF-CF59-310A22B4193B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0311C47A-F4B8-7510-9E29-2F6A8C9F4E46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587E5DBC-2E9F-BC48-B119-87181E41EB31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6652B425-FDDF-F07E-E0AD-6C45966852D6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894E6C3F-D88B-1250-6447-E0A55898DBFD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897E271B-D0DE-18D2-12E0-1A7C7C9259C1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73CA8F28-2890-811C-D141-D87E78D6C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96BDF15-61FA-3A4B-A155-FA20966E7BB0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599F065-3898-AFF4-4338-8D350636A1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4036268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 POINTS NUMEROT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9561AAD2-97BF-9F73-C43E-C65103C3E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4930"/>
            <a:ext cx="9240888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14ABB5-8C45-A88B-0542-5206182E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61D5E7DA-F8B6-B0F6-7154-39CCF7436BF3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34" name="Espace réservé du texte 31">
            <a:extLst>
              <a:ext uri="{FF2B5EF4-FFF2-40B4-BE49-F238E27FC236}">
                <a16:creationId xmlns:a16="http://schemas.microsoft.com/office/drawing/2014/main" id="{9F332AB2-D941-4D64-36F8-67EA40D0470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84156" y="3844402"/>
            <a:ext cx="689375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5" name="Espace réservé du texte 31">
            <a:extLst>
              <a:ext uri="{FF2B5EF4-FFF2-40B4-BE49-F238E27FC236}">
                <a16:creationId xmlns:a16="http://schemas.microsoft.com/office/drawing/2014/main" id="{D78863B0-06E7-4415-F4B6-732F578EA3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84156" y="1907728"/>
            <a:ext cx="689375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6" name="Espace réservé du texte 31">
            <a:extLst>
              <a:ext uri="{FF2B5EF4-FFF2-40B4-BE49-F238E27FC236}">
                <a16:creationId xmlns:a16="http://schemas.microsoft.com/office/drawing/2014/main" id="{B418719A-AFE5-4827-27E8-EB2EB6DD811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97956" y="3844402"/>
            <a:ext cx="689375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7" name="Espace réservé du texte 31">
            <a:extLst>
              <a:ext uri="{FF2B5EF4-FFF2-40B4-BE49-F238E27FC236}">
                <a16:creationId xmlns:a16="http://schemas.microsoft.com/office/drawing/2014/main" id="{9010ABB5-891B-9222-E373-FAED8AABEC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97956" y="1907728"/>
            <a:ext cx="689375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43" name="Espace réservé du texte 31">
            <a:extLst>
              <a:ext uri="{FF2B5EF4-FFF2-40B4-BE49-F238E27FC236}">
                <a16:creationId xmlns:a16="http://schemas.microsoft.com/office/drawing/2014/main" id="{C1220C15-6C5E-C989-98C5-BA63B567112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0174" y="3844402"/>
            <a:ext cx="689375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44" name="Espace réservé du texte 31">
            <a:extLst>
              <a:ext uri="{FF2B5EF4-FFF2-40B4-BE49-F238E27FC236}">
                <a16:creationId xmlns:a16="http://schemas.microsoft.com/office/drawing/2014/main" id="{A01BAC35-8C8A-9C0D-3B52-8C32EAE5C2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0174" y="1907728"/>
            <a:ext cx="689375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20D9CD3-8D91-F72B-C103-28F91F64EF32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4" name="Forme libre 3">
              <a:extLst>
                <a:ext uri="{FF2B5EF4-FFF2-40B4-BE49-F238E27FC236}">
                  <a16:creationId xmlns:a16="http://schemas.microsoft.com/office/drawing/2014/main" id="{AF8A6BB7-8F64-7D5E-18A7-E0E56E3B670B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8DB38E80-0DDC-84A2-224F-23F2C0BB449B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C2911017-54FF-FDF8-5FC4-2748C54791F0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04F0D38D-1CFA-AA3B-6CD1-5EE7EE4768A8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15A8B8FC-CB3A-67D2-507A-C0E0616B4CC3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3532DA7D-4094-F572-EAB5-264D54748220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1065410F-F013-80F6-76B1-5D6B53B0DE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55247" y="1920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45" name="Espace réservé du texte 41">
            <a:extLst>
              <a:ext uri="{FF2B5EF4-FFF2-40B4-BE49-F238E27FC236}">
                <a16:creationId xmlns:a16="http://schemas.microsoft.com/office/drawing/2014/main" id="{FC37DD8B-ACC9-7EDC-DBAB-42B20FDCD8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55247" y="2601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0" name="Espace réservé du texte 17">
            <a:extLst>
              <a:ext uri="{FF2B5EF4-FFF2-40B4-BE49-F238E27FC236}">
                <a16:creationId xmlns:a16="http://schemas.microsoft.com/office/drawing/2014/main" id="{D9E07F6B-DA3E-41CB-42E6-9DE496F075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55247" y="3846587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1" name="Espace réservé du texte 41">
            <a:extLst>
              <a:ext uri="{FF2B5EF4-FFF2-40B4-BE49-F238E27FC236}">
                <a16:creationId xmlns:a16="http://schemas.microsoft.com/office/drawing/2014/main" id="{63BF6000-3B6E-A2D2-2DFB-32321145345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55247" y="4528101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2" name="Espace réservé du texte 17">
            <a:extLst>
              <a:ext uri="{FF2B5EF4-FFF2-40B4-BE49-F238E27FC236}">
                <a16:creationId xmlns:a16="http://schemas.microsoft.com/office/drawing/2014/main" id="{DE93F381-54D8-FDEC-EE8E-8FD2DF5C91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53377" y="1922825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3" name="Espace réservé du texte 41">
            <a:extLst>
              <a:ext uri="{FF2B5EF4-FFF2-40B4-BE49-F238E27FC236}">
                <a16:creationId xmlns:a16="http://schemas.microsoft.com/office/drawing/2014/main" id="{AD0B8F82-CA25-A2F3-B85D-388B0612556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53377" y="2604339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4" name="Espace réservé du texte 17">
            <a:extLst>
              <a:ext uri="{FF2B5EF4-FFF2-40B4-BE49-F238E27FC236}">
                <a16:creationId xmlns:a16="http://schemas.microsoft.com/office/drawing/2014/main" id="{29ADB64B-3DB1-B8C8-4050-8043EB41658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53377" y="3849014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5" name="Espace réservé du texte 41">
            <a:extLst>
              <a:ext uri="{FF2B5EF4-FFF2-40B4-BE49-F238E27FC236}">
                <a16:creationId xmlns:a16="http://schemas.microsoft.com/office/drawing/2014/main" id="{95BD4B18-C1FD-F590-6699-B9BAE052585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053377" y="4530528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6" name="Espace réservé du texte 17">
            <a:extLst>
              <a:ext uri="{FF2B5EF4-FFF2-40B4-BE49-F238E27FC236}">
                <a16:creationId xmlns:a16="http://schemas.microsoft.com/office/drawing/2014/main" id="{ADC41E37-05A0-B70D-BFDE-E64ADB32B07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35529" y="1925209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7" name="Espace réservé du texte 41">
            <a:extLst>
              <a:ext uri="{FF2B5EF4-FFF2-40B4-BE49-F238E27FC236}">
                <a16:creationId xmlns:a16="http://schemas.microsoft.com/office/drawing/2014/main" id="{1C7D2D23-0972-523B-9221-69338F8220D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35529" y="2606723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8" name="Espace réservé du texte 17">
            <a:extLst>
              <a:ext uri="{FF2B5EF4-FFF2-40B4-BE49-F238E27FC236}">
                <a16:creationId xmlns:a16="http://schemas.microsoft.com/office/drawing/2014/main" id="{6063B0F2-B7BA-E6FE-2A8C-3848D743A10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35529" y="3851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9" name="Espace réservé du texte 41">
            <a:extLst>
              <a:ext uri="{FF2B5EF4-FFF2-40B4-BE49-F238E27FC236}">
                <a16:creationId xmlns:a16="http://schemas.microsoft.com/office/drawing/2014/main" id="{FC9EE90A-A06A-81C3-0C43-004FBA7B2B1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35529" y="4532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EEBD5FDB-EAFF-C9DA-D228-01E5D03D9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790EC93-EFCB-A4DE-37BB-DA328DFE86A6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E47ADA47-7A6A-A0F7-0024-3C62BEDB6F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2178537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ABC472-1A75-1EB1-9EE9-52F93E2E9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7" y="365125"/>
            <a:ext cx="1129020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4E0CCB-AD10-9591-8553-023586346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126" y="1825625"/>
            <a:ext cx="11290209" cy="416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F9DC05-3943-D165-646B-2A3E002FF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3759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65000"/>
                  </a:schemeClr>
                </a:solidFill>
                <a:latin typeface="CNES Sans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FA3585-C39F-3054-84F0-B1EE62B19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5420" y="6319201"/>
            <a:ext cx="36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bg1"/>
                </a:solidFill>
                <a:latin typeface="CNES Sans Light" pitchFamily="2" charset="77"/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235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679" r:id="rId2"/>
    <p:sldLayoutId id="2147483777" r:id="rId3"/>
    <p:sldLayoutId id="2147483751" r:id="rId4"/>
    <p:sldLayoutId id="2147483662" r:id="rId5"/>
    <p:sldLayoutId id="2147483711" r:id="rId6"/>
    <p:sldLayoutId id="2147483680" r:id="rId7"/>
    <p:sldLayoutId id="2147483710" r:id="rId8"/>
    <p:sldLayoutId id="2147483678" r:id="rId9"/>
    <p:sldLayoutId id="2147483768" r:id="rId10"/>
    <p:sldLayoutId id="2147483712" r:id="rId11"/>
    <p:sldLayoutId id="2147483675" r:id="rId12"/>
    <p:sldLayoutId id="2147483674" r:id="rId13"/>
    <p:sldLayoutId id="2147483663" r:id="rId14"/>
    <p:sldLayoutId id="2147483676" r:id="rId15"/>
    <p:sldLayoutId id="2147483677" r:id="rId16"/>
    <p:sldLayoutId id="2147483780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 cap="all" baseline="0">
          <a:solidFill>
            <a:schemeClr val="bg1"/>
          </a:solidFill>
          <a:latin typeface="CNES Poster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i="0" kern="1200">
          <a:solidFill>
            <a:schemeClr val="bg1"/>
          </a:solidFill>
          <a:latin typeface="CNES Sans Light" pitchFamily="2" charset="77"/>
          <a:ea typeface="+mn-ea"/>
          <a:cs typeface="+mn-cs"/>
        </a:defRPr>
      </a:lvl1pPr>
      <a:lvl2pPr marL="295275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130000"/>
        <a:buFont typeface="Arial" panose="020B0604020202020204" pitchFamily="34" charset="0"/>
        <a:buChar char="•"/>
        <a:tabLst/>
        <a:defRPr sz="1400" b="0" i="0" kern="1200">
          <a:solidFill>
            <a:schemeClr val="bg1"/>
          </a:solidFill>
          <a:latin typeface="CNES Sans Light" pitchFamily="2" charset="77"/>
          <a:ea typeface="+mn-ea"/>
          <a:cs typeface="+mn-cs"/>
        </a:defRPr>
      </a:lvl2pPr>
      <a:lvl3pPr marL="585788" indent="-3175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400" b="0" i="0" kern="1200">
          <a:solidFill>
            <a:schemeClr val="bg1"/>
          </a:solidFill>
          <a:latin typeface="CNES Sans Light" pitchFamily="2" charset="77"/>
          <a:ea typeface="+mn-ea"/>
          <a:cs typeface="+mn-cs"/>
        </a:defRPr>
      </a:lvl3pPr>
      <a:lvl4pPr marL="893763" indent="-3175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Arial" panose="020B0604020202020204" pitchFamily="34" charset="0"/>
        <a:buChar char="•"/>
        <a:tabLst/>
        <a:defRPr sz="1400" b="0" i="0" kern="1200">
          <a:solidFill>
            <a:schemeClr val="bg1"/>
          </a:solidFill>
          <a:latin typeface="CNES Sans Light" pitchFamily="2" charset="77"/>
          <a:ea typeface="+mn-ea"/>
          <a:cs typeface="+mn-cs"/>
        </a:defRPr>
      </a:lvl4pPr>
      <a:lvl5pPr marL="95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400" b="0" i="0" kern="1200">
          <a:solidFill>
            <a:schemeClr val="bg1"/>
          </a:solidFill>
          <a:latin typeface="CNES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884" userDrawn="1">
          <p15:clr>
            <a:srgbClr val="F26B43"/>
          </p15:clr>
        </p15:guide>
        <p15:guide id="4" orient="horz" pos="3774" userDrawn="1">
          <p15:clr>
            <a:srgbClr val="F26B43"/>
          </p15:clr>
        </p15:guide>
        <p15:guide id="5" pos="218" userDrawn="1">
          <p15:clr>
            <a:srgbClr val="F26B43"/>
          </p15:clr>
        </p15:guide>
        <p15:guide id="6" pos="7348" userDrawn="1">
          <p15:clr>
            <a:srgbClr val="F26B43"/>
          </p15:clr>
        </p15:guide>
        <p15:guide id="7" orient="horz" pos="1068" userDrawn="1">
          <p15:clr>
            <a:srgbClr val="F26B43"/>
          </p15:clr>
        </p15:guide>
        <p15:guide id="8" orient="horz" pos="1138" userDrawn="1">
          <p15:clr>
            <a:srgbClr val="F26B43"/>
          </p15:clr>
        </p15:guide>
        <p15:guide id="9" orient="horz" pos="2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ABC472-1A75-1EB1-9EE9-52F93E2E9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7" y="365125"/>
            <a:ext cx="1129020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4E0CCB-AD10-9591-8553-023586346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126" y="1825625"/>
            <a:ext cx="11290209" cy="416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FA3585-C39F-3054-84F0-B1EE62B19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5420" y="6319201"/>
            <a:ext cx="36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0F5C4DE5-1CD0-8E3C-2CFE-D8F39EBC6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173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78" r:id="rId4"/>
    <p:sldLayoutId id="2147483757" r:id="rId5"/>
    <p:sldLayoutId id="2147483758" r:id="rId6"/>
    <p:sldLayoutId id="2147483759" r:id="rId7"/>
    <p:sldLayoutId id="2147483767" r:id="rId8"/>
    <p:sldLayoutId id="2147483760" r:id="rId9"/>
    <p:sldLayoutId id="2147483769" r:id="rId10"/>
    <p:sldLayoutId id="214748377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7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 cap="all" baseline="0">
          <a:solidFill>
            <a:schemeClr val="tx1"/>
          </a:solidFill>
          <a:latin typeface="CNES Poster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CNES Sans Light" pitchFamily="2" charset="77"/>
          <a:ea typeface="+mn-ea"/>
          <a:cs typeface="+mn-cs"/>
        </a:defRPr>
      </a:lvl1pPr>
      <a:lvl2pPr marL="295275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130000"/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CNES Sans Light" pitchFamily="2" charset="77"/>
          <a:ea typeface="+mn-ea"/>
          <a:cs typeface="+mn-cs"/>
        </a:defRPr>
      </a:lvl2pPr>
      <a:lvl3pPr marL="585788" indent="-3175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CNES Sans Light" pitchFamily="2" charset="77"/>
          <a:ea typeface="+mn-ea"/>
          <a:cs typeface="+mn-cs"/>
        </a:defRPr>
      </a:lvl3pPr>
      <a:lvl4pPr marL="893763" indent="-3175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CNES Sans Light" pitchFamily="2" charset="77"/>
          <a:ea typeface="+mn-ea"/>
          <a:cs typeface="+mn-cs"/>
        </a:defRPr>
      </a:lvl4pPr>
      <a:lvl5pPr marL="95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400" b="0" i="0" kern="1200">
          <a:solidFill>
            <a:schemeClr val="bg1"/>
          </a:solidFill>
          <a:latin typeface="CNES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876" userDrawn="1">
          <p15:clr>
            <a:srgbClr val="F26B43"/>
          </p15:clr>
        </p15:guide>
        <p15:guide id="4" orient="horz" pos="3774" userDrawn="1">
          <p15:clr>
            <a:srgbClr val="F26B43"/>
          </p15:clr>
        </p15:guide>
        <p15:guide id="5" pos="218" userDrawn="1">
          <p15:clr>
            <a:srgbClr val="F26B43"/>
          </p15:clr>
        </p15:guide>
        <p15:guide id="6" pos="7348" userDrawn="1">
          <p15:clr>
            <a:srgbClr val="F26B43"/>
          </p15:clr>
        </p15:guide>
        <p15:guide id="7" orient="horz" pos="1068" userDrawn="1">
          <p15:clr>
            <a:srgbClr val="F26B43"/>
          </p15:clr>
        </p15:guide>
        <p15:guide id="8" orient="horz" pos="1138" userDrawn="1">
          <p15:clr>
            <a:srgbClr val="F26B43"/>
          </p15:clr>
        </p15:guide>
        <p15:guide id="9" orient="horz" pos="2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6" Type="http://schemas.openxmlformats.org/officeDocument/2006/relationships/image" Target="../media/image45.png"/><Relationship Id="rId5" Type="http://schemas.openxmlformats.org/officeDocument/2006/relationships/image" Target="../media/image33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47.png"/><Relationship Id="rId7" Type="http://schemas.openxmlformats.org/officeDocument/2006/relationships/image" Target="../media/image44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6" Type="http://schemas.openxmlformats.org/officeDocument/2006/relationships/image" Target="../media/image43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emf"/><Relationship Id="rId3" Type="http://schemas.openxmlformats.org/officeDocument/2006/relationships/tags" Target="../tags/tag7.xml"/><Relationship Id="rId21" Type="http://schemas.openxmlformats.org/officeDocument/2006/relationships/image" Target="../media/image24.png"/><Relationship Id="rId7" Type="http://schemas.openxmlformats.org/officeDocument/2006/relationships/tags" Target="../tags/tag11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tags" Target="../tags/tag6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slideLayout" Target="../slideLayouts/slideLayout17.xml"/><Relationship Id="rId24" Type="http://schemas.openxmlformats.org/officeDocument/2006/relationships/image" Target="../media/image27.emf"/><Relationship Id="rId5" Type="http://schemas.openxmlformats.org/officeDocument/2006/relationships/tags" Target="../tags/tag9.xml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tags" Target="../tags/tag14.xml"/><Relationship Id="rId19" Type="http://schemas.openxmlformats.org/officeDocument/2006/relationships/image" Target="../media/image22.pn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5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lipse 23">
            <a:extLst>
              <a:ext uri="{FF2B5EF4-FFF2-40B4-BE49-F238E27FC236}">
                <a16:creationId xmlns:a16="http://schemas.microsoft.com/office/drawing/2014/main" id="{5C568D3B-0167-1B93-FC21-725B376E02C9}"/>
              </a:ext>
            </a:extLst>
          </p:cNvPr>
          <p:cNvSpPr/>
          <p:nvPr/>
        </p:nvSpPr>
        <p:spPr>
          <a:xfrm>
            <a:off x="6433461" y="5631916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Sous-titre 12">
            <a:extLst>
              <a:ext uri="{FF2B5EF4-FFF2-40B4-BE49-F238E27FC236}">
                <a16:creationId xmlns:a16="http://schemas.microsoft.com/office/drawing/2014/main" id="{F7EEC59D-C314-B4B9-4123-EB3305009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14" y="3736843"/>
            <a:ext cx="10617120" cy="1655762"/>
          </a:xfrm>
        </p:spPr>
        <p:txBody>
          <a:bodyPr/>
          <a:lstStyle/>
          <a:p>
            <a:r>
              <a:rPr lang="fr-FR" sz="2000" dirty="0" smtClean="0"/>
              <a:t>J. Annaloro</a:t>
            </a:r>
          </a:p>
          <a:p>
            <a:r>
              <a:rPr lang="fr-FR" sz="2000" dirty="0" smtClean="0"/>
              <a:t>S. Galera</a:t>
            </a:r>
          </a:p>
          <a:p>
            <a:r>
              <a:rPr lang="fr-FR" sz="2000" dirty="0" smtClean="0"/>
              <a:t>A. Bellucci</a:t>
            </a:r>
          </a:p>
          <a:p>
            <a:r>
              <a:rPr lang="fr-FR" sz="2000" dirty="0" smtClean="0"/>
              <a:t>G. Laur</a:t>
            </a:r>
            <a:endParaRPr lang="fr-FR" sz="2000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062E11B-26B4-336B-BEDD-C3AA26D1EE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4800" dirty="0" smtClean="0"/>
              <a:t>Roadmap of DEBRISK V4</a:t>
            </a:r>
            <a:br>
              <a:rPr lang="fr-FR" sz="4800" dirty="0" smtClean="0"/>
            </a:br>
            <a:r>
              <a:rPr lang="fr-FR" sz="4800" dirty="0" err="1" smtClean="0"/>
              <a:t>foreseen</a:t>
            </a:r>
            <a:r>
              <a:rPr lang="fr-FR" sz="4800" dirty="0" smtClean="0"/>
              <a:t> </a:t>
            </a:r>
            <a:r>
              <a:rPr lang="fr-FR" sz="4800" dirty="0" err="1" smtClean="0"/>
              <a:t>modeling</a:t>
            </a:r>
            <a:r>
              <a:rPr lang="fr-FR" sz="4800" dirty="0" smtClean="0"/>
              <a:t> and </a:t>
            </a:r>
            <a:r>
              <a:rPr lang="fr-FR" sz="4800" dirty="0" err="1" smtClean="0"/>
              <a:t>methodology</a:t>
            </a:r>
            <a:r>
              <a:rPr lang="fr-FR" sz="4800" dirty="0" smtClean="0"/>
              <a:t> </a:t>
            </a:r>
            <a:r>
              <a:rPr lang="fr-FR" sz="4800" dirty="0" err="1" smtClean="0"/>
              <a:t>improvements</a:t>
            </a:r>
            <a:endParaRPr lang="fr-FR" sz="480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BEC7F2D-C89D-CD10-A9D0-550D2FED50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Clean Space </a:t>
            </a:r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DAys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189AC85-8F28-AFF9-6321-0170E151AF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08/10/24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838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Titre 4"/>
          <p:cNvSpPr>
            <a:spLocks noGrp="1"/>
          </p:cNvSpPr>
          <p:nvPr>
            <p:ph type="title"/>
          </p:nvPr>
        </p:nvSpPr>
        <p:spPr>
          <a:xfrm>
            <a:off x="365123" y="364930"/>
            <a:ext cx="11653373" cy="478495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Aerothermodynamics</a:t>
            </a:r>
            <a:r>
              <a:rPr lang="fr-FR" dirty="0" smtClean="0"/>
              <a:t>: </a:t>
            </a:r>
            <a:r>
              <a:rPr lang="fr-FR" dirty="0" err="1" smtClean="0"/>
              <a:t>Transitionnal</a:t>
            </a:r>
            <a:r>
              <a:rPr lang="fr-FR" dirty="0" smtClean="0"/>
              <a:t> </a:t>
            </a:r>
            <a:r>
              <a:rPr lang="fr-FR" dirty="0" err="1" smtClean="0"/>
              <a:t>regime</a:t>
            </a:r>
            <a:endParaRPr lang="fr-FR" dirty="0"/>
          </a:p>
        </p:txBody>
      </p:sp>
      <p:pic>
        <p:nvPicPr>
          <p:cNvPr id="8" name="Picture 2" descr="bridging-CD-sphere-radiu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" r="7205" b="10183"/>
          <a:stretch/>
        </p:blipFill>
        <p:spPr bwMode="auto">
          <a:xfrm>
            <a:off x="846490" y="3348158"/>
            <a:ext cx="3535881" cy="27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bridging-h-sphere-radiu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r="7622" b="10172"/>
          <a:stretch/>
        </p:blipFill>
        <p:spPr bwMode="auto">
          <a:xfrm>
            <a:off x="5142767" y="3242128"/>
            <a:ext cx="3648043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contenu 6"/>
          <p:cNvSpPr txBox="1">
            <a:spLocks/>
          </p:cNvSpPr>
          <p:nvPr/>
        </p:nvSpPr>
        <p:spPr>
          <a:xfrm>
            <a:off x="74952" y="1014577"/>
            <a:ext cx="8627930" cy="11457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29527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585788" indent="-317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893763" indent="-317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kern="0" dirty="0" smtClean="0">
                <a:latin typeface="CNES Sans Light" panose="00000400000000000000" pitchFamily="50" charset="0"/>
              </a:rPr>
              <a:t>Bridging function currently implemented : Blanchard &amp; </a:t>
            </a:r>
            <a:r>
              <a:rPr lang="en-US" kern="0" dirty="0" err="1" smtClean="0">
                <a:latin typeface="CNES Sans Light" panose="00000400000000000000" pitchFamily="50" charset="0"/>
              </a:rPr>
              <a:t>Legge</a:t>
            </a:r>
            <a:endParaRPr lang="en-US" kern="0" dirty="0" smtClean="0">
              <a:latin typeface="CNES Sans Light" panose="00000400000000000000" pitchFamily="50" charset="0"/>
            </a:endParaRPr>
          </a:p>
          <a:p>
            <a:pPr marL="285750" lvl="1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kern="0" dirty="0" smtClean="0">
                <a:latin typeface="CNES Sans Light" panose="00000400000000000000" pitchFamily="50" charset="0"/>
              </a:rPr>
              <a:t>Blanchard &amp; </a:t>
            </a:r>
            <a:r>
              <a:rPr lang="en-US" kern="0" dirty="0" err="1" smtClean="0">
                <a:latin typeface="CNES Sans Light" panose="00000400000000000000" pitchFamily="50" charset="0"/>
              </a:rPr>
              <a:t>Legge</a:t>
            </a:r>
            <a:r>
              <a:rPr lang="en-US" kern="0" dirty="0" smtClean="0">
                <a:latin typeface="CNES Sans Light" panose="00000400000000000000" pitchFamily="50" charset="0"/>
              </a:rPr>
              <a:t> bridging functions validated via a CFD/DSMC on spheres (only) by varying the Knudsen number</a:t>
            </a:r>
          </a:p>
          <a:p>
            <a:pPr marL="285750" lvl="1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kern="0" dirty="0" smtClean="0">
                <a:latin typeface="CNES Sans Light" panose="00000400000000000000" pitchFamily="50" charset="0"/>
              </a:rPr>
              <a:t>Next activities : calibrate functions via </a:t>
            </a:r>
            <a:r>
              <a:rPr lang="en-US" kern="0" dirty="0">
                <a:latin typeface="CNES Sans Light" panose="00000400000000000000" pitchFamily="50" charset="0"/>
              </a:rPr>
              <a:t>CFD/DSMC </a:t>
            </a:r>
            <a:r>
              <a:rPr lang="en-US" kern="0" dirty="0" smtClean="0">
                <a:latin typeface="CNES Sans Light" panose="00000400000000000000" pitchFamily="50" charset="0"/>
              </a:rPr>
              <a:t>computations </a:t>
            </a:r>
            <a:r>
              <a:rPr lang="en-US" kern="0" dirty="0">
                <a:latin typeface="CNES Sans Light" panose="00000400000000000000" pitchFamily="50" charset="0"/>
              </a:rPr>
              <a:t>for each topology </a:t>
            </a:r>
            <a:endParaRPr lang="en-US" kern="0" dirty="0" smtClean="0">
              <a:latin typeface="CNES Sans Light" panose="00000400000000000000" pitchFamily="50" charset="0"/>
            </a:endParaRPr>
          </a:p>
          <a:p>
            <a:pPr marL="576263" lvl="2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kern="0" dirty="0" smtClean="0">
                <a:latin typeface="CNES Sans Light" panose="00000400000000000000" pitchFamily="50" charset="0"/>
              </a:rPr>
              <a:t>From </a:t>
            </a:r>
            <a:r>
              <a:rPr lang="en-US" kern="0" dirty="0">
                <a:latin typeface="CNES Sans Light" panose="00000400000000000000" pitchFamily="50" charset="0"/>
              </a:rPr>
              <a:t>what Knudsen number </a:t>
            </a:r>
            <a:r>
              <a:rPr lang="en-US" kern="0" dirty="0" smtClean="0">
                <a:latin typeface="CNES Sans Light" panose="00000400000000000000" pitchFamily="50" charset="0"/>
              </a:rPr>
              <a:t>a </a:t>
            </a:r>
            <a:r>
              <a:rPr lang="en-US" kern="0" dirty="0">
                <a:latin typeface="CNES Sans Light" panose="00000400000000000000" pitchFamily="50" charset="0"/>
              </a:rPr>
              <a:t>DSMC </a:t>
            </a:r>
            <a:r>
              <a:rPr lang="en-US" kern="0" dirty="0" smtClean="0">
                <a:latin typeface="CNES Sans Light" panose="00000400000000000000" pitchFamily="50" charset="0"/>
              </a:rPr>
              <a:t>computation is getting too expensive?</a:t>
            </a:r>
          </a:p>
          <a:p>
            <a:pPr marL="576263" lvl="2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influence of </a:t>
            </a:r>
            <a:r>
              <a:rPr lang="fr-FR" dirty="0" err="1"/>
              <a:t>considering</a:t>
            </a:r>
            <a:r>
              <a:rPr lang="fr-FR" dirty="0"/>
              <a:t> </a:t>
            </a:r>
            <a:r>
              <a:rPr lang="fr-FR" dirty="0" err="1"/>
              <a:t>chemical</a:t>
            </a:r>
            <a:r>
              <a:rPr lang="fr-FR" dirty="0"/>
              <a:t> </a:t>
            </a:r>
            <a:r>
              <a:rPr lang="fr-FR" dirty="0" err="1"/>
              <a:t>reaction</a:t>
            </a:r>
            <a:r>
              <a:rPr lang="fr-FR" dirty="0"/>
              <a:t> and </a:t>
            </a:r>
            <a:r>
              <a:rPr lang="fr-FR" dirty="0" err="1"/>
              <a:t>which</a:t>
            </a:r>
            <a:r>
              <a:rPr lang="fr-FR" dirty="0"/>
              <a:t> model to use</a:t>
            </a:r>
            <a:r>
              <a:rPr lang="fr-FR" dirty="0" smtClean="0"/>
              <a:t>?</a:t>
            </a:r>
          </a:p>
          <a:p>
            <a:pPr marL="576263" lvl="2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kern="0" dirty="0" smtClean="0">
                <a:latin typeface="CNES Sans Light" panose="00000400000000000000" pitchFamily="50" charset="0"/>
              </a:rPr>
              <a:t>What </a:t>
            </a:r>
            <a:r>
              <a:rPr lang="en-US" kern="0" dirty="0" smtClean="0">
                <a:latin typeface="CNES Sans Light" panose="00000400000000000000" pitchFamily="50" charset="0"/>
              </a:rPr>
              <a:t>is the influence of the </a:t>
            </a:r>
            <a:r>
              <a:rPr lang="en-US" kern="0" dirty="0" err="1" smtClean="0">
                <a:latin typeface="CNES Sans Light" panose="00000400000000000000" pitchFamily="50" charset="0"/>
              </a:rPr>
              <a:t>catalicity</a:t>
            </a:r>
            <a:r>
              <a:rPr lang="en-US" kern="0" dirty="0" smtClean="0">
                <a:latin typeface="CNES Sans Light" panose="00000400000000000000" pitchFamily="50" charset="0"/>
              </a:rPr>
              <a:t>?</a:t>
            </a:r>
          </a:p>
          <a:p>
            <a:pPr marL="576263" lvl="2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kern="0" dirty="0" smtClean="0">
                <a:latin typeface="CNES Sans Light" panose="00000400000000000000" pitchFamily="50" charset="0"/>
              </a:rPr>
              <a:t>What is the influence of the wall boundary condition?</a:t>
            </a:r>
            <a:endParaRPr lang="en-US" kern="0" dirty="0">
              <a:latin typeface="CNES Sans Light" panose="00000400000000000000" pitchFamily="50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9333156" y="1956189"/>
            <a:ext cx="2867391" cy="2571878"/>
            <a:chOff x="2438152" y="2703950"/>
            <a:chExt cx="3604784" cy="3233275"/>
          </a:xfrm>
        </p:grpSpPr>
        <p:grpSp>
          <p:nvGrpSpPr>
            <p:cNvPr id="12" name="Groupe 11"/>
            <p:cNvGrpSpPr/>
            <p:nvPr/>
          </p:nvGrpSpPr>
          <p:grpSpPr>
            <a:xfrm>
              <a:off x="2476469" y="2703950"/>
              <a:ext cx="3566467" cy="3233275"/>
              <a:chOff x="4537471" y="747316"/>
              <a:chExt cx="4903878" cy="4445741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915B952B-EA9C-E4AD-8C24-22CE46679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7471" y="747316"/>
                <a:ext cx="4247552" cy="4445741"/>
              </a:xfrm>
              <a:prstGeom prst="rect">
                <a:avLst/>
              </a:prstGeom>
            </p:spPr>
          </p:pic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2458910-71D9-BA66-8635-38322FCD2D56}"/>
                  </a:ext>
                </a:extLst>
              </p:cNvPr>
              <p:cNvSpPr txBox="1"/>
              <p:nvPr/>
            </p:nvSpPr>
            <p:spPr>
              <a:xfrm>
                <a:off x="6345005" y="4406528"/>
                <a:ext cx="3096344" cy="380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Chemical reaction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33E1FCC-ED6C-4F52-1296-CD229F621310}"/>
                  </a:ext>
                </a:extLst>
              </p:cNvPr>
              <p:cNvSpPr txBox="1"/>
              <p:nvPr/>
            </p:nvSpPr>
            <p:spPr>
              <a:xfrm>
                <a:off x="6127874" y="860441"/>
                <a:ext cx="3096344" cy="380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No chemical reaction</a:t>
                </a: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2438152" y="2716447"/>
              <a:ext cx="87556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dirty="0" err="1" smtClean="0">
                  <a:latin typeface="CNES Sans Light" panose="00000400000000000000" pitchFamily="50" charset="0"/>
                </a:rPr>
                <a:t>Kn</a:t>
              </a:r>
              <a:r>
                <a:rPr lang="en-US" sz="1200" b="1" kern="0" dirty="0" smtClean="0">
                  <a:latin typeface="CNES Sans Light" panose="00000400000000000000" pitchFamily="50" charset="0"/>
                </a:rPr>
                <a:t> = 0,004</a:t>
              </a:r>
              <a:endParaRPr lang="fr-FR" sz="1200" dirty="0"/>
            </a:p>
          </p:txBody>
        </p:sp>
      </p:grpSp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5595" y="6319201"/>
            <a:ext cx="831696" cy="40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3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FB1ADA7F-BE0B-D620-0532-7583E41B6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19056"/>
          <a:stretch/>
        </p:blipFill>
        <p:spPr>
          <a:xfrm>
            <a:off x="4227985" y="5420154"/>
            <a:ext cx="1593208" cy="68012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C34247-3EF0-A04D-BF3C-18439C4A4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769" y="3312066"/>
            <a:ext cx="1311434" cy="83915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65124" y="364930"/>
            <a:ext cx="9236076" cy="531090"/>
          </a:xfrm>
        </p:spPr>
        <p:txBody>
          <a:bodyPr/>
          <a:lstStyle/>
          <a:p>
            <a:r>
              <a:rPr lang="fr-FR" dirty="0" smtClean="0"/>
              <a:t>ATTITUDE</a:t>
            </a:r>
            <a:endParaRPr lang="fr-FR" dirty="0"/>
          </a:p>
        </p:txBody>
      </p:sp>
      <p:sp>
        <p:nvSpPr>
          <p:cNvPr id="7" name="Espace réservé du contenu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5181" y="1001650"/>
            <a:ext cx="11881637" cy="87474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76325" indent="-314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6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524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97167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fr-FR" kern="0" dirty="0" err="1" smtClean="0">
                <a:latin typeface="CNES Sans Light" panose="00000400000000000000" pitchFamily="50" charset="0"/>
              </a:rPr>
              <a:t>Random</a:t>
            </a:r>
            <a:r>
              <a:rPr lang="fr-FR" kern="0" dirty="0" smtClean="0">
                <a:latin typeface="CNES Sans Light" panose="00000400000000000000" pitchFamily="50" charset="0"/>
              </a:rPr>
              <a:t>-tumbling attitude for all the </a:t>
            </a:r>
            <a:r>
              <a:rPr lang="en-US" kern="0" dirty="0" smtClean="0">
                <a:latin typeface="CNES Sans Light" panose="00000400000000000000" pitchFamily="50" charset="0"/>
              </a:rPr>
              <a:t>shapes</a:t>
            </a:r>
            <a:r>
              <a:rPr lang="fr-FR" kern="0" dirty="0" smtClean="0">
                <a:latin typeface="CNES Sans Light" panose="00000400000000000000" pitchFamily="50" charset="0"/>
              </a:rPr>
              <a:t>, </a:t>
            </a:r>
            <a:r>
              <a:rPr lang="en-US" kern="0" dirty="0" smtClean="0">
                <a:latin typeface="CNES Sans Light" panose="00000400000000000000" pitchFamily="50" charset="0"/>
              </a:rPr>
              <a:t>except</a:t>
            </a:r>
            <a:r>
              <a:rPr lang="fr-FR" kern="0" dirty="0" smtClean="0">
                <a:latin typeface="CNES Sans Light" panose="00000400000000000000" pitchFamily="50" charset="0"/>
              </a:rPr>
              <a:t> flat plates and boxes (end-over-end attitude) in the </a:t>
            </a:r>
            <a:r>
              <a:rPr lang="fr-FR" kern="0" dirty="0" err="1" smtClean="0">
                <a:latin typeface="CNES Sans Light" panose="00000400000000000000" pitchFamily="50" charset="0"/>
              </a:rPr>
              <a:t>hypersonic</a:t>
            </a:r>
            <a:r>
              <a:rPr lang="fr-FR" kern="0" dirty="0" smtClean="0">
                <a:latin typeface="CNES Sans Light" panose="00000400000000000000" pitchFamily="50" charset="0"/>
              </a:rPr>
              <a:t> </a:t>
            </a:r>
            <a:r>
              <a:rPr lang="fr-FR" kern="0" dirty="0" err="1" smtClean="0">
                <a:latin typeface="CNES Sans Light" panose="00000400000000000000" pitchFamily="50" charset="0"/>
              </a:rPr>
              <a:t>regime</a:t>
            </a:r>
            <a:endParaRPr lang="fr-FR" kern="0" dirty="0" smtClean="0">
              <a:latin typeface="CNES Sans Light" panose="00000400000000000000" pitchFamily="50" charset="0"/>
            </a:endParaRPr>
          </a:p>
          <a:p>
            <a:pPr marL="285750" indent="-28575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fr-FR" kern="0" dirty="0" smtClean="0">
                <a:latin typeface="CNES Sans Light" panose="00000400000000000000" pitchFamily="50" charset="0"/>
              </a:rPr>
              <a:t>The </a:t>
            </a:r>
            <a:r>
              <a:rPr lang="fr-FR" kern="0" dirty="0" err="1" smtClean="0">
                <a:latin typeface="CNES Sans Light" panose="00000400000000000000" pitchFamily="50" charset="0"/>
              </a:rPr>
              <a:t>EoE</a:t>
            </a:r>
            <a:r>
              <a:rPr lang="fr-FR" kern="0" dirty="0" smtClean="0">
                <a:latin typeface="CNES Sans Light" panose="00000400000000000000" pitchFamily="50" charset="0"/>
              </a:rPr>
              <a:t> attitude </a:t>
            </a:r>
            <a:r>
              <a:rPr lang="en-US" kern="0" dirty="0" smtClean="0">
                <a:latin typeface="CNES Sans Light" panose="00000400000000000000" pitchFamily="50" charset="0"/>
              </a:rPr>
              <a:t>is </a:t>
            </a:r>
            <a:r>
              <a:rPr lang="en-US" kern="0" dirty="0">
                <a:latin typeface="CNES Sans Light" panose="00000400000000000000" pitchFamily="50" charset="0"/>
              </a:rPr>
              <a:t>applied </a:t>
            </a:r>
            <a:r>
              <a:rPr lang="en-US" kern="0" dirty="0" smtClean="0">
                <a:latin typeface="CNES Sans Light" panose="00000400000000000000" pitchFamily="50" charset="0"/>
              </a:rPr>
              <a:t>whatever the </a:t>
            </a:r>
            <a:r>
              <a:rPr lang="en-US" kern="0" dirty="0">
                <a:latin typeface="CNES Sans Light" panose="00000400000000000000" pitchFamily="50" charset="0"/>
              </a:rPr>
              <a:t>dimensions of the </a:t>
            </a:r>
            <a:r>
              <a:rPr lang="en-US" kern="0" dirty="0" smtClean="0">
                <a:latin typeface="CNES Sans Light" panose="00000400000000000000" pitchFamily="50" charset="0"/>
              </a:rPr>
              <a:t>plates/boxes: need to consolidate this assumption</a:t>
            </a:r>
            <a:endParaRPr lang="fr-FR" dirty="0">
              <a:latin typeface="Arial" charset="0"/>
              <a:cs typeface="Arial" charset="0"/>
            </a:endParaRPr>
          </a:p>
          <a:p>
            <a:pPr marL="285750" indent="-28575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kern="0" dirty="0" smtClean="0">
                <a:latin typeface="CNES Sans Light" panose="00000400000000000000" pitchFamily="50" charset="0"/>
              </a:rPr>
              <a:t>Generalizing the RT attitude in DEBRISK v4 is expected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B28C5A8-28F6-4B82-2452-928E0638B1BD}"/>
              </a:ext>
            </a:extLst>
          </p:cNvPr>
          <p:cNvSpPr/>
          <p:nvPr/>
        </p:nvSpPr>
        <p:spPr>
          <a:xfrm>
            <a:off x="1198257" y="2573953"/>
            <a:ext cx="2976162" cy="29036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/>
              <a:t>Database</a:t>
            </a:r>
            <a:r>
              <a:rPr lang="fr-FR" sz="1600" dirty="0"/>
              <a:t> </a:t>
            </a:r>
            <a:r>
              <a:rPr lang="fr-FR" sz="1600" dirty="0" err="1"/>
              <a:t>Generation</a:t>
            </a:r>
            <a:endParaRPr lang="fr-F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i="1" dirty="0" smtClean="0"/>
              <a:t>Topologies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i="1" dirty="0" err="1" smtClean="0"/>
              <a:t>CoG</a:t>
            </a:r>
            <a:endParaRPr lang="fr-FR" sz="16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i="1" dirty="0" err="1" smtClean="0"/>
              <a:t>Ballistic</a:t>
            </a:r>
            <a:r>
              <a:rPr lang="fr-FR" sz="1600" i="1" dirty="0" smtClean="0"/>
              <a:t> </a:t>
            </a:r>
            <a:r>
              <a:rPr lang="fr-FR" sz="1600" i="1" dirty="0" smtClean="0"/>
              <a:t>coefficients</a:t>
            </a:r>
            <a:endParaRPr lang="fr-FR" sz="16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i="1" dirty="0"/>
              <a:t>Shape </a:t>
            </a:r>
            <a:r>
              <a:rPr lang="fr-FR" sz="1600" i="1" dirty="0" err="1" smtClean="0"/>
              <a:t>factors</a:t>
            </a:r>
            <a:endParaRPr lang="fr-FR" sz="1600" i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i="1" dirty="0" smtClean="0"/>
              <a:t>Initial rotations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i="1" dirty="0" smtClean="0"/>
              <a:t>…………</a:t>
            </a:r>
            <a:endParaRPr lang="fr-FR" sz="1600" i="1" dirty="0"/>
          </a:p>
        </p:txBody>
      </p:sp>
      <p:sp>
        <p:nvSpPr>
          <p:cNvPr id="9" name="Flèche : droite 24">
            <a:extLst>
              <a:ext uri="{FF2B5EF4-FFF2-40B4-BE49-F238E27FC236}">
                <a16:creationId xmlns:a16="http://schemas.microsoft.com/office/drawing/2014/main" id="{A253175D-EE13-84D7-0EFB-235FD1414772}"/>
              </a:ext>
            </a:extLst>
          </p:cNvPr>
          <p:cNvSpPr/>
          <p:nvPr/>
        </p:nvSpPr>
        <p:spPr>
          <a:xfrm>
            <a:off x="4381123" y="2824865"/>
            <a:ext cx="1286933" cy="575734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25">
            <a:extLst>
              <a:ext uri="{FF2B5EF4-FFF2-40B4-BE49-F238E27FC236}">
                <a16:creationId xmlns:a16="http://schemas.microsoft.com/office/drawing/2014/main" id="{3601BFFC-90B2-68C5-CDD7-1A94C532D4C3}"/>
              </a:ext>
            </a:extLst>
          </p:cNvPr>
          <p:cNvSpPr/>
          <p:nvPr/>
        </p:nvSpPr>
        <p:spPr>
          <a:xfrm>
            <a:off x="4381123" y="4901833"/>
            <a:ext cx="1286933" cy="575734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1467302" y="5575549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kern="0" dirty="0" smtClean="0">
                <a:latin typeface="CNES Sans Light" panose="00000400000000000000" pitchFamily="50" charset="0"/>
              </a:rPr>
              <a:t>~ 50 000 computations 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8117974" y="2247880"/>
            <a:ext cx="3641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err="1" smtClean="0"/>
              <a:t>Fast</a:t>
            </a:r>
            <a:r>
              <a:rPr lang="fr-FR" sz="1600" dirty="0" smtClean="0"/>
              <a:t> computations for all </a:t>
            </a:r>
            <a:r>
              <a:rPr lang="fr-FR" sz="1600" dirty="0" err="1" smtClean="0"/>
              <a:t>regimes</a:t>
            </a:r>
            <a:endParaRPr lang="fr-F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err="1" smtClean="0"/>
              <a:t>Calibrated</a:t>
            </a:r>
            <a:r>
              <a:rPr lang="fr-FR" sz="1600" dirty="0" smtClean="0"/>
              <a:t> </a:t>
            </a:r>
            <a:r>
              <a:rPr lang="fr-FR" sz="1600" dirty="0" err="1"/>
              <a:t>d</a:t>
            </a:r>
            <a:r>
              <a:rPr lang="fr-FR" sz="1600" dirty="0" err="1" smtClean="0"/>
              <a:t>amping</a:t>
            </a:r>
            <a:r>
              <a:rPr lang="fr-FR" sz="1600" dirty="0" smtClean="0"/>
              <a:t> </a:t>
            </a:r>
            <a:r>
              <a:rPr lang="fr-FR" sz="1600" dirty="0" smtClean="0"/>
              <a:t>coefficient</a:t>
            </a:r>
            <a:endParaRPr lang="fr-FR" sz="1600" dirty="0"/>
          </a:p>
        </p:txBody>
      </p:sp>
      <p:sp>
        <p:nvSpPr>
          <p:cNvPr id="18" name="Rectangle 17"/>
          <p:cNvSpPr/>
          <p:nvPr/>
        </p:nvSpPr>
        <p:spPr>
          <a:xfrm>
            <a:off x="8117974" y="4566248"/>
            <a:ext cx="36419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err="1" smtClean="0"/>
              <a:t>Accurate</a:t>
            </a:r>
            <a:r>
              <a:rPr lang="fr-FR" sz="1600" dirty="0" smtClean="0"/>
              <a:t> computations</a:t>
            </a:r>
            <a:endParaRPr lang="fr-F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err="1" smtClean="0"/>
              <a:t>Damping</a:t>
            </a:r>
            <a:r>
              <a:rPr lang="fr-FR" sz="1600" dirty="0" smtClean="0"/>
              <a:t> </a:t>
            </a:r>
            <a:r>
              <a:rPr lang="fr-FR" sz="1600" dirty="0" err="1" smtClean="0"/>
              <a:t>directly</a:t>
            </a:r>
            <a:r>
              <a:rPr lang="fr-FR" sz="1600" dirty="0" smtClean="0"/>
              <a:t> </a:t>
            </a:r>
            <a:r>
              <a:rPr lang="fr-FR" sz="1600" dirty="0" err="1" smtClean="0"/>
              <a:t>computed</a:t>
            </a:r>
            <a:endParaRPr lang="fr-FR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smtClean="0"/>
              <a:t>Time-</a:t>
            </a:r>
            <a:r>
              <a:rPr lang="fr-FR" sz="1600" dirty="0" err="1" smtClean="0"/>
              <a:t>consuming</a:t>
            </a:r>
            <a:r>
              <a:rPr lang="fr-FR" sz="1600" dirty="0" smtClean="0"/>
              <a:t> computations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err="1" smtClean="0"/>
              <a:t>Only</a:t>
            </a:r>
            <a:r>
              <a:rPr lang="fr-FR" sz="1600" dirty="0" smtClean="0"/>
              <a:t> for the continuum </a:t>
            </a:r>
            <a:r>
              <a:rPr lang="fr-FR" sz="1600" dirty="0" err="1" smtClean="0"/>
              <a:t>regime</a:t>
            </a:r>
            <a:endParaRPr lang="fr-FR" sz="16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595" y="6319201"/>
            <a:ext cx="831696" cy="4032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964" y="4151216"/>
            <a:ext cx="1954102" cy="19252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/>
          <a:srcRect t="8079"/>
          <a:stretch/>
        </p:blipFill>
        <p:spPr>
          <a:xfrm>
            <a:off x="6086730" y="2267489"/>
            <a:ext cx="1612569" cy="175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65124" y="364930"/>
            <a:ext cx="9236076" cy="478495"/>
          </a:xfrm>
        </p:spPr>
        <p:txBody>
          <a:bodyPr/>
          <a:lstStyle/>
          <a:p>
            <a:r>
              <a:rPr lang="fr-FR" dirty="0" smtClean="0"/>
              <a:t>« Brother » </a:t>
            </a:r>
            <a:r>
              <a:rPr lang="fr-FR" dirty="0" err="1" smtClean="0"/>
              <a:t>relationship</a:t>
            </a:r>
            <a:endParaRPr lang="fr-FR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A853C3B-2BF4-239B-9A7E-2DE8C69ED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06" b="29247"/>
          <a:stretch/>
        </p:blipFill>
        <p:spPr>
          <a:xfrm>
            <a:off x="2901360" y="1623667"/>
            <a:ext cx="2254011" cy="1407332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2C34764-5C1C-5CFC-7BC9-88E8ADD9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291" y="1623667"/>
            <a:ext cx="1881321" cy="1411416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3E04355-657C-6839-C919-625026F6E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6532" y="1623667"/>
            <a:ext cx="2311328" cy="1407332"/>
          </a:xfrm>
          <a:prstGeom prst="rect">
            <a:avLst/>
          </a:prstGeom>
        </p:spPr>
      </p:pic>
      <p:graphicFrame>
        <p:nvGraphicFramePr>
          <p:cNvPr id="10" name="Table 1">
            <a:extLst>
              <a:ext uri="{FF2B5EF4-FFF2-40B4-BE49-F238E27FC236}">
                <a16:creationId xmlns:a16="http://schemas.microsoft.com/office/drawing/2014/main" id="{614EE8DB-F524-BC9E-CE15-41055682A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963371"/>
              </p:ext>
            </p:extLst>
          </p:nvPr>
        </p:nvGraphicFramePr>
        <p:xfrm>
          <a:off x="8120438" y="3167882"/>
          <a:ext cx="3263010" cy="18181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8050">
                  <a:extLst>
                    <a:ext uri="{9D8B030D-6E8A-4147-A177-3AD203B41FA5}">
                      <a16:colId xmlns:a16="http://schemas.microsoft.com/office/drawing/2014/main" val="503442637"/>
                    </a:ext>
                  </a:extLst>
                </a:gridCol>
                <a:gridCol w="1177480">
                  <a:extLst>
                    <a:ext uri="{9D8B030D-6E8A-4147-A177-3AD203B41FA5}">
                      <a16:colId xmlns:a16="http://schemas.microsoft.com/office/drawing/2014/main" val="3584806020"/>
                    </a:ext>
                  </a:extLst>
                </a:gridCol>
                <a:gridCol w="1177480">
                  <a:extLst>
                    <a:ext uri="{9D8B030D-6E8A-4147-A177-3AD203B41FA5}">
                      <a16:colId xmlns:a16="http://schemas.microsoft.com/office/drawing/2014/main" val="2924145546"/>
                    </a:ext>
                  </a:extLst>
                </a:gridCol>
              </a:tblGrid>
              <a:tr h="28869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geo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 smtClean="0">
                          <a:effectLst/>
                        </a:rPr>
                        <a:t>Without </a:t>
                      </a:r>
                      <a:r>
                        <a:rPr lang="en-US" sz="1200" u="none" strike="noStrike" dirty="0" err="1" smtClean="0">
                          <a:effectLst/>
                        </a:rPr>
                        <a:t>VF_proj</a:t>
                      </a:r>
                      <a:endParaRPr lang="en-US" sz="1200" u="none" strike="noStrike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 smtClean="0">
                          <a:effectLst/>
                        </a:rPr>
                        <a:t>Discrepency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(%) Q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 smtClean="0">
                          <a:effectLst/>
                        </a:rPr>
                        <a:t>With </a:t>
                      </a:r>
                      <a:r>
                        <a:rPr lang="en-US" sz="1200" u="none" strike="noStrike" dirty="0" err="1" smtClean="0">
                          <a:effectLst/>
                        </a:rPr>
                        <a:t>VF_proj</a:t>
                      </a:r>
                      <a:endParaRPr lang="en-US" sz="12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en-US" sz="1200" u="none" strike="noStrike" dirty="0" smtClean="0">
                          <a:effectLst/>
                        </a:rPr>
                        <a:t>Discrepency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(%) Q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86800387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box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-9%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-16%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824566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sphere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-28%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562180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cylL1D1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B5DA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322325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cylL1D1 x0.25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68%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-7%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B5DA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655700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big cylhemi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-26%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-27%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058056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small cylhemi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-19%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-30%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019559"/>
                  </a:ext>
                </a:extLst>
              </a:tr>
            </a:tbl>
          </a:graphicData>
        </a:graphic>
      </p:graphicFrame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0F7AD2ED-9F07-57CB-341F-AB81CA8E5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135301"/>
              </p:ext>
            </p:extLst>
          </p:nvPr>
        </p:nvGraphicFramePr>
        <p:xfrm>
          <a:off x="2911919" y="3554774"/>
          <a:ext cx="4142485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3225">
                  <a:extLst>
                    <a:ext uri="{9D8B030D-6E8A-4147-A177-3AD203B41FA5}">
                      <a16:colId xmlns:a16="http://schemas.microsoft.com/office/drawing/2014/main" val="3167209731"/>
                    </a:ext>
                  </a:extLst>
                </a:gridCol>
                <a:gridCol w="1234630">
                  <a:extLst>
                    <a:ext uri="{9D8B030D-6E8A-4147-A177-3AD203B41FA5}">
                      <a16:colId xmlns:a16="http://schemas.microsoft.com/office/drawing/2014/main" val="2891756678"/>
                    </a:ext>
                  </a:extLst>
                </a:gridCol>
                <a:gridCol w="1234630">
                  <a:extLst>
                    <a:ext uri="{9D8B030D-6E8A-4147-A177-3AD203B41FA5}">
                      <a16:colId xmlns:a16="http://schemas.microsoft.com/office/drawing/2014/main" val="129382531"/>
                    </a:ext>
                  </a:extLst>
                </a:gridCol>
              </a:tblGrid>
              <a:tr h="2481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geo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effectLst/>
                        </a:rPr>
                        <a:t>Without </a:t>
                      </a:r>
                      <a:r>
                        <a:rPr lang="en-US" sz="1200" u="none" strike="noStrike" dirty="0" err="1" smtClean="0">
                          <a:effectLst/>
                        </a:rPr>
                        <a:t>VF_proj</a:t>
                      </a:r>
                      <a:endParaRPr lang="en-US" sz="12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en-US" sz="1200" u="none" strike="noStrike" dirty="0" smtClean="0">
                          <a:effectLst/>
                        </a:rPr>
                        <a:t>Discrepency (%) Cd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smtClean="0">
                          <a:effectLst/>
                        </a:rPr>
                        <a:t>With </a:t>
                      </a:r>
                      <a:r>
                        <a:rPr lang="en-US" sz="1200" u="none" strike="noStrike" dirty="0" err="1" smtClean="0">
                          <a:effectLst/>
                        </a:rPr>
                        <a:t>VF_proj</a:t>
                      </a:r>
                      <a:endParaRPr lang="en-US" sz="12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en-US" sz="1200" u="none" strike="noStrike" dirty="0" smtClean="0">
                          <a:effectLst/>
                        </a:rPr>
                        <a:t>Discrepency (%) Cd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95824841"/>
                  </a:ext>
                </a:extLst>
              </a:tr>
              <a:tr h="15768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 err="1">
                          <a:effectLst/>
                        </a:rPr>
                        <a:t>Sphere+box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u="none" strike="noStrike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11%</a:t>
                      </a:r>
                      <a:endParaRPr lang="en-US" sz="1200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-3%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B5DA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776480"/>
                  </a:ext>
                </a:extLst>
              </a:tr>
              <a:tr h="15768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cylL1D1 x0.25+cylL1D1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u="none" strike="noStrike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  <a:endParaRPr lang="en-US" sz="1200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rgbClr val="B5DA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2%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B5DA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945197"/>
                  </a:ext>
                </a:extLst>
              </a:tr>
              <a:tr h="15768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small </a:t>
                      </a:r>
                      <a:r>
                        <a:rPr lang="en-US" sz="1200" u="none" strike="noStrike" dirty="0" err="1">
                          <a:effectLst/>
                        </a:rPr>
                        <a:t>cylhemi+big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cylhemi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u="none" strike="noStrike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-13%</a:t>
                      </a:r>
                      <a:endParaRPr lang="en-US" sz="1200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-17%</a:t>
                      </a:r>
                      <a:endParaRPr lang="en-US" sz="12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567783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44036"/>
              </p:ext>
            </p:extLst>
          </p:nvPr>
        </p:nvGraphicFramePr>
        <p:xfrm>
          <a:off x="429762" y="3167882"/>
          <a:ext cx="1876422" cy="17315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9174">
                  <a:extLst>
                    <a:ext uri="{9D8B030D-6E8A-4147-A177-3AD203B41FA5}">
                      <a16:colId xmlns:a16="http://schemas.microsoft.com/office/drawing/2014/main" val="2054226428"/>
                    </a:ext>
                  </a:extLst>
                </a:gridCol>
                <a:gridCol w="857248">
                  <a:extLst>
                    <a:ext uri="{9D8B030D-6E8A-4147-A177-3AD203B41FA5}">
                      <a16:colId xmlns:a16="http://schemas.microsoft.com/office/drawing/2014/main" val="4234887950"/>
                    </a:ext>
                  </a:extLst>
                </a:gridCol>
              </a:tblGrid>
              <a:tr h="28869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geo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 err="1">
                          <a:effectLst/>
                        </a:rPr>
                        <a:t>VF_proj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01046703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box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4307836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sphere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72%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7784049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cylL1D1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97%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1467323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cylL1D1 x0.25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55%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8729400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big cylhemi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7508884"/>
                  </a:ext>
                </a:extLst>
              </a:tr>
              <a:tr h="24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small cylhemi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86%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794394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7054404" y="1108149"/>
                <a:ext cx="2132069" cy="3307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𝑜𝑏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𝑠𝑖𝑛𝑔𝑙𝑒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𝑜𝑏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𝑉𝐹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𝑜𝑏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404" y="1108149"/>
                <a:ext cx="2132069" cy="330796"/>
              </a:xfrm>
              <a:prstGeom prst="rect">
                <a:avLst/>
              </a:prstGeom>
              <a:blipFill>
                <a:blip r:embed="rId6"/>
                <a:stretch>
                  <a:fillRect l="-3714" r="-1429" b="-259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-381382" y="1119846"/>
                <a:ext cx="7080856" cy="3307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𝑜𝑏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1+2</m:t>
                          </m:r>
                        </m:sup>
                      </m:sSup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𝑜𝑏</m:t>
                          </m:r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1+2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𝑠𝑖𝑛𝑔𝑙𝑒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𝑜𝑏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sSubSup>
                        <m:sSub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𝑠𝑖𝑛𝑔𝑙𝑒</m:t>
                          </m:r>
                        </m:sub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𝑜𝑏</m:t>
                          </m:r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𝑉𝐹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𝑜𝑏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𝑠𝑖𝑛𝑔𝑙𝑒</m:t>
                          </m:r>
                        </m:sub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𝑜𝑏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𝑠𝑖𝑛𝑔𝑙𝑒</m:t>
                          </m:r>
                        </m:sub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𝑜𝑏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𝑉𝐹</m:t>
                          </m:r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𝑜𝑏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382" y="1119846"/>
                <a:ext cx="7080856" cy="330796"/>
              </a:xfrm>
              <a:prstGeom prst="rect">
                <a:avLst/>
              </a:prstGeom>
              <a:blipFill>
                <a:blip r:embed="rId7"/>
                <a:stretch>
                  <a:fillRect t="-1852" b="-259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872187" y="1061983"/>
                <a:ext cx="2323585" cy="4231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𝑜𝑏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𝑠𝑖𝑛𝑔𝑙𝑒</m:t>
                          </m:r>
                        </m:sub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𝑜𝑏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𝑉𝐹</m:t>
                          </m:r>
                        </m:e>
                        <m: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𝑜𝑏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2187" y="1061983"/>
                <a:ext cx="2323585" cy="423129"/>
              </a:xfrm>
              <a:prstGeom prst="rect">
                <a:avLst/>
              </a:prstGeom>
              <a:blipFill>
                <a:blip r:embed="rId8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contenu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6860" y="5150912"/>
            <a:ext cx="11881637" cy="87474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76325" indent="-314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6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524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97167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fr-FR" sz="1400" kern="0" dirty="0" smtClean="0">
                <a:latin typeface="CNES Sans Light" panose="00000400000000000000" pitchFamily="50" charset="0"/>
              </a:rPr>
              <a:t>This </a:t>
            </a:r>
            <a:r>
              <a:rPr lang="fr-FR" sz="1400" kern="0" dirty="0" err="1" smtClean="0">
                <a:latin typeface="CNES Sans Light" panose="00000400000000000000" pitchFamily="50" charset="0"/>
              </a:rPr>
              <a:t>methodology</a:t>
            </a:r>
            <a:r>
              <a:rPr lang="fr-FR" sz="1400" kern="0" dirty="0" smtClean="0">
                <a:latin typeface="CNES Sans Light" panose="00000400000000000000" pitchFamily="50" charset="0"/>
              </a:rPr>
              <a:t> leads to high </a:t>
            </a:r>
            <a:r>
              <a:rPr lang="fr-FR" sz="1400" kern="0" dirty="0" err="1" smtClean="0">
                <a:latin typeface="CNES Sans Light" panose="00000400000000000000" pitchFamily="50" charset="0"/>
              </a:rPr>
              <a:t>uncertainties</a:t>
            </a:r>
            <a:r>
              <a:rPr lang="fr-FR" sz="1400" kern="0" dirty="0" smtClean="0">
                <a:latin typeface="CNES Sans Light" panose="00000400000000000000" pitchFamily="50" charset="0"/>
              </a:rPr>
              <a:t> on the thermal </a:t>
            </a:r>
            <a:r>
              <a:rPr lang="fr-FR" sz="1400" kern="0" dirty="0" err="1" smtClean="0">
                <a:latin typeface="CNES Sans Light" panose="00000400000000000000" pitchFamily="50" charset="0"/>
              </a:rPr>
              <a:t>heat</a:t>
            </a:r>
            <a:r>
              <a:rPr lang="fr-FR" sz="1400" kern="0" dirty="0" smtClean="0">
                <a:latin typeface="CNES Sans Light" panose="00000400000000000000" pitchFamily="50" charset="0"/>
              </a:rPr>
              <a:t> fluxes</a:t>
            </a:r>
          </a:p>
          <a:p>
            <a:pPr marL="285750" indent="-28575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fr-FR" sz="1400" kern="0" dirty="0" smtClean="0">
                <a:latin typeface="CNES Sans Light" panose="00000400000000000000" pitchFamily="50" charset="0"/>
              </a:rPr>
              <a:t>The contribution of the VF correction </a:t>
            </a:r>
            <a:r>
              <a:rPr lang="fr-FR" sz="1400" kern="0" dirty="0" err="1" smtClean="0">
                <a:latin typeface="CNES Sans Light" panose="00000400000000000000" pitchFamily="50" charset="0"/>
              </a:rPr>
              <a:t>is</a:t>
            </a:r>
            <a:r>
              <a:rPr lang="fr-FR" sz="1400" kern="0" dirty="0" smtClean="0">
                <a:latin typeface="CNES Sans Light" panose="00000400000000000000" pitchFamily="50" charset="0"/>
              </a:rPr>
              <a:t> not </a:t>
            </a:r>
            <a:r>
              <a:rPr lang="fr-FR" sz="1400" kern="0" dirty="0" err="1" smtClean="0">
                <a:latin typeface="CNES Sans Light" panose="00000400000000000000" pitchFamily="50" charset="0"/>
              </a:rPr>
              <a:t>obvious</a:t>
            </a:r>
            <a:endParaRPr lang="fr-FR" sz="1400" kern="0" dirty="0" smtClean="0">
              <a:latin typeface="CNES Sans Light" panose="00000400000000000000" pitchFamily="50" charset="0"/>
            </a:endParaRPr>
          </a:p>
          <a:p>
            <a:pPr marL="285750" indent="-28575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1400" kern="0" dirty="0">
                <a:latin typeface="CNES Sans Light" panose="00000400000000000000" pitchFamily="50" charset="0"/>
              </a:rPr>
              <a:t>Higher-fidelity solutions are being investigated, but </a:t>
            </a:r>
            <a:r>
              <a:rPr lang="en-US" sz="1400" kern="0" dirty="0" smtClean="0">
                <a:latin typeface="CNES Sans Light" panose="00000400000000000000" pitchFamily="50" charset="0"/>
              </a:rPr>
              <a:t>necessarily </a:t>
            </a:r>
            <a:r>
              <a:rPr lang="en-US" sz="1400" kern="0" dirty="0">
                <a:latin typeface="CNES Sans Light" panose="00000400000000000000" pitchFamily="50" charset="0"/>
              </a:rPr>
              <a:t>more expensive, more time-consuming and perhaps more difficult to </a:t>
            </a:r>
            <a:r>
              <a:rPr lang="en-US" sz="1400" kern="0" dirty="0" smtClean="0">
                <a:latin typeface="CNES Sans Light" panose="00000400000000000000" pitchFamily="50" charset="0"/>
              </a:rPr>
              <a:t>implement </a:t>
            </a:r>
            <a:endParaRPr lang="fr-FR" sz="1400" kern="0" dirty="0">
              <a:latin typeface="CNES Sans Light" panose="00000400000000000000" pitchFamily="50" charset="0"/>
            </a:endParaRPr>
          </a:p>
          <a:p>
            <a:pPr marL="0" lvl="1" indent="0" algn="just" defTabSz="1015990">
              <a:spcBef>
                <a:spcPts val="0"/>
              </a:spcBef>
              <a:buClr>
                <a:srgbClr val="00B0F0"/>
              </a:buClr>
              <a:buNone/>
            </a:pPr>
            <a:endParaRPr lang="fr-FR" sz="1400" b="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5595" y="6319201"/>
            <a:ext cx="831696" cy="40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ctrTitle"/>
          </p:nvPr>
        </p:nvSpPr>
        <p:spPr>
          <a:xfrm>
            <a:off x="690714" y="2358521"/>
            <a:ext cx="10617121" cy="204018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Methodology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improvements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11826875" y="6319838"/>
            <a:ext cx="365125" cy="365125"/>
          </a:xfrm>
        </p:spPr>
        <p:txBody>
          <a:bodyPr/>
          <a:lstStyle/>
          <a:p>
            <a:fld id="{6E739F3C-2768-A14F-A11C-037BCBCB7D23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56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65123" y="364930"/>
            <a:ext cx="11212587" cy="53071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Equipment in CFRP: COPV and Optical support</a:t>
            </a:r>
            <a:endParaRPr lang="fr-FR" dirty="0"/>
          </a:p>
        </p:txBody>
      </p:sp>
      <p:sp>
        <p:nvSpPr>
          <p:cNvPr id="7" name="Espace réservé du texte 2"/>
          <p:cNvSpPr>
            <a:spLocks noGrp="1"/>
          </p:cNvSpPr>
          <p:nvPr>
            <p:ph type="body" sz="quarter" idx="17"/>
          </p:nvPr>
        </p:nvSpPr>
        <p:spPr>
          <a:xfrm>
            <a:off x="217416" y="928935"/>
            <a:ext cx="11318875" cy="4184650"/>
          </a:xfrm>
        </p:spPr>
        <p:txBody>
          <a:bodyPr numCol="1"/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fr-FR" sz="1800" dirty="0"/>
              <a:t>COPV tank: </a:t>
            </a:r>
            <a:r>
              <a:rPr lang="en-GB" sz="1800" dirty="0"/>
              <a:t>the continuous filament winding represents an important protection against the ablation of the liner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GB" sz="1800" dirty="0"/>
              <a:t>Optical support: if thick, the amount of epoxy matrix to pyrolyze is much larger to allow an easy </a:t>
            </a:r>
            <a:r>
              <a:rPr lang="en-GB" sz="1800" dirty="0" err="1"/>
              <a:t>fiber</a:t>
            </a:r>
            <a:r>
              <a:rPr lang="en-GB" sz="1800" dirty="0"/>
              <a:t> delamination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GB" sz="1800" dirty="0" smtClean="0"/>
              <a:t>Test-case on </a:t>
            </a:r>
            <a:r>
              <a:rPr lang="en-GB" sz="1800" dirty="0"/>
              <a:t>an EADS CFRP tank (8 layers) (the liner has been replaced by </a:t>
            </a:r>
            <a:r>
              <a:rPr lang="en-GB" sz="1800" dirty="0" err="1" smtClean="0"/>
              <a:t>Aluminum</a:t>
            </a:r>
            <a:r>
              <a:rPr lang="en-GB" sz="1800" dirty="0" smtClean="0"/>
              <a:t>), computed by PAMPERO</a:t>
            </a:r>
            <a:endParaRPr lang="en-GB" sz="1800" dirty="0"/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1800" dirty="0"/>
              <a:t>Thermal conduction through the thickness of the CFRP is not sufficient to degrade the aluminum liner</a:t>
            </a:r>
          </a:p>
          <a:p>
            <a:pPr marL="581025" lvl="1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GB" sz="1600" dirty="0"/>
              <a:t>GBP v3 recommends that these elements should be considered without degradation, throughout the trajectory.</a:t>
            </a:r>
          </a:p>
          <a:p>
            <a:pPr marL="581025" lvl="1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Must be confirmed by destructive tests in the frame of DEBRISK V4 !</a:t>
            </a:r>
            <a:endParaRPr lang="en-GB" sz="1600" dirty="0"/>
          </a:p>
          <a:p>
            <a:pPr marL="571432" lvl="1" indent="-238115" algn="just" defTabSz="846624">
              <a:lnSpc>
                <a:spcPct val="120000"/>
              </a:lnSpc>
              <a:spcAft>
                <a:spcPts val="1300"/>
              </a:spcAft>
              <a:buFont typeface="Wingdings" panose="05000000000000000000" pitchFamily="2" charset="2"/>
              <a:buChar char="Ø"/>
              <a:defRPr/>
            </a:pPr>
            <a:endParaRPr lang="fr-FR" dirty="0"/>
          </a:p>
          <a:p>
            <a:endParaRPr lang="fr-FR" dirty="0"/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51216"/>
              </p:ext>
            </p:extLst>
          </p:nvPr>
        </p:nvGraphicFramePr>
        <p:xfrm>
          <a:off x="3463837" y="3531025"/>
          <a:ext cx="3164730" cy="19930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7722">
                  <a:extLst>
                    <a:ext uri="{9D8B030D-6E8A-4147-A177-3AD203B41FA5}">
                      <a16:colId xmlns:a16="http://schemas.microsoft.com/office/drawing/2014/main" val="843369854"/>
                    </a:ext>
                  </a:extLst>
                </a:gridCol>
                <a:gridCol w="640601">
                  <a:extLst>
                    <a:ext uri="{9D8B030D-6E8A-4147-A177-3AD203B41FA5}">
                      <a16:colId xmlns:a16="http://schemas.microsoft.com/office/drawing/2014/main" val="1466430710"/>
                    </a:ext>
                  </a:extLst>
                </a:gridCol>
                <a:gridCol w="709881">
                  <a:extLst>
                    <a:ext uri="{9D8B030D-6E8A-4147-A177-3AD203B41FA5}">
                      <a16:colId xmlns:a16="http://schemas.microsoft.com/office/drawing/2014/main" val="3278013510"/>
                    </a:ext>
                  </a:extLst>
                </a:gridCol>
                <a:gridCol w="776526">
                  <a:extLst>
                    <a:ext uri="{9D8B030D-6E8A-4147-A177-3AD203B41FA5}">
                      <a16:colId xmlns:a16="http://schemas.microsoft.com/office/drawing/2014/main" val="4207730991"/>
                    </a:ext>
                  </a:extLst>
                </a:gridCol>
              </a:tblGrid>
              <a:tr h="290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78 km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100 km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extLst>
                  <a:ext uri="{0D108BD9-81ED-4DB2-BD59-A6C34878D82A}">
                    <a16:rowId xmlns:a16="http://schemas.microsoft.com/office/drawing/2014/main" val="3718989053"/>
                  </a:ext>
                </a:extLst>
              </a:tr>
              <a:tr h="5428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Tank part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Initial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mass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End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mass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End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mass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extLst>
                  <a:ext uri="{0D108BD9-81ED-4DB2-BD59-A6C34878D82A}">
                    <a16:rowId xmlns:a16="http://schemas.microsoft.com/office/drawing/2014/main" val="2529741925"/>
                  </a:ext>
                </a:extLst>
              </a:tr>
              <a:tr h="290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Fiber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635 g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594 g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603 g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extLst>
                  <a:ext uri="{0D108BD9-81ED-4DB2-BD59-A6C34878D82A}">
                    <a16:rowId xmlns:a16="http://schemas.microsoft.com/office/drawing/2014/main" val="2996960050"/>
                  </a:ext>
                </a:extLst>
              </a:tr>
              <a:tr h="290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Resin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347 g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109 g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77 g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extLst>
                  <a:ext uri="{0D108BD9-81ED-4DB2-BD59-A6C34878D82A}">
                    <a16:rowId xmlns:a16="http://schemas.microsoft.com/office/drawing/2014/main" val="704317713"/>
                  </a:ext>
                </a:extLst>
              </a:tr>
              <a:tr h="290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Char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0 g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26 g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32 g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extLst>
                  <a:ext uri="{0D108BD9-81ED-4DB2-BD59-A6C34878D82A}">
                    <a16:rowId xmlns:a16="http://schemas.microsoft.com/office/drawing/2014/main" val="2211128674"/>
                  </a:ext>
                </a:extLst>
              </a:tr>
              <a:tr h="290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Liner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481 g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481 g</a:t>
                      </a:r>
                      <a:endParaRPr lang="fr-F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345 g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18000" marB="18000" anchor="ctr"/>
                </a:tc>
                <a:extLst>
                  <a:ext uri="{0D108BD9-81ED-4DB2-BD59-A6C34878D82A}">
                    <a16:rowId xmlns:a16="http://schemas.microsoft.com/office/drawing/2014/main" val="2142194762"/>
                  </a:ext>
                </a:extLst>
              </a:tr>
            </a:tbl>
          </a:graphicData>
        </a:graphic>
      </p:graphicFrame>
      <p:pic>
        <p:nvPicPr>
          <p:cNvPr id="9" name="Image 8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7" y="3531026"/>
            <a:ext cx="3036744" cy="1993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631" y="3660828"/>
            <a:ext cx="5064899" cy="2840935"/>
          </a:xfrm>
          <a:prstGeom prst="rect">
            <a:avLst/>
          </a:prstGeom>
        </p:spPr>
      </p:pic>
      <p:sp>
        <p:nvSpPr>
          <p:cNvPr id="12" name="Espace réservé du texte 2"/>
          <p:cNvSpPr>
            <a:spLocks noGrp="1"/>
          </p:cNvSpPr>
          <p:nvPr>
            <p:ph type="body" sz="quarter" idx="17"/>
          </p:nvPr>
        </p:nvSpPr>
        <p:spPr>
          <a:xfrm>
            <a:off x="7574822" y="3325060"/>
            <a:ext cx="4362533" cy="335768"/>
          </a:xfrm>
        </p:spPr>
        <p:txBody>
          <a:bodyPr numCol="1"/>
          <a:lstStyle/>
          <a:p>
            <a:pPr algn="ctr">
              <a:buClr>
                <a:srgbClr val="00B0F0"/>
              </a:buClr>
              <a:defRPr/>
            </a:pPr>
            <a:r>
              <a:rPr lang="en-US" sz="1600" i="1" dirty="0" smtClean="0">
                <a:solidFill>
                  <a:srgbClr val="C00000"/>
                </a:solidFill>
              </a:rPr>
              <a:t>Conclusions from P. Schrooyen et al. (ATD3)</a:t>
            </a:r>
          </a:p>
          <a:p>
            <a:pPr marL="285750" indent="-285750" algn="ctr"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endParaRPr lang="en-GB" sz="1600" dirty="0" smtClean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275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65124" y="364930"/>
            <a:ext cx="9236076" cy="648081"/>
          </a:xfrm>
        </p:spPr>
        <p:txBody>
          <a:bodyPr/>
          <a:lstStyle/>
          <a:p>
            <a:r>
              <a:rPr lang="fr-FR" dirty="0" err="1"/>
              <a:t>Electronic</a:t>
            </a:r>
            <a:r>
              <a:rPr lang="fr-FR" dirty="0"/>
              <a:t> </a:t>
            </a:r>
            <a:r>
              <a:rPr lang="fr-FR" dirty="0" err="1"/>
              <a:t>cards</a:t>
            </a:r>
            <a:endParaRPr lang="fr-FR" dirty="0"/>
          </a:p>
        </p:txBody>
      </p:sp>
      <p:sp>
        <p:nvSpPr>
          <p:cNvPr id="7" name="Espace réservé du texte 2"/>
          <p:cNvSpPr>
            <a:spLocks noGrp="1"/>
          </p:cNvSpPr>
          <p:nvPr>
            <p:ph type="body" sz="quarter" idx="17"/>
          </p:nvPr>
        </p:nvSpPr>
        <p:spPr>
          <a:xfrm>
            <a:off x="54890" y="952104"/>
            <a:ext cx="5856053" cy="4184650"/>
          </a:xfrm>
        </p:spPr>
        <p:txBody>
          <a:bodyPr numCol="1"/>
          <a:lstStyle/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 smtClean="0"/>
              <a:t>Mainly composed by epoxy resin (</a:t>
            </a:r>
            <a:r>
              <a:rPr lang="en-US" sz="1600" dirty="0" err="1" smtClean="0"/>
              <a:t>pyrolyse</a:t>
            </a:r>
            <a:r>
              <a:rPr lang="en-US" sz="1600" dirty="0" smtClean="0"/>
              <a:t> phenomena around 600K)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 smtClean="0"/>
              <a:t>Composed by glass fiber (degradation around 1000 K)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 smtClean="0"/>
              <a:t>DEBRISK computations show that the electronics cards completely demise for all the test-cases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 smtClean="0"/>
              <a:t>Must be confirmed via the experimental tests in the frame of DEBRISK v4</a:t>
            </a:r>
            <a:endParaRPr lang="fr-FR" sz="1600" dirty="0" smtClean="0"/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endParaRPr lang="en-GB" sz="1600" dirty="0" smtClean="0"/>
          </a:p>
          <a:p>
            <a:endParaRPr lang="fr-FR" dirty="0"/>
          </a:p>
        </p:txBody>
      </p:sp>
      <p:pic>
        <p:nvPicPr>
          <p:cNvPr id="8" name="Image 7" descr="Description : Carte bus 155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924" y="3170710"/>
            <a:ext cx="2410663" cy="143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272" y="4653451"/>
            <a:ext cx="2392315" cy="142081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138" y="1013011"/>
            <a:ext cx="5882606" cy="3287890"/>
          </a:xfrm>
          <a:prstGeom prst="rect">
            <a:avLst/>
          </a:prstGeom>
        </p:spPr>
      </p:pic>
      <p:sp>
        <p:nvSpPr>
          <p:cNvPr id="11" name="Espace réservé du texte 2"/>
          <p:cNvSpPr>
            <a:spLocks noGrp="1"/>
          </p:cNvSpPr>
          <p:nvPr>
            <p:ph type="body" sz="quarter" idx="17"/>
          </p:nvPr>
        </p:nvSpPr>
        <p:spPr>
          <a:xfrm>
            <a:off x="6811055" y="677243"/>
            <a:ext cx="4362533" cy="335768"/>
          </a:xfrm>
        </p:spPr>
        <p:txBody>
          <a:bodyPr vert="horz" lIns="91440" tIns="45720" rIns="91440" bIns="45720" numCol="1" rtlCol="0">
            <a:normAutofit/>
          </a:bodyPr>
          <a:lstStyle/>
          <a:p>
            <a:pPr algn="ctr">
              <a:buClr>
                <a:srgbClr val="00B0F0"/>
              </a:buClr>
            </a:pPr>
            <a:r>
              <a:rPr lang="en-US" sz="1600" i="1" dirty="0">
                <a:solidFill>
                  <a:srgbClr val="C00000"/>
                </a:solidFill>
              </a:rPr>
              <a:t>Conclusions from Marco Papa (ATD3)</a:t>
            </a:r>
          </a:p>
          <a:p>
            <a:pPr algn="ctr">
              <a:buClr>
                <a:srgbClr val="00B0F0"/>
              </a:buClr>
            </a:pPr>
            <a:endParaRPr lang="en-GB" sz="1600" i="1" dirty="0">
              <a:solidFill>
                <a:srgbClr val="C00000"/>
              </a:solidFill>
            </a:endParaRPr>
          </a:p>
          <a:p>
            <a:pPr algn="ctr">
              <a:buClr>
                <a:srgbClr val="00B0F0"/>
              </a:buClr>
            </a:pPr>
            <a:endParaRPr lang="fr-FR" sz="1600" i="1" dirty="0">
              <a:solidFill>
                <a:srgbClr val="C00000"/>
              </a:solidFill>
            </a:endParaRPr>
          </a:p>
        </p:txBody>
      </p:sp>
      <p:sp>
        <p:nvSpPr>
          <p:cNvPr id="14" name="Espace réservé du contenu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127863" y="5238927"/>
            <a:ext cx="7981405" cy="4671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76325" indent="-314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6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524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97167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latin typeface="CNES Sans Light" pitchFamily="2" charset="77"/>
              </a:rPr>
              <a:t>The way in which electronic cards are modeled can be extremely critical to the total </a:t>
            </a:r>
            <a:r>
              <a:rPr lang="en-US" dirty="0" smtClean="0">
                <a:latin typeface="CNES Sans Light" pitchFamily="2" charset="77"/>
              </a:rPr>
              <a:t>casualty area</a:t>
            </a:r>
            <a:endParaRPr lang="fr-FR" dirty="0">
              <a:latin typeface="CNES Sa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5582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7" name="Espace réservé du texte 2"/>
          <p:cNvSpPr>
            <a:spLocks noGrp="1"/>
          </p:cNvSpPr>
          <p:nvPr>
            <p:ph type="body" sz="quarter" idx="17"/>
          </p:nvPr>
        </p:nvSpPr>
        <p:spPr>
          <a:xfrm>
            <a:off x="278376" y="1764958"/>
            <a:ext cx="11318875" cy="4184650"/>
          </a:xfrm>
        </p:spPr>
        <p:txBody>
          <a:bodyPr numCol="1"/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fr-FR" sz="3200" dirty="0" err="1" smtClean="0"/>
              <a:t>See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in 4 </a:t>
            </a:r>
            <a:r>
              <a:rPr lang="fr-FR" sz="3200" dirty="0" err="1" smtClean="0"/>
              <a:t>years</a:t>
            </a:r>
            <a:r>
              <a:rPr lang="fr-FR" sz="3200" dirty="0" smtClean="0"/>
              <a:t> for DEBRISK version 4 !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endParaRPr lang="fr-FR" sz="3200" dirty="0"/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fr-FR" sz="3200" dirty="0" err="1" smtClean="0"/>
              <a:t>Thank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for </a:t>
            </a:r>
            <a:r>
              <a:rPr lang="fr-FR" sz="3200" dirty="0" err="1" smtClean="0"/>
              <a:t>your</a:t>
            </a:r>
            <a:r>
              <a:rPr lang="fr-FR" sz="3200" dirty="0" smtClean="0"/>
              <a:t> attention !  Questions ?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endParaRPr lang="fr-FR" sz="3200" dirty="0"/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fr-FR" sz="3200" dirty="0" err="1" smtClean="0"/>
              <a:t>Thanks</a:t>
            </a:r>
            <a:r>
              <a:rPr lang="fr-FR" sz="3200" dirty="0" smtClean="0"/>
              <a:t> to </a:t>
            </a:r>
            <a:r>
              <a:rPr lang="fr-FR" sz="3200" dirty="0" err="1" smtClean="0"/>
              <a:t>R.Tech</a:t>
            </a:r>
            <a:r>
              <a:rPr lang="fr-FR" sz="3200" dirty="0" smtClean="0"/>
              <a:t> for </a:t>
            </a:r>
            <a:r>
              <a:rPr lang="fr-FR" sz="3200" dirty="0" err="1" smtClean="0"/>
              <a:t>helping</a:t>
            </a:r>
            <a:r>
              <a:rPr lang="fr-FR" sz="3200" dirty="0"/>
              <a:t> </a:t>
            </a:r>
            <a:r>
              <a:rPr lang="fr-FR" sz="3200" dirty="0" smtClean="0"/>
              <a:t>us for the slides !</a:t>
            </a:r>
            <a:endParaRPr lang="fr-FR" sz="3200" dirty="0"/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endParaRPr lang="fr-FR" sz="3200" dirty="0" smtClean="0"/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endParaRPr lang="fr-FR" sz="3200" dirty="0"/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endParaRPr lang="fr-FR" sz="3200" dirty="0" smtClean="0"/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endParaRPr lang="fr-FR" sz="3200" dirty="0"/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endParaRPr lang="en-GB" sz="3200" dirty="0"/>
          </a:p>
          <a:p>
            <a:pPr marL="571432" lvl="1" indent="-238115" algn="just" defTabSz="846624">
              <a:lnSpc>
                <a:spcPct val="120000"/>
              </a:lnSpc>
              <a:spcAft>
                <a:spcPts val="1300"/>
              </a:spcAft>
              <a:buFont typeface="Wingdings" panose="05000000000000000000" pitchFamily="2" charset="2"/>
              <a:buChar char="Ø"/>
              <a:defRPr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879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65123" y="364930"/>
            <a:ext cx="11535139" cy="1298460"/>
          </a:xfrm>
        </p:spPr>
        <p:txBody>
          <a:bodyPr/>
          <a:lstStyle/>
          <a:p>
            <a:r>
              <a:rPr lang="fr-FR" dirty="0" smtClean="0"/>
              <a:t>DEBRISK: The french </a:t>
            </a:r>
            <a:r>
              <a:rPr lang="fr-FR" dirty="0" err="1" smtClean="0"/>
              <a:t>object-oriented</a:t>
            </a:r>
            <a:r>
              <a:rPr lang="fr-FR" dirty="0" smtClean="0"/>
              <a:t> </a:t>
            </a:r>
            <a:r>
              <a:rPr lang="fr-FR" dirty="0" err="1" smtClean="0"/>
              <a:t>tool</a:t>
            </a:r>
            <a:endParaRPr lang="fr-FR" dirty="0"/>
          </a:p>
        </p:txBody>
      </p:sp>
      <p:sp>
        <p:nvSpPr>
          <p:cNvPr id="27" name="Espace réservé du contenu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922841" y="4986790"/>
            <a:ext cx="4277706" cy="58801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76325" indent="-314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6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524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97167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defRPr/>
            </a:pPr>
            <a:r>
              <a:rPr lang="fr-FR" sz="1400" kern="0" dirty="0" err="1" smtClean="0">
                <a:latin typeface="CNES Sans Light" panose="00000400000000000000" pitchFamily="50" charset="0"/>
                <a:cs typeface="+mn-cs"/>
              </a:rPr>
              <a:t>Requirements</a:t>
            </a:r>
            <a:r>
              <a:rPr lang="fr-FR" sz="1400" kern="0" dirty="0" smtClean="0">
                <a:latin typeface="CNES Sans Light" panose="00000400000000000000" pitchFamily="50" charset="0"/>
                <a:cs typeface="+mn-cs"/>
              </a:rPr>
              <a:t> of DEBRISK</a:t>
            </a:r>
            <a:endParaRPr lang="fr-FR" sz="1400" kern="0" dirty="0">
              <a:latin typeface="CNES Sans Light" panose="00000400000000000000" pitchFamily="50" charset="0"/>
              <a:cs typeface="+mn-cs"/>
            </a:endParaRPr>
          </a:p>
          <a:p>
            <a:pPr marL="742950" lvl="1" indent="-28575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defRPr/>
            </a:pPr>
            <a:r>
              <a:rPr lang="fr-FR" sz="1400" b="0" kern="0" dirty="0" err="1" smtClean="0">
                <a:latin typeface="CNES Sans Light" panose="00000400000000000000" pitchFamily="50" charset="0"/>
                <a:cs typeface="+mn-cs"/>
              </a:rPr>
              <a:t>Accurate</a:t>
            </a:r>
            <a:r>
              <a:rPr lang="fr-FR" sz="1400" b="0" kern="0" dirty="0" smtClean="0">
                <a:latin typeface="CNES Sans Light" panose="00000400000000000000" pitchFamily="50" charset="0"/>
                <a:cs typeface="+mn-cs"/>
              </a:rPr>
              <a:t> </a:t>
            </a:r>
            <a:r>
              <a:rPr lang="fr-FR" sz="1400" b="0" kern="0" dirty="0" err="1" smtClean="0">
                <a:latin typeface="CNES Sans Light" panose="00000400000000000000" pitchFamily="50" charset="0"/>
                <a:cs typeface="+mn-cs"/>
              </a:rPr>
              <a:t>results</a:t>
            </a:r>
            <a:endParaRPr lang="fr-FR" sz="1400" b="0" kern="0" dirty="0">
              <a:latin typeface="CNES Sans Light" panose="00000400000000000000" pitchFamily="50" charset="0"/>
              <a:cs typeface="+mn-cs"/>
            </a:endParaRPr>
          </a:p>
          <a:p>
            <a:pPr marL="742950" lvl="1" indent="-28575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defRPr/>
            </a:pPr>
            <a:r>
              <a:rPr lang="fr-FR" sz="1400" b="0" kern="0" dirty="0" err="1" smtClean="0">
                <a:latin typeface="CNES Sans Light" panose="00000400000000000000" pitchFamily="50" charset="0"/>
                <a:cs typeface="+mn-cs"/>
              </a:rPr>
              <a:t>Fast</a:t>
            </a:r>
            <a:r>
              <a:rPr lang="fr-FR" sz="1400" b="0" kern="0" dirty="0" smtClean="0">
                <a:latin typeface="CNES Sans Light" panose="00000400000000000000" pitchFamily="50" charset="0"/>
                <a:cs typeface="+mn-cs"/>
              </a:rPr>
              <a:t> computation (10 </a:t>
            </a:r>
            <a:r>
              <a:rPr lang="fr-FR" sz="1400" b="0" kern="0" dirty="0">
                <a:latin typeface="CNES Sans Light" panose="00000400000000000000" pitchFamily="50" charset="0"/>
                <a:cs typeface="+mn-cs"/>
              </a:rPr>
              <a:t>min max)</a:t>
            </a:r>
          </a:p>
          <a:p>
            <a:pPr marL="742950" lvl="1" indent="-28575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defRPr/>
            </a:pPr>
            <a:r>
              <a:rPr lang="fr-FR" sz="1400" b="0" kern="0" dirty="0" err="1" smtClean="0">
                <a:latin typeface="CNES Sans Light" panose="00000400000000000000" pitchFamily="50" charset="0"/>
                <a:cs typeface="+mn-cs"/>
              </a:rPr>
              <a:t>Easy</a:t>
            </a:r>
            <a:r>
              <a:rPr lang="fr-FR" sz="1400" b="0" kern="0" dirty="0" smtClean="0">
                <a:latin typeface="CNES Sans Light" panose="00000400000000000000" pitchFamily="50" charset="0"/>
                <a:cs typeface="+mn-cs"/>
              </a:rPr>
              <a:t> to use (2h training max)</a:t>
            </a:r>
            <a:endParaRPr lang="fr-FR" sz="1400" b="0" kern="0" dirty="0">
              <a:latin typeface="CNES Sans Light" panose="00000400000000000000" pitchFamily="50" charset="0"/>
              <a:cs typeface="+mn-cs"/>
            </a:endParaRPr>
          </a:p>
          <a:p>
            <a:pPr marL="285750" lvl="1" indent="-285750" algn="just" defTabSz="1015990">
              <a:spcBef>
                <a:spcPts val="0"/>
              </a:spcBef>
              <a:buClr>
                <a:srgbClr val="00B0F0"/>
              </a:buClr>
            </a:pPr>
            <a:endParaRPr lang="fr-FR" sz="1400" b="0" dirty="0" smtClean="0">
              <a:latin typeface="CNES Sans Light" panose="00000400000000000000" pitchFamily="50" charset="0"/>
              <a:ea typeface="Arial" charset="0"/>
              <a:cs typeface="Arial" charset="0"/>
            </a:endParaRPr>
          </a:p>
          <a:p>
            <a:pPr marL="285750" lvl="1" indent="-285750" algn="just" defTabSz="1015990">
              <a:spcBef>
                <a:spcPts val="0"/>
              </a:spcBef>
              <a:buClr>
                <a:srgbClr val="00B0F0"/>
              </a:buClr>
            </a:pPr>
            <a:endParaRPr lang="fr-FR" sz="1400" b="0" dirty="0">
              <a:latin typeface="CNES Sans Light" panose="00000400000000000000" pitchFamily="50" charset="0"/>
              <a:ea typeface="Arial" charset="0"/>
              <a:cs typeface="Arial" charset="0"/>
            </a:endParaRPr>
          </a:p>
        </p:txBody>
      </p:sp>
      <p:sp>
        <p:nvSpPr>
          <p:cNvPr id="28" name="Espace réservé du contenu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65124" y="5091187"/>
            <a:ext cx="5411503" cy="50563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52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76325" indent="-314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6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524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97167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1400" b="1" kern="0" dirty="0" smtClean="0">
                <a:latin typeface="CNES Sans Light" panose="00000400000000000000" pitchFamily="50" charset="0"/>
              </a:rPr>
              <a:t>DEBRISK: Access </a:t>
            </a:r>
            <a:r>
              <a:rPr lang="en-US" sz="1400" b="1" kern="0" dirty="0">
                <a:latin typeface="CNES Sans Light" panose="00000400000000000000" pitchFamily="50" charset="0"/>
              </a:rPr>
              <a:t>the survivability of debris after atmospheric re-entry </a:t>
            </a:r>
            <a:r>
              <a:rPr lang="fr-FR" sz="1400" b="1" kern="0" dirty="0">
                <a:latin typeface="CNES Sans Light" panose="00000400000000000000" pitchFamily="50" charset="0"/>
              </a:rPr>
              <a:t> </a:t>
            </a:r>
          </a:p>
          <a:p>
            <a:pPr marL="742950" lvl="1" indent="-28575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defRPr/>
            </a:pPr>
            <a:r>
              <a:rPr lang="fr-FR" sz="1400" b="0" kern="0" dirty="0" err="1">
                <a:latin typeface="CNES Sans Light" panose="00000400000000000000" pitchFamily="50" charset="0"/>
                <a:cs typeface="+mn-cs"/>
              </a:rPr>
              <a:t>Demise</a:t>
            </a:r>
            <a:r>
              <a:rPr lang="fr-FR" sz="1400" b="0" kern="0" dirty="0">
                <a:latin typeface="CNES Sans Light" panose="00000400000000000000" pitchFamily="50" charset="0"/>
                <a:cs typeface="+mn-cs"/>
              </a:rPr>
              <a:t> altitude </a:t>
            </a:r>
            <a:r>
              <a:rPr lang="fr-FR" sz="1400" b="0" kern="0" dirty="0" smtClean="0">
                <a:latin typeface="CNES Sans Light" panose="00000400000000000000" pitchFamily="50" charset="0"/>
                <a:cs typeface="+mn-cs"/>
              </a:rPr>
              <a:t>or</a:t>
            </a:r>
            <a:endParaRPr lang="fr-FR" sz="1400" b="0" kern="0" dirty="0">
              <a:latin typeface="CNES Sans Light" panose="00000400000000000000" pitchFamily="50" charset="0"/>
              <a:cs typeface="+mn-cs"/>
            </a:endParaRPr>
          </a:p>
          <a:p>
            <a:pPr marL="742950" lvl="1" indent="-285750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defRPr/>
            </a:pPr>
            <a:r>
              <a:rPr lang="fr-FR" sz="1400" b="0" kern="0" dirty="0" err="1">
                <a:latin typeface="CNES Sans Light" panose="00000400000000000000" pitchFamily="50" charset="0"/>
                <a:cs typeface="+mn-cs"/>
              </a:rPr>
              <a:t>Casualty</a:t>
            </a:r>
            <a:r>
              <a:rPr lang="fr-FR" sz="1400" b="0" kern="0" dirty="0">
                <a:latin typeface="CNES Sans Light" panose="00000400000000000000" pitchFamily="50" charset="0"/>
                <a:cs typeface="+mn-cs"/>
              </a:rPr>
              <a:t> </a:t>
            </a:r>
            <a:r>
              <a:rPr lang="fr-FR" sz="1400" b="0" kern="0" dirty="0" smtClean="0">
                <a:latin typeface="CNES Sans Light" panose="00000400000000000000" pitchFamily="50" charset="0"/>
                <a:cs typeface="+mn-cs"/>
              </a:rPr>
              <a:t>area, </a:t>
            </a:r>
            <a:r>
              <a:rPr lang="fr-FR" sz="1400" b="0" kern="0" dirty="0" err="1">
                <a:latin typeface="CNES Sans Light" panose="00000400000000000000" pitchFamily="50" charset="0"/>
                <a:cs typeface="+mn-cs"/>
              </a:rPr>
              <a:t>ground</a:t>
            </a:r>
            <a:r>
              <a:rPr lang="fr-FR" sz="1400" b="0" kern="0" dirty="0">
                <a:latin typeface="CNES Sans Light" panose="00000400000000000000" pitchFamily="50" charset="0"/>
                <a:cs typeface="+mn-cs"/>
              </a:rPr>
              <a:t> </a:t>
            </a:r>
            <a:r>
              <a:rPr lang="fr-FR" sz="1400" b="0" kern="0" dirty="0" err="1">
                <a:latin typeface="CNES Sans Light" panose="00000400000000000000" pitchFamily="50" charset="0"/>
                <a:cs typeface="+mn-cs"/>
              </a:rPr>
              <a:t>kinetic</a:t>
            </a:r>
            <a:r>
              <a:rPr lang="fr-FR" sz="1400" b="0" kern="0" dirty="0">
                <a:latin typeface="CNES Sans Light" panose="00000400000000000000" pitchFamily="50" charset="0"/>
                <a:cs typeface="+mn-cs"/>
              </a:rPr>
              <a:t> </a:t>
            </a:r>
            <a:r>
              <a:rPr lang="fr-FR" sz="1400" b="0" kern="0" dirty="0" err="1" smtClean="0">
                <a:latin typeface="CNES Sans Light" panose="00000400000000000000" pitchFamily="50" charset="0"/>
                <a:cs typeface="+mn-cs"/>
              </a:rPr>
              <a:t>energy</a:t>
            </a:r>
            <a:r>
              <a:rPr lang="fr-FR" sz="1400" b="0" kern="0" dirty="0" smtClean="0">
                <a:latin typeface="CNES Sans Light" panose="00000400000000000000" pitchFamily="50" charset="0"/>
                <a:cs typeface="+mn-cs"/>
              </a:rPr>
              <a:t>, final mass </a:t>
            </a:r>
            <a:r>
              <a:rPr lang="fr-FR" sz="1400" b="0" kern="0" dirty="0">
                <a:latin typeface="CNES Sans Light" panose="00000400000000000000" pitchFamily="50" charset="0"/>
                <a:cs typeface="+mn-cs"/>
              </a:rPr>
              <a:t>and impact location</a:t>
            </a:r>
          </a:p>
          <a:p>
            <a:pPr marL="285750" lvl="1" indent="-285750" algn="just" defTabSz="1015990">
              <a:spcBef>
                <a:spcPts val="0"/>
              </a:spcBef>
              <a:buClr>
                <a:srgbClr val="00B0F0"/>
              </a:buClr>
            </a:pPr>
            <a:endParaRPr lang="fr-FR" sz="1400" b="0" dirty="0">
              <a:latin typeface="CNES Sans Light" panose="00000400000000000000" pitchFamily="50" charset="0"/>
              <a:ea typeface="Arial" charset="0"/>
              <a:cs typeface="Arial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5"/>
          <a:stretch/>
        </p:blipFill>
        <p:spPr>
          <a:xfrm>
            <a:off x="6760155" y="1064740"/>
            <a:ext cx="1853720" cy="785216"/>
          </a:xfrm>
          <a:prstGeom prst="rect">
            <a:avLst/>
          </a:prstGeom>
        </p:spPr>
      </p:pic>
      <p:sp>
        <p:nvSpPr>
          <p:cNvPr id="31" name="Flèche droite 30"/>
          <p:cNvSpPr/>
          <p:nvPr/>
        </p:nvSpPr>
        <p:spPr>
          <a:xfrm rot="10800000">
            <a:off x="6095110" y="1438161"/>
            <a:ext cx="323160" cy="824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202" y="1196113"/>
            <a:ext cx="1162336" cy="542708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5593" y="1040784"/>
            <a:ext cx="422382" cy="905104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662" y="2400368"/>
            <a:ext cx="648660" cy="653688"/>
          </a:xfrm>
          <a:prstGeom prst="rect">
            <a:avLst/>
          </a:prstGeom>
        </p:spPr>
      </p:pic>
      <p:sp>
        <p:nvSpPr>
          <p:cNvPr id="35" name="Accolade ouvrante 34"/>
          <p:cNvSpPr/>
          <p:nvPr/>
        </p:nvSpPr>
        <p:spPr>
          <a:xfrm rot="5400000" flipH="1">
            <a:off x="2674536" y="2809573"/>
            <a:ext cx="100084" cy="1067274"/>
          </a:xfrm>
          <a:prstGeom prst="leftBrace">
            <a:avLst>
              <a:gd name="adj1" fmla="val 342573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Accolade ouvrante 35"/>
          <p:cNvSpPr/>
          <p:nvPr/>
        </p:nvSpPr>
        <p:spPr>
          <a:xfrm rot="16200000">
            <a:off x="865399" y="3030470"/>
            <a:ext cx="96170" cy="621566"/>
          </a:xfrm>
          <a:prstGeom prst="leftBrace">
            <a:avLst>
              <a:gd name="adj1" fmla="val 61929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695270" y="3420864"/>
            <a:ext cx="689509" cy="333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V2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2495397" y="3420864"/>
            <a:ext cx="762818" cy="333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V3</a:t>
            </a:r>
            <a:endParaRPr lang="fr-FR" dirty="0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518" y="2181555"/>
            <a:ext cx="1262120" cy="1030816"/>
          </a:xfrm>
          <a:prstGeom prst="rect">
            <a:avLst/>
          </a:prstGeom>
        </p:spPr>
      </p:pic>
      <p:sp>
        <p:nvSpPr>
          <p:cNvPr id="40" name="Flèche droite 39"/>
          <p:cNvSpPr/>
          <p:nvPr>
            <p:custDataLst>
              <p:tags r:id="rId3"/>
            </p:custDataLst>
          </p:nvPr>
        </p:nvSpPr>
        <p:spPr>
          <a:xfrm>
            <a:off x="156137" y="2656860"/>
            <a:ext cx="387774" cy="1407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971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Croix 40"/>
          <p:cNvSpPr/>
          <p:nvPr/>
        </p:nvSpPr>
        <p:spPr>
          <a:xfrm>
            <a:off x="3970407" y="1307032"/>
            <a:ext cx="337224" cy="344658"/>
          </a:xfrm>
          <a:prstGeom prst="plus">
            <a:avLst>
              <a:gd name="adj" fmla="val 41108"/>
            </a:avLst>
          </a:prstGeom>
          <a:solidFill>
            <a:srgbClr val="FF4A54"/>
          </a:solidFill>
          <a:ln w="12700" cap="flat" cmpd="sng" algn="ctr">
            <a:solidFill>
              <a:srgbClr val="FF4A5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NES Sans"/>
              <a:ea typeface="+mn-ea"/>
              <a:cs typeface="+mn-cs"/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825" y="1973668"/>
            <a:ext cx="3136553" cy="21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e 45"/>
          <p:cNvGrpSpPr/>
          <p:nvPr/>
        </p:nvGrpSpPr>
        <p:grpSpPr>
          <a:xfrm>
            <a:off x="3687975" y="1947808"/>
            <a:ext cx="3735552" cy="2135100"/>
            <a:chOff x="7839868" y="1913742"/>
            <a:chExt cx="3735552" cy="2135100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9868" y="1913742"/>
              <a:ext cx="3661222" cy="2135100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9767005" y="2170320"/>
              <a:ext cx="997178" cy="3805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rgbClr val="FF0000"/>
                  </a:solidFill>
                </a:rPr>
                <a:t>Break-up</a:t>
              </a:r>
              <a:endParaRPr lang="fr-FR" sz="1200" dirty="0">
                <a:solidFill>
                  <a:srgbClr val="FF000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0759494" y="2722220"/>
              <a:ext cx="815926" cy="3188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Espace réservé du contenu 6"/>
              <p:cNvSpPr txBox="1">
                <a:spLocks/>
              </p:cNvSpPr>
              <p:nvPr/>
            </p:nvSpPr>
            <p:spPr>
              <a:xfrm>
                <a:off x="156137" y="4215648"/>
                <a:ext cx="9275107" cy="114575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1"/>
                    </a:solidFill>
                    <a:latin typeface="CNES Sans Light" pitchFamily="2" charset="77"/>
                    <a:ea typeface="+mn-ea"/>
                    <a:cs typeface="+mn-cs"/>
                  </a:defRPr>
                </a:lvl1pPr>
                <a:lvl2pPr marL="295275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3"/>
                  </a:buClr>
                  <a:buSzPct val="130000"/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CNES Sans Light" pitchFamily="2" charset="77"/>
                    <a:ea typeface="+mn-ea"/>
                    <a:cs typeface="+mn-cs"/>
                  </a:defRPr>
                </a:lvl2pPr>
                <a:lvl3pPr marL="585788" indent="-3175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CNES Sans Light" pitchFamily="2" charset="77"/>
                    <a:ea typeface="+mn-ea"/>
                    <a:cs typeface="+mn-cs"/>
                  </a:defRPr>
                </a:lvl3pPr>
                <a:lvl4pPr marL="893763" indent="-3175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5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CNES Sans Light" pitchFamily="2" charset="77"/>
                    <a:ea typeface="+mn-ea"/>
                    <a:cs typeface="+mn-cs"/>
                  </a:defRPr>
                </a:lvl4pPr>
                <a:lvl5pPr marL="9525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 kern="1200">
                    <a:solidFill>
                      <a:schemeClr val="bg1"/>
                    </a:solidFill>
                    <a:latin typeface="CNES Sans Light" pitchFamily="2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lvl="1" algn="just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Font typeface="Wingdings" panose="05000000000000000000" pitchFamily="2" charset="2"/>
                  <a:buChar char="v"/>
                  <a:defRPr/>
                </a:pPr>
                <a:r>
                  <a:rPr lang="en-US" b="1" kern="0" dirty="0">
                    <a:latin typeface="CNES Sans Light" panose="00000400000000000000" pitchFamily="50" charset="0"/>
                  </a:rPr>
                  <a:t>The French Space Operation Act enforces the assessment of prospective risks in the context of a space mission</a:t>
                </a:r>
              </a:p>
              <a:p>
                <a:pPr marL="742950" lvl="1" algn="just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Font typeface="Wingdings" panose="05000000000000000000" pitchFamily="2" charset="2"/>
                  <a:buChar char="v"/>
                  <a:defRPr/>
                </a:pPr>
                <a:r>
                  <a:rPr lang="en-US" kern="0" dirty="0">
                    <a:latin typeface="CNES Sans Light" panose="00000400000000000000" pitchFamily="50" charset="0"/>
                  </a:rPr>
                  <a:t>Quantitative objective for the maximum allowable probability to have at least one victim: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ker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ker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kern="0" dirty="0">
                    <a:latin typeface="CNES Sans Light" panose="00000400000000000000" pitchFamily="50" charset="0"/>
                  </a:rPr>
                  <a:t> for controlled reentries and uncontrolled reentries</a:t>
                </a:r>
              </a:p>
            </p:txBody>
          </p:sp>
        </mc:Choice>
        <mc:Fallback xmlns="">
          <p:sp>
            <p:nvSpPr>
              <p:cNvPr id="47" name="Espace réservé du contenu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37" y="4215648"/>
                <a:ext cx="9275107" cy="1145752"/>
              </a:xfrm>
              <a:prstGeom prst="rect">
                <a:avLst/>
              </a:prstGeom>
              <a:blipFill>
                <a:blip r:embed="rId12"/>
                <a:stretch>
                  <a:fillRect l="-460" t="-4813" r="-1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19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2B3FE0-2178-D949-4A4E-9CA3520F5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8E97FB68-C0FF-D65F-DAE5-0BDD444CD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Timeline</a:t>
            </a:r>
            <a:r>
              <a:rPr lang="fr-FR" dirty="0" smtClean="0"/>
              <a:t> of DEBRISK </a:t>
            </a:r>
            <a:endParaRPr lang="fr-FR" dirty="0"/>
          </a:p>
        </p:txBody>
      </p:sp>
      <p:grpSp>
        <p:nvGrpSpPr>
          <p:cNvPr id="107" name="Groupe 106"/>
          <p:cNvGrpSpPr/>
          <p:nvPr/>
        </p:nvGrpSpPr>
        <p:grpSpPr>
          <a:xfrm>
            <a:off x="326845" y="1057480"/>
            <a:ext cx="2413895" cy="4735461"/>
            <a:chOff x="9256855" y="1524531"/>
            <a:chExt cx="2413895" cy="4735461"/>
          </a:xfrm>
        </p:grpSpPr>
        <p:pic>
          <p:nvPicPr>
            <p:cNvPr id="108" name="Image 10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3331" y="3226166"/>
              <a:ext cx="2100945" cy="1036852"/>
            </a:xfrm>
            <a:prstGeom prst="rect">
              <a:avLst/>
            </a:prstGeom>
            <a:ln>
              <a:solidFill>
                <a:srgbClr val="005191"/>
              </a:solidFill>
            </a:ln>
          </p:spPr>
        </p:pic>
        <p:pic>
          <p:nvPicPr>
            <p:cNvPr id="109" name="Image 10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1036" y="1524531"/>
              <a:ext cx="1385536" cy="1376299"/>
            </a:xfrm>
            <a:prstGeom prst="rect">
              <a:avLst/>
            </a:prstGeom>
          </p:spPr>
        </p:pic>
        <p:cxnSp>
          <p:nvCxnSpPr>
            <p:cNvPr id="110" name="Connecteur droit 109"/>
            <p:cNvCxnSpPr>
              <a:stCxn id="109" idx="2"/>
              <a:endCxn id="108" idx="0"/>
            </p:cNvCxnSpPr>
            <p:nvPr/>
          </p:nvCxnSpPr>
          <p:spPr>
            <a:xfrm>
              <a:off x="10463804" y="2900830"/>
              <a:ext cx="0" cy="325336"/>
            </a:xfrm>
            <a:prstGeom prst="line">
              <a:avLst/>
            </a:prstGeom>
            <a:noFill/>
            <a:ln w="6350" cap="flat" cmpd="sng" algn="ctr">
              <a:solidFill>
                <a:srgbClr val="005191"/>
              </a:solidFill>
              <a:prstDash val="solid"/>
              <a:miter lim="800000"/>
            </a:ln>
            <a:effectLst/>
          </p:spPr>
        </p:cxnSp>
        <p:cxnSp>
          <p:nvCxnSpPr>
            <p:cNvPr id="111" name="Connecteur droit 110"/>
            <p:cNvCxnSpPr>
              <a:stCxn id="108" idx="2"/>
            </p:cNvCxnSpPr>
            <p:nvPr/>
          </p:nvCxnSpPr>
          <p:spPr>
            <a:xfrm flipH="1">
              <a:off x="10463803" y="4263018"/>
              <a:ext cx="1" cy="325336"/>
            </a:xfrm>
            <a:prstGeom prst="line">
              <a:avLst/>
            </a:prstGeom>
            <a:noFill/>
            <a:ln w="6350" cap="flat" cmpd="sng" algn="ctr">
              <a:solidFill>
                <a:srgbClr val="005191"/>
              </a:solidFill>
              <a:prstDash val="solid"/>
              <a:miter lim="800000"/>
            </a:ln>
            <a:effectLst/>
          </p:spPr>
        </p:cxnSp>
        <p:pic>
          <p:nvPicPr>
            <p:cNvPr id="112" name="Image 1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6855" y="4588354"/>
              <a:ext cx="2413895" cy="1671638"/>
            </a:xfrm>
            <a:prstGeom prst="rect">
              <a:avLst/>
            </a:prstGeom>
          </p:spPr>
        </p:pic>
        <p:sp>
          <p:nvSpPr>
            <p:cNvPr id="113" name="ZoneTexte 112"/>
            <p:cNvSpPr txBox="1"/>
            <p:nvPr/>
          </p:nvSpPr>
          <p:spPr>
            <a:xfrm>
              <a:off x="10690995" y="5116396"/>
              <a:ext cx="9797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rPr>
                <a:t>Operators</a:t>
              </a:r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10126417" y="4808619"/>
              <a:ext cx="564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rPr>
                <a:t>GBP</a:t>
              </a:r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9256855" y="4755257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rPr>
                <a:t>TR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3488214" y="1135726"/>
            <a:ext cx="8856218" cy="4851527"/>
            <a:chOff x="3533938" y="915167"/>
            <a:chExt cx="8856218" cy="4851527"/>
          </a:xfrm>
        </p:grpSpPr>
        <p:grpSp>
          <p:nvGrpSpPr>
            <p:cNvPr id="91" name="Groupe 90"/>
            <p:cNvGrpSpPr/>
            <p:nvPr/>
          </p:nvGrpSpPr>
          <p:grpSpPr>
            <a:xfrm>
              <a:off x="3533938" y="915167"/>
              <a:ext cx="8856218" cy="4851527"/>
              <a:chOff x="459917" y="1247903"/>
              <a:chExt cx="8296935" cy="4851527"/>
            </a:xfrm>
          </p:grpSpPr>
          <p:sp>
            <p:nvSpPr>
              <p:cNvPr id="92" name="Flèche droite 91"/>
              <p:cNvSpPr/>
              <p:nvPr/>
            </p:nvSpPr>
            <p:spPr>
              <a:xfrm rot="5400000">
                <a:off x="-1161485" y="2869305"/>
                <a:ext cx="4851527" cy="1608723"/>
              </a:xfrm>
              <a:prstGeom prst="rightArrow">
                <a:avLst>
                  <a:gd name="adj1" fmla="val 70000"/>
                  <a:gd name="adj2" fmla="val 29761"/>
                </a:avLst>
              </a:prstGeom>
              <a:solidFill>
                <a:srgbClr val="44C39D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12700" cap="flat" cmpd="sng" algn="ctr">
                <a:solidFill>
                  <a:srgbClr val="44C39D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</p:sp>
          <p:grpSp>
            <p:nvGrpSpPr>
              <p:cNvPr id="93" name="Groupe 92"/>
              <p:cNvGrpSpPr/>
              <p:nvPr/>
            </p:nvGrpSpPr>
            <p:grpSpPr>
              <a:xfrm>
                <a:off x="810437" y="1550688"/>
                <a:ext cx="920190" cy="920190"/>
                <a:chOff x="30015" y="790276"/>
                <a:chExt cx="920190" cy="920190"/>
              </a:xfrm>
              <a:solidFill>
                <a:srgbClr val="055992"/>
              </a:solidFill>
            </p:grpSpPr>
            <p:sp>
              <p:nvSpPr>
                <p:cNvPr id="105" name="Ellipse 104"/>
                <p:cNvSpPr/>
                <p:nvPr/>
              </p:nvSpPr>
              <p:spPr>
                <a:xfrm>
                  <a:off x="30015" y="790276"/>
                  <a:ext cx="920190" cy="92019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</p:sp>
            <p:sp>
              <p:nvSpPr>
                <p:cNvPr id="106" name="Ellipse 4"/>
                <p:cNvSpPr txBox="1"/>
                <p:nvPr/>
              </p:nvSpPr>
              <p:spPr>
                <a:xfrm>
                  <a:off x="164773" y="925035"/>
                  <a:ext cx="650672" cy="6506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12065" tIns="12065" rIns="12065" bIns="12065" numCol="1" spcCol="1270" anchor="ctr" anchorCtr="0">
                  <a:noAutofit/>
                </a:bodyPr>
                <a:lstStyle/>
                <a:p>
                  <a:pPr marL="0" marR="0" lvl="0" indent="0" algn="ctr" defTabSz="8445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2008</a:t>
                  </a:r>
                </a:p>
                <a:p>
                  <a:pPr marL="0" marR="0" lvl="0" indent="0" algn="ctr" defTabSz="8445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kern="0" dirty="0" smtClean="0">
                      <a:solidFill>
                        <a:prstClr val="white"/>
                      </a:solidFill>
                      <a:latin typeface="Arial" panose="020B0604020202020204"/>
                    </a:rPr>
                    <a:t>2013</a:t>
                  </a:r>
                  <a:endParaRPr kumimoji="0" lang="fr-F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4" name="Groupe 93"/>
              <p:cNvGrpSpPr/>
              <p:nvPr/>
            </p:nvGrpSpPr>
            <p:grpSpPr>
              <a:xfrm>
                <a:off x="813677" y="3034865"/>
                <a:ext cx="920190" cy="920190"/>
                <a:chOff x="33259" y="45656"/>
                <a:chExt cx="920190" cy="920190"/>
              </a:xfrm>
            </p:grpSpPr>
            <p:sp>
              <p:nvSpPr>
                <p:cNvPr id="103" name="Ellipse 102"/>
                <p:cNvSpPr/>
                <p:nvPr/>
              </p:nvSpPr>
              <p:spPr>
                <a:xfrm>
                  <a:off x="33259" y="45656"/>
                  <a:ext cx="920190" cy="92019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</p:sp>
            <p:sp>
              <p:nvSpPr>
                <p:cNvPr id="104" name="Ellipse 4"/>
                <p:cNvSpPr txBox="1"/>
                <p:nvPr/>
              </p:nvSpPr>
              <p:spPr>
                <a:xfrm>
                  <a:off x="168018" y="180415"/>
                  <a:ext cx="650672" cy="6506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12065" tIns="12065" rIns="12065" bIns="12065" numCol="1" spcCol="1270" anchor="ctr" anchorCtr="0">
                  <a:noAutofit/>
                </a:bodyPr>
                <a:lstStyle/>
                <a:p>
                  <a:pPr marL="0" marR="0" lvl="0" indent="0" algn="ctr" defTabSz="8445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2014</a:t>
                  </a:r>
                </a:p>
                <a:p>
                  <a:pPr marL="0" marR="0" lvl="0" indent="0" algn="ctr" defTabSz="8445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kern="0" dirty="0" smtClean="0">
                      <a:solidFill>
                        <a:srgbClr val="000000"/>
                      </a:solidFill>
                      <a:latin typeface="Arial" panose="020B0604020202020204"/>
                    </a:rPr>
                    <a:t>2022</a:t>
                  </a:r>
                  <a:endParaRPr kumimoji="0" lang="fr-F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5" name="Rectangle 94"/>
              <p:cNvSpPr/>
              <p:nvPr/>
            </p:nvSpPr>
            <p:spPr>
              <a:xfrm>
                <a:off x="1896252" y="2434711"/>
                <a:ext cx="6594671" cy="1431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marR="0" lvl="0" indent="-285750" algn="just" defTabSz="914400" eaLnBrk="1" fontAlgn="auto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fr-FR" sz="1400" b="1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NES Sans Light" panose="00000400000000000000" pitchFamily="50" charset="0"/>
                  </a:rPr>
                  <a:t>DEBRISK V3 :</a:t>
                </a:r>
                <a:endParaRPr kumimoji="0" lang="fr-FR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NES Sans Light" panose="00000400000000000000" pitchFamily="50" charset="0"/>
                </a:endParaRPr>
              </a:p>
              <a:p>
                <a:pPr marL="800100" marR="0" lvl="1" indent="-342900" algn="just" defTabSz="914400" eaLnBrk="1" fontAlgn="auto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NES Sans Light" panose="00000400000000000000" pitchFamily="50" charset="0"/>
                  </a:rPr>
                  <a:t>Improve the physical representativeness and the accuracy of the models, </a:t>
                </a:r>
                <a:endParaRPr kumimoji="0" lang="fr-FR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NES Sans Light" panose="00000400000000000000" pitchFamily="50" charset="0"/>
                </a:endParaRPr>
              </a:p>
              <a:p>
                <a:pPr marL="800100" marR="0" lvl="1" indent="-342900" algn="just" defTabSz="914400" eaLnBrk="1" fontAlgn="auto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NES Sans Light" panose="00000400000000000000" pitchFamily="50" charset="0"/>
                  </a:rPr>
                  <a:t>Provide additional geometrical shapes called "complex shapes" allowing for model reliable geometries of satellites and launchers fragments,</a:t>
                </a:r>
              </a:p>
              <a:p>
                <a:pPr marL="800100" marR="0" lvl="1" indent="-342900" algn="just" defTabSz="914400" eaLnBrk="1" fontAlgn="auto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NES Sans Light" panose="00000400000000000000" pitchFamily="50" charset="0"/>
                  </a:rPr>
                  <a:t>Propose a more complete GBP (v3) to help the operators to establish the list of fragments. </a:t>
                </a: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860457" y="1426401"/>
                <a:ext cx="6896395" cy="9058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marR="0" lvl="0" indent="-285750" algn="just" defTabSz="914400" eaLnBrk="1" fontAlgn="auto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uLnTx/>
                    <a:uFillTx/>
                    <a:latin typeface="CNES Sans Light" panose="00000400000000000000" pitchFamily="50" charset="0"/>
                  </a:rPr>
                  <a:t>DEBRISK V1/V2 :</a:t>
                </a:r>
              </a:p>
              <a:p>
                <a:pPr marL="742950" marR="0" lvl="1" indent="-285750" algn="just" defTabSz="914400" eaLnBrk="1" fontAlgn="auto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uLnTx/>
                    <a:uFillTx/>
                    <a:latin typeface="CNES Sans Light" panose="00000400000000000000" pitchFamily="50" charset="0"/>
                  </a:rPr>
                  <a:t>Upgraded version to be at the same level than the other codes</a:t>
                </a:r>
              </a:p>
              <a:p>
                <a:pPr marL="742950" marR="0" lvl="1" indent="-285750" algn="just" defTabSz="914400" eaLnBrk="1" fontAlgn="auto" latinLnBrk="0" hangingPunct="1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effectLst/>
                    <a:uLnTx/>
                    <a:uFillTx/>
                    <a:latin typeface="CNES Sans Light" panose="00000400000000000000" pitchFamily="50" charset="0"/>
                  </a:rPr>
                  <a:t>In 2012, a version 2 has been released with a Best Practice Guide (GBP)</a:t>
                </a:r>
              </a:p>
            </p:txBody>
          </p:sp>
        </p:grpSp>
        <p:sp>
          <p:nvSpPr>
            <p:cNvPr id="116" name="Ellipse 115"/>
            <p:cNvSpPr/>
            <p:nvPr/>
          </p:nvSpPr>
          <p:spPr>
            <a:xfrm>
              <a:off x="3945159" y="4234695"/>
              <a:ext cx="982218" cy="92019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17" name="ZoneTexte 116"/>
            <p:cNvSpPr txBox="1"/>
            <p:nvPr/>
          </p:nvSpPr>
          <p:spPr>
            <a:xfrm>
              <a:off x="4081892" y="437162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solidFill>
                    <a:prstClr val="white"/>
                  </a:solidFill>
                  <a:latin typeface="Arial" panose="020B0604020202020204"/>
                </a:rPr>
                <a:t>2024</a:t>
              </a:r>
            </a:p>
            <a:p>
              <a:pPr algn="ctr"/>
              <a:r>
                <a:rPr lang="fr-FR" dirty="0" smtClean="0">
                  <a:solidFill>
                    <a:prstClr val="white"/>
                  </a:solidFill>
                  <a:latin typeface="Arial" panose="020B0604020202020204"/>
                </a:rPr>
                <a:t>2028</a:t>
              </a:r>
              <a:endParaRPr lang="fr-FR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5067094" y="3916009"/>
              <a:ext cx="7039207" cy="1482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B0F0"/>
                </a:buClr>
                <a:buFont typeface="Wingdings" panose="05000000000000000000" pitchFamily="2" charset="2"/>
                <a:buChar char="v"/>
              </a:pPr>
              <a:r>
                <a:rPr lang="fr-FR" sz="1400" b="1" dirty="0">
                  <a:solidFill>
                    <a:srgbClr val="C00000"/>
                  </a:solidFill>
                  <a:latin typeface="CNES Sans Light" panose="00000400000000000000" pitchFamily="50" charset="0"/>
                </a:rPr>
                <a:t>DEBRISK V4 :</a:t>
              </a:r>
              <a:endParaRPr lang="fr-FR" sz="1400" dirty="0">
                <a:solidFill>
                  <a:srgbClr val="C00000"/>
                </a:solidFill>
                <a:latin typeface="CNES Sans Light" panose="00000400000000000000" pitchFamily="50" charset="0"/>
              </a:endParaRPr>
            </a:p>
            <a:p>
              <a:pPr marL="800100" lvl="1" indent="-342900" algn="just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B0F0"/>
                </a:buClr>
                <a:buFont typeface="Wingdings" panose="05000000000000000000" pitchFamily="2" charset="2"/>
                <a:buChar char="v"/>
              </a:pPr>
              <a:r>
                <a:rPr lang="en-US" sz="1400" dirty="0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Continue </a:t>
              </a:r>
              <a:r>
                <a:rPr lang="en-US" sz="1400" dirty="0">
                  <a:solidFill>
                    <a:srgbClr val="C00000"/>
                  </a:solidFill>
                  <a:latin typeface="CNES Sans Light" panose="00000400000000000000" pitchFamily="50" charset="0"/>
                </a:rPr>
                <a:t>to </a:t>
              </a:r>
              <a:r>
                <a:rPr lang="en-US" sz="1400" dirty="0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improve the physical representativeness and the accuracy of the  models</a:t>
              </a:r>
              <a:endParaRPr lang="en-US" sz="1400" dirty="0">
                <a:solidFill>
                  <a:srgbClr val="C00000"/>
                </a:solidFill>
                <a:latin typeface="CNES Sans Light" panose="00000400000000000000" pitchFamily="50" charset="0"/>
              </a:endParaRPr>
            </a:p>
            <a:p>
              <a:pPr marL="1257300" lvl="2" indent="-342900" algn="just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B0F0"/>
                </a:buClr>
                <a:buFont typeface="Wingdings" panose="05000000000000000000" pitchFamily="2" charset="2"/>
                <a:buChar char="v"/>
              </a:pPr>
              <a:r>
                <a:rPr lang="fr-FR" sz="1400" dirty="0" err="1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Aerothermodynamics</a:t>
              </a:r>
              <a:r>
                <a:rPr lang="fr-FR" sz="1400" dirty="0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, attitude, </a:t>
              </a:r>
              <a:r>
                <a:rPr lang="fr-FR" sz="1400" dirty="0" err="1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brother</a:t>
              </a:r>
              <a:r>
                <a:rPr lang="fr-FR" sz="1400" dirty="0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 </a:t>
              </a:r>
              <a:r>
                <a:rPr lang="fr-FR" sz="1400" dirty="0" err="1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relationship</a:t>
              </a:r>
              <a:endParaRPr lang="fr-FR" sz="1400" dirty="0" smtClean="0">
                <a:solidFill>
                  <a:srgbClr val="C00000"/>
                </a:solidFill>
                <a:latin typeface="CNES Sans Light" panose="00000400000000000000" pitchFamily="50" charset="0"/>
              </a:endParaRPr>
            </a:p>
            <a:p>
              <a:pPr marL="800100" lvl="1" indent="-342900" algn="just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B0F0"/>
                </a:buClr>
                <a:buFont typeface="Wingdings" panose="05000000000000000000" pitchFamily="2" charset="2"/>
                <a:buChar char="v"/>
              </a:pPr>
              <a:r>
                <a:rPr lang="fr-FR" sz="1400" dirty="0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Continue to </a:t>
              </a:r>
              <a:r>
                <a:rPr lang="fr-FR" sz="1400" dirty="0" err="1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improve</a:t>
              </a:r>
              <a:r>
                <a:rPr lang="fr-FR" sz="1400" dirty="0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 the GBP</a:t>
              </a:r>
            </a:p>
            <a:p>
              <a:pPr marL="1257300" lvl="2" indent="-342900" algn="just">
                <a:lnSpc>
                  <a:spcPct val="11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B0F0"/>
                </a:buClr>
                <a:buFont typeface="Wingdings" panose="05000000000000000000" pitchFamily="2" charset="2"/>
                <a:buChar char="v"/>
              </a:pPr>
              <a:r>
                <a:rPr lang="fr-FR" sz="1400" dirty="0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CFRP </a:t>
              </a:r>
              <a:r>
                <a:rPr lang="fr-FR" sz="1400" dirty="0" err="1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equipments</a:t>
              </a:r>
              <a:r>
                <a:rPr lang="fr-FR" sz="1400" dirty="0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 </a:t>
              </a:r>
              <a:r>
                <a:rPr lang="fr-FR" sz="1400" dirty="0" err="1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modelling</a:t>
              </a:r>
              <a:r>
                <a:rPr lang="fr-FR" sz="1400" dirty="0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 &amp; </a:t>
              </a:r>
              <a:r>
                <a:rPr lang="fr-FR" sz="1400" dirty="0" err="1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Electronic</a:t>
              </a:r>
              <a:r>
                <a:rPr lang="fr-FR" sz="1400" dirty="0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 </a:t>
              </a:r>
              <a:r>
                <a:rPr lang="fr-FR" sz="1400" dirty="0" err="1" smtClean="0">
                  <a:solidFill>
                    <a:srgbClr val="C00000"/>
                  </a:solidFill>
                  <a:latin typeface="CNES Sans Light" panose="00000400000000000000" pitchFamily="50" charset="0"/>
                </a:rPr>
                <a:t>cards</a:t>
              </a:r>
              <a:endParaRPr lang="en-US" sz="1400" dirty="0">
                <a:solidFill>
                  <a:srgbClr val="C00000"/>
                </a:solidFill>
                <a:latin typeface="CNES Sans Light" panose="000004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549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65124" y="364930"/>
            <a:ext cx="9236076" cy="567850"/>
          </a:xfrm>
        </p:spPr>
        <p:txBody>
          <a:bodyPr/>
          <a:lstStyle/>
          <a:p>
            <a:r>
              <a:rPr lang="fr-FR" dirty="0" smtClean="0"/>
              <a:t>DEBRISK V3</a:t>
            </a:r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958729"/>
              </p:ext>
            </p:extLst>
          </p:nvPr>
        </p:nvGraphicFramePr>
        <p:xfrm>
          <a:off x="443955" y="1070630"/>
          <a:ext cx="4404006" cy="42408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2387">
                  <a:extLst>
                    <a:ext uri="{9D8B030D-6E8A-4147-A177-3AD203B41FA5}">
                      <a16:colId xmlns:a16="http://schemas.microsoft.com/office/drawing/2014/main" val="3325121994"/>
                    </a:ext>
                  </a:extLst>
                </a:gridCol>
                <a:gridCol w="1226713">
                  <a:extLst>
                    <a:ext uri="{9D8B030D-6E8A-4147-A177-3AD203B41FA5}">
                      <a16:colId xmlns:a16="http://schemas.microsoft.com/office/drawing/2014/main" val="3604687886"/>
                    </a:ext>
                  </a:extLst>
                </a:gridCol>
                <a:gridCol w="2104906">
                  <a:extLst>
                    <a:ext uri="{9D8B030D-6E8A-4147-A177-3AD203B41FA5}">
                      <a16:colId xmlns:a16="http://schemas.microsoft.com/office/drawing/2014/main" val="3317236571"/>
                    </a:ext>
                  </a:extLst>
                </a:gridCol>
              </a:tblGrid>
              <a:tr h="467755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 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DEBRISK </a:t>
                      </a:r>
                      <a:endParaRPr lang="en-GB" sz="1200" dirty="0" smtClean="0">
                        <a:effectLst/>
                        <a:latin typeface="CNES Sans Light" panose="00000400000000000000" pitchFamily="50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 smtClean="0">
                          <a:effectLst/>
                          <a:latin typeface="CNES Sans Light" panose="00000400000000000000" pitchFamily="50" charset="0"/>
                        </a:rPr>
                        <a:t>V2.7.1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DEBRISK </a:t>
                      </a:r>
                      <a:endParaRPr lang="en-GB" sz="1200" dirty="0" smtClean="0">
                        <a:effectLst/>
                        <a:latin typeface="CNES Sans Light" panose="00000400000000000000" pitchFamily="50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 smtClean="0">
                          <a:effectLst/>
                          <a:latin typeface="CNES Sans Light" panose="00000400000000000000" pitchFamily="50" charset="0"/>
                        </a:rPr>
                        <a:t>V3.5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/>
                </a:tc>
                <a:extLst>
                  <a:ext uri="{0D108BD9-81ED-4DB2-BD59-A6C34878D82A}">
                    <a16:rowId xmlns:a16="http://schemas.microsoft.com/office/drawing/2014/main" val="1165655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Topology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4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10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extLst>
                  <a:ext uri="{0D108BD9-81ED-4DB2-BD59-A6C34878D82A}">
                    <a16:rowId xmlns:a16="http://schemas.microsoft.com/office/drawing/2014/main" val="2850894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Trajectory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PATRIUS library (2.0)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PATRIUS library</a:t>
                      </a:r>
                      <a:endParaRPr lang="fr-FR" sz="1200">
                        <a:effectLst/>
                        <a:latin typeface="CNES Sans Light" panose="00000400000000000000" pitchFamily="50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(4.5)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extLst>
                  <a:ext uri="{0D108BD9-81ED-4DB2-BD59-A6C34878D82A}">
                    <a16:rowId xmlns:a16="http://schemas.microsoft.com/office/drawing/2014/main" val="2521215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Atmosphere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US76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US76, MSIS00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extLst>
                  <a:ext uri="{0D108BD9-81ED-4DB2-BD59-A6C34878D82A}">
                    <a16:rowId xmlns:a16="http://schemas.microsoft.com/office/drawing/2014/main" val="1464707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Spacecraft</a:t>
                      </a:r>
                      <a:endParaRPr lang="fr-FR" sz="1200">
                        <a:effectLst/>
                        <a:latin typeface="CNES Sans Light" panose="00000400000000000000" pitchFamily="50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Break-up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Aerodynamics computation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Aerothermodynamics &amp;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Thermal computation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extLst>
                  <a:ext uri="{0D108BD9-81ED-4DB2-BD59-A6C34878D82A}">
                    <a16:rowId xmlns:a16="http://schemas.microsoft.com/office/drawing/2014/main" val="353759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 err="1" smtClean="0">
                          <a:effectLst/>
                          <a:latin typeface="CNES Sans Light" panose="00000400000000000000" pitchFamily="50" charset="0"/>
                        </a:rPr>
                        <a:t>Aerothermo</a:t>
                      </a:r>
                      <a:endParaRPr lang="en-GB" sz="1200" dirty="0" smtClean="0">
                        <a:effectLst/>
                        <a:latin typeface="CNES Sans Light" panose="00000400000000000000" pitchFamily="50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 smtClean="0">
                          <a:effectLst/>
                          <a:latin typeface="CNES Sans Light" panose="00000400000000000000" pitchFamily="50" charset="0"/>
                        </a:rPr>
                        <a:t>dynamics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Klett methodology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CFD/DSMC database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extLst>
                  <a:ext uri="{0D108BD9-81ED-4DB2-BD59-A6C34878D82A}">
                    <a16:rowId xmlns:a16="http://schemas.microsoft.com/office/drawing/2014/main" val="1786312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Low speed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Horner database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CNES in-house model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extLst>
                  <a:ext uri="{0D108BD9-81ED-4DB2-BD59-A6C34878D82A}">
                    <a16:rowId xmlns:a16="http://schemas.microsoft.com/office/drawing/2014/main" val="1178429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Oxidation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Cropp formula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CNES in-house model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extLst>
                  <a:ext uri="{0D108BD9-81ED-4DB2-BD59-A6C34878D82A}">
                    <a16:rowId xmlns:a16="http://schemas.microsoft.com/office/drawing/2014/main" val="8785644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Material</a:t>
                      </a:r>
                      <a:endParaRPr lang="fr-FR" sz="1200">
                        <a:effectLst/>
                        <a:latin typeface="CNES Sans Light" panose="00000400000000000000" pitchFamily="50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database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Old database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New database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extLst>
                  <a:ext uri="{0D108BD9-81ED-4DB2-BD59-A6C34878D82A}">
                    <a16:rowId xmlns:a16="http://schemas.microsoft.com/office/drawing/2014/main" val="1090017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Thermal</a:t>
                      </a:r>
                      <a:endParaRPr lang="fr-FR" sz="1200">
                        <a:effectLst/>
                        <a:latin typeface="CNES Sans Light" panose="00000400000000000000" pitchFamily="50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modelling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0D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0D &amp; 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conduction heat transfer 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extLst>
                  <a:ext uri="{0D108BD9-81ED-4DB2-BD59-A6C34878D82A}">
                    <a16:rowId xmlns:a16="http://schemas.microsoft.com/office/drawing/2014/main" val="362573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Uncertainty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Ø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DEBRISK Uncertainty Qualification module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36000" marB="36000" anchor="ctr"/>
                </a:tc>
                <a:extLst>
                  <a:ext uri="{0D108BD9-81ED-4DB2-BD59-A6C34878D82A}">
                    <a16:rowId xmlns:a16="http://schemas.microsoft.com/office/drawing/2014/main" val="3250186742"/>
                  </a:ext>
                </a:extLst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865166"/>
              </p:ext>
            </p:extLst>
          </p:nvPr>
        </p:nvGraphicFramePr>
        <p:xfrm>
          <a:off x="5269063" y="1778798"/>
          <a:ext cx="6566357" cy="2739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3756">
                  <a:extLst>
                    <a:ext uri="{9D8B030D-6E8A-4147-A177-3AD203B41FA5}">
                      <a16:colId xmlns:a16="http://schemas.microsoft.com/office/drawing/2014/main" val="1203220785"/>
                    </a:ext>
                  </a:extLst>
                </a:gridCol>
                <a:gridCol w="4572601">
                  <a:extLst>
                    <a:ext uri="{9D8B030D-6E8A-4147-A177-3AD203B41FA5}">
                      <a16:colId xmlns:a16="http://schemas.microsoft.com/office/drawing/2014/main" val="333156087"/>
                    </a:ext>
                  </a:extLst>
                </a:gridCol>
              </a:tblGrid>
              <a:tr h="1219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 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Methodology v3 improvements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2323967839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Initial conditions and </a:t>
                      </a:r>
                      <a:endParaRPr lang="en-GB" sz="1200" dirty="0" smtClean="0">
                        <a:effectLst/>
                        <a:latin typeface="CNES Sans Light" panose="00000400000000000000" pitchFamily="50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NES Sans Light" panose="00000400000000000000" pitchFamily="50" charset="0"/>
                        </a:rPr>
                        <a:t>atmospheric </a:t>
                      </a: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model 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More complete </a:t>
                      </a:r>
                      <a:r>
                        <a:rPr lang="en-GB" sz="1200" dirty="0" smtClean="0">
                          <a:effectLst/>
                          <a:latin typeface="CNES Sans Light" panose="00000400000000000000" pitchFamily="50" charset="0"/>
                        </a:rPr>
                        <a:t>methodology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2728211973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Break-up altitude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More suited to the satellites </a:t>
                      </a:r>
                      <a:r>
                        <a:rPr lang="en-GB" sz="1200" dirty="0" smtClean="0">
                          <a:effectLst/>
                          <a:latin typeface="CNES Sans Light" panose="00000400000000000000" pitchFamily="50" charset="0"/>
                        </a:rPr>
                        <a:t>structures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4005205370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Honeycomb sandwich </a:t>
                      </a:r>
                      <a:r>
                        <a:rPr lang="en-GB" sz="1200" dirty="0" smtClean="0">
                          <a:effectLst/>
                          <a:latin typeface="CNES Sans Light" panose="00000400000000000000" pitchFamily="50" charset="0"/>
                        </a:rPr>
                        <a:t>panel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NES Sans Light" panose="00000400000000000000" pitchFamily="50" charset="0"/>
                        </a:rPr>
                        <a:t>(Aluminium </a:t>
                      </a: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&amp; CFRP skins)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More complete </a:t>
                      </a:r>
                      <a:r>
                        <a:rPr lang="en-GB" sz="1200" dirty="0" smtClean="0">
                          <a:effectLst/>
                          <a:latin typeface="CNES Sans Light" panose="00000400000000000000" pitchFamily="50" charset="0"/>
                        </a:rPr>
                        <a:t>methodology, based </a:t>
                      </a: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on experimental data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2028893018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Other CFRP elements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More explicit methodology for other CFRP </a:t>
                      </a:r>
                      <a:r>
                        <a:rPr lang="en-GB" sz="1200" dirty="0" smtClean="0">
                          <a:effectLst/>
                          <a:latin typeface="CNES Sans Light" panose="00000400000000000000" pitchFamily="50" charset="0"/>
                        </a:rPr>
                        <a:t>elements. </a:t>
                      </a: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Based on numerical computations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1833680212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Electronic boxes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More explicit </a:t>
                      </a:r>
                      <a:r>
                        <a:rPr lang="en-GB" sz="1200" dirty="0" smtClean="0">
                          <a:effectLst/>
                          <a:latin typeface="CNES Sans Light" panose="00000400000000000000" pitchFamily="50" charset="0"/>
                        </a:rPr>
                        <a:t>methodology. </a:t>
                      </a: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Based on numerical computations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3612156924"/>
                  </a:ext>
                </a:extLst>
              </a:tr>
              <a:tr h="1104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Complex shapes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More accurate given the new shapes </a:t>
                      </a:r>
                      <a:r>
                        <a:rPr lang="en-GB" sz="1200" dirty="0" smtClean="0">
                          <a:effectLst/>
                          <a:latin typeface="CNES Sans Light" panose="00000400000000000000" pitchFamily="50" charset="0"/>
                        </a:rPr>
                        <a:t>available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611798061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Material database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Updated. Harmonized and available within ESTIMATE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5548172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NES Sans Light" panose="00000400000000000000" pitchFamily="50" charset="0"/>
                        </a:rPr>
                        <a:t>Minimum mass to be modelled</a:t>
                      </a:r>
                      <a:endParaRPr lang="fr-FR" sz="120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NES Sans Light" panose="00000400000000000000" pitchFamily="50" charset="0"/>
                        </a:rPr>
                        <a:t>More </a:t>
                      </a:r>
                      <a:r>
                        <a:rPr lang="en-GB" sz="1200" dirty="0" smtClean="0">
                          <a:effectLst/>
                          <a:latin typeface="CNES Sans Light" panose="00000400000000000000" pitchFamily="50" charset="0"/>
                        </a:rPr>
                        <a:t>complete</a:t>
                      </a:r>
                      <a:endParaRPr lang="fr-FR" sz="1200" dirty="0">
                        <a:effectLst/>
                        <a:latin typeface="CNES Sans Light" panose="00000400000000000000" pitchFamily="50" charset="0"/>
                        <a:ea typeface="Times New Roman" panose="02020603050405020304" pitchFamily="18" charset="0"/>
                      </a:endParaRPr>
                    </a:p>
                  </a:txBody>
                  <a:tcPr marL="18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118892743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94078" y="5558653"/>
            <a:ext cx="11795301" cy="361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 defTabSz="1015990">
              <a:lnSpc>
                <a:spcPct val="12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defRPr/>
            </a:pPr>
            <a:r>
              <a:rPr lang="en-GB" sz="1600" dirty="0">
                <a:solidFill>
                  <a:srgbClr val="002060"/>
                </a:solidFill>
                <a:latin typeface="CNES Sans Light" panose="00000400000000000000" pitchFamily="50" charset="0"/>
                <a:ea typeface="Arial" charset="0"/>
                <a:cs typeface="Arial" charset="0"/>
              </a:rPr>
              <a:t>DEBRISK v3 </a:t>
            </a:r>
            <a:r>
              <a:rPr lang="en-GB" sz="1600" dirty="0" smtClean="0">
                <a:solidFill>
                  <a:srgbClr val="002060"/>
                </a:solidFill>
                <a:latin typeface="CNES Sans Light" panose="00000400000000000000" pitchFamily="50" charset="0"/>
                <a:ea typeface="Arial" charset="0"/>
                <a:cs typeface="Arial" charset="0"/>
              </a:rPr>
              <a:t>is available on </a:t>
            </a:r>
            <a:r>
              <a:rPr lang="en-GB" sz="1600" dirty="0">
                <a:solidFill>
                  <a:srgbClr val="002060"/>
                </a:solidFill>
                <a:latin typeface="CNES Sans Light" panose="00000400000000000000" pitchFamily="50" charset="0"/>
                <a:ea typeface="Arial" charset="0"/>
                <a:cs typeface="Arial" charset="0"/>
              </a:rPr>
              <a:t>the website </a:t>
            </a:r>
            <a:r>
              <a:rPr lang="en-GB" sz="1600" dirty="0" err="1">
                <a:solidFill>
                  <a:srgbClr val="002060"/>
                </a:solidFill>
                <a:latin typeface="CNES Sans Light" panose="00000400000000000000" pitchFamily="50" charset="0"/>
                <a:ea typeface="Arial" charset="0"/>
                <a:cs typeface="Arial" charset="0"/>
              </a:rPr>
              <a:t>ConnectByCNES</a:t>
            </a:r>
            <a:r>
              <a:rPr lang="en-GB" sz="1600" dirty="0">
                <a:solidFill>
                  <a:srgbClr val="002060"/>
                </a:solidFill>
                <a:latin typeface="CNES Sans Light" panose="00000400000000000000" pitchFamily="50" charset="0"/>
                <a:ea typeface="Arial" charset="0"/>
                <a:cs typeface="Arial" charset="0"/>
              </a:rPr>
              <a:t> (https://</a:t>
            </a:r>
            <a:r>
              <a:rPr lang="en-GB" sz="1600" dirty="0" smtClean="0">
                <a:solidFill>
                  <a:srgbClr val="002060"/>
                </a:solidFill>
                <a:latin typeface="CNES Sans Light" panose="00000400000000000000" pitchFamily="50" charset="0"/>
                <a:ea typeface="Arial" charset="0"/>
                <a:cs typeface="Arial" charset="0"/>
              </a:rPr>
              <a:t>www.connectbycnes.fr/en/fsoa) (free download), </a:t>
            </a:r>
            <a:r>
              <a:rPr lang="en-GB" sz="1600" dirty="0">
                <a:solidFill>
                  <a:srgbClr val="002060"/>
                </a:solidFill>
                <a:latin typeface="CNES Sans Light" panose="00000400000000000000" pitchFamily="50" charset="0"/>
                <a:ea typeface="Arial" charset="0"/>
                <a:cs typeface="Arial" charset="0"/>
              </a:rPr>
              <a:t>by July </a:t>
            </a:r>
            <a:r>
              <a:rPr lang="en-GB" sz="1600" dirty="0" smtClean="0">
                <a:solidFill>
                  <a:srgbClr val="002060"/>
                </a:solidFill>
                <a:latin typeface="CNES Sans Light" panose="00000400000000000000" pitchFamily="50" charset="0"/>
                <a:ea typeface="Arial" charset="0"/>
                <a:cs typeface="Arial" charset="0"/>
              </a:rPr>
              <a:t>2023</a:t>
            </a:r>
            <a:endParaRPr lang="fr-FR" sz="1600" dirty="0">
              <a:solidFill>
                <a:srgbClr val="002060"/>
              </a:solidFill>
              <a:latin typeface="CNES Sans Light" panose="00000400000000000000" pitchFamily="50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1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7" name="Espace réservé du contenu 2"/>
          <p:cNvSpPr txBox="1"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>
          <a:xfrm>
            <a:off x="222011" y="1163279"/>
            <a:ext cx="11318875" cy="4704504"/>
          </a:xfrm>
          <a:prstGeom prst="rect">
            <a:avLst/>
          </a:prstGeom>
        </p:spPr>
        <p:txBody>
          <a:bodyPr vert="horz" lIns="76200" tIns="38100" rIns="76200" bIns="38100" numCol="1" rtlCol="0">
            <a:noAutofit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1800" b="1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99996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679993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15" indent="-238115" algn="just" defTabSz="846624">
              <a:spcAft>
                <a:spcPts val="1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 smtClean="0">
                <a:solidFill>
                  <a:srgbClr val="004F92"/>
                </a:solidFill>
                <a:latin typeface="CNES Sans Light" panose="00000400000000000000" pitchFamily="50" charset="0"/>
              </a:rPr>
              <a:t>Aerothermodynamics (2024-2026)</a:t>
            </a:r>
          </a:p>
          <a:p>
            <a:pPr marL="638111" lvl="1" indent="-238115" algn="just" defTabSz="846624">
              <a:spcAft>
                <a:spcPts val="1200"/>
              </a:spcAft>
              <a:defRPr/>
            </a:pPr>
            <a:r>
              <a:rPr lang="en-US" dirty="0">
                <a:solidFill>
                  <a:srgbClr val="004F92"/>
                </a:solidFill>
                <a:latin typeface="CNES Sans Light" panose="00000400000000000000" pitchFamily="50" charset="0"/>
              </a:rPr>
              <a:t>Transitional regime: improvement of the bridging </a:t>
            </a:r>
            <a:r>
              <a:rPr lang="en-US" dirty="0" smtClean="0">
                <a:solidFill>
                  <a:srgbClr val="004F92"/>
                </a:solidFill>
                <a:latin typeface="CNES Sans Light" panose="00000400000000000000" pitchFamily="50" charset="0"/>
              </a:rPr>
              <a:t>method </a:t>
            </a:r>
            <a:r>
              <a:rPr lang="en-US" dirty="0">
                <a:solidFill>
                  <a:srgbClr val="004F92"/>
                </a:solidFill>
                <a:latin typeface="CNES Sans Light" panose="00000400000000000000" pitchFamily="50" charset="0"/>
              </a:rPr>
              <a:t>for all the available shapes</a:t>
            </a:r>
          </a:p>
          <a:p>
            <a:pPr marL="638111" lvl="1" indent="-238115" algn="just" defTabSz="846624">
              <a:spcAft>
                <a:spcPts val="1200"/>
              </a:spcAft>
              <a:defRPr/>
            </a:pPr>
            <a:r>
              <a:rPr lang="en-US" dirty="0" smtClean="0">
                <a:solidFill>
                  <a:srgbClr val="004F92"/>
                </a:solidFill>
                <a:latin typeface="CNES Sans Light" panose="00000400000000000000" pitchFamily="50" charset="0"/>
              </a:rPr>
              <a:t>Continuum regime: continue to improve  the CFD database</a:t>
            </a:r>
          </a:p>
          <a:p>
            <a:pPr marL="238115" indent="-238115" algn="just" defTabSz="846624">
              <a:spcAft>
                <a:spcPts val="1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 smtClean="0">
                <a:solidFill>
                  <a:srgbClr val="004F92"/>
                </a:solidFill>
                <a:latin typeface="CNES Sans Light" panose="00000400000000000000" pitchFamily="50" charset="0"/>
              </a:rPr>
              <a:t>Attitude (2024)</a:t>
            </a:r>
          </a:p>
          <a:p>
            <a:pPr marL="638111" lvl="1" indent="-238115" algn="just" defTabSz="846624">
              <a:spcAft>
                <a:spcPts val="1200"/>
              </a:spcAft>
              <a:defRPr/>
            </a:pPr>
            <a:r>
              <a:rPr lang="en-US" dirty="0" smtClean="0">
                <a:solidFill>
                  <a:srgbClr val="004F92"/>
                </a:solidFill>
                <a:latin typeface="CNES Sans Light" panose="00000400000000000000" pitchFamily="50" charset="0"/>
              </a:rPr>
              <a:t>Either confirm or modify the attitude of all the </a:t>
            </a:r>
            <a:r>
              <a:rPr lang="en-US" dirty="0">
                <a:solidFill>
                  <a:srgbClr val="004F92"/>
                </a:solidFill>
                <a:latin typeface="CNES Sans Light" panose="00000400000000000000" pitchFamily="50" charset="0"/>
              </a:rPr>
              <a:t>available shapes</a:t>
            </a:r>
            <a:endParaRPr lang="en-US" dirty="0" smtClean="0">
              <a:solidFill>
                <a:srgbClr val="004F92"/>
              </a:solidFill>
              <a:latin typeface="CNES Sans Light" panose="00000400000000000000" pitchFamily="50" charset="0"/>
            </a:endParaRPr>
          </a:p>
          <a:p>
            <a:pPr marL="238115" indent="-238115" algn="just" defTabSz="846624">
              <a:spcAft>
                <a:spcPts val="1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 smtClean="0">
                <a:solidFill>
                  <a:srgbClr val="004F92"/>
                </a:solidFill>
                <a:latin typeface="CNES Sans Light" panose="00000400000000000000" pitchFamily="50" charset="0"/>
              </a:rPr>
              <a:t>“Brother</a:t>
            </a:r>
            <a:r>
              <a:rPr lang="en-US" sz="2000" dirty="0">
                <a:solidFill>
                  <a:srgbClr val="004F92"/>
                </a:solidFill>
                <a:latin typeface="CNES Sans Light" panose="00000400000000000000" pitchFamily="50" charset="0"/>
              </a:rPr>
              <a:t>” </a:t>
            </a:r>
            <a:r>
              <a:rPr lang="en-US" sz="2000" dirty="0" smtClean="0">
                <a:solidFill>
                  <a:srgbClr val="004F92"/>
                </a:solidFill>
                <a:latin typeface="CNES Sans Light" panose="00000400000000000000" pitchFamily="50" charset="0"/>
              </a:rPr>
              <a:t>relationship (2025-2026)</a:t>
            </a:r>
          </a:p>
          <a:p>
            <a:pPr marL="638111" lvl="1" indent="-238115" algn="just" defTabSz="846624">
              <a:spcAft>
                <a:spcPts val="1200"/>
              </a:spcAft>
              <a:defRPr/>
            </a:pPr>
            <a:r>
              <a:rPr lang="en-US" dirty="0">
                <a:solidFill>
                  <a:srgbClr val="004F92"/>
                </a:solidFill>
                <a:latin typeface="CNES Sans Light" panose="00000400000000000000" pitchFamily="50" charset="0"/>
              </a:rPr>
              <a:t>ATD, thermal modelling, ablation &amp; </a:t>
            </a:r>
            <a:r>
              <a:rPr lang="en-US" dirty="0" smtClean="0">
                <a:solidFill>
                  <a:srgbClr val="004F92"/>
                </a:solidFill>
                <a:latin typeface="CNES Sans Light" panose="00000400000000000000" pitchFamily="50" charset="0"/>
              </a:rPr>
              <a:t>fragmentation</a:t>
            </a:r>
          </a:p>
          <a:p>
            <a:pPr marL="238115" indent="-238115" algn="just" defTabSz="846624">
              <a:spcAft>
                <a:spcPts val="1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rgbClr val="FFC000"/>
                </a:solidFill>
                <a:latin typeface="CNES Sans Light" panose="00000400000000000000" pitchFamily="50" charset="0"/>
              </a:rPr>
              <a:t>Improvement of the DEBRISK handbook relying on destructive experimental </a:t>
            </a:r>
            <a:r>
              <a:rPr lang="en-US" sz="2000" dirty="0" smtClean="0">
                <a:solidFill>
                  <a:srgbClr val="FFC000"/>
                </a:solidFill>
                <a:latin typeface="CNES Sans Light" panose="00000400000000000000" pitchFamily="50" charset="0"/>
              </a:rPr>
              <a:t>tests (2025-2026)</a:t>
            </a:r>
          </a:p>
          <a:p>
            <a:pPr marL="638111" lvl="1" indent="-238115" algn="just" defTabSz="846624">
              <a:spcAft>
                <a:spcPts val="1200"/>
              </a:spcAft>
              <a:defRPr/>
            </a:pPr>
            <a:r>
              <a:rPr lang="en-US" dirty="0" smtClean="0">
                <a:solidFill>
                  <a:srgbClr val="FFC000"/>
                </a:solidFill>
                <a:latin typeface="CNES Sans Light" panose="00000400000000000000" pitchFamily="50" charset="0"/>
              </a:rPr>
              <a:t>COPV tank, CFRP optical support</a:t>
            </a:r>
          </a:p>
          <a:p>
            <a:pPr marL="638111" lvl="1" indent="-238115" algn="just" defTabSz="846624">
              <a:spcAft>
                <a:spcPts val="1200"/>
              </a:spcAft>
              <a:defRPr/>
            </a:pPr>
            <a:r>
              <a:rPr lang="en-US" dirty="0" smtClean="0">
                <a:solidFill>
                  <a:srgbClr val="FFC000"/>
                </a:solidFill>
                <a:latin typeface="CNES Sans Light" panose="00000400000000000000" pitchFamily="50" charset="0"/>
              </a:rPr>
              <a:t>Electronic cards</a:t>
            </a:r>
            <a:endParaRPr lang="en-US" dirty="0">
              <a:solidFill>
                <a:srgbClr val="FFC000"/>
              </a:solidFill>
              <a:latin typeface="CNES Sans Light" panose="00000400000000000000" pitchFamily="50" charset="0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65124" y="364930"/>
            <a:ext cx="9236076" cy="508115"/>
          </a:xfrm>
        </p:spPr>
        <p:txBody>
          <a:bodyPr/>
          <a:lstStyle/>
          <a:p>
            <a:r>
              <a:rPr lang="fr-FR" dirty="0" smtClean="0"/>
              <a:t>DEBRISK v4: </a:t>
            </a:r>
            <a:r>
              <a:rPr lang="fr-FR" dirty="0" err="1" smtClean="0"/>
              <a:t>activities</a:t>
            </a:r>
            <a:r>
              <a:rPr lang="fr-FR" dirty="0" smtClean="0"/>
              <a:t> </a:t>
            </a:r>
            <a:r>
              <a:rPr lang="fr-FR" dirty="0" err="1" smtClean="0"/>
              <a:t>foreseen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92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ctrTitle"/>
          </p:nvPr>
        </p:nvSpPr>
        <p:spPr>
          <a:xfrm>
            <a:off x="690714" y="2358521"/>
            <a:ext cx="10617121" cy="204018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Physical </a:t>
            </a:r>
            <a:r>
              <a:rPr lang="fr-FR" dirty="0" err="1" smtClean="0"/>
              <a:t>modeling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improvements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11826875" y="6319838"/>
            <a:ext cx="365125" cy="365125"/>
          </a:xfrm>
        </p:spPr>
        <p:txBody>
          <a:bodyPr/>
          <a:lstStyle/>
          <a:p>
            <a:fld id="{6E739F3C-2768-A14F-A11C-037BCBCB7D23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090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65123" y="364930"/>
            <a:ext cx="11653373" cy="478495"/>
          </a:xfrm>
        </p:spPr>
        <p:txBody>
          <a:bodyPr>
            <a:normAutofit/>
          </a:bodyPr>
          <a:lstStyle/>
          <a:p>
            <a:r>
              <a:rPr lang="fr-FR" dirty="0" err="1" smtClean="0"/>
              <a:t>Aerothermodynamics</a:t>
            </a:r>
            <a:r>
              <a:rPr lang="fr-FR" dirty="0" smtClean="0"/>
              <a:t>: continuum </a:t>
            </a:r>
            <a:r>
              <a:rPr lang="fr-FR" dirty="0" err="1" smtClean="0"/>
              <a:t>regime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0154490" y="993514"/>
            <a:ext cx="1965163" cy="1545164"/>
            <a:chOff x="8277845" y="1181118"/>
            <a:chExt cx="3834965" cy="3015347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7" t="2451" r="3758" b="2805"/>
            <a:stretch/>
          </p:blipFill>
          <p:spPr bwMode="auto">
            <a:xfrm>
              <a:off x="8516078" y="2847611"/>
              <a:ext cx="1220400" cy="5834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3" descr="box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0" t="7932" b="3683"/>
            <a:stretch>
              <a:fillRect/>
            </a:stretch>
          </p:blipFill>
          <p:spPr bwMode="auto">
            <a:xfrm>
              <a:off x="11149767" y="2808744"/>
              <a:ext cx="826043" cy="565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plat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0" t="9065" b="11049"/>
            <a:stretch>
              <a:fillRect/>
            </a:stretch>
          </p:blipFill>
          <p:spPr bwMode="auto">
            <a:xfrm>
              <a:off x="9999828" y="2851841"/>
              <a:ext cx="1022350" cy="599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 19" descr="C:\Users\galeras\Documents\Programmes\ATELIER_SIRIUS_2018\workspace\debrisk_03_01\ressources\Images\cylinder.png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6" b="8498"/>
            <a:stretch/>
          </p:blipFill>
          <p:spPr bwMode="auto">
            <a:xfrm>
              <a:off x="8866261" y="1215339"/>
              <a:ext cx="1219545" cy="72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Image 173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1" t="4703" r="9583" b="7031"/>
            <a:stretch>
              <a:fillRect/>
            </a:stretch>
          </p:blipFill>
          <p:spPr bwMode="auto">
            <a:xfrm>
              <a:off x="8421107" y="3476465"/>
              <a:ext cx="868927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 174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6" t="3282" r="1723" b="6741"/>
            <a:stretch>
              <a:fillRect/>
            </a:stretch>
          </p:blipFill>
          <p:spPr bwMode="auto">
            <a:xfrm>
              <a:off x="10180978" y="1972370"/>
              <a:ext cx="8412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 175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3116" r="14902" b="21783"/>
            <a:stretch>
              <a:fillRect/>
            </a:stretch>
          </p:blipFill>
          <p:spPr bwMode="auto">
            <a:xfrm>
              <a:off x="10199689" y="3420907"/>
              <a:ext cx="853764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Image 2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6" t="2738" r="13772" b="16195"/>
            <a:stretch/>
          </p:blipFill>
          <p:spPr bwMode="auto">
            <a:xfrm>
              <a:off x="9249305" y="3409368"/>
              <a:ext cx="974345" cy="72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Image 2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7" t="3259" r="6599" b="2091"/>
            <a:stretch/>
          </p:blipFill>
          <p:spPr bwMode="auto">
            <a:xfrm>
              <a:off x="10155547" y="1181118"/>
              <a:ext cx="854739" cy="72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Image 2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3911" r="2781" b="2217"/>
            <a:stretch/>
          </p:blipFill>
          <p:spPr bwMode="auto">
            <a:xfrm>
              <a:off x="11207343" y="1965658"/>
              <a:ext cx="905467" cy="72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Image 2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3" t="2397" r="2383" b="1913"/>
            <a:stretch/>
          </p:blipFill>
          <p:spPr bwMode="auto">
            <a:xfrm>
              <a:off x="9126278" y="1981895"/>
              <a:ext cx="979419" cy="72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8" name="Image 2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t="2548" r="1631" b="826"/>
            <a:stretch/>
          </p:blipFill>
          <p:spPr bwMode="auto">
            <a:xfrm>
              <a:off x="8277845" y="1972370"/>
              <a:ext cx="812501" cy="72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Image 2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11149767" y="1223654"/>
              <a:ext cx="875055" cy="720000"/>
            </a:xfrm>
            <a:prstGeom prst="rect">
              <a:avLst/>
            </a:prstGeom>
          </p:spPr>
        </p:pic>
        <p:pic>
          <p:nvPicPr>
            <p:cNvPr id="30" name="Image 29" descr="C:\Users\galeras\Documents\Programmes\ATELIER_SIRIUS_2018\workspace\debrisk_03_01\ressources\Images\sphere.png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0" r="6656" b="6019"/>
            <a:stretch/>
          </p:blipFill>
          <p:spPr bwMode="auto">
            <a:xfrm>
              <a:off x="11102716" y="3459890"/>
              <a:ext cx="920143" cy="72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31" name="Image 30"/>
          <p:cNvPicPr/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051" y="1123651"/>
            <a:ext cx="1505782" cy="140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r="2653" b="2053"/>
          <a:stretch/>
        </p:blipFill>
        <p:spPr bwMode="auto">
          <a:xfrm>
            <a:off x="7684275" y="897237"/>
            <a:ext cx="2434478" cy="193728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Espace réservé du contenu 6"/>
              <p:cNvSpPr txBox="1">
                <a:spLocks/>
              </p:cNvSpPr>
              <p:nvPr/>
            </p:nvSpPr>
            <p:spPr>
              <a:xfrm>
                <a:off x="41442" y="879885"/>
                <a:ext cx="6065888" cy="114575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1"/>
                    </a:solidFill>
                    <a:latin typeface="CNES Sans Light" pitchFamily="2" charset="77"/>
                    <a:ea typeface="+mn-ea"/>
                    <a:cs typeface="+mn-cs"/>
                  </a:defRPr>
                </a:lvl1pPr>
                <a:lvl2pPr marL="295275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3"/>
                  </a:buClr>
                  <a:buSzPct val="130000"/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CNES Sans Light" pitchFamily="2" charset="77"/>
                    <a:ea typeface="+mn-ea"/>
                    <a:cs typeface="+mn-cs"/>
                  </a:defRPr>
                </a:lvl2pPr>
                <a:lvl3pPr marL="585788" indent="-3175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2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CNES Sans Light" pitchFamily="2" charset="77"/>
                    <a:ea typeface="+mn-ea"/>
                    <a:cs typeface="+mn-cs"/>
                  </a:defRPr>
                </a:lvl3pPr>
                <a:lvl4pPr marL="893763" indent="-3175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5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tx1"/>
                    </a:solidFill>
                    <a:latin typeface="CNES Sans Light" pitchFamily="2" charset="77"/>
                    <a:ea typeface="+mn-ea"/>
                    <a:cs typeface="+mn-cs"/>
                  </a:defRPr>
                </a:lvl4pPr>
                <a:lvl5pPr marL="9525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 kern="1200">
                    <a:solidFill>
                      <a:schemeClr val="bg1"/>
                    </a:solidFill>
                    <a:latin typeface="CNES Sans Light" pitchFamily="2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lvl="1" algn="just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Font typeface="Wingdings" panose="05000000000000000000" pitchFamily="2" charset="2"/>
                  <a:buChar char="v"/>
                  <a:defRPr/>
                </a:pPr>
                <a:r>
                  <a:rPr lang="fr-FR" sz="1600" kern="0" dirty="0" smtClean="0">
                    <a:latin typeface="CNES Sans Light" panose="00000400000000000000" pitchFamily="50" charset="0"/>
                  </a:rPr>
                  <a:t>D</a:t>
                </a:r>
                <a:r>
                  <a:rPr lang="fr-FR" sz="1600" kern="0" dirty="0" err="1" smtClean="0">
                    <a:latin typeface="CNES Sans Light" panose="00000400000000000000" pitchFamily="50" charset="0"/>
                  </a:rPr>
                  <a:t>etermination</a:t>
                </a:r>
                <a:r>
                  <a:rPr lang="fr-FR" sz="1600" kern="0" dirty="0" smtClean="0">
                    <a:latin typeface="CNES Sans Light" panose="00000400000000000000" pitchFamily="50" charset="0"/>
                  </a:rPr>
                  <a:t> </a:t>
                </a:r>
                <a:r>
                  <a:rPr lang="fr-FR" sz="1600" kern="0" dirty="0">
                    <a:latin typeface="CNES Sans Light" panose="00000400000000000000" pitchFamily="50" charset="0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1" kern="0" dirty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1" kern="0" dirty="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fr-FR" sz="1600" kern="0" dirty="0">
                    <a:latin typeface="CNES Sans Light" panose="00000400000000000000" pitchFamily="50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1" kern="0" dirty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1" kern="0" dirty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fr-FR" sz="1600" kern="0" dirty="0">
                    <a:latin typeface="CNES Sans Light" panose="00000400000000000000" pitchFamily="50" charset="0"/>
                  </a:rPr>
                  <a:t> in the continuum </a:t>
                </a:r>
                <a:r>
                  <a:rPr lang="fr-FR" sz="1600" kern="0" dirty="0" err="1">
                    <a:latin typeface="CNES Sans Light" panose="00000400000000000000" pitchFamily="50" charset="0"/>
                  </a:rPr>
                  <a:t>hypersonic</a:t>
                </a:r>
                <a:r>
                  <a:rPr lang="fr-FR" sz="1600" kern="0" dirty="0">
                    <a:latin typeface="CNES Sans Light" panose="00000400000000000000" pitchFamily="50" charset="0"/>
                  </a:rPr>
                  <a:t> </a:t>
                </a:r>
                <a:r>
                  <a:rPr lang="fr-FR" sz="1600" kern="0" dirty="0" err="1">
                    <a:latin typeface="CNES Sans Light" panose="00000400000000000000" pitchFamily="50" charset="0"/>
                  </a:rPr>
                  <a:t>regime</a:t>
                </a:r>
                <a:endParaRPr lang="fr-FR" sz="1600" kern="0" dirty="0">
                  <a:latin typeface="CNES Sans Light" panose="00000400000000000000" pitchFamily="50" charset="0"/>
                </a:endParaRPr>
              </a:p>
              <a:p>
                <a:pPr marL="742950" lvl="1" algn="just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Font typeface="Wingdings" panose="05000000000000000000" pitchFamily="2" charset="2"/>
                  <a:buChar char="v"/>
                  <a:defRPr/>
                </a:pPr>
                <a:r>
                  <a:rPr lang="en-GB" kern="0" dirty="0" smtClean="0">
                    <a:latin typeface="CNES Sans Light" panose="00000400000000000000" pitchFamily="50" charset="0"/>
                  </a:rPr>
                  <a:t>The </a:t>
                </a:r>
                <a:r>
                  <a:rPr lang="en-GB" kern="0" dirty="0">
                    <a:latin typeface="CNES Sans Light" panose="00000400000000000000" pitchFamily="50" charset="0"/>
                  </a:rPr>
                  <a:t>methodology consists in setting up a CFD numerical </a:t>
                </a:r>
                <a:r>
                  <a:rPr lang="en-GB" kern="0" dirty="0" smtClean="0">
                    <a:latin typeface="CNES Sans Light" panose="00000400000000000000" pitchFamily="50" charset="0"/>
                  </a:rPr>
                  <a:t>database</a:t>
                </a:r>
              </a:p>
              <a:p>
                <a:pPr marL="742950" lvl="1" algn="just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Font typeface="Wingdings" panose="05000000000000000000" pitchFamily="2" charset="2"/>
                  <a:buChar char="v"/>
                  <a:defRPr/>
                </a:pPr>
                <a:r>
                  <a:rPr lang="en-GB" kern="0" dirty="0" smtClean="0">
                    <a:latin typeface="CNES Sans Light" panose="00000400000000000000" pitchFamily="50" charset="0"/>
                  </a:rPr>
                  <a:t>CFD computations performed for </a:t>
                </a:r>
                <a:r>
                  <a:rPr lang="en-GB" kern="0" dirty="0" smtClean="0">
                    <a:latin typeface="CNES Sans Light" panose="00000400000000000000" pitchFamily="50" charset="0"/>
                  </a:rPr>
                  <a:t>a random-tumbling attitude with a perfect gas &amp; laminar </a:t>
                </a:r>
                <a:r>
                  <a:rPr lang="en-GB" kern="0" dirty="0" smtClean="0">
                    <a:latin typeface="CNES Sans Light" panose="00000400000000000000" pitchFamily="50" charset="0"/>
                  </a:rPr>
                  <a:t>assumptions</a:t>
                </a:r>
                <a:endParaRPr lang="en-GB" kern="0" dirty="0">
                  <a:latin typeface="CNES Sans Light" panose="00000400000000000000" pitchFamily="50" charset="0"/>
                </a:endParaRPr>
              </a:p>
              <a:p>
                <a:pPr marL="742950" lvl="1" algn="just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Font typeface="Wingdings" panose="05000000000000000000" pitchFamily="2" charset="2"/>
                  <a:buChar char="v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0" kern="0" dirty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i="0" kern="0" dirty="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fr-FR" kern="0" dirty="0">
                    <a:latin typeface="CNES Sans Light" panose="00000400000000000000" pitchFamily="50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i="0" kern="0" dirty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i="0" kern="0" dirty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GB" kern="0" dirty="0">
                    <a:latin typeface="CNES Sans Light" panose="00000400000000000000" pitchFamily="50" charset="0"/>
                  </a:rPr>
                  <a:t> are derived using interpolation schemes</a:t>
                </a:r>
              </a:p>
              <a:p>
                <a:pPr marL="742950" lvl="1" algn="just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Font typeface="Wingdings" panose="05000000000000000000" pitchFamily="2" charset="2"/>
                  <a:buChar char="v"/>
                  <a:defRPr/>
                </a:pPr>
                <a:r>
                  <a:rPr lang="en-GB" kern="0" dirty="0">
                    <a:latin typeface="CNES Sans Light" panose="00000400000000000000" pitchFamily="50" charset="0"/>
                  </a:rPr>
                  <a:t>Applicable for a large variety of new </a:t>
                </a:r>
                <a:r>
                  <a:rPr lang="en-GB" kern="0" dirty="0" smtClean="0">
                    <a:latin typeface="CNES Sans Light" panose="00000400000000000000" pitchFamily="50" charset="0"/>
                  </a:rPr>
                  <a:t>topologies</a:t>
                </a:r>
              </a:p>
              <a:p>
                <a:pPr marL="285750" lvl="1" algn="just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Font typeface="Wingdings" panose="05000000000000000000" pitchFamily="2" charset="2"/>
                  <a:buChar char="v"/>
                  <a:defRPr/>
                </a:pPr>
                <a:r>
                  <a:rPr lang="en-GB" sz="1600" kern="0" dirty="0">
                    <a:latin typeface="CNES Sans Light" panose="00000400000000000000" pitchFamily="50" charset="0"/>
                  </a:rPr>
                  <a:t>Preliminary studies performed to assess all the uncertainties of the ATD database</a:t>
                </a:r>
              </a:p>
              <a:p>
                <a:pPr marL="742950" lvl="1" algn="just">
                  <a:lnSpc>
                    <a:spcPct val="11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B0F0"/>
                  </a:buClr>
                  <a:buFont typeface="Wingdings" panose="05000000000000000000" pitchFamily="2" charset="2"/>
                  <a:buChar char="v"/>
                  <a:defRPr/>
                </a:pPr>
                <a:endParaRPr lang="en-US" sz="1600" kern="0" dirty="0">
                  <a:latin typeface="CNES Sans Light" panose="00000400000000000000" pitchFamily="50" charset="0"/>
                </a:endParaRPr>
              </a:p>
            </p:txBody>
          </p:sp>
        </mc:Choice>
        <mc:Fallback>
          <p:sp>
            <p:nvSpPr>
              <p:cNvPr id="35" name="Espace réservé du contenu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2" y="879885"/>
                <a:ext cx="6065888" cy="1145752"/>
              </a:xfrm>
              <a:prstGeom prst="rect">
                <a:avLst/>
              </a:prstGeom>
              <a:blipFill>
                <a:blip r:embed="rId28"/>
                <a:stretch>
                  <a:fillRect l="-1005" t="-5851" r="-503" b="-1079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364878"/>
              </p:ext>
            </p:extLst>
          </p:nvPr>
        </p:nvGraphicFramePr>
        <p:xfrm>
          <a:off x="300293" y="3504449"/>
          <a:ext cx="5404170" cy="2422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208">
                  <a:extLst>
                    <a:ext uri="{9D8B030D-6E8A-4147-A177-3AD203B41FA5}">
                      <a16:colId xmlns:a16="http://schemas.microsoft.com/office/drawing/2014/main" val="3951688691"/>
                    </a:ext>
                  </a:extLst>
                </a:gridCol>
                <a:gridCol w="1652270">
                  <a:extLst>
                    <a:ext uri="{9D8B030D-6E8A-4147-A177-3AD203B41FA5}">
                      <a16:colId xmlns:a16="http://schemas.microsoft.com/office/drawing/2014/main" val="327117693"/>
                    </a:ext>
                  </a:extLst>
                </a:gridCol>
                <a:gridCol w="1017271">
                  <a:extLst>
                    <a:ext uri="{9D8B030D-6E8A-4147-A177-3AD203B41FA5}">
                      <a16:colId xmlns:a16="http://schemas.microsoft.com/office/drawing/2014/main" val="4126386859"/>
                    </a:ext>
                  </a:extLst>
                </a:gridCol>
                <a:gridCol w="947421">
                  <a:extLst>
                    <a:ext uri="{9D8B030D-6E8A-4147-A177-3AD203B41FA5}">
                      <a16:colId xmlns:a16="http://schemas.microsoft.com/office/drawing/2014/main" val="3512697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indent="-2520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Variation</a:t>
                      </a:r>
                      <a:endParaRPr lang="fr-FR" sz="11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Reference</a:t>
                      </a:r>
                      <a:endParaRPr lang="fr-FR" sz="1100" dirty="0">
                        <a:effectLst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Delta CD tumbling </a:t>
                      </a:r>
                      <a:endParaRPr lang="fr-FR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Delta K tumbling </a:t>
                      </a:r>
                      <a:endParaRPr lang="fr-FR" sz="11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extLst>
                  <a:ext uri="{0D108BD9-81ED-4DB2-BD59-A6C34878D82A}">
                    <a16:rowId xmlns:a16="http://schemas.microsoft.com/office/drawing/2014/main" val="40322925"/>
                  </a:ext>
                </a:extLst>
              </a:tr>
              <a:tr h="281267"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NE + fully (pseudo) catalytic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Perfect gas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+1%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+6%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extLst>
                  <a:ext uri="{0D108BD9-81ED-4DB2-BD59-A6C34878D82A}">
                    <a16:rowId xmlns:a16="http://schemas.microsoft.com/office/drawing/2014/main" val="1053777160"/>
                  </a:ext>
                </a:extLst>
              </a:tr>
              <a:tr h="264826">
                <a:tc>
                  <a:txBody>
                    <a:bodyPr/>
                    <a:lstStyle/>
                    <a:p>
                      <a:pPr marL="0" indent="-252095" algn="ctr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10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Turbulent flow</a:t>
                      </a:r>
                      <a:endParaRPr lang="fr-FR" sz="11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marL="0" indent="-252095" algn="ctr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10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Laminar flow</a:t>
                      </a:r>
                      <a:endParaRPr lang="fr-FR" sz="11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marL="0" indent="-252095" algn="ctr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10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+5%</a:t>
                      </a:r>
                      <a:endParaRPr lang="fr-FR" sz="11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marL="0" indent="-252095" algn="ctr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10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+20</a:t>
                      </a:r>
                      <a:r>
                        <a:rPr lang="en-US" sz="110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fr-FR" sz="11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579" marR="58579" marT="0" marB="0" anchor="ctr"/>
                </a:tc>
                <a:extLst>
                  <a:ext uri="{0D108BD9-81ED-4DB2-BD59-A6C34878D82A}">
                    <a16:rowId xmlns:a16="http://schemas.microsoft.com/office/drawing/2014/main" val="1962429879"/>
                  </a:ext>
                </a:extLst>
              </a:tr>
              <a:tr h="299803"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Non catalytic wall</a:t>
                      </a:r>
                      <a:endParaRPr lang="fr-FR" sz="110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Fully (pseudo) catalytic wall 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Up to -40%</a:t>
                      </a:r>
                      <a:endParaRPr lang="fr-FR" sz="110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extLst>
                  <a:ext uri="{0D108BD9-81ED-4DB2-BD59-A6C34878D82A}">
                    <a16:rowId xmlns:a16="http://schemas.microsoft.com/office/drawing/2014/main" val="722152508"/>
                  </a:ext>
                </a:extLst>
              </a:tr>
              <a:tr h="254833"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Mesh convergence</a:t>
                      </a:r>
                      <a:endParaRPr lang="fr-FR" sz="110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NA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&lt; +/-1%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&lt; +/-3%</a:t>
                      </a:r>
                      <a:endParaRPr lang="fr-FR" sz="110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extLst>
                  <a:ext uri="{0D108BD9-81ED-4DB2-BD59-A6C34878D82A}">
                    <a16:rowId xmlns:a16="http://schemas.microsoft.com/office/drawing/2014/main" val="2547543343"/>
                  </a:ext>
                </a:extLst>
              </a:tr>
              <a:tr h="314793"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Attitude discretization</a:t>
                      </a:r>
                      <a:endParaRPr lang="fr-FR" sz="110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NA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&lt; +/-3%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&lt; +/-4</a:t>
                      </a:r>
                      <a:r>
                        <a:rPr lang="en-US" sz="1100" dirty="0" smtClean="0">
                          <a:solidFill>
                            <a:srgbClr val="00B050"/>
                          </a:solidFill>
                          <a:effectLst/>
                        </a:rPr>
                        <a:t>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58579" marR="58579" marT="0" marB="0" anchor="ctr"/>
                </a:tc>
                <a:extLst>
                  <a:ext uri="{0D108BD9-81ED-4DB2-BD59-A6C34878D82A}">
                    <a16:rowId xmlns:a16="http://schemas.microsoft.com/office/drawing/2014/main" val="1137781880"/>
                  </a:ext>
                </a:extLst>
              </a:tr>
              <a:tr h="264827"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Invariance to inflow conditions</a:t>
                      </a:r>
                      <a:endParaRPr lang="fr-FR" sz="110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NA</a:t>
                      </a:r>
                      <a:endParaRPr lang="fr-FR" sz="110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&lt; +/-4%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&lt; +/-7</a:t>
                      </a:r>
                      <a:r>
                        <a:rPr lang="en-US" sz="1100" dirty="0" smtClean="0">
                          <a:solidFill>
                            <a:srgbClr val="00B050"/>
                          </a:solidFill>
                          <a:effectLst/>
                        </a:rPr>
                        <a:t>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58579" marR="58579" marT="0" marB="0" anchor="ctr"/>
                </a:tc>
                <a:extLst>
                  <a:ext uri="{0D108BD9-81ED-4DB2-BD59-A6C34878D82A}">
                    <a16:rowId xmlns:a16="http://schemas.microsoft.com/office/drawing/2014/main" val="4250689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Interpolation</a:t>
                      </a:r>
                      <a:endParaRPr lang="fr-FR" sz="11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NA</a:t>
                      </a:r>
                      <a:endParaRPr lang="fr-FR" sz="11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&lt; +/- </a:t>
                      </a:r>
                      <a:r>
                        <a:rPr lang="en-US" sz="11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10%</a:t>
                      </a:r>
                      <a:endParaRPr lang="fr-FR" sz="11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indent="-252095"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&lt; +/- </a:t>
                      </a:r>
                      <a:r>
                        <a:rPr lang="en-US" sz="11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40%</a:t>
                      </a:r>
                      <a:endParaRPr lang="fr-FR" sz="11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Lucida Sans" panose="020B0602030504020204" pitchFamily="34" charset="0"/>
                      </a:endParaRPr>
                    </a:p>
                  </a:txBody>
                  <a:tcPr marL="58579" marR="58579" marT="0" marB="0" anchor="ctr"/>
                </a:tc>
                <a:extLst>
                  <a:ext uri="{0D108BD9-81ED-4DB2-BD59-A6C34878D82A}">
                    <a16:rowId xmlns:a16="http://schemas.microsoft.com/office/drawing/2014/main" val="558936843"/>
                  </a:ext>
                </a:extLst>
              </a:tr>
            </a:tbl>
          </a:graphicData>
        </a:graphic>
      </p:graphicFrame>
      <p:pic>
        <p:nvPicPr>
          <p:cNvPr id="36" name="Image 35"/>
          <p:cNvPicPr/>
          <p:nvPr/>
        </p:nvPicPr>
        <p:blipFill>
          <a:blip r:embed="rId29"/>
          <a:stretch>
            <a:fillRect/>
          </a:stretch>
        </p:blipFill>
        <p:spPr>
          <a:xfrm>
            <a:off x="6473934" y="3371820"/>
            <a:ext cx="5194605" cy="2718629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05595" y="6319201"/>
            <a:ext cx="831696" cy="40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8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65124" y="364930"/>
            <a:ext cx="11470296" cy="475950"/>
          </a:xfrm>
        </p:spPr>
        <p:txBody>
          <a:bodyPr/>
          <a:lstStyle/>
          <a:p>
            <a:r>
              <a:rPr lang="fr-FR" dirty="0" err="1"/>
              <a:t>Aerothermodynamics</a:t>
            </a:r>
            <a:r>
              <a:rPr lang="fr-FR" dirty="0"/>
              <a:t>: continuum </a:t>
            </a:r>
            <a:r>
              <a:rPr lang="fr-FR" dirty="0" err="1"/>
              <a:t>regime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595" y="6319201"/>
            <a:ext cx="831696" cy="403247"/>
          </a:xfrm>
          <a:prstGeom prst="rect">
            <a:avLst/>
          </a:prstGeom>
        </p:spPr>
      </p:pic>
      <p:sp>
        <p:nvSpPr>
          <p:cNvPr id="7" name="Espace réservé du contenu 6"/>
          <p:cNvSpPr txBox="1">
            <a:spLocks/>
          </p:cNvSpPr>
          <p:nvPr/>
        </p:nvSpPr>
        <p:spPr>
          <a:xfrm>
            <a:off x="71718" y="1016792"/>
            <a:ext cx="7601889" cy="2431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29527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585788" indent="-317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893763" indent="-317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1600" kern="0" dirty="0" smtClean="0">
                <a:latin typeface="CNES Sans Light" panose="00000400000000000000" pitchFamily="50" charset="0"/>
              </a:rPr>
              <a:t>Two important questions to </a:t>
            </a:r>
            <a:r>
              <a:rPr lang="en-US" sz="1600" kern="0" dirty="0" smtClean="0">
                <a:latin typeface="CNES Sans Light" panose="00000400000000000000" pitchFamily="50" charset="0"/>
              </a:rPr>
              <a:t>address:</a:t>
            </a:r>
            <a:endParaRPr lang="en-US" sz="1600" kern="0" dirty="0" smtClean="0">
              <a:latin typeface="CNES Sans Light" panose="00000400000000000000" pitchFamily="50" charset="0"/>
            </a:endParaRPr>
          </a:p>
          <a:p>
            <a:pPr marL="576263" lvl="2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1600" kern="0" dirty="0">
                <a:latin typeface="CNES Sans Light" panose="00000400000000000000" pitchFamily="50" charset="0"/>
              </a:rPr>
              <a:t>Should we improve the accuracy of a CFD </a:t>
            </a:r>
            <a:r>
              <a:rPr lang="en-US" sz="1600" kern="0" dirty="0" smtClean="0">
                <a:latin typeface="CNES Sans Light" panose="00000400000000000000" pitchFamily="50" charset="0"/>
              </a:rPr>
              <a:t>computation points </a:t>
            </a:r>
            <a:r>
              <a:rPr lang="en-US" sz="1600" kern="0" dirty="0">
                <a:latin typeface="CNES Sans Light" panose="00000400000000000000" pitchFamily="50" charset="0"/>
              </a:rPr>
              <a:t>by changing certain modeling assumptions</a:t>
            </a:r>
            <a:r>
              <a:rPr lang="en-US" sz="1600" kern="0" dirty="0" smtClean="0">
                <a:latin typeface="CNES Sans Light" panose="00000400000000000000" pitchFamily="50" charset="0"/>
              </a:rPr>
              <a:t>? For instance,</a:t>
            </a:r>
          </a:p>
          <a:p>
            <a:pPr marL="884238" lvl="3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1600" kern="0" dirty="0" smtClean="0">
                <a:latin typeface="CNES Sans Light" panose="00000400000000000000" pitchFamily="50" charset="0"/>
              </a:rPr>
              <a:t>Switch between a laminar database versus a turbulent database?</a:t>
            </a:r>
          </a:p>
          <a:p>
            <a:pPr marL="884238" lvl="3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1600" kern="0" dirty="0" smtClean="0">
                <a:latin typeface="CNES Sans Light" panose="00000400000000000000" pitchFamily="50" charset="0"/>
              </a:rPr>
              <a:t>Give up a gas perfect database for a non-equilibrium/equilibrium database?</a:t>
            </a:r>
          </a:p>
          <a:p>
            <a:pPr marL="884238" lvl="3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1600" kern="0" dirty="0" smtClean="0">
                <a:latin typeface="CNES Sans Light" panose="00000400000000000000" pitchFamily="50" charset="0"/>
              </a:rPr>
              <a:t>Continue to assume an invariance of the Mach number?</a:t>
            </a:r>
          </a:p>
          <a:p>
            <a:pPr marL="576263" lvl="2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en-US" sz="1600" kern="0" dirty="0">
                <a:latin typeface="CNES Sans Light" panose="00000400000000000000" pitchFamily="50" charset="0"/>
              </a:rPr>
              <a:t>Interpolation: Should we focus on adding a few CFD points with very good </a:t>
            </a:r>
            <a:r>
              <a:rPr lang="en-US" sz="1600" kern="0" dirty="0" smtClean="0">
                <a:latin typeface="CNES Sans Light" panose="00000400000000000000" pitchFamily="50" charset="0"/>
              </a:rPr>
              <a:t>precision, </a:t>
            </a:r>
            <a:r>
              <a:rPr lang="en-US" sz="1600" kern="0" dirty="0">
                <a:latin typeface="CNES Sans Light" panose="00000400000000000000" pitchFamily="50" charset="0"/>
              </a:rPr>
              <a:t>or many more points with less precision?</a:t>
            </a:r>
            <a:endParaRPr lang="en-US" sz="1600" kern="0" dirty="0" smtClean="0">
              <a:latin typeface="CNES Sans Light" panose="00000400000000000000" pitchFamily="50" charset="0"/>
            </a:endParaRPr>
          </a:p>
          <a:p>
            <a:pPr marL="285750" lvl="1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endParaRPr lang="en-US" sz="1600" kern="0" dirty="0" smtClean="0">
              <a:latin typeface="CNES Sans Light" panose="00000400000000000000" pitchFamily="50" charset="0"/>
            </a:endParaRPr>
          </a:p>
          <a:p>
            <a:pPr marL="742950" lvl="1" algn="just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endParaRPr lang="en-US" kern="0" dirty="0">
              <a:latin typeface="CNES Sans Light" panose="00000400000000000000" pitchFamily="50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t="45510"/>
          <a:stretch/>
        </p:blipFill>
        <p:spPr>
          <a:xfrm>
            <a:off x="1066799" y="3770867"/>
            <a:ext cx="4476047" cy="2364440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6760564" y="3677348"/>
            <a:ext cx="4476047" cy="2457959"/>
            <a:chOff x="6780551" y="3599058"/>
            <a:chExt cx="4476047" cy="245795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4"/>
            <a:srcRect b="54087"/>
            <a:stretch/>
          </p:blipFill>
          <p:spPr>
            <a:xfrm>
              <a:off x="6780551" y="3599058"/>
              <a:ext cx="4476047" cy="1992274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/>
            <a:srcRect t="86907"/>
            <a:stretch/>
          </p:blipFill>
          <p:spPr>
            <a:xfrm>
              <a:off x="6780551" y="5488898"/>
              <a:ext cx="4476047" cy="568119"/>
            </a:xfrm>
            <a:prstGeom prst="rect">
              <a:avLst/>
            </a:prstGeom>
          </p:spPr>
        </p:pic>
      </p:grpSp>
      <p:pic>
        <p:nvPicPr>
          <p:cNvPr id="12" name="Image 1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r="2653" b="2053"/>
          <a:stretch/>
        </p:blipFill>
        <p:spPr bwMode="auto">
          <a:xfrm>
            <a:off x="7886452" y="1024775"/>
            <a:ext cx="3182841" cy="2532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81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Titre 4"/>
          <p:cNvSpPr>
            <a:spLocks noGrp="1"/>
          </p:cNvSpPr>
          <p:nvPr>
            <p:ph type="title"/>
          </p:nvPr>
        </p:nvSpPr>
        <p:spPr>
          <a:xfrm>
            <a:off x="365125" y="365126"/>
            <a:ext cx="11658600" cy="497024"/>
          </a:xfrm>
        </p:spPr>
        <p:txBody>
          <a:bodyPr>
            <a:normAutofit/>
          </a:bodyPr>
          <a:lstStyle/>
          <a:p>
            <a:r>
              <a:rPr lang="fr-FR" dirty="0" err="1" smtClean="0"/>
              <a:t>Aerothermodynamics</a:t>
            </a:r>
            <a:r>
              <a:rPr lang="fr-FR" dirty="0" smtClean="0"/>
              <a:t>: continuum </a:t>
            </a:r>
            <a:r>
              <a:rPr lang="en-US" dirty="0" smtClean="0"/>
              <a:t>regime</a:t>
            </a:r>
            <a:endParaRPr lang="en-US" dirty="0"/>
          </a:p>
        </p:txBody>
      </p:sp>
      <p:pic>
        <p:nvPicPr>
          <p:cNvPr id="11" name="Picture 8297">
            <a:extLst>
              <a:ext uri="{FF2B5EF4-FFF2-40B4-BE49-F238E27FC236}">
                <a16:creationId xmlns:a16="http://schemas.microsoft.com/office/drawing/2014/main" id="{F9A1D7C4-0D03-E2D2-B2E5-B2EF284E81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25420" y="3442638"/>
            <a:ext cx="2997200" cy="2260600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0FC12CD1-0901-7D84-5E5D-D0F29D5FB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375272"/>
              </p:ext>
            </p:extLst>
          </p:nvPr>
        </p:nvGraphicFramePr>
        <p:xfrm>
          <a:off x="433825" y="4908150"/>
          <a:ext cx="323266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405">
                  <a:extLst>
                    <a:ext uri="{9D8B030D-6E8A-4147-A177-3AD203B41FA5}">
                      <a16:colId xmlns:a16="http://schemas.microsoft.com/office/drawing/2014/main" val="3726945256"/>
                    </a:ext>
                  </a:extLst>
                </a:gridCol>
                <a:gridCol w="728980">
                  <a:extLst>
                    <a:ext uri="{9D8B030D-6E8A-4147-A177-3AD203B41FA5}">
                      <a16:colId xmlns:a16="http://schemas.microsoft.com/office/drawing/2014/main" val="659608505"/>
                    </a:ext>
                  </a:extLst>
                </a:gridCol>
                <a:gridCol w="803593">
                  <a:extLst>
                    <a:ext uri="{9D8B030D-6E8A-4147-A177-3AD203B41FA5}">
                      <a16:colId xmlns:a16="http://schemas.microsoft.com/office/drawing/2014/main" val="2974645181"/>
                    </a:ext>
                  </a:extLst>
                </a:gridCol>
                <a:gridCol w="745689">
                  <a:extLst>
                    <a:ext uri="{9D8B030D-6E8A-4147-A177-3AD203B41FA5}">
                      <a16:colId xmlns:a16="http://schemas.microsoft.com/office/drawing/2014/main" val="1850698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Geometry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Mistral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Blizzard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%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333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CYLCC2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0.202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0.211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944456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5F00F555-FF5A-8205-982B-730112091128}"/>
              </a:ext>
            </a:extLst>
          </p:cNvPr>
          <p:cNvSpPr txBox="1"/>
          <p:nvPr/>
        </p:nvSpPr>
        <p:spPr>
          <a:xfrm>
            <a:off x="1034547" y="5703238"/>
            <a:ext cx="4585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strike="noStrike" spc="-1" dirty="0">
                <a:latin typeface="Calibri"/>
              </a:rPr>
              <a:t>Cd </a:t>
            </a:r>
            <a:r>
              <a:rPr lang="fr-FR" sz="1800" b="1" strike="noStrike" spc="-1" dirty="0" err="1">
                <a:latin typeface="Calibri"/>
              </a:rPr>
              <a:t>random</a:t>
            </a:r>
            <a:r>
              <a:rPr lang="fr-FR" sz="1800" b="1" strike="noStrike" spc="-1" dirty="0">
                <a:latin typeface="Calibri"/>
              </a:rPr>
              <a:t> tumbling</a:t>
            </a:r>
            <a:endParaRPr lang="fr-FR" b="1" dirty="0"/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D973E9A-46AB-9784-D636-2824F624A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868858"/>
              </p:ext>
            </p:extLst>
          </p:nvPr>
        </p:nvGraphicFramePr>
        <p:xfrm>
          <a:off x="3772309" y="4902384"/>
          <a:ext cx="323266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405">
                  <a:extLst>
                    <a:ext uri="{9D8B030D-6E8A-4147-A177-3AD203B41FA5}">
                      <a16:colId xmlns:a16="http://schemas.microsoft.com/office/drawing/2014/main" val="3726945256"/>
                    </a:ext>
                  </a:extLst>
                </a:gridCol>
                <a:gridCol w="728980">
                  <a:extLst>
                    <a:ext uri="{9D8B030D-6E8A-4147-A177-3AD203B41FA5}">
                      <a16:colId xmlns:a16="http://schemas.microsoft.com/office/drawing/2014/main" val="659608505"/>
                    </a:ext>
                  </a:extLst>
                </a:gridCol>
                <a:gridCol w="803593">
                  <a:extLst>
                    <a:ext uri="{9D8B030D-6E8A-4147-A177-3AD203B41FA5}">
                      <a16:colId xmlns:a16="http://schemas.microsoft.com/office/drawing/2014/main" val="2974645181"/>
                    </a:ext>
                  </a:extLst>
                </a:gridCol>
                <a:gridCol w="745689">
                  <a:extLst>
                    <a:ext uri="{9D8B030D-6E8A-4147-A177-3AD203B41FA5}">
                      <a16:colId xmlns:a16="http://schemas.microsoft.com/office/drawing/2014/main" val="2458343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Geometry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Mistral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Blizzard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%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333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CYLCC2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1.631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1.692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944456"/>
                  </a:ext>
                </a:extLst>
              </a:tr>
            </a:tbl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AD4C4146-CDAC-35AE-5DBD-8CBF575B2F05}"/>
              </a:ext>
            </a:extLst>
          </p:cNvPr>
          <p:cNvSpPr txBox="1"/>
          <p:nvPr/>
        </p:nvSpPr>
        <p:spPr>
          <a:xfrm>
            <a:off x="4298964" y="5703238"/>
            <a:ext cx="4585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strike="noStrike" spc="-1" dirty="0">
                <a:latin typeface="Calibri"/>
              </a:rPr>
              <a:t>K </a:t>
            </a:r>
            <a:r>
              <a:rPr lang="fr-FR" sz="1800" b="1" strike="noStrike" spc="-1" dirty="0" err="1">
                <a:latin typeface="Calibri"/>
              </a:rPr>
              <a:t>random</a:t>
            </a:r>
            <a:r>
              <a:rPr lang="fr-FR" sz="1800" b="1" strike="noStrike" spc="-1" dirty="0">
                <a:latin typeface="Calibri"/>
              </a:rPr>
              <a:t> tumbling</a:t>
            </a:r>
            <a:endParaRPr lang="fr-FR" b="1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5AD1B9C-AF16-7A8A-BC0E-217701AAD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865" y="3254465"/>
            <a:ext cx="2940139" cy="128331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7647F0A-2F10-BC54-AA93-E05144896231}"/>
              </a:ext>
            </a:extLst>
          </p:cNvPr>
          <p:cNvSpPr txBox="1"/>
          <p:nvPr/>
        </p:nvSpPr>
        <p:spPr>
          <a:xfrm>
            <a:off x="2755133" y="4433873"/>
            <a:ext cx="2536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 smtClean="0"/>
              <a:t>20°</a:t>
            </a:r>
            <a:endParaRPr lang="fr-FR" sz="1800" dirty="0"/>
          </a:p>
          <a:p>
            <a:pPr algn="ctr"/>
            <a:endParaRPr lang="fr-FR" dirty="0"/>
          </a:p>
        </p:txBody>
      </p:sp>
      <p:pic>
        <p:nvPicPr>
          <p:cNvPr id="23" name="Image 22"/>
          <p:cNvPicPr/>
          <p:nvPr/>
        </p:nvPicPr>
        <p:blipFill>
          <a:blip r:embed="rId4"/>
          <a:stretch/>
        </p:blipFill>
        <p:spPr>
          <a:xfrm>
            <a:off x="8163231" y="1464446"/>
            <a:ext cx="3321578" cy="1937951"/>
          </a:xfrm>
          <a:prstGeom prst="rect">
            <a:avLst/>
          </a:prstGeom>
          <a:ln>
            <a:noFill/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595" y="6319201"/>
            <a:ext cx="831696" cy="40324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4AD1C69-C4AC-2776-401A-4C116B70BD2B}"/>
              </a:ext>
            </a:extLst>
          </p:cNvPr>
          <p:cNvSpPr/>
          <p:nvPr/>
        </p:nvSpPr>
        <p:spPr>
          <a:xfrm>
            <a:off x="5110699" y="3670996"/>
            <a:ext cx="1434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6624">
              <a:lnSpc>
                <a:spcPct val="120000"/>
              </a:lnSpc>
              <a:defRPr/>
            </a:pPr>
            <a:r>
              <a:rPr lang="en-US" sz="1000" b="1" i="1" dirty="0">
                <a:latin typeface="CNES Sans Light" panose="00000400000000000000" pitchFamily="50" charset="0"/>
              </a:rPr>
              <a:t>BLIZZARD </a:t>
            </a:r>
            <a:r>
              <a:rPr lang="en-US" sz="1000" b="1" i="1" dirty="0" smtClean="0">
                <a:latin typeface="CNES Sans Light" panose="00000400000000000000" pitchFamily="50" charset="0"/>
              </a:rPr>
              <a:t>+</a:t>
            </a:r>
          </a:p>
          <a:p>
            <a:pPr algn="ctr" defTabSz="846624">
              <a:lnSpc>
                <a:spcPct val="120000"/>
              </a:lnSpc>
              <a:defRPr/>
            </a:pPr>
            <a:r>
              <a:rPr lang="en-US" sz="1000" b="1" i="1" dirty="0" smtClean="0">
                <a:latin typeface="CNES Sans Light" panose="00000400000000000000" pitchFamily="50" charset="0"/>
              </a:rPr>
              <a:t>ML</a:t>
            </a:r>
            <a:endParaRPr lang="fr-FR" sz="1000" b="1" i="1" dirty="0">
              <a:latin typeface="CNES Sans Light" panose="000004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AD1C69-C4AC-2776-401A-4C116B70BD2B}"/>
              </a:ext>
            </a:extLst>
          </p:cNvPr>
          <p:cNvSpPr/>
          <p:nvPr/>
        </p:nvSpPr>
        <p:spPr>
          <a:xfrm>
            <a:off x="1298783" y="3670996"/>
            <a:ext cx="1434387" cy="2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6624">
              <a:lnSpc>
                <a:spcPct val="120000"/>
              </a:lnSpc>
              <a:defRPr/>
            </a:pPr>
            <a:r>
              <a:rPr lang="en-US" sz="1000" b="1" i="1" dirty="0" smtClean="0">
                <a:latin typeface="CNES Sans Light" panose="00000400000000000000" pitchFamily="50" charset="0"/>
              </a:rPr>
              <a:t>MISTRAL</a:t>
            </a:r>
            <a:endParaRPr lang="fr-FR" sz="1000" b="1" i="1" dirty="0">
              <a:latin typeface="CNES Sans Light" panose="00000400000000000000" pitchFamily="50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641109" y="1282194"/>
            <a:ext cx="6676535" cy="1640407"/>
            <a:chOff x="572839" y="1695545"/>
            <a:chExt cx="5523161" cy="1357026"/>
          </a:xfrm>
        </p:grpSpPr>
        <p:sp>
          <p:nvSpPr>
            <p:cNvPr id="27" name="Ellipse 26"/>
            <p:cNvSpPr/>
            <p:nvPr/>
          </p:nvSpPr>
          <p:spPr>
            <a:xfrm>
              <a:off x="572839" y="1695545"/>
              <a:ext cx="1061439" cy="1006088"/>
            </a:xfrm>
            <a:prstGeom prst="ellipse">
              <a:avLst/>
            </a:prstGeom>
            <a:solidFill>
              <a:srgbClr val="004F9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B1ADA7F-BE0B-D620-0532-7583E41B6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3" t="19056"/>
            <a:stretch/>
          </p:blipFill>
          <p:spPr>
            <a:xfrm>
              <a:off x="642879" y="2001931"/>
              <a:ext cx="921357" cy="393316"/>
            </a:xfrm>
            <a:prstGeom prst="rect">
              <a:avLst/>
            </a:prstGeom>
          </p:spPr>
        </p:pic>
        <p:cxnSp>
          <p:nvCxnSpPr>
            <p:cNvPr id="29" name="Connecteur droit avec flèche 28"/>
            <p:cNvCxnSpPr>
              <a:stCxn id="27" idx="6"/>
            </p:cNvCxnSpPr>
            <p:nvPr/>
          </p:nvCxnSpPr>
          <p:spPr>
            <a:xfrm flipV="1">
              <a:off x="1634278" y="2196398"/>
              <a:ext cx="363003" cy="21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lipse 29"/>
            <p:cNvSpPr/>
            <p:nvPr/>
          </p:nvSpPr>
          <p:spPr>
            <a:xfrm>
              <a:off x="1997281" y="1695545"/>
              <a:ext cx="1061439" cy="100608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Machine </a:t>
              </a:r>
              <a:r>
                <a:rPr lang="fr-FR" sz="1100" dirty="0" err="1" smtClean="0"/>
                <a:t>learning</a:t>
              </a:r>
              <a:endParaRPr lang="fr-FR" sz="1100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118" y="2395247"/>
              <a:ext cx="724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>
                  <a:solidFill>
                    <a:schemeClr val="bg1"/>
                  </a:solidFill>
                </a:rPr>
                <a:t>Euler CFD</a:t>
              </a:r>
              <a:endParaRPr lang="fr-FR" sz="11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467674" y="1835692"/>
              <a:ext cx="978730" cy="721411"/>
            </a:xfrm>
            <a:prstGeom prst="rect">
              <a:avLst/>
            </a:prstGeom>
            <a:solidFill>
              <a:srgbClr val="92D05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NS CFD</a:t>
              </a:r>
            </a:p>
            <a:p>
              <a:pPr algn="ctr"/>
              <a:r>
                <a:rPr lang="fr-FR" sz="1100" dirty="0" err="1" smtClean="0"/>
                <a:t>Database</a:t>
              </a:r>
              <a:endParaRPr lang="fr-FR" sz="1100" dirty="0" smtClean="0"/>
            </a:p>
            <a:p>
              <a:pPr algn="ctr"/>
              <a:r>
                <a:rPr lang="fr-FR" sz="1100" dirty="0" smtClean="0"/>
                <a:t>(MISTRAL)</a:t>
              </a:r>
              <a:endParaRPr lang="fr-FR" sz="1100" dirty="0"/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 flipH="1">
              <a:off x="3059486" y="2196397"/>
              <a:ext cx="408188" cy="53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4446404" y="2196397"/>
              <a:ext cx="43192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e 34"/>
            <p:cNvGrpSpPr/>
            <p:nvPr/>
          </p:nvGrpSpPr>
          <p:grpSpPr>
            <a:xfrm>
              <a:off x="4878331" y="1695545"/>
              <a:ext cx="1217669" cy="1095902"/>
              <a:chOff x="7972280" y="2922403"/>
              <a:chExt cx="1217669" cy="1095902"/>
            </a:xfrm>
          </p:grpSpPr>
          <p:sp>
            <p:nvSpPr>
              <p:cNvPr id="36" name="Ellipse 35"/>
              <p:cNvSpPr/>
              <p:nvPr/>
            </p:nvSpPr>
            <p:spPr>
              <a:xfrm>
                <a:off x="7972280" y="2922403"/>
                <a:ext cx="1217669" cy="10959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7" name="Image 3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68190" y="3119533"/>
                <a:ext cx="819581" cy="705750"/>
              </a:xfrm>
              <a:prstGeom prst="rect">
                <a:avLst/>
              </a:prstGeom>
            </p:spPr>
          </p:pic>
        </p:grpSp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56429" y="2763710"/>
              <a:ext cx="1299875" cy="28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25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heme/theme1.xml><?xml version="1.0" encoding="utf-8"?>
<a:theme xmlns:a="http://schemas.openxmlformats.org/drawingml/2006/main" name="MASQUE SOMBRE / ECRANS ">
  <a:themeElements>
    <a:clrScheme name="CNES 2">
      <a:dk1>
        <a:srgbClr val="000000"/>
      </a:dk1>
      <a:lt1>
        <a:srgbClr val="FFFFFF"/>
      </a:lt1>
      <a:dk2>
        <a:srgbClr val="412FB3"/>
      </a:dk2>
      <a:lt2>
        <a:srgbClr val="00BCFF"/>
      </a:lt2>
      <a:accent1>
        <a:srgbClr val="412FB2"/>
      </a:accent1>
      <a:accent2>
        <a:srgbClr val="00BCFF"/>
      </a:accent2>
      <a:accent3>
        <a:srgbClr val="00B29C"/>
      </a:accent3>
      <a:accent4>
        <a:srgbClr val="B2EF78"/>
      </a:accent4>
      <a:accent5>
        <a:srgbClr val="FFB63A"/>
      </a:accent5>
      <a:accent6>
        <a:srgbClr val="ECECEC"/>
      </a:accent6>
      <a:hlink>
        <a:srgbClr val="B3B1B0"/>
      </a:hlink>
      <a:folHlink>
        <a:srgbClr val="ECEDEC"/>
      </a:folHlink>
    </a:clrScheme>
    <a:fontScheme name="Personnalisé 11">
      <a:majorFont>
        <a:latin typeface="CNES Poster"/>
        <a:ea typeface=""/>
        <a:cs typeface=""/>
      </a:majorFont>
      <a:minorFont>
        <a:latin typeface="CNES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CLAIR / PRINT">
  <a:themeElements>
    <a:clrScheme name="CNES 2">
      <a:dk1>
        <a:srgbClr val="000000"/>
      </a:dk1>
      <a:lt1>
        <a:srgbClr val="FFFFFF"/>
      </a:lt1>
      <a:dk2>
        <a:srgbClr val="412FB3"/>
      </a:dk2>
      <a:lt2>
        <a:srgbClr val="00BCFF"/>
      </a:lt2>
      <a:accent1>
        <a:srgbClr val="412FB2"/>
      </a:accent1>
      <a:accent2>
        <a:srgbClr val="00BCFF"/>
      </a:accent2>
      <a:accent3>
        <a:srgbClr val="00B29C"/>
      </a:accent3>
      <a:accent4>
        <a:srgbClr val="B2EF78"/>
      </a:accent4>
      <a:accent5>
        <a:srgbClr val="FFB63A"/>
      </a:accent5>
      <a:accent6>
        <a:srgbClr val="ECECEC"/>
      </a:accent6>
      <a:hlink>
        <a:srgbClr val="B3B1B0"/>
      </a:hlink>
      <a:folHlink>
        <a:srgbClr val="ECED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21321</TotalTime>
  <Words>1544</Words>
  <Application>Microsoft Office PowerPoint</Application>
  <PresentationFormat>Grand écran</PresentationFormat>
  <Paragraphs>349</Paragraphs>
  <Slides>16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29" baseType="lpstr">
      <vt:lpstr>Calibri</vt:lpstr>
      <vt:lpstr>CNES Sans Light</vt:lpstr>
      <vt:lpstr>Wingdings</vt:lpstr>
      <vt:lpstr>CNES Sans ExtraLight</vt:lpstr>
      <vt:lpstr>Cambria Math</vt:lpstr>
      <vt:lpstr>Tahoma</vt:lpstr>
      <vt:lpstr>Times New Roman</vt:lpstr>
      <vt:lpstr>Lucida Sans</vt:lpstr>
      <vt:lpstr>CNES Poster</vt:lpstr>
      <vt:lpstr>CNES Sans</vt:lpstr>
      <vt:lpstr>Arial</vt:lpstr>
      <vt:lpstr>MASQUE SOMBRE / ECRANS </vt:lpstr>
      <vt:lpstr>MASQUE CLAIR / PRINT</vt:lpstr>
      <vt:lpstr>Roadmap of DEBRISK V4 foreseen modeling and methodology improvements</vt:lpstr>
      <vt:lpstr>DEBRISK: The french object-oriented tool</vt:lpstr>
      <vt:lpstr>Timeline of DEBRISK </vt:lpstr>
      <vt:lpstr>DEBRISK V3</vt:lpstr>
      <vt:lpstr>DEBRISK v4: activities foreseen </vt:lpstr>
      <vt:lpstr>Physical modeling improvements</vt:lpstr>
      <vt:lpstr>Aerothermodynamics: continuum regime</vt:lpstr>
      <vt:lpstr>Aerothermodynamics: continuum regime</vt:lpstr>
      <vt:lpstr>Aerothermodynamics: continuum regime</vt:lpstr>
      <vt:lpstr>Aerothermodynamics: Transitionnal regime</vt:lpstr>
      <vt:lpstr>ATTITUDE</vt:lpstr>
      <vt:lpstr>« Brother » relationship</vt:lpstr>
      <vt:lpstr>Methodology improvements</vt:lpstr>
      <vt:lpstr>Equipment in CFRP: COPV and Optical support</vt:lpstr>
      <vt:lpstr>Electronic cards</vt:lpstr>
      <vt:lpstr>Conclusion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CECI EST UN</dc:title>
  <dc:subject/>
  <dc:creator>Jean Philippe LAURENT</dc:creator>
  <cp:keywords/>
  <dc:description/>
  <cp:lastModifiedBy>Annaloro Julien</cp:lastModifiedBy>
  <cp:revision>288</cp:revision>
  <dcterms:created xsi:type="dcterms:W3CDTF">2023-02-28T15:36:40Z</dcterms:created>
  <dcterms:modified xsi:type="dcterms:W3CDTF">2024-10-04T14:20:55Z</dcterms:modified>
  <cp:category/>
</cp:coreProperties>
</file>