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05" r:id="rId2"/>
    <p:sldId id="341" r:id="rId3"/>
    <p:sldId id="354" r:id="rId4"/>
    <p:sldId id="357" r:id="rId5"/>
    <p:sldId id="346" r:id="rId6"/>
    <p:sldId id="347" r:id="rId7"/>
    <p:sldId id="349" r:id="rId8"/>
    <p:sldId id="352" r:id="rId9"/>
    <p:sldId id="353" r:id="rId10"/>
    <p:sldId id="348" r:id="rId11"/>
    <p:sldId id="350" r:id="rId12"/>
    <p:sldId id="351" r:id="rId13"/>
    <p:sldId id="358" r:id="rId14"/>
    <p:sldId id="355" r:id="rId15"/>
    <p:sldId id="356" r:id="rId16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7">
          <p15:clr>
            <a:srgbClr val="A4A3A4"/>
          </p15:clr>
        </p15:guide>
        <p15:guide id="2" orient="horz" pos="3207">
          <p15:clr>
            <a:srgbClr val="A4A3A4"/>
          </p15:clr>
        </p15:guide>
        <p15:guide id="3" pos="295">
          <p15:clr>
            <a:srgbClr val="A4A3A4"/>
          </p15:clr>
        </p15:guide>
        <p15:guide id="4" pos="54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764" autoAdjust="0"/>
  </p:normalViewPr>
  <p:slideViewPr>
    <p:cSldViewPr snapToGrid="0">
      <p:cViewPr varScale="1">
        <p:scale>
          <a:sx n="152" d="100"/>
          <a:sy n="152" d="100"/>
        </p:scale>
        <p:origin x="108" y="108"/>
      </p:cViewPr>
      <p:guideLst>
        <p:guide orient="horz" pos="1007"/>
        <p:guide orient="horz" pos="3207"/>
        <p:guide pos="295"/>
        <p:guide pos="54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38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68313" y="243069"/>
            <a:ext cx="5903912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en-US" b="1"/>
              <a:t>Titel der Präsentation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483506" y="8777812"/>
            <a:ext cx="648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23EA8153-FA0D-4567-B612-097BE51EB0E1}" type="datetime1">
              <a:rPr lang="de-DE" sz="800" smtClean="0"/>
              <a:t>02.10.2024</a:t>
            </a:fld>
            <a:endParaRPr lang="en-US" sz="8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68313" y="8777813"/>
            <a:ext cx="4500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r>
              <a:rPr lang="en-US" sz="800"/>
              <a:t>Universität Stuttgart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270195" y="8777813"/>
            <a:ext cx="360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EE9A79A6-2547-4C8F-B0ED-316280A1A122}" type="slidenum">
              <a:rPr lang="en-US" sz="800" smtClean="0"/>
              <a:pPr algn="l"/>
              <a:t>‹Nr.›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561533372"/>
      </p:ext>
    </p:extLst>
  </p:cSld>
  <p:clrMap bg1="lt1" tx1="dk1" bg2="lt2" tx2="dk2" accent1="accent1" accent2="accent2" accent3="accent3" accent4="accent4" accent5="accent5" accent6="accent6" hlink="hlink" folHlink="folHlink"/>
  <p:hf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4014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9:23:20.467"/>
    </inkml:context>
    <inkml:brush xml:id="br0">
      <inkml:brushProperty name="width" value="0.2" units="cm"/>
      <inkml:brushProperty name="height" value="0.2" units="cm"/>
      <inkml:brushProperty name="color" value="#E71224"/>
    </inkml:brush>
    <inkml:brush xml:id="br1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68 4225 368,'46'-21'1464,"44"-21"-1062,144-36 422,51-5-585,30 20-201,108 19-6,-318 35-28,0 3-1,0 6 0,103 12-3,-75-4 8,357 47-8,84 55-8,-229 6 0,-187-70 8,228 88-8,-122-20-10,-48 1 10,61 97-142,-167-132 70,-95-66-51,1-1 1,0 0 0,1-2 0,0 0-1,1 0 1,0-2 0,1 0 0,0-2-1,5 2 131,-13-4-980</inkml:trace>
  <inkml:trace contextRef="#ctx0" brushRef="#br0" timeOffset="8315.018">5620 4736 16,'133'-155'112,"-61"76"-24,159-125 65,-103 47-19,-105 122-131,3 2 0,0 1 0,2 2 0,1 0 0,2 2 0,0 1 0,34-21-3,117-110 11,-7-60-2,4 61-7,22-29 4,-82 55 25,225-163 1,-69 43-23,-123 136-9,151-145 8,-146 169-8,-134 81 0,-1-1 0,1-1 0,-2 0 0,0-2 0,0 0 0,-2-2 0,17-15 0,8-13 1,2 3 1,2 2-1,2 2 0,1 2 1,1 3-1,48-22-1,97-68 8,60-33-7,42-47 202,-255 174-184,1 1-1,1 3 1,1 2 0,45-15-19,111-54 41,-149 60-27,-16 8 3,0 1-1,1 3 0,0 1 1,2 1-1,38-9-16,119-59 26,166-76 36,-73 39-20,9 17 4,-90 37-36,-20-19-4,-22 32 2,-11 45 0,-72 18-1,27-29 2,-37-11 6,-52 20-14</inkml:trace>
  <inkml:trace contextRef="#ctx0" brushRef="#br0" timeOffset="14798.363">22587 2362 32,'-26'-59'400,"10"42"-382,-1 0-1,-1 1 1,-1 1-1,0 1 1,0 1 0,-2 0-1,0 2 1,0 0-1,-1 2 1,0 0 0,-1 1-1,-8-1-17,-80-35 13,-130-72 44,-110-67 117,232 119-142,-3 5 1,-3 5-1,-62-15-32,-43-21 8,-61-22 0,28 0-8,-203-75 16,5 38-16,242 77 0,-265-106 2,193 65 4,0 41-6,-78-26 7,178 62-6,52-9 7,-66 3-8,52-5 8,35 13-8,38 11 0,-216-35 34,152 8-6,100 31-66</inkml:trace>
  <inkml:trace contextRef="#ctx0" brushRef="#br1" timeOffset="31214.281">22346 2566 40,'-47'-9'744,"-259"-28"-742,144 23 15,2-7 0,-102-29-17,112 20 4,-114-44 4,-201-60 0,-83 1-8,-61-39 24,144-20 31,125 63-46,-269-135-1,249 86 0,-12 16-6,60 37 4,179 51-6,-242-110 0,322 153 6,-271-130-4,305 155-1,0 0 0,1-2 0,0 0 0,0-1 0,0-1 0,1-1-1,1 0 1,0-1 0,-7-8-1,-115-52 0,90 45 24,-106-73 192,100 67-216,47 25-2,0 2-12</inkml:trace>
  <inkml:trace contextRef="#ctx0" brushRef="#br1" timeOffset="35189.162">15309 81 280,'-1'0'10,"-1"-1"1,1 0-1,-1 1 0,1-1 0,-1 1 1,1 0-1,-1 0 0,0-1 0,1 1 1,-1 0-1,1 0 0,-1 0 0,1 1 1,-1-1-1,0 0 0,1 1 0,-1-1 0,1 1 1,-1-1-1,1 1 0,0 0 0,-1-1 1,1 1-1,0 0 0,-1 0 0,1 0 1,0 0-1,0 0 0,0 0 0,0 1 1,0-1-1,0 0 0,0 0 0,0 2-10,-15 7 21,-4-2-19,1 1-1,0 1 1,0 0-1,1 2 1,0 0-1,1 1 1,0 0-1,1 1 1,-4 7-2,-110 67-6,-76 11 20,102-59-13,-224 64 7,197-67-8,-1-6 0,-109 10 0,174-30 0,-283 68 8,127-10-8,-4-12 0,146-30 2,0-3 0,-1-4 0,-2-4 0,-33 0-2,-589 52 8,472-32-8,15-10 0,87-26 96,10 5 471,18 7-526,40-14-26,63 2-146,1 0-497</inkml:trace>
  <inkml:trace contextRef="#ctx0" brushRef="#br1" timeOffset="40688.282">10611 1202 56,'-85'160'463,"78"-139"-437,-1 1 0,-1-1 0,-1 0 0,-1-1 0,-1 0 0,0-1 0,-2 0 0,-6 6-26,3-2 11,1 0 0,1 1 0,1 1 0,1 0 1,1 1-1,2 0 0,-2 7-11,-14 31 21,15-38-5,-2 0 0,-1-1 0,-1 0 0,-1-1 0,-1-1 0,-1 0 0,0-1 0,-19 15-16,-208 208 56,-99 101-32,139-126-10,39-60-6,9-29-1,-50 10 2,5-10 9,-82 85 68,94-93-44,-42 20-10,59-20-24,36-12-2,-20-6 2,-29 15 0,18-16 0,0-26 0,-48 33 7,-19 1 17,176-85-24,-182 58 201,215-80-189,-1 1 0,1 1 0,0 2 0,0 0 0,1 2 0,0 0 0,1 2 0,-5 4-20,-120 38 175,65-39-154,72-15-345</inkml:trace>
  <inkml:trace contextRef="#ctx0" brushRef="#br1" timeOffset="44270.449">4859 5313 32,'-227'28'368,"19"-3"-201,-211-32 34,175-7-170,-138-14 66,-197-56 113,-21 45-98,249-1 8,-333-94-3,311 27-106,218 54-5,13-4 12,66 11-12,-118-32 2,43 21 7,93 30-14,50 23-135,0 1-156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68000" y="244800"/>
            <a:ext cx="5904000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r>
              <a:rPr lang="en-US"/>
              <a:t>Titel der Präsentation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482800" y="8776800"/>
            <a:ext cx="648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/>
            </a:lvl1pPr>
          </a:lstStyle>
          <a:p>
            <a:fld id="{595BC8A2-6DC3-4ACD-A374-BAFE1684372B}" type="datetime1">
              <a:rPr lang="de-DE" smtClean="0"/>
              <a:t>02.10.2024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009019"/>
            <a:ext cx="4937125" cy="30861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68313" y="4400550"/>
            <a:ext cx="5903912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68000" y="8776800"/>
            <a:ext cx="4500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/>
            </a:lvl1pPr>
          </a:lstStyle>
          <a:p>
            <a:r>
              <a:rPr lang="en-US"/>
              <a:t>Universität Stuttgart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271200" y="8776800"/>
            <a:ext cx="360000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/>
            </a:lvl1pPr>
          </a:lstStyle>
          <a:p>
            <a:fld id="{05DD1DF0-DD4E-4B0C-B0FD-D16D9D2A975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570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80975" indent="-180975" algn="l" defTabSz="713232" rtl="0" eaLnBrk="1" latinLnBrk="0" hangingPunct="1">
      <a:lnSpc>
        <a:spcPct val="120000"/>
      </a:lnSpc>
      <a:buClr>
        <a:schemeClr val="accent1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58775" indent="-177800" algn="l" defTabSz="713232" rtl="0" eaLnBrk="1" latinLnBrk="0" hangingPunct="1">
      <a:lnSpc>
        <a:spcPct val="120000"/>
      </a:lnSpc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38163" indent="-179388" algn="l" defTabSz="713232" rtl="0" eaLnBrk="1" latinLnBrk="0" hangingPunct="1">
      <a:lnSpc>
        <a:spcPct val="120000"/>
      </a:lnSpc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19138" indent="-180975" algn="l" defTabSz="713232" rtl="0" eaLnBrk="1" latinLnBrk="0" hangingPunct="1">
      <a:lnSpc>
        <a:spcPct val="120000"/>
      </a:lnSpc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896938" indent="-177800" algn="l" defTabSz="713232" rtl="0" eaLnBrk="1" latinLnBrk="0" hangingPunct="1">
      <a:lnSpc>
        <a:spcPct val="120000"/>
      </a:lnSpc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4014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0" y="1407600"/>
            <a:ext cx="9144000" cy="4309200"/>
          </a:xfrm>
          <a:solidFill>
            <a:schemeClr val="bg1">
              <a:lumMod val="85000"/>
            </a:schemeClr>
          </a:solidFill>
        </p:spPr>
        <p:txBody>
          <a:bodyPr lIns="72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Title 1"/>
          <p:cNvSpPr>
            <a:spLocks noGrp="1" noChangeAspect="1"/>
          </p:cNvSpPr>
          <p:nvPr>
            <p:ph type="ctrTitle" hasCustomPrompt="1"/>
          </p:nvPr>
        </p:nvSpPr>
        <p:spPr>
          <a:xfrm>
            <a:off x="4578969" y="1004400"/>
            <a:ext cx="4320000" cy="4320000"/>
          </a:xfrm>
          <a:prstGeom prst="ellipse">
            <a:avLst/>
          </a:prstGeom>
          <a:solidFill>
            <a:schemeClr val="accent3"/>
          </a:solidFill>
        </p:spPr>
        <p:txBody>
          <a:bodyPr wrap="square" lIns="0" tIns="0" rIns="0" bIns="1260000" anchor="b" anchorCtr="0">
            <a:noAutofit/>
          </a:bodyPr>
          <a:lstStyle>
            <a:lvl1pPr marL="0" indent="0" algn="l">
              <a:lnSpc>
                <a:spcPct val="90000"/>
              </a:lnSpc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</a:t>
            </a:r>
            <a:br>
              <a:rPr lang="de-DE" dirty="0"/>
            </a:br>
            <a:r>
              <a:rPr lang="de-DE" dirty="0"/>
              <a:t>hinzufügen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0138" y="3621600"/>
            <a:ext cx="3240688" cy="4284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396488" y="4075200"/>
            <a:ext cx="1274400" cy="1274400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 </a:t>
            </a:r>
            <a:br>
              <a:rPr lang="de-DE" dirty="0"/>
            </a:br>
            <a:r>
              <a:rPr lang="de-DE" dirty="0"/>
              <a:t>Name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1" b="-1"/>
          <a:stretch/>
        </p:blipFill>
        <p:spPr>
          <a:xfrm>
            <a:off x="914400" y="656409"/>
            <a:ext cx="1628471" cy="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er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597025"/>
            <a:ext cx="4176000" cy="34925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895688" y="1597024"/>
            <a:ext cx="3780000" cy="171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895688" y="3379525"/>
            <a:ext cx="3780000" cy="171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284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597025"/>
            <a:ext cx="4176860" cy="34925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895688" y="1597025"/>
            <a:ext cx="3780000" cy="3492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7339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6"/>
          </p:nvPr>
        </p:nvSpPr>
        <p:spPr>
          <a:xfrm>
            <a:off x="3240000" y="1597025"/>
            <a:ext cx="3240000" cy="2059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7"/>
          </p:nvPr>
        </p:nvSpPr>
        <p:spPr>
          <a:xfrm>
            <a:off x="3240000" y="3655800"/>
            <a:ext cx="3240000" cy="2059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8"/>
          </p:nvPr>
        </p:nvSpPr>
        <p:spPr>
          <a:xfrm>
            <a:off x="6480000" y="1597025"/>
            <a:ext cx="2664000" cy="411797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9"/>
          </p:nvPr>
        </p:nvSpPr>
        <p:spPr>
          <a:xfrm>
            <a:off x="0" y="1597025"/>
            <a:ext cx="3240000" cy="2059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20"/>
          </p:nvPr>
        </p:nvSpPr>
        <p:spPr>
          <a:xfrm>
            <a:off x="0" y="3655800"/>
            <a:ext cx="3240000" cy="2059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rund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482226" y="1115373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1818000" y="1245972"/>
            <a:ext cx="5936400" cy="818802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1" name="Bildplatzhalter 7"/>
          <p:cNvSpPr>
            <a:spLocks noGrp="1" noChangeAspect="1"/>
          </p:cNvSpPr>
          <p:nvPr>
            <p:ph type="pic" sz="quarter" idx="17"/>
          </p:nvPr>
        </p:nvSpPr>
        <p:spPr>
          <a:xfrm>
            <a:off x="482226" y="2573224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818000" y="2703823"/>
            <a:ext cx="5936400" cy="818802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3" name="Bildplatzhalter 7"/>
          <p:cNvSpPr>
            <a:spLocks noGrp="1" noChangeAspect="1"/>
          </p:cNvSpPr>
          <p:nvPr>
            <p:ph type="pic" sz="quarter" idx="19"/>
          </p:nvPr>
        </p:nvSpPr>
        <p:spPr>
          <a:xfrm>
            <a:off x="482226" y="39960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20"/>
          </p:nvPr>
        </p:nvSpPr>
        <p:spPr>
          <a:xfrm>
            <a:off x="1818000" y="4126599"/>
            <a:ext cx="5936400" cy="818802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00442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eckig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76250" y="1115373"/>
            <a:ext cx="144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76250" y="2576311"/>
            <a:ext cx="144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3"/>
          </p:nvPr>
        </p:nvSpPr>
        <p:spPr>
          <a:xfrm>
            <a:off x="476250" y="4007159"/>
            <a:ext cx="144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2144110" y="1245972"/>
            <a:ext cx="5610290" cy="818802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22"/>
          </p:nvPr>
        </p:nvSpPr>
        <p:spPr>
          <a:xfrm>
            <a:off x="2144110" y="2706910"/>
            <a:ext cx="5610290" cy="818802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4"/>
          </p:nvPr>
        </p:nvSpPr>
        <p:spPr>
          <a:xfrm>
            <a:off x="2144110" y="4137758"/>
            <a:ext cx="5610290" cy="818802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21955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468370" y="2315783"/>
            <a:ext cx="2814039" cy="2775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8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1169244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3214800"/>
            <a:ext cx="234029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3600000"/>
            <a:ext cx="2340290" cy="11942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21" name="Rechteck 20"/>
          <p:cNvSpPr/>
          <p:nvPr userDrawn="1"/>
        </p:nvSpPr>
        <p:spPr>
          <a:xfrm>
            <a:off x="3896476" y="2315783"/>
            <a:ext cx="2814039" cy="2775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Bildplatzhalter 7"/>
          <p:cNvSpPr>
            <a:spLocks noGrp="1" noChangeAspect="1"/>
          </p:cNvSpPr>
          <p:nvPr>
            <p:ph type="pic" sz="quarter" idx="17"/>
          </p:nvPr>
        </p:nvSpPr>
        <p:spPr>
          <a:xfrm>
            <a:off x="4583495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34251" y="3214800"/>
            <a:ext cx="234029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34251" y="3600000"/>
            <a:ext cx="2340290" cy="11942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38362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468371" y="2315783"/>
            <a:ext cx="2520000" cy="2775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8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1022226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3214800"/>
            <a:ext cx="216000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3600000"/>
            <a:ext cx="2160000" cy="11942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3318957" y="2315783"/>
            <a:ext cx="2520000" cy="2775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Bildplatzhalter 7"/>
          <p:cNvSpPr>
            <a:spLocks noGrp="1" noChangeAspect="1"/>
          </p:cNvSpPr>
          <p:nvPr>
            <p:ph type="pic" sz="quarter" idx="17"/>
          </p:nvPr>
        </p:nvSpPr>
        <p:spPr>
          <a:xfrm>
            <a:off x="3858957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556731" y="3214800"/>
            <a:ext cx="216000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556731" y="3600000"/>
            <a:ext cx="2160000" cy="11942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6155688" y="2315783"/>
            <a:ext cx="2520000" cy="2775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Bildplatzhalter 7"/>
          <p:cNvSpPr>
            <a:spLocks noGrp="1" noChangeAspect="1"/>
          </p:cNvSpPr>
          <p:nvPr>
            <p:ph type="pic" sz="quarter" idx="20"/>
          </p:nvPr>
        </p:nvSpPr>
        <p:spPr>
          <a:xfrm>
            <a:off x="6695688" y="15876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393462" y="3214800"/>
            <a:ext cx="2160000" cy="252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393462" y="3600000"/>
            <a:ext cx="2160000" cy="11942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97809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468313" y="2315783"/>
            <a:ext cx="2029913" cy="2773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8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840865" y="1587600"/>
            <a:ext cx="1298723" cy="12987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3214799"/>
            <a:ext cx="1624994" cy="407775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3809772"/>
            <a:ext cx="1624994" cy="113596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24" name="Rechteck 23"/>
          <p:cNvSpPr/>
          <p:nvPr userDrawn="1"/>
        </p:nvSpPr>
        <p:spPr>
          <a:xfrm>
            <a:off x="2545454" y="2315783"/>
            <a:ext cx="2016000" cy="2773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Bildplatzhalter 7"/>
          <p:cNvSpPr>
            <a:spLocks noGrp="1" noChangeAspect="1"/>
          </p:cNvSpPr>
          <p:nvPr>
            <p:ph type="pic" sz="quarter" idx="17"/>
          </p:nvPr>
        </p:nvSpPr>
        <p:spPr>
          <a:xfrm>
            <a:off x="2904093" y="1587600"/>
            <a:ext cx="1298723" cy="12987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6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779437" y="3214799"/>
            <a:ext cx="1624994" cy="407775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7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779437" y="3809772"/>
            <a:ext cx="1624994" cy="113596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28" name="Rechteck 27"/>
          <p:cNvSpPr/>
          <p:nvPr userDrawn="1"/>
        </p:nvSpPr>
        <p:spPr>
          <a:xfrm>
            <a:off x="4608682" y="2315783"/>
            <a:ext cx="2016000" cy="2773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Bildplatzhalter 7"/>
          <p:cNvSpPr>
            <a:spLocks noGrp="1" noChangeAspect="1"/>
          </p:cNvSpPr>
          <p:nvPr>
            <p:ph type="pic" sz="quarter" idx="20"/>
          </p:nvPr>
        </p:nvSpPr>
        <p:spPr>
          <a:xfrm>
            <a:off x="4967321" y="1587600"/>
            <a:ext cx="1298723" cy="12987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0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844560" y="3214799"/>
            <a:ext cx="1624994" cy="407775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1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844560" y="3809772"/>
            <a:ext cx="1624994" cy="113596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32" name="Rechteck 31"/>
          <p:cNvSpPr/>
          <p:nvPr userDrawn="1"/>
        </p:nvSpPr>
        <p:spPr>
          <a:xfrm>
            <a:off x="6671909" y="2315783"/>
            <a:ext cx="2016000" cy="2773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Bildplatzhalter 7"/>
          <p:cNvSpPr>
            <a:spLocks noGrp="1" noChangeAspect="1"/>
          </p:cNvSpPr>
          <p:nvPr>
            <p:ph type="pic" sz="quarter" idx="23"/>
          </p:nvPr>
        </p:nvSpPr>
        <p:spPr>
          <a:xfrm>
            <a:off x="7030548" y="1587600"/>
            <a:ext cx="1298723" cy="12987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4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909683" y="3214799"/>
            <a:ext cx="1624994" cy="407775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5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909683" y="3809772"/>
            <a:ext cx="1624994" cy="113596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Institut und Professur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9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6512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024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Instit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8"/>
          <p:cNvSpPr>
            <a:spLocks noGrp="1"/>
          </p:cNvSpPr>
          <p:nvPr>
            <p:ph type="pic" sz="quarter" idx="10"/>
          </p:nvPr>
        </p:nvSpPr>
        <p:spPr>
          <a:xfrm>
            <a:off x="0" y="1407600"/>
            <a:ext cx="9144000" cy="4309200"/>
          </a:xfrm>
          <a:solidFill>
            <a:schemeClr val="bg1">
              <a:lumMod val="85000"/>
            </a:schemeClr>
          </a:solidFill>
        </p:spPr>
        <p:txBody>
          <a:bodyPr lIns="72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2" name="Title 1"/>
          <p:cNvSpPr>
            <a:spLocks noGrp="1" noChangeAspect="1"/>
          </p:cNvSpPr>
          <p:nvPr>
            <p:ph type="ctrTitle" hasCustomPrompt="1"/>
          </p:nvPr>
        </p:nvSpPr>
        <p:spPr>
          <a:xfrm>
            <a:off x="4578969" y="1004400"/>
            <a:ext cx="4320000" cy="4320000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1260000" anchor="b" anchorCtr="0">
            <a:noAutofit/>
          </a:bodyPr>
          <a:lstStyle>
            <a:lvl1pPr marL="0" indent="0" algn="l">
              <a:lnSpc>
                <a:spcPct val="90000"/>
              </a:lnSpc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</a:t>
            </a:r>
            <a:br>
              <a:rPr lang="de-DE" dirty="0"/>
            </a:br>
            <a:r>
              <a:rPr lang="de-DE" dirty="0"/>
              <a:t>hinzufügen</a:t>
            </a:r>
          </a:p>
        </p:txBody>
      </p:sp>
      <p:sp>
        <p:nvSpPr>
          <p:cNvPr id="5" name="Bildplatzhalter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396488" y="4075200"/>
            <a:ext cx="1274400" cy="12744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de-DE" dirty="0" err="1"/>
              <a:t>Sublogo</a:t>
            </a:r>
            <a:r>
              <a:rPr lang="de-DE" dirty="0"/>
              <a:t> einfügen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54000" y="649575"/>
            <a:ext cx="3561913" cy="483423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de-DE"/>
              <a:t>Institutsname max. 2-zeilig, bitte hier klicken und überschreiben</a:t>
            </a:r>
            <a:endParaRPr lang="de-DE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210138" y="3621600"/>
            <a:ext cx="3240688" cy="4284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8425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13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174400" y="4168800"/>
            <a:ext cx="3290054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  <a:endParaRPr lang="de-DE" dirty="0"/>
          </a:p>
        </p:txBody>
      </p:sp>
      <p:sp>
        <p:nvSpPr>
          <p:cNvPr id="6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396000" y="21240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174400" y="2325600"/>
            <a:ext cx="3290054" cy="216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174400" y="2757600"/>
            <a:ext cx="2211862" cy="808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/>
              <a:t>e-mail</a:t>
            </a:r>
            <a:r>
              <a:rPr lang="de-DE" dirty="0"/>
              <a:t>	</a:t>
            </a:r>
          </a:p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/>
              <a:t>phone </a:t>
            </a:r>
            <a:r>
              <a:rPr lang="de-DE" dirty="0"/>
              <a:t>	+49 (0) 711 685-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>
                <a:tab pos="541338" algn="l"/>
              </a:tabLst>
              <a:defRPr/>
            </a:pPr>
            <a:r>
              <a:rPr lang="de-DE"/>
              <a:t>fax </a:t>
            </a:r>
            <a:r>
              <a:rPr lang="de-DE" dirty="0"/>
              <a:t>	+49 (0) 711 685-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832914" y="3001893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###-##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32914" y="3249157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###-##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174400" y="3693600"/>
            <a:ext cx="2500012" cy="218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4400" y="3912292"/>
            <a:ext cx="3290054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Abteilung oder Institutsname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717045" y="2757117"/>
            <a:ext cx="2747409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Adresse eingeben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410400" y="1508400"/>
            <a:ext cx="2160000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sz="2000" b="1"/>
              <a:t>Thank</a:t>
            </a:r>
            <a:r>
              <a:rPr lang="de-DE" sz="2000" b="1" baseline="0"/>
              <a:t> you!</a:t>
            </a:r>
            <a:endParaRPr lang="de-DE" sz="2000" b="1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1" b="-1"/>
          <a:stretch/>
        </p:blipFill>
        <p:spPr>
          <a:xfrm>
            <a:off x="914400" y="656409"/>
            <a:ext cx="1628471" cy="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96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k object 1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6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410400" y="2124000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174400" y="2325600"/>
            <a:ext cx="3290054" cy="216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174400" y="2757600"/>
            <a:ext cx="2211862" cy="808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fr-FR">
                <a:solidFill>
                  <a:schemeClr val="bg1"/>
                </a:solidFill>
              </a:rPr>
              <a:t>e-mail	</a:t>
            </a:r>
          </a:p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fr-FR">
                <a:solidFill>
                  <a:schemeClr val="bg1"/>
                </a:solidFill>
              </a:rPr>
              <a:t>phone 	+49 (0) 711 685-</a:t>
            </a:r>
          </a:p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fr-FR">
                <a:solidFill>
                  <a:schemeClr val="bg1"/>
                </a:solidFill>
              </a:rPr>
              <a:t>fax 	+49 (0) 711 685-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832914" y="3001893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###-##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32914" y="3249157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###-##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174400" y="3693600"/>
            <a:ext cx="2500012" cy="218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>
                <a:solidFill>
                  <a:schemeClr val="bg1"/>
                </a:solidFill>
              </a:rPr>
              <a:t>University</a:t>
            </a:r>
            <a:r>
              <a:rPr lang="de-DE" baseline="0">
                <a:solidFill>
                  <a:schemeClr val="bg1"/>
                </a:solidFill>
              </a:rPr>
              <a:t> of</a:t>
            </a:r>
            <a:r>
              <a:rPr lang="de-DE">
                <a:solidFill>
                  <a:schemeClr val="bg1"/>
                </a:solidFill>
              </a:rPr>
              <a:t> Stuttgart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4400" y="3912292"/>
            <a:ext cx="3290054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Abteilung oder Institutsname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717045" y="2757117"/>
            <a:ext cx="2747409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Adresse eingeben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410400" y="1512000"/>
            <a:ext cx="2160000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sz="2000" b="1" dirty="0" err="1">
                <a:solidFill>
                  <a:schemeClr val="bg1"/>
                </a:solidFill>
              </a:rPr>
              <a:t>Thank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you</a:t>
            </a:r>
            <a:r>
              <a:rPr lang="de-DE" sz="20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174400" y="4168014"/>
            <a:ext cx="3290054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1" b="-1"/>
          <a:stretch/>
        </p:blipFill>
        <p:spPr>
          <a:xfrm>
            <a:off x="914400" y="656409"/>
            <a:ext cx="1628471" cy="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0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te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13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174400" y="4168800"/>
            <a:ext cx="3290054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  <a:endParaRPr lang="de-DE" dirty="0"/>
          </a:p>
        </p:txBody>
      </p:sp>
      <p:sp>
        <p:nvSpPr>
          <p:cNvPr id="6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396000" y="2124000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174400" y="2325600"/>
            <a:ext cx="3290054" cy="216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174400" y="2757600"/>
            <a:ext cx="2211862" cy="808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/>
              <a:t>e-mail</a:t>
            </a:r>
            <a:r>
              <a:rPr lang="de-DE" dirty="0"/>
              <a:t>	</a:t>
            </a:r>
          </a:p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/>
              <a:t>phone </a:t>
            </a:r>
            <a:r>
              <a:rPr lang="de-DE" dirty="0"/>
              <a:t>	+49 (0) 711 685-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>
                <a:tab pos="541338" algn="l"/>
              </a:tabLst>
              <a:defRPr/>
            </a:pPr>
            <a:r>
              <a:rPr lang="de-DE"/>
              <a:t>fax </a:t>
            </a:r>
            <a:r>
              <a:rPr lang="de-DE" dirty="0"/>
              <a:t>	+49 (0) 711 685-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832914" y="3001893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###-##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32914" y="3249157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###-##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174400" y="3693600"/>
            <a:ext cx="2500012" cy="218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4400" y="3912292"/>
            <a:ext cx="3290054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Abteilung oder Institutsname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717045" y="2757117"/>
            <a:ext cx="2747409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Adresse eingeben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396000" y="1512000"/>
            <a:ext cx="2160000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sz="2000" b="1" dirty="0" err="1"/>
              <a:t>Thank</a:t>
            </a:r>
            <a:r>
              <a:rPr lang="de-DE" sz="2000" b="1" baseline="0" dirty="0"/>
              <a:t> </a:t>
            </a:r>
            <a:r>
              <a:rPr lang="de-DE" sz="2000" b="1" baseline="0" dirty="0" err="1"/>
              <a:t>you</a:t>
            </a:r>
            <a:r>
              <a:rPr lang="de-DE" sz="2000" b="1" baseline="0" dirty="0"/>
              <a:t>!</a:t>
            </a:r>
            <a:endParaRPr lang="de-DE" sz="2000" b="1" dirty="0"/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54000" y="649575"/>
            <a:ext cx="3561913" cy="483423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de-DE"/>
              <a:t>Institutsname max. 2-zeilig, bitte hier klicken und überschreiben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4204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te_Schluss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k object 1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6" name="Bildplatzhalter 7"/>
          <p:cNvSpPr>
            <a:spLocks noGrp="1" noChangeAspect="1"/>
          </p:cNvSpPr>
          <p:nvPr>
            <p:ph type="pic" sz="quarter" idx="14"/>
          </p:nvPr>
        </p:nvSpPr>
        <p:spPr>
          <a:xfrm>
            <a:off x="410400" y="2124000"/>
            <a:ext cx="1440000" cy="1440000"/>
          </a:xfrm>
          <a:prstGeom prst="ellipse">
            <a:avLst/>
          </a:prstGeom>
          <a:solidFill>
            <a:schemeClr val="bg1"/>
          </a:solidFill>
        </p:spPr>
        <p:txBody>
          <a:bodyPr tIns="0"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174400" y="2325600"/>
            <a:ext cx="3290054" cy="216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174400" y="2757600"/>
            <a:ext cx="2211862" cy="808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fr-FR">
                <a:solidFill>
                  <a:schemeClr val="bg1"/>
                </a:solidFill>
              </a:rPr>
              <a:t>e-mail	</a:t>
            </a:r>
          </a:p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fr-FR">
                <a:solidFill>
                  <a:schemeClr val="bg1"/>
                </a:solidFill>
              </a:rPr>
              <a:t>phone 	+49 (0) 711 685-</a:t>
            </a:r>
          </a:p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fr-FR">
                <a:solidFill>
                  <a:schemeClr val="bg1"/>
                </a:solidFill>
              </a:rPr>
              <a:t>fax 	+49 (0) 711 685-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832914" y="3001893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###-##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32914" y="3249157"/>
            <a:ext cx="649267" cy="23833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###-##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174400" y="3693600"/>
            <a:ext cx="2500012" cy="218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>
                <a:solidFill>
                  <a:schemeClr val="bg1"/>
                </a:solidFill>
              </a:rPr>
              <a:t>University</a:t>
            </a:r>
            <a:r>
              <a:rPr lang="de-DE" baseline="0">
                <a:solidFill>
                  <a:schemeClr val="bg1"/>
                </a:solidFill>
              </a:rPr>
              <a:t> of</a:t>
            </a:r>
            <a:r>
              <a:rPr lang="de-DE">
                <a:solidFill>
                  <a:schemeClr val="bg1"/>
                </a:solidFill>
              </a:rPr>
              <a:t> Stuttgart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4400" y="3912292"/>
            <a:ext cx="3290054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Abteilung oder Institutsname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717045" y="2757117"/>
            <a:ext cx="2747409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Adresse eingeben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396000" y="1512000"/>
            <a:ext cx="2160000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685800">
              <a:lnSpc>
                <a:spcPct val="12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9263" indent="-2730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2pPr>
            <a:lvl3pPr marL="715963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3pPr>
            <a:lvl4pPr marL="987425" indent="-271463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4pPr>
            <a:lvl5pPr marL="1254125" indent="-26670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>
              <a:spcBef>
                <a:spcPts val="200"/>
              </a:spcBef>
              <a:spcAft>
                <a:spcPts val="0"/>
              </a:spcAft>
              <a:tabLst>
                <a:tab pos="541338" algn="l"/>
              </a:tabLst>
            </a:pPr>
            <a:r>
              <a:rPr lang="de-DE" sz="2000" b="1" dirty="0" err="1">
                <a:solidFill>
                  <a:schemeClr val="bg1"/>
                </a:solidFill>
              </a:rPr>
              <a:t>Thank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you</a:t>
            </a:r>
            <a:r>
              <a:rPr lang="de-DE" sz="20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2174400" y="4168014"/>
            <a:ext cx="3290054" cy="21600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Adresse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54000" y="649575"/>
            <a:ext cx="3561913" cy="483423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Institutsname max. 2-zeilig, bitte hier klicken und überschreiben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37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Institu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344529"/>
            <a:ext cx="2136071" cy="431998"/>
          </a:xfrm>
          <a:prstGeom prst="rect">
            <a:avLst/>
          </a:prstGeom>
        </p:spPr>
      </p:pic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7253288" y="5256213"/>
            <a:ext cx="1422400" cy="304800"/>
          </a:xfrm>
        </p:spPr>
        <p:txBody>
          <a:bodyPr/>
          <a:lstStyle>
            <a:lvl1pPr marL="0" indent="0">
              <a:buFontTx/>
              <a:buNone/>
              <a:defRPr sz="1100" baseline="0"/>
            </a:lvl1pPr>
          </a:lstStyle>
          <a:p>
            <a:r>
              <a:rPr lang="de-DE" dirty="0" err="1"/>
              <a:t>Sublogo</a:t>
            </a:r>
            <a:r>
              <a:rPr lang="de-DE" dirty="0"/>
              <a:t> einfügen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0" y="1407600"/>
            <a:ext cx="9144000" cy="3672000"/>
          </a:xfrm>
          <a:solidFill>
            <a:schemeClr val="bg1">
              <a:lumMod val="85000"/>
            </a:schemeClr>
          </a:solidFill>
        </p:spPr>
        <p:txBody>
          <a:bodyPr lIns="72000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54000" y="649575"/>
            <a:ext cx="3561913" cy="483423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de-DE"/>
              <a:t>Institutsname max. 2-zeilig, bitte hier klicken und überschreiben</a:t>
            </a:r>
            <a:endParaRPr lang="de-DE" dirty="0"/>
          </a:p>
        </p:txBody>
      </p:sp>
      <p:sp>
        <p:nvSpPr>
          <p:cNvPr id="2" name="Title 1"/>
          <p:cNvSpPr>
            <a:spLocks noGrp="1" noChangeAspect="1"/>
          </p:cNvSpPr>
          <p:nvPr>
            <p:ph type="ctrTitle" hasCustomPrompt="1"/>
          </p:nvPr>
        </p:nvSpPr>
        <p:spPr>
          <a:xfrm>
            <a:off x="4970585" y="1004399"/>
            <a:ext cx="3911553" cy="3911553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1260000" anchor="b" anchorCtr="0">
            <a:noAutofit/>
          </a:bodyPr>
          <a:lstStyle>
            <a:lvl1pPr marL="0" indent="0" algn="l">
              <a:lnSpc>
                <a:spcPct val="90000"/>
              </a:lnSpc>
              <a:defRPr sz="27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</a:t>
            </a:r>
            <a:br>
              <a:rPr lang="de-DE" dirty="0"/>
            </a:br>
            <a:r>
              <a:rPr lang="de-DE" dirty="0"/>
              <a:t>hinzufügen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0887" y="3248562"/>
            <a:ext cx="2898507" cy="4284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76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Stuttgart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145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de-DE" dirty="0"/>
          </a:p>
        </p:txBody>
      </p:sp>
      <p:sp>
        <p:nvSpPr>
          <p:cNvPr id="8" name="bk object 17"/>
          <p:cNvSpPr/>
          <p:nvPr userDrawn="1"/>
        </p:nvSpPr>
        <p:spPr>
          <a:xfrm>
            <a:off x="1279949" y="0"/>
            <a:ext cx="6544309" cy="3926204"/>
          </a:xfrm>
          <a:custGeom>
            <a:avLst/>
            <a:gdLst/>
            <a:ahLst/>
            <a:cxnLst/>
            <a:rect l="l" t="t" r="r" b="b"/>
            <a:pathLst>
              <a:path w="6544309" h="3926204">
                <a:moveTo>
                  <a:pt x="68016" y="0"/>
                </a:moveTo>
                <a:lnTo>
                  <a:pt x="42823" y="123182"/>
                </a:lnTo>
                <a:lnTo>
                  <a:pt x="10846" y="385553"/>
                </a:lnTo>
                <a:lnTo>
                  <a:pt x="0" y="653897"/>
                </a:lnTo>
                <a:lnTo>
                  <a:pt x="10846" y="922242"/>
                </a:lnTo>
                <a:lnTo>
                  <a:pt x="42823" y="1184612"/>
                </a:lnTo>
                <a:lnTo>
                  <a:pt x="95089" y="1440166"/>
                </a:lnTo>
                <a:lnTo>
                  <a:pt x="166802" y="1688062"/>
                </a:lnTo>
                <a:lnTo>
                  <a:pt x="257120" y="1927457"/>
                </a:lnTo>
                <a:lnTo>
                  <a:pt x="365200" y="2157510"/>
                </a:lnTo>
                <a:lnTo>
                  <a:pt x="490201" y="2377378"/>
                </a:lnTo>
                <a:lnTo>
                  <a:pt x="631281" y="2586220"/>
                </a:lnTo>
                <a:lnTo>
                  <a:pt x="787597" y="2783193"/>
                </a:lnTo>
                <a:lnTo>
                  <a:pt x="958308" y="2967456"/>
                </a:lnTo>
                <a:lnTo>
                  <a:pt x="1142571" y="3138167"/>
                </a:lnTo>
                <a:lnTo>
                  <a:pt x="1339545" y="3294482"/>
                </a:lnTo>
                <a:lnTo>
                  <a:pt x="1548387" y="3435561"/>
                </a:lnTo>
                <a:lnTo>
                  <a:pt x="1768256" y="3560562"/>
                </a:lnTo>
                <a:lnTo>
                  <a:pt x="1998308" y="3668642"/>
                </a:lnTo>
                <a:lnTo>
                  <a:pt x="2237703" y="3758959"/>
                </a:lnTo>
                <a:lnTo>
                  <a:pt x="2485598" y="3830671"/>
                </a:lnTo>
                <a:lnTo>
                  <a:pt x="2741151" y="3882937"/>
                </a:lnTo>
                <a:lnTo>
                  <a:pt x="3003520" y="3914914"/>
                </a:lnTo>
                <a:lnTo>
                  <a:pt x="3271862" y="3925760"/>
                </a:lnTo>
                <a:lnTo>
                  <a:pt x="3540207" y="3914914"/>
                </a:lnTo>
                <a:lnTo>
                  <a:pt x="3802577" y="3882937"/>
                </a:lnTo>
                <a:lnTo>
                  <a:pt x="4058131" y="3830671"/>
                </a:lnTo>
                <a:lnTo>
                  <a:pt x="4306027" y="3758959"/>
                </a:lnTo>
                <a:lnTo>
                  <a:pt x="4545422" y="3668642"/>
                </a:lnTo>
                <a:lnTo>
                  <a:pt x="4775475" y="3560562"/>
                </a:lnTo>
                <a:lnTo>
                  <a:pt x="4995343" y="3435561"/>
                </a:lnTo>
                <a:lnTo>
                  <a:pt x="5204185" y="3294482"/>
                </a:lnTo>
                <a:lnTo>
                  <a:pt x="5401159" y="3138167"/>
                </a:lnTo>
                <a:lnTo>
                  <a:pt x="5585421" y="2967456"/>
                </a:lnTo>
                <a:lnTo>
                  <a:pt x="5756132" y="2783193"/>
                </a:lnTo>
                <a:lnTo>
                  <a:pt x="5912448" y="2586220"/>
                </a:lnTo>
                <a:lnTo>
                  <a:pt x="6053527" y="2377378"/>
                </a:lnTo>
                <a:lnTo>
                  <a:pt x="6178527" y="2157510"/>
                </a:lnTo>
                <a:lnTo>
                  <a:pt x="6286607" y="1927457"/>
                </a:lnTo>
                <a:lnTo>
                  <a:pt x="6376924" y="1688062"/>
                </a:lnTo>
                <a:lnTo>
                  <a:pt x="6448637" y="1440166"/>
                </a:lnTo>
                <a:lnTo>
                  <a:pt x="6500902" y="1184612"/>
                </a:lnTo>
                <a:lnTo>
                  <a:pt x="6532879" y="922242"/>
                </a:lnTo>
                <a:lnTo>
                  <a:pt x="6543725" y="653897"/>
                </a:lnTo>
                <a:lnTo>
                  <a:pt x="6532879" y="385553"/>
                </a:lnTo>
                <a:lnTo>
                  <a:pt x="6500902" y="123182"/>
                </a:lnTo>
                <a:lnTo>
                  <a:pt x="6475709" y="0"/>
                </a:lnTo>
                <a:lnTo>
                  <a:pt x="68016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800" y="900000"/>
            <a:ext cx="4118110" cy="13608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22800" y="629826"/>
            <a:ext cx="4118110" cy="221599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Kapitel</a:t>
            </a:r>
          </a:p>
        </p:txBody>
      </p:sp>
    </p:spTree>
    <p:extLst>
      <p:ext uri="{BB962C8B-B14F-4D97-AF65-F5344CB8AC3E}">
        <p14:creationId xmlns:p14="http://schemas.microsoft.com/office/powerpoint/2010/main" val="271076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Unterkap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799" y="2250000"/>
            <a:ext cx="5526581" cy="900000"/>
          </a:xfrm>
        </p:spPr>
        <p:txBody>
          <a:bodyPr anchor="t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22800" y="1944000"/>
            <a:ext cx="3026729" cy="221599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Unterkapitel</a:t>
            </a:r>
          </a:p>
        </p:txBody>
      </p:sp>
    </p:spTree>
    <p:extLst>
      <p:ext uri="{BB962C8B-B14F-4D97-AF65-F5344CB8AC3E}">
        <p14:creationId xmlns:p14="http://schemas.microsoft.com/office/powerpoint/2010/main" val="317826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object 2"/>
          <p:cNvSpPr/>
          <p:nvPr userDrawn="1"/>
        </p:nvSpPr>
        <p:spPr>
          <a:xfrm>
            <a:off x="410148" y="-91410"/>
            <a:ext cx="7198359" cy="4796155"/>
          </a:xfrm>
          <a:custGeom>
            <a:avLst/>
            <a:gdLst/>
            <a:ahLst/>
            <a:cxnLst/>
            <a:rect l="l" t="t" r="r" b="b"/>
            <a:pathLst>
              <a:path w="7198359" h="4796155">
                <a:moveTo>
                  <a:pt x="6992384" y="0"/>
                </a:moveTo>
                <a:lnTo>
                  <a:pt x="205721" y="0"/>
                </a:lnTo>
                <a:lnTo>
                  <a:pt x="183482" y="58947"/>
                </a:lnTo>
                <a:lnTo>
                  <a:pt x="104598" y="331632"/>
                </a:lnTo>
                <a:lnTo>
                  <a:pt x="47105" y="612741"/>
                </a:lnTo>
                <a:lnTo>
                  <a:pt x="11930" y="901348"/>
                </a:lnTo>
                <a:lnTo>
                  <a:pt x="0" y="1196526"/>
                </a:lnTo>
                <a:lnTo>
                  <a:pt x="11930" y="1491704"/>
                </a:lnTo>
                <a:lnTo>
                  <a:pt x="47105" y="1780311"/>
                </a:lnTo>
                <a:lnTo>
                  <a:pt x="104598" y="2061420"/>
                </a:lnTo>
                <a:lnTo>
                  <a:pt x="183482" y="2334105"/>
                </a:lnTo>
                <a:lnTo>
                  <a:pt x="282831" y="2597440"/>
                </a:lnTo>
                <a:lnTo>
                  <a:pt x="401719" y="2850498"/>
                </a:lnTo>
                <a:lnTo>
                  <a:pt x="539220" y="3092354"/>
                </a:lnTo>
                <a:lnTo>
                  <a:pt x="694408" y="3322080"/>
                </a:lnTo>
                <a:lnTo>
                  <a:pt x="866356" y="3538751"/>
                </a:lnTo>
                <a:lnTo>
                  <a:pt x="1054138" y="3741441"/>
                </a:lnTo>
                <a:lnTo>
                  <a:pt x="1256827" y="3929223"/>
                </a:lnTo>
                <a:lnTo>
                  <a:pt x="1473498" y="4101171"/>
                </a:lnTo>
                <a:lnTo>
                  <a:pt x="1703225" y="4256358"/>
                </a:lnTo>
                <a:lnTo>
                  <a:pt x="1945080" y="4393859"/>
                </a:lnTo>
                <a:lnTo>
                  <a:pt x="2198139" y="4512748"/>
                </a:lnTo>
                <a:lnTo>
                  <a:pt x="2461473" y="4612097"/>
                </a:lnTo>
                <a:lnTo>
                  <a:pt x="2734158" y="4690981"/>
                </a:lnTo>
                <a:lnTo>
                  <a:pt x="3015267" y="4748474"/>
                </a:lnTo>
                <a:lnTo>
                  <a:pt x="3303874" y="4783648"/>
                </a:lnTo>
                <a:lnTo>
                  <a:pt x="3599053" y="4795579"/>
                </a:lnTo>
                <a:lnTo>
                  <a:pt x="3894231" y="4783648"/>
                </a:lnTo>
                <a:lnTo>
                  <a:pt x="4182838" y="4748474"/>
                </a:lnTo>
                <a:lnTo>
                  <a:pt x="4463947" y="4690981"/>
                </a:lnTo>
                <a:lnTo>
                  <a:pt x="4736632" y="4612097"/>
                </a:lnTo>
                <a:lnTo>
                  <a:pt x="4999966" y="4512748"/>
                </a:lnTo>
                <a:lnTo>
                  <a:pt x="5253025" y="4393859"/>
                </a:lnTo>
                <a:lnTo>
                  <a:pt x="5494880" y="4256358"/>
                </a:lnTo>
                <a:lnTo>
                  <a:pt x="5724607" y="4101171"/>
                </a:lnTo>
                <a:lnTo>
                  <a:pt x="5941278" y="3929223"/>
                </a:lnTo>
                <a:lnTo>
                  <a:pt x="6143967" y="3741441"/>
                </a:lnTo>
                <a:lnTo>
                  <a:pt x="6331749" y="3538751"/>
                </a:lnTo>
                <a:lnTo>
                  <a:pt x="6503697" y="3322080"/>
                </a:lnTo>
                <a:lnTo>
                  <a:pt x="6658885" y="3092354"/>
                </a:lnTo>
                <a:lnTo>
                  <a:pt x="6796386" y="2850498"/>
                </a:lnTo>
                <a:lnTo>
                  <a:pt x="6915274" y="2597440"/>
                </a:lnTo>
                <a:lnTo>
                  <a:pt x="7014623" y="2334105"/>
                </a:lnTo>
                <a:lnTo>
                  <a:pt x="7093507" y="2061420"/>
                </a:lnTo>
                <a:lnTo>
                  <a:pt x="7151000" y="1780311"/>
                </a:lnTo>
                <a:lnTo>
                  <a:pt x="7186175" y="1491704"/>
                </a:lnTo>
                <a:lnTo>
                  <a:pt x="7198106" y="1196526"/>
                </a:lnTo>
                <a:lnTo>
                  <a:pt x="7186175" y="901348"/>
                </a:lnTo>
                <a:lnTo>
                  <a:pt x="7151000" y="612741"/>
                </a:lnTo>
                <a:lnTo>
                  <a:pt x="7093507" y="331632"/>
                </a:lnTo>
                <a:lnTo>
                  <a:pt x="7014623" y="58947"/>
                </a:lnTo>
                <a:lnTo>
                  <a:pt x="699238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 lang="de-DE" dirty="0"/>
          </a:p>
        </p:txBody>
      </p:sp>
      <p:sp>
        <p:nvSpPr>
          <p:cNvPr id="6" name="object 3"/>
          <p:cNvSpPr/>
          <p:nvPr userDrawn="1"/>
        </p:nvSpPr>
        <p:spPr>
          <a:xfrm>
            <a:off x="5559362" y="3040401"/>
            <a:ext cx="2049145" cy="2049145"/>
          </a:xfrm>
          <a:custGeom>
            <a:avLst/>
            <a:gdLst/>
            <a:ahLst/>
            <a:cxnLst/>
            <a:rect l="l" t="t" r="r" b="b"/>
            <a:pathLst>
              <a:path w="2049145" h="2049145">
                <a:moveTo>
                  <a:pt x="1024432" y="0"/>
                </a:moveTo>
                <a:lnTo>
                  <a:pt x="940414" y="3395"/>
                </a:lnTo>
                <a:lnTo>
                  <a:pt x="858266" y="13407"/>
                </a:lnTo>
                <a:lnTo>
                  <a:pt x="778251" y="29772"/>
                </a:lnTo>
                <a:lnTo>
                  <a:pt x="700635" y="52225"/>
                </a:lnTo>
                <a:lnTo>
                  <a:pt x="625679" y="80504"/>
                </a:lnTo>
                <a:lnTo>
                  <a:pt x="553649" y="114344"/>
                </a:lnTo>
                <a:lnTo>
                  <a:pt x="484808" y="153482"/>
                </a:lnTo>
                <a:lnTo>
                  <a:pt x="419418" y="197654"/>
                </a:lnTo>
                <a:lnTo>
                  <a:pt x="357745" y="246597"/>
                </a:lnTo>
                <a:lnTo>
                  <a:pt x="300051" y="300047"/>
                </a:lnTo>
                <a:lnTo>
                  <a:pt x="246601" y="357740"/>
                </a:lnTo>
                <a:lnTo>
                  <a:pt x="197657" y="419413"/>
                </a:lnTo>
                <a:lnTo>
                  <a:pt x="153485" y="484802"/>
                </a:lnTo>
                <a:lnTo>
                  <a:pt x="114346" y="553644"/>
                </a:lnTo>
                <a:lnTo>
                  <a:pt x="80505" y="625674"/>
                </a:lnTo>
                <a:lnTo>
                  <a:pt x="52226" y="700630"/>
                </a:lnTo>
                <a:lnTo>
                  <a:pt x="29773" y="778247"/>
                </a:lnTo>
                <a:lnTo>
                  <a:pt x="13408" y="858262"/>
                </a:lnTo>
                <a:lnTo>
                  <a:pt x="3396" y="940412"/>
                </a:lnTo>
                <a:lnTo>
                  <a:pt x="0" y="1024432"/>
                </a:lnTo>
                <a:lnTo>
                  <a:pt x="3396" y="1108453"/>
                </a:lnTo>
                <a:lnTo>
                  <a:pt x="13408" y="1190602"/>
                </a:lnTo>
                <a:lnTo>
                  <a:pt x="29773" y="1270617"/>
                </a:lnTo>
                <a:lnTo>
                  <a:pt x="52226" y="1348235"/>
                </a:lnTo>
                <a:lnTo>
                  <a:pt x="80505" y="1423190"/>
                </a:lnTo>
                <a:lnTo>
                  <a:pt x="114346" y="1495221"/>
                </a:lnTo>
                <a:lnTo>
                  <a:pt x="153485" y="1564063"/>
                </a:lnTo>
                <a:lnTo>
                  <a:pt x="197657" y="1629452"/>
                </a:lnTo>
                <a:lnTo>
                  <a:pt x="246601" y="1691125"/>
                </a:lnTo>
                <a:lnTo>
                  <a:pt x="300051" y="1748818"/>
                </a:lnTo>
                <a:lnTo>
                  <a:pt x="357745" y="1802268"/>
                </a:lnTo>
                <a:lnTo>
                  <a:pt x="419418" y="1851211"/>
                </a:lnTo>
                <a:lnTo>
                  <a:pt x="484808" y="1895383"/>
                </a:lnTo>
                <a:lnTo>
                  <a:pt x="553649" y="1934521"/>
                </a:lnTo>
                <a:lnTo>
                  <a:pt x="625679" y="1968361"/>
                </a:lnTo>
                <a:lnTo>
                  <a:pt x="700635" y="1996639"/>
                </a:lnTo>
                <a:lnTo>
                  <a:pt x="778251" y="2019093"/>
                </a:lnTo>
                <a:lnTo>
                  <a:pt x="858266" y="2035457"/>
                </a:lnTo>
                <a:lnTo>
                  <a:pt x="940414" y="2045469"/>
                </a:lnTo>
                <a:lnTo>
                  <a:pt x="1024432" y="2048865"/>
                </a:lnTo>
                <a:lnTo>
                  <a:pt x="1108453" y="2045469"/>
                </a:lnTo>
                <a:lnTo>
                  <a:pt x="1190602" y="2035457"/>
                </a:lnTo>
                <a:lnTo>
                  <a:pt x="1270617" y="2019093"/>
                </a:lnTo>
                <a:lnTo>
                  <a:pt x="1348235" y="1996639"/>
                </a:lnTo>
                <a:lnTo>
                  <a:pt x="1423190" y="1968361"/>
                </a:lnTo>
                <a:lnTo>
                  <a:pt x="1495221" y="1934521"/>
                </a:lnTo>
                <a:lnTo>
                  <a:pt x="1564063" y="1895383"/>
                </a:lnTo>
                <a:lnTo>
                  <a:pt x="1629452" y="1851211"/>
                </a:lnTo>
                <a:lnTo>
                  <a:pt x="1691125" y="1802268"/>
                </a:lnTo>
                <a:lnTo>
                  <a:pt x="1748818" y="1748818"/>
                </a:lnTo>
                <a:lnTo>
                  <a:pt x="1802268" y="1691125"/>
                </a:lnTo>
                <a:lnTo>
                  <a:pt x="1851211" y="1629452"/>
                </a:lnTo>
                <a:lnTo>
                  <a:pt x="1895383" y="1564063"/>
                </a:lnTo>
                <a:lnTo>
                  <a:pt x="1934521" y="1495221"/>
                </a:lnTo>
                <a:lnTo>
                  <a:pt x="1968361" y="1423190"/>
                </a:lnTo>
                <a:lnTo>
                  <a:pt x="1996639" y="1348235"/>
                </a:lnTo>
                <a:lnTo>
                  <a:pt x="2019093" y="1270617"/>
                </a:lnTo>
                <a:lnTo>
                  <a:pt x="2035457" y="1190602"/>
                </a:lnTo>
                <a:lnTo>
                  <a:pt x="2045469" y="1108453"/>
                </a:lnTo>
                <a:lnTo>
                  <a:pt x="2048865" y="1024432"/>
                </a:lnTo>
                <a:lnTo>
                  <a:pt x="2045469" y="940412"/>
                </a:lnTo>
                <a:lnTo>
                  <a:pt x="2035457" y="858262"/>
                </a:lnTo>
                <a:lnTo>
                  <a:pt x="2019093" y="778247"/>
                </a:lnTo>
                <a:lnTo>
                  <a:pt x="1996639" y="700630"/>
                </a:lnTo>
                <a:lnTo>
                  <a:pt x="1968361" y="625674"/>
                </a:lnTo>
                <a:lnTo>
                  <a:pt x="1934521" y="553644"/>
                </a:lnTo>
                <a:lnTo>
                  <a:pt x="1895383" y="484802"/>
                </a:lnTo>
                <a:lnTo>
                  <a:pt x="1851211" y="419413"/>
                </a:lnTo>
                <a:lnTo>
                  <a:pt x="1802268" y="357740"/>
                </a:lnTo>
                <a:lnTo>
                  <a:pt x="1748818" y="300047"/>
                </a:lnTo>
                <a:lnTo>
                  <a:pt x="1691125" y="246597"/>
                </a:lnTo>
                <a:lnTo>
                  <a:pt x="1629452" y="197654"/>
                </a:lnTo>
                <a:lnTo>
                  <a:pt x="1564063" y="153482"/>
                </a:lnTo>
                <a:lnTo>
                  <a:pt x="1495221" y="114344"/>
                </a:lnTo>
                <a:lnTo>
                  <a:pt x="1423190" y="80504"/>
                </a:lnTo>
                <a:lnTo>
                  <a:pt x="1348235" y="52225"/>
                </a:lnTo>
                <a:lnTo>
                  <a:pt x="1270617" y="29772"/>
                </a:lnTo>
                <a:lnTo>
                  <a:pt x="1190602" y="13407"/>
                </a:lnTo>
                <a:lnTo>
                  <a:pt x="1108453" y="3395"/>
                </a:lnTo>
                <a:lnTo>
                  <a:pt x="1024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de-DE" dirty="0"/>
          </a:p>
        </p:txBody>
      </p:sp>
      <p:sp>
        <p:nvSpPr>
          <p:cNvPr id="7" name="object 8"/>
          <p:cNvSpPr txBox="1"/>
          <p:nvPr userDrawn="1"/>
        </p:nvSpPr>
        <p:spPr>
          <a:xfrm>
            <a:off x="5907214" y="1625721"/>
            <a:ext cx="1295400" cy="3064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95"/>
              </a:lnSpc>
            </a:pPr>
            <a:r>
              <a:rPr lang="de-DE" sz="20000" b="1" dirty="0">
                <a:solidFill>
                  <a:srgbClr val="BFBFBF"/>
                </a:solidFill>
                <a:latin typeface="Arial"/>
                <a:cs typeface="Arial"/>
              </a:rPr>
              <a:t>„</a:t>
            </a:r>
            <a:endParaRPr lang="de-DE" sz="20000" dirty="0">
              <a:latin typeface="Arial"/>
              <a:cs typeface="Arial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695600" y="936000"/>
            <a:ext cx="4834626" cy="1852276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baseline="0">
                <a:solidFill>
                  <a:schemeClr val="bg1"/>
                </a:solidFill>
              </a:defRPr>
            </a:lvl1pPr>
            <a:lvl2pPr>
              <a:defRPr sz="3400" b="1">
                <a:solidFill>
                  <a:schemeClr val="bg1"/>
                </a:solidFill>
              </a:defRPr>
            </a:lvl2pPr>
            <a:lvl3pPr>
              <a:defRPr sz="3400" b="1">
                <a:solidFill>
                  <a:schemeClr val="bg1"/>
                </a:solidFill>
              </a:defRPr>
            </a:lvl3pPr>
            <a:lvl4pPr>
              <a:defRPr sz="3400" b="1">
                <a:solidFill>
                  <a:schemeClr val="bg1"/>
                </a:solidFill>
              </a:defRPr>
            </a:lvl4pPr>
            <a:lvl5pPr>
              <a:defRPr sz="3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Zitat durch Klicken hinzufügen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695600" y="3024000"/>
            <a:ext cx="3805721" cy="46399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54937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597025"/>
            <a:ext cx="3960000" cy="34925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688" y="1597025"/>
            <a:ext cx="3960000" cy="3492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2662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597026"/>
            <a:ext cx="3960000" cy="239148"/>
          </a:xfrm>
        </p:spPr>
        <p:txBody>
          <a:bodyPr anchor="b"/>
          <a:lstStyle>
            <a:lvl1pPr marL="0" indent="0">
              <a:buNone/>
              <a:defRPr sz="14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" y="1909916"/>
            <a:ext cx="3960000" cy="317960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1/20/2016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CC3C-1DC0-4FDA-9590-6CC506AB67F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716400"/>
            <a:ext cx="8208000" cy="276225"/>
          </a:xfrm>
        </p:spPr>
        <p:txBody>
          <a:bodyPr lIns="0" tIns="0" rIns="0" bIns="0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/>
          </p:nvPr>
        </p:nvSpPr>
        <p:spPr>
          <a:xfrm>
            <a:off x="4715688" y="1597026"/>
            <a:ext cx="3960000" cy="239148"/>
          </a:xfrm>
        </p:spPr>
        <p:txBody>
          <a:bodyPr anchor="b"/>
          <a:lstStyle>
            <a:lvl1pPr marL="0" indent="0">
              <a:buNone/>
              <a:defRPr sz="14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715688" y="1909916"/>
            <a:ext cx="3960000" cy="317960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42460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396000"/>
            <a:ext cx="8207375" cy="278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597025"/>
            <a:ext cx="8207375" cy="3492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54400" y="5418000"/>
            <a:ext cx="5328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800" smtClean="0"/>
            </a:lvl1pPr>
          </a:lstStyle>
          <a:p>
            <a:r>
              <a:rPr lang="en-US"/>
              <a:t>1/20/2016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5418000"/>
            <a:ext cx="6061913" cy="126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University of Stuttgart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9200" y="5418000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9E82CC3C-1DC0-4FDA-9590-6CC506AB6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3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90" r:id="rId3"/>
    <p:sldLayoutId id="2147483662" r:id="rId4"/>
    <p:sldLayoutId id="2147483663" r:id="rId5"/>
    <p:sldLayoutId id="2147483676" r:id="rId6"/>
    <p:sldLayoutId id="2147483680" r:id="rId7"/>
    <p:sldLayoutId id="2147483664" r:id="rId8"/>
    <p:sldLayoutId id="2147483665" r:id="rId9"/>
    <p:sldLayoutId id="2147483677" r:id="rId10"/>
    <p:sldLayoutId id="2147483678" r:id="rId11"/>
    <p:sldLayoutId id="2147483679" r:id="rId12"/>
    <p:sldLayoutId id="2147483684" r:id="rId13"/>
    <p:sldLayoutId id="2147483685" r:id="rId14"/>
    <p:sldLayoutId id="2147483682" r:id="rId15"/>
    <p:sldLayoutId id="2147483681" r:id="rId16"/>
    <p:sldLayoutId id="2147483683" r:id="rId17"/>
    <p:sldLayoutId id="2147483666" r:id="rId18"/>
    <p:sldLayoutId id="2147483667" r:id="rId19"/>
    <p:sldLayoutId id="2147483686" r:id="rId20"/>
    <p:sldLayoutId id="2147483687" r:id="rId21"/>
    <p:sldLayoutId id="2147483688" r:id="rId22"/>
    <p:sldLayoutId id="2147483689" r:id="rId2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41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76213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41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76213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6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orient="horz" pos="3206" userDrawn="1">
          <p15:clr>
            <a:srgbClr val="F26B43"/>
          </p15:clr>
        </p15:guide>
        <p15:guide id="4" pos="54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kv"/><Relationship Id="rId7" Type="http://schemas.openxmlformats.org/officeDocument/2006/relationships/image" Target="../media/image23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6.png"/><Relationship Id="rId4" Type="http://schemas.openxmlformats.org/officeDocument/2006/relationships/video" Target="../media/media2.mk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jpeg"/><Relationship Id="rId7" Type="http://schemas.openxmlformats.org/officeDocument/2006/relationships/customXml" Target="../ink/ink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54000" y="649575"/>
            <a:ext cx="3561913" cy="483423"/>
          </a:xfrm>
        </p:spPr>
        <p:txBody>
          <a:bodyPr/>
          <a:lstStyle/>
          <a:p>
            <a:r>
              <a:rPr lang="de-DE" dirty="0"/>
              <a:t>Institute </a:t>
            </a:r>
            <a:r>
              <a:rPr lang="de-DE" dirty="0" err="1"/>
              <a:t>of</a:t>
            </a:r>
            <a:r>
              <a:rPr lang="de-DE" dirty="0"/>
              <a:t> Space Systems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7E0F1A2-E139-413B-B957-E928A7FBEF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9922" b="29922"/>
          <a:stretch>
            <a:fillRect/>
          </a:stretch>
        </p:blipFill>
        <p:spPr/>
      </p:pic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solidFill>
            <a:schemeClr val="accent3"/>
          </a:solidFill>
        </p:spPr>
        <p:txBody>
          <a:bodyPr vert="horz" wrap="square" lIns="0" tIns="0" rIns="0" bIns="1260000" rtlCol="0" anchor="b" anchorCtr="0">
            <a:noAutofit/>
          </a:bodyPr>
          <a:lstStyle/>
          <a:p>
            <a:endParaRPr lang="de-DE" sz="1800" dirty="0">
              <a:latin typeface="Univers LT Pro 55" panose="020B0603020202020204" pitchFamily="34" charset="0"/>
            </a:endParaRPr>
          </a:p>
        </p:txBody>
      </p:sp>
      <p:sp>
        <p:nvSpPr>
          <p:cNvPr id="13" name="Untertitel 12"/>
          <p:cNvSpPr>
            <a:spLocks noGrp="1"/>
          </p:cNvSpPr>
          <p:nvPr>
            <p:ph type="subTitle" idx="1"/>
          </p:nvPr>
        </p:nvSpPr>
        <p:spPr>
          <a:xfrm>
            <a:off x="5573674" y="3350907"/>
            <a:ext cx="3101482" cy="1462039"/>
          </a:xfrm>
        </p:spPr>
        <p:txBody>
          <a:bodyPr>
            <a:normAutofit/>
          </a:bodyPr>
          <a:lstStyle/>
          <a:p>
            <a:r>
              <a:rPr lang="de-DE" dirty="0">
                <a:latin typeface="Univers LT Pro 55" panose="020B0603020202020204" pitchFamily="34" charset="0"/>
              </a:rPr>
              <a:t>S. </a:t>
            </a:r>
            <a:r>
              <a:rPr lang="de-DE" dirty="0" err="1">
                <a:latin typeface="Univers LT Pro 55" panose="020B0603020202020204" pitchFamily="34" charset="0"/>
              </a:rPr>
              <a:t>Loehle</a:t>
            </a:r>
            <a:r>
              <a:rPr lang="de-DE" dirty="0">
                <a:latin typeface="Univers LT Pro 55" panose="020B0603020202020204" pitchFamily="34" charset="0"/>
              </a:rPr>
              <a:t>, B. </a:t>
            </a:r>
            <a:r>
              <a:rPr lang="de-DE" dirty="0" err="1">
                <a:latin typeface="Univers LT Pro 55" panose="020B0603020202020204" pitchFamily="34" charset="0"/>
              </a:rPr>
              <a:t>Jilete</a:t>
            </a:r>
            <a:r>
              <a:rPr lang="de-DE" dirty="0">
                <a:latin typeface="Univers LT Pro 55" panose="020B0603020202020204" pitchFamily="34" charset="0"/>
              </a:rPr>
              <a:t>, F. Zander, C. Mueller, R. </a:t>
            </a:r>
            <a:r>
              <a:rPr lang="de-DE" dirty="0" err="1">
                <a:latin typeface="Univers LT Pro 55" panose="020B0603020202020204" pitchFamily="34" charset="0"/>
              </a:rPr>
              <a:t>Ravichandran</a:t>
            </a:r>
            <a:r>
              <a:rPr lang="de-DE" dirty="0">
                <a:latin typeface="Univers LT Pro 55" panose="020B0603020202020204" pitchFamily="34" charset="0"/>
              </a:rPr>
              <a:t>, B. Birch, G. Armstrong, J. Toth, T. </a:t>
            </a:r>
            <a:r>
              <a:rPr lang="de-DE" dirty="0" err="1">
                <a:latin typeface="Univers LT Pro 55" panose="020B0603020202020204" pitchFamily="34" charset="0"/>
              </a:rPr>
              <a:t>Paulech</a:t>
            </a:r>
            <a:r>
              <a:rPr lang="de-DE" dirty="0">
                <a:latin typeface="Univers LT Pro 55" panose="020B0603020202020204" pitchFamily="34" charset="0"/>
              </a:rPr>
              <a:t>, J. </a:t>
            </a:r>
            <a:r>
              <a:rPr lang="de-DE" dirty="0" err="1">
                <a:latin typeface="Univers LT Pro 55" panose="020B0603020202020204" pitchFamily="34" charset="0"/>
              </a:rPr>
              <a:t>Silha</a:t>
            </a:r>
            <a:r>
              <a:rPr lang="de-DE" dirty="0">
                <a:latin typeface="Univers LT Pro 55" panose="020B0603020202020204" pitchFamily="34" charset="0"/>
              </a:rPr>
              <a:t>, S. Lemmens, T. Lips, P. </a:t>
            </a:r>
            <a:r>
              <a:rPr lang="de-DE" dirty="0" err="1">
                <a:latin typeface="Univers LT Pro 55" panose="020B0603020202020204" pitchFamily="34" charset="0"/>
              </a:rPr>
              <a:t>Kaerreng</a:t>
            </a:r>
            <a:endParaRPr lang="de-DE" dirty="0">
              <a:latin typeface="Univers LT Pro 55" panose="020B0603020202020204" pitchFamily="34" charset="0"/>
            </a:endParaRPr>
          </a:p>
          <a:p>
            <a:endParaRPr lang="de-DE" dirty="0">
              <a:latin typeface="Univers LT Pro 55" panose="020B0603020202020204" pitchFamily="34" charset="0"/>
            </a:endParaRPr>
          </a:p>
          <a:p>
            <a:endParaRPr lang="de-DE" dirty="0">
              <a:latin typeface="Univers LT Pro 55" panose="020B0603020202020204" pitchFamily="34" charset="0"/>
            </a:endParaRPr>
          </a:p>
          <a:p>
            <a:endParaRPr lang="de-DE" dirty="0">
              <a:latin typeface="Univers LT Pro 55" panose="020B0603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54163E7-41FB-4E7A-9289-4452B7DE504A}"/>
              </a:ext>
            </a:extLst>
          </p:cNvPr>
          <p:cNvSpPr/>
          <p:nvPr/>
        </p:nvSpPr>
        <p:spPr>
          <a:xfrm>
            <a:off x="5473394" y="1967781"/>
            <a:ext cx="31014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err="1">
                <a:solidFill>
                  <a:schemeClr val="bg1"/>
                </a:solidFill>
                <a:latin typeface="Arial Unicode MS"/>
              </a:rPr>
              <a:t>Airborne</a:t>
            </a:r>
            <a:r>
              <a:rPr lang="de-DE" altLang="de-DE" sz="1600" dirty="0">
                <a:solidFill>
                  <a:schemeClr val="bg1"/>
                </a:solidFill>
                <a:latin typeface="Arial Unicode MS"/>
              </a:rPr>
              <a:t> Observation </a:t>
            </a:r>
            <a:r>
              <a:rPr lang="de-DE" altLang="de-DE" sz="1600" dirty="0" err="1">
                <a:solidFill>
                  <a:schemeClr val="bg1"/>
                </a:solidFill>
                <a:latin typeface="Arial Unicode MS"/>
              </a:rPr>
              <a:t>of</a:t>
            </a:r>
            <a:r>
              <a:rPr lang="de-DE" altLang="de-DE" sz="1600" dirty="0">
                <a:solidFill>
                  <a:schemeClr val="bg1"/>
                </a:solidFill>
                <a:latin typeface="Arial Unicode MS"/>
              </a:rPr>
              <a:t> </a:t>
            </a:r>
            <a:r>
              <a:rPr lang="de-DE" altLang="de-DE" sz="1600" dirty="0" err="1">
                <a:solidFill>
                  <a:schemeClr val="bg1"/>
                </a:solidFill>
                <a:latin typeface="Arial Unicode MS"/>
              </a:rPr>
              <a:t>the</a:t>
            </a:r>
            <a:r>
              <a:rPr lang="de-DE" altLang="de-DE" sz="1600" dirty="0">
                <a:solidFill>
                  <a:schemeClr val="bg1"/>
                </a:solidFill>
                <a:latin typeface="Arial Unicode MS"/>
              </a:rPr>
              <a:t> Cluster-II Salsa Re-</a:t>
            </a:r>
            <a:r>
              <a:rPr lang="de-DE" altLang="de-DE" sz="1600" dirty="0" err="1">
                <a:solidFill>
                  <a:schemeClr val="bg1"/>
                </a:solidFill>
                <a:latin typeface="Arial Unicode MS"/>
              </a:rPr>
              <a:t>entry</a:t>
            </a:r>
            <a:r>
              <a:rPr lang="de-DE" altLang="de-DE" sz="800" dirty="0">
                <a:solidFill>
                  <a:schemeClr val="bg1"/>
                </a:solidFill>
              </a:rPr>
              <a:t> </a:t>
            </a:r>
            <a:endParaRPr lang="de-DE" altLang="de-DE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Obrázok 5" descr="Obrázok, na ktorom je temnota, čierny&#10;&#10;Automaticky generovaný popis">
            <a:extLst>
              <a:ext uri="{FF2B5EF4-FFF2-40B4-BE49-F238E27FC236}">
                <a16:creationId xmlns:a16="http://schemas.microsoft.com/office/drawing/2014/main" id="{88FF9033-EF76-AC01-1FAC-2572D84416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36" y="356178"/>
            <a:ext cx="608537" cy="622386"/>
          </a:xfrm>
          <a:prstGeom prst="rect">
            <a:avLst/>
          </a:prstGeom>
        </p:spPr>
      </p:pic>
      <p:pic>
        <p:nvPicPr>
          <p:cNvPr id="16" name="Picture 1764746331" descr="Obrázok, na ktorom je text, riad, tanier&#10;&#10;Automaticky generovaný popis">
            <a:extLst>
              <a:ext uri="{FF2B5EF4-FFF2-40B4-BE49-F238E27FC236}">
                <a16:creationId xmlns:a16="http://schemas.microsoft.com/office/drawing/2014/main" id="{75C164E8-BA7F-4AC4-8D1C-E5D8ABACC3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4" y="490523"/>
            <a:ext cx="858876" cy="31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Home">
            <a:extLst>
              <a:ext uri="{FF2B5EF4-FFF2-40B4-BE49-F238E27FC236}">
                <a16:creationId xmlns:a16="http://schemas.microsoft.com/office/drawing/2014/main" id="{62D6C380-0EB1-C160-0C59-EE37AD9FA01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54" y="520700"/>
            <a:ext cx="934681" cy="337000"/>
          </a:xfrm>
          <a:prstGeom prst="rect">
            <a:avLst/>
          </a:prstGeom>
          <a:noFill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B8AA5D1-BD0D-4AF3-B28B-E9CCB05278A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672" y="-97185"/>
            <a:ext cx="1500180" cy="141286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9E9DF76-D4A1-4DFE-BCC8-CC4A51E3F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929" y="340084"/>
            <a:ext cx="1038370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6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2AC23A-0930-4786-B54F-BC370D471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Final plan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37F0429-E12D-43D3-A64B-FCB952A1F0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6C1E7C72-C6AD-4C03-8E1D-07880C470C83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10</a:t>
            </a:fld>
            <a:endParaRPr lang="de-DE" b="1" dirty="0"/>
          </a:p>
        </p:txBody>
      </p:sp>
      <p:pic>
        <p:nvPicPr>
          <p:cNvPr id="16" name="Inhaltsplatzhalter 10">
            <a:extLst>
              <a:ext uri="{FF2B5EF4-FFF2-40B4-BE49-F238E27FC236}">
                <a16:creationId xmlns:a16="http://schemas.microsoft.com/office/drawing/2014/main" id="{D1ED07CA-B07E-468D-A948-B1455498A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050009"/>
            <a:ext cx="4515969" cy="2257985"/>
          </a:xfr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4C9A20E-8CE4-4CE3-9E77-DD7ADF9E3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426" y="3096614"/>
            <a:ext cx="4422758" cy="22113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63E2488-312C-4BB7-9761-08D2C5066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4" r="6208"/>
          <a:stretch/>
        </p:blipFill>
        <p:spPr>
          <a:xfrm>
            <a:off x="4628032" y="591428"/>
            <a:ext cx="4372899" cy="2503665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9DEAF81E-DFCC-4AA8-B5C8-585CD02B5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97" y="716400"/>
            <a:ext cx="3120973" cy="234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51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2AC23A-0930-4786-B54F-BC370D471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Mission Day!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41AB5E5-1E8D-4F5F-BC4C-CA7E2BAC9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298301F7-1D9F-47C7-B13C-3C9AE1D5B6F7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11</a:t>
            </a:fld>
            <a:endParaRPr lang="de-DE" b="1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C3F868E-35DA-4025-836F-4BBB4455E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210" y="1538609"/>
            <a:ext cx="3627916" cy="320091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DDD5E88-E1BB-46AB-9977-869CCAFD0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94" y="1538608"/>
            <a:ext cx="4755846" cy="320091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858394-7EB2-48D9-9F1C-87A299DD4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2AC23A-0930-4786-B54F-BC370D471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Oh. </a:t>
            </a:r>
            <a:r>
              <a:rPr lang="de-DE" dirty="0" err="1"/>
              <a:t>Wait</a:t>
            </a:r>
            <a:r>
              <a:rPr lang="de-DE" dirty="0"/>
              <a:t>.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D0725F1-705D-4FDE-AAE2-2FDF88777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D6833986-D334-44B8-BB9A-225129B91BAE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12</a:t>
            </a:fld>
            <a:endParaRPr lang="de-DE" b="1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A0D5B6F-0E74-4455-9140-4E952A91A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87" y="992624"/>
            <a:ext cx="3863751" cy="3863751"/>
          </a:xfrm>
          <a:prstGeom prst="rect">
            <a:avLst/>
          </a:prstGeom>
        </p:spPr>
      </p:pic>
      <p:pic>
        <p:nvPicPr>
          <p:cNvPr id="9" name="240908_ROSIE_LI_mission_20Hz">
            <a:hlinkClick r:id="" action="ppaction://media"/>
            <a:extLst>
              <a:ext uri="{FF2B5EF4-FFF2-40B4-BE49-F238E27FC236}">
                <a16:creationId xmlns:a16="http://schemas.microsoft.com/office/drawing/2014/main" id="{5FFDF0BD-E0A2-46A0-A121-504D75850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0319" y="992624"/>
            <a:ext cx="3863750" cy="38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4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2AC23A-0930-4786-B54F-BC370D471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result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Mission </a:t>
            </a:r>
            <a:r>
              <a:rPr lang="de-DE" dirty="0" err="1"/>
              <a:t>Success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D0725F1-705D-4FDE-AAE2-2FDF88777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D6833986-D334-44B8-BB9A-225129B91BAE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13</a:t>
            </a:fld>
            <a:endParaRPr lang="de-DE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F5B7B50-492F-450A-8391-9C89CAFC4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8" y="1013675"/>
            <a:ext cx="8392401" cy="36876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8F2882F-8A7F-4041-ABF6-61A9EFAC5E03}"/>
              </a:ext>
            </a:extLst>
          </p:cNvPr>
          <p:cNvSpPr txBox="1"/>
          <p:nvPr/>
        </p:nvSpPr>
        <p:spPr>
          <a:xfrm>
            <a:off x="447688" y="48006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1600" dirty="0"/>
              <a:t>Out </a:t>
            </a:r>
            <a:r>
              <a:rPr lang="de-DE" sz="1600" dirty="0" err="1"/>
              <a:t>of</a:t>
            </a:r>
            <a:r>
              <a:rPr lang="de-DE" sz="1600" dirty="0"/>
              <a:t> 26 </a:t>
            </a:r>
            <a:r>
              <a:rPr lang="de-DE" sz="1600" dirty="0" err="1"/>
              <a:t>lenses</a:t>
            </a:r>
            <a:r>
              <a:rPr lang="de-DE" sz="1600" dirty="0"/>
              <a:t>, 10 </a:t>
            </a:r>
            <a:r>
              <a:rPr lang="de-DE" sz="1600" dirty="0" err="1"/>
              <a:t>got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, </a:t>
            </a:r>
            <a:r>
              <a:rPr lang="de-DE" sz="1600" dirty="0" err="1"/>
              <a:t>elements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clearly</a:t>
            </a:r>
            <a:r>
              <a:rPr lang="de-DE" sz="1600" dirty="0"/>
              <a:t> </a:t>
            </a:r>
            <a:r>
              <a:rPr lang="de-DE" sz="1600" dirty="0" err="1"/>
              <a:t>detectable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865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2AC23A-0930-4786-B54F-BC370D471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Ain‘t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wild?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FCC8940B-1BE9-4F15-BD6E-BADC25AC3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35" y="3054810"/>
            <a:ext cx="4723338" cy="2361669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D0725F1-705D-4FDE-AAE2-2FDF88777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D6833986-D334-44B8-BB9A-225129B91BAE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14</a:t>
            </a:fld>
            <a:endParaRPr lang="de-DE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A728843-2143-4815-BD77-FD41BE644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7" t="10023" r="10227" b="13821"/>
          <a:stretch/>
        </p:blipFill>
        <p:spPr>
          <a:xfrm>
            <a:off x="3093012" y="396000"/>
            <a:ext cx="4603584" cy="229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6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2AC23A-0930-4786-B54F-BC370D471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Ain‘t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that</a:t>
            </a:r>
            <a:r>
              <a:rPr lang="de-DE" dirty="0">
                <a:solidFill>
                  <a:schemeClr val="bg1"/>
                </a:solidFill>
              </a:rPr>
              <a:t> wild?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D0725F1-705D-4FDE-AAE2-2FDF88777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D6833986-D334-44B8-BB9A-225129B91BAE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15</a:t>
            </a:fld>
            <a:endParaRPr lang="de-DE" b="1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9DA1D45-A55E-4CF4-8C25-7152C3BA4524}"/>
              </a:ext>
            </a:extLst>
          </p:cNvPr>
          <p:cNvSpPr txBox="1">
            <a:spLocks/>
          </p:cNvSpPr>
          <p:nvPr/>
        </p:nvSpPr>
        <p:spPr>
          <a:xfrm>
            <a:off x="508749" y="5408670"/>
            <a:ext cx="6061913" cy="126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University of Stuttgart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1061C4F-E167-438E-92B6-3342080F2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12"/>
          <a:stretch/>
        </p:blipFill>
        <p:spPr>
          <a:xfrm>
            <a:off x="0" y="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4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Question(s)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D78E63F-F93F-4D6D-B97B-130F225D1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2098383"/>
            <a:ext cx="3177260" cy="1788524"/>
          </a:xfrm>
          <a:prstGeom prst="rect">
            <a:avLst/>
          </a:prstGeom>
        </p:spPr>
      </p:pic>
      <p:sp>
        <p:nvSpPr>
          <p:cNvPr id="21" name="Zástupný text 4">
            <a:extLst>
              <a:ext uri="{FF2B5EF4-FFF2-40B4-BE49-F238E27FC236}">
                <a16:creationId xmlns:a16="http://schemas.microsoft.com/office/drawing/2014/main" id="{C1A53613-13B1-4066-9D73-119165CF6D93}"/>
              </a:ext>
            </a:extLst>
          </p:cNvPr>
          <p:cNvSpPr txBox="1">
            <a:spLocks/>
          </p:cNvSpPr>
          <p:nvPr/>
        </p:nvSpPr>
        <p:spPr>
          <a:xfrm>
            <a:off x="468628" y="4188121"/>
            <a:ext cx="6614944" cy="2280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600" dirty="0"/>
              <a:t>Science Questions:      </a:t>
            </a:r>
            <a:r>
              <a:rPr lang="en-US" sz="1600" b="1"/>
              <a:t>Does it all </a:t>
            </a:r>
            <a:r>
              <a:rPr lang="en-US" sz="1600" b="1" dirty="0"/>
              <a:t>happen the way it is predicted?	 </a:t>
            </a:r>
          </a:p>
          <a:p>
            <a:pPr lvl="5">
              <a:buFontTx/>
              <a:buChar char="-"/>
            </a:pPr>
            <a:r>
              <a:rPr lang="en-US" sz="1600" dirty="0"/>
              <a:t> Does it fragment as predicted?</a:t>
            </a:r>
          </a:p>
          <a:p>
            <a:pPr lvl="5">
              <a:buFontTx/>
              <a:buChar char="-"/>
            </a:pPr>
            <a:r>
              <a:rPr lang="en-US" sz="1600" dirty="0"/>
              <a:t> Does it fragment at the altitudes predicted?</a:t>
            </a:r>
          </a:p>
          <a:p>
            <a:pPr lvl="5">
              <a:buFontTx/>
              <a:buChar char="-"/>
            </a:pPr>
            <a:r>
              <a:rPr lang="en-US" sz="1600" dirty="0"/>
              <a:t> What are the fragments? Temperatures?</a:t>
            </a:r>
          </a:p>
          <a:p>
            <a:pPr lvl="1"/>
            <a:endParaRPr lang="en-US" sz="1600" dirty="0"/>
          </a:p>
        </p:txBody>
      </p:sp>
      <p:sp>
        <p:nvSpPr>
          <p:cNvPr id="22" name="Zástupný text 4">
            <a:extLst>
              <a:ext uri="{FF2B5EF4-FFF2-40B4-BE49-F238E27FC236}">
                <a16:creationId xmlns:a16="http://schemas.microsoft.com/office/drawing/2014/main" id="{EE230139-B51D-9EE2-B69A-4255C331902D}"/>
              </a:ext>
            </a:extLst>
          </p:cNvPr>
          <p:cNvSpPr>
            <a:spLocks noGrp="1"/>
          </p:cNvSpPr>
          <p:nvPr/>
        </p:nvSpPr>
        <p:spPr>
          <a:xfrm>
            <a:off x="468313" y="996344"/>
            <a:ext cx="11512550" cy="5429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i="1" kern="1200">
                <a:solidFill>
                  <a:srgbClr val="8497B0"/>
                </a:solidFill>
                <a:latin typeface="+mj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67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271463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i="0" kern="1200" cap="non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i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600" dirty="0"/>
              <a:t>Cluster :  		    - large satellite to be demised (2.9m wide, 1.3m high disk shape)</a:t>
            </a:r>
            <a:br>
              <a:rPr lang="en-US" sz="1600" dirty="0"/>
            </a:br>
            <a:r>
              <a:rPr lang="en-US" sz="1600" dirty="0"/>
              <a:t>		    - high entry velocity ~11.2km/s at -5.46° flight path angle</a:t>
            </a:r>
          </a:p>
          <a:p>
            <a:pPr marL="0" lvl="1" indent="0">
              <a:buNone/>
            </a:pPr>
            <a:r>
              <a:rPr lang="en-US" sz="1600" dirty="0"/>
              <a:t>From Space to Ground:</a:t>
            </a:r>
          </a:p>
        </p:txBody>
      </p:sp>
      <p:sp>
        <p:nvSpPr>
          <p:cNvPr id="25" name="Fußzeilenplatzhalter 3">
            <a:extLst>
              <a:ext uri="{FF2B5EF4-FFF2-40B4-BE49-F238E27FC236}">
                <a16:creationId xmlns:a16="http://schemas.microsoft.com/office/drawing/2014/main" id="{0AFEA7AC-4B1B-4ED3-AFE7-B55CEF7F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313" y="5418000"/>
            <a:ext cx="6061913" cy="126000"/>
          </a:xfrm>
        </p:spPr>
        <p:txBody>
          <a:bodyPr/>
          <a:lstStyle/>
          <a:p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Stuttgart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725FDC7-0CCE-4D21-9D48-86927255B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27" name="Foliennummernplatzhalter 4">
            <a:extLst>
              <a:ext uri="{FF2B5EF4-FFF2-40B4-BE49-F238E27FC236}">
                <a16:creationId xmlns:a16="http://schemas.microsoft.com/office/drawing/2014/main" id="{B70B1BD0-A04B-4050-9058-AE17B9125710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2</a:t>
            </a:fld>
            <a:endParaRPr lang="de-DE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3C03BD-F9F2-438B-ACB9-28BCE2036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927" y="1864131"/>
            <a:ext cx="2258696" cy="228073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D71CB47-DE56-43F9-9003-4AD15E17ED88}"/>
              </a:ext>
            </a:extLst>
          </p:cNvPr>
          <p:cNvSpPr/>
          <p:nvPr/>
        </p:nvSpPr>
        <p:spPr>
          <a:xfrm>
            <a:off x="3864075" y="2914984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23816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Spectroscopy</a:t>
            </a:r>
            <a:r>
              <a:rPr lang="de-DE" dirty="0"/>
              <a:t> in Bright </a:t>
            </a:r>
            <a:r>
              <a:rPr lang="de-DE" dirty="0" err="1"/>
              <a:t>Daylight</a:t>
            </a:r>
            <a:r>
              <a:rPr lang="de-DE" dirty="0"/>
              <a:t> - </a:t>
            </a:r>
            <a:r>
              <a:rPr lang="de-DE" dirty="0" err="1"/>
              <a:t>Spectral</a:t>
            </a:r>
            <a:r>
              <a:rPr lang="de-DE" dirty="0"/>
              <a:t> Markers</a:t>
            </a:r>
          </a:p>
        </p:txBody>
      </p:sp>
      <p:sp>
        <p:nvSpPr>
          <p:cNvPr id="25" name="Fußzeilenplatzhalter 3">
            <a:extLst>
              <a:ext uri="{FF2B5EF4-FFF2-40B4-BE49-F238E27FC236}">
                <a16:creationId xmlns:a16="http://schemas.microsoft.com/office/drawing/2014/main" id="{0AFEA7AC-4B1B-4ED3-AFE7-B55CEF7F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313" y="5418000"/>
            <a:ext cx="6061913" cy="126000"/>
          </a:xfrm>
        </p:spPr>
        <p:txBody>
          <a:bodyPr/>
          <a:lstStyle/>
          <a:p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Stuttgart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725FDC7-0CCE-4D21-9D48-86927255B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27" name="Foliennummernplatzhalter 4">
            <a:extLst>
              <a:ext uri="{FF2B5EF4-FFF2-40B4-BE49-F238E27FC236}">
                <a16:creationId xmlns:a16="http://schemas.microsoft.com/office/drawing/2014/main" id="{B70B1BD0-A04B-4050-9058-AE17B9125710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3</a:t>
            </a:fld>
            <a:endParaRPr lang="de-DE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2210FF-F400-4504-94B0-6CF079285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555" y="1013927"/>
            <a:ext cx="6938482" cy="41665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BDF47B-3A36-4F3B-9620-1BD7EB6EF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5" r="33219"/>
          <a:stretch/>
        </p:blipFill>
        <p:spPr>
          <a:xfrm>
            <a:off x="336088" y="870665"/>
            <a:ext cx="1138335" cy="226157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12ECE59-B21C-46A9-9837-D0C7BF7220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061" y="2760857"/>
            <a:ext cx="391655" cy="4013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14152B-61EA-47A4-AFB4-C903501DB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88" y="3191516"/>
            <a:ext cx="1494698" cy="19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Spectroscopy</a:t>
            </a:r>
            <a:r>
              <a:rPr lang="de-DE" dirty="0"/>
              <a:t> in Bright </a:t>
            </a:r>
            <a:r>
              <a:rPr lang="de-DE" dirty="0" err="1"/>
              <a:t>Daylight</a:t>
            </a:r>
            <a:r>
              <a:rPr lang="de-DE" dirty="0"/>
              <a:t> - </a:t>
            </a:r>
            <a:r>
              <a:rPr lang="de-DE" dirty="0" err="1"/>
              <a:t>Spectral</a:t>
            </a:r>
            <a:r>
              <a:rPr lang="de-DE" dirty="0"/>
              <a:t> Markers</a:t>
            </a:r>
          </a:p>
        </p:txBody>
      </p:sp>
      <p:sp>
        <p:nvSpPr>
          <p:cNvPr id="25" name="Fußzeilenplatzhalter 3">
            <a:extLst>
              <a:ext uri="{FF2B5EF4-FFF2-40B4-BE49-F238E27FC236}">
                <a16:creationId xmlns:a16="http://schemas.microsoft.com/office/drawing/2014/main" id="{0AFEA7AC-4B1B-4ED3-AFE7-B55CEF7F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313" y="5418000"/>
            <a:ext cx="6061913" cy="126000"/>
          </a:xfrm>
        </p:spPr>
        <p:txBody>
          <a:bodyPr/>
          <a:lstStyle/>
          <a:p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Stuttgart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725FDC7-0CCE-4D21-9D48-86927255B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27" name="Foliennummernplatzhalter 4">
            <a:extLst>
              <a:ext uri="{FF2B5EF4-FFF2-40B4-BE49-F238E27FC236}">
                <a16:creationId xmlns:a16="http://schemas.microsoft.com/office/drawing/2014/main" id="{B70B1BD0-A04B-4050-9058-AE17B9125710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4</a:t>
            </a:fld>
            <a:endParaRPr lang="de-DE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07DDDD7-1E29-43F6-8B84-C7E0E3EDF384}"/>
              </a:ext>
            </a:extLst>
          </p:cNvPr>
          <p:cNvSpPr txBox="1"/>
          <p:nvPr/>
        </p:nvSpPr>
        <p:spPr>
          <a:xfrm>
            <a:off x="963380" y="870665"/>
            <a:ext cx="859070" cy="8946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1200" dirty="0">
                <a:solidFill>
                  <a:schemeClr val="bg1"/>
                </a:solidFill>
              </a:rPr>
              <a:t>KREPE2 – Cygnus NG20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B044EB-FD2C-4820-A2F3-8890C622F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71" y="870665"/>
            <a:ext cx="7159249" cy="338132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7C7930D-E6A7-4406-9EC6-111A07F46AAC}"/>
              </a:ext>
            </a:extLst>
          </p:cNvPr>
          <p:cNvSpPr txBox="1"/>
          <p:nvPr/>
        </p:nvSpPr>
        <p:spPr>
          <a:xfrm>
            <a:off x="468313" y="444836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9388" indent="-1793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All </a:t>
            </a:r>
            <a:r>
              <a:rPr lang="de-DE" sz="1600" dirty="0" err="1"/>
              <a:t>cameras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time </a:t>
            </a:r>
            <a:r>
              <a:rPr lang="de-DE" sz="1600" dirty="0" err="1"/>
              <a:t>synchronized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single</a:t>
            </a:r>
            <a:r>
              <a:rPr lang="de-DE" sz="1600" dirty="0"/>
              <a:t> </a:t>
            </a:r>
            <a:r>
              <a:rPr lang="de-DE" sz="1600" dirty="0" err="1"/>
              <a:t>gps</a:t>
            </a:r>
            <a:r>
              <a:rPr lang="de-DE" sz="1600" dirty="0"/>
              <a:t> </a:t>
            </a:r>
            <a:r>
              <a:rPr lang="de-DE" sz="1600" dirty="0" err="1"/>
              <a:t>signal</a:t>
            </a:r>
            <a:endParaRPr lang="de-DE" sz="1600" dirty="0"/>
          </a:p>
          <a:p>
            <a:pPr marL="179388" indent="-1793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Stations</a:t>
            </a:r>
            <a:r>
              <a:rPr lang="de-DE" sz="1600" dirty="0"/>
              <a:t> 1-4 </a:t>
            </a:r>
            <a:r>
              <a:rPr lang="de-DE" sz="1600" dirty="0" err="1"/>
              <a:t>include</a:t>
            </a:r>
            <a:r>
              <a:rPr lang="de-DE" sz="1600" dirty="0"/>
              <a:t> </a:t>
            </a:r>
            <a:r>
              <a:rPr lang="de-DE" sz="1600" dirty="0" err="1"/>
              <a:t>attitude</a:t>
            </a:r>
            <a:r>
              <a:rPr lang="de-DE" sz="1600" dirty="0"/>
              <a:t> </a:t>
            </a:r>
            <a:r>
              <a:rPr lang="de-DE" sz="1600" dirty="0" err="1"/>
              <a:t>recording</a:t>
            </a:r>
            <a:endParaRPr lang="de-DE" sz="1600" dirty="0"/>
          </a:p>
          <a:p>
            <a:pPr marL="179388" indent="-1793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Various</a:t>
            </a:r>
            <a:r>
              <a:rPr lang="de-DE" sz="1600" dirty="0"/>
              <a:t> IMUs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flow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attitude</a:t>
            </a:r>
            <a:r>
              <a:rPr lang="de-DE" sz="1600" dirty="0"/>
              <a:t> </a:t>
            </a:r>
            <a:r>
              <a:rPr lang="de-DE" sz="1600" dirty="0" err="1"/>
              <a:t>recording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aircraft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66496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4B54DD-5C3A-43C1-AAB7-7CE71234C8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C22C3D7-EB6B-49CB-99D6-EF783CC4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ESA - HTG </a:t>
            </a:r>
            <a:r>
              <a:rPr lang="de-DE" dirty="0" err="1"/>
              <a:t>Prediction</a:t>
            </a:r>
            <a:endParaRPr lang="de-DE" dirty="0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685FF6C2-5F96-4E78-83EC-7CC9B9E8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313" y="5418000"/>
            <a:ext cx="6061913" cy="126000"/>
          </a:xfrm>
        </p:spPr>
        <p:txBody>
          <a:bodyPr/>
          <a:lstStyle/>
          <a:p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Stuttgart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97C7914-CCFB-45DC-A5FA-4B590DEBE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CE3B1063-2B96-49A3-91F1-2BF4498BEB14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5</a:t>
            </a:fld>
            <a:endParaRPr lang="de-DE" b="1" dirty="0"/>
          </a:p>
        </p:txBody>
      </p:sp>
      <p:pic>
        <p:nvPicPr>
          <p:cNvPr id="7" name="Picture 2" descr="A graph of a map&#10;&#10;Description automatically generated with medium confidence">
            <a:extLst>
              <a:ext uri="{FF2B5EF4-FFF2-40B4-BE49-F238E27FC236}">
                <a16:creationId xmlns:a16="http://schemas.microsoft.com/office/drawing/2014/main" id="{1FB0CE17-733F-41B3-9228-F07142E3917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21768"/>
          <a:stretch/>
        </p:blipFill>
        <p:spPr bwMode="auto">
          <a:xfrm>
            <a:off x="468001" y="1129585"/>
            <a:ext cx="3468805" cy="1809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9209B59-F8E9-4711-AB97-0F9A8EA0B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77" y="2905120"/>
            <a:ext cx="3246009" cy="24345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3E8927B-DE5B-44C1-AE64-5782291FD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03645"/>
            <a:ext cx="3134327" cy="235074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ABCF0DC-127B-4EF2-BA7A-5C388A26A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067145"/>
            <a:ext cx="3246009" cy="24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2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2AC23A-0930-4786-B54F-BC370D471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UniSQ</a:t>
            </a:r>
            <a:r>
              <a:rPr lang="de-DE" dirty="0"/>
              <a:t> Aircraft Flight Path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7EC38B-A9D8-4D8A-BF33-C7A132CA6F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3E1664F8-260C-4641-80AC-747969120339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6</a:t>
            </a:fld>
            <a:endParaRPr lang="de-DE" b="1" dirty="0"/>
          </a:p>
        </p:txBody>
      </p:sp>
      <p:pic>
        <p:nvPicPr>
          <p:cNvPr id="20" name="PLAN_A_VIEW_ANGLES">
            <a:hlinkClick r:id="" action="ppaction://media"/>
            <a:extLst>
              <a:ext uri="{FF2B5EF4-FFF2-40B4-BE49-F238E27FC236}">
                <a16:creationId xmlns:a16="http://schemas.microsoft.com/office/drawing/2014/main" id="{94051351-5A9F-4774-A27D-A0F33E255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213" r="15783"/>
          <a:stretch/>
        </p:blipFill>
        <p:spPr>
          <a:xfrm>
            <a:off x="468001" y="1179813"/>
            <a:ext cx="3582590" cy="1765942"/>
          </a:xfrm>
          <a:prstGeom prst="rect">
            <a:avLst/>
          </a:prstGeom>
        </p:spPr>
      </p:pic>
      <p:pic>
        <p:nvPicPr>
          <p:cNvPr id="22" name="PLAN_C_VIEW_ANGLES">
            <a:hlinkClick r:id="" action="ppaction://media"/>
            <a:extLst>
              <a:ext uri="{FF2B5EF4-FFF2-40B4-BE49-F238E27FC236}">
                <a16:creationId xmlns:a16="http://schemas.microsoft.com/office/drawing/2014/main" id="{9451D7E3-F95F-458E-BF8D-D29F81C19F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6320" y="1179813"/>
            <a:ext cx="4935003" cy="1727251"/>
          </a:xfrm>
          <a:prstGeom prst="rect">
            <a:avLst/>
          </a:prstGeom>
        </p:spPr>
      </p:pic>
      <p:pic>
        <p:nvPicPr>
          <p:cNvPr id="23" name="Picture 3" descr="A computer screen shot of a triangle&#10;&#10;Description automatically generated">
            <a:extLst>
              <a:ext uri="{FF2B5EF4-FFF2-40B4-BE49-F238E27FC236}">
                <a16:creationId xmlns:a16="http://schemas.microsoft.com/office/drawing/2014/main" id="{C340346E-2A54-4CED-BD1A-9738F6C3A0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47" r="7500"/>
          <a:stretch/>
        </p:blipFill>
        <p:spPr>
          <a:xfrm>
            <a:off x="559288" y="3117180"/>
            <a:ext cx="3579694" cy="2119338"/>
          </a:xfrm>
          <a:prstGeom prst="rect">
            <a:avLst/>
          </a:prstGeom>
        </p:spPr>
      </p:pic>
      <p:pic>
        <p:nvPicPr>
          <p:cNvPr id="24" name="Picture 5" descr="A blue screen with a blue background&#10;&#10;Description automatically generated">
            <a:extLst>
              <a:ext uri="{FF2B5EF4-FFF2-40B4-BE49-F238E27FC236}">
                <a16:creationId xmlns:a16="http://schemas.microsoft.com/office/drawing/2014/main" id="{31AF21F5-116E-43F0-A6D9-58820A0BA5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16" r="8261"/>
          <a:stretch/>
        </p:blipFill>
        <p:spPr>
          <a:xfrm>
            <a:off x="4674435" y="3117180"/>
            <a:ext cx="3579695" cy="21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2AC23A-0930-4786-B54F-BC370D471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Integration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Airborne</a:t>
            </a:r>
            <a:r>
              <a:rPr lang="de-DE" dirty="0"/>
              <a:t> Observation Mission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11105C5-6A4C-4BC7-8CC9-FB7CAA328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576" b="18262"/>
          <a:stretch/>
        </p:blipFill>
        <p:spPr>
          <a:xfrm>
            <a:off x="468254" y="1102864"/>
            <a:ext cx="4940197" cy="1926522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91F5533-88C9-4578-977C-AB96E292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437" y="3221678"/>
            <a:ext cx="1477873" cy="197049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6C3FA58-B55E-4D69-8BCE-C64D7A975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9DFA3090-6161-48D5-8AEC-2FD0585A79F5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7</a:t>
            </a:fld>
            <a:endParaRPr lang="de-DE" b="1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98E92D4-D18C-4AEA-AB9E-AA82E4D40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61" y="3221678"/>
            <a:ext cx="1472482" cy="19704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81D5F1-A37D-4A3E-BC3A-9181EB907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00" y="3248764"/>
            <a:ext cx="1474010" cy="197049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E61F764-CF5A-4E22-934A-683C7CFAD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556" y="1102864"/>
            <a:ext cx="1432590" cy="192652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B5A906E-DD4D-4382-9171-0D870B8F1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6872" y="1102864"/>
            <a:ext cx="1437366" cy="192652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656E4DE-EE16-4BC7-AA5C-EC1025FF6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7" y="3222041"/>
            <a:ext cx="2644128" cy="1974359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B564575-5731-4E4F-9013-59DEE8BC4652}"/>
              </a:ext>
            </a:extLst>
          </p:cNvPr>
          <p:cNvCxnSpPr/>
          <p:nvPr/>
        </p:nvCxnSpPr>
        <p:spPr>
          <a:xfrm flipH="1">
            <a:off x="528638" y="2295525"/>
            <a:ext cx="988218" cy="9024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1D37CCD4-C8FF-44ED-B2E3-54B6ACD7A11D}"/>
              </a:ext>
            </a:extLst>
          </p:cNvPr>
          <p:cNvCxnSpPr>
            <a:cxnSpLocks/>
          </p:cNvCxnSpPr>
          <p:nvPr/>
        </p:nvCxnSpPr>
        <p:spPr>
          <a:xfrm>
            <a:off x="2436119" y="2304870"/>
            <a:ext cx="2135881" cy="8931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D0CBEB35-C5D3-4DDA-A0FF-0177008D476B}"/>
              </a:ext>
            </a:extLst>
          </p:cNvPr>
          <p:cNvCxnSpPr>
            <a:cxnSpLocks/>
          </p:cNvCxnSpPr>
          <p:nvPr/>
        </p:nvCxnSpPr>
        <p:spPr>
          <a:xfrm>
            <a:off x="3045636" y="2317692"/>
            <a:ext cx="2053130" cy="8803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2676731-5D95-4BFE-982A-42BA100D12DC}"/>
              </a:ext>
            </a:extLst>
          </p:cNvPr>
          <p:cNvCxnSpPr>
            <a:cxnSpLocks/>
          </p:cNvCxnSpPr>
          <p:nvPr/>
        </p:nvCxnSpPr>
        <p:spPr>
          <a:xfrm>
            <a:off x="3402782" y="2327498"/>
            <a:ext cx="4729096" cy="8121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5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C213751-9CD9-422D-824B-0613EBF12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3"/>
          <a:stretch/>
        </p:blipFill>
        <p:spPr>
          <a:xfrm>
            <a:off x="150073" y="816794"/>
            <a:ext cx="8843854" cy="445262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Airborne</a:t>
            </a:r>
            <a:r>
              <a:rPr lang="de-DE" dirty="0"/>
              <a:t> Observation Mission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6C3FA58-B55E-4D69-8BCE-C64D7A975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9DFA3090-6161-48D5-8AEC-2FD0585A79F5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8</a:t>
            </a:fld>
            <a:endParaRPr lang="de-DE" b="1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B91EF48-58B2-4DAE-A4D8-2C9339994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8" y="885450"/>
            <a:ext cx="2511897" cy="1883923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BE55D9C-FDD8-4C19-BC54-547CEB85F031}"/>
              </a:ext>
            </a:extLst>
          </p:cNvPr>
          <p:cNvSpPr txBox="1"/>
          <p:nvPr/>
        </p:nvSpPr>
        <p:spPr>
          <a:xfrm>
            <a:off x="2209182" y="24884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1600" dirty="0"/>
              <a:t>Sydney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FCFB965-7070-4FCA-9987-C845336AF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59" r="14533" b="14962"/>
          <a:stretch/>
        </p:blipFill>
        <p:spPr>
          <a:xfrm>
            <a:off x="4572000" y="535145"/>
            <a:ext cx="2750182" cy="1217331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6A32C45-E9B4-45E6-8BBD-7254BB41C0A3}"/>
              </a:ext>
            </a:extLst>
          </p:cNvPr>
          <p:cNvSpPr txBox="1"/>
          <p:nvPr/>
        </p:nvSpPr>
        <p:spPr>
          <a:xfrm>
            <a:off x="6509286" y="151835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de-DE" sz="1600" dirty="0">
                <a:solidFill>
                  <a:schemeClr val="bg1"/>
                </a:solidFill>
              </a:rPr>
              <a:t>Papeete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43DA01AF-9548-4974-89A0-E110EAFE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399" y="2832198"/>
            <a:ext cx="1671745" cy="11144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EC00CE10-212B-49B0-B246-A11178F78F96}"/>
                  </a:ext>
                </a:extLst>
              </p14:cNvPr>
              <p14:cNvContentPartPr/>
              <p14:nvPr/>
            </p14:nvContentPartPr>
            <p14:xfrm>
              <a:off x="350937" y="1783509"/>
              <a:ext cx="8131320" cy="193176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EC00CE10-212B-49B0-B246-A11178F78F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4937" y="1747869"/>
                <a:ext cx="8202960" cy="20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2213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C238D-6E34-4E09-A98A-3C4F2B2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University of Stuttgart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16CE87-F409-4588-AFB9-F7E62A3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Latest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6C3FA58-B55E-4D69-8BCE-C64D7A975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79" y="5388645"/>
            <a:ext cx="662803" cy="157210"/>
          </a:xfrm>
          <a:prstGeom prst="rect">
            <a:avLst/>
          </a:prstGeom>
        </p:spPr>
      </p:pic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9DFA3090-6161-48D5-8AEC-2FD0585A79F5}"/>
              </a:ext>
            </a:extLst>
          </p:cNvPr>
          <p:cNvSpPr txBox="1">
            <a:spLocks/>
          </p:cNvSpPr>
          <p:nvPr/>
        </p:nvSpPr>
        <p:spPr>
          <a:xfrm>
            <a:off x="336088" y="5414959"/>
            <a:ext cx="223200" cy="1260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2CC3C-1DC0-4FDA-9590-6CC506AB67F8}" type="slidenum">
              <a:rPr lang="de-DE" b="1" smtClean="0"/>
              <a:pPr/>
              <a:t>9</a:t>
            </a:fld>
            <a:endParaRPr lang="de-DE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84188F-68DC-4168-A7CB-3C6D4B50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8" y="809698"/>
            <a:ext cx="4417478" cy="3007574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B49A48B9-068A-4200-A7E7-0CD198042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77179" y="809698"/>
            <a:ext cx="4104000" cy="3078000"/>
          </a:xfrm>
        </p:spPr>
      </p:pic>
    </p:spTree>
    <p:extLst>
      <p:ext uri="{BB962C8B-B14F-4D97-AF65-F5344CB8AC3E}">
        <p14:creationId xmlns:p14="http://schemas.microsoft.com/office/powerpoint/2010/main" val="1232956340"/>
      </p:ext>
    </p:extLst>
  </p:cSld>
  <p:clrMapOvr>
    <a:masterClrMapping/>
  </p:clrMapOvr>
</p:sld>
</file>

<file path=ppt/theme/theme1.xml><?xml version="1.0" encoding="utf-8"?>
<a:theme xmlns:a="http://schemas.openxmlformats.org/drawingml/2006/main" name="Uni_Stuttgart">
  <a:themeElements>
    <a:clrScheme name="UNI COLOR">
      <a:dk1>
        <a:srgbClr val="3E444C"/>
      </a:dk1>
      <a:lt1>
        <a:sysClr val="window" lastClr="FFFFFF"/>
      </a:lt1>
      <a:dk2>
        <a:srgbClr val="000000"/>
      </a:dk2>
      <a:lt2>
        <a:srgbClr val="9F9998"/>
      </a:lt2>
      <a:accent1>
        <a:srgbClr val="00BEFF"/>
      </a:accent1>
      <a:accent2>
        <a:srgbClr val="00519E"/>
      </a:accent2>
      <a:accent3>
        <a:srgbClr val="3E444C"/>
      </a:accent3>
      <a:accent4>
        <a:srgbClr val="7DC6EA"/>
      </a:accent4>
      <a:accent5>
        <a:srgbClr val="9F9998"/>
      </a:accent5>
      <a:accent6>
        <a:srgbClr val="FFD500"/>
      </a:accent6>
      <a:hlink>
        <a:srgbClr val="00BEFF"/>
      </a:hlink>
      <a:folHlink>
        <a:srgbClr val="3E444C"/>
      </a:folHlink>
    </a:clrScheme>
    <a:fontScheme name="Universitaet_Stuttgart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9388" indent="-179388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I Vorlage International_16zu10.potx" id="{EEF73C58-E8FD-4D51-872B-41F250AD6A62}" vid="{DEDCFEFF-E63B-42F1-9341-A933EFF6A357}"/>
    </a:ext>
  </a:extLst>
</a:theme>
</file>

<file path=ppt/theme/theme2.xml><?xml version="1.0" encoding="utf-8"?>
<a:theme xmlns:a="http://schemas.openxmlformats.org/drawingml/2006/main" name="Office Theme">
  <a:themeElements>
    <a:clrScheme name="Universität Stuttgart Version 2">
      <a:dk1>
        <a:srgbClr val="323232"/>
      </a:dk1>
      <a:lt1>
        <a:sysClr val="window" lastClr="FFFFFF"/>
      </a:lt1>
      <a:dk2>
        <a:srgbClr val="000000"/>
      </a:dk2>
      <a:lt2>
        <a:srgbClr val="9F9998"/>
      </a:lt2>
      <a:accent1>
        <a:srgbClr val="00BEFF"/>
      </a:accent1>
      <a:accent2>
        <a:srgbClr val="004191"/>
      </a:accent2>
      <a:accent3>
        <a:srgbClr val="323232"/>
      </a:accent3>
      <a:accent4>
        <a:srgbClr val="7DC6EA"/>
      </a:accent4>
      <a:accent5>
        <a:srgbClr val="9F9998"/>
      </a:accent5>
      <a:accent6>
        <a:srgbClr val="FFD500"/>
      </a:accent6>
      <a:hlink>
        <a:srgbClr val="00BEFF"/>
      </a:hlink>
      <a:folHlink>
        <a:srgbClr val="524D4D"/>
      </a:folHlink>
    </a:clrScheme>
    <a:fontScheme name="Universität Stuttga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Universität Stuttgart Version 2">
      <a:dk1>
        <a:srgbClr val="323232"/>
      </a:dk1>
      <a:lt1>
        <a:sysClr val="window" lastClr="FFFFFF"/>
      </a:lt1>
      <a:dk2>
        <a:srgbClr val="000000"/>
      </a:dk2>
      <a:lt2>
        <a:srgbClr val="9F9998"/>
      </a:lt2>
      <a:accent1>
        <a:srgbClr val="00BEFF"/>
      </a:accent1>
      <a:accent2>
        <a:srgbClr val="004191"/>
      </a:accent2>
      <a:accent3>
        <a:srgbClr val="323232"/>
      </a:accent3>
      <a:accent4>
        <a:srgbClr val="7DC6EA"/>
      </a:accent4>
      <a:accent5>
        <a:srgbClr val="9F9998"/>
      </a:accent5>
      <a:accent6>
        <a:srgbClr val="FFD500"/>
      </a:accent6>
      <a:hlink>
        <a:srgbClr val="00BEFF"/>
      </a:hlink>
      <a:folHlink>
        <a:srgbClr val="524D4D"/>
      </a:folHlink>
    </a:clrScheme>
    <a:fontScheme name="Universität Stuttga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 Vorlage International_16zu10</Template>
  <TotalTime>0</TotalTime>
  <Words>315</Words>
  <Application>Microsoft Office PowerPoint</Application>
  <PresentationFormat>Bildschirmpräsentation (16:10)</PresentationFormat>
  <Paragraphs>62</Paragraphs>
  <Slides>15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Arial Unicode MS</vt:lpstr>
      <vt:lpstr>Univers LT Pro 55</vt:lpstr>
      <vt:lpstr>Wingdings</vt:lpstr>
      <vt:lpstr>Uni_Stuttgart</vt:lpstr>
      <vt:lpstr>PowerPoint-Präsentation</vt:lpstr>
      <vt:lpstr>Science Question(s)</vt:lpstr>
      <vt:lpstr>Spectroscopy in Bright Daylight - Spectral Markers</vt:lpstr>
      <vt:lpstr>Spectroscopy in Bright Daylight - Spectral Markers</vt:lpstr>
      <vt:lpstr>ESA - HTG Prediction</vt:lpstr>
      <vt:lpstr>UniSQ Aircraft Flight Path </vt:lpstr>
      <vt:lpstr>Airborne Observation Mission</vt:lpstr>
      <vt:lpstr>Airborne Observation Mission</vt:lpstr>
      <vt:lpstr>Latest information</vt:lpstr>
      <vt:lpstr>Final plan</vt:lpstr>
      <vt:lpstr>Mission Day!</vt:lpstr>
      <vt:lpstr>Oh. Wait. Where is it?</vt:lpstr>
      <vt:lpstr>Mission Success</vt:lpstr>
      <vt:lpstr>Ain‘t that wild?</vt:lpstr>
      <vt:lpstr>Ain‘t that wild?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2016-11-06T15:42:39Z</dcterms:created>
  <dcterms:modified xsi:type="dcterms:W3CDTF">2024-10-08T13:12:29Z</dcterms:modified>
</cp:coreProperties>
</file>