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28" r:id="rId5"/>
    <p:sldMasterId id="2147483950" r:id="rId6"/>
    <p:sldMasterId id="2147483957" r:id="rId7"/>
    <p:sldMasterId id="2147483970" r:id="rId8"/>
  </p:sldMasterIdLst>
  <p:notesMasterIdLst>
    <p:notesMasterId r:id="rId19"/>
  </p:notesMasterIdLst>
  <p:handoutMasterIdLst>
    <p:handoutMasterId r:id="rId20"/>
  </p:handoutMasterIdLst>
  <p:sldIdLst>
    <p:sldId id="256" r:id="rId9"/>
    <p:sldId id="2147375852" r:id="rId10"/>
    <p:sldId id="2247" r:id="rId11"/>
    <p:sldId id="2147375858" r:id="rId12"/>
    <p:sldId id="2147375856" r:id="rId13"/>
    <p:sldId id="2147375861" r:id="rId14"/>
    <p:sldId id="2147375859" r:id="rId15"/>
    <p:sldId id="2147375863" r:id="rId16"/>
    <p:sldId id="354" r:id="rId17"/>
    <p:sldId id="2147375850" r:id="rId18"/>
  </p:sldIdLst>
  <p:sldSz cx="12225338" cy="6858000"/>
  <p:notesSz cx="7023100" cy="9309100"/>
  <p:defaultTextStyle>
    <a:defPPr>
      <a:defRPr lang="en-GB"/>
    </a:defPPr>
    <a:lvl1pPr algn="l" rtl="0" fontAlgn="base">
      <a:spcBef>
        <a:spcPct val="0"/>
      </a:spcBef>
      <a:spcAft>
        <a:spcPct val="0"/>
      </a:spcAft>
      <a:defRPr kern="1200">
        <a:solidFill>
          <a:schemeClr val="tx1"/>
        </a:solidFill>
        <a:latin typeface="Verdana" pitchFamily="34" charset="0"/>
        <a:ea typeface="+mn-ea"/>
        <a:cs typeface="+mn-cs"/>
      </a:defRPr>
    </a:lvl1pPr>
    <a:lvl2pPr marL="610636" algn="l" rtl="0" fontAlgn="base">
      <a:spcBef>
        <a:spcPct val="0"/>
      </a:spcBef>
      <a:spcAft>
        <a:spcPct val="0"/>
      </a:spcAft>
      <a:defRPr kern="1200">
        <a:solidFill>
          <a:schemeClr val="tx1"/>
        </a:solidFill>
        <a:latin typeface="Verdana" pitchFamily="34" charset="0"/>
        <a:ea typeface="+mn-ea"/>
        <a:cs typeface="+mn-cs"/>
      </a:defRPr>
    </a:lvl2pPr>
    <a:lvl3pPr marL="1221273" algn="l" rtl="0" fontAlgn="base">
      <a:spcBef>
        <a:spcPct val="0"/>
      </a:spcBef>
      <a:spcAft>
        <a:spcPct val="0"/>
      </a:spcAft>
      <a:defRPr kern="1200">
        <a:solidFill>
          <a:schemeClr val="tx1"/>
        </a:solidFill>
        <a:latin typeface="Verdana" pitchFamily="34" charset="0"/>
        <a:ea typeface="+mn-ea"/>
        <a:cs typeface="+mn-cs"/>
      </a:defRPr>
    </a:lvl3pPr>
    <a:lvl4pPr marL="1831909" algn="l" rtl="0" fontAlgn="base">
      <a:spcBef>
        <a:spcPct val="0"/>
      </a:spcBef>
      <a:spcAft>
        <a:spcPct val="0"/>
      </a:spcAft>
      <a:defRPr kern="1200">
        <a:solidFill>
          <a:schemeClr val="tx1"/>
        </a:solidFill>
        <a:latin typeface="Verdana" pitchFamily="34" charset="0"/>
        <a:ea typeface="+mn-ea"/>
        <a:cs typeface="+mn-cs"/>
      </a:defRPr>
    </a:lvl4pPr>
    <a:lvl5pPr marL="2442545" algn="l" rtl="0" fontAlgn="base">
      <a:spcBef>
        <a:spcPct val="0"/>
      </a:spcBef>
      <a:spcAft>
        <a:spcPct val="0"/>
      </a:spcAft>
      <a:defRPr kern="1200">
        <a:solidFill>
          <a:schemeClr val="tx1"/>
        </a:solidFill>
        <a:latin typeface="Verdana" pitchFamily="34" charset="0"/>
        <a:ea typeface="+mn-ea"/>
        <a:cs typeface="+mn-cs"/>
      </a:defRPr>
    </a:lvl5pPr>
    <a:lvl6pPr marL="3053182" algn="l" defTabSz="1221273" rtl="0" eaLnBrk="1" latinLnBrk="0" hangingPunct="1">
      <a:defRPr kern="1200">
        <a:solidFill>
          <a:schemeClr val="tx1"/>
        </a:solidFill>
        <a:latin typeface="Verdana" pitchFamily="34" charset="0"/>
        <a:ea typeface="+mn-ea"/>
        <a:cs typeface="+mn-cs"/>
      </a:defRPr>
    </a:lvl6pPr>
    <a:lvl7pPr marL="3663818" algn="l" defTabSz="1221273" rtl="0" eaLnBrk="1" latinLnBrk="0" hangingPunct="1">
      <a:defRPr kern="1200">
        <a:solidFill>
          <a:schemeClr val="tx1"/>
        </a:solidFill>
        <a:latin typeface="Verdana" pitchFamily="34" charset="0"/>
        <a:ea typeface="+mn-ea"/>
        <a:cs typeface="+mn-cs"/>
      </a:defRPr>
    </a:lvl7pPr>
    <a:lvl8pPr marL="4274454" algn="l" defTabSz="1221273" rtl="0" eaLnBrk="1" latinLnBrk="0" hangingPunct="1">
      <a:defRPr kern="1200">
        <a:solidFill>
          <a:schemeClr val="tx1"/>
        </a:solidFill>
        <a:latin typeface="Verdana" pitchFamily="34" charset="0"/>
        <a:ea typeface="+mn-ea"/>
        <a:cs typeface="+mn-cs"/>
      </a:defRPr>
    </a:lvl8pPr>
    <a:lvl9pPr marL="4885091" algn="l" defTabSz="1221273" rtl="0" eaLnBrk="1" latinLnBrk="0" hangingPunct="1">
      <a:defRPr kern="1200">
        <a:solidFill>
          <a:schemeClr val="tx1"/>
        </a:solidFill>
        <a:latin typeface="Verdana"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51" userDrawn="1">
          <p15:clr>
            <a:srgbClr val="A4A3A4"/>
          </p15:clr>
        </p15:guide>
      </p15:sldGuideLst>
    </p:ext>
    <p:ext uri="{2D200454-40CA-4A62-9FC3-DE9A4176ACB9}">
      <p15:notesGuideLst xmlns:p15="http://schemas.microsoft.com/office/powerpoint/2012/main">
        <p15:guide id="1" orient="horz" pos="2932">
          <p15:clr>
            <a:srgbClr val="A4A3A4"/>
          </p15:clr>
        </p15:guide>
        <p15:guide id="2" pos="221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clrMode="bw" scaleToFitPaper="1"/>
  <p:clrMru>
    <a:srgbClr val="D9D9D9"/>
    <a:srgbClr val="003249"/>
    <a:srgbClr val="8197A6"/>
    <a:srgbClr val="F1666A"/>
    <a:srgbClr val="053249"/>
    <a:srgbClr val="335E6F"/>
    <a:srgbClr val="006196"/>
    <a:srgbClr val="6DCFF6"/>
    <a:srgbClr val="FFCC4E"/>
    <a:srgbClr val="76C8A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3391" autoAdjust="0"/>
  </p:normalViewPr>
  <p:slideViewPr>
    <p:cSldViewPr snapToGrid="0">
      <p:cViewPr varScale="1">
        <p:scale>
          <a:sx n="42" d="100"/>
          <a:sy n="42" d="100"/>
        </p:scale>
        <p:origin x="1464" y="56"/>
      </p:cViewPr>
      <p:guideLst>
        <p:guide orient="horz" pos="2160"/>
        <p:guide pos="3851"/>
      </p:guideLst>
    </p:cSldViewPr>
  </p:slideViewPr>
  <p:notesTextViewPr>
    <p:cViewPr>
      <p:scale>
        <a:sx n="1" d="1"/>
        <a:sy n="1" d="1"/>
      </p:scale>
      <p:origin x="0" y="0"/>
    </p:cViewPr>
  </p:notesTextViewPr>
  <p:notesViewPr>
    <p:cSldViewPr snapToGrid="0">
      <p:cViewPr varScale="1">
        <p:scale>
          <a:sx n="66" d="100"/>
          <a:sy n="66" d="100"/>
        </p:scale>
        <p:origin x="0" y="0"/>
      </p:cViewPr>
      <p:guideLst>
        <p:guide orient="horz" pos="2932"/>
        <p:guide pos="221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4.xml"/><Relationship Id="rId13" Type="http://schemas.openxmlformats.org/officeDocument/2006/relationships/slide" Target="slides/slide5.xml"/><Relationship Id="rId18" Type="http://schemas.openxmlformats.org/officeDocument/2006/relationships/slide" Target="slides/slide10.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3.xml"/><Relationship Id="rId24"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7.xml"/><Relationship Id="rId23" Type="http://schemas.openxmlformats.org/officeDocument/2006/relationships/theme" Target="theme/theme1.xml"/><Relationship Id="rId10" Type="http://schemas.openxmlformats.org/officeDocument/2006/relationships/slide" Target="slides/slide2.xml"/><Relationship Id="rId19"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atriz Jilete" userId="faacdab2-1bfb-44db-a79b-c68bda1b195c" providerId="ADAL" clId="{0E03FB45-4656-4B8C-A96D-FF43E0763416}"/>
    <pc:docChg chg="modSld">
      <pc:chgData name="Beatriz Jilete" userId="faacdab2-1bfb-44db-a79b-c68bda1b195c" providerId="ADAL" clId="{0E03FB45-4656-4B8C-A96D-FF43E0763416}" dt="2024-10-09T18:39:42.131" v="11" actId="6549"/>
      <pc:docMkLst>
        <pc:docMk/>
      </pc:docMkLst>
      <pc:sldChg chg="modNotesTx">
        <pc:chgData name="Beatriz Jilete" userId="faacdab2-1bfb-44db-a79b-c68bda1b195c" providerId="ADAL" clId="{0E03FB45-4656-4B8C-A96D-FF43E0763416}" dt="2024-10-09T18:38:49.440" v="0" actId="6549"/>
        <pc:sldMkLst>
          <pc:docMk/>
          <pc:sldMk cId="0" sldId="256"/>
        </pc:sldMkLst>
      </pc:sldChg>
      <pc:sldChg chg="modNotesTx">
        <pc:chgData name="Beatriz Jilete" userId="faacdab2-1bfb-44db-a79b-c68bda1b195c" providerId="ADAL" clId="{0E03FB45-4656-4B8C-A96D-FF43E0763416}" dt="2024-10-09T18:39:42.131" v="11" actId="6549"/>
        <pc:sldMkLst>
          <pc:docMk/>
          <pc:sldMk cId="4291606887" sldId="354"/>
        </pc:sldMkLst>
      </pc:sldChg>
      <pc:sldChg chg="modNotesTx">
        <pc:chgData name="Beatriz Jilete" userId="faacdab2-1bfb-44db-a79b-c68bda1b195c" providerId="ADAL" clId="{0E03FB45-4656-4B8C-A96D-FF43E0763416}" dt="2024-10-09T18:39:03.975" v="5" actId="5793"/>
        <pc:sldMkLst>
          <pc:docMk/>
          <pc:sldMk cId="2707077803" sldId="2247"/>
        </pc:sldMkLst>
      </pc:sldChg>
      <pc:sldChg chg="modNotesTx">
        <pc:chgData name="Beatriz Jilete" userId="faacdab2-1bfb-44db-a79b-c68bda1b195c" providerId="ADAL" clId="{0E03FB45-4656-4B8C-A96D-FF43E0763416}" dt="2024-10-09T18:38:55.772" v="1" actId="6549"/>
        <pc:sldMkLst>
          <pc:docMk/>
          <pc:sldMk cId="1700593304" sldId="2147375852"/>
        </pc:sldMkLst>
      </pc:sldChg>
      <pc:sldChg chg="modNotesTx">
        <pc:chgData name="Beatriz Jilete" userId="faacdab2-1bfb-44db-a79b-c68bda1b195c" providerId="ADAL" clId="{0E03FB45-4656-4B8C-A96D-FF43E0763416}" dt="2024-10-09T18:39:18.402" v="7" actId="6549"/>
        <pc:sldMkLst>
          <pc:docMk/>
          <pc:sldMk cId="2774848949" sldId="2147375856"/>
        </pc:sldMkLst>
      </pc:sldChg>
      <pc:sldChg chg="modNotesTx">
        <pc:chgData name="Beatriz Jilete" userId="faacdab2-1bfb-44db-a79b-c68bda1b195c" providerId="ADAL" clId="{0E03FB45-4656-4B8C-A96D-FF43E0763416}" dt="2024-10-09T18:39:12.643" v="6" actId="6549"/>
        <pc:sldMkLst>
          <pc:docMk/>
          <pc:sldMk cId="496160282" sldId="2147375858"/>
        </pc:sldMkLst>
      </pc:sldChg>
      <pc:sldChg chg="modNotesTx">
        <pc:chgData name="Beatriz Jilete" userId="faacdab2-1bfb-44db-a79b-c68bda1b195c" providerId="ADAL" clId="{0E03FB45-4656-4B8C-A96D-FF43E0763416}" dt="2024-10-09T18:39:31.734" v="9" actId="6549"/>
        <pc:sldMkLst>
          <pc:docMk/>
          <pc:sldMk cId="2998652633" sldId="2147375859"/>
        </pc:sldMkLst>
      </pc:sldChg>
      <pc:sldChg chg="modNotesTx">
        <pc:chgData name="Beatriz Jilete" userId="faacdab2-1bfb-44db-a79b-c68bda1b195c" providerId="ADAL" clId="{0E03FB45-4656-4B8C-A96D-FF43E0763416}" dt="2024-10-09T18:39:24.453" v="8" actId="6549"/>
        <pc:sldMkLst>
          <pc:docMk/>
          <pc:sldMk cId="1214160840" sldId="2147375861"/>
        </pc:sldMkLst>
      </pc:sldChg>
      <pc:sldChg chg="modNotesTx">
        <pc:chgData name="Beatriz Jilete" userId="faacdab2-1bfb-44db-a79b-c68bda1b195c" providerId="ADAL" clId="{0E03FB45-4656-4B8C-A96D-FF43E0763416}" dt="2024-10-09T18:39:37.435" v="10" actId="6549"/>
        <pc:sldMkLst>
          <pc:docMk/>
          <pc:sldMk cId="4203629702" sldId="2147375863"/>
        </pc:sldMkLst>
      </pc:sldChg>
    </pc:docChg>
  </pc:docChgLst>
  <pc:docChgLst>
    <pc:chgData name="Beatriz Jilete" userId="faacdab2-1bfb-44db-a79b-c68bda1b195c" providerId="ADAL" clId="{A31BCA25-C51F-4A8F-AE5F-73BFE87AB10B}"/>
    <pc:docChg chg="undo custSel addSld delSld modSld modMainMaster">
      <pc:chgData name="Beatriz Jilete" userId="faacdab2-1bfb-44db-a79b-c68bda1b195c" providerId="ADAL" clId="{A31BCA25-C51F-4A8F-AE5F-73BFE87AB10B}" dt="2023-09-29T06:46:35.512" v="4579" actId="27349"/>
      <pc:docMkLst>
        <pc:docMk/>
      </pc:docMkLst>
      <pc:sldChg chg="modSp mod">
        <pc:chgData name="Beatriz Jilete" userId="faacdab2-1bfb-44db-a79b-c68bda1b195c" providerId="ADAL" clId="{A31BCA25-C51F-4A8F-AE5F-73BFE87AB10B}" dt="2023-09-27T16:01:09.734" v="103" actId="20577"/>
        <pc:sldMkLst>
          <pc:docMk/>
          <pc:sldMk cId="0" sldId="256"/>
        </pc:sldMkLst>
        <pc:spChg chg="mod">
          <ac:chgData name="Beatriz Jilete" userId="faacdab2-1bfb-44db-a79b-c68bda1b195c" providerId="ADAL" clId="{A31BCA25-C51F-4A8F-AE5F-73BFE87AB10B}" dt="2023-09-27T16:00:54.718" v="75" actId="20577"/>
          <ac:spMkLst>
            <pc:docMk/>
            <pc:sldMk cId="0" sldId="256"/>
            <ac:spMk id="4" creationId="{00000000-0000-0000-0000-000000000000}"/>
          </ac:spMkLst>
        </pc:spChg>
        <pc:spChg chg="mod">
          <ac:chgData name="Beatriz Jilete" userId="faacdab2-1bfb-44db-a79b-c68bda1b195c" providerId="ADAL" clId="{A31BCA25-C51F-4A8F-AE5F-73BFE87AB10B}" dt="2023-09-27T16:01:09.734" v="103" actId="20577"/>
          <ac:spMkLst>
            <pc:docMk/>
            <pc:sldMk cId="0" sldId="256"/>
            <ac:spMk id="7" creationId="{00000000-0000-0000-0000-000000000000}"/>
          </ac:spMkLst>
        </pc:spChg>
      </pc:sldChg>
      <pc:sldChg chg="del">
        <pc:chgData name="Beatriz Jilete" userId="faacdab2-1bfb-44db-a79b-c68bda1b195c" providerId="ADAL" clId="{A31BCA25-C51F-4A8F-AE5F-73BFE87AB10B}" dt="2023-09-28T06:51:18.104" v="3560" actId="47"/>
        <pc:sldMkLst>
          <pc:docMk/>
          <pc:sldMk cId="3541927612" sldId="261"/>
        </pc:sldMkLst>
      </pc:sldChg>
      <pc:sldChg chg="del">
        <pc:chgData name="Beatriz Jilete" userId="faacdab2-1bfb-44db-a79b-c68bda1b195c" providerId="ADAL" clId="{A31BCA25-C51F-4A8F-AE5F-73BFE87AB10B}" dt="2023-09-28T06:51:29.801" v="3563" actId="47"/>
        <pc:sldMkLst>
          <pc:docMk/>
          <pc:sldMk cId="998735706" sldId="316"/>
        </pc:sldMkLst>
      </pc:sldChg>
      <pc:sldChg chg="del">
        <pc:chgData name="Beatriz Jilete" userId="faacdab2-1bfb-44db-a79b-c68bda1b195c" providerId="ADAL" clId="{A31BCA25-C51F-4A8F-AE5F-73BFE87AB10B}" dt="2023-09-28T06:51:08.842" v="3557" actId="47"/>
        <pc:sldMkLst>
          <pc:docMk/>
          <pc:sldMk cId="2784217509" sldId="327"/>
        </pc:sldMkLst>
      </pc:sldChg>
      <pc:sldChg chg="modSp del">
        <pc:chgData name="Beatriz Jilete" userId="faacdab2-1bfb-44db-a79b-c68bda1b195c" providerId="ADAL" clId="{A31BCA25-C51F-4A8F-AE5F-73BFE87AB10B}" dt="2023-09-28T07:03:56.425" v="4270" actId="47"/>
        <pc:sldMkLst>
          <pc:docMk/>
          <pc:sldMk cId="2159224478" sldId="333"/>
        </pc:sldMkLst>
        <pc:spChg chg="mod">
          <ac:chgData name="Beatriz Jilete" userId="faacdab2-1bfb-44db-a79b-c68bda1b195c" providerId="ADAL" clId="{A31BCA25-C51F-4A8F-AE5F-73BFE87AB10B}" dt="2023-09-28T06:54:18.864" v="3626" actId="1076"/>
          <ac:spMkLst>
            <pc:docMk/>
            <pc:sldMk cId="2159224478" sldId="333"/>
            <ac:spMk id="5" creationId="{D10F4CC2-B81A-8547-9CDD-6957E8760139}"/>
          </ac:spMkLst>
        </pc:spChg>
      </pc:sldChg>
      <pc:sldChg chg="del">
        <pc:chgData name="Beatriz Jilete" userId="faacdab2-1bfb-44db-a79b-c68bda1b195c" providerId="ADAL" clId="{A31BCA25-C51F-4A8F-AE5F-73BFE87AB10B}" dt="2023-09-28T06:51:32.192" v="3564" actId="47"/>
        <pc:sldMkLst>
          <pc:docMk/>
          <pc:sldMk cId="2414214083" sldId="336"/>
        </pc:sldMkLst>
      </pc:sldChg>
      <pc:sldChg chg="delSp modSp del mod">
        <pc:chgData name="Beatriz Jilete" userId="faacdab2-1bfb-44db-a79b-c68bda1b195c" providerId="ADAL" clId="{A31BCA25-C51F-4A8F-AE5F-73BFE87AB10B}" dt="2023-09-28T05:58:55.382" v="530" actId="47"/>
        <pc:sldMkLst>
          <pc:docMk/>
          <pc:sldMk cId="2787832933" sldId="349"/>
        </pc:sldMkLst>
        <pc:spChg chg="mod">
          <ac:chgData name="Beatriz Jilete" userId="faacdab2-1bfb-44db-a79b-c68bda1b195c" providerId="ADAL" clId="{A31BCA25-C51F-4A8F-AE5F-73BFE87AB10B}" dt="2023-09-27T16:51:31.051" v="409" actId="20577"/>
          <ac:spMkLst>
            <pc:docMk/>
            <pc:sldMk cId="2787832933" sldId="349"/>
            <ac:spMk id="2" creationId="{00000000-0000-0000-0000-000000000000}"/>
          </ac:spMkLst>
        </pc:spChg>
        <pc:spChg chg="del">
          <ac:chgData name="Beatriz Jilete" userId="faacdab2-1bfb-44db-a79b-c68bda1b195c" providerId="ADAL" clId="{A31BCA25-C51F-4A8F-AE5F-73BFE87AB10B}" dt="2023-09-28T05:54:55.003" v="506" actId="478"/>
          <ac:spMkLst>
            <pc:docMk/>
            <pc:sldMk cId="2787832933" sldId="349"/>
            <ac:spMk id="3" creationId="{00000000-0000-0000-0000-000000000000}"/>
          </ac:spMkLst>
        </pc:spChg>
        <pc:spChg chg="del">
          <ac:chgData name="Beatriz Jilete" userId="faacdab2-1bfb-44db-a79b-c68bda1b195c" providerId="ADAL" clId="{A31BCA25-C51F-4A8F-AE5F-73BFE87AB10B}" dt="2023-09-28T05:55:07.713" v="518" actId="478"/>
          <ac:spMkLst>
            <pc:docMk/>
            <pc:sldMk cId="2787832933" sldId="349"/>
            <ac:spMk id="5" creationId="{00000000-0000-0000-0000-000000000000}"/>
          </ac:spMkLst>
        </pc:spChg>
        <pc:spChg chg="del">
          <ac:chgData name="Beatriz Jilete" userId="faacdab2-1bfb-44db-a79b-c68bda1b195c" providerId="ADAL" clId="{A31BCA25-C51F-4A8F-AE5F-73BFE87AB10B}" dt="2023-09-28T05:55:16.152" v="527" actId="478"/>
          <ac:spMkLst>
            <pc:docMk/>
            <pc:sldMk cId="2787832933" sldId="349"/>
            <ac:spMk id="6" creationId="{00000000-0000-0000-0000-000000000000}"/>
          </ac:spMkLst>
        </pc:spChg>
        <pc:spChg chg="del">
          <ac:chgData name="Beatriz Jilete" userId="faacdab2-1bfb-44db-a79b-c68bda1b195c" providerId="ADAL" clId="{A31BCA25-C51F-4A8F-AE5F-73BFE87AB10B}" dt="2023-09-28T05:55:14.618" v="526" actId="478"/>
          <ac:spMkLst>
            <pc:docMk/>
            <pc:sldMk cId="2787832933" sldId="349"/>
            <ac:spMk id="7" creationId="{00000000-0000-0000-0000-000000000000}"/>
          </ac:spMkLst>
        </pc:spChg>
        <pc:spChg chg="del">
          <ac:chgData name="Beatriz Jilete" userId="faacdab2-1bfb-44db-a79b-c68bda1b195c" providerId="ADAL" clId="{A31BCA25-C51F-4A8F-AE5F-73BFE87AB10B}" dt="2023-09-28T05:55:01.008" v="512" actId="478"/>
          <ac:spMkLst>
            <pc:docMk/>
            <pc:sldMk cId="2787832933" sldId="349"/>
            <ac:spMk id="8" creationId="{00000000-0000-0000-0000-000000000000}"/>
          </ac:spMkLst>
        </pc:spChg>
        <pc:spChg chg="del">
          <ac:chgData name="Beatriz Jilete" userId="faacdab2-1bfb-44db-a79b-c68bda1b195c" providerId="ADAL" clId="{A31BCA25-C51F-4A8F-AE5F-73BFE87AB10B}" dt="2023-09-28T05:54:58.705" v="510" actId="478"/>
          <ac:spMkLst>
            <pc:docMk/>
            <pc:sldMk cId="2787832933" sldId="349"/>
            <ac:spMk id="9" creationId="{00000000-0000-0000-0000-000000000000}"/>
          </ac:spMkLst>
        </pc:spChg>
        <pc:spChg chg="del">
          <ac:chgData name="Beatriz Jilete" userId="faacdab2-1bfb-44db-a79b-c68bda1b195c" providerId="ADAL" clId="{A31BCA25-C51F-4A8F-AE5F-73BFE87AB10B}" dt="2023-09-28T05:54:53.737" v="505" actId="478"/>
          <ac:spMkLst>
            <pc:docMk/>
            <pc:sldMk cId="2787832933" sldId="349"/>
            <ac:spMk id="10" creationId="{00000000-0000-0000-0000-000000000000}"/>
          </ac:spMkLst>
        </pc:spChg>
        <pc:spChg chg="del">
          <ac:chgData name="Beatriz Jilete" userId="faacdab2-1bfb-44db-a79b-c68bda1b195c" providerId="ADAL" clId="{A31BCA25-C51F-4A8F-AE5F-73BFE87AB10B}" dt="2023-09-28T05:55:00.201" v="511" actId="478"/>
          <ac:spMkLst>
            <pc:docMk/>
            <pc:sldMk cId="2787832933" sldId="349"/>
            <ac:spMk id="12" creationId="{02AB333F-5201-959B-0073-FCF60FFFF9FF}"/>
          </ac:spMkLst>
        </pc:spChg>
        <pc:spChg chg="del">
          <ac:chgData name="Beatriz Jilete" userId="faacdab2-1bfb-44db-a79b-c68bda1b195c" providerId="ADAL" clId="{A31BCA25-C51F-4A8F-AE5F-73BFE87AB10B}" dt="2023-09-28T05:55:03.008" v="513" actId="478"/>
          <ac:spMkLst>
            <pc:docMk/>
            <pc:sldMk cId="2787832933" sldId="349"/>
            <ac:spMk id="59" creationId="{A11B932F-7777-4879-C597-A98CFAD41C19}"/>
          </ac:spMkLst>
        </pc:spChg>
        <pc:grpChg chg="del">
          <ac:chgData name="Beatriz Jilete" userId="faacdab2-1bfb-44db-a79b-c68bda1b195c" providerId="ADAL" clId="{A31BCA25-C51F-4A8F-AE5F-73BFE87AB10B}" dt="2023-09-28T05:54:51.761" v="504" actId="478"/>
          <ac:grpSpMkLst>
            <pc:docMk/>
            <pc:sldMk cId="2787832933" sldId="349"/>
            <ac:grpSpMk id="28" creationId="{A313B602-894F-70BA-7843-B32B4702BAFA}"/>
          </ac:grpSpMkLst>
        </pc:grpChg>
        <pc:grpChg chg="del">
          <ac:chgData name="Beatriz Jilete" userId="faacdab2-1bfb-44db-a79b-c68bda1b195c" providerId="ADAL" clId="{A31BCA25-C51F-4A8F-AE5F-73BFE87AB10B}" dt="2023-09-28T05:54:56.818" v="508" actId="478"/>
          <ac:grpSpMkLst>
            <pc:docMk/>
            <pc:sldMk cId="2787832933" sldId="349"/>
            <ac:grpSpMk id="53" creationId="{4C9FF049-D6F2-2CFC-A25A-94FD9C34BF1C}"/>
          </ac:grpSpMkLst>
        </pc:grpChg>
        <pc:grpChg chg="del">
          <ac:chgData name="Beatriz Jilete" userId="faacdab2-1bfb-44db-a79b-c68bda1b195c" providerId="ADAL" clId="{A31BCA25-C51F-4A8F-AE5F-73BFE87AB10B}" dt="2023-09-28T05:54:56.177" v="507" actId="478"/>
          <ac:grpSpMkLst>
            <pc:docMk/>
            <pc:sldMk cId="2787832933" sldId="349"/>
            <ac:grpSpMk id="54" creationId="{4E10ED9B-E5BD-0CF8-2147-75514E41A467}"/>
          </ac:grpSpMkLst>
        </pc:grpChg>
        <pc:grpChg chg="del">
          <ac:chgData name="Beatriz Jilete" userId="faacdab2-1bfb-44db-a79b-c68bda1b195c" providerId="ADAL" clId="{A31BCA25-C51F-4A8F-AE5F-73BFE87AB10B}" dt="2023-09-28T05:55:03.825" v="514" actId="478"/>
          <ac:grpSpMkLst>
            <pc:docMk/>
            <pc:sldMk cId="2787832933" sldId="349"/>
            <ac:grpSpMk id="62" creationId="{3D945198-1538-91AF-70BD-4F3B8CD523F6}"/>
          </ac:grpSpMkLst>
        </pc:grpChg>
        <pc:grpChg chg="del">
          <ac:chgData name="Beatriz Jilete" userId="faacdab2-1bfb-44db-a79b-c68bda1b195c" providerId="ADAL" clId="{A31BCA25-C51F-4A8F-AE5F-73BFE87AB10B}" dt="2023-09-28T05:55:09.544" v="520" actId="478"/>
          <ac:grpSpMkLst>
            <pc:docMk/>
            <pc:sldMk cId="2787832933" sldId="349"/>
            <ac:grpSpMk id="1109" creationId="{2B4683FC-034C-63BB-ECA2-135DBCD8AEA5}"/>
          </ac:grpSpMkLst>
        </pc:grpChg>
        <pc:grpChg chg="del">
          <ac:chgData name="Beatriz Jilete" userId="faacdab2-1bfb-44db-a79b-c68bda1b195c" providerId="ADAL" clId="{A31BCA25-C51F-4A8F-AE5F-73BFE87AB10B}" dt="2023-09-28T05:55:11.305" v="522" actId="478"/>
          <ac:grpSpMkLst>
            <pc:docMk/>
            <pc:sldMk cId="2787832933" sldId="349"/>
            <ac:grpSpMk id="1110" creationId="{E90E4EF6-7E4B-BA5A-DC0E-7088BC03B0D2}"/>
          </ac:grpSpMkLst>
        </pc:grpChg>
        <pc:grpChg chg="del">
          <ac:chgData name="Beatriz Jilete" userId="faacdab2-1bfb-44db-a79b-c68bda1b195c" providerId="ADAL" clId="{A31BCA25-C51F-4A8F-AE5F-73BFE87AB10B}" dt="2023-09-28T05:55:08.777" v="519" actId="478"/>
          <ac:grpSpMkLst>
            <pc:docMk/>
            <pc:sldMk cId="2787832933" sldId="349"/>
            <ac:grpSpMk id="1115" creationId="{FA403C5C-0D87-5346-FD15-5B5EEB7BA39F}"/>
          </ac:grpSpMkLst>
        </pc:grpChg>
        <pc:grpChg chg="del">
          <ac:chgData name="Beatriz Jilete" userId="faacdab2-1bfb-44db-a79b-c68bda1b195c" providerId="ADAL" clId="{A31BCA25-C51F-4A8F-AE5F-73BFE87AB10B}" dt="2023-09-28T05:55:10.313" v="521" actId="478"/>
          <ac:grpSpMkLst>
            <pc:docMk/>
            <pc:sldMk cId="2787832933" sldId="349"/>
            <ac:grpSpMk id="1120" creationId="{85F01A68-A404-C956-462B-D44CE2BFC8E4}"/>
          </ac:grpSpMkLst>
        </pc:grpChg>
        <pc:picChg chg="del">
          <ac:chgData name="Beatriz Jilete" userId="faacdab2-1bfb-44db-a79b-c68bda1b195c" providerId="ADAL" clId="{A31BCA25-C51F-4A8F-AE5F-73BFE87AB10B}" dt="2023-09-28T05:55:06.017" v="517" actId="478"/>
          <ac:picMkLst>
            <pc:docMk/>
            <pc:sldMk cId="2787832933" sldId="349"/>
            <ac:picMk id="34" creationId="{7F6FF6D9-B949-9D21-0DB2-5B2057081F07}"/>
          </ac:picMkLst>
        </pc:picChg>
        <pc:cxnChg chg="mod">
          <ac:chgData name="Beatriz Jilete" userId="faacdab2-1bfb-44db-a79b-c68bda1b195c" providerId="ADAL" clId="{A31BCA25-C51F-4A8F-AE5F-73BFE87AB10B}" dt="2023-09-28T05:54:56.818" v="508" actId="478"/>
          <ac:cxnSpMkLst>
            <pc:docMk/>
            <pc:sldMk cId="2787832933" sldId="349"/>
            <ac:cxnSpMk id="46" creationId="{EF55A526-3C77-61E6-17FE-935B3CEC22E0}"/>
          </ac:cxnSpMkLst>
        </pc:cxnChg>
        <pc:cxnChg chg="mod">
          <ac:chgData name="Beatriz Jilete" userId="faacdab2-1bfb-44db-a79b-c68bda1b195c" providerId="ADAL" clId="{A31BCA25-C51F-4A8F-AE5F-73BFE87AB10B}" dt="2023-09-28T05:54:56.818" v="508" actId="478"/>
          <ac:cxnSpMkLst>
            <pc:docMk/>
            <pc:sldMk cId="2787832933" sldId="349"/>
            <ac:cxnSpMk id="49" creationId="{0E4F3AA5-3612-E14B-E827-6BD0B6A84C09}"/>
          </ac:cxnSpMkLst>
        </pc:cxnChg>
        <pc:cxnChg chg="mod">
          <ac:chgData name="Beatriz Jilete" userId="faacdab2-1bfb-44db-a79b-c68bda1b195c" providerId="ADAL" clId="{A31BCA25-C51F-4A8F-AE5F-73BFE87AB10B}" dt="2023-09-28T05:54:56.177" v="507" actId="478"/>
          <ac:cxnSpMkLst>
            <pc:docMk/>
            <pc:sldMk cId="2787832933" sldId="349"/>
            <ac:cxnSpMk id="56" creationId="{9391567D-D925-A496-2FC0-976972C364FA}"/>
          </ac:cxnSpMkLst>
        </pc:cxnChg>
        <pc:cxnChg chg="mod">
          <ac:chgData name="Beatriz Jilete" userId="faacdab2-1bfb-44db-a79b-c68bda1b195c" providerId="ADAL" clId="{A31BCA25-C51F-4A8F-AE5F-73BFE87AB10B}" dt="2023-09-28T05:54:56.177" v="507" actId="478"/>
          <ac:cxnSpMkLst>
            <pc:docMk/>
            <pc:sldMk cId="2787832933" sldId="349"/>
            <ac:cxnSpMk id="58" creationId="{1B6A2BDE-7469-0377-5D72-FC88D72BA074}"/>
          </ac:cxnSpMkLst>
        </pc:cxnChg>
        <pc:cxnChg chg="mod">
          <ac:chgData name="Beatriz Jilete" userId="faacdab2-1bfb-44db-a79b-c68bda1b195c" providerId="ADAL" clId="{A31BCA25-C51F-4A8F-AE5F-73BFE87AB10B}" dt="2023-09-28T05:55:09.544" v="520" actId="478"/>
          <ac:cxnSpMkLst>
            <pc:docMk/>
            <pc:sldMk cId="2787832933" sldId="349"/>
            <ac:cxnSpMk id="1095" creationId="{EC37C554-47B4-810F-1715-C27404F021D3}"/>
          </ac:cxnSpMkLst>
        </pc:cxnChg>
        <pc:cxnChg chg="mod">
          <ac:chgData name="Beatriz Jilete" userId="faacdab2-1bfb-44db-a79b-c68bda1b195c" providerId="ADAL" clId="{A31BCA25-C51F-4A8F-AE5F-73BFE87AB10B}" dt="2023-09-28T05:55:09.544" v="520" actId="478"/>
          <ac:cxnSpMkLst>
            <pc:docMk/>
            <pc:sldMk cId="2787832933" sldId="349"/>
            <ac:cxnSpMk id="1098" creationId="{51147829-089C-0355-4F9B-CB9CB78CDF02}"/>
          </ac:cxnSpMkLst>
        </pc:cxnChg>
        <pc:cxnChg chg="mod">
          <ac:chgData name="Beatriz Jilete" userId="faacdab2-1bfb-44db-a79b-c68bda1b195c" providerId="ADAL" clId="{A31BCA25-C51F-4A8F-AE5F-73BFE87AB10B}" dt="2023-09-28T05:55:09.544" v="520" actId="478"/>
          <ac:cxnSpMkLst>
            <pc:docMk/>
            <pc:sldMk cId="2787832933" sldId="349"/>
            <ac:cxnSpMk id="1102" creationId="{55DA7125-A206-3FB4-2458-AA26EC38B771}"/>
          </ac:cxnSpMkLst>
        </pc:cxnChg>
        <pc:cxnChg chg="mod">
          <ac:chgData name="Beatriz Jilete" userId="faacdab2-1bfb-44db-a79b-c68bda1b195c" providerId="ADAL" clId="{A31BCA25-C51F-4A8F-AE5F-73BFE87AB10B}" dt="2023-09-28T05:55:11.305" v="522" actId="478"/>
          <ac:cxnSpMkLst>
            <pc:docMk/>
            <pc:sldMk cId="2787832933" sldId="349"/>
            <ac:cxnSpMk id="1112" creationId="{6DDCCD65-955E-4096-550F-F24CD5C9000C}"/>
          </ac:cxnSpMkLst>
        </pc:cxnChg>
        <pc:cxnChg chg="mod">
          <ac:chgData name="Beatriz Jilete" userId="faacdab2-1bfb-44db-a79b-c68bda1b195c" providerId="ADAL" clId="{A31BCA25-C51F-4A8F-AE5F-73BFE87AB10B}" dt="2023-09-28T05:55:11.305" v="522" actId="478"/>
          <ac:cxnSpMkLst>
            <pc:docMk/>
            <pc:sldMk cId="2787832933" sldId="349"/>
            <ac:cxnSpMk id="1113" creationId="{ADC9E986-50D3-2D0F-C19A-A0604756531B}"/>
          </ac:cxnSpMkLst>
        </pc:cxnChg>
        <pc:cxnChg chg="mod">
          <ac:chgData name="Beatriz Jilete" userId="faacdab2-1bfb-44db-a79b-c68bda1b195c" providerId="ADAL" clId="{A31BCA25-C51F-4A8F-AE5F-73BFE87AB10B}" dt="2023-09-28T05:55:11.305" v="522" actId="478"/>
          <ac:cxnSpMkLst>
            <pc:docMk/>
            <pc:sldMk cId="2787832933" sldId="349"/>
            <ac:cxnSpMk id="1114" creationId="{724504BB-831F-161F-9223-FF5515CB0892}"/>
          </ac:cxnSpMkLst>
        </pc:cxnChg>
        <pc:cxnChg chg="mod">
          <ac:chgData name="Beatriz Jilete" userId="faacdab2-1bfb-44db-a79b-c68bda1b195c" providerId="ADAL" clId="{A31BCA25-C51F-4A8F-AE5F-73BFE87AB10B}" dt="2023-09-28T05:55:08.777" v="519" actId="478"/>
          <ac:cxnSpMkLst>
            <pc:docMk/>
            <pc:sldMk cId="2787832933" sldId="349"/>
            <ac:cxnSpMk id="1117" creationId="{D14A0B56-9BFE-B18E-D58B-F709516F9066}"/>
          </ac:cxnSpMkLst>
        </pc:cxnChg>
        <pc:cxnChg chg="mod">
          <ac:chgData name="Beatriz Jilete" userId="faacdab2-1bfb-44db-a79b-c68bda1b195c" providerId="ADAL" clId="{A31BCA25-C51F-4A8F-AE5F-73BFE87AB10B}" dt="2023-09-28T05:55:08.777" v="519" actId="478"/>
          <ac:cxnSpMkLst>
            <pc:docMk/>
            <pc:sldMk cId="2787832933" sldId="349"/>
            <ac:cxnSpMk id="1118" creationId="{C38CDD30-0D11-60D6-75AB-44E7E06BB72F}"/>
          </ac:cxnSpMkLst>
        </pc:cxnChg>
        <pc:cxnChg chg="mod">
          <ac:chgData name="Beatriz Jilete" userId="faacdab2-1bfb-44db-a79b-c68bda1b195c" providerId="ADAL" clId="{A31BCA25-C51F-4A8F-AE5F-73BFE87AB10B}" dt="2023-09-28T05:55:08.777" v="519" actId="478"/>
          <ac:cxnSpMkLst>
            <pc:docMk/>
            <pc:sldMk cId="2787832933" sldId="349"/>
            <ac:cxnSpMk id="1119" creationId="{5007F7A2-3A6D-58AA-DB6A-AE837DEC1104}"/>
          </ac:cxnSpMkLst>
        </pc:cxnChg>
        <pc:cxnChg chg="del">
          <ac:chgData name="Beatriz Jilete" userId="faacdab2-1bfb-44db-a79b-c68bda1b195c" providerId="ADAL" clId="{A31BCA25-C51F-4A8F-AE5F-73BFE87AB10B}" dt="2023-09-28T05:55:12.089" v="523" actId="478"/>
          <ac:cxnSpMkLst>
            <pc:docMk/>
            <pc:sldMk cId="2787832933" sldId="349"/>
            <ac:cxnSpMk id="1122" creationId="{90051A99-D8CC-8CE1-BBA6-AEC5CBB586FB}"/>
          </ac:cxnSpMkLst>
        </pc:cxnChg>
        <pc:cxnChg chg="del">
          <ac:chgData name="Beatriz Jilete" userId="faacdab2-1bfb-44db-a79b-c68bda1b195c" providerId="ADAL" clId="{A31BCA25-C51F-4A8F-AE5F-73BFE87AB10B}" dt="2023-09-28T05:55:12.841" v="524" actId="478"/>
          <ac:cxnSpMkLst>
            <pc:docMk/>
            <pc:sldMk cId="2787832933" sldId="349"/>
            <ac:cxnSpMk id="1124" creationId="{5C87F093-16AA-4ED5-94ED-B68B246C68B5}"/>
          </ac:cxnSpMkLst>
        </pc:cxnChg>
        <pc:cxnChg chg="del">
          <ac:chgData name="Beatriz Jilete" userId="faacdab2-1bfb-44db-a79b-c68bda1b195c" providerId="ADAL" clId="{A31BCA25-C51F-4A8F-AE5F-73BFE87AB10B}" dt="2023-09-28T05:55:13.575" v="525" actId="478"/>
          <ac:cxnSpMkLst>
            <pc:docMk/>
            <pc:sldMk cId="2787832933" sldId="349"/>
            <ac:cxnSpMk id="1126" creationId="{45ACEF87-AA4C-3F79-C024-AFCE7890697D}"/>
          </ac:cxnSpMkLst>
        </pc:cxnChg>
        <pc:cxnChg chg="del">
          <ac:chgData name="Beatriz Jilete" userId="faacdab2-1bfb-44db-a79b-c68bda1b195c" providerId="ADAL" clId="{A31BCA25-C51F-4A8F-AE5F-73BFE87AB10B}" dt="2023-09-28T05:55:05.304" v="516" actId="478"/>
          <ac:cxnSpMkLst>
            <pc:docMk/>
            <pc:sldMk cId="2787832933" sldId="349"/>
            <ac:cxnSpMk id="1128" creationId="{6C5126BB-FDEF-0527-96F2-38209FF3B50E}"/>
          </ac:cxnSpMkLst>
        </pc:cxnChg>
        <pc:cxnChg chg="del">
          <ac:chgData name="Beatriz Jilete" userId="faacdab2-1bfb-44db-a79b-c68bda1b195c" providerId="ADAL" clId="{A31BCA25-C51F-4A8F-AE5F-73BFE87AB10B}" dt="2023-09-28T05:55:04.737" v="515" actId="478"/>
          <ac:cxnSpMkLst>
            <pc:docMk/>
            <pc:sldMk cId="2787832933" sldId="349"/>
            <ac:cxnSpMk id="1129" creationId="{64A61DDE-2716-7741-60AD-100E660702E0}"/>
          </ac:cxnSpMkLst>
        </pc:cxnChg>
        <pc:cxnChg chg="del">
          <ac:chgData name="Beatriz Jilete" userId="faacdab2-1bfb-44db-a79b-c68bda1b195c" providerId="ADAL" clId="{A31BCA25-C51F-4A8F-AE5F-73BFE87AB10B}" dt="2023-09-28T05:54:57.898" v="509" actId="478"/>
          <ac:cxnSpMkLst>
            <pc:docMk/>
            <pc:sldMk cId="2787832933" sldId="349"/>
            <ac:cxnSpMk id="1133" creationId="{ECC486C4-3271-2D9B-4923-3586EFB502BC}"/>
          </ac:cxnSpMkLst>
        </pc:cxnChg>
      </pc:sldChg>
      <pc:sldChg chg="addSp delSp modSp mod modNotesTx">
        <pc:chgData name="Beatriz Jilete" userId="faacdab2-1bfb-44db-a79b-c68bda1b195c" providerId="ADAL" clId="{A31BCA25-C51F-4A8F-AE5F-73BFE87AB10B}" dt="2023-09-28T11:53:58.718" v="4473" actId="20577"/>
        <pc:sldMkLst>
          <pc:docMk/>
          <pc:sldMk cId="4134812865" sldId="351"/>
        </pc:sldMkLst>
        <pc:spChg chg="add mod">
          <ac:chgData name="Beatriz Jilete" userId="faacdab2-1bfb-44db-a79b-c68bda1b195c" providerId="ADAL" clId="{A31BCA25-C51F-4A8F-AE5F-73BFE87AB10B}" dt="2023-09-28T06:45:31.095" v="3217" actId="20577"/>
          <ac:spMkLst>
            <pc:docMk/>
            <pc:sldMk cId="4134812865" sldId="351"/>
            <ac:spMk id="5" creationId="{B9A7A73C-E19A-600D-D52D-1F84D2053C99}"/>
          </ac:spMkLst>
        </pc:spChg>
        <pc:spChg chg="mod">
          <ac:chgData name="Beatriz Jilete" userId="faacdab2-1bfb-44db-a79b-c68bda1b195c" providerId="ADAL" clId="{A31BCA25-C51F-4A8F-AE5F-73BFE87AB10B}" dt="2023-09-28T11:53:36.143" v="4441" actId="20577"/>
          <ac:spMkLst>
            <pc:docMk/>
            <pc:sldMk cId="4134812865" sldId="351"/>
            <ac:spMk id="11" creationId="{B9336678-648F-5BA0-623F-E2620676E018}"/>
          </ac:spMkLst>
        </pc:spChg>
        <pc:picChg chg="add mod">
          <ac:chgData name="Beatriz Jilete" userId="faacdab2-1bfb-44db-a79b-c68bda1b195c" providerId="ADAL" clId="{A31BCA25-C51F-4A8F-AE5F-73BFE87AB10B}" dt="2023-09-28T06:40:08.503" v="3020" actId="1076"/>
          <ac:picMkLst>
            <pc:docMk/>
            <pc:sldMk cId="4134812865" sldId="351"/>
            <ac:picMk id="2" creationId="{BB2C5EF0-2887-5F66-8C29-3705CEBE81AB}"/>
          </ac:picMkLst>
        </pc:picChg>
        <pc:picChg chg="add mod">
          <ac:chgData name="Beatriz Jilete" userId="faacdab2-1bfb-44db-a79b-c68bda1b195c" providerId="ADAL" clId="{A31BCA25-C51F-4A8F-AE5F-73BFE87AB10B}" dt="2023-09-28T06:35:48.424" v="2819" actId="1076"/>
          <ac:picMkLst>
            <pc:docMk/>
            <pc:sldMk cId="4134812865" sldId="351"/>
            <ac:picMk id="3" creationId="{2D0EB833-963B-0D6A-480F-6AE4E509EF35}"/>
          </ac:picMkLst>
        </pc:picChg>
        <pc:picChg chg="add mod">
          <ac:chgData name="Beatriz Jilete" userId="faacdab2-1bfb-44db-a79b-c68bda1b195c" providerId="ADAL" clId="{A31BCA25-C51F-4A8F-AE5F-73BFE87AB10B}" dt="2023-09-28T06:35:50.058" v="2820" actId="1076"/>
          <ac:picMkLst>
            <pc:docMk/>
            <pc:sldMk cId="4134812865" sldId="351"/>
            <ac:picMk id="4" creationId="{344D241A-CB67-907F-194E-0F9C258C34FB}"/>
          </ac:picMkLst>
        </pc:picChg>
        <pc:picChg chg="del">
          <ac:chgData name="Beatriz Jilete" userId="faacdab2-1bfb-44db-a79b-c68bda1b195c" providerId="ADAL" clId="{A31BCA25-C51F-4A8F-AE5F-73BFE87AB10B}" dt="2023-09-28T06:33:52.861" v="2800" actId="478"/>
          <ac:picMkLst>
            <pc:docMk/>
            <pc:sldMk cId="4134812865" sldId="351"/>
            <ac:picMk id="15" creationId="{C899ECC2-9F09-DD99-31D7-66BB2D370E99}"/>
          </ac:picMkLst>
        </pc:picChg>
        <pc:picChg chg="del">
          <ac:chgData name="Beatriz Jilete" userId="faacdab2-1bfb-44db-a79b-c68bda1b195c" providerId="ADAL" clId="{A31BCA25-C51F-4A8F-AE5F-73BFE87AB10B}" dt="2023-09-28T06:33:53.668" v="2801" actId="478"/>
          <ac:picMkLst>
            <pc:docMk/>
            <pc:sldMk cId="4134812865" sldId="351"/>
            <ac:picMk id="16" creationId="{ABE15E82-A34D-3130-6889-41A9BD64F45A}"/>
          </ac:picMkLst>
        </pc:picChg>
      </pc:sldChg>
      <pc:sldChg chg="del">
        <pc:chgData name="Beatriz Jilete" userId="faacdab2-1bfb-44db-a79b-c68bda1b195c" providerId="ADAL" clId="{A31BCA25-C51F-4A8F-AE5F-73BFE87AB10B}" dt="2023-09-28T06:51:23.265" v="3561" actId="47"/>
        <pc:sldMkLst>
          <pc:docMk/>
          <pc:sldMk cId="1870042558" sldId="352"/>
        </pc:sldMkLst>
      </pc:sldChg>
      <pc:sldChg chg="addSp delSp modSp mod">
        <pc:chgData name="Beatriz Jilete" userId="faacdab2-1bfb-44db-a79b-c68bda1b195c" providerId="ADAL" clId="{A31BCA25-C51F-4A8F-AE5F-73BFE87AB10B}" dt="2023-09-28T13:43:49.986" v="4575" actId="108"/>
        <pc:sldMkLst>
          <pc:docMk/>
          <pc:sldMk cId="4291606887" sldId="354"/>
        </pc:sldMkLst>
        <pc:spChg chg="add del mod">
          <ac:chgData name="Beatriz Jilete" userId="faacdab2-1bfb-44db-a79b-c68bda1b195c" providerId="ADAL" clId="{A31BCA25-C51F-4A8F-AE5F-73BFE87AB10B}" dt="2023-09-28T06:55:00.210" v="3638"/>
          <ac:spMkLst>
            <pc:docMk/>
            <pc:sldMk cId="4291606887" sldId="354"/>
            <ac:spMk id="3" creationId="{A5FAD1C7-25C8-489E-B395-6E5C031048F0}"/>
          </ac:spMkLst>
        </pc:spChg>
        <pc:spChg chg="add del mod">
          <ac:chgData name="Beatriz Jilete" userId="faacdab2-1bfb-44db-a79b-c68bda1b195c" providerId="ADAL" clId="{A31BCA25-C51F-4A8F-AE5F-73BFE87AB10B}" dt="2023-09-28T06:54:23.792" v="3627" actId="478"/>
          <ac:spMkLst>
            <pc:docMk/>
            <pc:sldMk cId="4291606887" sldId="354"/>
            <ac:spMk id="4" creationId="{C558709E-1ADD-4A36-6699-F1DDC7414716}"/>
          </ac:spMkLst>
        </pc:spChg>
        <pc:spChg chg="mod">
          <ac:chgData name="Beatriz Jilete" userId="faacdab2-1bfb-44db-a79b-c68bda1b195c" providerId="ADAL" clId="{A31BCA25-C51F-4A8F-AE5F-73BFE87AB10B}" dt="2023-09-28T06:50:58.504" v="3554" actId="20577"/>
          <ac:spMkLst>
            <pc:docMk/>
            <pc:sldMk cId="4291606887" sldId="354"/>
            <ac:spMk id="5" creationId="{5014AEEB-73DC-52CB-3260-AC8A679E0D02}"/>
          </ac:spMkLst>
        </pc:spChg>
        <pc:spChg chg="add mod">
          <ac:chgData name="Beatriz Jilete" userId="faacdab2-1bfb-44db-a79b-c68bda1b195c" providerId="ADAL" clId="{A31BCA25-C51F-4A8F-AE5F-73BFE87AB10B}" dt="2023-09-28T13:43:49.986" v="4575" actId="108"/>
          <ac:spMkLst>
            <pc:docMk/>
            <pc:sldMk cId="4291606887" sldId="354"/>
            <ac:spMk id="6" creationId="{C68853B7-ED38-D503-CCBC-350E7F653A11}"/>
          </ac:spMkLst>
        </pc:spChg>
        <pc:spChg chg="add del mod">
          <ac:chgData name="Beatriz Jilete" userId="faacdab2-1bfb-44db-a79b-c68bda1b195c" providerId="ADAL" clId="{A31BCA25-C51F-4A8F-AE5F-73BFE87AB10B}" dt="2023-09-28T06:55:02.903" v="3639" actId="478"/>
          <ac:spMkLst>
            <pc:docMk/>
            <pc:sldMk cId="4291606887" sldId="354"/>
            <ac:spMk id="7" creationId="{2AA6CEDE-46E3-1027-8495-D7ADDF86CA55}"/>
          </ac:spMkLst>
        </pc:spChg>
        <pc:spChg chg="del">
          <ac:chgData name="Beatriz Jilete" userId="faacdab2-1bfb-44db-a79b-c68bda1b195c" providerId="ADAL" clId="{A31BCA25-C51F-4A8F-AE5F-73BFE87AB10B}" dt="2023-09-28T06:55:00.208" v="3636" actId="478"/>
          <ac:spMkLst>
            <pc:docMk/>
            <pc:sldMk cId="4291606887" sldId="354"/>
            <ac:spMk id="32" creationId="{BF5ABE3F-AE39-4CF3-B426-8D306042E0E6}"/>
          </ac:spMkLst>
        </pc:spChg>
        <pc:grpChg chg="del">
          <ac:chgData name="Beatriz Jilete" userId="faacdab2-1bfb-44db-a79b-c68bda1b195c" providerId="ADAL" clId="{A31BCA25-C51F-4A8F-AE5F-73BFE87AB10B}" dt="2023-09-28T06:51:02.648" v="3555" actId="478"/>
          <ac:grpSpMkLst>
            <pc:docMk/>
            <pc:sldMk cId="4291606887" sldId="354"/>
            <ac:grpSpMk id="11" creationId="{A45C08E1-CCBB-6D22-15EF-F204E47097D3}"/>
          </ac:grpSpMkLst>
        </pc:grpChg>
      </pc:sldChg>
      <pc:sldChg chg="del">
        <pc:chgData name="Beatriz Jilete" userId="faacdab2-1bfb-44db-a79b-c68bda1b195c" providerId="ADAL" clId="{A31BCA25-C51F-4A8F-AE5F-73BFE87AB10B}" dt="2023-09-28T06:29:06.924" v="2729" actId="47"/>
        <pc:sldMkLst>
          <pc:docMk/>
          <pc:sldMk cId="3350196100" sldId="355"/>
        </pc:sldMkLst>
      </pc:sldChg>
      <pc:sldChg chg="del">
        <pc:chgData name="Beatriz Jilete" userId="faacdab2-1bfb-44db-a79b-c68bda1b195c" providerId="ADAL" clId="{A31BCA25-C51F-4A8F-AE5F-73BFE87AB10B}" dt="2023-09-28T06:51:12.349" v="3559" actId="47"/>
        <pc:sldMkLst>
          <pc:docMk/>
          <pc:sldMk cId="754339323" sldId="356"/>
        </pc:sldMkLst>
      </pc:sldChg>
      <pc:sldChg chg="del">
        <pc:chgData name="Beatriz Jilete" userId="faacdab2-1bfb-44db-a79b-c68bda1b195c" providerId="ADAL" clId="{A31BCA25-C51F-4A8F-AE5F-73BFE87AB10B}" dt="2023-09-27T16:50:52.205" v="361" actId="47"/>
        <pc:sldMkLst>
          <pc:docMk/>
          <pc:sldMk cId="1924589498" sldId="378"/>
        </pc:sldMkLst>
      </pc:sldChg>
      <pc:sldChg chg="del">
        <pc:chgData name="Beatriz Jilete" userId="faacdab2-1bfb-44db-a79b-c68bda1b195c" providerId="ADAL" clId="{A31BCA25-C51F-4A8F-AE5F-73BFE87AB10B}" dt="2023-09-28T06:51:07.377" v="3556" actId="47"/>
        <pc:sldMkLst>
          <pc:docMk/>
          <pc:sldMk cId="2707077803" sldId="2247"/>
        </pc:sldMkLst>
      </pc:sldChg>
      <pc:sldChg chg="del">
        <pc:chgData name="Beatriz Jilete" userId="faacdab2-1bfb-44db-a79b-c68bda1b195c" providerId="ADAL" clId="{A31BCA25-C51F-4A8F-AE5F-73BFE87AB10B}" dt="2023-09-28T06:51:10.665" v="3558" actId="47"/>
        <pc:sldMkLst>
          <pc:docMk/>
          <pc:sldMk cId="1833245969" sldId="2248"/>
        </pc:sldMkLst>
      </pc:sldChg>
      <pc:sldChg chg="del">
        <pc:chgData name="Beatriz Jilete" userId="faacdab2-1bfb-44db-a79b-c68bda1b195c" providerId="ADAL" clId="{A31BCA25-C51F-4A8F-AE5F-73BFE87AB10B}" dt="2023-09-28T06:51:24.514" v="3562" actId="47"/>
        <pc:sldMkLst>
          <pc:docMk/>
          <pc:sldMk cId="827862888" sldId="2249"/>
        </pc:sldMkLst>
      </pc:sldChg>
      <pc:sldChg chg="addSp delSp modSp add del mod">
        <pc:chgData name="Beatriz Jilete" userId="faacdab2-1bfb-44db-a79b-c68bda1b195c" providerId="ADAL" clId="{A31BCA25-C51F-4A8F-AE5F-73BFE87AB10B}" dt="2023-09-28T13:38:48.336" v="4563" actId="1038"/>
        <pc:sldMkLst>
          <pc:docMk/>
          <pc:sldMk cId="2348274851" sldId="2147375776"/>
        </pc:sldMkLst>
        <pc:spChg chg="mod">
          <ac:chgData name="Beatriz Jilete" userId="faacdab2-1bfb-44db-a79b-c68bda1b195c" providerId="ADAL" clId="{A31BCA25-C51F-4A8F-AE5F-73BFE87AB10B}" dt="2023-09-27T16:32:40.265" v="113" actId="20577"/>
          <ac:spMkLst>
            <pc:docMk/>
            <pc:sldMk cId="2348274851" sldId="2147375776"/>
            <ac:spMk id="2" creationId="{EEC0DBB5-1B98-4EEB-98A3-59A3458275F0}"/>
          </ac:spMkLst>
        </pc:spChg>
        <pc:spChg chg="mod">
          <ac:chgData name="Beatriz Jilete" userId="faacdab2-1bfb-44db-a79b-c68bda1b195c" providerId="ADAL" clId="{A31BCA25-C51F-4A8F-AE5F-73BFE87AB10B}" dt="2023-09-27T16:36:25.310" v="298" actId="20577"/>
          <ac:spMkLst>
            <pc:docMk/>
            <pc:sldMk cId="2348274851" sldId="2147375776"/>
            <ac:spMk id="4" creationId="{35AA1778-F551-4439-9F7B-1925A3D7B563}"/>
          </ac:spMkLst>
        </pc:spChg>
        <pc:spChg chg="mod">
          <ac:chgData name="Beatriz Jilete" userId="faacdab2-1bfb-44db-a79b-c68bda1b195c" providerId="ADAL" clId="{A31BCA25-C51F-4A8F-AE5F-73BFE87AB10B}" dt="2023-09-27T16:35:45.430" v="296" actId="20577"/>
          <ac:spMkLst>
            <pc:docMk/>
            <pc:sldMk cId="2348274851" sldId="2147375776"/>
            <ac:spMk id="5" creationId="{2605EE5F-23F3-4586-B9CC-F3F078A8DA1C}"/>
          </ac:spMkLst>
        </pc:spChg>
        <pc:spChg chg="mod">
          <ac:chgData name="Beatriz Jilete" userId="faacdab2-1bfb-44db-a79b-c68bda1b195c" providerId="ADAL" clId="{A31BCA25-C51F-4A8F-AE5F-73BFE87AB10B}" dt="2023-09-28T11:52:59.871" v="4416" actId="20577"/>
          <ac:spMkLst>
            <pc:docMk/>
            <pc:sldMk cId="2348274851" sldId="2147375776"/>
            <ac:spMk id="6" creationId="{C2EF835A-B7EF-49FB-B6DE-6C2248025117}"/>
          </ac:spMkLst>
        </pc:spChg>
        <pc:spChg chg="mod">
          <ac:chgData name="Beatriz Jilete" userId="faacdab2-1bfb-44db-a79b-c68bda1b195c" providerId="ADAL" clId="{A31BCA25-C51F-4A8F-AE5F-73BFE87AB10B}" dt="2023-09-27T16:34:16.776" v="206" actId="20577"/>
          <ac:spMkLst>
            <pc:docMk/>
            <pc:sldMk cId="2348274851" sldId="2147375776"/>
            <ac:spMk id="7" creationId="{93446967-A970-4EAB-B6A2-F916E3CCA1D7}"/>
          </ac:spMkLst>
        </pc:spChg>
        <pc:spChg chg="mod">
          <ac:chgData name="Beatriz Jilete" userId="faacdab2-1bfb-44db-a79b-c68bda1b195c" providerId="ADAL" clId="{A31BCA25-C51F-4A8F-AE5F-73BFE87AB10B}" dt="2023-09-27T16:50:43.068" v="360" actId="20577"/>
          <ac:spMkLst>
            <pc:docMk/>
            <pc:sldMk cId="2348274851" sldId="2147375776"/>
            <ac:spMk id="12" creationId="{D6FF1461-FB8E-4C8E-AEA4-F90840F490D0}"/>
          </ac:spMkLst>
        </pc:spChg>
        <pc:spChg chg="mod">
          <ac:chgData name="Beatriz Jilete" userId="faacdab2-1bfb-44db-a79b-c68bda1b195c" providerId="ADAL" clId="{A31BCA25-C51F-4A8F-AE5F-73BFE87AB10B}" dt="2023-09-27T16:33:20.490" v="127" actId="20577"/>
          <ac:spMkLst>
            <pc:docMk/>
            <pc:sldMk cId="2348274851" sldId="2147375776"/>
            <ac:spMk id="15" creationId="{5A00874D-4BE9-4515-AEDF-224A199ED1D0}"/>
          </ac:spMkLst>
        </pc:spChg>
        <pc:spChg chg="del mod">
          <ac:chgData name="Beatriz Jilete" userId="faacdab2-1bfb-44db-a79b-c68bda1b195c" providerId="ADAL" clId="{A31BCA25-C51F-4A8F-AE5F-73BFE87AB10B}" dt="2023-09-28T12:04:24.314" v="4540" actId="478"/>
          <ac:spMkLst>
            <pc:docMk/>
            <pc:sldMk cId="2348274851" sldId="2147375776"/>
            <ac:spMk id="22" creationId="{85424690-BF5C-443D-9578-62E2405B5989}"/>
          </ac:spMkLst>
        </pc:spChg>
        <pc:picChg chg="add mod">
          <ac:chgData name="Beatriz Jilete" userId="faacdab2-1bfb-44db-a79b-c68bda1b195c" providerId="ADAL" clId="{A31BCA25-C51F-4A8F-AE5F-73BFE87AB10B}" dt="2023-09-28T13:38:44.525" v="4561" actId="1036"/>
          <ac:picMkLst>
            <pc:docMk/>
            <pc:sldMk cId="2348274851" sldId="2147375776"/>
            <ac:picMk id="3" creationId="{54B68501-037D-71D8-4790-B93E458AFEBB}"/>
          </ac:picMkLst>
        </pc:picChg>
        <pc:picChg chg="mod">
          <ac:chgData name="Beatriz Jilete" userId="faacdab2-1bfb-44db-a79b-c68bda1b195c" providerId="ADAL" clId="{A31BCA25-C51F-4A8F-AE5F-73BFE87AB10B}" dt="2023-09-28T13:38:48.336" v="4563" actId="1038"/>
          <ac:picMkLst>
            <pc:docMk/>
            <pc:sldMk cId="2348274851" sldId="2147375776"/>
            <ac:picMk id="8" creationId="{160C4A3B-752C-4B1A-84ED-35627BF206E8}"/>
          </ac:picMkLst>
        </pc:picChg>
        <pc:picChg chg="del">
          <ac:chgData name="Beatriz Jilete" userId="faacdab2-1bfb-44db-a79b-c68bda1b195c" providerId="ADAL" clId="{A31BCA25-C51F-4A8F-AE5F-73BFE87AB10B}" dt="2023-09-27T16:45:10.313" v="299" actId="478"/>
          <ac:picMkLst>
            <pc:docMk/>
            <pc:sldMk cId="2348274851" sldId="2147375776"/>
            <ac:picMk id="9" creationId="{97A3CA47-D5E1-4796-B462-33597B62ED4F}"/>
          </ac:picMkLst>
        </pc:picChg>
        <pc:picChg chg="del">
          <ac:chgData name="Beatriz Jilete" userId="faacdab2-1bfb-44db-a79b-c68bda1b195c" providerId="ADAL" clId="{A31BCA25-C51F-4A8F-AE5F-73BFE87AB10B}" dt="2023-09-27T16:46:25.343" v="306" actId="478"/>
          <ac:picMkLst>
            <pc:docMk/>
            <pc:sldMk cId="2348274851" sldId="2147375776"/>
            <ac:picMk id="10" creationId="{F721EE90-8CC0-4866-92B6-C5A4B4722E71}"/>
          </ac:picMkLst>
        </pc:picChg>
        <pc:picChg chg="del">
          <ac:chgData name="Beatriz Jilete" userId="faacdab2-1bfb-44db-a79b-c68bda1b195c" providerId="ADAL" clId="{A31BCA25-C51F-4A8F-AE5F-73BFE87AB10B}" dt="2023-09-27T16:49:25.061" v="316" actId="478"/>
          <ac:picMkLst>
            <pc:docMk/>
            <pc:sldMk cId="2348274851" sldId="2147375776"/>
            <ac:picMk id="11" creationId="{ABC62972-C668-400E-BB7E-00B7424E21DA}"/>
          </ac:picMkLst>
        </pc:picChg>
        <pc:picChg chg="add del">
          <ac:chgData name="Beatriz Jilete" userId="faacdab2-1bfb-44db-a79b-c68bda1b195c" providerId="ADAL" clId="{A31BCA25-C51F-4A8F-AE5F-73BFE87AB10B}" dt="2023-09-28T05:54:26.945" v="502" actId="478"/>
          <ac:picMkLst>
            <pc:docMk/>
            <pc:sldMk cId="2348274851" sldId="2147375776"/>
            <ac:picMk id="14" creationId="{26C53797-66B6-4C1A-A46A-6C6804D490A1}"/>
          </ac:picMkLst>
        </pc:picChg>
        <pc:picChg chg="add del">
          <ac:chgData name="Beatriz Jilete" userId="faacdab2-1bfb-44db-a79b-c68bda1b195c" providerId="ADAL" clId="{A31BCA25-C51F-4A8F-AE5F-73BFE87AB10B}" dt="2023-09-28T05:48:54.259" v="487" actId="478"/>
          <ac:picMkLst>
            <pc:docMk/>
            <pc:sldMk cId="2348274851" sldId="2147375776"/>
            <ac:picMk id="17" creationId="{E7B87E2C-6007-446A-B7F0-937D21F93AB6}"/>
          </ac:picMkLst>
        </pc:picChg>
        <pc:picChg chg="add mod">
          <ac:chgData name="Beatriz Jilete" userId="faacdab2-1bfb-44db-a79b-c68bda1b195c" providerId="ADAL" clId="{A31BCA25-C51F-4A8F-AE5F-73BFE87AB10B}" dt="2023-09-28T13:38:37.204" v="4557" actId="1037"/>
          <ac:picMkLst>
            <pc:docMk/>
            <pc:sldMk cId="2348274851" sldId="2147375776"/>
            <ac:picMk id="23" creationId="{3A2F1154-1753-11DD-F18E-B03159F92C8D}"/>
          </ac:picMkLst>
        </pc:picChg>
        <pc:picChg chg="add mod">
          <ac:chgData name="Beatriz Jilete" userId="faacdab2-1bfb-44db-a79b-c68bda1b195c" providerId="ADAL" clId="{A31BCA25-C51F-4A8F-AE5F-73BFE87AB10B}" dt="2023-09-28T13:38:27.711" v="4555" actId="1038"/>
          <ac:picMkLst>
            <pc:docMk/>
            <pc:sldMk cId="2348274851" sldId="2147375776"/>
            <ac:picMk id="24" creationId="{89BBB99D-2E52-B3E8-B80D-9B2A790F1B9A}"/>
          </ac:picMkLst>
        </pc:picChg>
        <pc:picChg chg="add del mod">
          <ac:chgData name="Beatriz Jilete" userId="faacdab2-1bfb-44db-a79b-c68bda1b195c" providerId="ADAL" clId="{A31BCA25-C51F-4A8F-AE5F-73BFE87AB10B}" dt="2023-09-28T05:38:29.086" v="478" actId="22"/>
          <ac:picMkLst>
            <pc:docMk/>
            <pc:sldMk cId="2348274851" sldId="2147375776"/>
            <ac:picMk id="26" creationId="{390BBB03-03D5-653C-EDCF-753F9CF40895}"/>
          </ac:picMkLst>
        </pc:picChg>
        <pc:picChg chg="add mod">
          <ac:chgData name="Beatriz Jilete" userId="faacdab2-1bfb-44db-a79b-c68bda1b195c" providerId="ADAL" clId="{A31BCA25-C51F-4A8F-AE5F-73BFE87AB10B}" dt="2023-09-28T05:48:51.916" v="486" actId="14100"/>
          <ac:picMkLst>
            <pc:docMk/>
            <pc:sldMk cId="2348274851" sldId="2147375776"/>
            <ac:picMk id="27" creationId="{4613C8FB-6747-3963-B6E8-EC7C36F97388}"/>
          </ac:picMkLst>
        </pc:picChg>
        <pc:picChg chg="add mod">
          <ac:chgData name="Beatriz Jilete" userId="faacdab2-1bfb-44db-a79b-c68bda1b195c" providerId="ADAL" clId="{A31BCA25-C51F-4A8F-AE5F-73BFE87AB10B}" dt="2023-09-28T05:54:34.761" v="503" actId="1076"/>
          <ac:picMkLst>
            <pc:docMk/>
            <pc:sldMk cId="2348274851" sldId="2147375776"/>
            <ac:picMk id="29" creationId="{7F8963D3-31C8-7FE8-C1B3-C6BC6C28AD88}"/>
          </ac:picMkLst>
        </pc:picChg>
        <pc:picChg chg="add mod">
          <ac:chgData name="Beatriz Jilete" userId="faacdab2-1bfb-44db-a79b-c68bda1b195c" providerId="ADAL" clId="{A31BCA25-C51F-4A8F-AE5F-73BFE87AB10B}" dt="2023-09-28T05:54:34.761" v="503" actId="1076"/>
          <ac:picMkLst>
            <pc:docMk/>
            <pc:sldMk cId="2348274851" sldId="2147375776"/>
            <ac:picMk id="31" creationId="{51D389E7-316D-70D3-768F-89D1C7C97B8D}"/>
          </ac:picMkLst>
        </pc:picChg>
      </pc:sldChg>
      <pc:sldChg chg="addSp delSp modSp new mod modNotesTx">
        <pc:chgData name="Beatriz Jilete" userId="faacdab2-1bfb-44db-a79b-c68bda1b195c" providerId="ADAL" clId="{A31BCA25-C51F-4A8F-AE5F-73BFE87AB10B}" dt="2023-09-28T06:28:54.103" v="2728" actId="20577"/>
        <pc:sldMkLst>
          <pc:docMk/>
          <pc:sldMk cId="1486271266" sldId="2147375777"/>
        </pc:sldMkLst>
        <pc:spChg chg="mod">
          <ac:chgData name="Beatriz Jilete" userId="faacdab2-1bfb-44db-a79b-c68bda1b195c" providerId="ADAL" clId="{A31BCA25-C51F-4A8F-AE5F-73BFE87AB10B}" dt="2023-09-27T16:51:50.155" v="436" actId="20577"/>
          <ac:spMkLst>
            <pc:docMk/>
            <pc:sldMk cId="1486271266" sldId="2147375777"/>
            <ac:spMk id="2" creationId="{743A8D31-A54D-F0B4-8749-934C33DB846D}"/>
          </ac:spMkLst>
        </pc:spChg>
        <pc:spChg chg="del">
          <ac:chgData name="Beatriz Jilete" userId="faacdab2-1bfb-44db-a79b-c68bda1b195c" providerId="ADAL" clId="{A31BCA25-C51F-4A8F-AE5F-73BFE87AB10B}" dt="2023-09-27T16:52:15.510" v="437" actId="478"/>
          <ac:spMkLst>
            <pc:docMk/>
            <pc:sldMk cId="1486271266" sldId="2147375777"/>
            <ac:spMk id="3" creationId="{82C16315-A1B1-0219-4D46-0712A4915A81}"/>
          </ac:spMkLst>
        </pc:spChg>
        <pc:picChg chg="add mod">
          <ac:chgData name="Beatriz Jilete" userId="faacdab2-1bfb-44db-a79b-c68bda1b195c" providerId="ADAL" clId="{A31BCA25-C51F-4A8F-AE5F-73BFE87AB10B}" dt="2023-09-27T17:03:11.452" v="461" actId="1076"/>
          <ac:picMkLst>
            <pc:docMk/>
            <pc:sldMk cId="1486271266" sldId="2147375777"/>
            <ac:picMk id="5" creationId="{22D58BA6-5FE6-61B6-D14E-4F8A2286291E}"/>
          </ac:picMkLst>
        </pc:picChg>
        <pc:picChg chg="add del mod">
          <ac:chgData name="Beatriz Jilete" userId="faacdab2-1bfb-44db-a79b-c68bda1b195c" providerId="ADAL" clId="{A31BCA25-C51F-4A8F-AE5F-73BFE87AB10B}" dt="2023-09-27T16:55:46.104" v="445" actId="478"/>
          <ac:picMkLst>
            <pc:docMk/>
            <pc:sldMk cId="1486271266" sldId="2147375777"/>
            <ac:picMk id="7" creationId="{4D25E525-3EB8-B0A9-4558-2D955A6F9306}"/>
          </ac:picMkLst>
        </pc:picChg>
        <pc:picChg chg="add mod">
          <ac:chgData name="Beatriz Jilete" userId="faacdab2-1bfb-44db-a79b-c68bda1b195c" providerId="ADAL" clId="{A31BCA25-C51F-4A8F-AE5F-73BFE87AB10B}" dt="2023-09-27T17:03:18.155" v="465" actId="1076"/>
          <ac:picMkLst>
            <pc:docMk/>
            <pc:sldMk cId="1486271266" sldId="2147375777"/>
            <ac:picMk id="9" creationId="{27698DED-FB58-2E31-CFA8-DCCB74A9A0C0}"/>
          </ac:picMkLst>
        </pc:picChg>
        <pc:picChg chg="add mod modCrop">
          <ac:chgData name="Beatriz Jilete" userId="faacdab2-1bfb-44db-a79b-c68bda1b195c" providerId="ADAL" clId="{A31BCA25-C51F-4A8F-AE5F-73BFE87AB10B}" dt="2023-09-27T17:03:16.507" v="464" actId="1076"/>
          <ac:picMkLst>
            <pc:docMk/>
            <pc:sldMk cId="1486271266" sldId="2147375777"/>
            <ac:picMk id="11" creationId="{326B2076-C1F7-E5CE-2897-692BDA9183FB}"/>
          </ac:picMkLst>
        </pc:picChg>
        <pc:picChg chg="add mod">
          <ac:chgData name="Beatriz Jilete" userId="faacdab2-1bfb-44db-a79b-c68bda1b195c" providerId="ADAL" clId="{A31BCA25-C51F-4A8F-AE5F-73BFE87AB10B}" dt="2023-09-27T17:03:58.860" v="469" actId="1076"/>
          <ac:picMkLst>
            <pc:docMk/>
            <pc:sldMk cId="1486271266" sldId="2147375777"/>
            <ac:picMk id="13" creationId="{6F0BA149-693B-0628-7702-146E94EAB078}"/>
          </ac:picMkLst>
        </pc:picChg>
      </pc:sldChg>
      <pc:sldChg chg="addSp delSp modSp add mod modNotesTx">
        <pc:chgData name="Beatriz Jilete" userId="faacdab2-1bfb-44db-a79b-c68bda1b195c" providerId="ADAL" clId="{A31BCA25-C51F-4A8F-AE5F-73BFE87AB10B}" dt="2023-09-29T06:46:35.512" v="4579" actId="27349"/>
        <pc:sldMkLst>
          <pc:docMk/>
          <pc:sldMk cId="1014972941" sldId="2147375847"/>
        </pc:sldMkLst>
        <pc:spChg chg="mod">
          <ac:chgData name="Beatriz Jilete" userId="faacdab2-1bfb-44db-a79b-c68bda1b195c" providerId="ADAL" clId="{A31BCA25-C51F-4A8F-AE5F-73BFE87AB10B}" dt="2023-09-28T05:58:49.872" v="529"/>
          <ac:spMkLst>
            <pc:docMk/>
            <pc:sldMk cId="1014972941" sldId="2147375847"/>
            <ac:spMk id="2" creationId="{02531766-53F2-429B-90AB-3CB71B0E4CAE}"/>
          </ac:spMkLst>
        </pc:spChg>
        <pc:spChg chg="mod">
          <ac:chgData name="Beatriz Jilete" userId="faacdab2-1bfb-44db-a79b-c68bda1b195c" providerId="ADAL" clId="{A31BCA25-C51F-4A8F-AE5F-73BFE87AB10B}" dt="2023-09-28T06:02:21.524" v="625" actId="6549"/>
          <ac:spMkLst>
            <pc:docMk/>
            <pc:sldMk cId="1014972941" sldId="2147375847"/>
            <ac:spMk id="5" creationId="{A7919EDD-D39D-42CD-ABDA-CDAFE63D9F68}"/>
          </ac:spMkLst>
        </pc:spChg>
        <pc:spChg chg="mod">
          <ac:chgData name="Beatriz Jilete" userId="faacdab2-1bfb-44db-a79b-c68bda1b195c" providerId="ADAL" clId="{A31BCA25-C51F-4A8F-AE5F-73BFE87AB10B}" dt="2023-09-28T06:08:15.014" v="1328" actId="1076"/>
          <ac:spMkLst>
            <pc:docMk/>
            <pc:sldMk cId="1014972941" sldId="2147375847"/>
            <ac:spMk id="11" creationId="{A405BA09-B790-409B-A07F-69FBAE5E9773}"/>
          </ac:spMkLst>
        </pc:spChg>
        <pc:spChg chg="mod">
          <ac:chgData name="Beatriz Jilete" userId="faacdab2-1bfb-44db-a79b-c68bda1b195c" providerId="ADAL" clId="{A31BCA25-C51F-4A8F-AE5F-73BFE87AB10B}" dt="2023-09-28T06:01:28.805" v="624" actId="1076"/>
          <ac:spMkLst>
            <pc:docMk/>
            <pc:sldMk cId="1014972941" sldId="2147375847"/>
            <ac:spMk id="12" creationId="{18A9527F-B5BE-4F23-B74B-2F9CAFD30446}"/>
          </ac:spMkLst>
        </pc:spChg>
        <pc:spChg chg="mod">
          <ac:chgData name="Beatriz Jilete" userId="faacdab2-1bfb-44db-a79b-c68bda1b195c" providerId="ADAL" clId="{A31BCA25-C51F-4A8F-AE5F-73BFE87AB10B}" dt="2023-09-28T06:22:48.390" v="1866" actId="20577"/>
          <ac:spMkLst>
            <pc:docMk/>
            <pc:sldMk cId="1014972941" sldId="2147375847"/>
            <ac:spMk id="13" creationId="{EACE4CF8-782D-4C0A-A6A1-AC69E011FC5B}"/>
          </ac:spMkLst>
        </pc:spChg>
        <pc:spChg chg="mod">
          <ac:chgData name="Beatriz Jilete" userId="faacdab2-1bfb-44db-a79b-c68bda1b195c" providerId="ADAL" clId="{A31BCA25-C51F-4A8F-AE5F-73BFE87AB10B}" dt="2023-09-28T06:11:27.140" v="1374" actId="20577"/>
          <ac:spMkLst>
            <pc:docMk/>
            <pc:sldMk cId="1014972941" sldId="2147375847"/>
            <ac:spMk id="14" creationId="{A70714C3-BA77-4560-9343-26A516641146}"/>
          </ac:spMkLst>
        </pc:spChg>
        <pc:spChg chg="mod">
          <ac:chgData name="Beatriz Jilete" userId="faacdab2-1bfb-44db-a79b-c68bda1b195c" providerId="ADAL" clId="{A31BCA25-C51F-4A8F-AE5F-73BFE87AB10B}" dt="2023-09-28T06:03:05.292" v="685" actId="20577"/>
          <ac:spMkLst>
            <pc:docMk/>
            <pc:sldMk cId="1014972941" sldId="2147375847"/>
            <ac:spMk id="16" creationId="{833922AA-98E2-4681-A915-9100E7BD014C}"/>
          </ac:spMkLst>
        </pc:spChg>
        <pc:spChg chg="mod">
          <ac:chgData name="Beatriz Jilete" userId="faacdab2-1bfb-44db-a79b-c68bda1b195c" providerId="ADAL" clId="{A31BCA25-C51F-4A8F-AE5F-73BFE87AB10B}" dt="2023-09-28T13:42:13.925" v="4568"/>
          <ac:spMkLst>
            <pc:docMk/>
            <pc:sldMk cId="1014972941" sldId="2147375847"/>
            <ac:spMk id="18" creationId="{084370A1-6F3B-47B2-BA43-3895F7152397}"/>
          </ac:spMkLst>
        </pc:spChg>
        <pc:spChg chg="mod">
          <ac:chgData name="Beatriz Jilete" userId="faacdab2-1bfb-44db-a79b-c68bda1b195c" providerId="ADAL" clId="{A31BCA25-C51F-4A8F-AE5F-73BFE87AB10B}" dt="2023-09-28T06:23:39.295" v="1921" actId="5793"/>
          <ac:spMkLst>
            <pc:docMk/>
            <pc:sldMk cId="1014972941" sldId="2147375847"/>
            <ac:spMk id="20" creationId="{324C9EF4-1F6D-44AE-A40D-6304565E69AC}"/>
          </ac:spMkLst>
        </pc:spChg>
        <pc:spChg chg="mod">
          <ac:chgData name="Beatriz Jilete" userId="faacdab2-1bfb-44db-a79b-c68bda1b195c" providerId="ADAL" clId="{A31BCA25-C51F-4A8F-AE5F-73BFE87AB10B}" dt="2023-09-28T06:02:56.806" v="664" actId="5793"/>
          <ac:spMkLst>
            <pc:docMk/>
            <pc:sldMk cId="1014972941" sldId="2147375847"/>
            <ac:spMk id="21" creationId="{167E0749-EB85-4E21-BC16-66074EF77882}"/>
          </ac:spMkLst>
        </pc:spChg>
        <pc:spChg chg="mod">
          <ac:chgData name="Beatriz Jilete" userId="faacdab2-1bfb-44db-a79b-c68bda1b195c" providerId="ADAL" clId="{A31BCA25-C51F-4A8F-AE5F-73BFE87AB10B}" dt="2023-09-28T06:25:28.246" v="2043" actId="5793"/>
          <ac:spMkLst>
            <pc:docMk/>
            <pc:sldMk cId="1014972941" sldId="2147375847"/>
            <ac:spMk id="23" creationId="{51D10EB7-C77A-4DE3-BCD3-FF4B6532B6E3}"/>
          </ac:spMkLst>
        </pc:spChg>
        <pc:spChg chg="mod">
          <ac:chgData name="Beatriz Jilete" userId="faacdab2-1bfb-44db-a79b-c68bda1b195c" providerId="ADAL" clId="{A31BCA25-C51F-4A8F-AE5F-73BFE87AB10B}" dt="2023-09-28T06:23:32.254" v="1917" actId="5793"/>
          <ac:spMkLst>
            <pc:docMk/>
            <pc:sldMk cId="1014972941" sldId="2147375847"/>
            <ac:spMk id="30" creationId="{71610A8D-7E22-4B88-A9F5-5D18F9B152D3}"/>
          </ac:spMkLst>
        </pc:spChg>
        <pc:spChg chg="mod">
          <ac:chgData name="Beatriz Jilete" userId="faacdab2-1bfb-44db-a79b-c68bda1b195c" providerId="ADAL" clId="{A31BCA25-C51F-4A8F-AE5F-73BFE87AB10B}" dt="2023-09-28T06:23:43.511" v="1925" actId="5793"/>
          <ac:spMkLst>
            <pc:docMk/>
            <pc:sldMk cId="1014972941" sldId="2147375847"/>
            <ac:spMk id="31" creationId="{1A6AE990-7F52-4773-8846-3D98F9BFF110}"/>
          </ac:spMkLst>
        </pc:spChg>
        <pc:spChg chg="del">
          <ac:chgData name="Beatriz Jilete" userId="faacdab2-1bfb-44db-a79b-c68bda1b195c" providerId="ADAL" clId="{A31BCA25-C51F-4A8F-AE5F-73BFE87AB10B}" dt="2023-09-28T12:04:27.418" v="4541" actId="478"/>
          <ac:spMkLst>
            <pc:docMk/>
            <pc:sldMk cId="1014972941" sldId="2147375847"/>
            <ac:spMk id="33" creationId="{DA6CA412-CD5E-446A-A109-BAD5BE460542}"/>
          </ac:spMkLst>
        </pc:spChg>
        <pc:spChg chg="mod">
          <ac:chgData name="Beatriz Jilete" userId="faacdab2-1bfb-44db-a79b-c68bda1b195c" providerId="ADAL" clId="{A31BCA25-C51F-4A8F-AE5F-73BFE87AB10B}" dt="2023-09-28T06:18:01.908" v="1835" actId="20577"/>
          <ac:spMkLst>
            <pc:docMk/>
            <pc:sldMk cId="1014972941" sldId="2147375847"/>
            <ac:spMk id="35" creationId="{89D47403-D545-4CCB-9A4A-72C8A0387C4C}"/>
          </ac:spMkLst>
        </pc:spChg>
        <pc:grpChg chg="add mod">
          <ac:chgData name="Beatriz Jilete" userId="faacdab2-1bfb-44db-a79b-c68bda1b195c" providerId="ADAL" clId="{A31BCA25-C51F-4A8F-AE5F-73BFE87AB10B}" dt="2023-09-28T06:09:50.237" v="1347" actId="164"/>
          <ac:grpSpMkLst>
            <pc:docMk/>
            <pc:sldMk cId="1014972941" sldId="2147375847"/>
            <ac:grpSpMk id="52" creationId="{72B6EF25-A44E-CF2F-096A-4DAA854DA357}"/>
          </ac:grpSpMkLst>
        </pc:grpChg>
        <pc:grpChg chg="add mod">
          <ac:chgData name="Beatriz Jilete" userId="faacdab2-1bfb-44db-a79b-c68bda1b195c" providerId="ADAL" clId="{A31BCA25-C51F-4A8F-AE5F-73BFE87AB10B}" dt="2023-09-28T06:10:31.954" v="1352" actId="1076"/>
          <ac:grpSpMkLst>
            <pc:docMk/>
            <pc:sldMk cId="1014972941" sldId="2147375847"/>
            <ac:grpSpMk id="53" creationId="{F911DC27-7B9B-5131-23DA-5AB95FA99BE5}"/>
          </ac:grpSpMkLst>
        </pc:grpChg>
        <pc:picChg chg="add mod">
          <ac:chgData name="Beatriz Jilete" userId="faacdab2-1bfb-44db-a79b-c68bda1b195c" providerId="ADAL" clId="{A31BCA25-C51F-4A8F-AE5F-73BFE87AB10B}" dt="2023-09-28T06:02:27.049" v="627" actId="1076"/>
          <ac:picMkLst>
            <pc:docMk/>
            <pc:sldMk cId="1014972941" sldId="2147375847"/>
            <ac:picMk id="3" creationId="{D3DB833B-650A-0344-2C55-A0B37A4033D5}"/>
          </ac:picMkLst>
        </pc:picChg>
        <pc:picChg chg="mod">
          <ac:chgData name="Beatriz Jilete" userId="faacdab2-1bfb-44db-a79b-c68bda1b195c" providerId="ADAL" clId="{A31BCA25-C51F-4A8F-AE5F-73BFE87AB10B}" dt="2023-09-29T06:46:28.728" v="4578" actId="27349"/>
          <ac:picMkLst>
            <pc:docMk/>
            <pc:sldMk cId="1014972941" sldId="2147375847"/>
            <ac:picMk id="17" creationId="{18DC48A9-0CCD-417B-B5FB-D896BCD0D2D7}"/>
          </ac:picMkLst>
        </pc:picChg>
        <pc:picChg chg="mod">
          <ac:chgData name="Beatriz Jilete" userId="faacdab2-1bfb-44db-a79b-c68bda1b195c" providerId="ADAL" clId="{A31BCA25-C51F-4A8F-AE5F-73BFE87AB10B}" dt="2023-09-29T06:46:35.512" v="4579" actId="27349"/>
          <ac:picMkLst>
            <pc:docMk/>
            <pc:sldMk cId="1014972941" sldId="2147375847"/>
            <ac:picMk id="22" creationId="{FED1AB16-730F-4F76-97F0-F97F5F4050F4}"/>
          </ac:picMkLst>
        </pc:picChg>
        <pc:picChg chg="del">
          <ac:chgData name="Beatriz Jilete" userId="faacdab2-1bfb-44db-a79b-c68bda1b195c" providerId="ADAL" clId="{A31BCA25-C51F-4A8F-AE5F-73BFE87AB10B}" dt="2023-09-28T06:07:55.707" v="1324" actId="478"/>
          <ac:picMkLst>
            <pc:docMk/>
            <pc:sldMk cId="1014972941" sldId="2147375847"/>
            <ac:picMk id="24" creationId="{2CC9E9DA-602E-4068-BF9A-434582B599C5}"/>
          </ac:picMkLst>
        </pc:picChg>
        <pc:picChg chg="del">
          <ac:chgData name="Beatriz Jilete" userId="faacdab2-1bfb-44db-a79b-c68bda1b195c" providerId="ADAL" clId="{A31BCA25-C51F-4A8F-AE5F-73BFE87AB10B}" dt="2023-09-28T06:10:25.684" v="1351" actId="478"/>
          <ac:picMkLst>
            <pc:docMk/>
            <pc:sldMk cId="1014972941" sldId="2147375847"/>
            <ac:picMk id="25" creationId="{41FBF754-C98C-451F-84CF-2E13D34C52D5}"/>
          </ac:picMkLst>
        </pc:picChg>
        <pc:cxnChg chg="add del mod">
          <ac:chgData name="Beatriz Jilete" userId="faacdab2-1bfb-44db-a79b-c68bda1b195c" providerId="ADAL" clId="{A31BCA25-C51F-4A8F-AE5F-73BFE87AB10B}" dt="2023-09-28T06:08:27.411" v="1329" actId="478"/>
          <ac:cxnSpMkLst>
            <pc:docMk/>
            <pc:sldMk cId="1014972941" sldId="2147375847"/>
            <ac:cxnSpMk id="32" creationId="{31390FF0-AB6B-B321-5B97-5C465A410662}"/>
          </ac:cxnSpMkLst>
        </pc:cxnChg>
        <pc:cxnChg chg="add mod">
          <ac:chgData name="Beatriz Jilete" userId="faacdab2-1bfb-44db-a79b-c68bda1b195c" providerId="ADAL" clId="{A31BCA25-C51F-4A8F-AE5F-73BFE87AB10B}" dt="2023-09-28T06:10:16.498" v="1349" actId="1076"/>
          <ac:cxnSpMkLst>
            <pc:docMk/>
            <pc:sldMk cId="1014972941" sldId="2147375847"/>
            <ac:cxnSpMk id="39" creationId="{B9B08EF8-29CA-CBDC-4539-1E9E23D5D007}"/>
          </ac:cxnSpMkLst>
        </pc:cxnChg>
        <pc:cxnChg chg="add mod">
          <ac:chgData name="Beatriz Jilete" userId="faacdab2-1bfb-44db-a79b-c68bda1b195c" providerId="ADAL" clId="{A31BCA25-C51F-4A8F-AE5F-73BFE87AB10B}" dt="2023-09-28T06:10:16.498" v="1349" actId="1076"/>
          <ac:cxnSpMkLst>
            <pc:docMk/>
            <pc:sldMk cId="1014972941" sldId="2147375847"/>
            <ac:cxnSpMk id="41" creationId="{5250698F-926F-0A8E-043D-84C97D35CFE1}"/>
          </ac:cxnSpMkLst>
        </pc:cxnChg>
        <pc:cxnChg chg="add mod">
          <ac:chgData name="Beatriz Jilete" userId="faacdab2-1bfb-44db-a79b-c68bda1b195c" providerId="ADAL" clId="{A31BCA25-C51F-4A8F-AE5F-73BFE87AB10B}" dt="2023-09-28T06:10:16.498" v="1349" actId="1076"/>
          <ac:cxnSpMkLst>
            <pc:docMk/>
            <pc:sldMk cId="1014972941" sldId="2147375847"/>
            <ac:cxnSpMk id="43" creationId="{83E20704-4208-0C18-E9E7-6B36E4691B40}"/>
          </ac:cxnSpMkLst>
        </pc:cxnChg>
        <pc:cxnChg chg="mod">
          <ac:chgData name="Beatriz Jilete" userId="faacdab2-1bfb-44db-a79b-c68bda1b195c" providerId="ADAL" clId="{A31BCA25-C51F-4A8F-AE5F-73BFE87AB10B}" dt="2023-09-28T06:10:23.346" v="1350"/>
          <ac:cxnSpMkLst>
            <pc:docMk/>
            <pc:sldMk cId="1014972941" sldId="2147375847"/>
            <ac:cxnSpMk id="54" creationId="{97DAC87E-C00A-F669-EC2E-36EBE5B7ECE2}"/>
          </ac:cxnSpMkLst>
        </pc:cxnChg>
        <pc:cxnChg chg="mod">
          <ac:chgData name="Beatriz Jilete" userId="faacdab2-1bfb-44db-a79b-c68bda1b195c" providerId="ADAL" clId="{A31BCA25-C51F-4A8F-AE5F-73BFE87AB10B}" dt="2023-09-28T06:10:23.346" v="1350"/>
          <ac:cxnSpMkLst>
            <pc:docMk/>
            <pc:sldMk cId="1014972941" sldId="2147375847"/>
            <ac:cxnSpMk id="55" creationId="{A9B5CDD4-DF6C-AAEC-2FBC-CE923A3E917C}"/>
          </ac:cxnSpMkLst>
        </pc:cxnChg>
        <pc:cxnChg chg="mod">
          <ac:chgData name="Beatriz Jilete" userId="faacdab2-1bfb-44db-a79b-c68bda1b195c" providerId="ADAL" clId="{A31BCA25-C51F-4A8F-AE5F-73BFE87AB10B}" dt="2023-09-28T06:10:23.346" v="1350"/>
          <ac:cxnSpMkLst>
            <pc:docMk/>
            <pc:sldMk cId="1014972941" sldId="2147375847"/>
            <ac:cxnSpMk id="56" creationId="{E5BD692C-26F8-5DCE-535A-467D2D546FB9}"/>
          </ac:cxnSpMkLst>
        </pc:cxnChg>
      </pc:sldChg>
      <pc:sldChg chg="addSp delSp modSp add mod">
        <pc:chgData name="Beatriz Jilete" userId="faacdab2-1bfb-44db-a79b-c68bda1b195c" providerId="ADAL" clId="{A31BCA25-C51F-4A8F-AE5F-73BFE87AB10B}" dt="2023-09-28T13:43:08.209" v="4573"/>
        <pc:sldMkLst>
          <pc:docMk/>
          <pc:sldMk cId="198358741" sldId="2147375848"/>
        </pc:sldMkLst>
        <pc:spChg chg="mod">
          <ac:chgData name="Beatriz Jilete" userId="faacdab2-1bfb-44db-a79b-c68bda1b195c" providerId="ADAL" clId="{A31BCA25-C51F-4A8F-AE5F-73BFE87AB10B}" dt="2023-09-28T06:30:11.885" v="2733" actId="207"/>
          <ac:spMkLst>
            <pc:docMk/>
            <pc:sldMk cId="198358741" sldId="2147375848"/>
            <ac:spMk id="4" creationId="{35AA1778-F551-4439-9F7B-1925A3D7B563}"/>
          </ac:spMkLst>
        </pc:spChg>
        <pc:spChg chg="mod">
          <ac:chgData name="Beatriz Jilete" userId="faacdab2-1bfb-44db-a79b-c68bda1b195c" providerId="ADAL" clId="{A31BCA25-C51F-4A8F-AE5F-73BFE87AB10B}" dt="2023-09-28T06:31:51.174" v="2742" actId="207"/>
          <ac:spMkLst>
            <pc:docMk/>
            <pc:sldMk cId="198358741" sldId="2147375848"/>
            <ac:spMk id="5" creationId="{2605EE5F-23F3-4586-B9CC-F3F078A8DA1C}"/>
          </ac:spMkLst>
        </pc:spChg>
        <pc:spChg chg="mod">
          <ac:chgData name="Beatriz Jilete" userId="faacdab2-1bfb-44db-a79b-c68bda1b195c" providerId="ADAL" clId="{A31BCA25-C51F-4A8F-AE5F-73BFE87AB10B}" dt="2023-09-28T13:43:08.209" v="4573"/>
          <ac:spMkLst>
            <pc:docMk/>
            <pc:sldMk cId="198358741" sldId="2147375848"/>
            <ac:spMk id="6" creationId="{C2EF835A-B7EF-49FB-B6DE-6C2248025117}"/>
          </ac:spMkLst>
        </pc:spChg>
        <pc:spChg chg="mod">
          <ac:chgData name="Beatriz Jilete" userId="faacdab2-1bfb-44db-a79b-c68bda1b195c" providerId="ADAL" clId="{A31BCA25-C51F-4A8F-AE5F-73BFE87AB10B}" dt="2023-09-28T09:33:50.137" v="4308" actId="207"/>
          <ac:spMkLst>
            <pc:docMk/>
            <pc:sldMk cId="198358741" sldId="2147375848"/>
            <ac:spMk id="12" creationId="{D6FF1461-FB8E-4C8E-AEA4-F90840F490D0}"/>
          </ac:spMkLst>
        </pc:spChg>
        <pc:spChg chg="mod">
          <ac:chgData name="Beatriz Jilete" userId="faacdab2-1bfb-44db-a79b-c68bda1b195c" providerId="ADAL" clId="{A31BCA25-C51F-4A8F-AE5F-73BFE87AB10B}" dt="2023-09-28T06:31:21.082" v="2738" actId="13822"/>
          <ac:spMkLst>
            <pc:docMk/>
            <pc:sldMk cId="198358741" sldId="2147375848"/>
            <ac:spMk id="18" creationId="{73001CB0-3D68-4FD8-B1A0-92DAFFB96089}"/>
          </ac:spMkLst>
        </pc:spChg>
        <pc:spChg chg="mod">
          <ac:chgData name="Beatriz Jilete" userId="faacdab2-1bfb-44db-a79b-c68bda1b195c" providerId="ADAL" clId="{A31BCA25-C51F-4A8F-AE5F-73BFE87AB10B}" dt="2023-09-28T06:31:30.700" v="2740" actId="13822"/>
          <ac:spMkLst>
            <pc:docMk/>
            <pc:sldMk cId="198358741" sldId="2147375848"/>
            <ac:spMk id="19" creationId="{26326BC8-8354-4616-AE61-948252585DAB}"/>
          </ac:spMkLst>
        </pc:spChg>
        <pc:spChg chg="del">
          <ac:chgData name="Beatriz Jilete" userId="faacdab2-1bfb-44db-a79b-c68bda1b195c" providerId="ADAL" clId="{A31BCA25-C51F-4A8F-AE5F-73BFE87AB10B}" dt="2023-09-28T12:04:33.238" v="4542" actId="478"/>
          <ac:spMkLst>
            <pc:docMk/>
            <pc:sldMk cId="198358741" sldId="2147375848"/>
            <ac:spMk id="22" creationId="{85424690-BF5C-443D-9578-62E2405B5989}"/>
          </ac:spMkLst>
        </pc:spChg>
        <pc:grpChg chg="add mod">
          <ac:chgData name="Beatriz Jilete" userId="faacdab2-1bfb-44db-a79b-c68bda1b195c" providerId="ADAL" clId="{A31BCA25-C51F-4A8F-AE5F-73BFE87AB10B}" dt="2023-09-28T06:30:02.639" v="2732"/>
          <ac:grpSpMkLst>
            <pc:docMk/>
            <pc:sldMk cId="198358741" sldId="2147375848"/>
            <ac:grpSpMk id="9" creationId="{807F062C-3BA5-EE27-3FD0-19F8FDDD1985}"/>
          </ac:grpSpMkLst>
        </pc:grpChg>
        <pc:picChg chg="mod">
          <ac:chgData name="Beatriz Jilete" userId="faacdab2-1bfb-44db-a79b-c68bda1b195c" providerId="ADAL" clId="{A31BCA25-C51F-4A8F-AE5F-73BFE87AB10B}" dt="2023-09-28T06:31:05.551" v="2737" actId="27349"/>
          <ac:picMkLst>
            <pc:docMk/>
            <pc:sldMk cId="198358741" sldId="2147375848"/>
            <ac:picMk id="3" creationId="{54B68501-037D-71D8-4790-B93E458AFEBB}"/>
          </ac:picMkLst>
        </pc:picChg>
        <pc:picChg chg="mod">
          <ac:chgData name="Beatriz Jilete" userId="faacdab2-1bfb-44db-a79b-c68bda1b195c" providerId="ADAL" clId="{A31BCA25-C51F-4A8F-AE5F-73BFE87AB10B}" dt="2023-09-28T13:42:48.839" v="4572" actId="1036"/>
          <ac:picMkLst>
            <pc:docMk/>
            <pc:sldMk cId="198358741" sldId="2147375848"/>
            <ac:picMk id="8" creationId="{160C4A3B-752C-4B1A-84ED-35627BF206E8}"/>
          </ac:picMkLst>
        </pc:picChg>
        <pc:picChg chg="mod">
          <ac:chgData name="Beatriz Jilete" userId="faacdab2-1bfb-44db-a79b-c68bda1b195c" providerId="ADAL" clId="{A31BCA25-C51F-4A8F-AE5F-73BFE87AB10B}" dt="2023-09-28T06:31:44.519" v="2741" actId="27349"/>
          <ac:picMkLst>
            <pc:docMk/>
            <pc:sldMk cId="198358741" sldId="2147375848"/>
            <ac:picMk id="23" creationId="{3A2F1154-1753-11DD-F18E-B03159F92C8D}"/>
          </ac:picMkLst>
        </pc:picChg>
        <pc:picChg chg="mod">
          <ac:chgData name="Beatriz Jilete" userId="faacdab2-1bfb-44db-a79b-c68bda1b195c" providerId="ADAL" clId="{A31BCA25-C51F-4A8F-AE5F-73BFE87AB10B}" dt="2023-09-28T13:42:45.089" v="4571" actId="1038"/>
          <ac:picMkLst>
            <pc:docMk/>
            <pc:sldMk cId="198358741" sldId="2147375848"/>
            <ac:picMk id="24" creationId="{89BBB99D-2E52-B3E8-B80D-9B2A790F1B9A}"/>
          </ac:picMkLst>
        </pc:picChg>
        <pc:picChg chg="mod">
          <ac:chgData name="Beatriz Jilete" userId="faacdab2-1bfb-44db-a79b-c68bda1b195c" providerId="ADAL" clId="{A31BCA25-C51F-4A8F-AE5F-73BFE87AB10B}" dt="2023-09-28T06:29:35.489" v="2731" actId="164"/>
          <ac:picMkLst>
            <pc:docMk/>
            <pc:sldMk cId="198358741" sldId="2147375848"/>
            <ac:picMk id="29" creationId="{7F8963D3-31C8-7FE8-C1B3-C6BC6C28AD88}"/>
          </ac:picMkLst>
        </pc:picChg>
        <pc:picChg chg="mod">
          <ac:chgData name="Beatriz Jilete" userId="faacdab2-1bfb-44db-a79b-c68bda1b195c" providerId="ADAL" clId="{A31BCA25-C51F-4A8F-AE5F-73BFE87AB10B}" dt="2023-09-28T06:29:35.489" v="2731" actId="164"/>
          <ac:picMkLst>
            <pc:docMk/>
            <pc:sldMk cId="198358741" sldId="2147375848"/>
            <ac:picMk id="31" creationId="{51D389E7-316D-70D3-768F-89D1C7C97B8D}"/>
          </ac:picMkLst>
        </pc:picChg>
        <pc:cxnChg chg="mod">
          <ac:chgData name="Beatriz Jilete" userId="faacdab2-1bfb-44db-a79b-c68bda1b195c" providerId="ADAL" clId="{A31BCA25-C51F-4A8F-AE5F-73BFE87AB10B}" dt="2023-09-28T09:33:26.103" v="4307" actId="208"/>
          <ac:cxnSpMkLst>
            <pc:docMk/>
            <pc:sldMk cId="198358741" sldId="2147375848"/>
            <ac:cxnSpMk id="13" creationId="{D042E86C-CF62-4495-B63D-FE356B44FFFC}"/>
          </ac:cxnSpMkLst>
        </pc:cxnChg>
      </pc:sldChg>
      <pc:sldChg chg="addSp delSp modSp new mod modNotesTx">
        <pc:chgData name="Beatriz Jilete" userId="faacdab2-1bfb-44db-a79b-c68bda1b195c" providerId="ADAL" clId="{A31BCA25-C51F-4A8F-AE5F-73BFE87AB10B}" dt="2023-09-28T13:37:04.445" v="4552" actId="20577"/>
        <pc:sldMkLst>
          <pc:docMk/>
          <pc:sldMk cId="43837620" sldId="2147375849"/>
        </pc:sldMkLst>
        <pc:spChg chg="mod">
          <ac:chgData name="Beatriz Jilete" userId="faacdab2-1bfb-44db-a79b-c68bda1b195c" providerId="ADAL" clId="{A31BCA25-C51F-4A8F-AE5F-73BFE87AB10B}" dt="2023-09-28T06:46:07.025" v="3250" actId="20577"/>
          <ac:spMkLst>
            <pc:docMk/>
            <pc:sldMk cId="43837620" sldId="2147375849"/>
            <ac:spMk id="2" creationId="{DC13BB1A-57B4-91D2-1825-3D3767F7EDBA}"/>
          </ac:spMkLst>
        </pc:spChg>
        <pc:spChg chg="del">
          <ac:chgData name="Beatriz Jilete" userId="faacdab2-1bfb-44db-a79b-c68bda1b195c" providerId="ADAL" clId="{A31BCA25-C51F-4A8F-AE5F-73BFE87AB10B}" dt="2023-09-28T06:46:21.632" v="3251" actId="478"/>
          <ac:spMkLst>
            <pc:docMk/>
            <pc:sldMk cId="43837620" sldId="2147375849"/>
            <ac:spMk id="3" creationId="{37934A49-F415-5D7A-DC42-CC2851A9D267}"/>
          </ac:spMkLst>
        </pc:spChg>
        <pc:spChg chg="add mod">
          <ac:chgData name="Beatriz Jilete" userId="faacdab2-1bfb-44db-a79b-c68bda1b195c" providerId="ADAL" clId="{A31BCA25-C51F-4A8F-AE5F-73BFE87AB10B}" dt="2023-09-28T06:50:22.912" v="3458" actId="20577"/>
          <ac:spMkLst>
            <pc:docMk/>
            <pc:sldMk cId="43837620" sldId="2147375849"/>
            <ac:spMk id="7" creationId="{1319C1AB-EC55-AFEA-1A30-3D232B66B4D3}"/>
          </ac:spMkLst>
        </pc:spChg>
        <pc:picChg chg="add mod">
          <ac:chgData name="Beatriz Jilete" userId="faacdab2-1bfb-44db-a79b-c68bda1b195c" providerId="ADAL" clId="{A31BCA25-C51F-4A8F-AE5F-73BFE87AB10B}" dt="2023-09-28T06:46:59.566" v="3267" actId="1076"/>
          <ac:picMkLst>
            <pc:docMk/>
            <pc:sldMk cId="43837620" sldId="2147375849"/>
            <ac:picMk id="4" creationId="{1E9DC1BC-A494-66D2-9E29-64C741B4A8A2}"/>
          </ac:picMkLst>
        </pc:picChg>
        <pc:picChg chg="add mod">
          <ac:chgData name="Beatriz Jilete" userId="faacdab2-1bfb-44db-a79b-c68bda1b195c" providerId="ADAL" clId="{A31BCA25-C51F-4A8F-AE5F-73BFE87AB10B}" dt="2023-09-28T06:46:48.542" v="3262" actId="1076"/>
          <ac:picMkLst>
            <pc:docMk/>
            <pc:sldMk cId="43837620" sldId="2147375849"/>
            <ac:picMk id="5" creationId="{6C925333-7249-15BD-C650-9C7E913E9B94}"/>
          </ac:picMkLst>
        </pc:picChg>
        <pc:picChg chg="add mod">
          <ac:chgData name="Beatriz Jilete" userId="faacdab2-1bfb-44db-a79b-c68bda1b195c" providerId="ADAL" clId="{A31BCA25-C51F-4A8F-AE5F-73BFE87AB10B}" dt="2023-09-28T06:46:57.494" v="3266" actId="1076"/>
          <ac:picMkLst>
            <pc:docMk/>
            <pc:sldMk cId="43837620" sldId="2147375849"/>
            <ac:picMk id="6" creationId="{C3A0EC15-D0ED-6414-ABD9-3A7701D6DDA0}"/>
          </ac:picMkLst>
        </pc:picChg>
      </pc:sldChg>
      <pc:sldChg chg="addSp delSp modSp add mod chgLayout">
        <pc:chgData name="Beatriz Jilete" userId="faacdab2-1bfb-44db-a79b-c68bda1b195c" providerId="ADAL" clId="{A31BCA25-C51F-4A8F-AE5F-73BFE87AB10B}" dt="2023-09-28T12:06:26.156" v="4544" actId="700"/>
        <pc:sldMkLst>
          <pc:docMk/>
          <pc:sldMk cId="3066649303" sldId="2147375850"/>
        </pc:sldMkLst>
        <pc:spChg chg="add del mod ord">
          <ac:chgData name="Beatriz Jilete" userId="faacdab2-1bfb-44db-a79b-c68bda1b195c" providerId="ADAL" clId="{A31BCA25-C51F-4A8F-AE5F-73BFE87AB10B}" dt="2023-09-28T12:06:26.156" v="4544" actId="700"/>
          <ac:spMkLst>
            <pc:docMk/>
            <pc:sldMk cId="3066649303" sldId="2147375850"/>
            <ac:spMk id="2" creationId="{5ADBA663-3297-B096-676E-08CF6AB9BE46}"/>
          </ac:spMkLst>
        </pc:spChg>
        <pc:spChg chg="del mod">
          <ac:chgData name="Beatriz Jilete" userId="faacdab2-1bfb-44db-a79b-c68bda1b195c" providerId="ADAL" clId="{A31BCA25-C51F-4A8F-AE5F-73BFE87AB10B}" dt="2023-09-28T07:04:12.691" v="4274" actId="478"/>
          <ac:spMkLst>
            <pc:docMk/>
            <pc:sldMk cId="3066649303" sldId="2147375850"/>
            <ac:spMk id="2" creationId="{B06A49EE-0921-4A0E-99D9-29F5A2AC6E1F}"/>
          </ac:spMkLst>
        </pc:spChg>
        <pc:spChg chg="add del mod ord">
          <ac:chgData name="Beatriz Jilete" userId="faacdab2-1bfb-44db-a79b-c68bda1b195c" providerId="ADAL" clId="{A31BCA25-C51F-4A8F-AE5F-73BFE87AB10B}" dt="2023-09-28T12:06:26.156" v="4544" actId="700"/>
          <ac:spMkLst>
            <pc:docMk/>
            <pc:sldMk cId="3066649303" sldId="2147375850"/>
            <ac:spMk id="3" creationId="{238C6701-D3C9-C4AA-4D9C-CDE3507E75A4}"/>
          </ac:spMkLst>
        </pc:spChg>
        <pc:spChg chg="mod">
          <ac:chgData name="Beatriz Jilete" userId="faacdab2-1bfb-44db-a79b-c68bda1b195c" providerId="ADAL" clId="{A31BCA25-C51F-4A8F-AE5F-73BFE87AB10B}" dt="2023-09-28T07:04:29.122" v="4306" actId="20577"/>
          <ac:spMkLst>
            <pc:docMk/>
            <pc:sldMk cId="3066649303" sldId="2147375850"/>
            <ac:spMk id="4" creationId="{00000000-0000-0000-0000-000000000000}"/>
          </ac:spMkLst>
        </pc:spChg>
        <pc:spChg chg="del">
          <ac:chgData name="Beatriz Jilete" userId="faacdab2-1bfb-44db-a79b-c68bda1b195c" providerId="ADAL" clId="{A31BCA25-C51F-4A8F-AE5F-73BFE87AB10B}" dt="2023-09-28T07:04:10.074" v="4272" actId="478"/>
          <ac:spMkLst>
            <pc:docMk/>
            <pc:sldMk cId="3066649303" sldId="2147375850"/>
            <ac:spMk id="7" creationId="{00000000-0000-0000-0000-000000000000}"/>
          </ac:spMkLst>
        </pc:spChg>
        <pc:spChg chg="del">
          <ac:chgData name="Beatriz Jilete" userId="faacdab2-1bfb-44db-a79b-c68bda1b195c" providerId="ADAL" clId="{A31BCA25-C51F-4A8F-AE5F-73BFE87AB10B}" dt="2023-09-28T07:04:13.906" v="4275" actId="478"/>
          <ac:spMkLst>
            <pc:docMk/>
            <pc:sldMk cId="3066649303" sldId="2147375850"/>
            <ac:spMk id="8" creationId="{00000000-0000-0000-0000-000000000000}"/>
          </ac:spMkLst>
        </pc:spChg>
      </pc:sldChg>
      <pc:sldMasterChg chg="modSldLayout">
        <pc:chgData name="Beatriz Jilete" userId="faacdab2-1bfb-44db-a79b-c68bda1b195c" providerId="ADAL" clId="{A31BCA25-C51F-4A8F-AE5F-73BFE87AB10B}" dt="2023-09-28T12:07:08.208" v="4545" actId="478"/>
        <pc:sldMasterMkLst>
          <pc:docMk/>
          <pc:sldMasterMk cId="3659391583" sldId="2147483989"/>
        </pc:sldMasterMkLst>
        <pc:sldLayoutChg chg="delSp">
          <pc:chgData name="Beatriz Jilete" userId="faacdab2-1bfb-44db-a79b-c68bda1b195c" providerId="ADAL" clId="{A31BCA25-C51F-4A8F-AE5F-73BFE87AB10B}" dt="2023-09-28T12:07:08.208" v="4545" actId="478"/>
          <pc:sldLayoutMkLst>
            <pc:docMk/>
            <pc:sldMasterMk cId="3659391583" sldId="2147483957"/>
            <pc:sldLayoutMk cId="3139943399" sldId="2147483976"/>
          </pc:sldLayoutMkLst>
          <pc:spChg chg="del">
            <ac:chgData name="Beatriz Jilete" userId="faacdab2-1bfb-44db-a79b-c68bda1b195c" providerId="ADAL" clId="{A31BCA25-C51F-4A8F-AE5F-73BFE87AB10B}" dt="2023-09-28T12:07:08.208" v="4545" actId="478"/>
            <ac:spMkLst>
              <pc:docMk/>
              <pc:sldMasterMk cId="3659391583" sldId="2147483957"/>
              <pc:sldLayoutMk cId="3139943399" sldId="2147483976"/>
              <ac:spMk id="10" creationId="{00000000-0000-0000-0000-000000000000}"/>
            </ac:spMkLst>
          </pc:spChg>
        </pc:sldLayoutChg>
      </pc:sldMasterChg>
    </pc:docChg>
  </pc:docChgLst>
  <pc:docChgLst>
    <pc:chgData name="Beatriz Jilete" userId="faacdab2-1bfb-44db-a79b-c68bda1b195c" providerId="ADAL" clId="{C069B894-0C5A-4F04-B55C-E3010A65B95B}"/>
    <pc:docChg chg="undo custSel addSld delSld modSld sldOrd">
      <pc:chgData name="Beatriz Jilete" userId="faacdab2-1bfb-44db-a79b-c68bda1b195c" providerId="ADAL" clId="{C069B894-0C5A-4F04-B55C-E3010A65B95B}" dt="2024-08-06T18:44:30.195" v="8237" actId="20577"/>
      <pc:docMkLst>
        <pc:docMk/>
      </pc:docMkLst>
      <pc:sldChg chg="modSp mod modNotesTx">
        <pc:chgData name="Beatriz Jilete" userId="faacdab2-1bfb-44db-a79b-c68bda1b195c" providerId="ADAL" clId="{C069B894-0C5A-4F04-B55C-E3010A65B95B}" dt="2024-08-06T17:58:32.807" v="4413" actId="20577"/>
        <pc:sldMkLst>
          <pc:docMk/>
          <pc:sldMk cId="0" sldId="256"/>
        </pc:sldMkLst>
        <pc:spChg chg="mod">
          <ac:chgData name="Beatriz Jilete" userId="faacdab2-1bfb-44db-a79b-c68bda1b195c" providerId="ADAL" clId="{C069B894-0C5A-4F04-B55C-E3010A65B95B}" dt="2024-08-01T15:11:36.270" v="60" actId="1076"/>
          <ac:spMkLst>
            <pc:docMk/>
            <pc:sldMk cId="0" sldId="256"/>
            <ac:spMk id="2" creationId="{B06A49EE-0921-4A0E-99D9-29F5A2AC6E1F}"/>
          </ac:spMkLst>
        </pc:spChg>
        <pc:spChg chg="mod">
          <ac:chgData name="Beatriz Jilete" userId="faacdab2-1bfb-44db-a79b-c68bda1b195c" providerId="ADAL" clId="{C069B894-0C5A-4F04-B55C-E3010A65B95B}" dt="2024-08-05T12:27:44.196" v="4129" actId="20577"/>
          <ac:spMkLst>
            <pc:docMk/>
            <pc:sldMk cId="0" sldId="256"/>
            <ac:spMk id="4" creationId="{00000000-0000-0000-0000-000000000000}"/>
          </ac:spMkLst>
        </pc:spChg>
        <pc:spChg chg="mod">
          <ac:chgData name="Beatriz Jilete" userId="faacdab2-1bfb-44db-a79b-c68bda1b195c" providerId="ADAL" clId="{C069B894-0C5A-4F04-B55C-E3010A65B95B}" dt="2024-08-01T15:11:39.094" v="61" actId="1076"/>
          <ac:spMkLst>
            <pc:docMk/>
            <pc:sldMk cId="0" sldId="256"/>
            <ac:spMk id="7" creationId="{00000000-0000-0000-0000-000000000000}"/>
          </ac:spMkLst>
        </pc:spChg>
        <pc:spChg chg="mod">
          <ac:chgData name="Beatriz Jilete" userId="faacdab2-1bfb-44db-a79b-c68bda1b195c" providerId="ADAL" clId="{C069B894-0C5A-4F04-B55C-E3010A65B95B}" dt="2024-08-01T15:11:31.791" v="59" actId="20577"/>
          <ac:spMkLst>
            <pc:docMk/>
            <pc:sldMk cId="0" sldId="256"/>
            <ac:spMk id="8" creationId="{00000000-0000-0000-0000-000000000000}"/>
          </ac:spMkLst>
        </pc:spChg>
      </pc:sldChg>
      <pc:sldChg chg="del">
        <pc:chgData name="Beatriz Jilete" userId="faacdab2-1bfb-44db-a79b-c68bda1b195c" providerId="ADAL" clId="{C069B894-0C5A-4F04-B55C-E3010A65B95B}" dt="2024-08-01T16:41:01.463" v="3087" actId="47"/>
        <pc:sldMkLst>
          <pc:docMk/>
          <pc:sldMk cId="4134812865" sldId="351"/>
        </pc:sldMkLst>
      </pc:sldChg>
      <pc:sldChg chg="modSp mod ord modNotesTx">
        <pc:chgData name="Beatriz Jilete" userId="faacdab2-1bfb-44db-a79b-c68bda1b195c" providerId="ADAL" clId="{C069B894-0C5A-4F04-B55C-E3010A65B95B}" dt="2024-08-06T18:44:30.195" v="8237" actId="20577"/>
        <pc:sldMkLst>
          <pc:docMk/>
          <pc:sldMk cId="4291606887" sldId="354"/>
        </pc:sldMkLst>
        <pc:spChg chg="mod">
          <ac:chgData name="Beatriz Jilete" userId="faacdab2-1bfb-44db-a79b-c68bda1b195c" providerId="ADAL" clId="{C069B894-0C5A-4F04-B55C-E3010A65B95B}" dt="2024-08-01T16:01:27.139" v="1452" actId="20577"/>
          <ac:spMkLst>
            <pc:docMk/>
            <pc:sldMk cId="4291606887" sldId="354"/>
            <ac:spMk id="5" creationId="{5014AEEB-73DC-52CB-3260-AC8A679E0D02}"/>
          </ac:spMkLst>
        </pc:spChg>
        <pc:spChg chg="mod">
          <ac:chgData name="Beatriz Jilete" userId="faacdab2-1bfb-44db-a79b-c68bda1b195c" providerId="ADAL" clId="{C069B894-0C5A-4F04-B55C-E3010A65B95B}" dt="2024-08-05T08:39:45.150" v="4074" actId="20577"/>
          <ac:spMkLst>
            <pc:docMk/>
            <pc:sldMk cId="4291606887" sldId="354"/>
            <ac:spMk id="6" creationId="{C68853B7-ED38-D503-CCBC-350E7F653A11}"/>
          </ac:spMkLst>
        </pc:spChg>
      </pc:sldChg>
      <pc:sldChg chg="modSp add mod modNotesTx">
        <pc:chgData name="Beatriz Jilete" userId="faacdab2-1bfb-44db-a79b-c68bda1b195c" providerId="ADAL" clId="{C069B894-0C5A-4F04-B55C-E3010A65B95B}" dt="2024-08-06T18:14:15.349" v="5751"/>
        <pc:sldMkLst>
          <pc:docMk/>
          <pc:sldMk cId="2707077803" sldId="2247"/>
        </pc:sldMkLst>
        <pc:spChg chg="mod">
          <ac:chgData name="Beatriz Jilete" userId="faacdab2-1bfb-44db-a79b-c68bda1b195c" providerId="ADAL" clId="{C069B894-0C5A-4F04-B55C-E3010A65B95B}" dt="2024-08-01T15:31:59.544" v="420" actId="255"/>
          <ac:spMkLst>
            <pc:docMk/>
            <pc:sldMk cId="2707077803" sldId="2247"/>
            <ac:spMk id="2" creationId="{B3FFB942-C758-CE39-30F0-8B29D35477F7}"/>
          </ac:spMkLst>
        </pc:spChg>
      </pc:sldChg>
      <pc:sldChg chg="addSp delSp modSp del mod ord modNotesTx">
        <pc:chgData name="Beatriz Jilete" userId="faacdab2-1bfb-44db-a79b-c68bda1b195c" providerId="ADAL" clId="{C069B894-0C5A-4F04-B55C-E3010A65B95B}" dt="2024-08-04T10:14:13.658" v="3985" actId="47"/>
        <pc:sldMkLst>
          <pc:docMk/>
          <pc:sldMk cId="2348274851" sldId="2147375776"/>
        </pc:sldMkLst>
        <pc:spChg chg="mod">
          <ac:chgData name="Beatriz Jilete" userId="faacdab2-1bfb-44db-a79b-c68bda1b195c" providerId="ADAL" clId="{C069B894-0C5A-4F04-B55C-E3010A65B95B}" dt="2024-08-01T15:32:16.465" v="421" actId="255"/>
          <ac:spMkLst>
            <pc:docMk/>
            <pc:sldMk cId="2348274851" sldId="2147375776"/>
            <ac:spMk id="2" creationId="{EEC0DBB5-1B98-4EEB-98A3-59A3458275F0}"/>
          </ac:spMkLst>
        </pc:spChg>
        <pc:spChg chg="mod">
          <ac:chgData name="Beatriz Jilete" userId="faacdab2-1bfb-44db-a79b-c68bda1b195c" providerId="ADAL" clId="{C069B894-0C5A-4F04-B55C-E3010A65B95B}" dt="2024-08-01T15:38:35.826" v="516" actId="1076"/>
          <ac:spMkLst>
            <pc:docMk/>
            <pc:sldMk cId="2348274851" sldId="2147375776"/>
            <ac:spMk id="4" creationId="{35AA1778-F551-4439-9F7B-1925A3D7B563}"/>
          </ac:spMkLst>
        </pc:spChg>
        <pc:spChg chg="del mod">
          <ac:chgData name="Beatriz Jilete" userId="faacdab2-1bfb-44db-a79b-c68bda1b195c" providerId="ADAL" clId="{C069B894-0C5A-4F04-B55C-E3010A65B95B}" dt="2024-08-01T15:33:04.571" v="456" actId="478"/>
          <ac:spMkLst>
            <pc:docMk/>
            <pc:sldMk cId="2348274851" sldId="2147375776"/>
            <ac:spMk id="5" creationId="{2605EE5F-23F3-4586-B9CC-F3F078A8DA1C}"/>
          </ac:spMkLst>
        </pc:spChg>
        <pc:spChg chg="del">
          <ac:chgData name="Beatriz Jilete" userId="faacdab2-1bfb-44db-a79b-c68bda1b195c" providerId="ADAL" clId="{C069B894-0C5A-4F04-B55C-E3010A65B95B}" dt="2024-08-01T15:33:10.808" v="463" actId="478"/>
          <ac:spMkLst>
            <pc:docMk/>
            <pc:sldMk cId="2348274851" sldId="2147375776"/>
            <ac:spMk id="6" creationId="{C2EF835A-B7EF-49FB-B6DE-6C2248025117}"/>
          </ac:spMkLst>
        </pc:spChg>
        <pc:spChg chg="mod">
          <ac:chgData name="Beatriz Jilete" userId="faacdab2-1bfb-44db-a79b-c68bda1b195c" providerId="ADAL" clId="{C069B894-0C5A-4F04-B55C-E3010A65B95B}" dt="2024-08-01T15:38:13.242" v="511" actId="1076"/>
          <ac:spMkLst>
            <pc:docMk/>
            <pc:sldMk cId="2348274851" sldId="2147375776"/>
            <ac:spMk id="7" creationId="{93446967-A970-4EAB-B6A2-F916E3CCA1D7}"/>
          </ac:spMkLst>
        </pc:spChg>
        <pc:spChg chg="add mod">
          <ac:chgData name="Beatriz Jilete" userId="faacdab2-1bfb-44db-a79b-c68bda1b195c" providerId="ADAL" clId="{C069B894-0C5A-4F04-B55C-E3010A65B95B}" dt="2024-08-01T15:46:19.725" v="826" actId="1076"/>
          <ac:spMkLst>
            <pc:docMk/>
            <pc:sldMk cId="2348274851" sldId="2147375776"/>
            <ac:spMk id="10" creationId="{98106288-16C1-A3DE-7FD3-F3854EDC8FEF}"/>
          </ac:spMkLst>
        </pc:spChg>
        <pc:spChg chg="mod">
          <ac:chgData name="Beatriz Jilete" userId="faacdab2-1bfb-44db-a79b-c68bda1b195c" providerId="ADAL" clId="{C069B894-0C5A-4F04-B55C-E3010A65B95B}" dt="2024-08-01T15:32:37.701" v="431" actId="20577"/>
          <ac:spMkLst>
            <pc:docMk/>
            <pc:sldMk cId="2348274851" sldId="2147375776"/>
            <ac:spMk id="12" creationId="{D6FF1461-FB8E-4C8E-AEA4-F90840F490D0}"/>
          </ac:spMkLst>
        </pc:spChg>
        <pc:spChg chg="mod">
          <ac:chgData name="Beatriz Jilete" userId="faacdab2-1bfb-44db-a79b-c68bda1b195c" providerId="ADAL" clId="{C069B894-0C5A-4F04-B55C-E3010A65B95B}" dt="2024-08-01T15:32:45.719" v="448" actId="20577"/>
          <ac:spMkLst>
            <pc:docMk/>
            <pc:sldMk cId="2348274851" sldId="2147375776"/>
            <ac:spMk id="15" creationId="{5A00874D-4BE9-4515-AEDF-224A199ED1D0}"/>
          </ac:spMkLst>
        </pc:spChg>
        <pc:spChg chg="del">
          <ac:chgData name="Beatriz Jilete" userId="faacdab2-1bfb-44db-a79b-c68bda1b195c" providerId="ADAL" clId="{C069B894-0C5A-4F04-B55C-E3010A65B95B}" dt="2024-08-01T15:33:00.686" v="453" actId="478"/>
          <ac:spMkLst>
            <pc:docMk/>
            <pc:sldMk cId="2348274851" sldId="2147375776"/>
            <ac:spMk id="18" creationId="{73001CB0-3D68-4FD8-B1A0-92DAFFB96089}"/>
          </ac:spMkLst>
        </pc:spChg>
        <pc:spChg chg="del">
          <ac:chgData name="Beatriz Jilete" userId="faacdab2-1bfb-44db-a79b-c68bda1b195c" providerId="ADAL" clId="{C069B894-0C5A-4F04-B55C-E3010A65B95B}" dt="2024-08-01T15:33:01.534" v="454" actId="478"/>
          <ac:spMkLst>
            <pc:docMk/>
            <pc:sldMk cId="2348274851" sldId="2147375776"/>
            <ac:spMk id="19" creationId="{26326BC8-8354-4616-AE61-948252585DAB}"/>
          </ac:spMkLst>
        </pc:spChg>
        <pc:spChg chg="del">
          <ac:chgData name="Beatriz Jilete" userId="faacdab2-1bfb-44db-a79b-c68bda1b195c" providerId="ADAL" clId="{C069B894-0C5A-4F04-B55C-E3010A65B95B}" dt="2024-08-01T15:33:06.951" v="459" actId="478"/>
          <ac:spMkLst>
            <pc:docMk/>
            <pc:sldMk cId="2348274851" sldId="2147375776"/>
            <ac:spMk id="20" creationId="{CF82903D-AF0C-487C-A56E-5DC1C0F11E2C}"/>
          </ac:spMkLst>
        </pc:spChg>
        <pc:spChg chg="del">
          <ac:chgData name="Beatriz Jilete" userId="faacdab2-1bfb-44db-a79b-c68bda1b195c" providerId="ADAL" clId="{C069B894-0C5A-4F04-B55C-E3010A65B95B}" dt="2024-08-01T15:33:10.268" v="462" actId="478"/>
          <ac:spMkLst>
            <pc:docMk/>
            <pc:sldMk cId="2348274851" sldId="2147375776"/>
            <ac:spMk id="21" creationId="{F451513A-4884-4A29-82A5-FA60D20884D9}"/>
          </ac:spMkLst>
        </pc:spChg>
        <pc:picChg chg="del">
          <ac:chgData name="Beatriz Jilete" userId="faacdab2-1bfb-44db-a79b-c68bda1b195c" providerId="ADAL" clId="{C069B894-0C5A-4F04-B55C-E3010A65B95B}" dt="2024-08-01T15:33:06.096" v="458" actId="478"/>
          <ac:picMkLst>
            <pc:docMk/>
            <pc:sldMk cId="2348274851" sldId="2147375776"/>
            <ac:picMk id="3" creationId="{54B68501-037D-71D8-4790-B93E458AFEBB}"/>
          </ac:picMkLst>
        </pc:picChg>
        <pc:picChg chg="del">
          <ac:chgData name="Beatriz Jilete" userId="faacdab2-1bfb-44db-a79b-c68bda1b195c" providerId="ADAL" clId="{C069B894-0C5A-4F04-B55C-E3010A65B95B}" dt="2024-08-01T15:33:08.342" v="461" actId="478"/>
          <ac:picMkLst>
            <pc:docMk/>
            <pc:sldMk cId="2348274851" sldId="2147375776"/>
            <ac:picMk id="8" creationId="{160C4A3B-752C-4B1A-84ED-35627BF206E8}"/>
          </ac:picMkLst>
        </pc:picChg>
        <pc:picChg chg="del">
          <ac:chgData name="Beatriz Jilete" userId="faacdab2-1bfb-44db-a79b-c68bda1b195c" providerId="ADAL" clId="{C069B894-0C5A-4F04-B55C-E3010A65B95B}" dt="2024-08-01T15:33:05.495" v="457" actId="478"/>
          <ac:picMkLst>
            <pc:docMk/>
            <pc:sldMk cId="2348274851" sldId="2147375776"/>
            <ac:picMk id="23" creationId="{3A2F1154-1753-11DD-F18E-B03159F92C8D}"/>
          </ac:picMkLst>
        </pc:picChg>
        <pc:picChg chg="del">
          <ac:chgData name="Beatriz Jilete" userId="faacdab2-1bfb-44db-a79b-c68bda1b195c" providerId="ADAL" clId="{C069B894-0C5A-4F04-B55C-E3010A65B95B}" dt="2024-08-01T15:33:07.701" v="460" actId="478"/>
          <ac:picMkLst>
            <pc:docMk/>
            <pc:sldMk cId="2348274851" sldId="2147375776"/>
            <ac:picMk id="24" creationId="{89BBB99D-2E52-B3E8-B80D-9B2A790F1B9A}"/>
          </ac:picMkLst>
        </pc:picChg>
        <pc:picChg chg="del">
          <ac:chgData name="Beatriz Jilete" userId="faacdab2-1bfb-44db-a79b-c68bda1b195c" providerId="ADAL" clId="{C069B894-0C5A-4F04-B55C-E3010A65B95B}" dt="2024-08-01T15:33:13.249" v="464" actId="478"/>
          <ac:picMkLst>
            <pc:docMk/>
            <pc:sldMk cId="2348274851" sldId="2147375776"/>
            <ac:picMk id="27" creationId="{4613C8FB-6747-3963-B6E8-EC7C36F97388}"/>
          </ac:picMkLst>
        </pc:picChg>
        <pc:picChg chg="del">
          <ac:chgData name="Beatriz Jilete" userId="faacdab2-1bfb-44db-a79b-c68bda1b195c" providerId="ADAL" clId="{C069B894-0C5A-4F04-B55C-E3010A65B95B}" dt="2024-08-01T15:32:51.533" v="450" actId="478"/>
          <ac:picMkLst>
            <pc:docMk/>
            <pc:sldMk cId="2348274851" sldId="2147375776"/>
            <ac:picMk id="29" creationId="{7F8963D3-31C8-7FE8-C1B3-C6BC6C28AD88}"/>
          </ac:picMkLst>
        </pc:picChg>
        <pc:picChg chg="del">
          <ac:chgData name="Beatriz Jilete" userId="faacdab2-1bfb-44db-a79b-c68bda1b195c" providerId="ADAL" clId="{C069B894-0C5A-4F04-B55C-E3010A65B95B}" dt="2024-08-01T15:32:48.820" v="449" actId="478"/>
          <ac:picMkLst>
            <pc:docMk/>
            <pc:sldMk cId="2348274851" sldId="2147375776"/>
            <ac:picMk id="31" creationId="{51D389E7-316D-70D3-768F-89D1C7C97B8D}"/>
          </ac:picMkLst>
        </pc:picChg>
      </pc:sldChg>
      <pc:sldChg chg="del">
        <pc:chgData name="Beatriz Jilete" userId="faacdab2-1bfb-44db-a79b-c68bda1b195c" providerId="ADAL" clId="{C069B894-0C5A-4F04-B55C-E3010A65B95B}" dt="2024-08-01T15:57:40.005" v="1037" actId="47"/>
        <pc:sldMkLst>
          <pc:docMk/>
          <pc:sldMk cId="1486271266" sldId="2147375777"/>
        </pc:sldMkLst>
      </pc:sldChg>
      <pc:sldChg chg="del">
        <pc:chgData name="Beatriz Jilete" userId="faacdab2-1bfb-44db-a79b-c68bda1b195c" providerId="ADAL" clId="{C069B894-0C5A-4F04-B55C-E3010A65B95B}" dt="2024-08-01T15:57:38.902" v="1036" actId="47"/>
        <pc:sldMkLst>
          <pc:docMk/>
          <pc:sldMk cId="1014972941" sldId="2147375847"/>
        </pc:sldMkLst>
      </pc:sldChg>
      <pc:sldChg chg="del">
        <pc:chgData name="Beatriz Jilete" userId="faacdab2-1bfb-44db-a79b-c68bda1b195c" providerId="ADAL" clId="{C069B894-0C5A-4F04-B55C-E3010A65B95B}" dt="2024-08-01T15:57:42.590" v="1038" actId="47"/>
        <pc:sldMkLst>
          <pc:docMk/>
          <pc:sldMk cId="198358741" sldId="2147375848"/>
        </pc:sldMkLst>
      </pc:sldChg>
      <pc:sldChg chg="del">
        <pc:chgData name="Beatriz Jilete" userId="faacdab2-1bfb-44db-a79b-c68bda1b195c" providerId="ADAL" clId="{C069B894-0C5A-4F04-B55C-E3010A65B95B}" dt="2024-08-01T15:57:50.563" v="1039" actId="47"/>
        <pc:sldMkLst>
          <pc:docMk/>
          <pc:sldMk cId="43837620" sldId="2147375849"/>
        </pc:sldMkLst>
      </pc:sldChg>
      <pc:sldChg chg="modSp new del mod">
        <pc:chgData name="Beatriz Jilete" userId="faacdab2-1bfb-44db-a79b-c68bda1b195c" providerId="ADAL" clId="{C069B894-0C5A-4F04-B55C-E3010A65B95B}" dt="2024-08-01T16:41:15.434" v="3088" actId="47"/>
        <pc:sldMkLst>
          <pc:docMk/>
          <pc:sldMk cId="1177805233" sldId="2147375851"/>
        </pc:sldMkLst>
        <pc:spChg chg="mod">
          <ac:chgData name="Beatriz Jilete" userId="faacdab2-1bfb-44db-a79b-c68bda1b195c" providerId="ADAL" clId="{C069B894-0C5A-4F04-B55C-E3010A65B95B}" dt="2024-08-01T15:31:45.655" v="418" actId="255"/>
          <ac:spMkLst>
            <pc:docMk/>
            <pc:sldMk cId="1177805233" sldId="2147375851"/>
            <ac:spMk id="2" creationId="{9757C203-56C8-6B7E-9740-6DF36F2BC16F}"/>
          </ac:spMkLst>
        </pc:spChg>
      </pc:sldChg>
      <pc:sldChg chg="new del">
        <pc:chgData name="Beatriz Jilete" userId="faacdab2-1bfb-44db-a79b-c68bda1b195c" providerId="ADAL" clId="{C069B894-0C5A-4F04-B55C-E3010A65B95B}" dt="2024-08-01T15:12:37.622" v="203" actId="680"/>
        <pc:sldMkLst>
          <pc:docMk/>
          <pc:sldMk cId="2639882794" sldId="2147375851"/>
        </pc:sldMkLst>
      </pc:sldChg>
      <pc:sldChg chg="modSp new mod modNotesTx">
        <pc:chgData name="Beatriz Jilete" userId="faacdab2-1bfb-44db-a79b-c68bda1b195c" providerId="ADAL" clId="{C069B894-0C5A-4F04-B55C-E3010A65B95B}" dt="2024-08-06T18:09:09.955" v="5072" actId="20577"/>
        <pc:sldMkLst>
          <pc:docMk/>
          <pc:sldMk cId="1700593304" sldId="2147375852"/>
        </pc:sldMkLst>
        <pc:spChg chg="mod">
          <ac:chgData name="Beatriz Jilete" userId="faacdab2-1bfb-44db-a79b-c68bda1b195c" providerId="ADAL" clId="{C069B894-0C5A-4F04-B55C-E3010A65B95B}" dt="2024-08-01T15:31:52.308" v="419" actId="255"/>
          <ac:spMkLst>
            <pc:docMk/>
            <pc:sldMk cId="1700593304" sldId="2147375852"/>
            <ac:spMk id="2" creationId="{9C28DD2E-2C87-AA02-7CC7-A881ED614E64}"/>
          </ac:spMkLst>
        </pc:spChg>
        <pc:spChg chg="mod">
          <ac:chgData name="Beatriz Jilete" userId="faacdab2-1bfb-44db-a79b-c68bda1b195c" providerId="ADAL" clId="{C069B894-0C5A-4F04-B55C-E3010A65B95B}" dt="2024-08-01T15:24:16.870" v="333" actId="113"/>
          <ac:spMkLst>
            <pc:docMk/>
            <pc:sldMk cId="1700593304" sldId="2147375852"/>
            <ac:spMk id="3" creationId="{ADE40046-AD29-E2DF-0ADE-8F2C875AC45B}"/>
          </ac:spMkLst>
        </pc:spChg>
      </pc:sldChg>
      <pc:sldChg chg="addSp delSp modSp new del mod ord">
        <pc:chgData name="Beatriz Jilete" userId="faacdab2-1bfb-44db-a79b-c68bda1b195c" providerId="ADAL" clId="{C069B894-0C5A-4F04-B55C-E3010A65B95B}" dt="2024-08-01T15:57:35.596" v="1035" actId="47"/>
        <pc:sldMkLst>
          <pc:docMk/>
          <pc:sldMk cId="879012218" sldId="2147375853"/>
        </pc:sldMkLst>
        <pc:spChg chg="mod">
          <ac:chgData name="Beatriz Jilete" userId="faacdab2-1bfb-44db-a79b-c68bda1b195c" providerId="ADAL" clId="{C069B894-0C5A-4F04-B55C-E3010A65B95B}" dt="2024-08-01T15:55:37.879" v="886" actId="21"/>
          <ac:spMkLst>
            <pc:docMk/>
            <pc:sldMk cId="879012218" sldId="2147375853"/>
            <ac:spMk id="2" creationId="{03567DCF-3056-6088-D9A3-903DFAAEA677}"/>
          </ac:spMkLst>
        </pc:spChg>
        <pc:spChg chg="del">
          <ac:chgData name="Beatriz Jilete" userId="faacdab2-1bfb-44db-a79b-c68bda1b195c" providerId="ADAL" clId="{C069B894-0C5A-4F04-B55C-E3010A65B95B}" dt="2024-08-01T15:52:29.296" v="868" actId="478"/>
          <ac:spMkLst>
            <pc:docMk/>
            <pc:sldMk cId="879012218" sldId="2147375853"/>
            <ac:spMk id="3" creationId="{05CFED52-2DE3-8563-C6AA-F50B667783CD}"/>
          </ac:spMkLst>
        </pc:spChg>
        <pc:spChg chg="add del">
          <ac:chgData name="Beatriz Jilete" userId="faacdab2-1bfb-44db-a79b-c68bda1b195c" providerId="ADAL" clId="{C069B894-0C5A-4F04-B55C-E3010A65B95B}" dt="2024-08-01T15:52:36.479" v="870" actId="478"/>
          <ac:spMkLst>
            <pc:docMk/>
            <pc:sldMk cId="879012218" sldId="2147375853"/>
            <ac:spMk id="5" creationId="{9AE3923F-F2E9-F3AD-12E2-000BEBD7D79E}"/>
          </ac:spMkLst>
        </pc:spChg>
        <pc:spChg chg="add del mod">
          <ac:chgData name="Beatriz Jilete" userId="faacdab2-1bfb-44db-a79b-c68bda1b195c" providerId="ADAL" clId="{C069B894-0C5A-4F04-B55C-E3010A65B95B}" dt="2024-08-01T15:53:00.047" v="873" actId="478"/>
          <ac:spMkLst>
            <pc:docMk/>
            <pc:sldMk cId="879012218" sldId="2147375853"/>
            <ac:spMk id="7" creationId="{27620162-D00E-967D-C5E9-08026F1B9353}"/>
          </ac:spMkLst>
        </pc:spChg>
        <pc:picChg chg="add del">
          <ac:chgData name="Beatriz Jilete" userId="faacdab2-1bfb-44db-a79b-c68bda1b195c" providerId="ADAL" clId="{C069B894-0C5A-4F04-B55C-E3010A65B95B}" dt="2024-08-01T15:55:13.807" v="878" actId="21"/>
          <ac:picMkLst>
            <pc:docMk/>
            <pc:sldMk cId="879012218" sldId="2147375853"/>
            <ac:picMk id="9" creationId="{696D7C58-10AC-B8C2-58CB-D4C206CE10E4}"/>
          </ac:picMkLst>
        </pc:picChg>
      </pc:sldChg>
      <pc:sldChg chg="modSp add del mod">
        <pc:chgData name="Beatriz Jilete" userId="faacdab2-1bfb-44db-a79b-c68bda1b195c" providerId="ADAL" clId="{C069B894-0C5A-4F04-B55C-E3010A65B95B}" dt="2024-08-01T15:48:17.478" v="867" actId="47"/>
        <pc:sldMkLst>
          <pc:docMk/>
          <pc:sldMk cId="3192939148" sldId="2147375854"/>
        </pc:sldMkLst>
        <pc:spChg chg="mod">
          <ac:chgData name="Beatriz Jilete" userId="faacdab2-1bfb-44db-a79b-c68bda1b195c" providerId="ADAL" clId="{C069B894-0C5A-4F04-B55C-E3010A65B95B}" dt="2024-08-01T15:47:48.825" v="866"/>
          <ac:spMkLst>
            <pc:docMk/>
            <pc:sldMk cId="3192939148" sldId="2147375854"/>
            <ac:spMk id="2" creationId="{EEC0DBB5-1B98-4EEB-98A3-59A3458275F0}"/>
          </ac:spMkLst>
        </pc:spChg>
      </pc:sldChg>
      <pc:sldChg chg="new del">
        <pc:chgData name="Beatriz Jilete" userId="faacdab2-1bfb-44db-a79b-c68bda1b195c" providerId="ADAL" clId="{C069B894-0C5A-4F04-B55C-E3010A65B95B}" dt="2024-08-01T15:55:11.024" v="877" actId="47"/>
        <pc:sldMkLst>
          <pc:docMk/>
          <pc:sldMk cId="4274770099" sldId="2147375854"/>
        </pc:sldMkLst>
      </pc:sldChg>
      <pc:sldChg chg="addSp delSp modSp add del mod modNotesTx">
        <pc:chgData name="Beatriz Jilete" userId="faacdab2-1bfb-44db-a79b-c68bda1b195c" providerId="ADAL" clId="{C069B894-0C5A-4F04-B55C-E3010A65B95B}" dt="2024-08-04T10:16:48.767" v="4019" actId="2696"/>
        <pc:sldMkLst>
          <pc:docMk/>
          <pc:sldMk cId="3196286534" sldId="2147375855"/>
        </pc:sldMkLst>
        <pc:spChg chg="mod">
          <ac:chgData name="Beatriz Jilete" userId="faacdab2-1bfb-44db-a79b-c68bda1b195c" providerId="ADAL" clId="{C069B894-0C5A-4F04-B55C-E3010A65B95B}" dt="2024-08-01T15:55:44.069" v="887"/>
          <ac:spMkLst>
            <pc:docMk/>
            <pc:sldMk cId="3196286534" sldId="2147375855"/>
            <ac:spMk id="2" creationId="{EEC0DBB5-1B98-4EEB-98A3-59A3458275F0}"/>
          </ac:spMkLst>
        </pc:spChg>
        <pc:spChg chg="mod">
          <ac:chgData name="Beatriz Jilete" userId="faacdab2-1bfb-44db-a79b-c68bda1b195c" providerId="ADAL" clId="{C069B894-0C5A-4F04-B55C-E3010A65B95B}" dt="2024-08-01T16:42:50.425" v="3175" actId="6549"/>
          <ac:spMkLst>
            <pc:docMk/>
            <pc:sldMk cId="3196286534" sldId="2147375855"/>
            <ac:spMk id="4" creationId="{35AA1778-F551-4439-9F7B-1925A3D7B563}"/>
          </ac:spMkLst>
        </pc:spChg>
        <pc:spChg chg="mod">
          <ac:chgData name="Beatriz Jilete" userId="faacdab2-1bfb-44db-a79b-c68bda1b195c" providerId="ADAL" clId="{C069B894-0C5A-4F04-B55C-E3010A65B95B}" dt="2024-08-01T16:35:46.898" v="2771" actId="20577"/>
          <ac:spMkLst>
            <pc:docMk/>
            <pc:sldMk cId="3196286534" sldId="2147375855"/>
            <ac:spMk id="7" creationId="{93446967-A970-4EAB-B6A2-F916E3CCA1D7}"/>
          </ac:spMkLst>
        </pc:spChg>
        <pc:spChg chg="del">
          <ac:chgData name="Beatriz Jilete" userId="faacdab2-1bfb-44db-a79b-c68bda1b195c" providerId="ADAL" clId="{C069B894-0C5A-4F04-B55C-E3010A65B95B}" dt="2024-08-01T15:57:28.723" v="1033" actId="478"/>
          <ac:spMkLst>
            <pc:docMk/>
            <pc:sldMk cId="3196286534" sldId="2147375855"/>
            <ac:spMk id="10" creationId="{98106288-16C1-A3DE-7FD3-F3854EDC8FEF}"/>
          </ac:spMkLst>
        </pc:spChg>
        <pc:spChg chg="mod">
          <ac:chgData name="Beatriz Jilete" userId="faacdab2-1bfb-44db-a79b-c68bda1b195c" providerId="ADAL" clId="{C069B894-0C5A-4F04-B55C-E3010A65B95B}" dt="2024-08-01T15:55:32.703" v="885" actId="1076"/>
          <ac:spMkLst>
            <pc:docMk/>
            <pc:sldMk cId="3196286534" sldId="2147375855"/>
            <ac:spMk id="12" creationId="{D6FF1461-FB8E-4C8E-AEA4-F90840F490D0}"/>
          </ac:spMkLst>
        </pc:spChg>
        <pc:spChg chg="add mod">
          <ac:chgData name="Beatriz Jilete" userId="faacdab2-1bfb-44db-a79b-c68bda1b195c" providerId="ADAL" clId="{C069B894-0C5A-4F04-B55C-E3010A65B95B}" dt="2024-08-01T16:43:17.634" v="3192" actId="20577"/>
          <ac:spMkLst>
            <pc:docMk/>
            <pc:sldMk cId="3196286534" sldId="2147375855"/>
            <ac:spMk id="19" creationId="{8E18D793-1BF0-0B36-C6B6-53C273F0EF89}"/>
          </ac:spMkLst>
        </pc:spChg>
        <pc:picChg chg="add mod">
          <ac:chgData name="Beatriz Jilete" userId="faacdab2-1bfb-44db-a79b-c68bda1b195c" providerId="ADAL" clId="{C069B894-0C5A-4F04-B55C-E3010A65B95B}" dt="2024-08-01T15:55:29.622" v="884" actId="14100"/>
          <ac:picMkLst>
            <pc:docMk/>
            <pc:sldMk cId="3196286534" sldId="2147375855"/>
            <ac:picMk id="9" creationId="{696D7C58-10AC-B8C2-58CB-D4C206CE10E4}"/>
          </ac:picMkLst>
        </pc:picChg>
        <pc:cxnChg chg="add del mod">
          <ac:chgData name="Beatriz Jilete" userId="faacdab2-1bfb-44db-a79b-c68bda1b195c" providerId="ADAL" clId="{C069B894-0C5A-4F04-B55C-E3010A65B95B}" dt="2024-08-01T16:35:19.666" v="2764" actId="478"/>
          <ac:cxnSpMkLst>
            <pc:docMk/>
            <pc:sldMk cId="3196286534" sldId="2147375855"/>
            <ac:cxnSpMk id="5" creationId="{9A03A3E0-935C-8F85-4DDD-6766C8EC3744}"/>
          </ac:cxnSpMkLst>
        </pc:cxnChg>
        <pc:cxnChg chg="add mod">
          <ac:chgData name="Beatriz Jilete" userId="faacdab2-1bfb-44db-a79b-c68bda1b195c" providerId="ADAL" clId="{C069B894-0C5A-4F04-B55C-E3010A65B95B}" dt="2024-08-01T16:35:58.203" v="2774" actId="14100"/>
          <ac:cxnSpMkLst>
            <pc:docMk/>
            <pc:sldMk cId="3196286534" sldId="2147375855"/>
            <ac:cxnSpMk id="11" creationId="{A80383E9-7558-A02B-5BD9-1A687FA07513}"/>
          </ac:cxnSpMkLst>
        </pc:cxnChg>
        <pc:cxnChg chg="add mod">
          <ac:chgData name="Beatriz Jilete" userId="faacdab2-1bfb-44db-a79b-c68bda1b195c" providerId="ADAL" clId="{C069B894-0C5A-4F04-B55C-E3010A65B95B}" dt="2024-08-01T16:35:55.299" v="2773" actId="1076"/>
          <ac:cxnSpMkLst>
            <pc:docMk/>
            <pc:sldMk cId="3196286534" sldId="2147375855"/>
            <ac:cxnSpMk id="17" creationId="{F029F07E-A5D9-1E09-AA1C-C711E993F30A}"/>
          </ac:cxnSpMkLst>
        </pc:cxnChg>
      </pc:sldChg>
      <pc:sldChg chg="addSp delSp modSp new mod modNotesTx">
        <pc:chgData name="Beatriz Jilete" userId="faacdab2-1bfb-44db-a79b-c68bda1b195c" providerId="ADAL" clId="{C069B894-0C5A-4F04-B55C-E3010A65B95B}" dt="2024-08-06T18:33:52.158" v="6804" actId="113"/>
        <pc:sldMkLst>
          <pc:docMk/>
          <pc:sldMk cId="2774848949" sldId="2147375856"/>
        </pc:sldMkLst>
        <pc:spChg chg="mod">
          <ac:chgData name="Beatriz Jilete" userId="faacdab2-1bfb-44db-a79b-c68bda1b195c" providerId="ADAL" clId="{C069B894-0C5A-4F04-B55C-E3010A65B95B}" dt="2024-08-04T10:14:34.340" v="3997" actId="1036"/>
          <ac:spMkLst>
            <pc:docMk/>
            <pc:sldMk cId="2774848949" sldId="2147375856"/>
            <ac:spMk id="2" creationId="{669F8F5C-331F-D2AA-0DC8-EBA7BEC3B6F6}"/>
          </ac:spMkLst>
        </pc:spChg>
        <pc:spChg chg="del">
          <ac:chgData name="Beatriz Jilete" userId="faacdab2-1bfb-44db-a79b-c68bda1b195c" providerId="ADAL" clId="{C069B894-0C5A-4F04-B55C-E3010A65B95B}" dt="2024-08-04T09:44:40.683" v="3293" actId="478"/>
          <ac:spMkLst>
            <pc:docMk/>
            <pc:sldMk cId="2774848949" sldId="2147375856"/>
            <ac:spMk id="3" creationId="{4EE3A020-79A8-1A7F-6498-226985F6D605}"/>
          </ac:spMkLst>
        </pc:spChg>
        <pc:spChg chg="add del mod">
          <ac:chgData name="Beatriz Jilete" userId="faacdab2-1bfb-44db-a79b-c68bda1b195c" providerId="ADAL" clId="{C069B894-0C5A-4F04-B55C-E3010A65B95B}" dt="2024-08-04T09:50:03.748" v="3378" actId="478"/>
          <ac:spMkLst>
            <pc:docMk/>
            <pc:sldMk cId="2774848949" sldId="2147375856"/>
            <ac:spMk id="4" creationId="{C8B0FD18-1D09-16C6-CA3B-B6FDAA19F2FA}"/>
          </ac:spMkLst>
        </pc:spChg>
        <pc:spChg chg="add mod">
          <ac:chgData name="Beatriz Jilete" userId="faacdab2-1bfb-44db-a79b-c68bda1b195c" providerId="ADAL" clId="{C069B894-0C5A-4F04-B55C-E3010A65B95B}" dt="2024-08-04T10:15:12.196" v="4006" actId="1035"/>
          <ac:spMkLst>
            <pc:docMk/>
            <pc:sldMk cId="2774848949" sldId="2147375856"/>
            <ac:spMk id="5" creationId="{B390AB28-F118-7F81-DE99-846D89D3A8F8}"/>
          </ac:spMkLst>
        </pc:spChg>
        <pc:spChg chg="add del">
          <ac:chgData name="Beatriz Jilete" userId="faacdab2-1bfb-44db-a79b-c68bda1b195c" providerId="ADAL" clId="{C069B894-0C5A-4F04-B55C-E3010A65B95B}" dt="2024-08-04T09:47:51.086" v="3335" actId="22"/>
          <ac:spMkLst>
            <pc:docMk/>
            <pc:sldMk cId="2774848949" sldId="2147375856"/>
            <ac:spMk id="8" creationId="{8E14A2CE-331F-D814-9ECF-8CA2B3AA944B}"/>
          </ac:spMkLst>
        </pc:spChg>
        <pc:spChg chg="add mod">
          <ac:chgData name="Beatriz Jilete" userId="faacdab2-1bfb-44db-a79b-c68bda1b195c" providerId="ADAL" clId="{C069B894-0C5A-4F04-B55C-E3010A65B95B}" dt="2024-08-04T09:56:34.608" v="3497" actId="1035"/>
          <ac:spMkLst>
            <pc:docMk/>
            <pc:sldMk cId="2774848949" sldId="2147375856"/>
            <ac:spMk id="9" creationId="{1614B240-9A4B-CD84-EB1B-0477E9DB0AA6}"/>
          </ac:spMkLst>
        </pc:spChg>
        <pc:spChg chg="add del">
          <ac:chgData name="Beatriz Jilete" userId="faacdab2-1bfb-44db-a79b-c68bda1b195c" providerId="ADAL" clId="{C069B894-0C5A-4F04-B55C-E3010A65B95B}" dt="2024-08-04T09:52:58.419" v="3407" actId="22"/>
          <ac:spMkLst>
            <pc:docMk/>
            <pc:sldMk cId="2774848949" sldId="2147375856"/>
            <ac:spMk id="14" creationId="{9F972BA0-510D-7EA1-DF5D-1EBD3F4D4856}"/>
          </ac:spMkLst>
        </pc:spChg>
        <pc:graphicFrameChg chg="add mod modGraphic">
          <ac:chgData name="Beatriz Jilete" userId="faacdab2-1bfb-44db-a79b-c68bda1b195c" providerId="ADAL" clId="{C069B894-0C5A-4F04-B55C-E3010A65B95B}" dt="2024-08-04T10:06:23.900" v="3766" actId="20577"/>
          <ac:graphicFrameMkLst>
            <pc:docMk/>
            <pc:sldMk cId="2774848949" sldId="2147375856"/>
            <ac:graphicFrameMk id="6" creationId="{D6689629-9AEE-E751-9557-566CD424AEA2}"/>
          </ac:graphicFrameMkLst>
        </pc:graphicFrameChg>
        <pc:graphicFrameChg chg="add mod">
          <ac:chgData name="Beatriz Jilete" userId="faacdab2-1bfb-44db-a79b-c68bda1b195c" providerId="ADAL" clId="{C069B894-0C5A-4F04-B55C-E3010A65B95B}" dt="2024-08-04T09:51:29.732" v="3390"/>
          <ac:graphicFrameMkLst>
            <pc:docMk/>
            <pc:sldMk cId="2774848949" sldId="2147375856"/>
            <ac:graphicFrameMk id="10" creationId="{F83D2CEB-018D-2080-6274-7B97C1C34415}"/>
          </ac:graphicFrameMkLst>
        </pc:graphicFrameChg>
        <pc:graphicFrameChg chg="add del mod modGraphic">
          <ac:chgData name="Beatriz Jilete" userId="faacdab2-1bfb-44db-a79b-c68bda1b195c" providerId="ADAL" clId="{C069B894-0C5A-4F04-B55C-E3010A65B95B}" dt="2024-08-04T09:52:30.549" v="3401" actId="478"/>
          <ac:graphicFrameMkLst>
            <pc:docMk/>
            <pc:sldMk cId="2774848949" sldId="2147375856"/>
            <ac:graphicFrameMk id="11" creationId="{1C68F563-247D-D984-FCAC-71150E9635FD}"/>
          </ac:graphicFrameMkLst>
        </pc:graphicFrameChg>
        <pc:graphicFrameChg chg="add mod modGraphic">
          <ac:chgData name="Beatriz Jilete" userId="faacdab2-1bfb-44db-a79b-c68bda1b195c" providerId="ADAL" clId="{C069B894-0C5A-4F04-B55C-E3010A65B95B}" dt="2024-08-04T10:15:05.863" v="4002" actId="1035"/>
          <ac:graphicFrameMkLst>
            <pc:docMk/>
            <pc:sldMk cId="2774848949" sldId="2147375856"/>
            <ac:graphicFrameMk id="12" creationId="{3CF9EE9C-93FA-3150-02F7-40E960FB602C}"/>
          </ac:graphicFrameMkLst>
        </pc:graphicFrameChg>
        <pc:picChg chg="add mod">
          <ac:chgData name="Beatriz Jilete" userId="faacdab2-1bfb-44db-a79b-c68bda1b195c" providerId="ADAL" clId="{C069B894-0C5A-4F04-B55C-E3010A65B95B}" dt="2024-08-04T09:59:26.389" v="3600" actId="1076"/>
          <ac:picMkLst>
            <pc:docMk/>
            <pc:sldMk cId="2774848949" sldId="2147375856"/>
            <ac:picMk id="15" creationId="{E7352211-3EAA-4D3A-CCCF-4123411DF851}"/>
          </ac:picMkLst>
        </pc:picChg>
      </pc:sldChg>
      <pc:sldChg chg="modSp new del mod">
        <pc:chgData name="Beatriz Jilete" userId="faacdab2-1bfb-44db-a79b-c68bda1b195c" providerId="ADAL" clId="{C069B894-0C5A-4F04-B55C-E3010A65B95B}" dt="2024-08-04T10:01:29.094" v="3636" actId="47"/>
        <pc:sldMkLst>
          <pc:docMk/>
          <pc:sldMk cId="230127286" sldId="2147375857"/>
        </pc:sldMkLst>
        <pc:spChg chg="mod">
          <ac:chgData name="Beatriz Jilete" userId="faacdab2-1bfb-44db-a79b-c68bda1b195c" providerId="ADAL" clId="{C069B894-0C5A-4F04-B55C-E3010A65B95B}" dt="2024-08-04T10:01:17.063" v="3634" actId="20577"/>
          <ac:spMkLst>
            <pc:docMk/>
            <pc:sldMk cId="230127286" sldId="2147375857"/>
            <ac:spMk id="2" creationId="{B6368427-90A2-574C-5836-E3AD511FBDBD}"/>
          </ac:spMkLst>
        </pc:spChg>
      </pc:sldChg>
      <pc:sldChg chg="addSp delSp modSp add mod ord modNotesTx">
        <pc:chgData name="Beatriz Jilete" userId="faacdab2-1bfb-44db-a79b-c68bda1b195c" providerId="ADAL" clId="{C069B894-0C5A-4F04-B55C-E3010A65B95B}" dt="2024-08-06T18:21:48.522" v="5886" actId="20577"/>
        <pc:sldMkLst>
          <pc:docMk/>
          <pc:sldMk cId="496160282" sldId="2147375858"/>
        </pc:sldMkLst>
        <pc:spChg chg="mod">
          <ac:chgData name="Beatriz Jilete" userId="faacdab2-1bfb-44db-a79b-c68bda1b195c" providerId="ADAL" clId="{C069B894-0C5A-4F04-B55C-E3010A65B95B}" dt="2024-08-04T10:14:20.766" v="3991" actId="1036"/>
          <ac:spMkLst>
            <pc:docMk/>
            <pc:sldMk cId="496160282" sldId="2147375858"/>
            <ac:spMk id="2" creationId="{669F8F5C-331F-D2AA-0DC8-EBA7BEC3B6F6}"/>
          </ac:spMkLst>
        </pc:spChg>
        <pc:spChg chg="del">
          <ac:chgData name="Beatriz Jilete" userId="faacdab2-1bfb-44db-a79b-c68bda1b195c" providerId="ADAL" clId="{C069B894-0C5A-4F04-B55C-E3010A65B95B}" dt="2024-08-04T10:03:56.529" v="3708" actId="478"/>
          <ac:spMkLst>
            <pc:docMk/>
            <pc:sldMk cId="496160282" sldId="2147375858"/>
            <ac:spMk id="5" creationId="{B390AB28-F118-7F81-DE99-846D89D3A8F8}"/>
          </ac:spMkLst>
        </pc:spChg>
        <pc:spChg chg="mod">
          <ac:chgData name="Beatriz Jilete" userId="faacdab2-1bfb-44db-a79b-c68bda1b195c" providerId="ADAL" clId="{C069B894-0C5A-4F04-B55C-E3010A65B95B}" dt="2024-08-04T10:04:08.302" v="3734" actId="1035"/>
          <ac:spMkLst>
            <pc:docMk/>
            <pc:sldMk cId="496160282" sldId="2147375858"/>
            <ac:spMk id="9" creationId="{1614B240-9A4B-CD84-EB1B-0477E9DB0AA6}"/>
          </ac:spMkLst>
        </pc:spChg>
        <pc:graphicFrameChg chg="mod modGraphic">
          <ac:chgData name="Beatriz Jilete" userId="faacdab2-1bfb-44db-a79b-c68bda1b195c" providerId="ADAL" clId="{C069B894-0C5A-4F04-B55C-E3010A65B95B}" dt="2024-08-04T10:06:49.337" v="3770" actId="5793"/>
          <ac:graphicFrameMkLst>
            <pc:docMk/>
            <pc:sldMk cId="496160282" sldId="2147375858"/>
            <ac:graphicFrameMk id="6" creationId="{D6689629-9AEE-E751-9557-566CD424AEA2}"/>
          </ac:graphicFrameMkLst>
        </pc:graphicFrameChg>
        <pc:graphicFrameChg chg="mod modGraphic">
          <ac:chgData name="Beatriz Jilete" userId="faacdab2-1bfb-44db-a79b-c68bda1b195c" providerId="ADAL" clId="{C069B894-0C5A-4F04-B55C-E3010A65B95B}" dt="2024-08-04T10:14:08.763" v="3984" actId="1035"/>
          <ac:graphicFrameMkLst>
            <pc:docMk/>
            <pc:sldMk cId="496160282" sldId="2147375858"/>
            <ac:graphicFrameMk id="12" creationId="{3CF9EE9C-93FA-3150-02F7-40E960FB602C}"/>
          </ac:graphicFrameMkLst>
        </pc:graphicFrameChg>
        <pc:picChg chg="del">
          <ac:chgData name="Beatriz Jilete" userId="faacdab2-1bfb-44db-a79b-c68bda1b195c" providerId="ADAL" clId="{C069B894-0C5A-4F04-B55C-E3010A65B95B}" dt="2024-08-04T10:02:04.921" v="3646" actId="478"/>
          <ac:picMkLst>
            <pc:docMk/>
            <pc:sldMk cId="496160282" sldId="2147375858"/>
            <ac:picMk id="15" creationId="{E7352211-3EAA-4D3A-CCCF-4123411DF851}"/>
          </ac:picMkLst>
        </pc:picChg>
        <pc:cxnChg chg="add del">
          <ac:chgData name="Beatriz Jilete" userId="faacdab2-1bfb-44db-a79b-c68bda1b195c" providerId="ADAL" clId="{C069B894-0C5A-4F04-B55C-E3010A65B95B}" dt="2024-08-05T08:35:26.659" v="4035" actId="11529"/>
          <ac:cxnSpMkLst>
            <pc:docMk/>
            <pc:sldMk cId="496160282" sldId="2147375858"/>
            <ac:cxnSpMk id="4" creationId="{9A3CAD9F-8592-BD2D-FF7B-4DCC87C55304}"/>
          </ac:cxnSpMkLst>
        </pc:cxnChg>
      </pc:sldChg>
      <pc:sldChg chg="modSp add del mod ord">
        <pc:chgData name="Beatriz Jilete" userId="faacdab2-1bfb-44db-a79b-c68bda1b195c" providerId="ADAL" clId="{C069B894-0C5A-4F04-B55C-E3010A65B95B}" dt="2024-08-04T10:06:04.730" v="3748" actId="47"/>
        <pc:sldMkLst>
          <pc:docMk/>
          <pc:sldMk cId="1566372130" sldId="2147375859"/>
        </pc:sldMkLst>
        <pc:spChg chg="mod">
          <ac:chgData name="Beatriz Jilete" userId="faacdab2-1bfb-44db-a79b-c68bda1b195c" providerId="ADAL" clId="{C069B894-0C5A-4F04-B55C-E3010A65B95B}" dt="2024-08-04T10:05:49.344" v="3747" actId="20577"/>
          <ac:spMkLst>
            <pc:docMk/>
            <pc:sldMk cId="1566372130" sldId="2147375859"/>
            <ac:spMk id="2" creationId="{669F8F5C-331F-D2AA-0DC8-EBA7BEC3B6F6}"/>
          </ac:spMkLst>
        </pc:spChg>
      </pc:sldChg>
      <pc:sldChg chg="modSp add mod modNotesTx">
        <pc:chgData name="Beatriz Jilete" userId="faacdab2-1bfb-44db-a79b-c68bda1b195c" providerId="ADAL" clId="{C069B894-0C5A-4F04-B55C-E3010A65B95B}" dt="2024-08-06T18:42:11.795" v="7714" actId="113"/>
        <pc:sldMkLst>
          <pc:docMk/>
          <pc:sldMk cId="2998652633" sldId="2147375859"/>
        </pc:sldMkLst>
        <pc:spChg chg="mod">
          <ac:chgData name="Beatriz Jilete" userId="faacdab2-1bfb-44db-a79b-c68bda1b195c" providerId="ADAL" clId="{C069B894-0C5A-4F04-B55C-E3010A65B95B}" dt="2024-08-04T10:17:40.540" v="4033" actId="1036"/>
          <ac:spMkLst>
            <pc:docMk/>
            <pc:sldMk cId="2998652633" sldId="2147375859"/>
            <ac:spMk id="2" creationId="{669F8F5C-331F-D2AA-0DC8-EBA7BEC3B6F6}"/>
          </ac:spMkLst>
        </pc:spChg>
        <pc:spChg chg="mod">
          <ac:chgData name="Beatriz Jilete" userId="faacdab2-1bfb-44db-a79b-c68bda1b195c" providerId="ADAL" clId="{C069B894-0C5A-4F04-B55C-E3010A65B95B}" dt="2024-08-04T10:17:00.257" v="4023" actId="1036"/>
          <ac:spMkLst>
            <pc:docMk/>
            <pc:sldMk cId="2998652633" sldId="2147375859"/>
            <ac:spMk id="9" creationId="{1614B240-9A4B-CD84-EB1B-0477E9DB0AA6}"/>
          </ac:spMkLst>
        </pc:spChg>
        <pc:graphicFrameChg chg="modGraphic">
          <ac:chgData name="Beatriz Jilete" userId="faacdab2-1bfb-44db-a79b-c68bda1b195c" providerId="ADAL" clId="{C069B894-0C5A-4F04-B55C-E3010A65B95B}" dt="2024-08-04T10:06:30.337" v="3768" actId="20577"/>
          <ac:graphicFrameMkLst>
            <pc:docMk/>
            <pc:sldMk cId="2998652633" sldId="2147375859"/>
            <ac:graphicFrameMk id="6" creationId="{D6689629-9AEE-E751-9557-566CD424AEA2}"/>
          </ac:graphicFrameMkLst>
        </pc:graphicFrameChg>
      </pc:sldChg>
    </pc:docChg>
  </pc:docChgLst>
  <pc:docChgLst>
    <pc:chgData name="Beatriz Jilete" userId="faacdab2-1bfb-44db-a79b-c68bda1b195c" providerId="ADAL" clId="{1513621D-E402-474F-BEF8-E942D0FA3409}"/>
    <pc:docChg chg="undo custSel addSld delSld modSld">
      <pc:chgData name="Beatriz Jilete" userId="faacdab2-1bfb-44db-a79b-c68bda1b195c" providerId="ADAL" clId="{1513621D-E402-474F-BEF8-E942D0FA3409}" dt="2024-10-09T18:31:34.485" v="2719" actId="108"/>
      <pc:docMkLst>
        <pc:docMk/>
      </pc:docMkLst>
      <pc:sldChg chg="modSp mod">
        <pc:chgData name="Beatriz Jilete" userId="faacdab2-1bfb-44db-a79b-c68bda1b195c" providerId="ADAL" clId="{1513621D-E402-474F-BEF8-E942D0FA3409}" dt="2024-10-06T17:14:38.241" v="49" actId="20577"/>
        <pc:sldMkLst>
          <pc:docMk/>
          <pc:sldMk cId="0" sldId="256"/>
        </pc:sldMkLst>
        <pc:spChg chg="mod">
          <ac:chgData name="Beatriz Jilete" userId="faacdab2-1bfb-44db-a79b-c68bda1b195c" providerId="ADAL" clId="{1513621D-E402-474F-BEF8-E942D0FA3409}" dt="2024-10-06T17:14:17.369" v="39" actId="20577"/>
          <ac:spMkLst>
            <pc:docMk/>
            <pc:sldMk cId="0" sldId="256"/>
            <ac:spMk id="4" creationId="{00000000-0000-0000-0000-000000000000}"/>
          </ac:spMkLst>
        </pc:spChg>
        <pc:spChg chg="mod">
          <ac:chgData name="Beatriz Jilete" userId="faacdab2-1bfb-44db-a79b-c68bda1b195c" providerId="ADAL" clId="{1513621D-E402-474F-BEF8-E942D0FA3409}" dt="2024-10-06T17:14:38.241" v="49" actId="20577"/>
          <ac:spMkLst>
            <pc:docMk/>
            <pc:sldMk cId="0" sldId="256"/>
            <ac:spMk id="8" creationId="{00000000-0000-0000-0000-000000000000}"/>
          </ac:spMkLst>
        </pc:spChg>
      </pc:sldChg>
      <pc:sldChg chg="modSp mod">
        <pc:chgData name="Beatriz Jilete" userId="faacdab2-1bfb-44db-a79b-c68bda1b195c" providerId="ADAL" clId="{1513621D-E402-474F-BEF8-E942D0FA3409}" dt="2024-10-07T16:38:16.462" v="2662" actId="20577"/>
        <pc:sldMkLst>
          <pc:docMk/>
          <pc:sldMk cId="4291606887" sldId="354"/>
        </pc:sldMkLst>
        <pc:spChg chg="mod">
          <ac:chgData name="Beatriz Jilete" userId="faacdab2-1bfb-44db-a79b-c68bda1b195c" providerId="ADAL" clId="{1513621D-E402-474F-BEF8-E942D0FA3409}" dt="2024-10-07T16:38:16.462" v="2662" actId="20577"/>
          <ac:spMkLst>
            <pc:docMk/>
            <pc:sldMk cId="4291606887" sldId="354"/>
            <ac:spMk id="6" creationId="{C68853B7-ED38-D503-CCBC-350E7F653A11}"/>
          </ac:spMkLst>
        </pc:spChg>
      </pc:sldChg>
      <pc:sldChg chg="modSp mod">
        <pc:chgData name="Beatriz Jilete" userId="faacdab2-1bfb-44db-a79b-c68bda1b195c" providerId="ADAL" clId="{1513621D-E402-474F-BEF8-E942D0FA3409}" dt="2024-10-07T15:41:29.204" v="1374" actId="20577"/>
        <pc:sldMkLst>
          <pc:docMk/>
          <pc:sldMk cId="1700593304" sldId="2147375852"/>
        </pc:sldMkLst>
        <pc:spChg chg="mod">
          <ac:chgData name="Beatriz Jilete" userId="faacdab2-1bfb-44db-a79b-c68bda1b195c" providerId="ADAL" clId="{1513621D-E402-474F-BEF8-E942D0FA3409}" dt="2024-10-07T15:41:29.204" v="1374" actId="20577"/>
          <ac:spMkLst>
            <pc:docMk/>
            <pc:sldMk cId="1700593304" sldId="2147375852"/>
            <ac:spMk id="3" creationId="{ADE40046-AD29-E2DF-0ADE-8F2C875AC45B}"/>
          </ac:spMkLst>
        </pc:spChg>
      </pc:sldChg>
      <pc:sldChg chg="modSp mod modNotesTx">
        <pc:chgData name="Beatriz Jilete" userId="faacdab2-1bfb-44db-a79b-c68bda1b195c" providerId="ADAL" clId="{1513621D-E402-474F-BEF8-E942D0FA3409}" dt="2024-10-09T18:28:17.922" v="2710" actId="20577"/>
        <pc:sldMkLst>
          <pc:docMk/>
          <pc:sldMk cId="2774848949" sldId="2147375856"/>
        </pc:sldMkLst>
        <pc:spChg chg="mod">
          <ac:chgData name="Beatriz Jilete" userId="faacdab2-1bfb-44db-a79b-c68bda1b195c" providerId="ADAL" clId="{1513621D-E402-474F-BEF8-E942D0FA3409}" dt="2024-10-06T17:24:08.823" v="187" actId="1038"/>
          <ac:spMkLst>
            <pc:docMk/>
            <pc:sldMk cId="2774848949" sldId="2147375856"/>
            <ac:spMk id="5" creationId="{B390AB28-F118-7F81-DE99-846D89D3A8F8}"/>
          </ac:spMkLst>
        </pc:spChg>
        <pc:spChg chg="mod">
          <ac:chgData name="Beatriz Jilete" userId="faacdab2-1bfb-44db-a79b-c68bda1b195c" providerId="ADAL" clId="{1513621D-E402-474F-BEF8-E942D0FA3409}" dt="2024-10-07T15:14:44.155" v="619" actId="1036"/>
          <ac:spMkLst>
            <pc:docMk/>
            <pc:sldMk cId="2774848949" sldId="2147375856"/>
            <ac:spMk id="9" creationId="{1614B240-9A4B-CD84-EB1B-0477E9DB0AA6}"/>
          </ac:spMkLst>
        </pc:spChg>
        <pc:graphicFrameChg chg="mod modGraphic">
          <ac:chgData name="Beatriz Jilete" userId="faacdab2-1bfb-44db-a79b-c68bda1b195c" providerId="ADAL" clId="{1513621D-E402-474F-BEF8-E942D0FA3409}" dt="2024-10-07T15:14:39.162" v="616" actId="1035"/>
          <ac:graphicFrameMkLst>
            <pc:docMk/>
            <pc:sldMk cId="2774848949" sldId="2147375856"/>
            <ac:graphicFrameMk id="6" creationId="{D6689629-9AEE-E751-9557-566CD424AEA2}"/>
          </ac:graphicFrameMkLst>
        </pc:graphicFrameChg>
        <pc:graphicFrameChg chg="mod modGraphic">
          <ac:chgData name="Beatriz Jilete" userId="faacdab2-1bfb-44db-a79b-c68bda1b195c" providerId="ADAL" clId="{1513621D-E402-474F-BEF8-E942D0FA3409}" dt="2024-10-09T18:28:17.922" v="2710" actId="20577"/>
          <ac:graphicFrameMkLst>
            <pc:docMk/>
            <pc:sldMk cId="2774848949" sldId="2147375856"/>
            <ac:graphicFrameMk id="12" creationId="{3CF9EE9C-93FA-3150-02F7-40E960FB602C}"/>
          </ac:graphicFrameMkLst>
        </pc:graphicFrameChg>
        <pc:picChg chg="mod">
          <ac:chgData name="Beatriz Jilete" userId="faacdab2-1bfb-44db-a79b-c68bda1b195c" providerId="ADAL" clId="{1513621D-E402-474F-BEF8-E942D0FA3409}" dt="2024-10-06T17:22:59.576" v="165" actId="1035"/>
          <ac:picMkLst>
            <pc:docMk/>
            <pc:sldMk cId="2774848949" sldId="2147375856"/>
            <ac:picMk id="15" creationId="{E7352211-3EAA-4D3A-CCCF-4123411DF851}"/>
          </ac:picMkLst>
        </pc:picChg>
      </pc:sldChg>
      <pc:sldChg chg="modSp mod">
        <pc:chgData name="Beatriz Jilete" userId="faacdab2-1bfb-44db-a79b-c68bda1b195c" providerId="ADAL" clId="{1513621D-E402-474F-BEF8-E942D0FA3409}" dt="2024-10-07T15:14:15.310" v="613" actId="207"/>
        <pc:sldMkLst>
          <pc:docMk/>
          <pc:sldMk cId="496160282" sldId="2147375858"/>
        </pc:sldMkLst>
        <pc:spChg chg="mod">
          <ac:chgData name="Beatriz Jilete" userId="faacdab2-1bfb-44db-a79b-c68bda1b195c" providerId="ADAL" clId="{1513621D-E402-474F-BEF8-E942D0FA3409}" dt="2024-10-07T15:14:15.310" v="613" actId="207"/>
          <ac:spMkLst>
            <pc:docMk/>
            <pc:sldMk cId="496160282" sldId="2147375858"/>
            <ac:spMk id="9" creationId="{1614B240-9A4B-CD84-EB1B-0477E9DB0AA6}"/>
          </ac:spMkLst>
        </pc:spChg>
        <pc:graphicFrameChg chg="mod modGraphic">
          <ac:chgData name="Beatriz Jilete" userId="faacdab2-1bfb-44db-a79b-c68bda1b195c" providerId="ADAL" clId="{1513621D-E402-474F-BEF8-E942D0FA3409}" dt="2024-10-07T15:13:56.555" v="601" actId="1035"/>
          <ac:graphicFrameMkLst>
            <pc:docMk/>
            <pc:sldMk cId="496160282" sldId="2147375858"/>
            <ac:graphicFrameMk id="6" creationId="{D6689629-9AEE-E751-9557-566CD424AEA2}"/>
          </ac:graphicFrameMkLst>
        </pc:graphicFrameChg>
        <pc:graphicFrameChg chg="mod modGraphic">
          <ac:chgData name="Beatriz Jilete" userId="faacdab2-1bfb-44db-a79b-c68bda1b195c" providerId="ADAL" clId="{1513621D-E402-474F-BEF8-E942D0FA3409}" dt="2024-10-07T15:13:48.413" v="587" actId="1035"/>
          <ac:graphicFrameMkLst>
            <pc:docMk/>
            <pc:sldMk cId="496160282" sldId="2147375858"/>
            <ac:graphicFrameMk id="12" creationId="{3CF9EE9C-93FA-3150-02F7-40E960FB602C}"/>
          </ac:graphicFrameMkLst>
        </pc:graphicFrameChg>
      </pc:sldChg>
      <pc:sldChg chg="addSp delSp modSp mod modNotesTx">
        <pc:chgData name="Beatriz Jilete" userId="faacdab2-1bfb-44db-a79b-c68bda1b195c" providerId="ADAL" clId="{1513621D-E402-474F-BEF8-E942D0FA3409}" dt="2024-10-09T18:30:34.607" v="2712"/>
        <pc:sldMkLst>
          <pc:docMk/>
          <pc:sldMk cId="2998652633" sldId="2147375859"/>
        </pc:sldMkLst>
        <pc:spChg chg="mod">
          <ac:chgData name="Beatriz Jilete" userId="faacdab2-1bfb-44db-a79b-c68bda1b195c" providerId="ADAL" clId="{1513621D-E402-474F-BEF8-E942D0FA3409}" dt="2024-10-07T15:14:57.375" v="620" actId="207"/>
          <ac:spMkLst>
            <pc:docMk/>
            <pc:sldMk cId="2998652633" sldId="2147375859"/>
            <ac:spMk id="9" creationId="{1614B240-9A4B-CD84-EB1B-0477E9DB0AA6}"/>
          </ac:spMkLst>
        </pc:spChg>
        <pc:graphicFrameChg chg="add mod">
          <ac:chgData name="Beatriz Jilete" userId="faacdab2-1bfb-44db-a79b-c68bda1b195c" providerId="ADAL" clId="{1513621D-E402-474F-BEF8-E942D0FA3409}" dt="2024-10-07T15:20:03.996" v="1040" actId="1076"/>
          <ac:graphicFrameMkLst>
            <pc:docMk/>
            <pc:sldMk cId="2998652633" sldId="2147375859"/>
            <ac:graphicFrameMk id="3" creationId="{60D23540-B497-A0DB-524E-95168A367A16}"/>
          </ac:graphicFrameMkLst>
        </pc:graphicFrameChg>
        <pc:graphicFrameChg chg="add mod modGraphic">
          <ac:chgData name="Beatriz Jilete" userId="faacdab2-1bfb-44db-a79b-c68bda1b195c" providerId="ADAL" clId="{1513621D-E402-474F-BEF8-E942D0FA3409}" dt="2024-10-07T15:24:27.649" v="1213" actId="1038"/>
          <ac:graphicFrameMkLst>
            <pc:docMk/>
            <pc:sldMk cId="2998652633" sldId="2147375859"/>
            <ac:graphicFrameMk id="4" creationId="{193C8AF5-0413-4AE4-2696-23E6A461EC86}"/>
          </ac:graphicFrameMkLst>
        </pc:graphicFrameChg>
        <pc:graphicFrameChg chg="mod modGraphic">
          <ac:chgData name="Beatriz Jilete" userId="faacdab2-1bfb-44db-a79b-c68bda1b195c" providerId="ADAL" clId="{1513621D-E402-474F-BEF8-E942D0FA3409}" dt="2024-10-09T18:30:34.607" v="2712"/>
          <ac:graphicFrameMkLst>
            <pc:docMk/>
            <pc:sldMk cId="2998652633" sldId="2147375859"/>
            <ac:graphicFrameMk id="6" creationId="{D6689629-9AEE-E751-9557-566CD424AEA2}"/>
          </ac:graphicFrameMkLst>
        </pc:graphicFrameChg>
        <pc:graphicFrameChg chg="del mod">
          <ac:chgData name="Beatriz Jilete" userId="faacdab2-1bfb-44db-a79b-c68bda1b195c" providerId="ADAL" clId="{1513621D-E402-474F-BEF8-E942D0FA3409}" dt="2024-10-07T15:21:32.164" v="1054" actId="478"/>
          <ac:graphicFrameMkLst>
            <pc:docMk/>
            <pc:sldMk cId="2998652633" sldId="2147375859"/>
            <ac:graphicFrameMk id="12" creationId="{3CF9EE9C-93FA-3150-02F7-40E960FB602C}"/>
          </ac:graphicFrameMkLst>
        </pc:graphicFrameChg>
      </pc:sldChg>
      <pc:sldChg chg="new del">
        <pc:chgData name="Beatriz Jilete" userId="faacdab2-1bfb-44db-a79b-c68bda1b195c" providerId="ADAL" clId="{1513621D-E402-474F-BEF8-E942D0FA3409}" dt="2024-10-06T17:15:28.255" v="51" actId="47"/>
        <pc:sldMkLst>
          <pc:docMk/>
          <pc:sldMk cId="178552997" sldId="2147375860"/>
        </pc:sldMkLst>
      </pc:sldChg>
      <pc:sldChg chg="new del">
        <pc:chgData name="Beatriz Jilete" userId="faacdab2-1bfb-44db-a79b-c68bda1b195c" providerId="ADAL" clId="{1513621D-E402-474F-BEF8-E942D0FA3409}" dt="2024-10-07T14:35:52.241" v="234" actId="47"/>
        <pc:sldMkLst>
          <pc:docMk/>
          <pc:sldMk cId="1260073988" sldId="2147375860"/>
        </pc:sldMkLst>
      </pc:sldChg>
      <pc:sldChg chg="addSp delSp modSp add mod modNotesTx">
        <pc:chgData name="Beatriz Jilete" userId="faacdab2-1bfb-44db-a79b-c68bda1b195c" providerId="ADAL" clId="{1513621D-E402-474F-BEF8-E942D0FA3409}" dt="2024-10-07T16:35:05.213" v="2587" actId="1076"/>
        <pc:sldMkLst>
          <pc:docMk/>
          <pc:sldMk cId="1214160840" sldId="2147375861"/>
        </pc:sldMkLst>
        <pc:spChg chg="mod">
          <ac:chgData name="Beatriz Jilete" userId="faacdab2-1bfb-44db-a79b-c68bda1b195c" providerId="ADAL" clId="{1513621D-E402-474F-BEF8-E942D0FA3409}" dt="2024-10-07T14:36:53.616" v="263" actId="20577"/>
          <ac:spMkLst>
            <pc:docMk/>
            <pc:sldMk cId="1214160840" sldId="2147375861"/>
            <ac:spMk id="2" creationId="{669F8F5C-331F-D2AA-0DC8-EBA7BEC3B6F6}"/>
          </ac:spMkLst>
        </pc:spChg>
        <pc:spChg chg="del">
          <ac:chgData name="Beatriz Jilete" userId="faacdab2-1bfb-44db-a79b-c68bda1b195c" providerId="ADAL" clId="{1513621D-E402-474F-BEF8-E942D0FA3409}" dt="2024-10-07T14:37:16.290" v="269" actId="478"/>
          <ac:spMkLst>
            <pc:docMk/>
            <pc:sldMk cId="1214160840" sldId="2147375861"/>
            <ac:spMk id="5" creationId="{B390AB28-F118-7F81-DE99-846D89D3A8F8}"/>
          </ac:spMkLst>
        </pc:spChg>
        <pc:spChg chg="del">
          <ac:chgData name="Beatriz Jilete" userId="faacdab2-1bfb-44db-a79b-c68bda1b195c" providerId="ADAL" clId="{1513621D-E402-474F-BEF8-E942D0FA3409}" dt="2024-10-07T14:37:05.338" v="266" actId="478"/>
          <ac:spMkLst>
            <pc:docMk/>
            <pc:sldMk cId="1214160840" sldId="2147375861"/>
            <ac:spMk id="9" creationId="{1614B240-9A4B-CD84-EB1B-0477E9DB0AA6}"/>
          </ac:spMkLst>
        </pc:spChg>
        <pc:graphicFrameChg chg="add mod modGraphic">
          <ac:chgData name="Beatriz Jilete" userId="faacdab2-1bfb-44db-a79b-c68bda1b195c" providerId="ADAL" clId="{1513621D-E402-474F-BEF8-E942D0FA3409}" dt="2024-10-07T16:34:59.614" v="2586" actId="20577"/>
          <ac:graphicFrameMkLst>
            <pc:docMk/>
            <pc:sldMk cId="1214160840" sldId="2147375861"/>
            <ac:graphicFrameMk id="3" creationId="{98BDB7CB-BC3B-289B-49FD-6894AB10DD02}"/>
          </ac:graphicFrameMkLst>
        </pc:graphicFrameChg>
        <pc:graphicFrameChg chg="del modGraphic">
          <ac:chgData name="Beatriz Jilete" userId="faacdab2-1bfb-44db-a79b-c68bda1b195c" providerId="ADAL" clId="{1513621D-E402-474F-BEF8-E942D0FA3409}" dt="2024-10-07T14:37:02.928" v="265" actId="478"/>
          <ac:graphicFrameMkLst>
            <pc:docMk/>
            <pc:sldMk cId="1214160840" sldId="2147375861"/>
            <ac:graphicFrameMk id="6" creationId="{D6689629-9AEE-E751-9557-566CD424AEA2}"/>
          </ac:graphicFrameMkLst>
        </pc:graphicFrameChg>
        <pc:graphicFrameChg chg="del">
          <ac:chgData name="Beatriz Jilete" userId="faacdab2-1bfb-44db-a79b-c68bda1b195c" providerId="ADAL" clId="{1513621D-E402-474F-BEF8-E942D0FA3409}" dt="2024-10-07T14:37:11.423" v="268" actId="478"/>
          <ac:graphicFrameMkLst>
            <pc:docMk/>
            <pc:sldMk cId="1214160840" sldId="2147375861"/>
            <ac:graphicFrameMk id="12" creationId="{3CF9EE9C-93FA-3150-02F7-40E960FB602C}"/>
          </ac:graphicFrameMkLst>
        </pc:graphicFrameChg>
        <pc:graphicFrameChg chg="add mod modGraphic">
          <ac:chgData name="Beatriz Jilete" userId="faacdab2-1bfb-44db-a79b-c68bda1b195c" providerId="ADAL" clId="{1513621D-E402-474F-BEF8-E942D0FA3409}" dt="2024-10-07T16:35:05.213" v="2587" actId="1076"/>
          <ac:graphicFrameMkLst>
            <pc:docMk/>
            <pc:sldMk cId="1214160840" sldId="2147375861"/>
            <ac:graphicFrameMk id="18" creationId="{2CF000EE-6C39-CEE9-0857-9B4A1D32A05A}"/>
          </ac:graphicFrameMkLst>
        </pc:graphicFrameChg>
        <pc:picChg chg="add mod">
          <ac:chgData name="Beatriz Jilete" userId="faacdab2-1bfb-44db-a79b-c68bda1b195c" providerId="ADAL" clId="{1513621D-E402-474F-BEF8-E942D0FA3409}" dt="2024-10-07T16:05:58.058" v="1647" actId="1076"/>
          <ac:picMkLst>
            <pc:docMk/>
            <pc:sldMk cId="1214160840" sldId="2147375861"/>
            <ac:picMk id="4" creationId="{9F3049C4-FCAD-10ED-E3C7-5A558C0136BE}"/>
          </ac:picMkLst>
        </pc:picChg>
        <pc:picChg chg="add mod">
          <ac:chgData name="Beatriz Jilete" userId="faacdab2-1bfb-44db-a79b-c68bda1b195c" providerId="ADAL" clId="{1513621D-E402-474F-BEF8-E942D0FA3409}" dt="2024-10-07T16:06:01.697" v="1649" actId="1076"/>
          <ac:picMkLst>
            <pc:docMk/>
            <pc:sldMk cId="1214160840" sldId="2147375861"/>
            <ac:picMk id="7" creationId="{BED41059-2DB6-CFC7-94D1-15703562E63F}"/>
          </ac:picMkLst>
        </pc:picChg>
        <pc:picChg chg="add mod">
          <ac:chgData name="Beatriz Jilete" userId="faacdab2-1bfb-44db-a79b-c68bda1b195c" providerId="ADAL" clId="{1513621D-E402-474F-BEF8-E942D0FA3409}" dt="2024-10-07T16:06:05.965" v="1651" actId="1076"/>
          <ac:picMkLst>
            <pc:docMk/>
            <pc:sldMk cId="1214160840" sldId="2147375861"/>
            <ac:picMk id="8" creationId="{B1C29700-1D06-4FBC-E7EE-B7F018929738}"/>
          </ac:picMkLst>
        </pc:picChg>
        <pc:picChg chg="add mod">
          <ac:chgData name="Beatriz Jilete" userId="faacdab2-1bfb-44db-a79b-c68bda1b195c" providerId="ADAL" clId="{1513621D-E402-474F-BEF8-E942D0FA3409}" dt="2024-10-07T16:06:09.715" v="1653" actId="1076"/>
          <ac:picMkLst>
            <pc:docMk/>
            <pc:sldMk cId="1214160840" sldId="2147375861"/>
            <ac:picMk id="10" creationId="{DF8A2C32-BE49-8A63-F361-6625FCFE4AC4}"/>
          </ac:picMkLst>
        </pc:picChg>
        <pc:picChg chg="add mod">
          <ac:chgData name="Beatriz Jilete" userId="faacdab2-1bfb-44db-a79b-c68bda1b195c" providerId="ADAL" clId="{1513621D-E402-474F-BEF8-E942D0FA3409}" dt="2024-10-07T16:06:12.431" v="1655" actId="1076"/>
          <ac:picMkLst>
            <pc:docMk/>
            <pc:sldMk cId="1214160840" sldId="2147375861"/>
            <ac:picMk id="11" creationId="{7141DD28-22D2-FB4B-D2DF-BFA8F7A5E6C9}"/>
          </ac:picMkLst>
        </pc:picChg>
        <pc:picChg chg="add mod">
          <ac:chgData name="Beatriz Jilete" userId="faacdab2-1bfb-44db-a79b-c68bda1b195c" providerId="ADAL" clId="{1513621D-E402-474F-BEF8-E942D0FA3409}" dt="2024-10-07T16:06:15.244" v="1657" actId="1076"/>
          <ac:picMkLst>
            <pc:docMk/>
            <pc:sldMk cId="1214160840" sldId="2147375861"/>
            <ac:picMk id="13" creationId="{8E3F65A2-A84F-3EC5-F7A3-52C1AD118C09}"/>
          </ac:picMkLst>
        </pc:picChg>
        <pc:picChg chg="add mod">
          <ac:chgData name="Beatriz Jilete" userId="faacdab2-1bfb-44db-a79b-c68bda1b195c" providerId="ADAL" clId="{1513621D-E402-474F-BEF8-E942D0FA3409}" dt="2024-10-07T16:28:10.552" v="2378" actId="1076"/>
          <ac:picMkLst>
            <pc:docMk/>
            <pc:sldMk cId="1214160840" sldId="2147375861"/>
            <ac:picMk id="14" creationId="{AEBE914F-8675-F6A0-AEA9-7343FAD36DEB}"/>
          </ac:picMkLst>
        </pc:picChg>
        <pc:picChg chg="del">
          <ac:chgData name="Beatriz Jilete" userId="faacdab2-1bfb-44db-a79b-c68bda1b195c" providerId="ADAL" clId="{1513621D-E402-474F-BEF8-E942D0FA3409}" dt="2024-10-07T14:37:07.361" v="267" actId="478"/>
          <ac:picMkLst>
            <pc:docMk/>
            <pc:sldMk cId="1214160840" sldId="2147375861"/>
            <ac:picMk id="15" creationId="{E7352211-3EAA-4D3A-CCCF-4123411DF851}"/>
          </ac:picMkLst>
        </pc:picChg>
        <pc:picChg chg="add mod">
          <ac:chgData name="Beatriz Jilete" userId="faacdab2-1bfb-44db-a79b-c68bda1b195c" providerId="ADAL" clId="{1513621D-E402-474F-BEF8-E942D0FA3409}" dt="2024-10-07T16:28:12.316" v="2379" actId="1076"/>
          <ac:picMkLst>
            <pc:docMk/>
            <pc:sldMk cId="1214160840" sldId="2147375861"/>
            <ac:picMk id="16" creationId="{AC5A4506-77D8-09CD-4F64-D05DEA505495}"/>
          </ac:picMkLst>
        </pc:picChg>
        <pc:picChg chg="add mod">
          <ac:chgData name="Beatriz Jilete" userId="faacdab2-1bfb-44db-a79b-c68bda1b195c" providerId="ADAL" clId="{1513621D-E402-474F-BEF8-E942D0FA3409}" dt="2024-10-07T16:28:17.417" v="2380" actId="1076"/>
          <ac:picMkLst>
            <pc:docMk/>
            <pc:sldMk cId="1214160840" sldId="2147375861"/>
            <ac:picMk id="17" creationId="{08C51505-DA71-856C-989C-8E4C7319F1E6}"/>
          </ac:picMkLst>
        </pc:picChg>
      </pc:sldChg>
      <pc:sldChg chg="new del">
        <pc:chgData name="Beatriz Jilete" userId="faacdab2-1bfb-44db-a79b-c68bda1b195c" providerId="ADAL" clId="{1513621D-E402-474F-BEF8-E942D0FA3409}" dt="2024-10-07T14:43:19.141" v="314" actId="47"/>
        <pc:sldMkLst>
          <pc:docMk/>
          <pc:sldMk cId="731516176" sldId="2147375862"/>
        </pc:sldMkLst>
      </pc:sldChg>
      <pc:sldChg chg="addSp delSp modSp add mod modNotesTx">
        <pc:chgData name="Beatriz Jilete" userId="faacdab2-1bfb-44db-a79b-c68bda1b195c" providerId="ADAL" clId="{1513621D-E402-474F-BEF8-E942D0FA3409}" dt="2024-10-09T18:31:34.485" v="2719" actId="108"/>
        <pc:sldMkLst>
          <pc:docMk/>
          <pc:sldMk cId="4203629702" sldId="2147375863"/>
        </pc:sldMkLst>
        <pc:spChg chg="mod">
          <ac:chgData name="Beatriz Jilete" userId="faacdab2-1bfb-44db-a79b-c68bda1b195c" providerId="ADAL" clId="{1513621D-E402-474F-BEF8-E942D0FA3409}" dt="2024-10-07T14:43:29.928" v="316" actId="20577"/>
          <ac:spMkLst>
            <pc:docMk/>
            <pc:sldMk cId="4203629702" sldId="2147375863"/>
            <ac:spMk id="2" creationId="{669F8F5C-331F-D2AA-0DC8-EBA7BEC3B6F6}"/>
          </ac:spMkLst>
        </pc:spChg>
        <pc:spChg chg="add mod">
          <ac:chgData name="Beatriz Jilete" userId="faacdab2-1bfb-44db-a79b-c68bda1b195c" providerId="ADAL" clId="{1513621D-E402-474F-BEF8-E942D0FA3409}" dt="2024-10-09T18:30:38.940" v="2713" actId="108"/>
          <ac:spMkLst>
            <pc:docMk/>
            <pc:sldMk cId="4203629702" sldId="2147375863"/>
            <ac:spMk id="5" creationId="{3D9FC810-6504-D286-4BDB-52C658B262DF}"/>
          </ac:spMkLst>
        </pc:spChg>
        <pc:spChg chg="del mod">
          <ac:chgData name="Beatriz Jilete" userId="faacdab2-1bfb-44db-a79b-c68bda1b195c" providerId="ADAL" clId="{1513621D-E402-474F-BEF8-E942D0FA3409}" dt="2024-10-07T14:43:39.551" v="319" actId="478"/>
          <ac:spMkLst>
            <pc:docMk/>
            <pc:sldMk cId="4203629702" sldId="2147375863"/>
            <ac:spMk id="9" creationId="{1614B240-9A4B-CD84-EB1B-0477E9DB0AA6}"/>
          </ac:spMkLst>
        </pc:spChg>
        <pc:spChg chg="add mod">
          <ac:chgData name="Beatriz Jilete" userId="faacdab2-1bfb-44db-a79b-c68bda1b195c" providerId="ADAL" clId="{1513621D-E402-474F-BEF8-E942D0FA3409}" dt="2024-10-09T18:31:28.584" v="2718" actId="113"/>
          <ac:spMkLst>
            <pc:docMk/>
            <pc:sldMk cId="4203629702" sldId="2147375863"/>
            <ac:spMk id="13" creationId="{6BF9E523-E07B-26C8-B2EE-892F4B65C0C7}"/>
          </ac:spMkLst>
        </pc:spChg>
        <pc:spChg chg="add mod">
          <ac:chgData name="Beatriz Jilete" userId="faacdab2-1bfb-44db-a79b-c68bda1b195c" providerId="ADAL" clId="{1513621D-E402-474F-BEF8-E942D0FA3409}" dt="2024-10-09T18:31:34.485" v="2719" actId="108"/>
          <ac:spMkLst>
            <pc:docMk/>
            <pc:sldMk cId="4203629702" sldId="2147375863"/>
            <ac:spMk id="14" creationId="{2DC7FBD1-9184-B971-3ECB-79BE5E42491C}"/>
          </ac:spMkLst>
        </pc:spChg>
        <pc:spChg chg="add mod">
          <ac:chgData name="Beatriz Jilete" userId="faacdab2-1bfb-44db-a79b-c68bda1b195c" providerId="ADAL" clId="{1513621D-E402-474F-BEF8-E942D0FA3409}" dt="2024-10-07T16:02:58.488" v="1628" actId="1076"/>
          <ac:spMkLst>
            <pc:docMk/>
            <pc:sldMk cId="4203629702" sldId="2147375863"/>
            <ac:spMk id="20" creationId="{807FDCBA-0F48-E267-39F8-D85FE49282D0}"/>
          </ac:spMkLst>
        </pc:spChg>
        <pc:grpChg chg="add mod">
          <ac:chgData name="Beatriz Jilete" userId="faacdab2-1bfb-44db-a79b-c68bda1b195c" providerId="ADAL" clId="{1513621D-E402-474F-BEF8-E942D0FA3409}" dt="2024-10-07T16:01:33.109" v="1604" actId="1076"/>
          <ac:grpSpMkLst>
            <pc:docMk/>
            <pc:sldMk cId="4203629702" sldId="2147375863"/>
            <ac:grpSpMk id="19" creationId="{8C1BAA1A-1F36-3831-B77E-DBC72918B434}"/>
          </ac:grpSpMkLst>
        </pc:grpChg>
        <pc:graphicFrameChg chg="del">
          <ac:chgData name="Beatriz Jilete" userId="faacdab2-1bfb-44db-a79b-c68bda1b195c" providerId="ADAL" clId="{1513621D-E402-474F-BEF8-E942D0FA3409}" dt="2024-10-07T14:43:33.083" v="317" actId="478"/>
          <ac:graphicFrameMkLst>
            <pc:docMk/>
            <pc:sldMk cId="4203629702" sldId="2147375863"/>
            <ac:graphicFrameMk id="6" creationId="{D6689629-9AEE-E751-9557-566CD424AEA2}"/>
          </ac:graphicFrameMkLst>
        </pc:graphicFrameChg>
        <pc:graphicFrameChg chg="del">
          <ac:chgData name="Beatriz Jilete" userId="faacdab2-1bfb-44db-a79b-c68bda1b195c" providerId="ADAL" clId="{1513621D-E402-474F-BEF8-E942D0FA3409}" dt="2024-10-07T14:43:42.598" v="320" actId="478"/>
          <ac:graphicFrameMkLst>
            <pc:docMk/>
            <pc:sldMk cId="4203629702" sldId="2147375863"/>
            <ac:graphicFrameMk id="12" creationId="{3CF9EE9C-93FA-3150-02F7-40E960FB602C}"/>
          </ac:graphicFrameMkLst>
        </pc:graphicFrameChg>
        <pc:picChg chg="add del mod">
          <ac:chgData name="Beatriz Jilete" userId="faacdab2-1bfb-44db-a79b-c68bda1b195c" providerId="ADAL" clId="{1513621D-E402-474F-BEF8-E942D0FA3409}" dt="2024-10-07T15:35:27.075" v="1353" actId="478"/>
          <ac:picMkLst>
            <pc:docMk/>
            <pc:sldMk cId="4203629702" sldId="2147375863"/>
            <ac:picMk id="3" creationId="{8BC96AB2-D355-52F6-D302-5F7D2313E8BA}"/>
          </ac:picMkLst>
        </pc:picChg>
        <pc:picChg chg="add mod">
          <ac:chgData name="Beatriz Jilete" userId="faacdab2-1bfb-44db-a79b-c68bda1b195c" providerId="ADAL" clId="{1513621D-E402-474F-BEF8-E942D0FA3409}" dt="2024-10-07T15:39:57.764" v="1359" actId="14100"/>
          <ac:picMkLst>
            <pc:docMk/>
            <pc:sldMk cId="4203629702" sldId="2147375863"/>
            <ac:picMk id="4" creationId="{168EBE10-BD23-2F7E-A024-445AC8A58898}"/>
          </ac:picMkLst>
        </pc:picChg>
        <pc:picChg chg="add mod">
          <ac:chgData name="Beatriz Jilete" userId="faacdab2-1bfb-44db-a79b-c68bda1b195c" providerId="ADAL" clId="{1513621D-E402-474F-BEF8-E942D0FA3409}" dt="2024-10-07T16:00:10.785" v="1591" actId="1076"/>
          <ac:picMkLst>
            <pc:docMk/>
            <pc:sldMk cId="4203629702" sldId="2147375863"/>
            <ac:picMk id="8" creationId="{32C29016-8A0B-B426-DE00-4C2B03BB5664}"/>
          </ac:picMkLst>
        </pc:picChg>
        <pc:picChg chg="add mod">
          <ac:chgData name="Beatriz Jilete" userId="faacdab2-1bfb-44db-a79b-c68bda1b195c" providerId="ADAL" clId="{1513621D-E402-474F-BEF8-E942D0FA3409}" dt="2024-10-07T16:00:17.569" v="1592" actId="1076"/>
          <ac:picMkLst>
            <pc:docMk/>
            <pc:sldMk cId="4203629702" sldId="2147375863"/>
            <ac:picMk id="11" creationId="{8E1BBFD5-937A-7F81-B000-7DA53A4710F0}"/>
          </ac:picMkLst>
        </pc:picChg>
        <pc:picChg chg="add mod">
          <ac:chgData name="Beatriz Jilete" userId="faacdab2-1bfb-44db-a79b-c68bda1b195c" providerId="ADAL" clId="{1513621D-E402-474F-BEF8-E942D0FA3409}" dt="2024-10-07T16:01:29.727" v="1603" actId="1440"/>
          <ac:picMkLst>
            <pc:docMk/>
            <pc:sldMk cId="4203629702" sldId="2147375863"/>
            <ac:picMk id="16" creationId="{901E8CCB-D22A-5957-8B80-9B41B59C037D}"/>
          </ac:picMkLst>
        </pc:picChg>
        <pc:picChg chg="add mod">
          <ac:chgData name="Beatriz Jilete" userId="faacdab2-1bfb-44db-a79b-c68bda1b195c" providerId="ADAL" clId="{1513621D-E402-474F-BEF8-E942D0FA3409}" dt="2024-10-07T16:01:29.727" v="1603" actId="1440"/>
          <ac:picMkLst>
            <pc:docMk/>
            <pc:sldMk cId="4203629702" sldId="2147375863"/>
            <ac:picMk id="18" creationId="{74410937-1DD6-F0E6-618D-D3533A8A5148}"/>
          </ac:picMkLst>
        </pc:picChg>
      </pc:sldChg>
      <pc:sldChg chg="new del">
        <pc:chgData name="Beatriz Jilete" userId="faacdab2-1bfb-44db-a79b-c68bda1b195c" providerId="ADAL" clId="{1513621D-E402-474F-BEF8-E942D0FA3409}" dt="2024-10-07T14:44:06.339" v="324" actId="47"/>
        <pc:sldMkLst>
          <pc:docMk/>
          <pc:sldMk cId="692237732" sldId="2147375864"/>
        </pc:sldMkLst>
      </pc:sldChg>
      <pc:sldChg chg="delSp modSp add del mod modNotesTx">
        <pc:chgData name="Beatriz Jilete" userId="faacdab2-1bfb-44db-a79b-c68bda1b195c" providerId="ADAL" clId="{1513621D-E402-474F-BEF8-E942D0FA3409}" dt="2024-10-07T15:16:00.236" v="621" actId="47"/>
        <pc:sldMkLst>
          <pc:docMk/>
          <pc:sldMk cId="3958888739" sldId="2147375865"/>
        </pc:sldMkLst>
        <pc:spChg chg="mod">
          <ac:chgData name="Beatriz Jilete" userId="faacdab2-1bfb-44db-a79b-c68bda1b195c" providerId="ADAL" clId="{1513621D-E402-474F-BEF8-E942D0FA3409}" dt="2024-10-07T14:44:25.404" v="348" actId="20577"/>
          <ac:spMkLst>
            <pc:docMk/>
            <pc:sldMk cId="3958888739" sldId="2147375865"/>
            <ac:spMk id="2" creationId="{669F8F5C-331F-D2AA-0DC8-EBA7BEC3B6F6}"/>
          </ac:spMkLst>
        </pc:spChg>
        <pc:spChg chg="del">
          <ac:chgData name="Beatriz Jilete" userId="faacdab2-1bfb-44db-a79b-c68bda1b195c" providerId="ADAL" clId="{1513621D-E402-474F-BEF8-E942D0FA3409}" dt="2024-10-07T14:44:12.627" v="326" actId="478"/>
          <ac:spMkLst>
            <pc:docMk/>
            <pc:sldMk cId="3958888739" sldId="2147375865"/>
            <ac:spMk id="9" creationId="{1614B240-9A4B-CD84-EB1B-0477E9DB0AA6}"/>
          </ac:spMkLst>
        </pc:spChg>
        <pc:graphicFrameChg chg="del">
          <ac:chgData name="Beatriz Jilete" userId="faacdab2-1bfb-44db-a79b-c68bda1b195c" providerId="ADAL" clId="{1513621D-E402-474F-BEF8-E942D0FA3409}" dt="2024-10-07T14:44:11.509" v="325" actId="478"/>
          <ac:graphicFrameMkLst>
            <pc:docMk/>
            <pc:sldMk cId="3958888739" sldId="2147375865"/>
            <ac:graphicFrameMk id="6" creationId="{D6689629-9AEE-E751-9557-566CD424AEA2}"/>
          </ac:graphicFrameMkLst>
        </pc:graphicFrameChg>
        <pc:graphicFrameChg chg="del modGraphic">
          <ac:chgData name="Beatriz Jilete" userId="faacdab2-1bfb-44db-a79b-c68bda1b195c" providerId="ADAL" clId="{1513621D-E402-474F-BEF8-E942D0FA3409}" dt="2024-10-07T14:44:17.925" v="328" actId="478"/>
          <ac:graphicFrameMkLst>
            <pc:docMk/>
            <pc:sldMk cId="3958888739" sldId="2147375865"/>
            <ac:graphicFrameMk id="12" creationId="{3CF9EE9C-93FA-3150-02F7-40E960FB602C}"/>
          </ac:graphicFrameMkLst>
        </pc:graphicFrame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dLbls>
          <c:dLblPos val="outEnd"/>
          <c:showLegendKey val="0"/>
          <c:showVal val="0"/>
          <c:showCatName val="1"/>
          <c:showSerName val="0"/>
          <c:showPercent val="0"/>
          <c:showBubbleSize val="0"/>
          <c:showLeaderLines val="0"/>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VALUE</c:v>
                </c:pt>
              </c:strCache>
            </c:strRef>
          </c:tx>
          <c:spPr>
            <a:ln>
              <a:noFill/>
            </a:ln>
            <a:effectLst/>
            <a:scene3d>
              <a:camera prst="orthographicFront"/>
              <a:lightRig rig="threePt" dir="t"/>
            </a:scene3d>
            <a:sp3d prstMaterial="matte"/>
          </c:spPr>
          <c:explosion val="5"/>
          <c:dPt>
            <c:idx val="0"/>
            <c:bubble3D val="0"/>
            <c:spPr>
              <a:solidFill>
                <a:srgbClr val="76C8AE"/>
              </a:solidFill>
              <a:ln>
                <a:noFill/>
              </a:ln>
              <a:effectLst/>
              <a:scene3d>
                <a:camera prst="orthographicFront"/>
                <a:lightRig rig="threePt" dir="t"/>
              </a:scene3d>
              <a:sp3d prstMaterial="matte"/>
            </c:spPr>
            <c:extLst>
              <c:ext xmlns:c16="http://schemas.microsoft.com/office/drawing/2014/chart" uri="{C3380CC4-5D6E-409C-BE32-E72D297353CC}">
                <c16:uniqueId val="{00000001-741F-47C1-9996-DF6877D07366}"/>
              </c:ext>
            </c:extLst>
          </c:dPt>
          <c:dPt>
            <c:idx val="1"/>
            <c:bubble3D val="0"/>
            <c:spPr>
              <a:solidFill>
                <a:srgbClr val="00AE9D"/>
              </a:solidFill>
              <a:ln>
                <a:noFill/>
              </a:ln>
              <a:effectLst/>
              <a:scene3d>
                <a:camera prst="orthographicFront"/>
                <a:lightRig rig="threePt" dir="t"/>
              </a:scene3d>
              <a:sp3d prstMaterial="matte"/>
            </c:spPr>
            <c:extLst>
              <c:ext xmlns:c16="http://schemas.microsoft.com/office/drawing/2014/chart" uri="{C3380CC4-5D6E-409C-BE32-E72D297353CC}">
                <c16:uniqueId val="{00000003-741F-47C1-9996-DF6877D07366}"/>
              </c:ext>
            </c:extLst>
          </c:dPt>
          <c:dPt>
            <c:idx val="2"/>
            <c:bubble3D val="0"/>
            <c:spPr>
              <a:solidFill>
                <a:srgbClr val="008E7A"/>
              </a:solidFill>
              <a:ln>
                <a:noFill/>
              </a:ln>
              <a:effectLst/>
              <a:scene3d>
                <a:camera prst="orthographicFront"/>
                <a:lightRig rig="threePt" dir="t"/>
              </a:scene3d>
              <a:sp3d prstMaterial="matte"/>
            </c:spPr>
            <c:extLst>
              <c:ext xmlns:c16="http://schemas.microsoft.com/office/drawing/2014/chart" uri="{C3380CC4-5D6E-409C-BE32-E72D297353CC}">
                <c16:uniqueId val="{00000005-741F-47C1-9996-DF6877D07366}"/>
              </c:ext>
            </c:extLst>
          </c:dPt>
          <c:dPt>
            <c:idx val="3"/>
            <c:bubble3D val="0"/>
            <c:spPr>
              <a:solidFill>
                <a:srgbClr val="006762"/>
              </a:solidFill>
              <a:ln>
                <a:noFill/>
              </a:ln>
              <a:effectLst/>
              <a:scene3d>
                <a:camera prst="orthographicFront"/>
                <a:lightRig rig="threePt" dir="t"/>
              </a:scene3d>
              <a:sp3d prstMaterial="matte"/>
            </c:spPr>
            <c:extLst>
              <c:ext xmlns:c16="http://schemas.microsoft.com/office/drawing/2014/chart" uri="{C3380CC4-5D6E-409C-BE32-E72D297353CC}">
                <c16:uniqueId val="{00000007-741F-47C1-9996-DF6877D07366}"/>
              </c:ext>
            </c:extLst>
          </c:dPt>
          <c:dPt>
            <c:idx val="4"/>
            <c:bubble3D val="0"/>
            <c:spPr>
              <a:solidFill>
                <a:srgbClr val="FFCC4E"/>
              </a:solidFill>
              <a:ln>
                <a:noFill/>
              </a:ln>
              <a:effectLst/>
              <a:scene3d>
                <a:camera prst="orthographicFront"/>
                <a:lightRig rig="threePt" dir="t"/>
              </a:scene3d>
              <a:sp3d prstMaterial="matte"/>
            </c:spPr>
            <c:extLst>
              <c:ext xmlns:c16="http://schemas.microsoft.com/office/drawing/2014/chart" uri="{C3380CC4-5D6E-409C-BE32-E72D297353CC}">
                <c16:uniqueId val="{00000009-741F-47C1-9996-DF6877D07366}"/>
              </c:ext>
            </c:extLst>
          </c:dPt>
          <c:dPt>
            <c:idx val="5"/>
            <c:bubble3D val="0"/>
            <c:spPr>
              <a:solidFill>
                <a:srgbClr val="FBAB18"/>
              </a:solidFill>
              <a:ln>
                <a:noFill/>
              </a:ln>
              <a:effectLst/>
              <a:scene3d>
                <a:camera prst="orthographicFront"/>
                <a:lightRig rig="threePt" dir="t"/>
              </a:scene3d>
              <a:sp3d prstMaterial="matte"/>
            </c:spPr>
            <c:extLst>
              <c:ext xmlns:c16="http://schemas.microsoft.com/office/drawing/2014/chart" uri="{C3380CC4-5D6E-409C-BE32-E72D297353CC}">
                <c16:uniqueId val="{0000000B-741F-47C1-9996-DF6877D07366}"/>
              </c:ext>
            </c:extLst>
          </c:dPt>
          <c:dPt>
            <c:idx val="6"/>
            <c:bubble3D val="0"/>
            <c:spPr>
              <a:solidFill>
                <a:srgbClr val="F47920"/>
              </a:solidFill>
              <a:ln>
                <a:noFill/>
              </a:ln>
              <a:effectLst/>
              <a:scene3d>
                <a:camera prst="orthographicFront"/>
                <a:lightRig rig="threePt" dir="t"/>
              </a:scene3d>
              <a:sp3d prstMaterial="matte"/>
            </c:spPr>
            <c:extLst>
              <c:ext xmlns:c16="http://schemas.microsoft.com/office/drawing/2014/chart" uri="{C3380CC4-5D6E-409C-BE32-E72D297353CC}">
                <c16:uniqueId val="{0000000D-741F-47C1-9996-DF6877D07366}"/>
              </c:ext>
            </c:extLst>
          </c:dPt>
          <c:dPt>
            <c:idx val="7"/>
            <c:bubble3D val="0"/>
            <c:spPr>
              <a:solidFill>
                <a:srgbClr val="A75534"/>
              </a:solidFill>
              <a:ln>
                <a:noFill/>
              </a:ln>
              <a:effectLst/>
              <a:scene3d>
                <a:camera prst="orthographicFront"/>
                <a:lightRig rig="threePt" dir="t"/>
              </a:scene3d>
              <a:sp3d prstMaterial="matte"/>
            </c:spPr>
            <c:extLst>
              <c:ext xmlns:c16="http://schemas.microsoft.com/office/drawing/2014/chart" uri="{C3380CC4-5D6E-409C-BE32-E72D297353CC}">
                <c16:uniqueId val="{0000000F-741F-47C1-9996-DF6877D07366}"/>
              </c:ext>
            </c:extLst>
          </c:dPt>
          <c:dPt>
            <c:idx val="8"/>
            <c:bubble3D val="0"/>
            <c:spPr>
              <a:solidFill>
                <a:srgbClr val="F1666A"/>
              </a:solidFill>
              <a:ln>
                <a:noFill/>
              </a:ln>
              <a:effectLst/>
              <a:scene3d>
                <a:camera prst="orthographicFront"/>
                <a:lightRig rig="threePt" dir="t"/>
              </a:scene3d>
              <a:sp3d prstMaterial="matte"/>
            </c:spPr>
            <c:extLst>
              <c:ext xmlns:c16="http://schemas.microsoft.com/office/drawing/2014/chart" uri="{C3380CC4-5D6E-409C-BE32-E72D297353CC}">
                <c16:uniqueId val="{00000011-741F-47C1-9996-DF6877D07366}"/>
              </c:ext>
            </c:extLst>
          </c:dPt>
          <c:dPt>
            <c:idx val="9"/>
            <c:bubble3D val="0"/>
            <c:spPr>
              <a:solidFill>
                <a:srgbClr val="ED1B2F"/>
              </a:solidFill>
              <a:ln>
                <a:noFill/>
              </a:ln>
              <a:effectLst/>
              <a:scene3d>
                <a:camera prst="orthographicFront"/>
                <a:lightRig rig="threePt" dir="t"/>
              </a:scene3d>
              <a:sp3d prstMaterial="matte"/>
            </c:spPr>
            <c:extLst>
              <c:ext xmlns:c16="http://schemas.microsoft.com/office/drawing/2014/chart" uri="{C3380CC4-5D6E-409C-BE32-E72D297353CC}">
                <c16:uniqueId val="{00000013-741F-47C1-9996-DF6877D07366}"/>
              </c:ext>
            </c:extLst>
          </c:dPt>
          <c:dPt>
            <c:idx val="10"/>
            <c:bubble3D val="0"/>
            <c:spPr>
              <a:solidFill>
                <a:srgbClr val="CF1D39"/>
              </a:solidFill>
              <a:ln>
                <a:noFill/>
              </a:ln>
              <a:effectLst/>
              <a:scene3d>
                <a:camera prst="orthographicFront"/>
                <a:lightRig rig="threePt" dir="t"/>
              </a:scene3d>
              <a:sp3d prstMaterial="matte"/>
            </c:spPr>
            <c:extLst>
              <c:ext xmlns:c16="http://schemas.microsoft.com/office/drawing/2014/chart" uri="{C3380CC4-5D6E-409C-BE32-E72D297353CC}">
                <c16:uniqueId val="{00000015-741F-47C1-9996-DF6877D07366}"/>
              </c:ext>
            </c:extLst>
          </c:dPt>
          <c:dPt>
            <c:idx val="11"/>
            <c:bubble3D val="0"/>
            <c:spPr>
              <a:solidFill>
                <a:srgbClr val="960136"/>
              </a:solidFill>
              <a:ln>
                <a:noFill/>
              </a:ln>
              <a:effectLst/>
              <a:scene3d>
                <a:camera prst="orthographicFront"/>
                <a:lightRig rig="threePt" dir="t"/>
              </a:scene3d>
              <a:sp3d prstMaterial="matte"/>
            </c:spPr>
            <c:extLst>
              <c:ext xmlns:c16="http://schemas.microsoft.com/office/drawing/2014/chart" uri="{C3380CC4-5D6E-409C-BE32-E72D297353CC}">
                <c16:uniqueId val="{00000017-741F-47C1-9996-DF6877D07366}"/>
              </c:ext>
            </c:extLst>
          </c:dPt>
          <c:dPt>
            <c:idx val="12"/>
            <c:bubble3D val="0"/>
            <c:spPr>
              <a:solidFill>
                <a:srgbClr val="6DCFF6"/>
              </a:solidFill>
              <a:ln>
                <a:noFill/>
              </a:ln>
              <a:effectLst/>
              <a:scene3d>
                <a:camera prst="orthographicFront"/>
                <a:lightRig rig="threePt" dir="t"/>
              </a:scene3d>
              <a:sp3d prstMaterial="matte"/>
            </c:spPr>
            <c:extLst>
              <c:ext xmlns:c16="http://schemas.microsoft.com/office/drawing/2014/chart" uri="{C3380CC4-5D6E-409C-BE32-E72D297353CC}">
                <c16:uniqueId val="{00000019-741F-47C1-9996-DF6877D07366}"/>
              </c:ext>
            </c:extLst>
          </c:dPt>
          <c:dPt>
            <c:idx val="13"/>
            <c:bubble3D val="0"/>
            <c:spPr>
              <a:solidFill>
                <a:srgbClr val="009BDB"/>
              </a:solidFill>
              <a:ln>
                <a:noFill/>
              </a:ln>
              <a:effectLst/>
              <a:scene3d>
                <a:camera prst="orthographicFront"/>
                <a:lightRig rig="threePt" dir="t"/>
              </a:scene3d>
              <a:sp3d prstMaterial="matte"/>
            </c:spPr>
            <c:extLst>
              <c:ext xmlns:c16="http://schemas.microsoft.com/office/drawing/2014/chart" uri="{C3380CC4-5D6E-409C-BE32-E72D297353CC}">
                <c16:uniqueId val="{0000001B-741F-47C1-9996-DF6877D07366}"/>
              </c:ext>
            </c:extLst>
          </c:dPt>
          <c:dPt>
            <c:idx val="14"/>
            <c:bubble3D val="0"/>
            <c:spPr>
              <a:solidFill>
                <a:srgbClr val="00619E"/>
              </a:solidFill>
              <a:ln>
                <a:noFill/>
              </a:ln>
              <a:effectLst/>
              <a:scene3d>
                <a:camera prst="orthographicFront"/>
                <a:lightRig rig="threePt" dir="t"/>
              </a:scene3d>
              <a:sp3d prstMaterial="matte"/>
            </c:spPr>
            <c:extLst>
              <c:ext xmlns:c16="http://schemas.microsoft.com/office/drawing/2014/chart" uri="{C3380CC4-5D6E-409C-BE32-E72D297353CC}">
                <c16:uniqueId val="{0000001D-741F-47C1-9996-DF6877D07366}"/>
              </c:ext>
            </c:extLst>
          </c:dPt>
          <c:dPt>
            <c:idx val="15"/>
            <c:bubble3D val="0"/>
            <c:spPr>
              <a:solidFill>
                <a:srgbClr val="1E3378"/>
              </a:solidFill>
              <a:ln>
                <a:noFill/>
              </a:ln>
              <a:effectLst/>
              <a:scene3d>
                <a:camera prst="orthographicFront"/>
                <a:lightRig rig="threePt" dir="t"/>
              </a:scene3d>
              <a:sp3d prstMaterial="matte"/>
            </c:spPr>
            <c:extLst>
              <c:ext xmlns:c16="http://schemas.microsoft.com/office/drawing/2014/chart" uri="{C3380CC4-5D6E-409C-BE32-E72D297353CC}">
                <c16:uniqueId val="{0000001F-741F-47C1-9996-DF6877D07366}"/>
              </c:ext>
            </c:extLst>
          </c:dPt>
          <c:dPt>
            <c:idx val="16"/>
            <c:bubble3D val="0"/>
            <c:spPr>
              <a:solidFill>
                <a:srgbClr val="76C8AE"/>
              </a:solidFill>
              <a:ln>
                <a:noFill/>
              </a:ln>
              <a:effectLst/>
              <a:scene3d>
                <a:camera prst="orthographicFront"/>
                <a:lightRig rig="threePt" dir="t"/>
              </a:scene3d>
              <a:sp3d prstMaterial="matte"/>
            </c:spPr>
            <c:extLst>
              <c:ext xmlns:c16="http://schemas.microsoft.com/office/drawing/2014/chart" uri="{C3380CC4-5D6E-409C-BE32-E72D297353CC}">
                <c16:uniqueId val="{00000021-741F-47C1-9996-DF6877D07366}"/>
              </c:ext>
            </c:extLst>
          </c:dPt>
          <c:dPt>
            <c:idx val="17"/>
            <c:bubble3D val="0"/>
            <c:spPr>
              <a:solidFill>
                <a:srgbClr val="00AE9D"/>
              </a:solidFill>
              <a:ln>
                <a:noFill/>
              </a:ln>
              <a:effectLst/>
              <a:scene3d>
                <a:camera prst="orthographicFront"/>
                <a:lightRig rig="threePt" dir="t"/>
              </a:scene3d>
              <a:sp3d prstMaterial="matte"/>
            </c:spPr>
            <c:extLst>
              <c:ext xmlns:c16="http://schemas.microsoft.com/office/drawing/2014/chart" uri="{C3380CC4-5D6E-409C-BE32-E72D297353CC}">
                <c16:uniqueId val="{00000023-741F-47C1-9996-DF6877D07366}"/>
              </c:ext>
            </c:extLst>
          </c:dPt>
          <c:dPt>
            <c:idx val="18"/>
            <c:bubble3D val="0"/>
            <c:spPr>
              <a:solidFill>
                <a:srgbClr val="008E7A"/>
              </a:solidFill>
              <a:ln>
                <a:noFill/>
              </a:ln>
              <a:effectLst/>
              <a:scene3d>
                <a:camera prst="orthographicFront"/>
                <a:lightRig rig="threePt" dir="t"/>
              </a:scene3d>
              <a:sp3d prstMaterial="matte"/>
            </c:spPr>
            <c:extLst>
              <c:ext xmlns:c16="http://schemas.microsoft.com/office/drawing/2014/chart" uri="{C3380CC4-5D6E-409C-BE32-E72D297353CC}">
                <c16:uniqueId val="{00000025-741F-47C1-9996-DF6877D07366}"/>
              </c:ext>
            </c:extLst>
          </c:dPt>
          <c:dPt>
            <c:idx val="19"/>
            <c:bubble3D val="0"/>
            <c:spPr>
              <a:solidFill>
                <a:srgbClr val="006762"/>
              </a:solidFill>
              <a:ln>
                <a:noFill/>
              </a:ln>
              <a:effectLst/>
              <a:scene3d>
                <a:camera prst="orthographicFront"/>
                <a:lightRig rig="threePt" dir="t"/>
              </a:scene3d>
              <a:sp3d prstMaterial="matte"/>
            </c:spPr>
            <c:extLst>
              <c:ext xmlns:c16="http://schemas.microsoft.com/office/drawing/2014/chart" uri="{C3380CC4-5D6E-409C-BE32-E72D297353CC}">
                <c16:uniqueId val="{00000027-741F-47C1-9996-DF6877D07366}"/>
              </c:ext>
            </c:extLst>
          </c:dPt>
          <c:dPt>
            <c:idx val="20"/>
            <c:bubble3D val="0"/>
            <c:spPr>
              <a:solidFill>
                <a:srgbClr val="FFCC4E"/>
              </a:solidFill>
              <a:ln>
                <a:noFill/>
              </a:ln>
              <a:effectLst/>
              <a:scene3d>
                <a:camera prst="orthographicFront"/>
                <a:lightRig rig="threePt" dir="t"/>
              </a:scene3d>
              <a:sp3d prstMaterial="matte"/>
            </c:spPr>
            <c:extLst>
              <c:ext xmlns:c16="http://schemas.microsoft.com/office/drawing/2014/chart" uri="{C3380CC4-5D6E-409C-BE32-E72D297353CC}">
                <c16:uniqueId val="{00000029-741F-47C1-9996-DF6877D07366}"/>
              </c:ext>
            </c:extLst>
          </c:dPt>
          <c:dPt>
            <c:idx val="21"/>
            <c:bubble3D val="0"/>
            <c:spPr>
              <a:solidFill>
                <a:srgbClr val="FFDE00"/>
              </a:solidFill>
              <a:ln>
                <a:noFill/>
              </a:ln>
              <a:effectLst/>
              <a:scene3d>
                <a:camera prst="orthographicFront"/>
                <a:lightRig rig="threePt" dir="t"/>
              </a:scene3d>
              <a:sp3d prstMaterial="matte"/>
            </c:spPr>
            <c:extLst>
              <c:ext xmlns:c16="http://schemas.microsoft.com/office/drawing/2014/chart" uri="{C3380CC4-5D6E-409C-BE32-E72D297353CC}">
                <c16:uniqueId val="{0000002B-741F-47C1-9996-DF6877D07366}"/>
              </c:ext>
            </c:extLst>
          </c:dPt>
          <c:dPt>
            <c:idx val="22"/>
            <c:bubble3D val="0"/>
            <c:spPr>
              <a:solidFill>
                <a:srgbClr val="F47920"/>
              </a:solidFill>
              <a:ln>
                <a:noFill/>
              </a:ln>
              <a:effectLst/>
              <a:scene3d>
                <a:camera prst="orthographicFront"/>
                <a:lightRig rig="threePt" dir="t"/>
              </a:scene3d>
              <a:sp3d prstMaterial="matte"/>
            </c:spPr>
            <c:extLst>
              <c:ext xmlns:c16="http://schemas.microsoft.com/office/drawing/2014/chart" uri="{C3380CC4-5D6E-409C-BE32-E72D297353CC}">
                <c16:uniqueId val="{0000002D-741F-47C1-9996-DF6877D07366}"/>
              </c:ext>
            </c:extLst>
          </c:dPt>
          <c:dPt>
            <c:idx val="23"/>
            <c:bubble3D val="0"/>
            <c:spPr>
              <a:solidFill>
                <a:srgbClr val="A75534"/>
              </a:solidFill>
              <a:ln>
                <a:noFill/>
              </a:ln>
              <a:effectLst/>
              <a:scene3d>
                <a:camera prst="orthographicFront"/>
                <a:lightRig rig="threePt" dir="t"/>
              </a:scene3d>
              <a:sp3d prstMaterial="matte"/>
            </c:spPr>
            <c:extLst>
              <c:ext xmlns:c16="http://schemas.microsoft.com/office/drawing/2014/chart" uri="{C3380CC4-5D6E-409C-BE32-E72D297353CC}">
                <c16:uniqueId val="{0000002F-741F-47C1-9996-DF6877D07366}"/>
              </c:ext>
            </c:extLst>
          </c:dPt>
          <c:dLbls>
            <c:dLbl>
              <c:idx val="0"/>
              <c:spPr>
                <a:noFill/>
                <a:ln>
                  <a:noFill/>
                </a:ln>
                <a:effectLst/>
              </c:spPr>
              <c:txPr>
                <a:bodyPr rot="0" spcFirstLastPara="1" vertOverflow="ellipsis" vert="horz" wrap="square" anchor="ctr" anchorCtr="1"/>
                <a:lstStyle/>
                <a:p>
                  <a:pPr>
                    <a:defRPr sz="1330" b="1" i="0" u="sng" strike="noStrike" kern="1200" spc="0" baseline="0">
                      <a:solidFill>
                        <a:schemeClr val="accent1"/>
                      </a:solidFill>
                      <a:latin typeface="Arial" panose="020B0604020202020204" pitchFamily="34" charset="0"/>
                      <a:ea typeface="+mn-ea"/>
                      <a:cs typeface="Arial" panose="020B0604020202020204" pitchFamily="34" charset="0"/>
                    </a:defRPr>
                  </a:pPr>
                  <a:endParaRPr lang="en-US"/>
                </a:p>
              </c:txPr>
              <c:dLblPos val="bestFit"/>
              <c:showLegendKey val="1"/>
              <c:showVal val="0"/>
              <c:showCatName val="1"/>
              <c:showSerName val="0"/>
              <c:showPercent val="1"/>
              <c:showBubbleSize val="0"/>
              <c:extLst>
                <c:ext xmlns:c16="http://schemas.microsoft.com/office/drawing/2014/chart" uri="{C3380CC4-5D6E-409C-BE32-E72D297353CC}">
                  <c16:uniqueId val="{00000001-741F-47C1-9996-DF6877D07366}"/>
                </c:ext>
              </c:extLst>
            </c:dLbl>
            <c:dLbl>
              <c:idx val="1"/>
              <c:spPr>
                <a:noFill/>
                <a:ln>
                  <a:noFill/>
                </a:ln>
                <a:effectLst/>
              </c:spPr>
              <c:txPr>
                <a:bodyPr rot="0" spcFirstLastPara="1" vertOverflow="ellipsis" vert="horz" wrap="square" anchor="ctr" anchorCtr="1"/>
                <a:lstStyle/>
                <a:p>
                  <a:pPr>
                    <a:defRPr sz="1330" b="1" i="0" u="sng" strike="noStrike" kern="1200" spc="0" baseline="0">
                      <a:solidFill>
                        <a:schemeClr val="accent2"/>
                      </a:solidFill>
                      <a:latin typeface="Arial" panose="020B0604020202020204" pitchFamily="34" charset="0"/>
                      <a:ea typeface="+mn-ea"/>
                      <a:cs typeface="Arial" panose="020B0604020202020204" pitchFamily="34" charset="0"/>
                    </a:defRPr>
                  </a:pPr>
                  <a:endParaRPr lang="en-US"/>
                </a:p>
              </c:txPr>
              <c:dLblPos val="bestFit"/>
              <c:showLegendKey val="1"/>
              <c:showVal val="0"/>
              <c:showCatName val="1"/>
              <c:showSerName val="0"/>
              <c:showPercent val="1"/>
              <c:showBubbleSize val="0"/>
              <c:extLst>
                <c:ext xmlns:c16="http://schemas.microsoft.com/office/drawing/2014/chart" uri="{C3380CC4-5D6E-409C-BE32-E72D297353CC}">
                  <c16:uniqueId val="{00000003-741F-47C1-9996-DF6877D07366}"/>
                </c:ext>
              </c:extLst>
            </c:dLbl>
            <c:dLbl>
              <c:idx val="2"/>
              <c:spPr>
                <a:noFill/>
                <a:ln>
                  <a:noFill/>
                </a:ln>
                <a:effectLst/>
              </c:spPr>
              <c:txPr>
                <a:bodyPr rot="0" spcFirstLastPara="1" vertOverflow="ellipsis" vert="horz" wrap="square" anchor="ctr" anchorCtr="1"/>
                <a:lstStyle/>
                <a:p>
                  <a:pPr>
                    <a:defRPr sz="1330" b="1" i="0" u="sng" strike="noStrike" kern="1200" spc="0" baseline="0">
                      <a:solidFill>
                        <a:schemeClr val="accent3"/>
                      </a:solidFill>
                      <a:latin typeface="Arial" panose="020B0604020202020204" pitchFamily="34" charset="0"/>
                      <a:ea typeface="+mn-ea"/>
                      <a:cs typeface="Arial" panose="020B0604020202020204" pitchFamily="34" charset="0"/>
                    </a:defRPr>
                  </a:pPr>
                  <a:endParaRPr lang="en-US"/>
                </a:p>
              </c:txPr>
              <c:dLblPos val="bestFit"/>
              <c:showLegendKey val="1"/>
              <c:showVal val="0"/>
              <c:showCatName val="1"/>
              <c:showSerName val="0"/>
              <c:showPercent val="1"/>
              <c:showBubbleSize val="0"/>
              <c:extLst>
                <c:ext xmlns:c16="http://schemas.microsoft.com/office/drawing/2014/chart" uri="{C3380CC4-5D6E-409C-BE32-E72D297353CC}">
                  <c16:uniqueId val="{00000005-741F-47C1-9996-DF6877D07366}"/>
                </c:ext>
              </c:extLst>
            </c:dLbl>
            <c:dLbl>
              <c:idx val="3"/>
              <c:spPr>
                <a:noFill/>
                <a:ln>
                  <a:noFill/>
                </a:ln>
                <a:effectLst/>
              </c:spPr>
              <c:txPr>
                <a:bodyPr rot="0" spcFirstLastPara="1" vertOverflow="ellipsis" vert="horz" wrap="square" anchor="ctr" anchorCtr="1"/>
                <a:lstStyle/>
                <a:p>
                  <a:pPr>
                    <a:defRPr sz="1330" b="1" i="0" u="sng" strike="noStrike" kern="1200" spc="0" baseline="0">
                      <a:solidFill>
                        <a:schemeClr val="accent4"/>
                      </a:solidFill>
                      <a:latin typeface="Arial" panose="020B0604020202020204" pitchFamily="34" charset="0"/>
                      <a:ea typeface="+mn-ea"/>
                      <a:cs typeface="Arial" panose="020B0604020202020204" pitchFamily="34" charset="0"/>
                    </a:defRPr>
                  </a:pPr>
                  <a:endParaRPr lang="en-US"/>
                </a:p>
              </c:txPr>
              <c:dLblPos val="bestFit"/>
              <c:showLegendKey val="1"/>
              <c:showVal val="0"/>
              <c:showCatName val="1"/>
              <c:showSerName val="0"/>
              <c:showPercent val="1"/>
              <c:showBubbleSize val="0"/>
              <c:extLst>
                <c:ext xmlns:c16="http://schemas.microsoft.com/office/drawing/2014/chart" uri="{C3380CC4-5D6E-409C-BE32-E72D297353CC}">
                  <c16:uniqueId val="{00000007-741F-47C1-9996-DF6877D07366}"/>
                </c:ext>
              </c:extLst>
            </c:dLbl>
            <c:dLbl>
              <c:idx val="4"/>
              <c:spPr>
                <a:noFill/>
                <a:ln>
                  <a:noFill/>
                </a:ln>
                <a:effectLst/>
              </c:spPr>
              <c:txPr>
                <a:bodyPr rot="0" spcFirstLastPara="1" vertOverflow="ellipsis" vert="horz" wrap="square" anchor="ctr" anchorCtr="1"/>
                <a:lstStyle/>
                <a:p>
                  <a:pPr>
                    <a:defRPr sz="1330" b="1" i="0" u="sng" strike="noStrike" kern="1200" spc="0" baseline="0">
                      <a:solidFill>
                        <a:schemeClr val="accent5"/>
                      </a:solidFill>
                      <a:latin typeface="Arial" panose="020B0604020202020204" pitchFamily="34" charset="0"/>
                      <a:ea typeface="+mn-ea"/>
                      <a:cs typeface="Arial" panose="020B0604020202020204" pitchFamily="34" charset="0"/>
                    </a:defRPr>
                  </a:pPr>
                  <a:endParaRPr lang="en-US"/>
                </a:p>
              </c:txPr>
              <c:dLblPos val="bestFit"/>
              <c:showLegendKey val="1"/>
              <c:showVal val="0"/>
              <c:showCatName val="1"/>
              <c:showSerName val="0"/>
              <c:showPercent val="1"/>
              <c:showBubbleSize val="0"/>
              <c:extLst>
                <c:ext xmlns:c16="http://schemas.microsoft.com/office/drawing/2014/chart" uri="{C3380CC4-5D6E-409C-BE32-E72D297353CC}">
                  <c16:uniqueId val="{00000009-741F-47C1-9996-DF6877D07366}"/>
                </c:ext>
              </c:extLst>
            </c:dLbl>
            <c:dLbl>
              <c:idx val="5"/>
              <c:spPr>
                <a:noFill/>
                <a:ln>
                  <a:noFill/>
                </a:ln>
                <a:effectLst/>
              </c:spPr>
              <c:txPr>
                <a:bodyPr rot="0" spcFirstLastPara="1" vertOverflow="ellipsis" vert="horz" wrap="square" anchor="ctr" anchorCtr="1"/>
                <a:lstStyle/>
                <a:p>
                  <a:pPr>
                    <a:defRPr sz="1330" b="1" i="0" u="sng" strike="noStrike" kern="1200" spc="0" baseline="0">
                      <a:solidFill>
                        <a:schemeClr val="accent6"/>
                      </a:solidFill>
                      <a:latin typeface="Arial" panose="020B0604020202020204" pitchFamily="34" charset="0"/>
                      <a:ea typeface="+mn-ea"/>
                      <a:cs typeface="Arial" panose="020B0604020202020204" pitchFamily="34" charset="0"/>
                    </a:defRPr>
                  </a:pPr>
                  <a:endParaRPr lang="en-US"/>
                </a:p>
              </c:txPr>
              <c:dLblPos val="bestFit"/>
              <c:showLegendKey val="1"/>
              <c:showVal val="0"/>
              <c:showCatName val="1"/>
              <c:showSerName val="0"/>
              <c:showPercent val="1"/>
              <c:showBubbleSize val="0"/>
              <c:extLst>
                <c:ext xmlns:c16="http://schemas.microsoft.com/office/drawing/2014/chart" uri="{C3380CC4-5D6E-409C-BE32-E72D297353CC}">
                  <c16:uniqueId val="{0000000B-741F-47C1-9996-DF6877D07366}"/>
                </c:ext>
              </c:extLst>
            </c:dLbl>
            <c:dLbl>
              <c:idx val="6"/>
              <c:spPr>
                <a:noFill/>
                <a:ln>
                  <a:noFill/>
                </a:ln>
                <a:effectLst/>
              </c:spPr>
              <c:txPr>
                <a:bodyPr rot="0" spcFirstLastPara="1" vertOverflow="ellipsis" vert="horz" wrap="square" anchor="ctr" anchorCtr="1"/>
                <a:lstStyle/>
                <a:p>
                  <a:pPr>
                    <a:defRPr sz="1330" b="1" i="0" u="sng" strike="noStrike" kern="1200" spc="0" baseline="0">
                      <a:solidFill>
                        <a:schemeClr val="accent1">
                          <a:lumMod val="60000"/>
                        </a:schemeClr>
                      </a:solidFill>
                      <a:latin typeface="Arial" panose="020B0604020202020204" pitchFamily="34" charset="0"/>
                      <a:ea typeface="+mn-ea"/>
                      <a:cs typeface="Arial" panose="020B0604020202020204" pitchFamily="34" charset="0"/>
                    </a:defRPr>
                  </a:pPr>
                  <a:endParaRPr lang="en-US"/>
                </a:p>
              </c:txPr>
              <c:dLblPos val="bestFit"/>
              <c:showLegendKey val="1"/>
              <c:showVal val="0"/>
              <c:showCatName val="1"/>
              <c:showSerName val="0"/>
              <c:showPercent val="1"/>
              <c:showBubbleSize val="0"/>
              <c:extLst>
                <c:ext xmlns:c16="http://schemas.microsoft.com/office/drawing/2014/chart" uri="{C3380CC4-5D6E-409C-BE32-E72D297353CC}">
                  <c16:uniqueId val="{0000000D-741F-47C1-9996-DF6877D07366}"/>
                </c:ext>
              </c:extLst>
            </c:dLbl>
            <c:dLbl>
              <c:idx val="7"/>
              <c:spPr>
                <a:noFill/>
                <a:ln>
                  <a:noFill/>
                </a:ln>
                <a:effectLst/>
              </c:spPr>
              <c:txPr>
                <a:bodyPr rot="0" spcFirstLastPara="1" vertOverflow="ellipsis" vert="horz" wrap="square" anchor="ctr" anchorCtr="1"/>
                <a:lstStyle/>
                <a:p>
                  <a:pPr>
                    <a:defRPr sz="1330" b="1" i="0" u="sng" strike="noStrike" kern="1200" spc="0" baseline="0">
                      <a:solidFill>
                        <a:schemeClr val="accent2">
                          <a:lumMod val="60000"/>
                        </a:schemeClr>
                      </a:solidFill>
                      <a:latin typeface="Arial" panose="020B0604020202020204" pitchFamily="34" charset="0"/>
                      <a:ea typeface="+mn-ea"/>
                      <a:cs typeface="Arial" panose="020B0604020202020204" pitchFamily="34" charset="0"/>
                    </a:defRPr>
                  </a:pPr>
                  <a:endParaRPr lang="en-US"/>
                </a:p>
              </c:txPr>
              <c:dLblPos val="bestFit"/>
              <c:showLegendKey val="1"/>
              <c:showVal val="0"/>
              <c:showCatName val="1"/>
              <c:showSerName val="0"/>
              <c:showPercent val="1"/>
              <c:showBubbleSize val="0"/>
              <c:extLst>
                <c:ext xmlns:c16="http://schemas.microsoft.com/office/drawing/2014/chart" uri="{C3380CC4-5D6E-409C-BE32-E72D297353CC}">
                  <c16:uniqueId val="{0000000F-741F-47C1-9996-DF6877D07366}"/>
                </c:ext>
              </c:extLst>
            </c:dLbl>
            <c:dLbl>
              <c:idx val="8"/>
              <c:spPr>
                <a:noFill/>
                <a:ln>
                  <a:noFill/>
                </a:ln>
                <a:effectLst/>
              </c:spPr>
              <c:txPr>
                <a:bodyPr rot="0" spcFirstLastPara="1" vertOverflow="ellipsis" vert="horz" wrap="square" anchor="ctr" anchorCtr="1"/>
                <a:lstStyle/>
                <a:p>
                  <a:pPr>
                    <a:defRPr sz="1330" b="1" i="0" u="sng" strike="noStrike" kern="1200" spc="0" baseline="0">
                      <a:solidFill>
                        <a:schemeClr val="accent3">
                          <a:lumMod val="60000"/>
                        </a:schemeClr>
                      </a:solidFill>
                      <a:latin typeface="Arial" panose="020B0604020202020204" pitchFamily="34" charset="0"/>
                      <a:ea typeface="+mn-ea"/>
                      <a:cs typeface="Arial" panose="020B0604020202020204" pitchFamily="34" charset="0"/>
                    </a:defRPr>
                  </a:pPr>
                  <a:endParaRPr lang="en-US"/>
                </a:p>
              </c:txPr>
              <c:dLblPos val="bestFit"/>
              <c:showLegendKey val="1"/>
              <c:showVal val="0"/>
              <c:showCatName val="1"/>
              <c:showSerName val="0"/>
              <c:showPercent val="1"/>
              <c:showBubbleSize val="0"/>
              <c:extLst>
                <c:ext xmlns:c16="http://schemas.microsoft.com/office/drawing/2014/chart" uri="{C3380CC4-5D6E-409C-BE32-E72D297353CC}">
                  <c16:uniqueId val="{00000011-741F-47C1-9996-DF6877D07366}"/>
                </c:ext>
              </c:extLst>
            </c:dLbl>
            <c:dLbl>
              <c:idx val="9"/>
              <c:spPr>
                <a:noFill/>
                <a:ln>
                  <a:noFill/>
                </a:ln>
                <a:effectLst/>
              </c:spPr>
              <c:txPr>
                <a:bodyPr rot="0" spcFirstLastPara="1" vertOverflow="ellipsis" vert="horz" wrap="square" anchor="ctr" anchorCtr="1"/>
                <a:lstStyle/>
                <a:p>
                  <a:pPr>
                    <a:defRPr sz="1330" b="1" i="0" u="sng" strike="noStrike" kern="1200" spc="0" baseline="0">
                      <a:solidFill>
                        <a:schemeClr val="accent4">
                          <a:lumMod val="60000"/>
                        </a:schemeClr>
                      </a:solidFill>
                      <a:latin typeface="Arial" panose="020B0604020202020204" pitchFamily="34" charset="0"/>
                      <a:ea typeface="+mn-ea"/>
                      <a:cs typeface="Arial" panose="020B0604020202020204" pitchFamily="34" charset="0"/>
                    </a:defRPr>
                  </a:pPr>
                  <a:endParaRPr lang="en-US"/>
                </a:p>
              </c:txPr>
              <c:dLblPos val="bestFit"/>
              <c:showLegendKey val="1"/>
              <c:showVal val="0"/>
              <c:showCatName val="1"/>
              <c:showSerName val="0"/>
              <c:showPercent val="1"/>
              <c:showBubbleSize val="0"/>
              <c:extLst>
                <c:ext xmlns:c16="http://schemas.microsoft.com/office/drawing/2014/chart" uri="{C3380CC4-5D6E-409C-BE32-E72D297353CC}">
                  <c16:uniqueId val="{00000013-741F-47C1-9996-DF6877D07366}"/>
                </c:ext>
              </c:extLst>
            </c:dLbl>
            <c:dLbl>
              <c:idx val="10"/>
              <c:spPr>
                <a:noFill/>
                <a:ln>
                  <a:noFill/>
                </a:ln>
                <a:effectLst/>
              </c:spPr>
              <c:txPr>
                <a:bodyPr rot="0" spcFirstLastPara="1" vertOverflow="ellipsis" vert="horz" wrap="square" anchor="ctr" anchorCtr="1"/>
                <a:lstStyle/>
                <a:p>
                  <a:pPr>
                    <a:defRPr sz="1330" b="1" i="0" u="sng" strike="noStrike" kern="1200" spc="0" baseline="0">
                      <a:solidFill>
                        <a:schemeClr val="accent5">
                          <a:lumMod val="60000"/>
                        </a:schemeClr>
                      </a:solidFill>
                      <a:latin typeface="Arial" panose="020B0604020202020204" pitchFamily="34" charset="0"/>
                      <a:ea typeface="+mn-ea"/>
                      <a:cs typeface="Arial" panose="020B0604020202020204" pitchFamily="34" charset="0"/>
                    </a:defRPr>
                  </a:pPr>
                  <a:endParaRPr lang="en-US"/>
                </a:p>
              </c:txPr>
              <c:dLblPos val="bestFit"/>
              <c:showLegendKey val="1"/>
              <c:showVal val="0"/>
              <c:showCatName val="1"/>
              <c:showSerName val="0"/>
              <c:showPercent val="1"/>
              <c:showBubbleSize val="0"/>
              <c:extLst>
                <c:ext xmlns:c16="http://schemas.microsoft.com/office/drawing/2014/chart" uri="{C3380CC4-5D6E-409C-BE32-E72D297353CC}">
                  <c16:uniqueId val="{00000015-741F-47C1-9996-DF6877D07366}"/>
                </c:ext>
              </c:extLst>
            </c:dLbl>
            <c:dLbl>
              <c:idx val="11"/>
              <c:spPr>
                <a:noFill/>
                <a:ln>
                  <a:noFill/>
                </a:ln>
                <a:effectLst/>
              </c:spPr>
              <c:txPr>
                <a:bodyPr rot="0" spcFirstLastPara="1" vertOverflow="ellipsis" vert="horz" wrap="square" anchor="ctr" anchorCtr="1"/>
                <a:lstStyle/>
                <a:p>
                  <a:pPr>
                    <a:defRPr sz="1330" b="1" i="0" u="sng" strike="noStrike" kern="1200" spc="0" baseline="0">
                      <a:solidFill>
                        <a:schemeClr val="accent6">
                          <a:lumMod val="60000"/>
                        </a:schemeClr>
                      </a:solidFill>
                      <a:latin typeface="Arial" panose="020B0604020202020204" pitchFamily="34" charset="0"/>
                      <a:ea typeface="+mn-ea"/>
                      <a:cs typeface="Arial" panose="020B0604020202020204" pitchFamily="34" charset="0"/>
                    </a:defRPr>
                  </a:pPr>
                  <a:endParaRPr lang="en-US"/>
                </a:p>
              </c:txPr>
              <c:dLblPos val="bestFit"/>
              <c:showLegendKey val="1"/>
              <c:showVal val="0"/>
              <c:showCatName val="1"/>
              <c:showSerName val="0"/>
              <c:showPercent val="1"/>
              <c:showBubbleSize val="0"/>
              <c:extLst>
                <c:ext xmlns:c16="http://schemas.microsoft.com/office/drawing/2014/chart" uri="{C3380CC4-5D6E-409C-BE32-E72D297353CC}">
                  <c16:uniqueId val="{00000017-741F-47C1-9996-DF6877D07366}"/>
                </c:ext>
              </c:extLst>
            </c:dLbl>
            <c:dLbl>
              <c:idx val="12"/>
              <c:spPr>
                <a:noFill/>
                <a:ln>
                  <a:noFill/>
                </a:ln>
                <a:effectLst/>
              </c:spPr>
              <c:txPr>
                <a:bodyPr rot="0" spcFirstLastPara="1" vertOverflow="ellipsis" vert="horz" wrap="square" anchor="ctr" anchorCtr="1"/>
                <a:lstStyle/>
                <a:p>
                  <a:pPr>
                    <a:defRPr sz="1330" b="1" i="0" u="sng" strike="noStrike" kern="1200" spc="0" baseline="0">
                      <a:solidFill>
                        <a:schemeClr val="accent1">
                          <a:lumMod val="80000"/>
                          <a:lumOff val="20000"/>
                        </a:schemeClr>
                      </a:solidFill>
                      <a:latin typeface="Arial" panose="020B0604020202020204" pitchFamily="34" charset="0"/>
                      <a:ea typeface="+mn-ea"/>
                      <a:cs typeface="Arial" panose="020B0604020202020204" pitchFamily="34" charset="0"/>
                    </a:defRPr>
                  </a:pPr>
                  <a:endParaRPr lang="en-US"/>
                </a:p>
              </c:txPr>
              <c:dLblPos val="bestFit"/>
              <c:showLegendKey val="1"/>
              <c:showVal val="0"/>
              <c:showCatName val="1"/>
              <c:showSerName val="0"/>
              <c:showPercent val="1"/>
              <c:showBubbleSize val="0"/>
              <c:extLst>
                <c:ext xmlns:c16="http://schemas.microsoft.com/office/drawing/2014/chart" uri="{C3380CC4-5D6E-409C-BE32-E72D297353CC}">
                  <c16:uniqueId val="{00000019-741F-47C1-9996-DF6877D07366}"/>
                </c:ext>
              </c:extLst>
            </c:dLbl>
            <c:dLbl>
              <c:idx val="13"/>
              <c:spPr>
                <a:noFill/>
                <a:ln>
                  <a:noFill/>
                </a:ln>
                <a:effectLst/>
              </c:spPr>
              <c:txPr>
                <a:bodyPr rot="0" spcFirstLastPara="1" vertOverflow="ellipsis" vert="horz" wrap="square" anchor="ctr" anchorCtr="1"/>
                <a:lstStyle/>
                <a:p>
                  <a:pPr>
                    <a:defRPr sz="1330" b="1" i="0" u="sng" strike="noStrike" kern="1200" spc="0" baseline="0">
                      <a:solidFill>
                        <a:schemeClr val="accent2">
                          <a:lumMod val="80000"/>
                          <a:lumOff val="20000"/>
                        </a:schemeClr>
                      </a:solidFill>
                      <a:latin typeface="Arial" panose="020B0604020202020204" pitchFamily="34" charset="0"/>
                      <a:ea typeface="+mn-ea"/>
                      <a:cs typeface="Arial" panose="020B0604020202020204" pitchFamily="34" charset="0"/>
                    </a:defRPr>
                  </a:pPr>
                  <a:endParaRPr lang="en-US"/>
                </a:p>
              </c:txPr>
              <c:dLblPos val="bestFit"/>
              <c:showLegendKey val="1"/>
              <c:showVal val="0"/>
              <c:showCatName val="1"/>
              <c:showSerName val="0"/>
              <c:showPercent val="1"/>
              <c:showBubbleSize val="0"/>
              <c:extLst>
                <c:ext xmlns:c16="http://schemas.microsoft.com/office/drawing/2014/chart" uri="{C3380CC4-5D6E-409C-BE32-E72D297353CC}">
                  <c16:uniqueId val="{0000001B-741F-47C1-9996-DF6877D07366}"/>
                </c:ext>
              </c:extLst>
            </c:dLbl>
            <c:dLbl>
              <c:idx val="14"/>
              <c:spPr>
                <a:noFill/>
                <a:ln>
                  <a:noFill/>
                </a:ln>
                <a:effectLst/>
              </c:spPr>
              <c:txPr>
                <a:bodyPr rot="0" spcFirstLastPara="1" vertOverflow="ellipsis" vert="horz" wrap="square" anchor="ctr" anchorCtr="1"/>
                <a:lstStyle/>
                <a:p>
                  <a:pPr>
                    <a:defRPr sz="1330" b="1" i="0" u="sng" strike="noStrike" kern="1200" spc="0" baseline="0">
                      <a:solidFill>
                        <a:schemeClr val="accent3">
                          <a:lumMod val="80000"/>
                          <a:lumOff val="20000"/>
                        </a:schemeClr>
                      </a:solidFill>
                      <a:latin typeface="Arial" panose="020B0604020202020204" pitchFamily="34" charset="0"/>
                      <a:ea typeface="+mn-ea"/>
                      <a:cs typeface="Arial" panose="020B0604020202020204" pitchFamily="34" charset="0"/>
                    </a:defRPr>
                  </a:pPr>
                  <a:endParaRPr lang="en-US"/>
                </a:p>
              </c:txPr>
              <c:dLblPos val="bestFit"/>
              <c:showLegendKey val="1"/>
              <c:showVal val="0"/>
              <c:showCatName val="1"/>
              <c:showSerName val="0"/>
              <c:showPercent val="1"/>
              <c:showBubbleSize val="0"/>
              <c:extLst>
                <c:ext xmlns:c16="http://schemas.microsoft.com/office/drawing/2014/chart" uri="{C3380CC4-5D6E-409C-BE32-E72D297353CC}">
                  <c16:uniqueId val="{0000001D-741F-47C1-9996-DF6877D07366}"/>
                </c:ext>
              </c:extLst>
            </c:dLbl>
            <c:dLbl>
              <c:idx val="15"/>
              <c:spPr>
                <a:noFill/>
                <a:ln>
                  <a:noFill/>
                </a:ln>
                <a:effectLst/>
              </c:spPr>
              <c:txPr>
                <a:bodyPr rot="0" spcFirstLastPara="1" vertOverflow="ellipsis" vert="horz" wrap="square" anchor="ctr" anchorCtr="1"/>
                <a:lstStyle/>
                <a:p>
                  <a:pPr>
                    <a:defRPr sz="1330" b="1" i="0" u="sng" strike="noStrike" kern="1200" spc="0" baseline="0">
                      <a:solidFill>
                        <a:schemeClr val="accent4">
                          <a:lumMod val="80000"/>
                          <a:lumOff val="20000"/>
                        </a:schemeClr>
                      </a:solidFill>
                      <a:latin typeface="Arial" panose="020B0604020202020204" pitchFamily="34" charset="0"/>
                      <a:ea typeface="+mn-ea"/>
                      <a:cs typeface="Arial" panose="020B0604020202020204" pitchFamily="34" charset="0"/>
                    </a:defRPr>
                  </a:pPr>
                  <a:endParaRPr lang="en-US"/>
                </a:p>
              </c:txPr>
              <c:dLblPos val="bestFit"/>
              <c:showLegendKey val="1"/>
              <c:showVal val="0"/>
              <c:showCatName val="1"/>
              <c:showSerName val="0"/>
              <c:showPercent val="1"/>
              <c:showBubbleSize val="0"/>
              <c:extLst>
                <c:ext xmlns:c16="http://schemas.microsoft.com/office/drawing/2014/chart" uri="{C3380CC4-5D6E-409C-BE32-E72D297353CC}">
                  <c16:uniqueId val="{0000001F-741F-47C1-9996-DF6877D07366}"/>
                </c:ext>
              </c:extLst>
            </c:dLbl>
            <c:dLbl>
              <c:idx val="16"/>
              <c:spPr>
                <a:noFill/>
                <a:ln>
                  <a:noFill/>
                </a:ln>
                <a:effectLst/>
              </c:spPr>
              <c:txPr>
                <a:bodyPr rot="0" spcFirstLastPara="1" vertOverflow="ellipsis" vert="horz" wrap="square" anchor="ctr" anchorCtr="1"/>
                <a:lstStyle/>
                <a:p>
                  <a:pPr>
                    <a:defRPr sz="1330" b="1" i="0" u="sng" strike="noStrike" kern="1200" spc="0" baseline="0">
                      <a:solidFill>
                        <a:schemeClr val="accent5">
                          <a:lumMod val="80000"/>
                          <a:lumOff val="20000"/>
                        </a:schemeClr>
                      </a:solidFill>
                      <a:latin typeface="Arial" panose="020B0604020202020204" pitchFamily="34" charset="0"/>
                      <a:ea typeface="+mn-ea"/>
                      <a:cs typeface="Arial" panose="020B0604020202020204" pitchFamily="34" charset="0"/>
                    </a:defRPr>
                  </a:pPr>
                  <a:endParaRPr lang="en-US"/>
                </a:p>
              </c:txPr>
              <c:dLblPos val="bestFit"/>
              <c:showLegendKey val="1"/>
              <c:showVal val="0"/>
              <c:showCatName val="1"/>
              <c:showSerName val="0"/>
              <c:showPercent val="1"/>
              <c:showBubbleSize val="0"/>
              <c:extLst>
                <c:ext xmlns:c16="http://schemas.microsoft.com/office/drawing/2014/chart" uri="{C3380CC4-5D6E-409C-BE32-E72D297353CC}">
                  <c16:uniqueId val="{00000021-741F-47C1-9996-DF6877D07366}"/>
                </c:ext>
              </c:extLst>
            </c:dLbl>
            <c:dLbl>
              <c:idx val="17"/>
              <c:spPr>
                <a:noFill/>
                <a:ln>
                  <a:noFill/>
                </a:ln>
                <a:effectLst/>
              </c:spPr>
              <c:txPr>
                <a:bodyPr rot="0" spcFirstLastPara="1" vertOverflow="ellipsis" vert="horz" wrap="square" anchor="ctr" anchorCtr="1"/>
                <a:lstStyle/>
                <a:p>
                  <a:pPr>
                    <a:defRPr sz="1330" b="1" i="0" u="sng" strike="noStrike" kern="1200" spc="0" baseline="0">
                      <a:solidFill>
                        <a:schemeClr val="accent6">
                          <a:lumMod val="80000"/>
                          <a:lumOff val="20000"/>
                        </a:schemeClr>
                      </a:solidFill>
                      <a:latin typeface="Arial" panose="020B0604020202020204" pitchFamily="34" charset="0"/>
                      <a:ea typeface="+mn-ea"/>
                      <a:cs typeface="Arial" panose="020B0604020202020204" pitchFamily="34" charset="0"/>
                    </a:defRPr>
                  </a:pPr>
                  <a:endParaRPr lang="en-US"/>
                </a:p>
              </c:txPr>
              <c:dLblPos val="bestFit"/>
              <c:showLegendKey val="1"/>
              <c:showVal val="0"/>
              <c:showCatName val="1"/>
              <c:showSerName val="0"/>
              <c:showPercent val="1"/>
              <c:showBubbleSize val="0"/>
              <c:extLst>
                <c:ext xmlns:c16="http://schemas.microsoft.com/office/drawing/2014/chart" uri="{C3380CC4-5D6E-409C-BE32-E72D297353CC}">
                  <c16:uniqueId val="{00000023-741F-47C1-9996-DF6877D07366}"/>
                </c:ext>
              </c:extLst>
            </c:dLbl>
            <c:dLbl>
              <c:idx val="18"/>
              <c:spPr>
                <a:noFill/>
                <a:ln>
                  <a:noFill/>
                </a:ln>
                <a:effectLst/>
              </c:spPr>
              <c:txPr>
                <a:bodyPr rot="0" spcFirstLastPara="1" vertOverflow="ellipsis" vert="horz" wrap="square" anchor="ctr" anchorCtr="1"/>
                <a:lstStyle/>
                <a:p>
                  <a:pPr>
                    <a:defRPr sz="1330" b="1" i="0" u="sng" strike="noStrike" kern="1200" spc="0" baseline="0">
                      <a:solidFill>
                        <a:schemeClr val="accent1">
                          <a:lumMod val="80000"/>
                        </a:schemeClr>
                      </a:solidFill>
                      <a:latin typeface="Arial" panose="020B0604020202020204" pitchFamily="34" charset="0"/>
                      <a:ea typeface="+mn-ea"/>
                      <a:cs typeface="Arial" panose="020B0604020202020204" pitchFamily="34" charset="0"/>
                    </a:defRPr>
                  </a:pPr>
                  <a:endParaRPr lang="en-US"/>
                </a:p>
              </c:txPr>
              <c:dLblPos val="bestFit"/>
              <c:showLegendKey val="1"/>
              <c:showVal val="0"/>
              <c:showCatName val="1"/>
              <c:showSerName val="0"/>
              <c:showPercent val="1"/>
              <c:showBubbleSize val="0"/>
              <c:extLst>
                <c:ext xmlns:c16="http://schemas.microsoft.com/office/drawing/2014/chart" uri="{C3380CC4-5D6E-409C-BE32-E72D297353CC}">
                  <c16:uniqueId val="{00000025-741F-47C1-9996-DF6877D07366}"/>
                </c:ext>
              </c:extLst>
            </c:dLbl>
            <c:dLbl>
              <c:idx val="19"/>
              <c:spPr>
                <a:noFill/>
                <a:ln>
                  <a:noFill/>
                </a:ln>
                <a:effectLst/>
              </c:spPr>
              <c:txPr>
                <a:bodyPr rot="0" spcFirstLastPara="1" vertOverflow="ellipsis" vert="horz" wrap="square" anchor="ctr" anchorCtr="1"/>
                <a:lstStyle/>
                <a:p>
                  <a:pPr>
                    <a:defRPr sz="1330" b="1" i="0" u="sng" strike="noStrike" kern="1200" spc="0" baseline="0">
                      <a:solidFill>
                        <a:schemeClr val="accent2">
                          <a:lumMod val="80000"/>
                        </a:schemeClr>
                      </a:solidFill>
                      <a:latin typeface="Arial" panose="020B0604020202020204" pitchFamily="34" charset="0"/>
                      <a:ea typeface="+mn-ea"/>
                      <a:cs typeface="Arial" panose="020B0604020202020204" pitchFamily="34" charset="0"/>
                    </a:defRPr>
                  </a:pPr>
                  <a:endParaRPr lang="en-US"/>
                </a:p>
              </c:txPr>
              <c:dLblPos val="bestFit"/>
              <c:showLegendKey val="1"/>
              <c:showVal val="0"/>
              <c:showCatName val="1"/>
              <c:showSerName val="0"/>
              <c:showPercent val="1"/>
              <c:showBubbleSize val="0"/>
              <c:extLst>
                <c:ext xmlns:c16="http://schemas.microsoft.com/office/drawing/2014/chart" uri="{C3380CC4-5D6E-409C-BE32-E72D297353CC}">
                  <c16:uniqueId val="{00000027-741F-47C1-9996-DF6877D07366}"/>
                </c:ext>
              </c:extLst>
            </c:dLbl>
            <c:dLbl>
              <c:idx val="20"/>
              <c:spPr>
                <a:noFill/>
                <a:ln>
                  <a:noFill/>
                </a:ln>
                <a:effectLst/>
              </c:spPr>
              <c:txPr>
                <a:bodyPr rot="0" spcFirstLastPara="1" vertOverflow="ellipsis" vert="horz" wrap="square" anchor="ctr" anchorCtr="1"/>
                <a:lstStyle/>
                <a:p>
                  <a:pPr>
                    <a:defRPr sz="1330" b="1" i="0" u="sng" strike="noStrike" kern="1200" spc="0" baseline="0">
                      <a:solidFill>
                        <a:schemeClr val="accent3">
                          <a:lumMod val="80000"/>
                        </a:schemeClr>
                      </a:solidFill>
                      <a:latin typeface="Arial" panose="020B0604020202020204" pitchFamily="34" charset="0"/>
                      <a:ea typeface="+mn-ea"/>
                      <a:cs typeface="Arial" panose="020B0604020202020204" pitchFamily="34" charset="0"/>
                    </a:defRPr>
                  </a:pPr>
                  <a:endParaRPr lang="en-US"/>
                </a:p>
              </c:txPr>
              <c:dLblPos val="bestFit"/>
              <c:showLegendKey val="1"/>
              <c:showVal val="0"/>
              <c:showCatName val="1"/>
              <c:showSerName val="0"/>
              <c:showPercent val="1"/>
              <c:showBubbleSize val="0"/>
              <c:extLst>
                <c:ext xmlns:c16="http://schemas.microsoft.com/office/drawing/2014/chart" uri="{C3380CC4-5D6E-409C-BE32-E72D297353CC}">
                  <c16:uniqueId val="{00000029-741F-47C1-9996-DF6877D07366}"/>
                </c:ext>
              </c:extLst>
            </c:dLbl>
            <c:dLbl>
              <c:idx val="21"/>
              <c:spPr>
                <a:noFill/>
                <a:ln>
                  <a:noFill/>
                </a:ln>
                <a:effectLst/>
              </c:spPr>
              <c:txPr>
                <a:bodyPr rot="0" spcFirstLastPara="1" vertOverflow="ellipsis" vert="horz" wrap="square" anchor="ctr" anchorCtr="1"/>
                <a:lstStyle/>
                <a:p>
                  <a:pPr>
                    <a:defRPr sz="1330" b="1" i="0" u="sng" strike="noStrike" kern="1200" spc="0" baseline="0">
                      <a:solidFill>
                        <a:schemeClr val="accent4">
                          <a:lumMod val="80000"/>
                        </a:schemeClr>
                      </a:solidFill>
                      <a:latin typeface="Arial" panose="020B0604020202020204" pitchFamily="34" charset="0"/>
                      <a:ea typeface="+mn-ea"/>
                      <a:cs typeface="Arial" panose="020B0604020202020204" pitchFamily="34" charset="0"/>
                    </a:defRPr>
                  </a:pPr>
                  <a:endParaRPr lang="en-US"/>
                </a:p>
              </c:txPr>
              <c:dLblPos val="bestFit"/>
              <c:showLegendKey val="1"/>
              <c:showVal val="0"/>
              <c:showCatName val="1"/>
              <c:showSerName val="0"/>
              <c:showPercent val="1"/>
              <c:showBubbleSize val="0"/>
              <c:extLst>
                <c:ext xmlns:c16="http://schemas.microsoft.com/office/drawing/2014/chart" uri="{C3380CC4-5D6E-409C-BE32-E72D297353CC}">
                  <c16:uniqueId val="{0000002B-741F-47C1-9996-DF6877D07366}"/>
                </c:ext>
              </c:extLst>
            </c:dLbl>
            <c:dLbl>
              <c:idx val="22"/>
              <c:spPr>
                <a:noFill/>
                <a:ln>
                  <a:noFill/>
                </a:ln>
                <a:effectLst/>
              </c:spPr>
              <c:txPr>
                <a:bodyPr rot="0" spcFirstLastPara="1" vertOverflow="ellipsis" vert="horz" wrap="square" anchor="ctr" anchorCtr="1"/>
                <a:lstStyle/>
                <a:p>
                  <a:pPr>
                    <a:defRPr sz="1330" b="1" i="0" u="sng" strike="noStrike" kern="1200" spc="0" baseline="0">
                      <a:solidFill>
                        <a:schemeClr val="accent5">
                          <a:lumMod val="80000"/>
                        </a:schemeClr>
                      </a:solidFill>
                      <a:latin typeface="Arial" panose="020B0604020202020204" pitchFamily="34" charset="0"/>
                      <a:ea typeface="+mn-ea"/>
                      <a:cs typeface="Arial" panose="020B0604020202020204" pitchFamily="34" charset="0"/>
                    </a:defRPr>
                  </a:pPr>
                  <a:endParaRPr lang="en-US"/>
                </a:p>
              </c:txPr>
              <c:dLblPos val="bestFit"/>
              <c:showLegendKey val="1"/>
              <c:showVal val="0"/>
              <c:showCatName val="1"/>
              <c:showSerName val="0"/>
              <c:showPercent val="1"/>
              <c:showBubbleSize val="0"/>
              <c:extLst>
                <c:ext xmlns:c16="http://schemas.microsoft.com/office/drawing/2014/chart" uri="{C3380CC4-5D6E-409C-BE32-E72D297353CC}">
                  <c16:uniqueId val="{0000002D-741F-47C1-9996-DF6877D07366}"/>
                </c:ext>
              </c:extLst>
            </c:dLbl>
            <c:dLbl>
              <c:idx val="23"/>
              <c:spPr>
                <a:noFill/>
                <a:ln>
                  <a:noFill/>
                </a:ln>
                <a:effectLst/>
              </c:spPr>
              <c:txPr>
                <a:bodyPr rot="0" spcFirstLastPara="1" vertOverflow="ellipsis" vert="horz" wrap="square" anchor="ctr" anchorCtr="1"/>
                <a:lstStyle/>
                <a:p>
                  <a:pPr>
                    <a:defRPr sz="1330" b="1" i="0" u="sng" strike="noStrike" kern="1200" spc="0" baseline="0">
                      <a:solidFill>
                        <a:schemeClr val="accent6">
                          <a:lumMod val="80000"/>
                        </a:schemeClr>
                      </a:solidFill>
                      <a:latin typeface="Arial" panose="020B0604020202020204" pitchFamily="34" charset="0"/>
                      <a:ea typeface="+mn-ea"/>
                      <a:cs typeface="Arial" panose="020B0604020202020204" pitchFamily="34" charset="0"/>
                    </a:defRPr>
                  </a:pPr>
                  <a:endParaRPr lang="en-US"/>
                </a:p>
              </c:txPr>
              <c:dLblPos val="bestFit"/>
              <c:showLegendKey val="1"/>
              <c:showVal val="0"/>
              <c:showCatName val="1"/>
              <c:showSerName val="0"/>
              <c:showPercent val="1"/>
              <c:showBubbleSize val="0"/>
              <c:extLst>
                <c:ext xmlns:c16="http://schemas.microsoft.com/office/drawing/2014/chart" uri="{C3380CC4-5D6E-409C-BE32-E72D297353CC}">
                  <c16:uniqueId val="{0000002F-741F-47C1-9996-DF6877D07366}"/>
                </c:ext>
              </c:extLst>
            </c:dLbl>
            <c:spPr>
              <a:noFill/>
              <a:ln>
                <a:noFill/>
              </a:ln>
              <a:effectLst/>
            </c:spPr>
            <c:txPr>
              <a:bodyPr rot="0" spcFirstLastPara="1" vertOverflow="ellipsis" vert="horz" wrap="square" anchor="ctr" anchorCtr="1"/>
              <a:lstStyle/>
              <a:p>
                <a:pPr>
                  <a:defRPr sz="1330" b="1" i="0" u="sng" strike="noStrike" kern="1200" spc="0" baseline="0">
                    <a:solidFill>
                      <a:schemeClr val="accent1"/>
                    </a:solidFill>
                    <a:latin typeface="+mn-lt"/>
                    <a:ea typeface="+mn-ea"/>
                    <a:cs typeface="+mn-cs"/>
                  </a:defRPr>
                </a:pPr>
                <a:endParaRPr lang="en-US"/>
              </a:p>
            </c:txPr>
            <c:dLblPos val="bestFit"/>
            <c:showLegendKey val="1"/>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Sheet1!$A$2:$A$25</c:f>
              <c:strCache>
                <c:ptCount val="24"/>
                <c:pt idx="0">
                  <c:v>1st Entry</c:v>
                </c:pt>
                <c:pt idx="1">
                  <c:v>2nd Entry</c:v>
                </c:pt>
                <c:pt idx="2">
                  <c:v>3rd Entry</c:v>
                </c:pt>
                <c:pt idx="3">
                  <c:v>4th Entry</c:v>
                </c:pt>
                <c:pt idx="4">
                  <c:v>5th Entry</c:v>
                </c:pt>
                <c:pt idx="5">
                  <c:v>6th Entry</c:v>
                </c:pt>
                <c:pt idx="6">
                  <c:v>7th Entry</c:v>
                </c:pt>
                <c:pt idx="7">
                  <c:v>8th Entry</c:v>
                </c:pt>
                <c:pt idx="8">
                  <c:v>9th Entry</c:v>
                </c:pt>
                <c:pt idx="9">
                  <c:v>10th Entry</c:v>
                </c:pt>
                <c:pt idx="10">
                  <c:v>11th Entry</c:v>
                </c:pt>
                <c:pt idx="11">
                  <c:v>12th Entry</c:v>
                </c:pt>
                <c:pt idx="12">
                  <c:v>13th Entry</c:v>
                </c:pt>
                <c:pt idx="13">
                  <c:v>14th Entry</c:v>
                </c:pt>
                <c:pt idx="14">
                  <c:v>15th Entry</c:v>
                </c:pt>
                <c:pt idx="15">
                  <c:v>16th Entry</c:v>
                </c:pt>
                <c:pt idx="16">
                  <c:v>17th Entry</c:v>
                </c:pt>
                <c:pt idx="17">
                  <c:v>18th Entry</c:v>
                </c:pt>
                <c:pt idx="18">
                  <c:v>19th Entry</c:v>
                </c:pt>
                <c:pt idx="19">
                  <c:v>20th Entry</c:v>
                </c:pt>
                <c:pt idx="20">
                  <c:v>21th Entry</c:v>
                </c:pt>
                <c:pt idx="21">
                  <c:v>22th Entry</c:v>
                </c:pt>
                <c:pt idx="22">
                  <c:v>23th Entry</c:v>
                </c:pt>
                <c:pt idx="23">
                  <c:v>24th Entry</c:v>
                </c:pt>
              </c:strCache>
            </c:strRef>
          </c:cat>
          <c:val>
            <c:numRef>
              <c:f>Sheet1!$B$2:$B$25</c:f>
              <c:numCache>
                <c:formatCode>General</c:formatCode>
                <c:ptCount val="24"/>
                <c:pt idx="0">
                  <c:v>10</c:v>
                </c:pt>
                <c:pt idx="1">
                  <c:v>10</c:v>
                </c:pt>
                <c:pt idx="2">
                  <c:v>10</c:v>
                </c:pt>
                <c:pt idx="3">
                  <c:v>10</c:v>
                </c:pt>
                <c:pt idx="4">
                  <c:v>10</c:v>
                </c:pt>
                <c:pt idx="5">
                  <c:v>10</c:v>
                </c:pt>
                <c:pt idx="6">
                  <c:v>10</c:v>
                </c:pt>
                <c:pt idx="7">
                  <c:v>10</c:v>
                </c:pt>
                <c:pt idx="8">
                  <c:v>10</c:v>
                </c:pt>
                <c:pt idx="9">
                  <c:v>10</c:v>
                </c:pt>
                <c:pt idx="10">
                  <c:v>10</c:v>
                </c:pt>
                <c:pt idx="11">
                  <c:v>10</c:v>
                </c:pt>
                <c:pt idx="12">
                  <c:v>10</c:v>
                </c:pt>
                <c:pt idx="13">
                  <c:v>10</c:v>
                </c:pt>
                <c:pt idx="14">
                  <c:v>10</c:v>
                </c:pt>
                <c:pt idx="15">
                  <c:v>10</c:v>
                </c:pt>
                <c:pt idx="16">
                  <c:v>10</c:v>
                </c:pt>
                <c:pt idx="17">
                  <c:v>10</c:v>
                </c:pt>
                <c:pt idx="18">
                  <c:v>10</c:v>
                </c:pt>
                <c:pt idx="19">
                  <c:v>10</c:v>
                </c:pt>
                <c:pt idx="20">
                  <c:v>10</c:v>
                </c:pt>
                <c:pt idx="21">
                  <c:v>10</c:v>
                </c:pt>
                <c:pt idx="22">
                  <c:v>10</c:v>
                </c:pt>
                <c:pt idx="23">
                  <c:v>10</c:v>
                </c:pt>
              </c:numCache>
            </c:numRef>
          </c:val>
          <c:extLst>
            <c:ext xmlns:c16="http://schemas.microsoft.com/office/drawing/2014/chart" uri="{C3380CC4-5D6E-409C-BE32-E72D297353CC}">
              <c16:uniqueId val="{00000030-741F-47C1-9996-DF6877D07366}"/>
            </c:ext>
          </c:extLst>
        </c:ser>
        <c:dLbls>
          <c:dLblPos val="outEnd"/>
          <c:showLegendKey val="0"/>
          <c:showVal val="0"/>
          <c:showCatName val="1"/>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u="sng"/>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0"/>
    </c:view3D>
    <c:floor>
      <c:thickness val="0"/>
      <c:spPr>
        <a:solidFill>
          <a:schemeClr val="accent1">
            <a:alpha val="30000"/>
          </a:schemeClr>
        </a:solid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3.7916454801487282E-2"/>
          <c:y val="5.9660478663425089E-2"/>
          <c:w val="0.93792021248511792"/>
          <c:h val="0.59391513796661655"/>
        </c:manualLayout>
      </c:layout>
      <c:bar3DChart>
        <c:barDir val="col"/>
        <c:grouping val="clustered"/>
        <c:varyColors val="0"/>
        <c:ser>
          <c:idx val="0"/>
          <c:order val="0"/>
          <c:tx>
            <c:strRef>
              <c:f>Sheet1!$B$1</c:f>
              <c:strCache>
                <c:ptCount val="1"/>
                <c:pt idx="0">
                  <c:v>VALUE</c:v>
                </c:pt>
              </c:strCache>
            </c:strRef>
          </c:tx>
          <c:spPr>
            <a:solidFill>
              <a:schemeClr val="accent1">
                <a:lumMod val="20000"/>
                <a:lumOff val="80000"/>
              </a:schemeClr>
            </a:solidFill>
            <a:ln>
              <a:noFill/>
            </a:ln>
            <a:effectLst/>
            <a:sp3d/>
          </c:spPr>
          <c:invertIfNegative val="0"/>
          <c:dPt>
            <c:idx val="0"/>
            <c:invertIfNegative val="0"/>
            <c:bubble3D val="0"/>
            <c:spPr>
              <a:solidFill>
                <a:srgbClr val="76C8AE"/>
              </a:solidFill>
              <a:ln>
                <a:noFill/>
              </a:ln>
              <a:effectLst/>
              <a:sp3d/>
            </c:spPr>
            <c:extLst>
              <c:ext xmlns:c16="http://schemas.microsoft.com/office/drawing/2014/chart" uri="{C3380CC4-5D6E-409C-BE32-E72D297353CC}">
                <c16:uniqueId val="{00000001-1504-4AAD-8BCA-155C626759E1}"/>
              </c:ext>
            </c:extLst>
          </c:dPt>
          <c:dPt>
            <c:idx val="1"/>
            <c:invertIfNegative val="0"/>
            <c:bubble3D val="0"/>
            <c:spPr>
              <a:solidFill>
                <a:srgbClr val="00AE9D"/>
              </a:solidFill>
              <a:ln>
                <a:noFill/>
              </a:ln>
              <a:effectLst/>
              <a:sp3d/>
            </c:spPr>
            <c:extLst>
              <c:ext xmlns:c16="http://schemas.microsoft.com/office/drawing/2014/chart" uri="{C3380CC4-5D6E-409C-BE32-E72D297353CC}">
                <c16:uniqueId val="{00000003-1504-4AAD-8BCA-155C626759E1}"/>
              </c:ext>
            </c:extLst>
          </c:dPt>
          <c:dPt>
            <c:idx val="2"/>
            <c:invertIfNegative val="0"/>
            <c:bubble3D val="0"/>
            <c:spPr>
              <a:solidFill>
                <a:srgbClr val="008E7A"/>
              </a:solidFill>
              <a:ln>
                <a:noFill/>
              </a:ln>
              <a:effectLst/>
              <a:sp3d/>
            </c:spPr>
            <c:extLst>
              <c:ext xmlns:c16="http://schemas.microsoft.com/office/drawing/2014/chart" uri="{C3380CC4-5D6E-409C-BE32-E72D297353CC}">
                <c16:uniqueId val="{00000005-1504-4AAD-8BCA-155C626759E1}"/>
              </c:ext>
            </c:extLst>
          </c:dPt>
          <c:dPt>
            <c:idx val="3"/>
            <c:invertIfNegative val="0"/>
            <c:bubble3D val="0"/>
            <c:spPr>
              <a:solidFill>
                <a:srgbClr val="006762"/>
              </a:solidFill>
              <a:ln>
                <a:noFill/>
              </a:ln>
              <a:effectLst/>
              <a:sp3d/>
            </c:spPr>
            <c:extLst>
              <c:ext xmlns:c16="http://schemas.microsoft.com/office/drawing/2014/chart" uri="{C3380CC4-5D6E-409C-BE32-E72D297353CC}">
                <c16:uniqueId val="{00000007-1504-4AAD-8BCA-155C626759E1}"/>
              </c:ext>
            </c:extLst>
          </c:dPt>
          <c:dPt>
            <c:idx val="4"/>
            <c:invertIfNegative val="0"/>
            <c:bubble3D val="0"/>
            <c:spPr>
              <a:solidFill>
                <a:srgbClr val="FFCC4E"/>
              </a:solidFill>
              <a:ln>
                <a:noFill/>
              </a:ln>
              <a:effectLst/>
              <a:sp3d/>
            </c:spPr>
            <c:extLst>
              <c:ext xmlns:c16="http://schemas.microsoft.com/office/drawing/2014/chart" uri="{C3380CC4-5D6E-409C-BE32-E72D297353CC}">
                <c16:uniqueId val="{00000009-1504-4AAD-8BCA-155C626759E1}"/>
              </c:ext>
            </c:extLst>
          </c:dPt>
          <c:dPt>
            <c:idx val="5"/>
            <c:invertIfNegative val="0"/>
            <c:bubble3D val="0"/>
            <c:spPr>
              <a:solidFill>
                <a:srgbClr val="FBAB18"/>
              </a:solidFill>
              <a:ln>
                <a:noFill/>
              </a:ln>
              <a:effectLst/>
              <a:sp3d/>
            </c:spPr>
            <c:extLst>
              <c:ext xmlns:c16="http://schemas.microsoft.com/office/drawing/2014/chart" uri="{C3380CC4-5D6E-409C-BE32-E72D297353CC}">
                <c16:uniqueId val="{0000000B-1504-4AAD-8BCA-155C626759E1}"/>
              </c:ext>
            </c:extLst>
          </c:dPt>
          <c:dPt>
            <c:idx val="6"/>
            <c:invertIfNegative val="0"/>
            <c:bubble3D val="0"/>
            <c:spPr>
              <a:solidFill>
                <a:srgbClr val="F47920"/>
              </a:solidFill>
              <a:ln>
                <a:noFill/>
              </a:ln>
              <a:effectLst/>
              <a:sp3d/>
            </c:spPr>
            <c:extLst>
              <c:ext xmlns:c16="http://schemas.microsoft.com/office/drawing/2014/chart" uri="{C3380CC4-5D6E-409C-BE32-E72D297353CC}">
                <c16:uniqueId val="{0000000D-1504-4AAD-8BCA-155C626759E1}"/>
              </c:ext>
            </c:extLst>
          </c:dPt>
          <c:dPt>
            <c:idx val="7"/>
            <c:invertIfNegative val="0"/>
            <c:bubble3D val="0"/>
            <c:spPr>
              <a:solidFill>
                <a:srgbClr val="A75534"/>
              </a:solidFill>
              <a:ln>
                <a:noFill/>
              </a:ln>
              <a:effectLst/>
              <a:sp3d/>
            </c:spPr>
            <c:extLst>
              <c:ext xmlns:c16="http://schemas.microsoft.com/office/drawing/2014/chart" uri="{C3380CC4-5D6E-409C-BE32-E72D297353CC}">
                <c16:uniqueId val="{0000000F-1504-4AAD-8BCA-155C626759E1}"/>
              </c:ext>
            </c:extLst>
          </c:dPt>
          <c:dPt>
            <c:idx val="8"/>
            <c:invertIfNegative val="0"/>
            <c:bubble3D val="0"/>
            <c:spPr>
              <a:solidFill>
                <a:srgbClr val="F1666A"/>
              </a:solidFill>
              <a:ln>
                <a:noFill/>
              </a:ln>
              <a:effectLst/>
              <a:sp3d/>
            </c:spPr>
            <c:extLst>
              <c:ext xmlns:c16="http://schemas.microsoft.com/office/drawing/2014/chart" uri="{C3380CC4-5D6E-409C-BE32-E72D297353CC}">
                <c16:uniqueId val="{00000011-1504-4AAD-8BCA-155C626759E1}"/>
              </c:ext>
            </c:extLst>
          </c:dPt>
          <c:dPt>
            <c:idx val="9"/>
            <c:invertIfNegative val="0"/>
            <c:bubble3D val="0"/>
            <c:spPr>
              <a:solidFill>
                <a:srgbClr val="ED1B2F"/>
              </a:solidFill>
              <a:ln>
                <a:noFill/>
              </a:ln>
              <a:effectLst/>
              <a:sp3d/>
            </c:spPr>
            <c:extLst>
              <c:ext xmlns:c16="http://schemas.microsoft.com/office/drawing/2014/chart" uri="{C3380CC4-5D6E-409C-BE32-E72D297353CC}">
                <c16:uniqueId val="{00000013-1504-4AAD-8BCA-155C626759E1}"/>
              </c:ext>
            </c:extLst>
          </c:dPt>
          <c:dPt>
            <c:idx val="10"/>
            <c:invertIfNegative val="0"/>
            <c:bubble3D val="0"/>
            <c:spPr>
              <a:solidFill>
                <a:srgbClr val="CF1D39"/>
              </a:solidFill>
              <a:ln>
                <a:noFill/>
              </a:ln>
              <a:effectLst/>
              <a:sp3d/>
            </c:spPr>
            <c:extLst>
              <c:ext xmlns:c16="http://schemas.microsoft.com/office/drawing/2014/chart" uri="{C3380CC4-5D6E-409C-BE32-E72D297353CC}">
                <c16:uniqueId val="{00000015-1504-4AAD-8BCA-155C626759E1}"/>
              </c:ext>
            </c:extLst>
          </c:dPt>
          <c:dPt>
            <c:idx val="11"/>
            <c:invertIfNegative val="0"/>
            <c:bubble3D val="0"/>
            <c:spPr>
              <a:solidFill>
                <a:srgbClr val="960136"/>
              </a:solidFill>
              <a:ln>
                <a:noFill/>
              </a:ln>
              <a:effectLst/>
              <a:sp3d/>
            </c:spPr>
            <c:extLst>
              <c:ext xmlns:c16="http://schemas.microsoft.com/office/drawing/2014/chart" uri="{C3380CC4-5D6E-409C-BE32-E72D297353CC}">
                <c16:uniqueId val="{00000017-1504-4AAD-8BCA-155C626759E1}"/>
              </c:ext>
            </c:extLst>
          </c:dPt>
          <c:dPt>
            <c:idx val="12"/>
            <c:invertIfNegative val="0"/>
            <c:bubble3D val="0"/>
            <c:spPr>
              <a:solidFill>
                <a:srgbClr val="6DCFF6"/>
              </a:solidFill>
              <a:ln>
                <a:noFill/>
              </a:ln>
              <a:effectLst/>
              <a:sp3d/>
            </c:spPr>
            <c:extLst>
              <c:ext xmlns:c16="http://schemas.microsoft.com/office/drawing/2014/chart" uri="{C3380CC4-5D6E-409C-BE32-E72D297353CC}">
                <c16:uniqueId val="{00000019-1504-4AAD-8BCA-155C626759E1}"/>
              </c:ext>
            </c:extLst>
          </c:dPt>
          <c:dPt>
            <c:idx val="13"/>
            <c:invertIfNegative val="0"/>
            <c:bubble3D val="0"/>
            <c:spPr>
              <a:solidFill>
                <a:srgbClr val="009BDB"/>
              </a:solidFill>
              <a:ln>
                <a:noFill/>
              </a:ln>
              <a:effectLst/>
              <a:sp3d/>
            </c:spPr>
            <c:extLst>
              <c:ext xmlns:c16="http://schemas.microsoft.com/office/drawing/2014/chart" uri="{C3380CC4-5D6E-409C-BE32-E72D297353CC}">
                <c16:uniqueId val="{0000001B-1504-4AAD-8BCA-155C626759E1}"/>
              </c:ext>
            </c:extLst>
          </c:dPt>
          <c:dPt>
            <c:idx val="14"/>
            <c:invertIfNegative val="0"/>
            <c:bubble3D val="0"/>
            <c:spPr>
              <a:solidFill>
                <a:srgbClr val="00619E"/>
              </a:solidFill>
              <a:ln>
                <a:noFill/>
              </a:ln>
              <a:effectLst/>
              <a:sp3d/>
            </c:spPr>
            <c:extLst>
              <c:ext xmlns:c16="http://schemas.microsoft.com/office/drawing/2014/chart" uri="{C3380CC4-5D6E-409C-BE32-E72D297353CC}">
                <c16:uniqueId val="{0000001D-1504-4AAD-8BCA-155C626759E1}"/>
              </c:ext>
            </c:extLst>
          </c:dPt>
          <c:dPt>
            <c:idx val="15"/>
            <c:invertIfNegative val="0"/>
            <c:bubble3D val="0"/>
            <c:spPr>
              <a:solidFill>
                <a:srgbClr val="1E3378"/>
              </a:solidFill>
              <a:ln>
                <a:noFill/>
              </a:ln>
              <a:effectLst/>
              <a:sp3d/>
            </c:spPr>
            <c:extLst>
              <c:ext xmlns:c16="http://schemas.microsoft.com/office/drawing/2014/chart" uri="{C3380CC4-5D6E-409C-BE32-E72D297353CC}">
                <c16:uniqueId val="{0000001F-1504-4AAD-8BCA-155C626759E1}"/>
              </c:ext>
            </c:extLst>
          </c:dPt>
          <c:dPt>
            <c:idx val="16"/>
            <c:invertIfNegative val="0"/>
            <c:bubble3D val="0"/>
            <c:spPr>
              <a:solidFill>
                <a:srgbClr val="76C8AE"/>
              </a:solidFill>
              <a:ln>
                <a:noFill/>
              </a:ln>
              <a:effectLst/>
              <a:sp3d/>
            </c:spPr>
            <c:extLst>
              <c:ext xmlns:c16="http://schemas.microsoft.com/office/drawing/2014/chart" uri="{C3380CC4-5D6E-409C-BE32-E72D297353CC}">
                <c16:uniqueId val="{00000021-1504-4AAD-8BCA-155C626759E1}"/>
              </c:ext>
            </c:extLst>
          </c:dPt>
          <c:dPt>
            <c:idx val="17"/>
            <c:invertIfNegative val="0"/>
            <c:bubble3D val="0"/>
            <c:spPr>
              <a:solidFill>
                <a:srgbClr val="00AE9D"/>
              </a:solidFill>
              <a:ln>
                <a:noFill/>
              </a:ln>
              <a:effectLst/>
              <a:sp3d/>
            </c:spPr>
            <c:extLst>
              <c:ext xmlns:c16="http://schemas.microsoft.com/office/drawing/2014/chart" uri="{C3380CC4-5D6E-409C-BE32-E72D297353CC}">
                <c16:uniqueId val="{00000023-1504-4AAD-8BCA-155C626759E1}"/>
              </c:ext>
            </c:extLst>
          </c:dPt>
          <c:dPt>
            <c:idx val="18"/>
            <c:invertIfNegative val="0"/>
            <c:bubble3D val="0"/>
            <c:spPr>
              <a:solidFill>
                <a:srgbClr val="008E7A"/>
              </a:solidFill>
              <a:ln>
                <a:noFill/>
              </a:ln>
              <a:effectLst/>
              <a:sp3d/>
            </c:spPr>
            <c:extLst>
              <c:ext xmlns:c16="http://schemas.microsoft.com/office/drawing/2014/chart" uri="{C3380CC4-5D6E-409C-BE32-E72D297353CC}">
                <c16:uniqueId val="{00000025-1504-4AAD-8BCA-155C626759E1}"/>
              </c:ext>
            </c:extLst>
          </c:dPt>
          <c:dPt>
            <c:idx val="19"/>
            <c:invertIfNegative val="0"/>
            <c:bubble3D val="0"/>
            <c:spPr>
              <a:solidFill>
                <a:srgbClr val="006762"/>
              </a:solidFill>
              <a:ln>
                <a:noFill/>
              </a:ln>
              <a:effectLst/>
              <a:sp3d/>
            </c:spPr>
            <c:extLst>
              <c:ext xmlns:c16="http://schemas.microsoft.com/office/drawing/2014/chart" uri="{C3380CC4-5D6E-409C-BE32-E72D297353CC}">
                <c16:uniqueId val="{00000027-1504-4AAD-8BCA-155C626759E1}"/>
              </c:ext>
            </c:extLst>
          </c:dPt>
          <c:dPt>
            <c:idx val="20"/>
            <c:invertIfNegative val="0"/>
            <c:bubble3D val="0"/>
            <c:spPr>
              <a:solidFill>
                <a:srgbClr val="FFCC4E"/>
              </a:solidFill>
              <a:ln>
                <a:noFill/>
              </a:ln>
              <a:effectLst/>
              <a:sp3d/>
            </c:spPr>
            <c:extLst>
              <c:ext xmlns:c16="http://schemas.microsoft.com/office/drawing/2014/chart" uri="{C3380CC4-5D6E-409C-BE32-E72D297353CC}">
                <c16:uniqueId val="{00000029-1504-4AAD-8BCA-155C626759E1}"/>
              </c:ext>
            </c:extLst>
          </c:dPt>
          <c:dPt>
            <c:idx val="21"/>
            <c:invertIfNegative val="0"/>
            <c:bubble3D val="0"/>
            <c:spPr>
              <a:solidFill>
                <a:srgbClr val="FBAB18"/>
              </a:solidFill>
              <a:ln>
                <a:noFill/>
              </a:ln>
              <a:effectLst/>
              <a:sp3d/>
            </c:spPr>
            <c:extLst>
              <c:ext xmlns:c16="http://schemas.microsoft.com/office/drawing/2014/chart" uri="{C3380CC4-5D6E-409C-BE32-E72D297353CC}">
                <c16:uniqueId val="{0000002B-1504-4AAD-8BCA-155C626759E1}"/>
              </c:ext>
            </c:extLst>
          </c:dPt>
          <c:dPt>
            <c:idx val="22"/>
            <c:invertIfNegative val="0"/>
            <c:bubble3D val="0"/>
            <c:spPr>
              <a:solidFill>
                <a:srgbClr val="F47920"/>
              </a:solidFill>
              <a:ln>
                <a:noFill/>
              </a:ln>
              <a:effectLst/>
              <a:sp3d/>
            </c:spPr>
            <c:extLst>
              <c:ext xmlns:c16="http://schemas.microsoft.com/office/drawing/2014/chart" uri="{C3380CC4-5D6E-409C-BE32-E72D297353CC}">
                <c16:uniqueId val="{0000002D-1504-4AAD-8BCA-155C626759E1}"/>
              </c:ext>
            </c:extLst>
          </c:dPt>
          <c:dPt>
            <c:idx val="23"/>
            <c:invertIfNegative val="0"/>
            <c:bubble3D val="0"/>
            <c:spPr>
              <a:solidFill>
                <a:srgbClr val="A75534"/>
              </a:solidFill>
              <a:ln>
                <a:noFill/>
              </a:ln>
              <a:effectLst/>
              <a:sp3d/>
            </c:spPr>
            <c:extLst>
              <c:ext xmlns:c16="http://schemas.microsoft.com/office/drawing/2014/chart" uri="{C3380CC4-5D6E-409C-BE32-E72D297353CC}">
                <c16:uniqueId val="{0000002F-1504-4AAD-8BCA-155C626759E1}"/>
              </c:ext>
            </c:extLst>
          </c:dPt>
          <c:cat>
            <c:strRef>
              <c:f>Sheet1!$A$2:$A$25</c:f>
              <c:strCache>
                <c:ptCount val="24"/>
                <c:pt idx="0">
                  <c:v>1st Entry</c:v>
                </c:pt>
                <c:pt idx="1">
                  <c:v>2nd Entry</c:v>
                </c:pt>
                <c:pt idx="2">
                  <c:v>3rd Entry</c:v>
                </c:pt>
                <c:pt idx="3">
                  <c:v>4th Entry</c:v>
                </c:pt>
                <c:pt idx="4">
                  <c:v>5th Entry</c:v>
                </c:pt>
                <c:pt idx="5">
                  <c:v>6th Entry</c:v>
                </c:pt>
                <c:pt idx="6">
                  <c:v>7th Entry</c:v>
                </c:pt>
                <c:pt idx="7">
                  <c:v>8th Entry</c:v>
                </c:pt>
                <c:pt idx="8">
                  <c:v>9th Entry</c:v>
                </c:pt>
                <c:pt idx="9">
                  <c:v>10th Entry</c:v>
                </c:pt>
                <c:pt idx="10">
                  <c:v>11th Entry</c:v>
                </c:pt>
                <c:pt idx="11">
                  <c:v>12th Entry</c:v>
                </c:pt>
                <c:pt idx="12">
                  <c:v>13th Entry</c:v>
                </c:pt>
                <c:pt idx="13">
                  <c:v>14th Entry</c:v>
                </c:pt>
                <c:pt idx="14">
                  <c:v>15th Entry</c:v>
                </c:pt>
                <c:pt idx="15">
                  <c:v>16th Entry</c:v>
                </c:pt>
                <c:pt idx="16">
                  <c:v>17th Entry</c:v>
                </c:pt>
                <c:pt idx="17">
                  <c:v>18th Entry</c:v>
                </c:pt>
                <c:pt idx="18">
                  <c:v>19th Entry</c:v>
                </c:pt>
                <c:pt idx="19">
                  <c:v>20th Entry</c:v>
                </c:pt>
                <c:pt idx="20">
                  <c:v>21th Entry</c:v>
                </c:pt>
                <c:pt idx="21">
                  <c:v>22th Entry</c:v>
                </c:pt>
                <c:pt idx="22">
                  <c:v>23th Entry</c:v>
                </c:pt>
                <c:pt idx="23">
                  <c:v>24th Entry</c:v>
                </c:pt>
              </c:strCache>
            </c:strRef>
          </c:cat>
          <c:val>
            <c:numRef>
              <c:f>Sheet1!$B$2:$B$25</c:f>
              <c:numCache>
                <c:formatCode>General</c:formatCode>
                <c:ptCount val="24"/>
                <c:pt idx="0">
                  <c:v>10</c:v>
                </c:pt>
                <c:pt idx="1">
                  <c:v>10</c:v>
                </c:pt>
                <c:pt idx="2">
                  <c:v>10</c:v>
                </c:pt>
                <c:pt idx="3">
                  <c:v>10</c:v>
                </c:pt>
                <c:pt idx="4">
                  <c:v>10</c:v>
                </c:pt>
                <c:pt idx="5">
                  <c:v>10</c:v>
                </c:pt>
                <c:pt idx="6">
                  <c:v>10</c:v>
                </c:pt>
                <c:pt idx="7">
                  <c:v>10</c:v>
                </c:pt>
                <c:pt idx="8">
                  <c:v>10</c:v>
                </c:pt>
                <c:pt idx="9">
                  <c:v>10</c:v>
                </c:pt>
                <c:pt idx="10">
                  <c:v>10</c:v>
                </c:pt>
                <c:pt idx="11">
                  <c:v>10</c:v>
                </c:pt>
                <c:pt idx="12">
                  <c:v>10</c:v>
                </c:pt>
                <c:pt idx="13">
                  <c:v>10</c:v>
                </c:pt>
                <c:pt idx="14">
                  <c:v>10</c:v>
                </c:pt>
                <c:pt idx="15">
                  <c:v>10</c:v>
                </c:pt>
                <c:pt idx="16">
                  <c:v>10</c:v>
                </c:pt>
                <c:pt idx="17">
                  <c:v>10</c:v>
                </c:pt>
                <c:pt idx="18">
                  <c:v>10</c:v>
                </c:pt>
                <c:pt idx="19">
                  <c:v>10</c:v>
                </c:pt>
                <c:pt idx="20">
                  <c:v>10</c:v>
                </c:pt>
                <c:pt idx="21">
                  <c:v>10</c:v>
                </c:pt>
                <c:pt idx="22">
                  <c:v>10</c:v>
                </c:pt>
                <c:pt idx="23">
                  <c:v>10</c:v>
                </c:pt>
              </c:numCache>
            </c:numRef>
          </c:val>
          <c:extLst>
            <c:ext xmlns:c16="http://schemas.microsoft.com/office/drawing/2014/chart" uri="{C3380CC4-5D6E-409C-BE32-E72D297353CC}">
              <c16:uniqueId val="{00000030-1504-4AAD-8BCA-155C626759E1}"/>
            </c:ext>
          </c:extLst>
        </c:ser>
        <c:dLbls>
          <c:showLegendKey val="0"/>
          <c:showVal val="0"/>
          <c:showCatName val="0"/>
          <c:showSerName val="0"/>
          <c:showPercent val="0"/>
          <c:showBubbleSize val="0"/>
        </c:dLbls>
        <c:gapWidth val="160"/>
        <c:gapDepth val="10"/>
        <c:shape val="box"/>
        <c:axId val="1929698128"/>
        <c:axId val="1929700880"/>
        <c:axId val="0"/>
      </c:bar3DChart>
      <c:catAx>
        <c:axId val="1929698128"/>
        <c:scaling>
          <c:orientation val="minMax"/>
        </c:scaling>
        <c:delete val="0"/>
        <c:axPos val="b"/>
        <c:majorGridlines>
          <c:spPr>
            <a:ln w="9525" cap="flat" cmpd="sng" algn="ctr">
              <a:solidFill>
                <a:schemeClr val="lt1">
                  <a:lumMod val="60000"/>
                  <a:lumOff val="4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cap="all" spc="150" normalizeH="0" baseline="0">
                <a:solidFill>
                  <a:schemeClr val="lt1"/>
                </a:solidFill>
                <a:latin typeface="Arial" panose="020B0604020202020204" pitchFamily="34" charset="0"/>
                <a:ea typeface="+mn-ea"/>
                <a:cs typeface="Arial" panose="020B0604020202020204" pitchFamily="34" charset="0"/>
              </a:defRPr>
            </a:pPr>
            <a:endParaRPr lang="en-US"/>
          </a:p>
        </c:txPr>
        <c:crossAx val="1929700880"/>
        <c:crosses val="autoZero"/>
        <c:auto val="1"/>
        <c:lblAlgn val="ctr"/>
        <c:lblOffset val="100"/>
        <c:noMultiLvlLbl val="0"/>
      </c:catAx>
      <c:valAx>
        <c:axId val="1929700880"/>
        <c:scaling>
          <c:orientation val="minMax"/>
        </c:scaling>
        <c:delete val="0"/>
        <c:axPos val="l"/>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solidFill>
                <a:latin typeface="Arial" panose="020B0604020202020204" pitchFamily="34" charset="0"/>
                <a:ea typeface="+mn-ea"/>
                <a:cs typeface="Arial" panose="020B0604020202020204" pitchFamily="34" charset="0"/>
              </a:defRPr>
            </a:pPr>
            <a:endParaRPr lang="en-US"/>
          </a:p>
        </c:txPr>
        <c:crossAx val="1929698128"/>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5">
  <cs:axisTitle>
    <cs:lnRef idx="0"/>
    <cs:fillRef idx="0"/>
    <cs:effectRef idx="0"/>
    <cs:fontRef idx="minor">
      <a:schemeClr val="lt1"/>
    </cs:fontRef>
    <cs:defRPr sz="1197" b="1" kern="1200"/>
  </cs:axisTitle>
  <cs:categoryAxis>
    <cs:lnRef idx="0">
      <cs:styleClr val="0"/>
    </cs:lnRef>
    <cs:fillRef idx="0"/>
    <cs:effectRef idx="0"/>
    <cs:fontRef idx="minor">
      <a:schemeClr val="lt1"/>
    </cs:fontRef>
    <cs:defRPr sz="1197" kern="1200" cap="all" spc="150" normalizeH="0" baseline="0"/>
  </cs:categoryAxis>
  <cs:chartArea>
    <cs:lnRef idx="0">
      <cs:styleClr val="0"/>
    </cs:lnRef>
    <cs:fillRef idx="0">
      <cs:styleClr val="0"/>
    </cs:fillRef>
    <cs:effectRef idx="0"/>
    <cs:fontRef idx="minor">
      <a:schemeClr val="dk1"/>
    </cs:fontRef>
    <cs:spPr>
      <a:solidFill>
        <a:schemeClr val="phClr"/>
      </a:solidFill>
      <a:ln w="9525" cap="flat" cmpd="sng" algn="ctr">
        <a:solidFill>
          <a:schemeClr val="phClr"/>
        </a:solidFill>
        <a:round/>
      </a:ln>
    </cs:spPr>
    <cs:defRPr sz="1330" kern="1200"/>
  </cs:chartArea>
  <cs:dataLabel>
    <cs:lnRef idx="0"/>
    <cs:fillRef idx="0">
      <cs:styleClr val="auto"/>
    </cs:fillRef>
    <cs:effectRef idx="0"/>
    <cs:fontRef idx="minor">
      <a:schemeClr val="lt1"/>
    </cs:fontRef>
    <cs:spPr>
      <a:solidFill>
        <a:schemeClr val="phClr">
          <a:alpha val="70000"/>
        </a:schemeClr>
      </a:solidFill>
    </cs:spPr>
    <cs:defRPr sz="1197" kern="1200"/>
  </cs:dataLabel>
  <cs:dataLabelCallout>
    <cs:lnRef idx="0">
      <cs:styleClr val="auto"/>
    </cs:lnRef>
    <cs:fillRef idx="0"/>
    <cs:effectRef idx="0"/>
    <cs:fontRef idx="minor">
      <cs:styleClr val="auto"/>
    </cs:fontRef>
    <cs:spPr>
      <a:solidFill>
        <a:schemeClr val="lt1"/>
      </a:solidFill>
      <a:ln>
        <a:solidFill>
          <a:schemeClr val="ph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lumMod val="20000"/>
          <a:lumOff val="80000"/>
        </a:schemeClr>
      </a:solidFill>
    </cs:spPr>
  </cs:dataPoint>
  <cs:dataPoint3D>
    <cs:lnRef idx="0"/>
    <cs:fillRef idx="0">
      <cs:styleClr val="auto"/>
    </cs:fillRef>
    <cs:effectRef idx="0"/>
    <cs:fontRef idx="minor">
      <a:schemeClr val="dk1"/>
    </cs:fontRef>
    <cs:spPr>
      <a:solidFill>
        <a:schemeClr val="phClr">
          <a:lumMod val="20000"/>
          <a:lumOff val="80000"/>
        </a:schemeClr>
      </a:solidFill>
      <a:sp3d/>
    </cs:spPr>
  </cs:dataPoint3D>
  <cs:dataPointLine>
    <cs:lnRef idx="0">
      <cs:styleClr val="auto"/>
    </cs:lnRef>
    <cs:fillRef idx="0"/>
    <cs:effectRef idx="0">
      <cs:styleClr val="auto"/>
    </cs:effectRef>
    <cs:fontRef idx="minor">
      <a:schemeClr val="dk1"/>
    </cs:fontRef>
    <cs:spPr>
      <a:ln w="34925" cap="rnd">
        <a:solidFill>
          <a:schemeClr val="lt1"/>
        </a:solidFill>
        <a:round/>
      </a:ln>
      <a:effectLst>
        <a:outerShdw dist="25400" dir="2700000" algn="tl" rotWithShape="0">
          <a:schemeClr val="phClr"/>
        </a:outerShdw>
      </a:effectLst>
    </cs:spPr>
  </cs:dataPointLine>
  <cs:dataPointMarker>
    <cs:lnRef idx="0"/>
    <cs:fillRef idx="0">
      <cs:styleClr val="auto"/>
    </cs:fillRef>
    <cs:effectRef idx="0"/>
    <cs:fontRef idx="minor">
      <a:schemeClr val="dk1"/>
    </cs:fontRef>
    <cs:spPr>
      <a:solidFill>
        <a:schemeClr val="phClr"/>
      </a:solidFill>
      <a:ln w="22225">
        <a:solidFill>
          <a:schemeClr val="lt1"/>
        </a:solidFill>
        <a:round/>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styleClr val="0"/>
    </cs:lnRef>
    <cs:fillRef idx="0"/>
    <cs:effectRef idx="0"/>
    <cs:fontRef idx="minor">
      <a:schemeClr val="lt1"/>
    </cs:fontRef>
    <cs:spPr>
      <a:ln w="9525">
        <a:solidFill>
          <a:schemeClr val="phClr">
            <a:lumMod val="60000"/>
            <a:lumOff val="40000"/>
          </a:schemeClr>
        </a:solidFill>
      </a:ln>
    </cs:spPr>
    <cs:defRPr sz="1197" kern="1200"/>
  </cs:dataTable>
  <cs:downBar>
    <cs:lnRef idx="0">
      <cs:styleClr val="0"/>
    </cs:lnRef>
    <cs:fillRef idx="0"/>
    <cs:effectRef idx="0"/>
    <cs:fontRef idx="minor">
      <a:schemeClr val="dk1"/>
    </cs:fontRef>
    <cs:spPr>
      <a:solidFill>
        <a:schemeClr val="dk1">
          <a:lumMod val="35000"/>
          <a:lumOff val="65000"/>
        </a:schemeClr>
      </a:solidFill>
      <a:ln w="9525">
        <a:solidFill>
          <a:schemeClr val="phClr">
            <a:lumMod val="60000"/>
            <a:lumOff val="40000"/>
          </a:schemeClr>
        </a:solidFill>
      </a:ln>
    </cs:spPr>
  </cs:downBar>
  <cs:dropLine>
    <cs:lnRef idx="0">
      <cs:styleClr val="0"/>
    </cs:lnRef>
    <cs:fillRef idx="0"/>
    <cs:effectRef idx="0"/>
    <cs:fontRef idx="minor">
      <a:schemeClr val="dk1"/>
    </cs:fontRef>
    <cs:spPr>
      <a:ln w="9525">
        <a:solidFill>
          <a:schemeClr val="phClr">
            <a:lumMod val="60000"/>
            <a:lumOff val="40000"/>
          </a:schemeClr>
        </a:solidFill>
        <a:prstDash val="dash"/>
      </a:ln>
    </cs:spPr>
  </cs:dropLine>
  <cs:errorBar>
    <cs:lnRef idx="0">
      <cs:styleClr val="0"/>
    </cs:lnRef>
    <cs:fillRef idx="0"/>
    <cs:effectRef idx="0"/>
    <cs:fontRef idx="minor">
      <a:schemeClr val="dk1"/>
    </cs:fontRef>
    <cs:spPr>
      <a:ln w="9525">
        <a:solidFill>
          <a:schemeClr val="phClr">
            <a:lumMod val="60000"/>
            <a:lumOff val="40000"/>
          </a:schemeClr>
        </a:solidFill>
        <a:round/>
      </a:ln>
      <a:effectLst>
        <a:glow rad="25400">
          <a:schemeClr val="lt1"/>
        </a:glow>
      </a:effectLst>
    </cs:spPr>
  </cs:errorBar>
  <cs:floor>
    <cs:lnRef idx="0"/>
    <cs:fillRef idx="0">
      <cs:styleClr val="0"/>
    </cs:fillRef>
    <cs:effectRef idx="0"/>
    <cs:fontRef idx="minor">
      <a:schemeClr val="dk1"/>
    </cs:fontRef>
    <cs:spPr>
      <a:solidFill>
        <a:schemeClr val="phClr">
          <a:alpha val="30000"/>
        </a:schemeClr>
      </a:solidFill>
      <a:sp3d/>
    </cs:spPr>
  </cs:floor>
  <cs:gridlineMajor>
    <cs:lnRef idx="0">
      <cs:styleClr val="0"/>
    </cs:lnRef>
    <cs:fillRef idx="0"/>
    <cs:effectRef idx="0"/>
    <cs:fontRef idx="minor">
      <a:schemeClr val="dk1"/>
    </cs:fontRef>
    <cs:spPr>
      <a:ln w="9525" cap="flat" cmpd="sng" algn="ctr">
        <a:solidFill>
          <a:schemeClr val="lt1">
            <a:lumMod val="60000"/>
            <a:lumOff val="40000"/>
          </a:schemeClr>
        </a:solidFill>
        <a:round/>
      </a:ln>
    </cs:spPr>
  </cs:gridlineMajor>
  <cs:gridlineMinor>
    <cs:lnRef idx="0">
      <cs:styleClr val="0"/>
    </cs:lnRef>
    <cs:fillRef idx="0"/>
    <cs:effectRef idx="0"/>
    <cs:fontRef idx="minor">
      <a:schemeClr val="dk1"/>
    </cs:fontRef>
    <cs:spPr>
      <a:ln>
        <a:solidFill>
          <a:schemeClr val="lt1">
            <a:lumMod val="50000"/>
            <a:lumOff val="50000"/>
          </a:schemeClr>
        </a:solidFill>
      </a:ln>
    </cs:spPr>
  </cs:gridlineMinor>
  <cs:hiLoLine>
    <cs:lnRef idx="0">
      <cs:styleClr val="0"/>
    </cs:lnRef>
    <cs:fillRef idx="0"/>
    <cs:effectRef idx="0"/>
    <cs:fontRef idx="minor">
      <a:schemeClr val="dk1"/>
    </cs:fontRef>
    <cs:spPr>
      <a:ln w="9525">
        <a:solidFill>
          <a:schemeClr val="phClr">
            <a:lumMod val="60000"/>
            <a:lumOff val="40000"/>
          </a:schemeClr>
        </a:solidFill>
        <a:prstDash val="dash"/>
      </a:ln>
    </cs:spPr>
  </cs:hiLoLine>
  <cs:leaderLine>
    <cs:lnRef idx="0">
      <cs:styleClr val="0"/>
    </cs:lnRef>
    <cs:fillRef idx="0"/>
    <cs:effectRef idx="0"/>
    <cs:fontRef idx="minor">
      <a:schemeClr val="dk1"/>
    </cs:fontRef>
    <cs:spPr>
      <a:ln w="9525">
        <a:solidFill>
          <a:schemeClr val="phClr">
            <a:lumMod val="60000"/>
            <a:lumOff val="40000"/>
          </a:schemeClr>
        </a:solidFill>
      </a:ln>
    </cs:spPr>
  </cs:leaderLine>
  <cs:legend>
    <cs:lnRef idx="0"/>
    <cs:fillRef idx="0"/>
    <cs:effectRef idx="0"/>
    <cs:fontRef idx="minor">
      <a:schemeClr val="lt1"/>
    </cs:fontRef>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styleClr val="0"/>
    </cs:lnRef>
    <cs:fillRef idx="0"/>
    <cs:effectRef idx="0"/>
    <cs:fontRef idx="minor">
      <a:schemeClr val="lt1"/>
    </cs:fontRef>
    <cs:spPr>
      <a:ln w="3175" cap="flat" cmpd="sng" algn="ctr">
        <a:solidFill>
          <a:schemeClr val="phClr">
            <a:lumMod val="60000"/>
            <a:lumOff val="40000"/>
          </a:schemeClr>
        </a:solidFill>
        <a:round/>
      </a:ln>
    </cs:spPr>
    <cs:defRPr sz="1197" kern="1200"/>
  </cs:seriesAxis>
  <cs:seriesLine>
    <cs:lnRef idx="0">
      <cs:styleClr val="0"/>
    </cs:lnRef>
    <cs:fillRef idx="0"/>
    <cs:effectRef idx="0"/>
    <cs:fontRef idx="minor">
      <a:schemeClr val="dk1"/>
    </cs:fontRef>
    <cs:spPr>
      <a:ln w="9525">
        <a:solidFill>
          <a:schemeClr val="phClr">
            <a:lumMod val="60000"/>
            <a:lumOff val="40000"/>
            <a:tint val="50000"/>
          </a:schemeClr>
        </a:solidFill>
        <a:prstDash val="dash"/>
      </a:ln>
    </cs:spPr>
  </cs:seriesLine>
  <cs:title>
    <cs:lnRef idx="0"/>
    <cs:fillRef idx="0"/>
    <cs:effectRef idx="0"/>
    <cs:fontRef idx="minor">
      <a:schemeClr val="lt1"/>
    </cs:fontRef>
    <cs:defRPr sz="1995" b="1" kern="1200" cap="all" spc="100" normalizeH="0" baseline="0"/>
  </cs:title>
  <cs:trendline>
    <cs:lnRef idx="0"/>
    <cs:fillRef idx="0"/>
    <cs:effectRef idx="0"/>
    <cs:fontRef idx="minor">
      <a:schemeClr val="dk1"/>
    </cs:fontRef>
    <cs:spPr>
      <a:ln w="28575" cap="rnd">
        <a:solidFill>
          <a:schemeClr val="lt1">
            <a:alpha val="50000"/>
          </a:schemeClr>
        </a:solidFill>
        <a:round/>
      </a:ln>
    </cs:spPr>
  </cs:trendline>
  <cs:trendlineLabel>
    <cs:lnRef idx="0"/>
    <cs:fillRef idx="0"/>
    <cs:effectRef idx="0"/>
    <cs:fontRef idx="minor">
      <a:schemeClr val="lt1"/>
    </cs:fontRef>
    <cs:defRPr sz="1197" kern="1200"/>
  </cs:trendlineLabel>
  <cs:upBar>
    <cs:lnRef idx="0">
      <cs:styleClr val="0"/>
    </cs:lnRef>
    <cs:fillRef idx="0"/>
    <cs:effectRef idx="0"/>
    <cs:fontRef idx="minor">
      <a:schemeClr val="dk1"/>
    </cs:fontRef>
    <cs:spPr>
      <a:solidFill>
        <a:schemeClr val="lt1">
          <a:lumMod val="95000"/>
        </a:schemeClr>
      </a:solidFill>
      <a:ln w="9525">
        <a:solidFill>
          <a:schemeClr val="phClr">
            <a:lumMod val="60000"/>
            <a:lumOff val="40000"/>
          </a:schemeClr>
        </a:solidFill>
      </a:ln>
    </cs:spPr>
  </cs:upBar>
  <cs:valueAxis>
    <cs:lnRef idx="0"/>
    <cs:fillRef idx="0"/>
    <cs:effectRef idx="0"/>
    <cs:fontRef idx="minor">
      <a:schemeClr val="lt1"/>
    </cs:fontRef>
    <cs:defRPr sz="1197" kern="1200"/>
  </cs:valueAxis>
  <cs:wall>
    <cs:lnRef idx="0"/>
    <cs:fillRef idx="0"/>
    <cs:effectRef idx="0"/>
    <cs:fontRef idx="minor">
      <a:schemeClr val="dk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28738" name="Rectangle 2"/>
          <p:cNvSpPr>
            <a:spLocks noGrp="1" noChangeArrowheads="1"/>
          </p:cNvSpPr>
          <p:nvPr>
            <p:ph type="hdr" sz="quarter"/>
          </p:nvPr>
        </p:nvSpPr>
        <p:spPr bwMode="auto">
          <a:xfrm>
            <a:off x="0" y="0"/>
            <a:ext cx="3043238" cy="465138"/>
          </a:xfrm>
          <a:prstGeom prst="rect">
            <a:avLst/>
          </a:prstGeom>
          <a:noFill/>
          <a:ln w="9525">
            <a:noFill/>
            <a:miter lim="800000"/>
            <a:headEnd/>
            <a:tailEnd/>
          </a:ln>
        </p:spPr>
        <p:txBody>
          <a:bodyPr vert="horz" wrap="square" lIns="89404" tIns="44702" rIns="89404" bIns="44702" numCol="1" anchor="t" anchorCtr="0" compatLnSpc="1">
            <a:prstTxWarp prst="textNoShape">
              <a:avLst/>
            </a:prstTxWarp>
          </a:bodyPr>
          <a:lstStyle>
            <a:lvl1pPr defTabSz="892175">
              <a:defRPr sz="1100" smtClean="0">
                <a:latin typeface="Arial" pitchFamily="34" charset="0"/>
              </a:defRPr>
            </a:lvl1pPr>
          </a:lstStyle>
          <a:p>
            <a:pPr>
              <a:defRPr/>
            </a:pPr>
            <a:endParaRPr lang="it-IT"/>
          </a:p>
        </p:txBody>
      </p:sp>
      <p:sp>
        <p:nvSpPr>
          <p:cNvPr id="628739" name="Rectangle 3"/>
          <p:cNvSpPr>
            <a:spLocks noGrp="1" noChangeArrowheads="1"/>
          </p:cNvSpPr>
          <p:nvPr>
            <p:ph type="dt" sz="quarter" idx="1"/>
          </p:nvPr>
        </p:nvSpPr>
        <p:spPr bwMode="auto">
          <a:xfrm>
            <a:off x="3978275" y="0"/>
            <a:ext cx="3043238" cy="465138"/>
          </a:xfrm>
          <a:prstGeom prst="rect">
            <a:avLst/>
          </a:prstGeom>
          <a:noFill/>
          <a:ln w="9525">
            <a:noFill/>
            <a:miter lim="800000"/>
            <a:headEnd/>
            <a:tailEnd/>
          </a:ln>
        </p:spPr>
        <p:txBody>
          <a:bodyPr vert="horz" wrap="square" lIns="89404" tIns="44702" rIns="89404" bIns="44702" numCol="1" anchor="t" anchorCtr="0" compatLnSpc="1">
            <a:prstTxWarp prst="textNoShape">
              <a:avLst/>
            </a:prstTxWarp>
          </a:bodyPr>
          <a:lstStyle>
            <a:lvl1pPr algn="r" defTabSz="892175">
              <a:defRPr sz="1100" smtClean="0">
                <a:latin typeface="Arial" pitchFamily="34" charset="0"/>
              </a:defRPr>
            </a:lvl1pPr>
          </a:lstStyle>
          <a:p>
            <a:pPr>
              <a:defRPr/>
            </a:pPr>
            <a:endParaRPr lang="it-IT"/>
          </a:p>
        </p:txBody>
      </p:sp>
      <p:sp>
        <p:nvSpPr>
          <p:cNvPr id="628740" name="Rectangle 4"/>
          <p:cNvSpPr>
            <a:spLocks noGrp="1" noChangeArrowheads="1"/>
          </p:cNvSpPr>
          <p:nvPr>
            <p:ph type="ftr" sz="quarter" idx="2"/>
          </p:nvPr>
        </p:nvSpPr>
        <p:spPr bwMode="auto">
          <a:xfrm>
            <a:off x="0" y="8842375"/>
            <a:ext cx="3043238" cy="465138"/>
          </a:xfrm>
          <a:prstGeom prst="rect">
            <a:avLst/>
          </a:prstGeom>
          <a:noFill/>
          <a:ln w="9525">
            <a:noFill/>
            <a:miter lim="800000"/>
            <a:headEnd/>
            <a:tailEnd/>
          </a:ln>
        </p:spPr>
        <p:txBody>
          <a:bodyPr vert="horz" wrap="square" lIns="89404" tIns="44702" rIns="89404" bIns="44702" numCol="1" anchor="b" anchorCtr="0" compatLnSpc="1">
            <a:prstTxWarp prst="textNoShape">
              <a:avLst/>
            </a:prstTxWarp>
          </a:bodyPr>
          <a:lstStyle>
            <a:lvl1pPr defTabSz="892175">
              <a:defRPr sz="1100" smtClean="0">
                <a:latin typeface="Arial" pitchFamily="34" charset="0"/>
              </a:defRPr>
            </a:lvl1pPr>
          </a:lstStyle>
          <a:p>
            <a:pPr>
              <a:defRPr/>
            </a:pPr>
            <a:endParaRPr lang="it-IT"/>
          </a:p>
        </p:txBody>
      </p:sp>
      <p:sp>
        <p:nvSpPr>
          <p:cNvPr id="628741" name="Rectangle 5"/>
          <p:cNvSpPr>
            <a:spLocks noGrp="1" noChangeArrowheads="1"/>
          </p:cNvSpPr>
          <p:nvPr>
            <p:ph type="sldNum" sz="quarter" idx="3"/>
          </p:nvPr>
        </p:nvSpPr>
        <p:spPr bwMode="auto">
          <a:xfrm>
            <a:off x="3978275" y="8842375"/>
            <a:ext cx="3043238" cy="465138"/>
          </a:xfrm>
          <a:prstGeom prst="rect">
            <a:avLst/>
          </a:prstGeom>
          <a:noFill/>
          <a:ln w="9525">
            <a:noFill/>
            <a:miter lim="800000"/>
            <a:headEnd/>
            <a:tailEnd/>
          </a:ln>
        </p:spPr>
        <p:txBody>
          <a:bodyPr vert="horz" wrap="square" lIns="89404" tIns="44702" rIns="89404" bIns="44702" numCol="1" anchor="b" anchorCtr="0" compatLnSpc="1">
            <a:prstTxWarp prst="textNoShape">
              <a:avLst/>
            </a:prstTxWarp>
          </a:bodyPr>
          <a:lstStyle>
            <a:lvl1pPr algn="r" defTabSz="892175">
              <a:defRPr sz="1100" smtClean="0">
                <a:latin typeface="Arial" pitchFamily="34" charset="0"/>
              </a:defRPr>
            </a:lvl1pPr>
          </a:lstStyle>
          <a:p>
            <a:pPr>
              <a:defRPr/>
            </a:pPr>
            <a:fld id="{A5B780D0-5C7F-422C-931C-25201BE19360}" type="slidenum">
              <a:rPr lang="it-IT"/>
              <a:pPr>
                <a:defRPr/>
              </a:pPr>
              <a:t>‹#›</a:t>
            </a:fld>
            <a:endParaRPr lang="it-IT"/>
          </a:p>
        </p:txBody>
      </p:sp>
    </p:spTree>
    <p:extLst>
      <p:ext uri="{BB962C8B-B14F-4D97-AF65-F5344CB8AC3E}">
        <p14:creationId xmlns:p14="http://schemas.microsoft.com/office/powerpoint/2010/main" val="31250459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370" name="Rectangle 2"/>
          <p:cNvSpPr>
            <a:spLocks noGrp="1" noChangeArrowheads="1"/>
          </p:cNvSpPr>
          <p:nvPr>
            <p:ph type="hdr" sz="quarter"/>
          </p:nvPr>
        </p:nvSpPr>
        <p:spPr bwMode="auto">
          <a:xfrm>
            <a:off x="0" y="0"/>
            <a:ext cx="3014663" cy="485775"/>
          </a:xfrm>
          <a:prstGeom prst="rect">
            <a:avLst/>
          </a:prstGeom>
          <a:noFill/>
          <a:ln w="9525">
            <a:noFill/>
            <a:miter lim="800000"/>
            <a:headEnd/>
            <a:tailEnd/>
          </a:ln>
          <a:effectLst/>
        </p:spPr>
        <p:txBody>
          <a:bodyPr vert="horz" wrap="square" lIns="86155" tIns="43077" rIns="86155" bIns="43077" numCol="1" anchor="t" anchorCtr="0" compatLnSpc="1">
            <a:prstTxWarp prst="textNoShape">
              <a:avLst/>
            </a:prstTxWarp>
          </a:bodyPr>
          <a:lstStyle>
            <a:lvl1pPr defTabSz="862013">
              <a:defRPr sz="1100" smtClean="0"/>
            </a:lvl1pPr>
          </a:lstStyle>
          <a:p>
            <a:pPr>
              <a:defRPr/>
            </a:pPr>
            <a:endParaRPr lang="en-US"/>
          </a:p>
        </p:txBody>
      </p:sp>
      <p:sp>
        <p:nvSpPr>
          <p:cNvPr id="58371" name="Rectangle 3"/>
          <p:cNvSpPr>
            <a:spLocks noGrp="1" noChangeArrowheads="1"/>
          </p:cNvSpPr>
          <p:nvPr>
            <p:ph type="dt" idx="1"/>
          </p:nvPr>
        </p:nvSpPr>
        <p:spPr bwMode="auto">
          <a:xfrm>
            <a:off x="3995738" y="0"/>
            <a:ext cx="3014662" cy="485775"/>
          </a:xfrm>
          <a:prstGeom prst="rect">
            <a:avLst/>
          </a:prstGeom>
          <a:noFill/>
          <a:ln w="9525">
            <a:noFill/>
            <a:miter lim="800000"/>
            <a:headEnd/>
            <a:tailEnd/>
          </a:ln>
          <a:effectLst/>
        </p:spPr>
        <p:txBody>
          <a:bodyPr vert="horz" wrap="square" lIns="86155" tIns="43077" rIns="86155" bIns="43077" numCol="1" anchor="t" anchorCtr="0" compatLnSpc="1">
            <a:prstTxWarp prst="textNoShape">
              <a:avLst/>
            </a:prstTxWarp>
          </a:bodyPr>
          <a:lstStyle>
            <a:lvl1pPr algn="r" defTabSz="862013">
              <a:defRPr sz="1100" smtClean="0"/>
            </a:lvl1pPr>
          </a:lstStyle>
          <a:p>
            <a:pPr>
              <a:defRPr/>
            </a:pPr>
            <a:fld id="{A6888345-B3D3-4351-A7A9-F936F5935E41}" type="datetimeFigureOut">
              <a:rPr lang="en-US"/>
              <a:pPr>
                <a:defRPr/>
              </a:pPr>
              <a:t>10/9/2024</a:t>
            </a:fld>
            <a:endParaRPr lang="en-US"/>
          </a:p>
        </p:txBody>
      </p:sp>
      <p:sp>
        <p:nvSpPr>
          <p:cNvPr id="11268" name="Rectangle 4"/>
          <p:cNvSpPr>
            <a:spLocks noGrp="1" noRot="1" noChangeAspect="1" noChangeArrowheads="1" noTextEdit="1"/>
          </p:cNvSpPr>
          <p:nvPr>
            <p:ph type="sldImg" idx="2"/>
          </p:nvPr>
        </p:nvSpPr>
        <p:spPr bwMode="auto">
          <a:xfrm>
            <a:off x="454025" y="693738"/>
            <a:ext cx="6176963" cy="346551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3" name="Rectangle 5"/>
          <p:cNvSpPr>
            <a:spLocks noGrp="1" noChangeArrowheads="1"/>
          </p:cNvSpPr>
          <p:nvPr>
            <p:ph type="body" sz="quarter" idx="3"/>
          </p:nvPr>
        </p:nvSpPr>
        <p:spPr bwMode="auto">
          <a:xfrm>
            <a:off x="904875" y="4435475"/>
            <a:ext cx="5200650" cy="4159250"/>
          </a:xfrm>
          <a:prstGeom prst="rect">
            <a:avLst/>
          </a:prstGeom>
          <a:noFill/>
          <a:ln w="9525">
            <a:noFill/>
            <a:miter lim="800000"/>
            <a:headEnd/>
            <a:tailEnd/>
          </a:ln>
          <a:effectLst/>
        </p:spPr>
        <p:txBody>
          <a:bodyPr vert="horz" wrap="square" lIns="86155" tIns="43077" rIns="86155" bIns="43077"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8374" name="Rectangle 6"/>
          <p:cNvSpPr>
            <a:spLocks noGrp="1" noChangeArrowheads="1"/>
          </p:cNvSpPr>
          <p:nvPr>
            <p:ph type="ftr" sz="quarter" idx="4"/>
          </p:nvPr>
        </p:nvSpPr>
        <p:spPr bwMode="auto">
          <a:xfrm>
            <a:off x="0" y="8870950"/>
            <a:ext cx="3014663" cy="415925"/>
          </a:xfrm>
          <a:prstGeom prst="rect">
            <a:avLst/>
          </a:prstGeom>
          <a:noFill/>
          <a:ln w="9525">
            <a:noFill/>
            <a:miter lim="800000"/>
            <a:headEnd/>
            <a:tailEnd/>
          </a:ln>
          <a:effectLst/>
        </p:spPr>
        <p:txBody>
          <a:bodyPr vert="horz" wrap="square" lIns="86155" tIns="43077" rIns="86155" bIns="43077" numCol="1" anchor="b" anchorCtr="0" compatLnSpc="1">
            <a:prstTxWarp prst="textNoShape">
              <a:avLst/>
            </a:prstTxWarp>
          </a:bodyPr>
          <a:lstStyle>
            <a:lvl1pPr defTabSz="862013">
              <a:defRPr sz="1100" smtClean="0"/>
            </a:lvl1pPr>
          </a:lstStyle>
          <a:p>
            <a:pPr>
              <a:defRPr/>
            </a:pPr>
            <a:endParaRPr lang="en-US"/>
          </a:p>
        </p:txBody>
      </p:sp>
      <p:sp>
        <p:nvSpPr>
          <p:cNvPr id="58375" name="Rectangle 7"/>
          <p:cNvSpPr>
            <a:spLocks noGrp="1" noChangeArrowheads="1"/>
          </p:cNvSpPr>
          <p:nvPr>
            <p:ph type="sldNum" sz="quarter" idx="5"/>
          </p:nvPr>
        </p:nvSpPr>
        <p:spPr bwMode="auto">
          <a:xfrm>
            <a:off x="3995738" y="8870950"/>
            <a:ext cx="3014662" cy="415925"/>
          </a:xfrm>
          <a:prstGeom prst="rect">
            <a:avLst/>
          </a:prstGeom>
          <a:noFill/>
          <a:ln w="9525">
            <a:noFill/>
            <a:miter lim="800000"/>
            <a:headEnd/>
            <a:tailEnd/>
          </a:ln>
          <a:effectLst/>
        </p:spPr>
        <p:txBody>
          <a:bodyPr vert="horz" wrap="square" lIns="86155" tIns="43077" rIns="86155" bIns="43077" numCol="1" anchor="b" anchorCtr="0" compatLnSpc="1">
            <a:prstTxWarp prst="textNoShape">
              <a:avLst/>
            </a:prstTxWarp>
          </a:bodyPr>
          <a:lstStyle>
            <a:lvl1pPr algn="r" defTabSz="862013">
              <a:defRPr sz="1100" smtClean="0"/>
            </a:lvl1pPr>
          </a:lstStyle>
          <a:p>
            <a:pPr>
              <a:defRPr/>
            </a:pPr>
            <a:fld id="{D8DF57D7-2670-4E78-96DD-D9B22805124F}" type="slidenum">
              <a:rPr lang="en-US"/>
              <a:pPr>
                <a:defRPr/>
              </a:pPr>
              <a:t>‹#›</a:t>
            </a:fld>
            <a:endParaRPr lang="en-US"/>
          </a:p>
        </p:txBody>
      </p:sp>
    </p:spTree>
    <p:extLst>
      <p:ext uri="{BB962C8B-B14F-4D97-AF65-F5344CB8AC3E}">
        <p14:creationId xmlns:p14="http://schemas.microsoft.com/office/powerpoint/2010/main" val="138443033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603" kern="1200">
        <a:solidFill>
          <a:schemeClr val="tx1"/>
        </a:solidFill>
        <a:latin typeface="Calibri" pitchFamily="34" charset="0"/>
        <a:ea typeface="+mn-ea"/>
        <a:cs typeface="+mn-cs"/>
      </a:defRPr>
    </a:lvl1pPr>
    <a:lvl2pPr marL="610636" algn="l" rtl="0" fontAlgn="base">
      <a:spcBef>
        <a:spcPct val="30000"/>
      </a:spcBef>
      <a:spcAft>
        <a:spcPct val="0"/>
      </a:spcAft>
      <a:defRPr sz="1603" kern="1200">
        <a:solidFill>
          <a:schemeClr val="tx1"/>
        </a:solidFill>
        <a:latin typeface="Calibri" pitchFamily="34" charset="0"/>
        <a:ea typeface="+mn-ea"/>
        <a:cs typeface="+mn-cs"/>
      </a:defRPr>
    </a:lvl2pPr>
    <a:lvl3pPr marL="1221273" algn="l" rtl="0" fontAlgn="base">
      <a:spcBef>
        <a:spcPct val="30000"/>
      </a:spcBef>
      <a:spcAft>
        <a:spcPct val="0"/>
      </a:spcAft>
      <a:defRPr sz="1603" kern="1200">
        <a:solidFill>
          <a:schemeClr val="tx1"/>
        </a:solidFill>
        <a:latin typeface="Calibri" pitchFamily="34" charset="0"/>
        <a:ea typeface="+mn-ea"/>
        <a:cs typeface="+mn-cs"/>
      </a:defRPr>
    </a:lvl3pPr>
    <a:lvl4pPr marL="1831909" algn="l" rtl="0" fontAlgn="base">
      <a:spcBef>
        <a:spcPct val="30000"/>
      </a:spcBef>
      <a:spcAft>
        <a:spcPct val="0"/>
      </a:spcAft>
      <a:defRPr sz="1603" kern="1200">
        <a:solidFill>
          <a:schemeClr val="tx1"/>
        </a:solidFill>
        <a:latin typeface="Calibri" pitchFamily="34" charset="0"/>
        <a:ea typeface="+mn-ea"/>
        <a:cs typeface="+mn-cs"/>
      </a:defRPr>
    </a:lvl4pPr>
    <a:lvl5pPr marL="2442545" algn="l" rtl="0" fontAlgn="base">
      <a:spcBef>
        <a:spcPct val="30000"/>
      </a:spcBef>
      <a:spcAft>
        <a:spcPct val="0"/>
      </a:spcAft>
      <a:defRPr sz="1603" kern="1200">
        <a:solidFill>
          <a:schemeClr val="tx1"/>
        </a:solidFill>
        <a:latin typeface="Calibri" pitchFamily="34" charset="0"/>
        <a:ea typeface="+mn-ea"/>
        <a:cs typeface="+mn-cs"/>
      </a:defRPr>
    </a:lvl5pPr>
    <a:lvl6pPr marL="3053182" algn="l" defTabSz="1221273" rtl="0" eaLnBrk="1" latinLnBrk="0" hangingPunct="1">
      <a:defRPr sz="1603" kern="1200">
        <a:solidFill>
          <a:schemeClr val="tx1"/>
        </a:solidFill>
        <a:latin typeface="+mn-lt"/>
        <a:ea typeface="+mn-ea"/>
        <a:cs typeface="+mn-cs"/>
      </a:defRPr>
    </a:lvl6pPr>
    <a:lvl7pPr marL="3663818" algn="l" defTabSz="1221273" rtl="0" eaLnBrk="1" latinLnBrk="0" hangingPunct="1">
      <a:defRPr sz="1603" kern="1200">
        <a:solidFill>
          <a:schemeClr val="tx1"/>
        </a:solidFill>
        <a:latin typeface="+mn-lt"/>
        <a:ea typeface="+mn-ea"/>
        <a:cs typeface="+mn-cs"/>
      </a:defRPr>
    </a:lvl7pPr>
    <a:lvl8pPr marL="4274454" algn="l" defTabSz="1221273" rtl="0" eaLnBrk="1" latinLnBrk="0" hangingPunct="1">
      <a:defRPr sz="1603" kern="1200">
        <a:solidFill>
          <a:schemeClr val="tx1"/>
        </a:solidFill>
        <a:latin typeface="+mn-lt"/>
        <a:ea typeface="+mn-ea"/>
        <a:cs typeface="+mn-cs"/>
      </a:defRPr>
    </a:lvl8pPr>
    <a:lvl9pPr marL="4885091" algn="l" defTabSz="1221273" rtl="0" eaLnBrk="1" latinLnBrk="0" hangingPunct="1">
      <a:defRPr sz="1603"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4025" y="693738"/>
            <a:ext cx="6176963" cy="346551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8DF57D7-2670-4E78-96DD-D9B22805124F}" type="slidenum">
              <a:rPr lang="en-US" smtClean="0"/>
              <a:pPr>
                <a:defRPr/>
              </a:pPr>
              <a:t>1</a:t>
            </a:fld>
            <a:endParaRPr lang="en-US"/>
          </a:p>
        </p:txBody>
      </p:sp>
    </p:spTree>
    <p:extLst>
      <p:ext uri="{BB962C8B-B14F-4D97-AF65-F5344CB8AC3E}">
        <p14:creationId xmlns:p14="http://schemas.microsoft.com/office/powerpoint/2010/main" val="18225127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4025" y="693738"/>
            <a:ext cx="6176963" cy="3465512"/>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8DF57D7-2670-4E78-96DD-D9B22805124F}" type="slidenum">
              <a:rPr lang="en-US" smtClean="0"/>
              <a:pPr>
                <a:defRPr/>
              </a:pPr>
              <a:t>10</a:t>
            </a:fld>
            <a:endParaRPr lang="en-US"/>
          </a:p>
        </p:txBody>
      </p:sp>
    </p:spTree>
    <p:extLst>
      <p:ext uri="{BB962C8B-B14F-4D97-AF65-F5344CB8AC3E}">
        <p14:creationId xmlns:p14="http://schemas.microsoft.com/office/powerpoint/2010/main" val="37897066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D8DF57D7-2670-4E78-96DD-D9B22805124F}" type="slidenum">
              <a:rPr lang="en-US" smtClean="0"/>
              <a:pPr>
                <a:defRPr/>
              </a:pPr>
              <a:t>2</a:t>
            </a:fld>
            <a:endParaRPr lang="en-US"/>
          </a:p>
        </p:txBody>
      </p:sp>
    </p:spTree>
    <p:extLst>
      <p:ext uri="{BB962C8B-B14F-4D97-AF65-F5344CB8AC3E}">
        <p14:creationId xmlns:p14="http://schemas.microsoft.com/office/powerpoint/2010/main" val="19034237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800" b="1" kern="0" dirty="0">
              <a:solidFill>
                <a:srgbClr val="000000"/>
              </a:solidFill>
              <a:latin typeface="+mn-lt"/>
            </a:endParaRPr>
          </a:p>
          <a:p>
            <a:endParaRPr lang="en-DE" dirty="0"/>
          </a:p>
        </p:txBody>
      </p:sp>
      <p:sp>
        <p:nvSpPr>
          <p:cNvPr id="4" name="Slide Number Placeholder 3"/>
          <p:cNvSpPr>
            <a:spLocks noGrp="1"/>
          </p:cNvSpPr>
          <p:nvPr>
            <p:ph type="sldNum" sz="quarter" idx="5"/>
          </p:nvPr>
        </p:nvSpPr>
        <p:spPr/>
        <p:txBody>
          <a:bodyPr/>
          <a:lstStyle/>
          <a:p>
            <a:pPr>
              <a:defRPr/>
            </a:pPr>
            <a:fld id="{D8DF57D7-2670-4E78-96DD-D9B22805124F}" type="slidenum">
              <a:rPr lang="en-US" smtClean="0"/>
              <a:pPr>
                <a:defRPr/>
              </a:pPr>
              <a:t>3</a:t>
            </a:fld>
            <a:endParaRPr lang="en-US"/>
          </a:p>
        </p:txBody>
      </p:sp>
    </p:spTree>
    <p:extLst>
      <p:ext uri="{BB962C8B-B14F-4D97-AF65-F5344CB8AC3E}">
        <p14:creationId xmlns:p14="http://schemas.microsoft.com/office/powerpoint/2010/main" val="42678543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D8DF57D7-2670-4E78-96DD-D9B22805124F}" type="slidenum">
              <a:rPr lang="en-US" smtClean="0"/>
              <a:pPr>
                <a:defRPr/>
              </a:pPr>
              <a:t>4</a:t>
            </a:fld>
            <a:endParaRPr lang="en-US"/>
          </a:p>
        </p:txBody>
      </p:sp>
    </p:spTree>
    <p:extLst>
      <p:ext uri="{BB962C8B-B14F-4D97-AF65-F5344CB8AC3E}">
        <p14:creationId xmlns:p14="http://schemas.microsoft.com/office/powerpoint/2010/main" val="26485964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D8DF57D7-2670-4E78-96DD-D9B22805124F}" type="slidenum">
              <a:rPr lang="en-US" smtClean="0"/>
              <a:pPr>
                <a:defRPr/>
              </a:pPr>
              <a:t>5</a:t>
            </a:fld>
            <a:endParaRPr lang="en-US"/>
          </a:p>
        </p:txBody>
      </p:sp>
    </p:spTree>
    <p:extLst>
      <p:ext uri="{BB962C8B-B14F-4D97-AF65-F5344CB8AC3E}">
        <p14:creationId xmlns:p14="http://schemas.microsoft.com/office/powerpoint/2010/main" val="11120105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D8DF57D7-2670-4E78-96DD-D9B22805124F}" type="slidenum">
              <a:rPr lang="en-US" smtClean="0"/>
              <a:pPr>
                <a:defRPr/>
              </a:pPr>
              <a:t>6</a:t>
            </a:fld>
            <a:endParaRPr lang="en-US"/>
          </a:p>
        </p:txBody>
      </p:sp>
    </p:spTree>
    <p:extLst>
      <p:ext uri="{BB962C8B-B14F-4D97-AF65-F5344CB8AC3E}">
        <p14:creationId xmlns:p14="http://schemas.microsoft.com/office/powerpoint/2010/main" val="37076013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D8DF57D7-2670-4E78-96DD-D9B22805124F}" type="slidenum">
              <a:rPr lang="en-US" smtClean="0"/>
              <a:pPr>
                <a:defRPr/>
              </a:pPr>
              <a:t>7</a:t>
            </a:fld>
            <a:endParaRPr lang="en-US"/>
          </a:p>
        </p:txBody>
      </p:sp>
    </p:spTree>
    <p:extLst>
      <p:ext uri="{BB962C8B-B14F-4D97-AF65-F5344CB8AC3E}">
        <p14:creationId xmlns:p14="http://schemas.microsoft.com/office/powerpoint/2010/main" val="6032385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GB" dirty="0"/>
          </a:p>
        </p:txBody>
      </p:sp>
      <p:sp>
        <p:nvSpPr>
          <p:cNvPr id="4" name="Slide Number Placeholder 3"/>
          <p:cNvSpPr>
            <a:spLocks noGrp="1"/>
          </p:cNvSpPr>
          <p:nvPr>
            <p:ph type="sldNum" sz="quarter" idx="5"/>
          </p:nvPr>
        </p:nvSpPr>
        <p:spPr/>
        <p:txBody>
          <a:bodyPr/>
          <a:lstStyle/>
          <a:p>
            <a:pPr>
              <a:defRPr/>
            </a:pPr>
            <a:fld id="{D8DF57D7-2670-4E78-96DD-D9B22805124F}" type="slidenum">
              <a:rPr lang="en-US" smtClean="0"/>
              <a:pPr>
                <a:defRPr/>
              </a:pPr>
              <a:t>8</a:t>
            </a:fld>
            <a:endParaRPr lang="en-US"/>
          </a:p>
        </p:txBody>
      </p:sp>
    </p:spTree>
    <p:extLst>
      <p:ext uri="{BB962C8B-B14F-4D97-AF65-F5344CB8AC3E}">
        <p14:creationId xmlns:p14="http://schemas.microsoft.com/office/powerpoint/2010/main" val="37026029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D8DF57D7-2670-4E78-96DD-D9B22805124F}" type="slidenum">
              <a:rPr lang="en-US" smtClean="0"/>
              <a:pPr>
                <a:defRPr/>
              </a:pPr>
              <a:t>9</a:t>
            </a:fld>
            <a:endParaRPr lang="en-US"/>
          </a:p>
        </p:txBody>
      </p:sp>
    </p:spTree>
    <p:extLst>
      <p:ext uri="{BB962C8B-B14F-4D97-AF65-F5344CB8AC3E}">
        <p14:creationId xmlns:p14="http://schemas.microsoft.com/office/powerpoint/2010/main" val="283440897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 Id="rId5" Type="http://schemas.openxmlformats.org/officeDocument/2006/relationships/image" Target="../media/image4.emf"/><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eg"/><Relationship Id="rId1" Type="http://schemas.openxmlformats.org/officeDocument/2006/relationships/slideMaster" Target="../slideMasters/slideMaster3.xml"/><Relationship Id="rId5" Type="http://schemas.openxmlformats.org/officeDocument/2006/relationships/image" Target="../media/image4.emf"/><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1.xml"/><Relationship Id="rId6" Type="http://schemas.openxmlformats.org/officeDocument/2006/relationships/image" Target="../media/image4.emf"/><Relationship Id="rId5" Type="http://schemas.openxmlformats.org/officeDocument/2006/relationships/image" Target="../media/image3.png"/><Relationship Id="rId4"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8.jpeg"/><Relationship Id="rId1" Type="http://schemas.openxmlformats.org/officeDocument/2006/relationships/slideMaster" Target="../slideMasters/slideMaster1.xml"/><Relationship Id="rId6" Type="http://schemas.openxmlformats.org/officeDocument/2006/relationships/image" Target="../media/image4.emf"/><Relationship Id="rId5" Type="http://schemas.openxmlformats.org/officeDocument/2006/relationships/image" Target="../media/image3.png"/><Relationship Id="rId4" Type="http://schemas.openxmlformats.org/officeDocument/2006/relationships/image" Target="../media/image2.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Master" Target="../slideMasters/slideMaster1.xml"/><Relationship Id="rId6" Type="http://schemas.openxmlformats.org/officeDocument/2006/relationships/image" Target="../media/image4.emf"/><Relationship Id="rId5" Type="http://schemas.openxmlformats.org/officeDocument/2006/relationships/image" Target="../media/image3.png"/><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OVER1">
    <p:spTree>
      <p:nvGrpSpPr>
        <p:cNvPr id="1" name=""/>
        <p:cNvGrpSpPr/>
        <p:nvPr/>
      </p:nvGrpSpPr>
      <p:grpSpPr>
        <a:xfrm>
          <a:off x="0" y="0"/>
          <a:ext cx="0" cy="0"/>
          <a:chOff x="0" y="0"/>
          <a:chExt cx="0" cy="0"/>
        </a:xfrm>
      </p:grpSpPr>
      <p:pic>
        <p:nvPicPr>
          <p:cNvPr id="2" name="Picture 169">
            <a:extLst>
              <a:ext uri="{FF2B5EF4-FFF2-40B4-BE49-F238E27FC236}">
                <a16:creationId xmlns:a16="http://schemas.microsoft.com/office/drawing/2014/main" id="{655A41B8-2864-44C4-A9B2-9F40A95F93B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225338" cy="6858000"/>
          </a:xfrm>
          <a:prstGeom prst="rect">
            <a:avLst/>
          </a:prstGeom>
        </p:spPr>
      </p:pic>
      <p:sp>
        <p:nvSpPr>
          <p:cNvPr id="90" name="Rectangle 4">
            <a:extLst>
              <a:ext uri="{FF2B5EF4-FFF2-40B4-BE49-F238E27FC236}">
                <a16:creationId xmlns:a16="http://schemas.microsoft.com/office/drawing/2014/main" id="{FBF93EDD-5149-43C3-AE03-E4F5F512FE93}"/>
              </a:ext>
            </a:extLst>
          </p:cNvPr>
          <p:cNvSpPr/>
          <p:nvPr userDrawn="1"/>
        </p:nvSpPr>
        <p:spPr>
          <a:xfrm>
            <a:off x="0" y="-1"/>
            <a:ext cx="12225338" cy="6858001"/>
          </a:xfrm>
          <a:prstGeom prst="rect">
            <a:avLst/>
          </a:prstGeom>
          <a:solidFill>
            <a:srgbClr val="00324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6323" name="Rectangle 2"/>
          <p:cNvSpPr>
            <a:spLocks noGrp="1" noChangeArrowheads="1"/>
          </p:cNvSpPr>
          <p:nvPr>
            <p:ph type="subTitle" idx="1" hasCustomPrompt="1"/>
          </p:nvPr>
        </p:nvSpPr>
        <p:spPr>
          <a:xfrm>
            <a:off x="113619" y="5258117"/>
            <a:ext cx="10627380" cy="381451"/>
          </a:xfrm>
          <a:prstGeom prst="rect">
            <a:avLst/>
          </a:prstGeom>
        </p:spPr>
        <p:txBody>
          <a:bodyPr wrap="square">
            <a:spAutoFit/>
          </a:bodyPr>
          <a:lstStyle>
            <a:lvl1pPr marL="0" indent="0">
              <a:buFont typeface="Verdana" pitchFamily="34" charset="0"/>
              <a:buNone/>
              <a:defRPr sz="1736"/>
            </a:lvl1pPr>
          </a:lstStyle>
          <a:p>
            <a:pPr lvl="0"/>
            <a:r>
              <a:rPr lang="en-GB" noProof="0" err="1"/>
              <a:t>SubTitle</a:t>
            </a:r>
            <a:endParaRPr lang="en-GB" noProof="0"/>
          </a:p>
        </p:txBody>
      </p:sp>
      <p:sp>
        <p:nvSpPr>
          <p:cNvPr id="56325" name="Rectangle 6"/>
          <p:cNvSpPr>
            <a:spLocks noGrp="1" noChangeArrowheads="1"/>
          </p:cNvSpPr>
          <p:nvPr>
            <p:ph type="ctrTitle" hasCustomPrompt="1"/>
          </p:nvPr>
        </p:nvSpPr>
        <p:spPr>
          <a:xfrm>
            <a:off x="147704" y="3421831"/>
            <a:ext cx="10625007" cy="567399"/>
          </a:xfrm>
          <a:prstGeom prst="rect">
            <a:avLst/>
          </a:prstGeom>
        </p:spPr>
        <p:txBody>
          <a:bodyPr/>
          <a:lstStyle>
            <a:lvl1pPr>
              <a:defRPr sz="3087">
                <a:solidFill>
                  <a:schemeClr val="bg1"/>
                </a:solidFill>
              </a:defRPr>
            </a:lvl1pPr>
          </a:lstStyle>
          <a:p>
            <a:pPr lvl="0"/>
            <a:r>
              <a:rPr lang="en-GB" noProof="0"/>
              <a:t>NAME YOUR PRESENTATION</a:t>
            </a:r>
          </a:p>
        </p:txBody>
      </p:sp>
      <p:sp>
        <p:nvSpPr>
          <p:cNvPr id="56347" name="Text Box 27"/>
          <p:cNvSpPr txBox="1">
            <a:spLocks noChangeArrowheads="1"/>
          </p:cNvSpPr>
          <p:nvPr userDrawn="1"/>
        </p:nvSpPr>
        <p:spPr bwMode="auto">
          <a:xfrm>
            <a:off x="844737" y="6429376"/>
            <a:ext cx="6706956" cy="2111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GB" sz="772" noProof="0"/>
          </a:p>
        </p:txBody>
      </p:sp>
      <p:sp>
        <p:nvSpPr>
          <p:cNvPr id="10" name="Text Box 58"/>
          <p:cNvSpPr txBox="1">
            <a:spLocks noChangeArrowheads="1"/>
          </p:cNvSpPr>
          <p:nvPr userDrawn="1"/>
        </p:nvSpPr>
        <p:spPr bwMode="auto">
          <a:xfrm>
            <a:off x="213480" y="6202800"/>
            <a:ext cx="6706956"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anchor="b">
            <a:spAutoFit/>
          </a:bodyPr>
          <a:lstStyle/>
          <a:p>
            <a:pPr algn="l">
              <a:spcBef>
                <a:spcPct val="50000"/>
              </a:spcBef>
            </a:pPr>
            <a:r>
              <a:rPr lang="en-GB" sz="800" noProof="0">
                <a:solidFill>
                  <a:srgbClr val="8197A6"/>
                </a:solidFill>
                <a:latin typeface="Arial" panose="020B0604020202020204" pitchFamily="34" charset="0"/>
                <a:cs typeface="Arial" panose="020B0604020202020204" pitchFamily="34" charset="0"/>
              </a:rPr>
              <a:t>ESA UNCLASSIFIED – Releasable to the Public</a:t>
            </a:r>
          </a:p>
        </p:txBody>
      </p:sp>
      <p:cxnSp>
        <p:nvCxnSpPr>
          <p:cNvPr id="94" name="Straight Connector 152">
            <a:extLst>
              <a:ext uri="{FF2B5EF4-FFF2-40B4-BE49-F238E27FC236}">
                <a16:creationId xmlns:a16="http://schemas.microsoft.com/office/drawing/2014/main" id="{357F7D0F-2D50-4418-8EB4-564A4B2CEE5B}"/>
              </a:ext>
            </a:extLst>
          </p:cNvPr>
          <p:cNvCxnSpPr>
            <a:cxnSpLocks/>
          </p:cNvCxnSpPr>
          <p:nvPr userDrawn="1"/>
        </p:nvCxnSpPr>
        <p:spPr>
          <a:xfrm>
            <a:off x="223200" y="4106871"/>
            <a:ext cx="11736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pic>
        <p:nvPicPr>
          <p:cNvPr id="38" name="Picture 37">
            <a:extLst>
              <a:ext uri="{FF2B5EF4-FFF2-40B4-BE49-F238E27FC236}">
                <a16:creationId xmlns:a16="http://schemas.microsoft.com/office/drawing/2014/main" id="{6C34021B-66EB-9E45-8BD1-64D5855A5802}"/>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331489" y="-216085"/>
            <a:ext cx="2093892" cy="1314000"/>
          </a:xfrm>
          <a:prstGeom prst="rect">
            <a:avLst/>
          </a:prstGeom>
        </p:spPr>
      </p:pic>
      <p:cxnSp>
        <p:nvCxnSpPr>
          <p:cNvPr id="39" name="Straight Connector 38">
            <a:extLst>
              <a:ext uri="{FF2B5EF4-FFF2-40B4-BE49-F238E27FC236}">
                <a16:creationId xmlns:a16="http://schemas.microsoft.com/office/drawing/2014/main" id="{D90A106D-F82D-4A4A-81C2-51E2F76FBD9F}"/>
              </a:ext>
            </a:extLst>
          </p:cNvPr>
          <p:cNvCxnSpPr>
            <a:cxnSpLocks/>
          </p:cNvCxnSpPr>
          <p:nvPr userDrawn="1"/>
        </p:nvCxnSpPr>
        <p:spPr>
          <a:xfrm>
            <a:off x="221435" y="6422971"/>
            <a:ext cx="11736000" cy="0"/>
          </a:xfrm>
          <a:prstGeom prst="line">
            <a:avLst/>
          </a:prstGeom>
          <a:ln w="9525"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pic>
        <p:nvPicPr>
          <p:cNvPr id="41" name="Picture 5">
            <a:extLst>
              <a:ext uri="{FF2B5EF4-FFF2-40B4-BE49-F238E27FC236}">
                <a16:creationId xmlns:a16="http://schemas.microsoft.com/office/drawing/2014/main" id="{33C1AA27-468E-4F19-A563-21152A310F35}"/>
              </a:ext>
            </a:extLst>
          </p:cNvPr>
          <p:cNvPicPr>
            <a:picLocks/>
          </p:cNvPicPr>
          <p:nvPr userDrawn="1"/>
        </p:nvPicPr>
        <p:blipFill>
          <a:blip r:embed="rId4" cstate="email">
            <a:extLst>
              <a:ext uri="{28A0092B-C50C-407E-A947-70E740481C1C}">
                <a14:useLocalDpi xmlns:a14="http://schemas.microsoft.com/office/drawing/2010/main"/>
              </a:ext>
            </a:extLst>
          </a:blip>
          <a:stretch>
            <a:fillRect/>
          </a:stretch>
        </p:blipFill>
        <p:spPr>
          <a:xfrm>
            <a:off x="10342800" y="6584400"/>
            <a:ext cx="1641396" cy="104400"/>
          </a:xfrm>
          <a:prstGeom prst="rect">
            <a:avLst/>
          </a:prstGeom>
        </p:spPr>
      </p:pic>
      <p:pic>
        <p:nvPicPr>
          <p:cNvPr id="40" name="Picture 39">
            <a:extLst>
              <a:ext uri="{FF2B5EF4-FFF2-40B4-BE49-F238E27FC236}">
                <a16:creationId xmlns:a16="http://schemas.microsoft.com/office/drawing/2014/main" id="{EBB965BA-5FAA-5543-9444-B14F3D19DD2B}"/>
              </a:ext>
            </a:extLst>
          </p:cNvPr>
          <p:cNvPicPr/>
          <p:nvPr userDrawn="1"/>
        </p:nvPicPr>
        <p:blipFill>
          <a:blip r:embed="rId5">
            <a:extLst>
              <a:ext uri="{28A0092B-C50C-407E-A947-70E740481C1C}">
                <a14:useLocalDpi xmlns:a14="http://schemas.microsoft.com/office/drawing/2010/main"/>
              </a:ext>
            </a:extLst>
          </a:blip>
          <a:stretch>
            <a:fillRect/>
          </a:stretch>
        </p:blipFill>
        <p:spPr>
          <a:xfrm>
            <a:off x="11344" y="6458445"/>
            <a:ext cx="9956800" cy="40513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ARK8">
    <p:spTree>
      <p:nvGrpSpPr>
        <p:cNvPr id="1" name=""/>
        <p:cNvGrpSpPr/>
        <p:nvPr/>
      </p:nvGrpSpPr>
      <p:grpSpPr>
        <a:xfrm>
          <a:off x="0" y="0"/>
          <a:ext cx="0" cy="0"/>
          <a:chOff x="0" y="0"/>
          <a:chExt cx="0" cy="0"/>
        </a:xfrm>
      </p:grpSpPr>
      <p:grpSp>
        <p:nvGrpSpPr>
          <p:cNvPr id="7" name="Group 35">
            <a:extLst>
              <a:ext uri="{FF2B5EF4-FFF2-40B4-BE49-F238E27FC236}">
                <a16:creationId xmlns:a16="http://schemas.microsoft.com/office/drawing/2014/main" id="{79B5329C-A2C5-4ECB-BC98-1EE910A59C5C}"/>
              </a:ext>
            </a:extLst>
          </p:cNvPr>
          <p:cNvGrpSpPr/>
          <p:nvPr userDrawn="1"/>
        </p:nvGrpSpPr>
        <p:grpSpPr>
          <a:xfrm>
            <a:off x="-6583" y="-3"/>
            <a:ext cx="12302859" cy="6858003"/>
            <a:chOff x="-6566" y="-2"/>
            <a:chExt cx="12269309" cy="6858002"/>
          </a:xfrm>
        </p:grpSpPr>
        <p:sp>
          <p:nvSpPr>
            <p:cNvPr id="8" name="Rectangle 36" hidden="1">
              <a:extLst>
                <a:ext uri="{FF2B5EF4-FFF2-40B4-BE49-F238E27FC236}">
                  <a16:creationId xmlns:a16="http://schemas.microsoft.com/office/drawing/2014/main" id="{C8958B36-AB2D-48BD-9A47-6687DB792AE7}"/>
                </a:ext>
              </a:extLst>
            </p:cNvPr>
            <p:cNvSpPr/>
            <p:nvPr userDrawn="1"/>
          </p:nvSpPr>
          <p:spPr>
            <a:xfrm>
              <a:off x="-6566" y="-2"/>
              <a:ext cx="12198565" cy="6858002"/>
            </a:xfrm>
            <a:prstGeom prst="rect">
              <a:avLst/>
            </a:prstGeom>
            <a:solidFill>
              <a:srgbClr val="0032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302"/>
            </a:p>
          </p:txBody>
        </p:sp>
        <p:grpSp>
          <p:nvGrpSpPr>
            <p:cNvPr id="9" name="Group 37" hidden="1">
              <a:extLst>
                <a:ext uri="{FF2B5EF4-FFF2-40B4-BE49-F238E27FC236}">
                  <a16:creationId xmlns:a16="http://schemas.microsoft.com/office/drawing/2014/main" id="{430FC37E-46B5-4BD2-9E97-2B76C0573440}"/>
                </a:ext>
              </a:extLst>
            </p:cNvPr>
            <p:cNvGrpSpPr/>
            <p:nvPr userDrawn="1"/>
          </p:nvGrpSpPr>
          <p:grpSpPr>
            <a:xfrm>
              <a:off x="442260" y="3456849"/>
              <a:ext cx="11820483" cy="2970388"/>
              <a:chOff x="442260" y="3600153"/>
              <a:chExt cx="11820483" cy="2970388"/>
            </a:xfrm>
          </p:grpSpPr>
          <p:cxnSp>
            <p:nvCxnSpPr>
              <p:cNvPr id="10" name="Straight Connector 38">
                <a:extLst>
                  <a:ext uri="{FF2B5EF4-FFF2-40B4-BE49-F238E27FC236}">
                    <a16:creationId xmlns:a16="http://schemas.microsoft.com/office/drawing/2014/main" id="{E63B12F6-68E5-4FD2-AE82-2C61E9FEC371}"/>
                  </a:ext>
                </a:extLst>
              </p:cNvPr>
              <p:cNvCxnSpPr/>
              <p:nvPr userDrawn="1"/>
            </p:nvCxnSpPr>
            <p:spPr>
              <a:xfrm flipV="1">
                <a:off x="9302285"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1" name="Straight Connector 39">
                <a:extLst>
                  <a:ext uri="{FF2B5EF4-FFF2-40B4-BE49-F238E27FC236}">
                    <a16:creationId xmlns:a16="http://schemas.microsoft.com/office/drawing/2014/main" id="{3F18698A-2CC1-42F7-AFA2-0ED6A65A0467}"/>
                  </a:ext>
                </a:extLst>
              </p:cNvPr>
              <p:cNvCxnSpPr/>
              <p:nvPr userDrawn="1"/>
            </p:nvCxnSpPr>
            <p:spPr>
              <a:xfrm flipV="1">
                <a:off x="8773056"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2" name="Straight Connector 40">
                <a:extLst>
                  <a:ext uri="{FF2B5EF4-FFF2-40B4-BE49-F238E27FC236}">
                    <a16:creationId xmlns:a16="http://schemas.microsoft.com/office/drawing/2014/main" id="{5A3E8D2A-FCB8-46D8-8E13-5DFD77E0857A}"/>
                  </a:ext>
                </a:extLst>
              </p:cNvPr>
              <p:cNvCxnSpPr/>
              <p:nvPr userDrawn="1"/>
            </p:nvCxnSpPr>
            <p:spPr>
              <a:xfrm flipV="1">
                <a:off x="8235524"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3" name="Straight Connector 41">
                <a:extLst>
                  <a:ext uri="{FF2B5EF4-FFF2-40B4-BE49-F238E27FC236}">
                    <a16:creationId xmlns:a16="http://schemas.microsoft.com/office/drawing/2014/main" id="{2A1A5DCC-95B9-432D-9319-E61A83F71866}"/>
                  </a:ext>
                </a:extLst>
              </p:cNvPr>
              <p:cNvCxnSpPr/>
              <p:nvPr userDrawn="1"/>
            </p:nvCxnSpPr>
            <p:spPr>
              <a:xfrm flipV="1">
                <a:off x="7866030"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4" name="Straight Connector 42">
                <a:extLst>
                  <a:ext uri="{FF2B5EF4-FFF2-40B4-BE49-F238E27FC236}">
                    <a16:creationId xmlns:a16="http://schemas.microsoft.com/office/drawing/2014/main" id="{B8820250-F9E0-4311-BF0C-802AF6875CAD}"/>
                  </a:ext>
                </a:extLst>
              </p:cNvPr>
              <p:cNvCxnSpPr/>
              <p:nvPr userDrawn="1"/>
            </p:nvCxnSpPr>
            <p:spPr>
              <a:xfrm flipV="1">
                <a:off x="7498863"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5" name="Straight Connector 43">
                <a:extLst>
                  <a:ext uri="{FF2B5EF4-FFF2-40B4-BE49-F238E27FC236}">
                    <a16:creationId xmlns:a16="http://schemas.microsoft.com/office/drawing/2014/main" id="{388E2DD4-2471-4F2A-8590-D3A12C918E40}"/>
                  </a:ext>
                </a:extLst>
              </p:cNvPr>
              <p:cNvCxnSpPr/>
              <p:nvPr userDrawn="1"/>
            </p:nvCxnSpPr>
            <p:spPr>
              <a:xfrm flipV="1">
                <a:off x="7127208"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6" name="Straight Connector 44">
                <a:extLst>
                  <a:ext uri="{FF2B5EF4-FFF2-40B4-BE49-F238E27FC236}">
                    <a16:creationId xmlns:a16="http://schemas.microsoft.com/office/drawing/2014/main" id="{93FCA856-D622-4D05-8EC1-5A1167A0E484}"/>
                  </a:ext>
                </a:extLst>
              </p:cNvPr>
              <p:cNvCxnSpPr/>
              <p:nvPr userDrawn="1"/>
            </p:nvCxnSpPr>
            <p:spPr>
              <a:xfrm flipV="1">
                <a:off x="6758651"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7" name="Straight Connector 45">
                <a:extLst>
                  <a:ext uri="{FF2B5EF4-FFF2-40B4-BE49-F238E27FC236}">
                    <a16:creationId xmlns:a16="http://schemas.microsoft.com/office/drawing/2014/main" id="{920EE15C-2FE5-464B-9141-CB9BF0147888}"/>
                  </a:ext>
                </a:extLst>
              </p:cNvPr>
              <p:cNvCxnSpPr/>
              <p:nvPr userDrawn="1"/>
            </p:nvCxnSpPr>
            <p:spPr>
              <a:xfrm flipV="1">
                <a:off x="6389469"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8" name="Straight Connector 46">
                <a:extLst>
                  <a:ext uri="{FF2B5EF4-FFF2-40B4-BE49-F238E27FC236}">
                    <a16:creationId xmlns:a16="http://schemas.microsoft.com/office/drawing/2014/main" id="{4B6CEFD2-1B8D-4244-B930-8D2849ED397B}"/>
                  </a:ext>
                </a:extLst>
              </p:cNvPr>
              <p:cNvCxnSpPr/>
              <p:nvPr userDrawn="1"/>
            </p:nvCxnSpPr>
            <p:spPr>
              <a:xfrm flipV="1">
                <a:off x="6009868" y="3607282"/>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9" name="Straight Connector 47">
                <a:extLst>
                  <a:ext uri="{FF2B5EF4-FFF2-40B4-BE49-F238E27FC236}">
                    <a16:creationId xmlns:a16="http://schemas.microsoft.com/office/drawing/2014/main" id="{8A33E851-D6BA-438B-B03A-38CCF7C6E26B}"/>
                  </a:ext>
                </a:extLst>
              </p:cNvPr>
              <p:cNvCxnSpPr/>
              <p:nvPr userDrawn="1"/>
            </p:nvCxnSpPr>
            <p:spPr>
              <a:xfrm flipV="1">
                <a:off x="5643989"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0" name="Straight Connector 48">
                <a:extLst>
                  <a:ext uri="{FF2B5EF4-FFF2-40B4-BE49-F238E27FC236}">
                    <a16:creationId xmlns:a16="http://schemas.microsoft.com/office/drawing/2014/main" id="{4A28DC0D-210E-4248-9128-A55D9A06369B}"/>
                  </a:ext>
                </a:extLst>
              </p:cNvPr>
              <p:cNvCxnSpPr/>
              <p:nvPr userDrawn="1"/>
            </p:nvCxnSpPr>
            <p:spPr>
              <a:xfrm flipV="1">
                <a:off x="5269261"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1" name="Straight Connector 49">
                <a:extLst>
                  <a:ext uri="{FF2B5EF4-FFF2-40B4-BE49-F238E27FC236}">
                    <a16:creationId xmlns:a16="http://schemas.microsoft.com/office/drawing/2014/main" id="{1464FE7F-7592-47D7-8ADE-D22FEDEBFB3D}"/>
                  </a:ext>
                </a:extLst>
              </p:cNvPr>
              <p:cNvCxnSpPr/>
              <p:nvPr userDrawn="1"/>
            </p:nvCxnSpPr>
            <p:spPr>
              <a:xfrm flipV="1">
                <a:off x="4889660"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2" name="Straight Connector 50">
                <a:extLst>
                  <a:ext uri="{FF2B5EF4-FFF2-40B4-BE49-F238E27FC236}">
                    <a16:creationId xmlns:a16="http://schemas.microsoft.com/office/drawing/2014/main" id="{B7EA4283-4EAA-4DD8-8791-6F9976FBC69B}"/>
                  </a:ext>
                </a:extLst>
              </p:cNvPr>
              <p:cNvCxnSpPr/>
              <p:nvPr userDrawn="1"/>
            </p:nvCxnSpPr>
            <p:spPr>
              <a:xfrm flipV="1">
                <a:off x="4523327"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3" name="Straight Connector 51">
                <a:extLst>
                  <a:ext uri="{FF2B5EF4-FFF2-40B4-BE49-F238E27FC236}">
                    <a16:creationId xmlns:a16="http://schemas.microsoft.com/office/drawing/2014/main" id="{92F79F70-7C67-441A-BE5F-68EF88D42721}"/>
                  </a:ext>
                </a:extLst>
              </p:cNvPr>
              <p:cNvCxnSpPr/>
              <p:nvPr userDrawn="1"/>
            </p:nvCxnSpPr>
            <p:spPr>
              <a:xfrm flipV="1">
                <a:off x="4155926"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4" name="Straight Connector 52">
                <a:extLst>
                  <a:ext uri="{FF2B5EF4-FFF2-40B4-BE49-F238E27FC236}">
                    <a16:creationId xmlns:a16="http://schemas.microsoft.com/office/drawing/2014/main" id="{235AD71C-D9EE-4E4E-81B5-BBAF4D8497D8}"/>
                  </a:ext>
                </a:extLst>
              </p:cNvPr>
              <p:cNvCxnSpPr/>
              <p:nvPr userDrawn="1"/>
            </p:nvCxnSpPr>
            <p:spPr>
              <a:xfrm flipV="1">
                <a:off x="3786582"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5" name="Straight Connector 53">
                <a:extLst>
                  <a:ext uri="{FF2B5EF4-FFF2-40B4-BE49-F238E27FC236}">
                    <a16:creationId xmlns:a16="http://schemas.microsoft.com/office/drawing/2014/main" id="{F97E8D7C-177F-4679-88B2-B2A1A0F63008}"/>
                  </a:ext>
                </a:extLst>
              </p:cNvPr>
              <p:cNvCxnSpPr/>
              <p:nvPr userDrawn="1"/>
            </p:nvCxnSpPr>
            <p:spPr>
              <a:xfrm flipV="1">
                <a:off x="3420490"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6" name="Straight Connector 54">
                <a:extLst>
                  <a:ext uri="{FF2B5EF4-FFF2-40B4-BE49-F238E27FC236}">
                    <a16:creationId xmlns:a16="http://schemas.microsoft.com/office/drawing/2014/main" id="{CCBF4EED-8DF1-4D4C-9233-2A5AED92FAF5}"/>
                  </a:ext>
                </a:extLst>
              </p:cNvPr>
              <p:cNvCxnSpPr/>
              <p:nvPr userDrawn="1"/>
            </p:nvCxnSpPr>
            <p:spPr>
              <a:xfrm flipV="1">
                <a:off x="3051095"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7" name="Straight Connector 55">
                <a:extLst>
                  <a:ext uri="{FF2B5EF4-FFF2-40B4-BE49-F238E27FC236}">
                    <a16:creationId xmlns:a16="http://schemas.microsoft.com/office/drawing/2014/main" id="{FE781963-B521-4090-B33E-52BA0D08DD4D}"/>
                  </a:ext>
                </a:extLst>
              </p:cNvPr>
              <p:cNvCxnSpPr/>
              <p:nvPr userDrawn="1"/>
            </p:nvCxnSpPr>
            <p:spPr>
              <a:xfrm flipV="1">
                <a:off x="2674287"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8" name="Straight Connector 56">
                <a:extLst>
                  <a:ext uri="{FF2B5EF4-FFF2-40B4-BE49-F238E27FC236}">
                    <a16:creationId xmlns:a16="http://schemas.microsoft.com/office/drawing/2014/main" id="{97A5F321-E5FD-4460-AB50-6E7982BCF2C1}"/>
                  </a:ext>
                </a:extLst>
              </p:cNvPr>
              <p:cNvCxnSpPr/>
              <p:nvPr userDrawn="1"/>
            </p:nvCxnSpPr>
            <p:spPr>
              <a:xfrm flipV="1">
                <a:off x="2308530"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9" name="Straight Connector 57">
                <a:extLst>
                  <a:ext uri="{FF2B5EF4-FFF2-40B4-BE49-F238E27FC236}">
                    <a16:creationId xmlns:a16="http://schemas.microsoft.com/office/drawing/2014/main" id="{77249232-6F79-4387-A6B7-F3681620C2C6}"/>
                  </a:ext>
                </a:extLst>
              </p:cNvPr>
              <p:cNvCxnSpPr/>
              <p:nvPr userDrawn="1"/>
            </p:nvCxnSpPr>
            <p:spPr>
              <a:xfrm flipV="1">
                <a:off x="1931070"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30" name="Straight Connector 58">
                <a:extLst>
                  <a:ext uri="{FF2B5EF4-FFF2-40B4-BE49-F238E27FC236}">
                    <a16:creationId xmlns:a16="http://schemas.microsoft.com/office/drawing/2014/main" id="{0B03DDF2-C067-4050-B9E3-973ACB79D110}"/>
                  </a:ext>
                </a:extLst>
              </p:cNvPr>
              <p:cNvCxnSpPr/>
              <p:nvPr userDrawn="1"/>
            </p:nvCxnSpPr>
            <p:spPr>
              <a:xfrm flipV="1">
                <a:off x="1558445"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31" name="Straight Connector 59">
                <a:extLst>
                  <a:ext uri="{FF2B5EF4-FFF2-40B4-BE49-F238E27FC236}">
                    <a16:creationId xmlns:a16="http://schemas.microsoft.com/office/drawing/2014/main" id="{2CCD4EA8-14AB-4EF3-AA4F-068028B23FD9}"/>
                  </a:ext>
                </a:extLst>
              </p:cNvPr>
              <p:cNvCxnSpPr/>
              <p:nvPr userDrawn="1"/>
            </p:nvCxnSpPr>
            <p:spPr>
              <a:xfrm flipV="1">
                <a:off x="1188389"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32" name="Straight Connector 60">
                <a:extLst>
                  <a:ext uri="{FF2B5EF4-FFF2-40B4-BE49-F238E27FC236}">
                    <a16:creationId xmlns:a16="http://schemas.microsoft.com/office/drawing/2014/main" id="{C8AD15C4-17A1-4D20-A30D-913A27934A98}"/>
                  </a:ext>
                </a:extLst>
              </p:cNvPr>
              <p:cNvCxnSpPr/>
              <p:nvPr userDrawn="1"/>
            </p:nvCxnSpPr>
            <p:spPr>
              <a:xfrm flipV="1">
                <a:off x="814086"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33" name="Straight Connector 61">
                <a:extLst>
                  <a:ext uri="{FF2B5EF4-FFF2-40B4-BE49-F238E27FC236}">
                    <a16:creationId xmlns:a16="http://schemas.microsoft.com/office/drawing/2014/main" id="{53B14BAE-6D30-487C-A35C-CEEAB0526FC6}"/>
                  </a:ext>
                </a:extLst>
              </p:cNvPr>
              <p:cNvCxnSpPr/>
              <p:nvPr userDrawn="1"/>
            </p:nvCxnSpPr>
            <p:spPr>
              <a:xfrm flipV="1">
                <a:off x="442260"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grpSp>
      </p:grpSp>
      <p:sp>
        <p:nvSpPr>
          <p:cNvPr id="2" name="Titolo 1">
            <a:extLst>
              <a:ext uri="{FF2B5EF4-FFF2-40B4-BE49-F238E27FC236}">
                <a16:creationId xmlns:a16="http://schemas.microsoft.com/office/drawing/2014/main" id="{4CC007AC-F8AF-47C6-A900-868B5879D788}"/>
              </a:ext>
            </a:extLst>
          </p:cNvPr>
          <p:cNvSpPr>
            <a:spLocks noGrp="1"/>
          </p:cNvSpPr>
          <p:nvPr>
            <p:ph type="title" hasCustomPrompt="1"/>
          </p:nvPr>
        </p:nvSpPr>
        <p:spPr/>
        <p:txBody>
          <a:bodyPr/>
          <a:lstStyle/>
          <a:p>
            <a:r>
              <a:rPr lang="en-GB" altLang="en-US" noProof="0"/>
              <a:t>CLICK TO EDIT MASTER TITLE STYLE</a:t>
            </a:r>
            <a:endParaRPr lang="en-GB" noProof="0"/>
          </a:p>
        </p:txBody>
      </p:sp>
      <p:sp>
        <p:nvSpPr>
          <p:cNvPr id="5" name="Content Placeholder 2">
            <a:extLst>
              <a:ext uri="{FF2B5EF4-FFF2-40B4-BE49-F238E27FC236}">
                <a16:creationId xmlns:a16="http://schemas.microsoft.com/office/drawing/2014/main" id="{E6A3B02F-74FE-439F-AB2D-C6EF6331C160}"/>
              </a:ext>
            </a:extLst>
          </p:cNvPr>
          <p:cNvSpPr>
            <a:spLocks noGrp="1"/>
          </p:cNvSpPr>
          <p:nvPr>
            <p:ph sz="half" idx="10"/>
          </p:nvPr>
        </p:nvSpPr>
        <p:spPr>
          <a:xfrm>
            <a:off x="218859" y="1674000"/>
            <a:ext cx="5788800" cy="4316400"/>
          </a:xfrm>
        </p:spPr>
        <p:txBody>
          <a:bodyPr/>
          <a:lstStyle>
            <a:lvl1pPr>
              <a:defRPr sz="1800"/>
            </a:lvl1pPr>
            <a:lvl2pPr>
              <a:defRPr sz="1800"/>
            </a:lvl2pPr>
            <a:lvl3pPr>
              <a:defRPr sz="1800"/>
            </a:lvl3pPr>
            <a:lvl4pPr>
              <a:defRPr sz="1800"/>
            </a:lvl4pPr>
            <a:lvl5pPr>
              <a:defRPr sz="1800"/>
            </a:lvl5pPr>
            <a:lvl6pPr>
              <a:defRPr sz="1302"/>
            </a:lvl6pPr>
            <a:lvl7pPr>
              <a:defRPr sz="1302"/>
            </a:lvl7pPr>
            <a:lvl8pPr>
              <a:defRPr sz="1302"/>
            </a:lvl8pPr>
            <a:lvl9pPr>
              <a:defRPr sz="1302"/>
            </a:lvl9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6" name="Content Placeholder 3">
            <a:extLst>
              <a:ext uri="{FF2B5EF4-FFF2-40B4-BE49-F238E27FC236}">
                <a16:creationId xmlns:a16="http://schemas.microsoft.com/office/drawing/2014/main" id="{FBA924DC-7418-41D7-8688-B91299655814}"/>
              </a:ext>
            </a:extLst>
          </p:cNvPr>
          <p:cNvSpPr>
            <a:spLocks noGrp="1"/>
          </p:cNvSpPr>
          <p:nvPr>
            <p:ph sz="half" idx="2"/>
          </p:nvPr>
        </p:nvSpPr>
        <p:spPr>
          <a:xfrm>
            <a:off x="6202800" y="1674000"/>
            <a:ext cx="5778000" cy="4316400"/>
          </a:xfrm>
        </p:spPr>
        <p:txBody>
          <a:bodyPr/>
          <a:lstStyle>
            <a:lvl1pPr>
              <a:defRPr sz="1800"/>
            </a:lvl1pPr>
            <a:lvl2pPr>
              <a:defRPr sz="1800"/>
            </a:lvl2pPr>
            <a:lvl3pPr>
              <a:defRPr sz="1800"/>
            </a:lvl3pPr>
            <a:lvl4pPr>
              <a:defRPr sz="1800"/>
            </a:lvl4pPr>
            <a:lvl5pPr>
              <a:defRPr sz="1800"/>
            </a:lvl5pPr>
            <a:lvl6pPr>
              <a:defRPr sz="1302"/>
            </a:lvl6pPr>
            <a:lvl7pPr>
              <a:defRPr sz="1302"/>
            </a:lvl7pPr>
            <a:lvl8pPr>
              <a:defRPr sz="1302"/>
            </a:lvl8pPr>
            <a:lvl9pPr>
              <a:defRPr sz="1302"/>
            </a:lvl9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cxnSp>
        <p:nvCxnSpPr>
          <p:cNvPr id="36" name="Straight Connector 35">
            <a:extLst>
              <a:ext uri="{FF2B5EF4-FFF2-40B4-BE49-F238E27FC236}">
                <a16:creationId xmlns:a16="http://schemas.microsoft.com/office/drawing/2014/main" id="{474DA607-7660-4BC3-BE10-CE82F2344A79}"/>
              </a:ext>
            </a:extLst>
          </p:cNvPr>
          <p:cNvCxnSpPr/>
          <p:nvPr userDrawn="1"/>
        </p:nvCxnSpPr>
        <p:spPr>
          <a:xfrm>
            <a:off x="218262" y="882193"/>
            <a:ext cx="11768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50080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ARK_COLOUR_BG1">
    <p:bg>
      <p:bgPr>
        <a:solidFill>
          <a:srgbClr val="335E6F"/>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F8E21D1-D3AB-467C-827A-60A3C231CE6D}"/>
              </a:ext>
            </a:extLst>
          </p:cNvPr>
          <p:cNvSpPr>
            <a:spLocks noGrp="1"/>
          </p:cNvSpPr>
          <p:nvPr>
            <p:ph type="title" hasCustomPrompt="1"/>
          </p:nvPr>
        </p:nvSpPr>
        <p:spPr/>
        <p:txBody>
          <a:bodyPr/>
          <a:lstStyle/>
          <a:p>
            <a:r>
              <a:rPr lang="en-GB" altLang="en-US" noProof="0"/>
              <a:t>CLICK TO EDIT MASTER TITLE STYLE</a:t>
            </a:r>
            <a:endParaRPr lang="en-GB" noProof="0"/>
          </a:p>
        </p:txBody>
      </p:sp>
      <p:sp>
        <p:nvSpPr>
          <p:cNvPr id="3" name="Content Placeholder 2">
            <a:extLst>
              <a:ext uri="{FF2B5EF4-FFF2-40B4-BE49-F238E27FC236}">
                <a16:creationId xmlns:a16="http://schemas.microsoft.com/office/drawing/2014/main" id="{44EECD27-029B-4C0A-8414-E1DCA07598E9}"/>
              </a:ext>
            </a:extLst>
          </p:cNvPr>
          <p:cNvSpPr>
            <a:spLocks noGrp="1"/>
          </p:cNvSpPr>
          <p:nvPr>
            <p:ph idx="1"/>
          </p:nvPr>
        </p:nvSpPr>
        <p:spPr>
          <a:xfrm>
            <a:off x="218860" y="882000"/>
            <a:ext cx="11764800" cy="5328000"/>
          </a:xfrm>
        </p:spPr>
        <p:txBody>
          <a:bodyPr/>
          <a:lstStyle>
            <a:lvl1pPr>
              <a:defRPr sz="1800"/>
            </a:lvl1pPr>
            <a:lvl2pPr>
              <a:defRPr sz="1800"/>
            </a:lvl2pPr>
            <a:lvl3pPr>
              <a:defRPr sz="1800"/>
            </a:lvl3pPr>
            <a:lvl4pPr>
              <a:defRPr sz="1800"/>
            </a:lvl4pPr>
            <a:lvl5pPr>
              <a:defRPr sz="1800"/>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cxnSp>
        <p:nvCxnSpPr>
          <p:cNvPr id="5" name="Straight Connector 4">
            <a:extLst>
              <a:ext uri="{FF2B5EF4-FFF2-40B4-BE49-F238E27FC236}">
                <a16:creationId xmlns:a16="http://schemas.microsoft.com/office/drawing/2014/main" id="{FD2C6DB2-558F-4C84-B5E0-4624E082FC47}"/>
              </a:ext>
            </a:extLst>
          </p:cNvPr>
          <p:cNvCxnSpPr/>
          <p:nvPr userDrawn="1"/>
        </p:nvCxnSpPr>
        <p:spPr>
          <a:xfrm>
            <a:off x="218262" y="882193"/>
            <a:ext cx="11768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409665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ARK_COLOUR_BG2">
    <p:bg>
      <p:bgPr>
        <a:solidFill>
          <a:srgbClr val="8197A6"/>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454D428-23AE-4B01-BE91-F59947AAFD88}"/>
              </a:ext>
            </a:extLst>
          </p:cNvPr>
          <p:cNvSpPr>
            <a:spLocks noGrp="1"/>
          </p:cNvSpPr>
          <p:nvPr>
            <p:ph type="title" hasCustomPrompt="1"/>
          </p:nvPr>
        </p:nvSpPr>
        <p:spPr>
          <a:xfrm>
            <a:off x="216000" y="154800"/>
            <a:ext cx="10108800" cy="565200"/>
          </a:xfrm>
        </p:spPr>
        <p:txBody>
          <a:bodyPr/>
          <a:lstStyle>
            <a:lvl1pPr>
              <a:defRPr sz="3000"/>
            </a:lvl1pPr>
          </a:lstStyle>
          <a:p>
            <a:r>
              <a:rPr lang="en-GB" altLang="en-US" noProof="0"/>
              <a:t>CLICK TO EDIT MASTER TITLE STYLE</a:t>
            </a:r>
            <a:endParaRPr lang="en-GB" noProof="0"/>
          </a:p>
        </p:txBody>
      </p:sp>
      <p:sp>
        <p:nvSpPr>
          <p:cNvPr id="4" name="Content Placeholder 2">
            <a:extLst>
              <a:ext uri="{FF2B5EF4-FFF2-40B4-BE49-F238E27FC236}">
                <a16:creationId xmlns:a16="http://schemas.microsoft.com/office/drawing/2014/main" id="{9536C13B-CB48-4EFE-B92B-E0DF778BBE58}"/>
              </a:ext>
            </a:extLst>
          </p:cNvPr>
          <p:cNvSpPr>
            <a:spLocks noGrp="1"/>
          </p:cNvSpPr>
          <p:nvPr>
            <p:ph idx="1"/>
          </p:nvPr>
        </p:nvSpPr>
        <p:spPr>
          <a:xfrm>
            <a:off x="219600" y="882000"/>
            <a:ext cx="11764800" cy="5328000"/>
          </a:xfrm>
        </p:spPr>
        <p:txBody>
          <a:bodyPr/>
          <a:lstStyle>
            <a:lvl1pPr>
              <a:defRPr sz="1800">
                <a:solidFill>
                  <a:srgbClr val="335E6F"/>
                </a:solidFill>
              </a:defRPr>
            </a:lvl1pPr>
            <a:lvl2pPr>
              <a:defRPr sz="1800">
                <a:solidFill>
                  <a:srgbClr val="335E6F"/>
                </a:solidFill>
              </a:defRPr>
            </a:lvl2pPr>
            <a:lvl3pPr>
              <a:defRPr sz="1800">
                <a:solidFill>
                  <a:srgbClr val="335E6F"/>
                </a:solidFill>
              </a:defRPr>
            </a:lvl3pPr>
            <a:lvl4pPr>
              <a:defRPr sz="1800">
                <a:solidFill>
                  <a:srgbClr val="335E6F"/>
                </a:solidFill>
              </a:defRPr>
            </a:lvl4pPr>
            <a:lvl5pPr>
              <a:defRPr sz="1800">
                <a:solidFill>
                  <a:srgbClr val="335E6F"/>
                </a:solidFill>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cxnSp>
        <p:nvCxnSpPr>
          <p:cNvPr id="5" name="Straight Connector 4">
            <a:extLst>
              <a:ext uri="{FF2B5EF4-FFF2-40B4-BE49-F238E27FC236}">
                <a16:creationId xmlns:a16="http://schemas.microsoft.com/office/drawing/2014/main" id="{E39F78FA-F6D0-43E1-8D5E-F43274ADA42E}"/>
              </a:ext>
            </a:extLst>
          </p:cNvPr>
          <p:cNvCxnSpPr/>
          <p:nvPr userDrawn="1"/>
        </p:nvCxnSpPr>
        <p:spPr>
          <a:xfrm>
            <a:off x="218262" y="882193"/>
            <a:ext cx="11768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 Box 34">
            <a:extLst>
              <a:ext uri="{FF2B5EF4-FFF2-40B4-BE49-F238E27FC236}">
                <a16:creationId xmlns:a16="http://schemas.microsoft.com/office/drawing/2014/main" id="{EAF7257E-F8F1-46E7-AB31-BEECBE97600D}"/>
              </a:ext>
            </a:extLst>
          </p:cNvPr>
          <p:cNvSpPr txBox="1">
            <a:spLocks noChangeArrowheads="1"/>
          </p:cNvSpPr>
          <p:nvPr userDrawn="1"/>
        </p:nvSpPr>
        <p:spPr bwMode="auto">
          <a:xfrm>
            <a:off x="11680525" y="6202800"/>
            <a:ext cx="275075" cy="21544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Ins="0">
            <a:spAutoFit/>
          </a:bodyPr>
          <a:lstStyle/>
          <a:p>
            <a:pPr algn="r">
              <a:spcBef>
                <a:spcPct val="50000"/>
              </a:spcBef>
            </a:pPr>
            <a:r>
              <a:rPr lang="it-IT" sz="800" noProof="1">
                <a:solidFill>
                  <a:schemeClr val="bg1"/>
                </a:solidFill>
                <a:latin typeface="Arial" panose="020B0604020202020204" pitchFamily="34" charset="0"/>
                <a:cs typeface="Arial" panose="020B0604020202020204" pitchFamily="34" charset="0"/>
              </a:rPr>
              <a:t>  </a:t>
            </a:r>
            <a:fld id="{FDAC5C42-9B53-4063-AF51-A40D4C64F718}" type="slidenum">
              <a:rPr lang="it-IT" sz="800" noProof="1" smtClean="0">
                <a:solidFill>
                  <a:schemeClr val="bg1"/>
                </a:solidFill>
                <a:latin typeface="Arial" panose="020B0604020202020204" pitchFamily="34" charset="0"/>
                <a:cs typeface="Arial" panose="020B0604020202020204" pitchFamily="34" charset="0"/>
              </a:rPr>
              <a:t>‹#›</a:t>
            </a:fld>
            <a:endParaRPr lang="en-GB" sz="800" noProof="1">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576093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ARK_COLOUR_BG3">
    <p:bg>
      <p:bgPr>
        <a:solidFill>
          <a:srgbClr val="008E7A"/>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6AEE28F-8201-4291-B91D-87424F6B0F90}"/>
              </a:ext>
            </a:extLst>
          </p:cNvPr>
          <p:cNvSpPr>
            <a:spLocks noGrp="1"/>
          </p:cNvSpPr>
          <p:nvPr>
            <p:ph type="title" hasCustomPrompt="1"/>
          </p:nvPr>
        </p:nvSpPr>
        <p:spPr/>
        <p:txBody>
          <a:bodyPr/>
          <a:lstStyle/>
          <a:p>
            <a:r>
              <a:rPr lang="en-GB" altLang="en-US" noProof="0"/>
              <a:t>CLICK TO EDIT MASTER TITLE STYLE</a:t>
            </a:r>
            <a:endParaRPr lang="en-GB" noProof="0"/>
          </a:p>
        </p:txBody>
      </p:sp>
      <p:sp>
        <p:nvSpPr>
          <p:cNvPr id="3" name="Content Placeholder 2">
            <a:extLst>
              <a:ext uri="{FF2B5EF4-FFF2-40B4-BE49-F238E27FC236}">
                <a16:creationId xmlns:a16="http://schemas.microsoft.com/office/drawing/2014/main" id="{456958D4-DB1F-4336-9FAC-F1310EA70DC0}"/>
              </a:ext>
            </a:extLst>
          </p:cNvPr>
          <p:cNvSpPr>
            <a:spLocks noGrp="1"/>
          </p:cNvSpPr>
          <p:nvPr>
            <p:ph idx="1"/>
          </p:nvPr>
        </p:nvSpPr>
        <p:spPr>
          <a:xfrm>
            <a:off x="218860" y="882000"/>
            <a:ext cx="11764800" cy="5328000"/>
          </a:xfrm>
        </p:spPr>
        <p:txBody>
          <a:bodyPr/>
          <a:lstStyle>
            <a:lvl1pPr>
              <a:defRPr sz="1800">
                <a:solidFill>
                  <a:srgbClr val="76C8AE"/>
                </a:solidFill>
              </a:defRPr>
            </a:lvl1pPr>
            <a:lvl2pPr>
              <a:defRPr sz="1800">
                <a:solidFill>
                  <a:srgbClr val="76C8AE"/>
                </a:solidFill>
              </a:defRPr>
            </a:lvl2pPr>
            <a:lvl3pPr>
              <a:defRPr sz="1800">
                <a:solidFill>
                  <a:srgbClr val="76C8AE"/>
                </a:solidFill>
              </a:defRPr>
            </a:lvl3pPr>
            <a:lvl4pPr>
              <a:defRPr sz="1800">
                <a:solidFill>
                  <a:srgbClr val="76C8AE"/>
                </a:solidFill>
              </a:defRPr>
            </a:lvl4pPr>
            <a:lvl5pPr>
              <a:defRPr sz="1800">
                <a:solidFill>
                  <a:srgbClr val="76C8AE"/>
                </a:solidFill>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cxnSp>
        <p:nvCxnSpPr>
          <p:cNvPr id="6" name="Straight Connector 5">
            <a:extLst>
              <a:ext uri="{FF2B5EF4-FFF2-40B4-BE49-F238E27FC236}">
                <a16:creationId xmlns:a16="http://schemas.microsoft.com/office/drawing/2014/main" id="{A4F35ECC-E470-43DD-98A9-B01624008E8A}"/>
              </a:ext>
            </a:extLst>
          </p:cNvPr>
          <p:cNvCxnSpPr/>
          <p:nvPr userDrawn="1"/>
        </p:nvCxnSpPr>
        <p:spPr>
          <a:xfrm>
            <a:off x="218262" y="882193"/>
            <a:ext cx="11768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66073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ARK_COLOUR_BG4">
    <p:bg>
      <p:bgPr>
        <a:solidFill>
          <a:srgbClr val="960136"/>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79134E1-D455-4C26-B381-3FC697018EB2}"/>
              </a:ext>
            </a:extLst>
          </p:cNvPr>
          <p:cNvSpPr>
            <a:spLocks noGrp="1"/>
          </p:cNvSpPr>
          <p:nvPr>
            <p:ph type="title" hasCustomPrompt="1"/>
          </p:nvPr>
        </p:nvSpPr>
        <p:spPr/>
        <p:txBody>
          <a:bodyPr/>
          <a:lstStyle/>
          <a:p>
            <a:r>
              <a:rPr lang="en-GB" altLang="en-US" noProof="0"/>
              <a:t>CLICK TO EDIT MASTER TITLE STYLE</a:t>
            </a:r>
            <a:endParaRPr lang="en-GB" noProof="0"/>
          </a:p>
        </p:txBody>
      </p:sp>
      <p:sp>
        <p:nvSpPr>
          <p:cNvPr id="3" name="Content Placeholder 2">
            <a:extLst>
              <a:ext uri="{FF2B5EF4-FFF2-40B4-BE49-F238E27FC236}">
                <a16:creationId xmlns:a16="http://schemas.microsoft.com/office/drawing/2014/main" id="{4F4CBCA6-6806-4F98-BCC6-89DD1EF3B10B}"/>
              </a:ext>
            </a:extLst>
          </p:cNvPr>
          <p:cNvSpPr>
            <a:spLocks noGrp="1"/>
          </p:cNvSpPr>
          <p:nvPr>
            <p:ph idx="1"/>
          </p:nvPr>
        </p:nvSpPr>
        <p:spPr>
          <a:xfrm>
            <a:off x="218860" y="882000"/>
            <a:ext cx="11764800" cy="5328000"/>
          </a:xfrm>
        </p:spPr>
        <p:txBody>
          <a:bodyPr/>
          <a:lstStyle>
            <a:lvl1pPr>
              <a:defRPr>
                <a:solidFill>
                  <a:srgbClr val="F1666A"/>
                </a:solidFill>
              </a:defRPr>
            </a:lvl1pPr>
            <a:lvl2pPr>
              <a:defRPr>
                <a:solidFill>
                  <a:srgbClr val="F1666A"/>
                </a:solidFill>
              </a:defRPr>
            </a:lvl2pPr>
            <a:lvl3pPr>
              <a:defRPr>
                <a:solidFill>
                  <a:srgbClr val="F1666A"/>
                </a:solidFill>
              </a:defRPr>
            </a:lvl3pPr>
            <a:lvl4pPr>
              <a:defRPr>
                <a:solidFill>
                  <a:srgbClr val="F1666A"/>
                </a:solidFill>
              </a:defRPr>
            </a:lvl4pPr>
            <a:lvl5pPr>
              <a:defRPr>
                <a:solidFill>
                  <a:srgbClr val="F1666A"/>
                </a:solidFill>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cxnSp>
        <p:nvCxnSpPr>
          <p:cNvPr id="6" name="Straight Connector 5">
            <a:extLst>
              <a:ext uri="{FF2B5EF4-FFF2-40B4-BE49-F238E27FC236}">
                <a16:creationId xmlns:a16="http://schemas.microsoft.com/office/drawing/2014/main" id="{4B574315-B7CB-4D67-938B-343DBD8D47E1}"/>
              </a:ext>
            </a:extLst>
          </p:cNvPr>
          <p:cNvCxnSpPr/>
          <p:nvPr userDrawn="1"/>
        </p:nvCxnSpPr>
        <p:spPr>
          <a:xfrm>
            <a:off x="218262" y="882193"/>
            <a:ext cx="11768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155570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ARK_COLOUR_BG5">
    <p:bg>
      <p:bgPr>
        <a:solidFill>
          <a:srgbClr val="F47920"/>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7E46C08-64B4-42D6-AF34-8AC1C34A0CF1}"/>
              </a:ext>
            </a:extLst>
          </p:cNvPr>
          <p:cNvSpPr>
            <a:spLocks noGrp="1"/>
          </p:cNvSpPr>
          <p:nvPr>
            <p:ph type="title" hasCustomPrompt="1"/>
          </p:nvPr>
        </p:nvSpPr>
        <p:spPr>
          <a:xfrm>
            <a:off x="216000" y="154800"/>
            <a:ext cx="10108800" cy="565200"/>
          </a:xfrm>
        </p:spPr>
        <p:txBody>
          <a:bodyPr/>
          <a:lstStyle/>
          <a:p>
            <a:r>
              <a:rPr lang="en-GB" altLang="en-US" noProof="0"/>
              <a:t>CLICK TO EDIT MASTER TITLE STYLE</a:t>
            </a:r>
            <a:endParaRPr lang="en-GB" noProof="0"/>
          </a:p>
        </p:txBody>
      </p:sp>
      <p:sp>
        <p:nvSpPr>
          <p:cNvPr id="3" name="Content Placeholder 2">
            <a:extLst>
              <a:ext uri="{FF2B5EF4-FFF2-40B4-BE49-F238E27FC236}">
                <a16:creationId xmlns:a16="http://schemas.microsoft.com/office/drawing/2014/main" id="{6E29B6CC-D6D4-4607-B2F0-95D88CF48646}"/>
              </a:ext>
            </a:extLst>
          </p:cNvPr>
          <p:cNvSpPr>
            <a:spLocks noGrp="1"/>
          </p:cNvSpPr>
          <p:nvPr>
            <p:ph idx="1" hasCustomPrompt="1"/>
          </p:nvPr>
        </p:nvSpPr>
        <p:spPr>
          <a:xfrm>
            <a:off x="218860" y="882000"/>
            <a:ext cx="11764800" cy="5328000"/>
          </a:xfrm>
        </p:spPr>
        <p:txBody>
          <a:bodyPr/>
          <a:lstStyle>
            <a:lvl1pPr>
              <a:defRPr sz="1800">
                <a:solidFill>
                  <a:srgbClr val="FFCC4E"/>
                </a:solidFill>
              </a:defRPr>
            </a:lvl1pPr>
            <a:lvl2pPr>
              <a:defRPr sz="1800">
                <a:solidFill>
                  <a:srgbClr val="FFCC4E"/>
                </a:solidFill>
              </a:defRPr>
            </a:lvl2pPr>
            <a:lvl3pPr>
              <a:defRPr sz="1800">
                <a:solidFill>
                  <a:srgbClr val="FFCC4E"/>
                </a:solidFill>
              </a:defRPr>
            </a:lvl3pPr>
            <a:lvl4pPr>
              <a:defRPr sz="1800">
                <a:solidFill>
                  <a:srgbClr val="FFCC4E"/>
                </a:solidFill>
              </a:defRPr>
            </a:lvl4pPr>
            <a:lvl5pPr>
              <a:defRPr sz="1800">
                <a:solidFill>
                  <a:srgbClr val="FFCC4E"/>
                </a:solidFill>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err="1"/>
              <a:t>fth</a:t>
            </a:r>
            <a:r>
              <a:rPr lang="en-GB" noProof="0"/>
              <a:t> level</a:t>
            </a:r>
          </a:p>
        </p:txBody>
      </p:sp>
      <p:cxnSp>
        <p:nvCxnSpPr>
          <p:cNvPr id="5" name="Straight Connector 4">
            <a:extLst>
              <a:ext uri="{FF2B5EF4-FFF2-40B4-BE49-F238E27FC236}">
                <a16:creationId xmlns:a16="http://schemas.microsoft.com/office/drawing/2014/main" id="{8629367B-34A8-4563-A1F3-2FC66FD3EB06}"/>
              </a:ext>
            </a:extLst>
          </p:cNvPr>
          <p:cNvCxnSpPr/>
          <p:nvPr userDrawn="1"/>
        </p:nvCxnSpPr>
        <p:spPr>
          <a:xfrm>
            <a:off x="218262" y="882193"/>
            <a:ext cx="11768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456962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ARK_COLOUR_BG6">
    <p:bg>
      <p:bgPr>
        <a:solidFill>
          <a:srgbClr val="006196"/>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25B35B1-EFE6-4875-B916-1BC8765B59D5}"/>
              </a:ext>
            </a:extLst>
          </p:cNvPr>
          <p:cNvSpPr>
            <a:spLocks noGrp="1"/>
          </p:cNvSpPr>
          <p:nvPr>
            <p:ph type="title" hasCustomPrompt="1"/>
          </p:nvPr>
        </p:nvSpPr>
        <p:spPr/>
        <p:txBody>
          <a:bodyPr/>
          <a:lstStyle/>
          <a:p>
            <a:r>
              <a:rPr lang="en-GB" altLang="en-US" noProof="0"/>
              <a:t>CLICK TO EDIT MASTER TITLE STYLE</a:t>
            </a:r>
            <a:endParaRPr lang="en-GB" noProof="0"/>
          </a:p>
        </p:txBody>
      </p:sp>
      <p:sp>
        <p:nvSpPr>
          <p:cNvPr id="3" name="Content Placeholder 2">
            <a:extLst>
              <a:ext uri="{FF2B5EF4-FFF2-40B4-BE49-F238E27FC236}">
                <a16:creationId xmlns:a16="http://schemas.microsoft.com/office/drawing/2014/main" id="{08032693-5FF5-4EE9-BE3E-903A4B28FE4D}"/>
              </a:ext>
            </a:extLst>
          </p:cNvPr>
          <p:cNvSpPr>
            <a:spLocks noGrp="1"/>
          </p:cNvSpPr>
          <p:nvPr>
            <p:ph idx="1"/>
          </p:nvPr>
        </p:nvSpPr>
        <p:spPr>
          <a:xfrm>
            <a:off x="218860" y="882000"/>
            <a:ext cx="11764800" cy="5328000"/>
          </a:xfrm>
        </p:spPr>
        <p:txBody>
          <a:bodyPr/>
          <a:lstStyle>
            <a:lvl1pPr>
              <a:defRPr sz="1800">
                <a:solidFill>
                  <a:srgbClr val="009BDB"/>
                </a:solidFill>
              </a:defRPr>
            </a:lvl1pPr>
            <a:lvl2pPr>
              <a:defRPr sz="1800">
                <a:solidFill>
                  <a:srgbClr val="009BDB"/>
                </a:solidFill>
              </a:defRPr>
            </a:lvl2pPr>
            <a:lvl3pPr>
              <a:defRPr sz="1800">
                <a:solidFill>
                  <a:srgbClr val="009BDB"/>
                </a:solidFill>
              </a:defRPr>
            </a:lvl3pPr>
            <a:lvl4pPr>
              <a:defRPr sz="1800">
                <a:solidFill>
                  <a:srgbClr val="009BDB"/>
                </a:solidFill>
              </a:defRPr>
            </a:lvl4pPr>
            <a:lvl5pPr>
              <a:defRPr sz="1800">
                <a:solidFill>
                  <a:srgbClr val="009BDB"/>
                </a:solidFill>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cxnSp>
        <p:nvCxnSpPr>
          <p:cNvPr id="5" name="Straight Connector 4">
            <a:extLst>
              <a:ext uri="{FF2B5EF4-FFF2-40B4-BE49-F238E27FC236}">
                <a16:creationId xmlns:a16="http://schemas.microsoft.com/office/drawing/2014/main" id="{FE75EAA0-B23C-4CF3-8040-68232CDD55A5}"/>
              </a:ext>
            </a:extLst>
          </p:cNvPr>
          <p:cNvCxnSpPr/>
          <p:nvPr userDrawn="1"/>
        </p:nvCxnSpPr>
        <p:spPr>
          <a:xfrm>
            <a:off x="218262" y="882193"/>
            <a:ext cx="11768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546094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ARK_CLOSING1">
    <p:bg>
      <p:bgPr>
        <a:solidFill>
          <a:srgbClr val="003249"/>
        </a:solidFill>
        <a:effectLst/>
      </p:bgPr>
    </p:bg>
    <p:spTree>
      <p:nvGrpSpPr>
        <p:cNvPr id="1" name=""/>
        <p:cNvGrpSpPr/>
        <p:nvPr/>
      </p:nvGrpSpPr>
      <p:grpSpPr>
        <a:xfrm>
          <a:off x="0" y="0"/>
          <a:ext cx="0" cy="0"/>
          <a:chOff x="0" y="0"/>
          <a:chExt cx="0" cy="0"/>
        </a:xfrm>
      </p:grpSpPr>
      <p:sp>
        <p:nvSpPr>
          <p:cNvPr id="3" name="Rettangolo 2">
            <a:extLst>
              <a:ext uri="{FF2B5EF4-FFF2-40B4-BE49-F238E27FC236}">
                <a16:creationId xmlns:a16="http://schemas.microsoft.com/office/drawing/2014/main" id="{49F9D6BA-4369-4A77-B906-1DB3998CAEE6}"/>
              </a:ext>
            </a:extLst>
          </p:cNvPr>
          <p:cNvSpPr/>
          <p:nvPr userDrawn="1"/>
        </p:nvSpPr>
        <p:spPr>
          <a:xfrm>
            <a:off x="0" y="0"/>
            <a:ext cx="12277314" cy="6858000"/>
          </a:xfrm>
          <a:prstGeom prst="rect">
            <a:avLst/>
          </a:prstGeom>
          <a:solidFill>
            <a:srgbClr val="335E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Rectangle 8">
            <a:extLst>
              <a:ext uri="{FF2B5EF4-FFF2-40B4-BE49-F238E27FC236}">
                <a16:creationId xmlns:a16="http://schemas.microsoft.com/office/drawing/2014/main" id="{C1D3BEF3-BA94-4314-8B5C-E1B50DD15057}"/>
              </a:ext>
            </a:extLst>
          </p:cNvPr>
          <p:cNvSpPr/>
          <p:nvPr userDrawn="1"/>
        </p:nvSpPr>
        <p:spPr>
          <a:xfrm flipH="1">
            <a:off x="4699115" y="2011304"/>
            <a:ext cx="2827109" cy="2819035"/>
          </a:xfrm>
          <a:prstGeom prst="rect">
            <a:avLst/>
          </a:prstGeom>
          <a:solidFill>
            <a:srgbClr val="003249"/>
          </a:solidFill>
          <a:ln w="9525">
            <a:solidFill>
              <a:srgbClr val="0032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72"/>
          </a:p>
        </p:txBody>
      </p:sp>
      <p:sp>
        <p:nvSpPr>
          <p:cNvPr id="10" name="Subtitle 2">
            <a:extLst>
              <a:ext uri="{FF2B5EF4-FFF2-40B4-BE49-F238E27FC236}">
                <a16:creationId xmlns:a16="http://schemas.microsoft.com/office/drawing/2014/main" id="{39F16787-8A53-41D0-B7DB-805E3E72C17B}"/>
              </a:ext>
            </a:extLst>
          </p:cNvPr>
          <p:cNvSpPr txBox="1">
            <a:spLocks/>
          </p:cNvSpPr>
          <p:nvPr userDrawn="1"/>
        </p:nvSpPr>
        <p:spPr>
          <a:xfrm>
            <a:off x="4699115" y="4524207"/>
            <a:ext cx="2820471" cy="314495"/>
          </a:xfrm>
          <a:prstGeom prst="rect">
            <a:avLst/>
          </a:prstGeom>
        </p:spPr>
        <p:txBody>
          <a:bodyPr vert="horz" lIns="66151" tIns="33076" rIns="66151" bIns="33076" rtlCol="0">
            <a:norm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r"/>
            <a:endParaRPr lang="en-GB" sz="1013">
              <a:solidFill>
                <a:srgbClr val="8197A6"/>
              </a:solidFill>
              <a:latin typeface="Arial" charset="0"/>
              <a:ea typeface="Arial" charset="0"/>
              <a:cs typeface="Arial" charset="0"/>
            </a:endParaRPr>
          </a:p>
        </p:txBody>
      </p:sp>
      <p:sp>
        <p:nvSpPr>
          <p:cNvPr id="11" name="Text Placeholder 2">
            <a:extLst>
              <a:ext uri="{FF2B5EF4-FFF2-40B4-BE49-F238E27FC236}">
                <a16:creationId xmlns:a16="http://schemas.microsoft.com/office/drawing/2014/main" id="{C7BEF393-6511-46BA-9E6C-1CDE034CBF68}"/>
              </a:ext>
            </a:extLst>
          </p:cNvPr>
          <p:cNvSpPr>
            <a:spLocks noGrp="1"/>
          </p:cNvSpPr>
          <p:nvPr>
            <p:ph type="body" idx="14"/>
          </p:nvPr>
        </p:nvSpPr>
        <p:spPr>
          <a:xfrm>
            <a:off x="4699115" y="2041527"/>
            <a:ext cx="2827111" cy="2359024"/>
          </a:xfrm>
          <a:prstGeom prst="rect">
            <a:avLst/>
          </a:prstGeom>
        </p:spPr>
        <p:txBody>
          <a:bodyPr anchor="t">
            <a:normAutofit/>
          </a:bodyPr>
          <a:lstStyle>
            <a:lvl1pPr marL="0" indent="0" algn="l">
              <a:buNone/>
              <a:defRPr sz="2140" b="0" baseline="0">
                <a:solidFill>
                  <a:schemeClr val="bg1"/>
                </a:solidFill>
                <a:latin typeface="Arial" charset="0"/>
                <a:ea typeface="Arial" charset="0"/>
                <a:cs typeface="Arial" charset="0"/>
              </a:defRPr>
            </a:lvl1pPr>
            <a:lvl2pPr marL="330738" indent="0">
              <a:buNone/>
              <a:defRPr sz="1447" b="1"/>
            </a:lvl2pPr>
            <a:lvl3pPr marL="661477" indent="0">
              <a:buNone/>
              <a:defRPr sz="1302" b="1"/>
            </a:lvl3pPr>
            <a:lvl4pPr marL="992215" indent="0">
              <a:buNone/>
              <a:defRPr sz="1157" b="1"/>
            </a:lvl4pPr>
            <a:lvl5pPr marL="1322954" indent="0">
              <a:buNone/>
              <a:defRPr sz="1157" b="1"/>
            </a:lvl5pPr>
            <a:lvl6pPr marL="1653692" indent="0">
              <a:buNone/>
              <a:defRPr sz="1157" b="1"/>
            </a:lvl6pPr>
            <a:lvl7pPr marL="1984431" indent="0">
              <a:buNone/>
              <a:defRPr sz="1157" b="1"/>
            </a:lvl7pPr>
            <a:lvl8pPr marL="2315169" indent="0">
              <a:buNone/>
              <a:defRPr sz="1157" b="1"/>
            </a:lvl8pPr>
            <a:lvl9pPr marL="2645908" indent="0">
              <a:buNone/>
              <a:defRPr sz="1157" b="1"/>
            </a:lvl9pPr>
          </a:lstStyle>
          <a:p>
            <a:pPr lvl="0"/>
            <a:r>
              <a:rPr lang="en-GB" noProof="0"/>
              <a:t>Click to edit Master text styles</a:t>
            </a:r>
          </a:p>
        </p:txBody>
      </p:sp>
      <p:sp>
        <p:nvSpPr>
          <p:cNvPr id="12" name="Subtitle 2">
            <a:extLst>
              <a:ext uri="{FF2B5EF4-FFF2-40B4-BE49-F238E27FC236}">
                <a16:creationId xmlns:a16="http://schemas.microsoft.com/office/drawing/2014/main" id="{142739B0-932D-4E43-A871-586E86D63CDA}"/>
              </a:ext>
            </a:extLst>
          </p:cNvPr>
          <p:cNvSpPr txBox="1">
            <a:spLocks/>
          </p:cNvSpPr>
          <p:nvPr userDrawn="1"/>
        </p:nvSpPr>
        <p:spPr>
          <a:xfrm>
            <a:off x="4699115" y="1740025"/>
            <a:ext cx="2827111" cy="261521"/>
          </a:xfrm>
          <a:prstGeom prst="rect">
            <a:avLst/>
          </a:prstGeom>
        </p:spPr>
        <p:txBody>
          <a:bodyPr vert="horz" lIns="66151" tIns="33076" rIns="66151" bIns="33076" rtlCol="0">
            <a:no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l"/>
            <a:r>
              <a:rPr lang="en-GB" sz="796">
                <a:solidFill>
                  <a:schemeClr val="bg1"/>
                </a:solidFill>
                <a:latin typeface="Arial" charset="0"/>
                <a:ea typeface="Arial" charset="0"/>
                <a:cs typeface="Arial" charset="0"/>
              </a:rPr>
              <a:t>Produced by</a:t>
            </a:r>
            <a:endParaRPr lang="en-US" sz="796">
              <a:solidFill>
                <a:schemeClr val="bg1"/>
              </a:solidFill>
              <a:latin typeface="Arial" charset="0"/>
              <a:ea typeface="Arial" charset="0"/>
              <a:cs typeface="Arial" charset="0"/>
            </a:endParaRPr>
          </a:p>
        </p:txBody>
      </p:sp>
      <p:sp>
        <p:nvSpPr>
          <p:cNvPr id="13" name="Text Placeholder 2">
            <a:extLst>
              <a:ext uri="{FF2B5EF4-FFF2-40B4-BE49-F238E27FC236}">
                <a16:creationId xmlns:a16="http://schemas.microsoft.com/office/drawing/2014/main" id="{495EE1E9-8C9C-4791-ADEC-8A6CB2EB49B2}"/>
              </a:ext>
            </a:extLst>
          </p:cNvPr>
          <p:cNvSpPr>
            <a:spLocks noGrp="1"/>
          </p:cNvSpPr>
          <p:nvPr>
            <p:ph type="body" idx="15" hasCustomPrompt="1"/>
          </p:nvPr>
        </p:nvSpPr>
        <p:spPr>
          <a:xfrm>
            <a:off x="4699115" y="4406774"/>
            <a:ext cx="2827111" cy="423565"/>
          </a:xfrm>
          <a:prstGeom prst="rect">
            <a:avLst/>
          </a:prstGeom>
        </p:spPr>
        <p:txBody>
          <a:bodyPr anchor="ctr">
            <a:noAutofit/>
          </a:bodyPr>
          <a:lstStyle>
            <a:lvl1pPr marL="0" indent="0" algn="l">
              <a:buNone/>
              <a:defRPr sz="1500" b="0" baseline="0">
                <a:solidFill>
                  <a:schemeClr val="bg1"/>
                </a:solidFill>
                <a:latin typeface="Arial" charset="0"/>
                <a:ea typeface="Arial" charset="0"/>
                <a:cs typeface="Arial" charset="0"/>
              </a:defRPr>
            </a:lvl1pPr>
            <a:lvl2pPr marL="330738" indent="0">
              <a:buNone/>
              <a:defRPr sz="1447" b="1"/>
            </a:lvl2pPr>
            <a:lvl3pPr marL="661477" indent="0">
              <a:buNone/>
              <a:defRPr sz="1302" b="1"/>
            </a:lvl3pPr>
            <a:lvl4pPr marL="992215" indent="0">
              <a:buNone/>
              <a:defRPr sz="1157" b="1"/>
            </a:lvl4pPr>
            <a:lvl5pPr marL="1322954" indent="0">
              <a:buNone/>
              <a:defRPr sz="1157" b="1"/>
            </a:lvl5pPr>
            <a:lvl6pPr marL="1653692" indent="0">
              <a:buNone/>
              <a:defRPr sz="1157" b="1"/>
            </a:lvl6pPr>
            <a:lvl7pPr marL="1984431" indent="0">
              <a:buNone/>
              <a:defRPr sz="1157" b="1"/>
            </a:lvl7pPr>
            <a:lvl8pPr marL="2315169" indent="0">
              <a:buNone/>
              <a:defRPr sz="1157" b="1"/>
            </a:lvl8pPr>
            <a:lvl9pPr marL="2645908" indent="0">
              <a:buNone/>
              <a:defRPr sz="1157" b="1"/>
            </a:lvl9pPr>
          </a:lstStyle>
          <a:p>
            <a:pPr lvl="0"/>
            <a:r>
              <a:rPr lang="en-GB" noProof="0"/>
              <a:t>Click to edit Master text styles</a:t>
            </a:r>
          </a:p>
        </p:txBody>
      </p:sp>
    </p:spTree>
    <p:extLst>
      <p:ext uri="{BB962C8B-B14F-4D97-AF65-F5344CB8AC3E}">
        <p14:creationId xmlns:p14="http://schemas.microsoft.com/office/powerpoint/2010/main" val="24359915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rgbClr val="003249"/>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2B2B2E7-BCE3-4EC1-AD51-3894C5284DA1}"/>
              </a:ext>
            </a:extLst>
          </p:cNvPr>
          <p:cNvSpPr>
            <a:spLocks noGrp="1"/>
          </p:cNvSpPr>
          <p:nvPr>
            <p:ph type="title" hasCustomPrompt="1"/>
          </p:nvPr>
        </p:nvSpPr>
        <p:spPr>
          <a:xfrm>
            <a:off x="216000" y="154800"/>
            <a:ext cx="10108800" cy="565200"/>
          </a:xfrm>
        </p:spPr>
        <p:txBody>
          <a:bodyPr/>
          <a:lstStyle>
            <a:lvl1pPr algn="l">
              <a:defRPr sz="3000"/>
            </a:lvl1pPr>
          </a:lstStyle>
          <a:p>
            <a:r>
              <a:rPr lang="en-GB" altLang="en-US" noProof="0"/>
              <a:t>CLICK TO EDIT MASTER TITLE STYLE</a:t>
            </a:r>
            <a:endParaRPr lang="en-GB" noProof="0"/>
          </a:p>
        </p:txBody>
      </p:sp>
    </p:spTree>
    <p:extLst>
      <p:ext uri="{BB962C8B-B14F-4D97-AF65-F5344CB8AC3E}">
        <p14:creationId xmlns:p14="http://schemas.microsoft.com/office/powerpoint/2010/main" val="22918537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VER1">
    <p:spTree>
      <p:nvGrpSpPr>
        <p:cNvPr id="1" name=""/>
        <p:cNvGrpSpPr/>
        <p:nvPr/>
      </p:nvGrpSpPr>
      <p:grpSpPr>
        <a:xfrm>
          <a:off x="0" y="0"/>
          <a:ext cx="0" cy="0"/>
          <a:chOff x="0" y="0"/>
          <a:chExt cx="0" cy="0"/>
        </a:xfrm>
      </p:grpSpPr>
      <p:pic>
        <p:nvPicPr>
          <p:cNvPr id="3" name="Picture 169">
            <a:extLst>
              <a:ext uri="{FF2B5EF4-FFF2-40B4-BE49-F238E27FC236}">
                <a16:creationId xmlns:a16="http://schemas.microsoft.com/office/drawing/2014/main" id="{62C2602F-BC1F-4AC9-8F8F-37D4246EC5C5}"/>
              </a:ext>
            </a:extLst>
          </p:cNvPr>
          <p:cNvPicPr>
            <a:picLocks noChangeAspect="1"/>
          </p:cNvPicPr>
          <p:nvPr userDrawn="1"/>
        </p:nvPicPr>
        <p:blipFill rotWithShape="1">
          <a:blip r:embed="rId2" cstate="email">
            <a:alphaModFix/>
            <a:extLst>
              <a:ext uri="{28A0092B-C50C-407E-A947-70E740481C1C}">
                <a14:useLocalDpi xmlns:a14="http://schemas.microsoft.com/office/drawing/2010/main"/>
              </a:ext>
            </a:extLst>
          </a:blip>
          <a:srcRect/>
          <a:stretch/>
        </p:blipFill>
        <p:spPr>
          <a:xfrm>
            <a:off x="0" y="-1"/>
            <a:ext cx="12229200" cy="6878925"/>
          </a:xfrm>
          <a:prstGeom prst="rect">
            <a:avLst/>
          </a:prstGeom>
        </p:spPr>
      </p:pic>
      <p:sp>
        <p:nvSpPr>
          <p:cNvPr id="90" name="Rectangle 4">
            <a:extLst>
              <a:ext uri="{FF2B5EF4-FFF2-40B4-BE49-F238E27FC236}">
                <a16:creationId xmlns:a16="http://schemas.microsoft.com/office/drawing/2014/main" id="{FBF93EDD-5149-43C3-AE03-E4F5F512FE93}"/>
              </a:ext>
            </a:extLst>
          </p:cNvPr>
          <p:cNvSpPr/>
          <p:nvPr userDrawn="1"/>
        </p:nvSpPr>
        <p:spPr>
          <a:xfrm>
            <a:off x="1" y="-2"/>
            <a:ext cx="12225338" cy="6878925"/>
          </a:xfrm>
          <a:prstGeom prst="rect">
            <a:avLst/>
          </a:prstGeom>
          <a:solidFill>
            <a:srgbClr val="0032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6323" name="Rectangle 2"/>
          <p:cNvSpPr>
            <a:spLocks noGrp="1" noChangeArrowheads="1"/>
          </p:cNvSpPr>
          <p:nvPr>
            <p:ph type="subTitle" idx="1" hasCustomPrompt="1"/>
          </p:nvPr>
        </p:nvSpPr>
        <p:spPr>
          <a:xfrm>
            <a:off x="118699" y="5258117"/>
            <a:ext cx="10627380" cy="381451"/>
          </a:xfrm>
          <a:prstGeom prst="rect">
            <a:avLst/>
          </a:prstGeom>
        </p:spPr>
        <p:txBody>
          <a:bodyPr wrap="square">
            <a:spAutoFit/>
          </a:bodyPr>
          <a:lstStyle>
            <a:lvl1pPr marL="0" indent="0">
              <a:buFont typeface="Verdana" pitchFamily="34" charset="0"/>
              <a:buNone/>
              <a:defRPr sz="1736"/>
            </a:lvl1pPr>
          </a:lstStyle>
          <a:p>
            <a:pPr lvl="0"/>
            <a:r>
              <a:rPr lang="en-GB" noProof="0" err="1"/>
              <a:t>SubTitle</a:t>
            </a:r>
            <a:endParaRPr lang="en-GB" noProof="0"/>
          </a:p>
        </p:txBody>
      </p:sp>
      <p:sp>
        <p:nvSpPr>
          <p:cNvPr id="56325" name="Rectangle 6"/>
          <p:cNvSpPr>
            <a:spLocks noGrp="1" noChangeArrowheads="1"/>
          </p:cNvSpPr>
          <p:nvPr>
            <p:ph type="ctrTitle" hasCustomPrompt="1"/>
          </p:nvPr>
        </p:nvSpPr>
        <p:spPr>
          <a:xfrm>
            <a:off x="126000" y="3421831"/>
            <a:ext cx="10625007" cy="567399"/>
          </a:xfrm>
          <a:prstGeom prst="rect">
            <a:avLst/>
          </a:prstGeom>
        </p:spPr>
        <p:txBody>
          <a:bodyPr/>
          <a:lstStyle>
            <a:lvl1pPr algn="l">
              <a:defRPr sz="3087">
                <a:solidFill>
                  <a:schemeClr val="bg1"/>
                </a:solidFill>
              </a:defRPr>
            </a:lvl1pPr>
          </a:lstStyle>
          <a:p>
            <a:pPr lvl="0"/>
            <a:r>
              <a:rPr lang="en-GB" noProof="0"/>
              <a:t>NAME YOUR PRESENTATION</a:t>
            </a:r>
          </a:p>
        </p:txBody>
      </p:sp>
      <p:sp>
        <p:nvSpPr>
          <p:cNvPr id="56347" name="Text Box 27"/>
          <p:cNvSpPr txBox="1">
            <a:spLocks noChangeArrowheads="1"/>
          </p:cNvSpPr>
          <p:nvPr userDrawn="1"/>
        </p:nvSpPr>
        <p:spPr bwMode="auto">
          <a:xfrm>
            <a:off x="844737" y="6429376"/>
            <a:ext cx="6706956" cy="2111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GB" sz="772" noProof="0"/>
          </a:p>
        </p:txBody>
      </p:sp>
      <p:cxnSp>
        <p:nvCxnSpPr>
          <p:cNvPr id="121" name="Straight Connector 64">
            <a:extLst>
              <a:ext uri="{FF2B5EF4-FFF2-40B4-BE49-F238E27FC236}">
                <a16:creationId xmlns:a16="http://schemas.microsoft.com/office/drawing/2014/main" id="{6B88ADAB-0C9C-4BC9-A42C-A57312626145}"/>
              </a:ext>
            </a:extLst>
          </p:cNvPr>
          <p:cNvCxnSpPr>
            <a:cxnSpLocks/>
          </p:cNvCxnSpPr>
          <p:nvPr userDrawn="1"/>
        </p:nvCxnSpPr>
        <p:spPr>
          <a:xfrm>
            <a:off x="222041" y="6422971"/>
            <a:ext cx="11768092" cy="0"/>
          </a:xfrm>
          <a:prstGeom prst="line">
            <a:avLst/>
          </a:prstGeom>
          <a:ln w="9525"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cxnSp>
        <p:nvCxnSpPr>
          <p:cNvPr id="94" name="Straight Connector 152">
            <a:extLst>
              <a:ext uri="{FF2B5EF4-FFF2-40B4-BE49-F238E27FC236}">
                <a16:creationId xmlns:a16="http://schemas.microsoft.com/office/drawing/2014/main" id="{357F7D0F-2D50-4418-8EB4-564A4B2CEE5B}"/>
              </a:ext>
            </a:extLst>
          </p:cNvPr>
          <p:cNvCxnSpPr>
            <a:cxnSpLocks/>
          </p:cNvCxnSpPr>
          <p:nvPr userDrawn="1"/>
        </p:nvCxnSpPr>
        <p:spPr>
          <a:xfrm>
            <a:off x="223200" y="4106871"/>
            <a:ext cx="11768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43" name="Text Box 24">
            <a:extLst>
              <a:ext uri="{FF2B5EF4-FFF2-40B4-BE49-F238E27FC236}">
                <a16:creationId xmlns:a16="http://schemas.microsoft.com/office/drawing/2014/main" id="{7D33984A-D43C-428F-AB4A-04E5B59FAE71}"/>
              </a:ext>
            </a:extLst>
          </p:cNvPr>
          <p:cNvSpPr txBox="1">
            <a:spLocks noChangeArrowheads="1"/>
          </p:cNvSpPr>
          <p:nvPr userDrawn="1"/>
        </p:nvSpPr>
        <p:spPr bwMode="auto">
          <a:xfrm>
            <a:off x="11833582" y="5406990"/>
            <a:ext cx="227947" cy="276999"/>
          </a:xfrm>
          <a:prstGeom prst="rect">
            <a:avLst/>
          </a:prstGeom>
          <a:noFill/>
          <a:ln>
            <a:noFill/>
          </a:ln>
          <a:effectLst/>
        </p:spPr>
        <p:txBody>
          <a:bodyPr wrap="none">
            <a:spAutoFit/>
          </a:bodyPr>
          <a:lstStyle/>
          <a:p>
            <a:pPr algn="r">
              <a:spcBef>
                <a:spcPts val="0"/>
              </a:spcBef>
            </a:pPr>
            <a:r>
              <a:rPr lang="en-GB" sz="1200">
                <a:solidFill>
                  <a:schemeClr val="bg1"/>
                </a:solidFill>
                <a:latin typeface="Arial" panose="020B0604020202020204" pitchFamily="34" charset="0"/>
                <a:cs typeface="Arial" panose="020B0604020202020204" pitchFamily="34" charset="0"/>
              </a:rPr>
              <a:t> </a:t>
            </a:r>
          </a:p>
        </p:txBody>
      </p:sp>
      <p:sp>
        <p:nvSpPr>
          <p:cNvPr id="44" name="Text Box 25">
            <a:extLst>
              <a:ext uri="{FF2B5EF4-FFF2-40B4-BE49-F238E27FC236}">
                <a16:creationId xmlns:a16="http://schemas.microsoft.com/office/drawing/2014/main" id="{7AB46881-5DF0-4A35-AA27-0D32ECF82359}"/>
              </a:ext>
            </a:extLst>
          </p:cNvPr>
          <p:cNvSpPr txBox="1">
            <a:spLocks noChangeArrowheads="1"/>
          </p:cNvSpPr>
          <p:nvPr userDrawn="1"/>
        </p:nvSpPr>
        <p:spPr bwMode="auto">
          <a:xfrm>
            <a:off x="11811453" y="6156809"/>
            <a:ext cx="227948" cy="276999"/>
          </a:xfrm>
          <a:prstGeom prst="rect">
            <a:avLst/>
          </a:prstGeom>
          <a:noFill/>
          <a:ln>
            <a:noFill/>
          </a:ln>
          <a:effectLst/>
        </p:spPr>
        <p:txBody>
          <a:bodyPr wrap="none">
            <a:spAutoFit/>
          </a:bodyPr>
          <a:lstStyle/>
          <a:p>
            <a:pPr algn="r">
              <a:spcBef>
                <a:spcPts val="0"/>
              </a:spcBef>
            </a:pPr>
            <a:r>
              <a:rPr lang="en-GB" sz="1200">
                <a:solidFill>
                  <a:schemeClr val="bg1"/>
                </a:solidFill>
                <a:latin typeface="Arial" panose="020B0604020202020204" pitchFamily="34" charset="0"/>
                <a:cs typeface="Arial" panose="020B0604020202020204" pitchFamily="34" charset="0"/>
              </a:rPr>
              <a:t> </a:t>
            </a:r>
          </a:p>
        </p:txBody>
      </p:sp>
      <p:sp>
        <p:nvSpPr>
          <p:cNvPr id="45" name="Text Box 99">
            <a:extLst>
              <a:ext uri="{FF2B5EF4-FFF2-40B4-BE49-F238E27FC236}">
                <a16:creationId xmlns:a16="http://schemas.microsoft.com/office/drawing/2014/main" id="{D9FE3E1C-24B3-4F63-846C-260B4220AAC5}"/>
              </a:ext>
            </a:extLst>
          </p:cNvPr>
          <p:cNvSpPr/>
          <p:nvPr userDrawn="1"/>
        </p:nvSpPr>
        <p:spPr>
          <a:xfrm>
            <a:off x="11125001" y="5811879"/>
            <a:ext cx="914400" cy="217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it-IT" sz="1200">
                <a:latin typeface="Arial" panose="020B0604020202020204" pitchFamily="34" charset="0"/>
                <a:cs typeface="Arial" panose="020B0604020202020204" pitchFamily="34" charset="0"/>
              </a:rPr>
              <a:t> </a:t>
            </a:r>
          </a:p>
        </p:txBody>
      </p:sp>
      <p:sp>
        <p:nvSpPr>
          <p:cNvPr id="4" name="Text Box 34">
            <a:extLst>
              <a:ext uri="{FF2B5EF4-FFF2-40B4-BE49-F238E27FC236}">
                <a16:creationId xmlns:a16="http://schemas.microsoft.com/office/drawing/2014/main" id="{936521E2-36D7-4AF3-B70B-FA4D9649E46F}"/>
              </a:ext>
            </a:extLst>
          </p:cNvPr>
          <p:cNvSpPr txBox="1">
            <a:spLocks noChangeArrowheads="1"/>
          </p:cNvSpPr>
          <p:nvPr userDrawn="1"/>
        </p:nvSpPr>
        <p:spPr bwMode="auto">
          <a:xfrm>
            <a:off x="11664495" y="6202800"/>
            <a:ext cx="291105" cy="21544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Ins="0">
            <a:spAutoFit/>
          </a:bodyPr>
          <a:lstStyle/>
          <a:p>
            <a:pPr algn="r">
              <a:spcBef>
                <a:spcPct val="50000"/>
              </a:spcBef>
            </a:pPr>
            <a:r>
              <a:rPr lang="it-IT" sz="800" noProof="1">
                <a:solidFill>
                  <a:schemeClr val="bg1"/>
                </a:solidFill>
                <a:latin typeface="Arial" panose="020B0604020202020204" pitchFamily="34" charset="0"/>
                <a:cs typeface="Arial" panose="020B0604020202020204" pitchFamily="34" charset="0"/>
              </a:rPr>
              <a:t>  </a:t>
            </a:r>
            <a:fld id="{FDAC5C42-9B53-4063-AF51-A40D4C64F718}" type="slidenum">
              <a:rPr lang="it-IT" sz="800" noProof="1" smtClean="0">
                <a:solidFill>
                  <a:schemeClr val="bg1"/>
                </a:solidFill>
                <a:latin typeface="Arial" panose="020B0604020202020204" pitchFamily="34" charset="0"/>
                <a:cs typeface="Arial" panose="020B0604020202020204" pitchFamily="34" charset="0"/>
              </a:rPr>
              <a:t>‹#›</a:t>
            </a:fld>
            <a:endParaRPr lang="en-GB" sz="800" noProof="1">
              <a:solidFill>
                <a:schemeClr val="bg1"/>
              </a:solidFill>
              <a:latin typeface="Arial" panose="020B0604020202020204" pitchFamily="34" charset="0"/>
              <a:cs typeface="Arial" panose="020B0604020202020204" pitchFamily="34" charset="0"/>
            </a:endParaRPr>
          </a:p>
        </p:txBody>
      </p:sp>
      <p:pic>
        <p:nvPicPr>
          <p:cNvPr id="63" name="Picture 62"/>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331489" y="-216085"/>
            <a:ext cx="2093892" cy="1314000"/>
          </a:xfrm>
          <a:prstGeom prst="rect">
            <a:avLst/>
          </a:prstGeom>
        </p:spPr>
      </p:pic>
      <p:pic>
        <p:nvPicPr>
          <p:cNvPr id="102" name="Picture 5">
            <a:extLst>
              <a:ext uri="{FF2B5EF4-FFF2-40B4-BE49-F238E27FC236}">
                <a16:creationId xmlns:a16="http://schemas.microsoft.com/office/drawing/2014/main" id="{EA088D67-7B06-4281-990B-01FE6467697E}"/>
              </a:ext>
            </a:extLst>
          </p:cNvPr>
          <p:cNvPicPr>
            <a:picLocks/>
          </p:cNvPicPr>
          <p:nvPr userDrawn="1"/>
        </p:nvPicPr>
        <p:blipFill>
          <a:blip r:embed="rId4" cstate="email">
            <a:extLst>
              <a:ext uri="{28A0092B-C50C-407E-A947-70E740481C1C}">
                <a14:useLocalDpi xmlns:a14="http://schemas.microsoft.com/office/drawing/2010/main"/>
              </a:ext>
            </a:extLst>
          </a:blip>
          <a:stretch>
            <a:fillRect/>
          </a:stretch>
        </p:blipFill>
        <p:spPr>
          <a:xfrm>
            <a:off x="10342800" y="6584400"/>
            <a:ext cx="1641396" cy="104400"/>
          </a:xfrm>
          <a:prstGeom prst="rect">
            <a:avLst/>
          </a:prstGeom>
        </p:spPr>
      </p:pic>
      <p:pic>
        <p:nvPicPr>
          <p:cNvPr id="46" name="Picture 45">
            <a:extLst>
              <a:ext uri="{FF2B5EF4-FFF2-40B4-BE49-F238E27FC236}">
                <a16:creationId xmlns:a16="http://schemas.microsoft.com/office/drawing/2014/main" id="{EBB965BA-5FAA-5543-9444-B14F3D19DD2B}"/>
              </a:ext>
            </a:extLst>
          </p:cNvPr>
          <p:cNvPicPr/>
          <p:nvPr userDrawn="1"/>
        </p:nvPicPr>
        <p:blipFill>
          <a:blip r:embed="rId5">
            <a:extLst>
              <a:ext uri="{28A0092B-C50C-407E-A947-70E740481C1C}">
                <a14:useLocalDpi xmlns:a14="http://schemas.microsoft.com/office/drawing/2010/main"/>
              </a:ext>
            </a:extLst>
          </a:blip>
          <a:stretch>
            <a:fillRect/>
          </a:stretch>
        </p:blipFill>
        <p:spPr>
          <a:xfrm>
            <a:off x="-1199" y="6472625"/>
            <a:ext cx="9956800" cy="405130"/>
          </a:xfrm>
          <a:prstGeom prst="rect">
            <a:avLst/>
          </a:prstGeom>
        </p:spPr>
      </p:pic>
    </p:spTree>
    <p:extLst>
      <p:ext uri="{BB962C8B-B14F-4D97-AF65-F5344CB8AC3E}">
        <p14:creationId xmlns:p14="http://schemas.microsoft.com/office/powerpoint/2010/main" val="3139943399"/>
      </p:ext>
    </p:extLst>
  </p:cSld>
  <p:clrMapOvr>
    <a:masterClrMapping/>
  </p:clrMapOvr>
  <p:hf sldNum="0" hd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ARK1">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92" name="Picture 91">
            <a:extLst>
              <a:ext uri="{FF2B5EF4-FFF2-40B4-BE49-F238E27FC236}">
                <a16:creationId xmlns:a16="http://schemas.microsoft.com/office/drawing/2014/main" id="{E7E9920D-5148-4C5E-AF4F-672E07B42AC0}"/>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34" name="Rectangle 38">
            <a:extLst>
              <a:ext uri="{FF2B5EF4-FFF2-40B4-BE49-F238E27FC236}">
                <a16:creationId xmlns:a16="http://schemas.microsoft.com/office/drawing/2014/main" id="{9C759BF4-95BD-4497-8F73-35566BC9CAF7}"/>
              </a:ext>
            </a:extLst>
          </p:cNvPr>
          <p:cNvSpPr/>
          <p:nvPr userDrawn="1"/>
        </p:nvSpPr>
        <p:spPr>
          <a:xfrm>
            <a:off x="-1" y="0"/>
            <a:ext cx="12225600" cy="6858000"/>
          </a:xfrm>
          <a:prstGeom prst="rect">
            <a:avLst/>
          </a:prstGeom>
          <a:solidFill>
            <a:srgbClr val="0032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solidFill>
                <a:schemeClr val="lt1">
                  <a:alpha val="60000"/>
                </a:schemeClr>
              </a:solidFill>
            </a:endParaRPr>
          </a:p>
        </p:txBody>
      </p:sp>
      <p:grpSp>
        <p:nvGrpSpPr>
          <p:cNvPr id="4" name="Group 35" hidden="1">
            <a:extLst>
              <a:ext uri="{FF2B5EF4-FFF2-40B4-BE49-F238E27FC236}">
                <a16:creationId xmlns:a16="http://schemas.microsoft.com/office/drawing/2014/main" id="{F49FFC1C-3741-4844-8C3F-E4F557524424}"/>
              </a:ext>
            </a:extLst>
          </p:cNvPr>
          <p:cNvGrpSpPr/>
          <p:nvPr userDrawn="1"/>
        </p:nvGrpSpPr>
        <p:grpSpPr>
          <a:xfrm>
            <a:off x="-6583" y="-3"/>
            <a:ext cx="12302859" cy="6858003"/>
            <a:chOff x="-6566" y="-2"/>
            <a:chExt cx="12269309" cy="6858002"/>
          </a:xfrm>
        </p:grpSpPr>
        <p:sp>
          <p:nvSpPr>
            <p:cNvPr id="5" name="Rectangle 36">
              <a:extLst>
                <a:ext uri="{FF2B5EF4-FFF2-40B4-BE49-F238E27FC236}">
                  <a16:creationId xmlns:a16="http://schemas.microsoft.com/office/drawing/2014/main" id="{0BD74276-8ED2-4824-9998-0BAA3955CD95}"/>
                </a:ext>
              </a:extLst>
            </p:cNvPr>
            <p:cNvSpPr/>
            <p:nvPr userDrawn="1"/>
          </p:nvSpPr>
          <p:spPr>
            <a:xfrm>
              <a:off x="-6566" y="-2"/>
              <a:ext cx="12198565" cy="6858002"/>
            </a:xfrm>
            <a:prstGeom prst="rect">
              <a:avLst/>
            </a:prstGeom>
            <a:solidFill>
              <a:srgbClr val="0032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302"/>
            </a:p>
          </p:txBody>
        </p:sp>
        <p:grpSp>
          <p:nvGrpSpPr>
            <p:cNvPr id="6" name="Group 37">
              <a:extLst>
                <a:ext uri="{FF2B5EF4-FFF2-40B4-BE49-F238E27FC236}">
                  <a16:creationId xmlns:a16="http://schemas.microsoft.com/office/drawing/2014/main" id="{978F2107-068F-4327-9136-6EB3073A4403}"/>
                </a:ext>
              </a:extLst>
            </p:cNvPr>
            <p:cNvGrpSpPr/>
            <p:nvPr userDrawn="1"/>
          </p:nvGrpSpPr>
          <p:grpSpPr>
            <a:xfrm>
              <a:off x="442260" y="3456849"/>
              <a:ext cx="11820483" cy="2970388"/>
              <a:chOff x="442260" y="3600153"/>
              <a:chExt cx="11820483" cy="2970388"/>
            </a:xfrm>
          </p:grpSpPr>
          <p:cxnSp>
            <p:nvCxnSpPr>
              <p:cNvPr id="7" name="Straight Connector 38">
                <a:extLst>
                  <a:ext uri="{FF2B5EF4-FFF2-40B4-BE49-F238E27FC236}">
                    <a16:creationId xmlns:a16="http://schemas.microsoft.com/office/drawing/2014/main" id="{B5909EFF-FFE7-4DCA-BB35-2930538F8575}"/>
                  </a:ext>
                </a:extLst>
              </p:cNvPr>
              <p:cNvCxnSpPr/>
              <p:nvPr userDrawn="1"/>
            </p:nvCxnSpPr>
            <p:spPr>
              <a:xfrm flipV="1">
                <a:off x="9302285"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8" name="Straight Connector 39">
                <a:extLst>
                  <a:ext uri="{FF2B5EF4-FFF2-40B4-BE49-F238E27FC236}">
                    <a16:creationId xmlns:a16="http://schemas.microsoft.com/office/drawing/2014/main" id="{BBF66BD5-8EBB-4321-AEA7-778A769BCD0F}"/>
                  </a:ext>
                </a:extLst>
              </p:cNvPr>
              <p:cNvCxnSpPr/>
              <p:nvPr userDrawn="1"/>
            </p:nvCxnSpPr>
            <p:spPr>
              <a:xfrm flipV="1">
                <a:off x="8773056"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9" name="Straight Connector 40">
                <a:extLst>
                  <a:ext uri="{FF2B5EF4-FFF2-40B4-BE49-F238E27FC236}">
                    <a16:creationId xmlns:a16="http://schemas.microsoft.com/office/drawing/2014/main" id="{B6105F55-6F73-4EAC-A6FE-341C1EDD082D}"/>
                  </a:ext>
                </a:extLst>
              </p:cNvPr>
              <p:cNvCxnSpPr/>
              <p:nvPr userDrawn="1"/>
            </p:nvCxnSpPr>
            <p:spPr>
              <a:xfrm flipV="1">
                <a:off x="8235524"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0" name="Straight Connector 41">
                <a:extLst>
                  <a:ext uri="{FF2B5EF4-FFF2-40B4-BE49-F238E27FC236}">
                    <a16:creationId xmlns:a16="http://schemas.microsoft.com/office/drawing/2014/main" id="{231C4A1D-0D18-4C45-8CD2-9B482D211697}"/>
                  </a:ext>
                </a:extLst>
              </p:cNvPr>
              <p:cNvCxnSpPr/>
              <p:nvPr userDrawn="1"/>
            </p:nvCxnSpPr>
            <p:spPr>
              <a:xfrm flipV="1">
                <a:off x="7866030"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1" name="Straight Connector 42">
                <a:extLst>
                  <a:ext uri="{FF2B5EF4-FFF2-40B4-BE49-F238E27FC236}">
                    <a16:creationId xmlns:a16="http://schemas.microsoft.com/office/drawing/2014/main" id="{887B699A-26D9-4993-847C-C919922EE7EC}"/>
                  </a:ext>
                </a:extLst>
              </p:cNvPr>
              <p:cNvCxnSpPr/>
              <p:nvPr userDrawn="1"/>
            </p:nvCxnSpPr>
            <p:spPr>
              <a:xfrm flipV="1">
                <a:off x="7498863"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2" name="Straight Connector 43">
                <a:extLst>
                  <a:ext uri="{FF2B5EF4-FFF2-40B4-BE49-F238E27FC236}">
                    <a16:creationId xmlns:a16="http://schemas.microsoft.com/office/drawing/2014/main" id="{2861B340-F5C1-4BA1-BA98-8D650473066B}"/>
                  </a:ext>
                </a:extLst>
              </p:cNvPr>
              <p:cNvCxnSpPr/>
              <p:nvPr userDrawn="1"/>
            </p:nvCxnSpPr>
            <p:spPr>
              <a:xfrm flipV="1">
                <a:off x="7127208"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3" name="Straight Connector 44">
                <a:extLst>
                  <a:ext uri="{FF2B5EF4-FFF2-40B4-BE49-F238E27FC236}">
                    <a16:creationId xmlns:a16="http://schemas.microsoft.com/office/drawing/2014/main" id="{C3568F9F-131F-4452-A304-F5E5399BCD8C}"/>
                  </a:ext>
                </a:extLst>
              </p:cNvPr>
              <p:cNvCxnSpPr/>
              <p:nvPr userDrawn="1"/>
            </p:nvCxnSpPr>
            <p:spPr>
              <a:xfrm flipV="1">
                <a:off x="6758651"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4" name="Straight Connector 45">
                <a:extLst>
                  <a:ext uri="{FF2B5EF4-FFF2-40B4-BE49-F238E27FC236}">
                    <a16:creationId xmlns:a16="http://schemas.microsoft.com/office/drawing/2014/main" id="{CF836D01-B716-45B7-86B0-7412F0310BC3}"/>
                  </a:ext>
                </a:extLst>
              </p:cNvPr>
              <p:cNvCxnSpPr/>
              <p:nvPr userDrawn="1"/>
            </p:nvCxnSpPr>
            <p:spPr>
              <a:xfrm flipV="1">
                <a:off x="6389469"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5" name="Straight Connector 46">
                <a:extLst>
                  <a:ext uri="{FF2B5EF4-FFF2-40B4-BE49-F238E27FC236}">
                    <a16:creationId xmlns:a16="http://schemas.microsoft.com/office/drawing/2014/main" id="{456D7560-3022-407D-A56A-387D1CF7CBBE}"/>
                  </a:ext>
                </a:extLst>
              </p:cNvPr>
              <p:cNvCxnSpPr/>
              <p:nvPr userDrawn="1"/>
            </p:nvCxnSpPr>
            <p:spPr>
              <a:xfrm flipV="1">
                <a:off x="6009868" y="3607282"/>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6" name="Straight Connector 47">
                <a:extLst>
                  <a:ext uri="{FF2B5EF4-FFF2-40B4-BE49-F238E27FC236}">
                    <a16:creationId xmlns:a16="http://schemas.microsoft.com/office/drawing/2014/main" id="{C7A0A529-063D-45DD-8385-C74DBDC59E7E}"/>
                  </a:ext>
                </a:extLst>
              </p:cNvPr>
              <p:cNvCxnSpPr/>
              <p:nvPr userDrawn="1"/>
            </p:nvCxnSpPr>
            <p:spPr>
              <a:xfrm flipV="1">
                <a:off x="5643989"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7" name="Straight Connector 48">
                <a:extLst>
                  <a:ext uri="{FF2B5EF4-FFF2-40B4-BE49-F238E27FC236}">
                    <a16:creationId xmlns:a16="http://schemas.microsoft.com/office/drawing/2014/main" id="{A931E34D-B55F-40AD-83AF-7163B7D714F7}"/>
                  </a:ext>
                </a:extLst>
              </p:cNvPr>
              <p:cNvCxnSpPr/>
              <p:nvPr userDrawn="1"/>
            </p:nvCxnSpPr>
            <p:spPr>
              <a:xfrm flipV="1">
                <a:off x="5269261"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8" name="Straight Connector 49">
                <a:extLst>
                  <a:ext uri="{FF2B5EF4-FFF2-40B4-BE49-F238E27FC236}">
                    <a16:creationId xmlns:a16="http://schemas.microsoft.com/office/drawing/2014/main" id="{85C0AB43-36CD-4E1C-BBD6-F6E40C7E2D07}"/>
                  </a:ext>
                </a:extLst>
              </p:cNvPr>
              <p:cNvCxnSpPr/>
              <p:nvPr userDrawn="1"/>
            </p:nvCxnSpPr>
            <p:spPr>
              <a:xfrm flipV="1">
                <a:off x="4889660"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9" name="Straight Connector 50">
                <a:extLst>
                  <a:ext uri="{FF2B5EF4-FFF2-40B4-BE49-F238E27FC236}">
                    <a16:creationId xmlns:a16="http://schemas.microsoft.com/office/drawing/2014/main" id="{78CD91FC-28C9-4AC7-87D2-3236ADA79432}"/>
                  </a:ext>
                </a:extLst>
              </p:cNvPr>
              <p:cNvCxnSpPr/>
              <p:nvPr userDrawn="1"/>
            </p:nvCxnSpPr>
            <p:spPr>
              <a:xfrm flipV="1">
                <a:off x="4523327"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0" name="Straight Connector 51">
                <a:extLst>
                  <a:ext uri="{FF2B5EF4-FFF2-40B4-BE49-F238E27FC236}">
                    <a16:creationId xmlns:a16="http://schemas.microsoft.com/office/drawing/2014/main" id="{43CC5094-48A5-4786-A10E-9CE8FDA8F34F}"/>
                  </a:ext>
                </a:extLst>
              </p:cNvPr>
              <p:cNvCxnSpPr/>
              <p:nvPr userDrawn="1"/>
            </p:nvCxnSpPr>
            <p:spPr>
              <a:xfrm flipV="1">
                <a:off x="4155926"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1" name="Straight Connector 52">
                <a:extLst>
                  <a:ext uri="{FF2B5EF4-FFF2-40B4-BE49-F238E27FC236}">
                    <a16:creationId xmlns:a16="http://schemas.microsoft.com/office/drawing/2014/main" id="{B1CF75A4-9F1F-48F6-AFDA-C7897F2C1B55}"/>
                  </a:ext>
                </a:extLst>
              </p:cNvPr>
              <p:cNvCxnSpPr/>
              <p:nvPr userDrawn="1"/>
            </p:nvCxnSpPr>
            <p:spPr>
              <a:xfrm flipV="1">
                <a:off x="3786582"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2" name="Straight Connector 53">
                <a:extLst>
                  <a:ext uri="{FF2B5EF4-FFF2-40B4-BE49-F238E27FC236}">
                    <a16:creationId xmlns:a16="http://schemas.microsoft.com/office/drawing/2014/main" id="{D8B3EC32-3BCC-4CF3-A8AB-D5695C387FB1}"/>
                  </a:ext>
                </a:extLst>
              </p:cNvPr>
              <p:cNvCxnSpPr/>
              <p:nvPr userDrawn="1"/>
            </p:nvCxnSpPr>
            <p:spPr>
              <a:xfrm flipV="1">
                <a:off x="3420490"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3" name="Straight Connector 54">
                <a:extLst>
                  <a:ext uri="{FF2B5EF4-FFF2-40B4-BE49-F238E27FC236}">
                    <a16:creationId xmlns:a16="http://schemas.microsoft.com/office/drawing/2014/main" id="{646D2636-826F-4188-AECD-8E9F547C330E}"/>
                  </a:ext>
                </a:extLst>
              </p:cNvPr>
              <p:cNvCxnSpPr/>
              <p:nvPr userDrawn="1"/>
            </p:nvCxnSpPr>
            <p:spPr>
              <a:xfrm flipV="1">
                <a:off x="3051095"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4" name="Straight Connector 55">
                <a:extLst>
                  <a:ext uri="{FF2B5EF4-FFF2-40B4-BE49-F238E27FC236}">
                    <a16:creationId xmlns:a16="http://schemas.microsoft.com/office/drawing/2014/main" id="{D5190618-4665-4F2E-8844-020AD30239F6}"/>
                  </a:ext>
                </a:extLst>
              </p:cNvPr>
              <p:cNvCxnSpPr/>
              <p:nvPr userDrawn="1"/>
            </p:nvCxnSpPr>
            <p:spPr>
              <a:xfrm flipV="1">
                <a:off x="2674287"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5" name="Straight Connector 56">
                <a:extLst>
                  <a:ext uri="{FF2B5EF4-FFF2-40B4-BE49-F238E27FC236}">
                    <a16:creationId xmlns:a16="http://schemas.microsoft.com/office/drawing/2014/main" id="{E501E497-7672-440E-967B-911C1D6B4B10}"/>
                  </a:ext>
                </a:extLst>
              </p:cNvPr>
              <p:cNvCxnSpPr/>
              <p:nvPr userDrawn="1"/>
            </p:nvCxnSpPr>
            <p:spPr>
              <a:xfrm flipV="1">
                <a:off x="2308530"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6" name="Straight Connector 57">
                <a:extLst>
                  <a:ext uri="{FF2B5EF4-FFF2-40B4-BE49-F238E27FC236}">
                    <a16:creationId xmlns:a16="http://schemas.microsoft.com/office/drawing/2014/main" id="{8A688C29-83E0-4CC9-A8C5-B6B30A57710C}"/>
                  </a:ext>
                </a:extLst>
              </p:cNvPr>
              <p:cNvCxnSpPr/>
              <p:nvPr userDrawn="1"/>
            </p:nvCxnSpPr>
            <p:spPr>
              <a:xfrm flipV="1">
                <a:off x="1931070"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7" name="Straight Connector 58">
                <a:extLst>
                  <a:ext uri="{FF2B5EF4-FFF2-40B4-BE49-F238E27FC236}">
                    <a16:creationId xmlns:a16="http://schemas.microsoft.com/office/drawing/2014/main" id="{8D3348AE-2C08-472A-92E4-12BF79B738D1}"/>
                  </a:ext>
                </a:extLst>
              </p:cNvPr>
              <p:cNvCxnSpPr/>
              <p:nvPr userDrawn="1"/>
            </p:nvCxnSpPr>
            <p:spPr>
              <a:xfrm flipV="1">
                <a:off x="1558445"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8" name="Straight Connector 59">
                <a:extLst>
                  <a:ext uri="{FF2B5EF4-FFF2-40B4-BE49-F238E27FC236}">
                    <a16:creationId xmlns:a16="http://schemas.microsoft.com/office/drawing/2014/main" id="{D93531AE-9D57-49CA-BC46-F7384685F786}"/>
                  </a:ext>
                </a:extLst>
              </p:cNvPr>
              <p:cNvCxnSpPr/>
              <p:nvPr userDrawn="1"/>
            </p:nvCxnSpPr>
            <p:spPr>
              <a:xfrm flipV="1">
                <a:off x="1188389"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9" name="Straight Connector 60">
                <a:extLst>
                  <a:ext uri="{FF2B5EF4-FFF2-40B4-BE49-F238E27FC236}">
                    <a16:creationId xmlns:a16="http://schemas.microsoft.com/office/drawing/2014/main" id="{6130565B-76F2-434C-8896-54E337D6B462}"/>
                  </a:ext>
                </a:extLst>
              </p:cNvPr>
              <p:cNvCxnSpPr/>
              <p:nvPr userDrawn="1"/>
            </p:nvCxnSpPr>
            <p:spPr>
              <a:xfrm flipV="1">
                <a:off x="814086"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30" name="Straight Connector 61">
                <a:extLst>
                  <a:ext uri="{FF2B5EF4-FFF2-40B4-BE49-F238E27FC236}">
                    <a16:creationId xmlns:a16="http://schemas.microsoft.com/office/drawing/2014/main" id="{A0D45B84-40CC-46CF-ACE4-C3A1732817B3}"/>
                  </a:ext>
                </a:extLst>
              </p:cNvPr>
              <p:cNvCxnSpPr/>
              <p:nvPr userDrawn="1"/>
            </p:nvCxnSpPr>
            <p:spPr>
              <a:xfrm flipV="1">
                <a:off x="442260"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grpSp>
      </p:grpSp>
      <p:sp>
        <p:nvSpPr>
          <p:cNvPr id="2" name="Titolo 1">
            <a:extLst>
              <a:ext uri="{FF2B5EF4-FFF2-40B4-BE49-F238E27FC236}">
                <a16:creationId xmlns:a16="http://schemas.microsoft.com/office/drawing/2014/main" id="{07D574C9-96B2-42EF-A9BC-D62E458D5C9F}"/>
              </a:ext>
            </a:extLst>
          </p:cNvPr>
          <p:cNvSpPr>
            <a:spLocks noGrp="1"/>
          </p:cNvSpPr>
          <p:nvPr>
            <p:ph type="title" hasCustomPrompt="1"/>
          </p:nvPr>
        </p:nvSpPr>
        <p:spPr/>
        <p:txBody>
          <a:bodyPr/>
          <a:lstStyle/>
          <a:p>
            <a:r>
              <a:rPr lang="en-GB" altLang="en-US" noProof="0"/>
              <a:t>CLICK TO EDIT MASTER TITLE STYLE</a:t>
            </a:r>
            <a:endParaRPr lang="en-GB" noProof="0"/>
          </a:p>
        </p:txBody>
      </p:sp>
      <p:sp>
        <p:nvSpPr>
          <p:cNvPr id="3" name="Content Placeholder 2">
            <a:extLst>
              <a:ext uri="{FF2B5EF4-FFF2-40B4-BE49-F238E27FC236}">
                <a16:creationId xmlns:a16="http://schemas.microsoft.com/office/drawing/2014/main" id="{3B009754-3A1E-461E-B289-FE7FC85C2E42}"/>
              </a:ext>
            </a:extLst>
          </p:cNvPr>
          <p:cNvSpPr>
            <a:spLocks noGrp="1"/>
          </p:cNvSpPr>
          <p:nvPr>
            <p:ph idx="1"/>
          </p:nvPr>
        </p:nvSpPr>
        <p:spPr>
          <a:xfrm>
            <a:off x="219600" y="882000"/>
            <a:ext cx="11764800" cy="5328000"/>
          </a:xfrm>
        </p:spPr>
        <p:txBody>
          <a:bodyPr/>
          <a:lstStyle>
            <a:lvl1pPr>
              <a:defRPr sz="1800"/>
            </a:lvl1pPr>
            <a:lvl2pPr>
              <a:defRPr sz="1800"/>
            </a:lvl2pPr>
            <a:lvl3pPr>
              <a:defRPr sz="1800"/>
            </a:lvl3pPr>
            <a:lvl4pPr>
              <a:defRPr sz="1800"/>
            </a:lvl4pPr>
            <a:lvl5pPr>
              <a:defRPr sz="1800"/>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pic>
        <p:nvPicPr>
          <p:cNvPr id="93" name="Picture 58">
            <a:extLst>
              <a:ext uri="{FF2B5EF4-FFF2-40B4-BE49-F238E27FC236}">
                <a16:creationId xmlns:a16="http://schemas.microsoft.com/office/drawing/2014/main" id="{FACF339E-D219-4088-BAC1-2C9C82F81394}"/>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0331489" y="-216085"/>
            <a:ext cx="2093892" cy="1314000"/>
          </a:xfrm>
          <a:prstGeom prst="rect">
            <a:avLst/>
          </a:prstGeom>
        </p:spPr>
      </p:pic>
      <p:sp>
        <p:nvSpPr>
          <p:cNvPr id="31" name="Text Box 38">
            <a:extLst>
              <a:ext uri="{FF2B5EF4-FFF2-40B4-BE49-F238E27FC236}">
                <a16:creationId xmlns:a16="http://schemas.microsoft.com/office/drawing/2014/main" id="{877F5B03-CBC3-47CB-9BB2-474A78C4A2D4}"/>
              </a:ext>
            </a:extLst>
          </p:cNvPr>
          <p:cNvSpPr txBox="1">
            <a:spLocks noChangeArrowheads="1"/>
          </p:cNvSpPr>
          <p:nvPr userDrawn="1"/>
        </p:nvSpPr>
        <p:spPr bwMode="auto">
          <a:xfrm>
            <a:off x="8205939" y="6201716"/>
            <a:ext cx="3751495" cy="21544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lIns="0" rIns="0">
            <a:spAutoFit/>
          </a:bodyPr>
          <a:lstStyle/>
          <a:p>
            <a:pPr lvl="2" algn="r">
              <a:spcBef>
                <a:spcPct val="50000"/>
              </a:spcBef>
            </a:pPr>
            <a:fld id="{BBA2E11D-44E1-43DD-A173-928128880055}" type="slidenum">
              <a:rPr lang="en-GB" sz="800" noProof="1" smtClean="0">
                <a:solidFill>
                  <a:srgbClr val="8197A6"/>
                </a:solidFill>
                <a:latin typeface="Arial" charset="0"/>
                <a:ea typeface="Arial" charset="0"/>
                <a:cs typeface="Arial" charset="0"/>
              </a:rPr>
              <a:pPr lvl="2" algn="r">
                <a:spcBef>
                  <a:spcPct val="50000"/>
                </a:spcBef>
              </a:pPr>
              <a:t>‹#›</a:t>
            </a:fld>
            <a:endParaRPr lang="en-GB" sz="800" b="0" i="0" noProof="0">
              <a:solidFill>
                <a:srgbClr val="8197A6"/>
              </a:solidFill>
              <a:latin typeface="Arial" charset="0"/>
              <a:ea typeface="Arial" charset="0"/>
              <a:cs typeface="Arial" charset="0"/>
            </a:endParaRPr>
          </a:p>
        </p:txBody>
      </p:sp>
      <p:cxnSp>
        <p:nvCxnSpPr>
          <p:cNvPr id="62" name="Straight Connector 61">
            <a:extLst>
              <a:ext uri="{FF2B5EF4-FFF2-40B4-BE49-F238E27FC236}">
                <a16:creationId xmlns:a16="http://schemas.microsoft.com/office/drawing/2014/main" id="{29EE444F-6605-400F-BF7E-C6FB5D4308CE}"/>
              </a:ext>
            </a:extLst>
          </p:cNvPr>
          <p:cNvCxnSpPr>
            <a:cxnSpLocks/>
          </p:cNvCxnSpPr>
          <p:nvPr userDrawn="1"/>
        </p:nvCxnSpPr>
        <p:spPr>
          <a:xfrm>
            <a:off x="221435" y="6422971"/>
            <a:ext cx="11736000" cy="0"/>
          </a:xfrm>
          <a:prstGeom prst="line">
            <a:avLst/>
          </a:prstGeom>
          <a:ln w="9525"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D20DA465-76C5-4858-B030-FBB9CA538CD7}"/>
              </a:ext>
            </a:extLst>
          </p:cNvPr>
          <p:cNvCxnSpPr/>
          <p:nvPr userDrawn="1"/>
        </p:nvCxnSpPr>
        <p:spPr>
          <a:xfrm>
            <a:off x="218262" y="882193"/>
            <a:ext cx="11768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pic>
        <p:nvPicPr>
          <p:cNvPr id="65" name="Picture 5">
            <a:extLst>
              <a:ext uri="{FF2B5EF4-FFF2-40B4-BE49-F238E27FC236}">
                <a16:creationId xmlns:a16="http://schemas.microsoft.com/office/drawing/2014/main" id="{75432A0F-AD37-4EDF-A3C9-9129332D7C90}"/>
              </a:ext>
            </a:extLst>
          </p:cNvPr>
          <p:cNvPicPr>
            <a:picLocks/>
          </p:cNvPicPr>
          <p:nvPr userDrawn="1"/>
        </p:nvPicPr>
        <p:blipFill>
          <a:blip r:embed="rId5" cstate="email">
            <a:extLst>
              <a:ext uri="{28A0092B-C50C-407E-A947-70E740481C1C}">
                <a14:useLocalDpi xmlns:a14="http://schemas.microsoft.com/office/drawing/2010/main"/>
              </a:ext>
            </a:extLst>
          </a:blip>
          <a:stretch>
            <a:fillRect/>
          </a:stretch>
        </p:blipFill>
        <p:spPr>
          <a:xfrm>
            <a:off x="10342800" y="6584400"/>
            <a:ext cx="1638000" cy="104400"/>
          </a:xfrm>
          <a:prstGeom prst="rect">
            <a:avLst/>
          </a:prstGeom>
        </p:spPr>
      </p:pic>
      <p:pic>
        <p:nvPicPr>
          <p:cNvPr id="94" name="Picture 93">
            <a:extLst>
              <a:ext uri="{FF2B5EF4-FFF2-40B4-BE49-F238E27FC236}">
                <a16:creationId xmlns:a16="http://schemas.microsoft.com/office/drawing/2014/main" id="{EBB965BA-5FAA-5543-9444-B14F3D19DD2B}"/>
              </a:ext>
            </a:extLst>
          </p:cNvPr>
          <p:cNvPicPr/>
          <p:nvPr userDrawn="1"/>
        </p:nvPicPr>
        <p:blipFill>
          <a:blip r:embed="rId6">
            <a:extLst>
              <a:ext uri="{28A0092B-C50C-407E-A947-70E740481C1C}">
                <a14:useLocalDpi xmlns:a14="http://schemas.microsoft.com/office/drawing/2010/main"/>
              </a:ext>
            </a:extLst>
          </a:blip>
          <a:stretch>
            <a:fillRect/>
          </a:stretch>
        </p:blipFill>
        <p:spPr>
          <a:xfrm>
            <a:off x="10134" y="6454648"/>
            <a:ext cx="9956800" cy="405130"/>
          </a:xfrm>
          <a:prstGeom prst="rect">
            <a:avLst/>
          </a:prstGeom>
        </p:spPr>
      </p:pic>
    </p:spTree>
    <p:extLst>
      <p:ext uri="{BB962C8B-B14F-4D97-AF65-F5344CB8AC3E}">
        <p14:creationId xmlns:p14="http://schemas.microsoft.com/office/powerpoint/2010/main" val="312459978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CLEAR1">
    <p:spTree>
      <p:nvGrpSpPr>
        <p:cNvPr id="1" name=""/>
        <p:cNvGrpSpPr/>
        <p:nvPr/>
      </p:nvGrpSpPr>
      <p:grpSpPr>
        <a:xfrm>
          <a:off x="0" y="0"/>
          <a:ext cx="0" cy="0"/>
          <a:chOff x="0" y="0"/>
          <a:chExt cx="0" cy="0"/>
        </a:xfrm>
      </p:grpSpPr>
      <p:sp>
        <p:nvSpPr>
          <p:cNvPr id="4" name="Rectangle 37">
            <a:extLst>
              <a:ext uri="{FF2B5EF4-FFF2-40B4-BE49-F238E27FC236}">
                <a16:creationId xmlns:a16="http://schemas.microsoft.com/office/drawing/2014/main" id="{DA6F988C-F9E9-488F-B04A-A6A5E348FB48}"/>
              </a:ext>
            </a:extLst>
          </p:cNvPr>
          <p:cNvSpPr/>
          <p:nvPr userDrawn="1"/>
        </p:nvSpPr>
        <p:spPr>
          <a:xfrm>
            <a:off x="0" y="0"/>
            <a:ext cx="12225338" cy="882193"/>
          </a:xfrm>
          <a:prstGeom prst="rect">
            <a:avLst/>
          </a:prstGeom>
          <a:solidFill>
            <a:srgbClr val="0032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272"/>
          </a:p>
        </p:txBody>
      </p:sp>
      <p:sp>
        <p:nvSpPr>
          <p:cNvPr id="2" name="Titolo 1">
            <a:extLst>
              <a:ext uri="{FF2B5EF4-FFF2-40B4-BE49-F238E27FC236}">
                <a16:creationId xmlns:a16="http://schemas.microsoft.com/office/drawing/2014/main" id="{FB711613-D936-4B0D-87EB-6F0E6CE90865}"/>
              </a:ext>
            </a:extLst>
          </p:cNvPr>
          <p:cNvSpPr>
            <a:spLocks noGrp="1"/>
          </p:cNvSpPr>
          <p:nvPr>
            <p:ph type="title" hasCustomPrompt="1"/>
          </p:nvPr>
        </p:nvSpPr>
        <p:spPr/>
        <p:txBody>
          <a:bodyPr/>
          <a:lstStyle>
            <a:lvl1pPr algn="l">
              <a:defRPr>
                <a:solidFill>
                  <a:schemeClr val="bg1"/>
                </a:solidFill>
              </a:defRPr>
            </a:lvl1pPr>
          </a:lstStyle>
          <a:p>
            <a:r>
              <a:rPr lang="en-GB" altLang="en-US" noProof="0"/>
              <a:t>CLICK TO EDIT MASTER TITLE STYLE</a:t>
            </a:r>
            <a:endParaRPr lang="en-GB" noProof="0"/>
          </a:p>
        </p:txBody>
      </p:sp>
      <p:sp>
        <p:nvSpPr>
          <p:cNvPr id="7" name="Content Placeholder 2">
            <a:extLst>
              <a:ext uri="{FF2B5EF4-FFF2-40B4-BE49-F238E27FC236}">
                <a16:creationId xmlns:a16="http://schemas.microsoft.com/office/drawing/2014/main" id="{68D686FA-69F1-452F-8A03-7EBE0FAEF436}"/>
              </a:ext>
            </a:extLst>
          </p:cNvPr>
          <p:cNvSpPr>
            <a:spLocks noGrp="1"/>
          </p:cNvSpPr>
          <p:nvPr>
            <p:ph idx="1"/>
          </p:nvPr>
        </p:nvSpPr>
        <p:spPr>
          <a:xfrm>
            <a:off x="219600" y="882196"/>
            <a:ext cx="11764800" cy="5328000"/>
          </a:xfrm>
        </p:spPr>
        <p:txBody>
          <a:bodyPr/>
          <a:lstStyle>
            <a:lvl1pPr>
              <a:defRPr sz="1800"/>
            </a:lvl1pPr>
            <a:lvl2pPr>
              <a:defRPr sz="1800"/>
            </a:lvl2pPr>
            <a:lvl3pPr>
              <a:defRPr sz="1800"/>
            </a:lvl3pPr>
            <a:lvl4pPr>
              <a:defRPr sz="1800"/>
            </a:lvl4pPr>
            <a:lvl5pPr>
              <a:defRPr sz="1800"/>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pic>
        <p:nvPicPr>
          <p:cNvPr id="9" name="Picture 8">
            <a:extLst>
              <a:ext uri="{FF2B5EF4-FFF2-40B4-BE49-F238E27FC236}">
                <a16:creationId xmlns:a16="http://schemas.microsoft.com/office/drawing/2014/main" id="{2CB0AC2C-C495-9D4C-B412-174B5899FD6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331489" y="-216085"/>
            <a:ext cx="2093892" cy="1314000"/>
          </a:xfrm>
          <a:prstGeom prst="rect">
            <a:avLst/>
          </a:prstGeom>
        </p:spPr>
      </p:pic>
      <p:cxnSp>
        <p:nvCxnSpPr>
          <p:cNvPr id="10" name="Straight Connector 9">
            <a:extLst>
              <a:ext uri="{FF2B5EF4-FFF2-40B4-BE49-F238E27FC236}">
                <a16:creationId xmlns:a16="http://schemas.microsoft.com/office/drawing/2014/main" id="{DFD03D16-060D-4760-9512-2863FE01A681}"/>
              </a:ext>
            </a:extLst>
          </p:cNvPr>
          <p:cNvCxnSpPr>
            <a:cxnSpLocks/>
          </p:cNvCxnSpPr>
          <p:nvPr userDrawn="1"/>
        </p:nvCxnSpPr>
        <p:spPr>
          <a:xfrm>
            <a:off x="221435" y="6422971"/>
            <a:ext cx="11736000" cy="0"/>
          </a:xfrm>
          <a:prstGeom prst="line">
            <a:avLst/>
          </a:prstGeom>
          <a:ln w="9525" cmpd="sng">
            <a:solidFill>
              <a:srgbClr val="003249"/>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869731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LEAR2">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C7C0E3E-0D11-4538-8949-D8211CDC6C1D}"/>
              </a:ext>
            </a:extLst>
          </p:cNvPr>
          <p:cNvSpPr>
            <a:spLocks noGrp="1"/>
          </p:cNvSpPr>
          <p:nvPr>
            <p:ph type="title" hasCustomPrompt="1"/>
          </p:nvPr>
        </p:nvSpPr>
        <p:spPr/>
        <p:txBody>
          <a:bodyPr/>
          <a:lstStyle>
            <a:lvl1pPr algn="l">
              <a:defRPr/>
            </a:lvl1pPr>
          </a:lstStyle>
          <a:p>
            <a:r>
              <a:rPr lang="en-GB" noProof="0"/>
              <a:t>CLICK TO EDIT MASTER TITLE STYLE</a:t>
            </a:r>
          </a:p>
        </p:txBody>
      </p:sp>
      <p:sp>
        <p:nvSpPr>
          <p:cNvPr id="6" name="Rectangle 2">
            <a:extLst>
              <a:ext uri="{FF2B5EF4-FFF2-40B4-BE49-F238E27FC236}">
                <a16:creationId xmlns:a16="http://schemas.microsoft.com/office/drawing/2014/main" id="{0E7C54A7-24E4-4E66-907D-44DB138DAC0D}"/>
              </a:ext>
            </a:extLst>
          </p:cNvPr>
          <p:cNvSpPr>
            <a:spLocks noGrp="1" noChangeArrowheads="1"/>
          </p:cNvSpPr>
          <p:nvPr>
            <p:ph idx="1"/>
          </p:nvPr>
        </p:nvSpPr>
        <p:spPr bwMode="auto">
          <a:xfrm>
            <a:off x="218860" y="882193"/>
            <a:ext cx="11764800" cy="532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800"/>
            </a:lvl1pPr>
            <a:lvl2pPr>
              <a:defRPr sz="1800"/>
            </a:lvl2pPr>
            <a:lvl3pPr>
              <a:defRPr sz="1800"/>
            </a:lvl3pPr>
            <a:lvl4pPr>
              <a:defRPr sz="1800"/>
            </a:lvl4pPr>
            <a:lvl5pPr>
              <a:defRPr sz="1800"/>
            </a:lvl5pPr>
          </a:lstStyle>
          <a:p>
            <a:pPr lvl="0"/>
            <a:r>
              <a:rPr lang="en-GB" altLang="en-US" noProof="0"/>
              <a:t>Click to edit Master text styles</a:t>
            </a:r>
          </a:p>
          <a:p>
            <a:pPr lvl="1"/>
            <a:r>
              <a:rPr lang="en-GB" altLang="en-US" noProof="0"/>
              <a:t>Second level</a:t>
            </a:r>
          </a:p>
          <a:p>
            <a:pPr lvl="2"/>
            <a:r>
              <a:rPr lang="en-GB" altLang="en-US" noProof="0"/>
              <a:t>Third level</a:t>
            </a:r>
          </a:p>
          <a:p>
            <a:pPr lvl="3"/>
            <a:r>
              <a:rPr lang="en-GB" altLang="en-US" noProof="0"/>
              <a:t>Fourth level</a:t>
            </a:r>
          </a:p>
          <a:p>
            <a:pPr lvl="4"/>
            <a:r>
              <a:rPr lang="en-GB" altLang="en-US" noProof="0"/>
              <a:t>Fifth level</a:t>
            </a:r>
          </a:p>
        </p:txBody>
      </p:sp>
      <p:cxnSp>
        <p:nvCxnSpPr>
          <p:cNvPr id="5" name="Straight Connector 4">
            <a:extLst>
              <a:ext uri="{FF2B5EF4-FFF2-40B4-BE49-F238E27FC236}">
                <a16:creationId xmlns:a16="http://schemas.microsoft.com/office/drawing/2014/main" id="{AA26AA14-B9DD-4FF8-8B2B-689FEBBACA1A}"/>
              </a:ext>
            </a:extLst>
          </p:cNvPr>
          <p:cNvCxnSpPr>
            <a:cxnSpLocks/>
          </p:cNvCxnSpPr>
          <p:nvPr userDrawn="1"/>
        </p:nvCxnSpPr>
        <p:spPr>
          <a:xfrm>
            <a:off x="221435" y="6422971"/>
            <a:ext cx="11736000" cy="0"/>
          </a:xfrm>
          <a:prstGeom prst="line">
            <a:avLst/>
          </a:prstGeom>
          <a:ln w="9525" cmpd="sng">
            <a:solidFill>
              <a:srgbClr val="003249"/>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755185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LEAR3">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C7C0E3E-0D11-4538-8949-D8211CDC6C1D}"/>
              </a:ext>
            </a:extLst>
          </p:cNvPr>
          <p:cNvSpPr>
            <a:spLocks noGrp="1"/>
          </p:cNvSpPr>
          <p:nvPr>
            <p:ph type="title" hasCustomPrompt="1"/>
          </p:nvPr>
        </p:nvSpPr>
        <p:spPr/>
        <p:txBody>
          <a:bodyPr/>
          <a:lstStyle>
            <a:lvl1pPr algn="l">
              <a:defRPr/>
            </a:lvl1pPr>
          </a:lstStyle>
          <a:p>
            <a:r>
              <a:rPr lang="en-GB" noProof="0"/>
              <a:t>CLICK TO EDIT MASTER TITLE STYLE</a:t>
            </a:r>
          </a:p>
        </p:txBody>
      </p:sp>
      <p:sp>
        <p:nvSpPr>
          <p:cNvPr id="6" name="Rectangle 2">
            <a:extLst>
              <a:ext uri="{FF2B5EF4-FFF2-40B4-BE49-F238E27FC236}">
                <a16:creationId xmlns:a16="http://schemas.microsoft.com/office/drawing/2014/main" id="{0E7C54A7-24E4-4E66-907D-44DB138DAC0D}"/>
              </a:ext>
            </a:extLst>
          </p:cNvPr>
          <p:cNvSpPr>
            <a:spLocks noGrp="1" noChangeArrowheads="1"/>
          </p:cNvSpPr>
          <p:nvPr>
            <p:ph idx="1"/>
          </p:nvPr>
        </p:nvSpPr>
        <p:spPr bwMode="auto">
          <a:xfrm>
            <a:off x="219600" y="882193"/>
            <a:ext cx="11764800" cy="532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800"/>
            </a:lvl1pPr>
            <a:lvl2pPr>
              <a:defRPr sz="1800"/>
            </a:lvl2pPr>
            <a:lvl3pPr>
              <a:defRPr sz="1800"/>
            </a:lvl3pPr>
            <a:lvl4pPr>
              <a:defRPr sz="1800"/>
            </a:lvl4pPr>
            <a:lvl5pPr>
              <a:defRPr sz="1800"/>
            </a:lvl5pPr>
          </a:lstStyle>
          <a:p>
            <a:pPr lvl="0"/>
            <a:r>
              <a:rPr lang="en-GB" altLang="en-US" noProof="0"/>
              <a:t>Click to edit Master text styles</a:t>
            </a:r>
          </a:p>
          <a:p>
            <a:pPr lvl="1"/>
            <a:r>
              <a:rPr lang="en-GB" altLang="en-US" noProof="0"/>
              <a:t>Second level</a:t>
            </a:r>
          </a:p>
          <a:p>
            <a:pPr lvl="2"/>
            <a:r>
              <a:rPr lang="en-GB" altLang="en-US" noProof="0"/>
              <a:t>Third level</a:t>
            </a:r>
          </a:p>
          <a:p>
            <a:pPr lvl="3"/>
            <a:r>
              <a:rPr lang="en-GB" altLang="en-US" noProof="0"/>
              <a:t>Fourth level</a:t>
            </a:r>
          </a:p>
          <a:p>
            <a:pPr lvl="4"/>
            <a:r>
              <a:rPr lang="en-GB" altLang="en-US" noProof="0"/>
              <a:t>Fifth level</a:t>
            </a:r>
          </a:p>
        </p:txBody>
      </p:sp>
      <p:cxnSp>
        <p:nvCxnSpPr>
          <p:cNvPr id="8" name="Straight Connector 7">
            <a:extLst>
              <a:ext uri="{FF2B5EF4-FFF2-40B4-BE49-F238E27FC236}">
                <a16:creationId xmlns:a16="http://schemas.microsoft.com/office/drawing/2014/main" id="{FDDE0A18-E398-40EE-9B5C-EFF1AB1879B0}"/>
              </a:ext>
            </a:extLst>
          </p:cNvPr>
          <p:cNvCxnSpPr>
            <a:cxnSpLocks/>
          </p:cNvCxnSpPr>
          <p:nvPr userDrawn="1"/>
        </p:nvCxnSpPr>
        <p:spPr>
          <a:xfrm>
            <a:off x="221435" y="6422971"/>
            <a:ext cx="11736000" cy="0"/>
          </a:xfrm>
          <a:prstGeom prst="line">
            <a:avLst/>
          </a:prstGeom>
          <a:ln w="9525" cmpd="sng">
            <a:solidFill>
              <a:srgbClr val="003249"/>
            </a:solidFill>
            <a:prstDash val="solid"/>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C54FC899-091E-48CC-B4A2-B442B733582F}"/>
              </a:ext>
            </a:extLst>
          </p:cNvPr>
          <p:cNvCxnSpPr/>
          <p:nvPr userDrawn="1"/>
        </p:nvCxnSpPr>
        <p:spPr>
          <a:xfrm>
            <a:off x="218262" y="882193"/>
            <a:ext cx="11768400" cy="0"/>
          </a:xfrm>
          <a:prstGeom prst="line">
            <a:avLst/>
          </a:prstGeom>
          <a:ln w="9525">
            <a:solidFill>
              <a:srgbClr val="00324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4735113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LEAR4">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C7C0E3E-0D11-4538-8949-D8211CDC6C1D}"/>
              </a:ext>
            </a:extLst>
          </p:cNvPr>
          <p:cNvSpPr>
            <a:spLocks noGrp="1"/>
          </p:cNvSpPr>
          <p:nvPr>
            <p:ph type="title" hasCustomPrompt="1"/>
          </p:nvPr>
        </p:nvSpPr>
        <p:spPr/>
        <p:txBody>
          <a:bodyPr/>
          <a:lstStyle>
            <a:lvl1pPr algn="l">
              <a:defRPr>
                <a:solidFill>
                  <a:srgbClr val="003249"/>
                </a:solidFill>
              </a:defRPr>
            </a:lvl1pPr>
          </a:lstStyle>
          <a:p>
            <a:r>
              <a:rPr lang="en-GB" noProof="0"/>
              <a:t>CLICK TO EDIT MASTER TITLE STYLE</a:t>
            </a:r>
          </a:p>
        </p:txBody>
      </p:sp>
      <p:sp>
        <p:nvSpPr>
          <p:cNvPr id="9" name="Content Placeholder 2">
            <a:extLst>
              <a:ext uri="{FF2B5EF4-FFF2-40B4-BE49-F238E27FC236}">
                <a16:creationId xmlns:a16="http://schemas.microsoft.com/office/drawing/2014/main" id="{59A1B071-1AF1-4E5C-847C-81B99F1817C7}"/>
              </a:ext>
            </a:extLst>
          </p:cNvPr>
          <p:cNvSpPr>
            <a:spLocks noGrp="1"/>
          </p:cNvSpPr>
          <p:nvPr>
            <p:ph sz="half" idx="1"/>
          </p:nvPr>
        </p:nvSpPr>
        <p:spPr>
          <a:xfrm>
            <a:off x="218859" y="1673225"/>
            <a:ext cx="5804673" cy="4318000"/>
          </a:xfrm>
        </p:spPr>
        <p:txBody>
          <a:bodyPr/>
          <a:lstStyle>
            <a:lvl1pPr>
              <a:defRPr sz="1800"/>
            </a:lvl1pPr>
            <a:lvl2pPr>
              <a:defRPr sz="1800"/>
            </a:lvl2pPr>
            <a:lvl3pPr>
              <a:defRPr sz="1800"/>
            </a:lvl3pPr>
            <a:lvl4pPr>
              <a:defRPr sz="1800"/>
            </a:lvl4pPr>
            <a:lvl5pPr>
              <a:defRPr sz="1800"/>
            </a:lvl5pPr>
            <a:lvl6pPr>
              <a:defRPr sz="1302"/>
            </a:lvl6pPr>
            <a:lvl7pPr>
              <a:defRPr sz="1302"/>
            </a:lvl7pPr>
            <a:lvl8pPr>
              <a:defRPr sz="1302"/>
            </a:lvl8pPr>
            <a:lvl9pPr>
              <a:defRPr sz="1302"/>
            </a:lvl9pPr>
          </a:lstStyle>
          <a:p>
            <a:pPr lvl="0"/>
            <a:r>
              <a:rPr lang="en-US" noProof="0"/>
              <a:t>Click to edit </a:t>
            </a:r>
            <a:r>
              <a:rPr lang="en-GB" noProof="0"/>
              <a:t>Master</a:t>
            </a:r>
            <a:r>
              <a:rPr lang="en-US" noProof="0"/>
              <a:t> text styles</a:t>
            </a:r>
          </a:p>
          <a:p>
            <a:pPr lvl="1"/>
            <a:r>
              <a:rPr lang="en-GB" noProof="0"/>
              <a:t>Second</a:t>
            </a:r>
            <a:r>
              <a:rPr lang="en-US" noProof="0"/>
              <a:t> level</a:t>
            </a:r>
          </a:p>
          <a:p>
            <a:pPr lvl="2"/>
            <a:r>
              <a:rPr lang="en-US" noProof="0"/>
              <a:t>Third </a:t>
            </a:r>
            <a:r>
              <a:rPr lang="en-GB" noProof="0"/>
              <a:t>level</a:t>
            </a:r>
          </a:p>
          <a:p>
            <a:pPr lvl="3"/>
            <a:r>
              <a:rPr lang="en-GB" noProof="0"/>
              <a:t>Fourth</a:t>
            </a:r>
            <a:r>
              <a:rPr lang="en-US" noProof="0"/>
              <a:t> level</a:t>
            </a:r>
          </a:p>
          <a:p>
            <a:pPr lvl="4"/>
            <a:r>
              <a:rPr lang="en-GB" noProof="0"/>
              <a:t>Fifth</a:t>
            </a:r>
            <a:r>
              <a:rPr lang="en-US" noProof="0"/>
              <a:t> level</a:t>
            </a:r>
            <a:endParaRPr lang="en-GB" noProof="0"/>
          </a:p>
        </p:txBody>
      </p:sp>
      <p:sp>
        <p:nvSpPr>
          <p:cNvPr id="10" name="Content Placeholder 3">
            <a:extLst>
              <a:ext uri="{FF2B5EF4-FFF2-40B4-BE49-F238E27FC236}">
                <a16:creationId xmlns:a16="http://schemas.microsoft.com/office/drawing/2014/main" id="{1FECB638-90E0-45FF-9E57-2E1BEA99D056}"/>
              </a:ext>
            </a:extLst>
          </p:cNvPr>
          <p:cNvSpPr>
            <a:spLocks noGrp="1"/>
          </p:cNvSpPr>
          <p:nvPr>
            <p:ph sz="half" idx="2"/>
          </p:nvPr>
        </p:nvSpPr>
        <p:spPr>
          <a:xfrm>
            <a:off x="6227279" y="1673225"/>
            <a:ext cx="5762854" cy="4318000"/>
          </a:xfrm>
        </p:spPr>
        <p:txBody>
          <a:bodyPr/>
          <a:lstStyle>
            <a:lvl1pPr>
              <a:defRPr sz="1800"/>
            </a:lvl1pPr>
            <a:lvl2pPr>
              <a:defRPr sz="1800"/>
            </a:lvl2pPr>
            <a:lvl3pPr>
              <a:defRPr sz="1800"/>
            </a:lvl3pPr>
            <a:lvl4pPr>
              <a:defRPr sz="1800"/>
            </a:lvl4pPr>
            <a:lvl5pPr>
              <a:defRPr sz="1800"/>
            </a:lvl5pPr>
            <a:lvl6pPr>
              <a:defRPr sz="1302"/>
            </a:lvl6pPr>
            <a:lvl7pPr>
              <a:defRPr sz="1302"/>
            </a:lvl7pPr>
            <a:lvl8pPr>
              <a:defRPr sz="1302"/>
            </a:lvl8pPr>
            <a:lvl9pPr>
              <a:defRPr sz="1302"/>
            </a:lvl9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cxnSp>
        <p:nvCxnSpPr>
          <p:cNvPr id="8" name="Straight Connector 7">
            <a:extLst>
              <a:ext uri="{FF2B5EF4-FFF2-40B4-BE49-F238E27FC236}">
                <a16:creationId xmlns:a16="http://schemas.microsoft.com/office/drawing/2014/main" id="{8FE92DEE-E179-466F-A2E3-A937D4BD20BC}"/>
              </a:ext>
            </a:extLst>
          </p:cNvPr>
          <p:cNvCxnSpPr>
            <a:cxnSpLocks/>
          </p:cNvCxnSpPr>
          <p:nvPr userDrawn="1"/>
        </p:nvCxnSpPr>
        <p:spPr>
          <a:xfrm>
            <a:off x="221435" y="6422971"/>
            <a:ext cx="11736000" cy="0"/>
          </a:xfrm>
          <a:prstGeom prst="line">
            <a:avLst/>
          </a:prstGeom>
          <a:ln w="9525" cmpd="sng">
            <a:solidFill>
              <a:srgbClr val="003249"/>
            </a:solidFill>
            <a:prstDash val="solid"/>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AA69D56B-45C7-41CE-AF85-CFBD7346FBEF}"/>
              </a:ext>
            </a:extLst>
          </p:cNvPr>
          <p:cNvCxnSpPr/>
          <p:nvPr userDrawn="1"/>
        </p:nvCxnSpPr>
        <p:spPr>
          <a:xfrm>
            <a:off x="218262" y="882193"/>
            <a:ext cx="11768400" cy="0"/>
          </a:xfrm>
          <a:prstGeom prst="line">
            <a:avLst/>
          </a:prstGeom>
          <a:ln w="9525">
            <a:solidFill>
              <a:srgbClr val="00324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9292598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LEAR_COLOUR_BG1">
    <p:bg>
      <p:bgPr>
        <a:solidFill>
          <a:srgbClr val="E8E9E4"/>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C7C0E3E-0D11-4538-8949-D8211CDC6C1D}"/>
              </a:ext>
            </a:extLst>
          </p:cNvPr>
          <p:cNvSpPr>
            <a:spLocks noGrp="1"/>
          </p:cNvSpPr>
          <p:nvPr>
            <p:ph type="title" hasCustomPrompt="1"/>
          </p:nvPr>
        </p:nvSpPr>
        <p:spPr/>
        <p:txBody>
          <a:bodyPr/>
          <a:lstStyle>
            <a:lvl1pPr algn="l">
              <a:defRPr/>
            </a:lvl1pPr>
          </a:lstStyle>
          <a:p>
            <a:r>
              <a:rPr lang="en-GB" noProof="0"/>
              <a:t>CLICK TO EDIT MASTER TITLE STYLE</a:t>
            </a:r>
          </a:p>
        </p:txBody>
      </p:sp>
      <p:sp>
        <p:nvSpPr>
          <p:cNvPr id="6" name="Rectangle 2">
            <a:extLst>
              <a:ext uri="{FF2B5EF4-FFF2-40B4-BE49-F238E27FC236}">
                <a16:creationId xmlns:a16="http://schemas.microsoft.com/office/drawing/2014/main" id="{0E7C54A7-24E4-4E66-907D-44DB138DAC0D}"/>
              </a:ext>
            </a:extLst>
          </p:cNvPr>
          <p:cNvSpPr>
            <a:spLocks noGrp="1" noChangeArrowheads="1"/>
          </p:cNvSpPr>
          <p:nvPr>
            <p:ph idx="1"/>
          </p:nvPr>
        </p:nvSpPr>
        <p:spPr bwMode="auto">
          <a:xfrm>
            <a:off x="219600" y="882000"/>
            <a:ext cx="11764800" cy="532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800"/>
            </a:lvl1pPr>
            <a:lvl2pPr>
              <a:defRPr sz="1800"/>
            </a:lvl2pPr>
            <a:lvl3pPr>
              <a:defRPr sz="1800"/>
            </a:lvl3pPr>
            <a:lvl4pPr>
              <a:defRPr sz="1800"/>
            </a:lvl4pPr>
            <a:lvl5pPr>
              <a:defRPr sz="1800"/>
            </a:lvl5pPr>
          </a:lstStyle>
          <a:p>
            <a:pPr lvl="0"/>
            <a:r>
              <a:rPr lang="en-GB" altLang="en-US" noProof="0"/>
              <a:t>Click to edit Master text styles</a:t>
            </a:r>
          </a:p>
          <a:p>
            <a:pPr lvl="1"/>
            <a:r>
              <a:rPr lang="en-GB" altLang="en-US" noProof="0"/>
              <a:t>Second level</a:t>
            </a:r>
          </a:p>
          <a:p>
            <a:pPr lvl="2"/>
            <a:r>
              <a:rPr lang="en-GB" altLang="en-US" noProof="0"/>
              <a:t>Third level</a:t>
            </a:r>
          </a:p>
          <a:p>
            <a:pPr lvl="3"/>
            <a:r>
              <a:rPr lang="en-GB" altLang="en-US" noProof="0"/>
              <a:t>Fourth level</a:t>
            </a:r>
          </a:p>
          <a:p>
            <a:pPr lvl="4"/>
            <a:r>
              <a:rPr lang="en-GB" altLang="en-US" noProof="0"/>
              <a:t>Fifth level</a:t>
            </a:r>
          </a:p>
        </p:txBody>
      </p:sp>
      <p:cxnSp>
        <p:nvCxnSpPr>
          <p:cNvPr id="8" name="Straight Connector 7">
            <a:extLst>
              <a:ext uri="{FF2B5EF4-FFF2-40B4-BE49-F238E27FC236}">
                <a16:creationId xmlns:a16="http://schemas.microsoft.com/office/drawing/2014/main" id="{DA993C77-CBED-4B2B-A114-59C4D8D6CE97}"/>
              </a:ext>
            </a:extLst>
          </p:cNvPr>
          <p:cNvCxnSpPr>
            <a:cxnSpLocks/>
          </p:cNvCxnSpPr>
          <p:nvPr userDrawn="1"/>
        </p:nvCxnSpPr>
        <p:spPr>
          <a:xfrm>
            <a:off x="221435" y="6422971"/>
            <a:ext cx="11736000" cy="0"/>
          </a:xfrm>
          <a:prstGeom prst="line">
            <a:avLst/>
          </a:prstGeom>
          <a:ln w="9525" cmpd="sng">
            <a:solidFill>
              <a:srgbClr val="003249"/>
            </a:solidFill>
            <a:prstDash val="solid"/>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51B86A34-E450-424B-A07C-89D1870D3D25}"/>
              </a:ext>
            </a:extLst>
          </p:cNvPr>
          <p:cNvCxnSpPr/>
          <p:nvPr userDrawn="1"/>
        </p:nvCxnSpPr>
        <p:spPr>
          <a:xfrm>
            <a:off x="218262" y="882193"/>
            <a:ext cx="11768400" cy="0"/>
          </a:xfrm>
          <a:prstGeom prst="line">
            <a:avLst/>
          </a:prstGeom>
          <a:ln w="9525">
            <a:solidFill>
              <a:srgbClr val="00324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355002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CLEAR_COLOUR_BG2">
    <p:bg>
      <p:bgPr>
        <a:solidFill>
          <a:srgbClr val="76C8AE"/>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C7C0E3E-0D11-4538-8949-D8211CDC6C1D}"/>
              </a:ext>
            </a:extLst>
          </p:cNvPr>
          <p:cNvSpPr>
            <a:spLocks noGrp="1"/>
          </p:cNvSpPr>
          <p:nvPr>
            <p:ph type="title" hasCustomPrompt="1"/>
          </p:nvPr>
        </p:nvSpPr>
        <p:spPr/>
        <p:txBody>
          <a:bodyPr/>
          <a:lstStyle>
            <a:lvl1pPr algn="l">
              <a:defRPr/>
            </a:lvl1pPr>
          </a:lstStyle>
          <a:p>
            <a:r>
              <a:rPr lang="en-GB" noProof="0"/>
              <a:t>CLICK TO EDIT MASTER TITLE STYLE</a:t>
            </a:r>
          </a:p>
        </p:txBody>
      </p:sp>
      <p:sp>
        <p:nvSpPr>
          <p:cNvPr id="7" name="Rectangle 2">
            <a:extLst>
              <a:ext uri="{FF2B5EF4-FFF2-40B4-BE49-F238E27FC236}">
                <a16:creationId xmlns:a16="http://schemas.microsoft.com/office/drawing/2014/main" id="{8770F7F7-54D2-419E-ACE8-1E203802996C}"/>
              </a:ext>
            </a:extLst>
          </p:cNvPr>
          <p:cNvSpPr>
            <a:spLocks noGrp="1" noChangeArrowheads="1"/>
          </p:cNvSpPr>
          <p:nvPr>
            <p:ph idx="1"/>
          </p:nvPr>
        </p:nvSpPr>
        <p:spPr bwMode="auto">
          <a:xfrm>
            <a:off x="218860" y="882000"/>
            <a:ext cx="11764800" cy="532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800">
                <a:solidFill>
                  <a:srgbClr val="006762"/>
                </a:solidFill>
              </a:defRPr>
            </a:lvl1pPr>
            <a:lvl2pPr>
              <a:defRPr sz="1800">
                <a:solidFill>
                  <a:srgbClr val="006762"/>
                </a:solidFill>
              </a:defRPr>
            </a:lvl2pPr>
            <a:lvl3pPr>
              <a:defRPr sz="1800">
                <a:solidFill>
                  <a:srgbClr val="006762"/>
                </a:solidFill>
              </a:defRPr>
            </a:lvl3pPr>
            <a:lvl4pPr>
              <a:defRPr sz="1800">
                <a:solidFill>
                  <a:srgbClr val="006762"/>
                </a:solidFill>
              </a:defRPr>
            </a:lvl4pPr>
            <a:lvl5pPr>
              <a:defRPr sz="1800">
                <a:solidFill>
                  <a:srgbClr val="006762"/>
                </a:solidFill>
              </a:defRPr>
            </a:lvl5pPr>
          </a:lstStyle>
          <a:p>
            <a:pPr lvl="0"/>
            <a:r>
              <a:rPr lang="en-GB" altLang="en-US" noProof="0"/>
              <a:t>Click to edit Master text styles</a:t>
            </a:r>
          </a:p>
          <a:p>
            <a:pPr lvl="1"/>
            <a:r>
              <a:rPr lang="en-GB" altLang="en-US" noProof="0"/>
              <a:t>Second level</a:t>
            </a:r>
          </a:p>
          <a:p>
            <a:pPr lvl="2"/>
            <a:r>
              <a:rPr lang="en-GB" altLang="en-US" noProof="0"/>
              <a:t>Third level</a:t>
            </a:r>
          </a:p>
          <a:p>
            <a:pPr lvl="3"/>
            <a:r>
              <a:rPr lang="en-GB" altLang="en-US" noProof="0"/>
              <a:t>Fourth level</a:t>
            </a:r>
          </a:p>
          <a:p>
            <a:pPr lvl="4"/>
            <a:r>
              <a:rPr lang="en-GB" altLang="en-US" noProof="0"/>
              <a:t>Fifth level</a:t>
            </a:r>
          </a:p>
        </p:txBody>
      </p:sp>
      <p:cxnSp>
        <p:nvCxnSpPr>
          <p:cNvPr id="6" name="Straight Connector 5">
            <a:extLst>
              <a:ext uri="{FF2B5EF4-FFF2-40B4-BE49-F238E27FC236}">
                <a16:creationId xmlns:a16="http://schemas.microsoft.com/office/drawing/2014/main" id="{9CE16786-8A3C-4C82-B63C-69D03B24564C}"/>
              </a:ext>
            </a:extLst>
          </p:cNvPr>
          <p:cNvCxnSpPr>
            <a:cxnSpLocks/>
          </p:cNvCxnSpPr>
          <p:nvPr userDrawn="1"/>
        </p:nvCxnSpPr>
        <p:spPr>
          <a:xfrm>
            <a:off x="221435" y="6422971"/>
            <a:ext cx="11736000" cy="0"/>
          </a:xfrm>
          <a:prstGeom prst="line">
            <a:avLst/>
          </a:prstGeom>
          <a:ln w="9525" cmpd="sng">
            <a:solidFill>
              <a:srgbClr val="003249"/>
            </a:solidFill>
            <a:prstDash val="solid"/>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B128B05E-06E9-4FF8-9E34-30F8C9AD5155}"/>
              </a:ext>
            </a:extLst>
          </p:cNvPr>
          <p:cNvCxnSpPr/>
          <p:nvPr userDrawn="1"/>
        </p:nvCxnSpPr>
        <p:spPr>
          <a:xfrm>
            <a:off x="218262" y="882193"/>
            <a:ext cx="11768400" cy="0"/>
          </a:xfrm>
          <a:prstGeom prst="line">
            <a:avLst/>
          </a:prstGeom>
          <a:ln w="9525">
            <a:solidFill>
              <a:srgbClr val="00324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4811226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LEAR_COLOUR_BG3">
    <p:bg>
      <p:bgPr>
        <a:solidFill>
          <a:srgbClr val="F1666A"/>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C7C0E3E-0D11-4538-8949-D8211CDC6C1D}"/>
              </a:ext>
            </a:extLst>
          </p:cNvPr>
          <p:cNvSpPr>
            <a:spLocks noGrp="1"/>
          </p:cNvSpPr>
          <p:nvPr>
            <p:ph type="title" hasCustomPrompt="1"/>
          </p:nvPr>
        </p:nvSpPr>
        <p:spPr/>
        <p:txBody>
          <a:bodyPr/>
          <a:lstStyle>
            <a:lvl1pPr algn="l">
              <a:defRPr/>
            </a:lvl1pPr>
          </a:lstStyle>
          <a:p>
            <a:r>
              <a:rPr lang="en-GB" noProof="0"/>
              <a:t>CLICK TO EDIT MASTER TITLE STYLE</a:t>
            </a:r>
          </a:p>
        </p:txBody>
      </p:sp>
      <p:sp>
        <p:nvSpPr>
          <p:cNvPr id="7" name="Rectangle 2">
            <a:extLst>
              <a:ext uri="{FF2B5EF4-FFF2-40B4-BE49-F238E27FC236}">
                <a16:creationId xmlns:a16="http://schemas.microsoft.com/office/drawing/2014/main" id="{424FBA6A-9B37-4307-AF0B-2FB195B99602}"/>
              </a:ext>
            </a:extLst>
          </p:cNvPr>
          <p:cNvSpPr>
            <a:spLocks noGrp="1" noChangeArrowheads="1"/>
          </p:cNvSpPr>
          <p:nvPr>
            <p:ph idx="1"/>
          </p:nvPr>
        </p:nvSpPr>
        <p:spPr bwMode="auto">
          <a:xfrm>
            <a:off x="218860" y="882000"/>
            <a:ext cx="11764800" cy="532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800">
                <a:solidFill>
                  <a:srgbClr val="960136"/>
                </a:solidFill>
              </a:defRPr>
            </a:lvl1pPr>
            <a:lvl2pPr>
              <a:defRPr sz="1800">
                <a:solidFill>
                  <a:srgbClr val="960136"/>
                </a:solidFill>
              </a:defRPr>
            </a:lvl2pPr>
            <a:lvl3pPr>
              <a:defRPr sz="1800">
                <a:solidFill>
                  <a:srgbClr val="960136"/>
                </a:solidFill>
              </a:defRPr>
            </a:lvl3pPr>
            <a:lvl4pPr>
              <a:defRPr sz="1800">
                <a:solidFill>
                  <a:srgbClr val="960136"/>
                </a:solidFill>
              </a:defRPr>
            </a:lvl4pPr>
            <a:lvl5pPr>
              <a:defRPr sz="1800">
                <a:solidFill>
                  <a:srgbClr val="960136"/>
                </a:solidFill>
              </a:defRPr>
            </a:lvl5pPr>
          </a:lstStyle>
          <a:p>
            <a:pPr lvl="0"/>
            <a:r>
              <a:rPr lang="en-GB" altLang="en-US" noProof="0"/>
              <a:t>Click to edit Master text styles</a:t>
            </a:r>
          </a:p>
          <a:p>
            <a:pPr lvl="1"/>
            <a:r>
              <a:rPr lang="en-GB" altLang="en-US" noProof="0"/>
              <a:t>Second level</a:t>
            </a:r>
          </a:p>
          <a:p>
            <a:pPr lvl="2"/>
            <a:r>
              <a:rPr lang="en-GB" altLang="en-US" noProof="0"/>
              <a:t>Third level</a:t>
            </a:r>
          </a:p>
          <a:p>
            <a:pPr lvl="3"/>
            <a:r>
              <a:rPr lang="en-GB" altLang="en-US" noProof="0"/>
              <a:t>Fourth level</a:t>
            </a:r>
          </a:p>
          <a:p>
            <a:pPr lvl="4"/>
            <a:r>
              <a:rPr lang="en-GB" altLang="en-US" noProof="0"/>
              <a:t>Fifth level</a:t>
            </a:r>
          </a:p>
        </p:txBody>
      </p:sp>
      <p:cxnSp>
        <p:nvCxnSpPr>
          <p:cNvPr id="6" name="Straight Connector 5">
            <a:extLst>
              <a:ext uri="{FF2B5EF4-FFF2-40B4-BE49-F238E27FC236}">
                <a16:creationId xmlns:a16="http://schemas.microsoft.com/office/drawing/2014/main" id="{48935B88-E3A5-4B18-A1DA-E525414B3B33}"/>
              </a:ext>
            </a:extLst>
          </p:cNvPr>
          <p:cNvCxnSpPr>
            <a:cxnSpLocks/>
          </p:cNvCxnSpPr>
          <p:nvPr userDrawn="1"/>
        </p:nvCxnSpPr>
        <p:spPr>
          <a:xfrm>
            <a:off x="221435" y="6422971"/>
            <a:ext cx="11736000" cy="0"/>
          </a:xfrm>
          <a:prstGeom prst="line">
            <a:avLst/>
          </a:prstGeom>
          <a:ln w="9525" cmpd="sng">
            <a:solidFill>
              <a:srgbClr val="003249"/>
            </a:solidFill>
            <a:prstDash val="solid"/>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19DC6253-9DAC-40B0-A41B-C4BC48EE2683}"/>
              </a:ext>
            </a:extLst>
          </p:cNvPr>
          <p:cNvCxnSpPr/>
          <p:nvPr userDrawn="1"/>
        </p:nvCxnSpPr>
        <p:spPr>
          <a:xfrm>
            <a:off x="218262" y="882193"/>
            <a:ext cx="11768400" cy="0"/>
          </a:xfrm>
          <a:prstGeom prst="line">
            <a:avLst/>
          </a:prstGeom>
          <a:ln w="9525">
            <a:solidFill>
              <a:srgbClr val="00324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4814464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LEAR_COLOUR_BG4">
    <p:bg>
      <p:bgPr>
        <a:solidFill>
          <a:srgbClr val="FFCC4E"/>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BAD5E32-67F7-433E-80AC-7E81CA1D6CAF}"/>
              </a:ext>
            </a:extLst>
          </p:cNvPr>
          <p:cNvSpPr>
            <a:spLocks noGrp="1"/>
          </p:cNvSpPr>
          <p:nvPr>
            <p:ph type="title" hasCustomPrompt="1"/>
          </p:nvPr>
        </p:nvSpPr>
        <p:spPr/>
        <p:txBody>
          <a:bodyPr/>
          <a:lstStyle>
            <a:lvl1pPr algn="l">
              <a:defRPr/>
            </a:lvl1pPr>
          </a:lstStyle>
          <a:p>
            <a:r>
              <a:rPr lang="en-GB" noProof="0"/>
              <a:t>CLICK TO EDIT MASTER TITLE STYLE</a:t>
            </a:r>
          </a:p>
        </p:txBody>
      </p:sp>
      <p:sp>
        <p:nvSpPr>
          <p:cNvPr id="3" name="Content Placeholder 2">
            <a:extLst>
              <a:ext uri="{FF2B5EF4-FFF2-40B4-BE49-F238E27FC236}">
                <a16:creationId xmlns:a16="http://schemas.microsoft.com/office/drawing/2014/main" id="{C3B7504A-25CB-4BBC-AA4B-1A27FA922557}"/>
              </a:ext>
            </a:extLst>
          </p:cNvPr>
          <p:cNvSpPr>
            <a:spLocks noGrp="1" noChangeArrowheads="1"/>
          </p:cNvSpPr>
          <p:nvPr>
            <p:ph idx="1"/>
          </p:nvPr>
        </p:nvSpPr>
        <p:spPr bwMode="auto">
          <a:xfrm>
            <a:off x="218860" y="882192"/>
            <a:ext cx="11764800" cy="532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800">
                <a:solidFill>
                  <a:srgbClr val="A75534"/>
                </a:solidFill>
              </a:defRPr>
            </a:lvl1pPr>
            <a:lvl2pPr>
              <a:defRPr sz="1800">
                <a:solidFill>
                  <a:srgbClr val="A75534"/>
                </a:solidFill>
              </a:defRPr>
            </a:lvl2pPr>
            <a:lvl3pPr>
              <a:defRPr sz="1800">
                <a:solidFill>
                  <a:srgbClr val="A75534"/>
                </a:solidFill>
              </a:defRPr>
            </a:lvl3pPr>
            <a:lvl4pPr>
              <a:defRPr sz="1800">
                <a:solidFill>
                  <a:srgbClr val="A75534"/>
                </a:solidFill>
              </a:defRPr>
            </a:lvl4pPr>
            <a:lvl5pPr>
              <a:defRPr sz="1800">
                <a:solidFill>
                  <a:srgbClr val="A75534"/>
                </a:solidFill>
              </a:defRPr>
            </a:lvl5pPr>
          </a:lstStyle>
          <a:p>
            <a:pPr lvl="0"/>
            <a:r>
              <a:rPr lang="en-GB" altLang="en-US" noProof="0"/>
              <a:t>Click to edit Master text styles</a:t>
            </a:r>
          </a:p>
          <a:p>
            <a:pPr lvl="1"/>
            <a:r>
              <a:rPr lang="en-GB" altLang="en-US" noProof="0"/>
              <a:t>Second level</a:t>
            </a:r>
          </a:p>
          <a:p>
            <a:pPr lvl="2"/>
            <a:r>
              <a:rPr lang="en-GB" altLang="en-US" noProof="0"/>
              <a:t>Third level</a:t>
            </a:r>
          </a:p>
          <a:p>
            <a:pPr lvl="3"/>
            <a:r>
              <a:rPr lang="en-GB" altLang="en-US" noProof="0"/>
              <a:t>Fourth level</a:t>
            </a:r>
          </a:p>
          <a:p>
            <a:pPr lvl="4"/>
            <a:r>
              <a:rPr lang="en-GB" altLang="en-US" noProof="0"/>
              <a:t>Fifth level</a:t>
            </a:r>
          </a:p>
        </p:txBody>
      </p:sp>
      <p:cxnSp>
        <p:nvCxnSpPr>
          <p:cNvPr id="4" name="Straight Connector 3">
            <a:extLst>
              <a:ext uri="{FF2B5EF4-FFF2-40B4-BE49-F238E27FC236}">
                <a16:creationId xmlns:a16="http://schemas.microsoft.com/office/drawing/2014/main" id="{13C96752-03D4-47C1-AF65-AB9BE9940335}"/>
              </a:ext>
            </a:extLst>
          </p:cNvPr>
          <p:cNvCxnSpPr>
            <a:cxnSpLocks/>
          </p:cNvCxnSpPr>
          <p:nvPr userDrawn="1"/>
        </p:nvCxnSpPr>
        <p:spPr>
          <a:xfrm>
            <a:off x="221435" y="6422971"/>
            <a:ext cx="11736000" cy="0"/>
          </a:xfrm>
          <a:prstGeom prst="line">
            <a:avLst/>
          </a:prstGeom>
          <a:ln w="9525" cmpd="sng">
            <a:solidFill>
              <a:srgbClr val="003249"/>
            </a:solidFill>
            <a:prstDash val="solid"/>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F99C38FE-3D95-4F29-9E13-19A29AD5EFC2}"/>
              </a:ext>
            </a:extLst>
          </p:cNvPr>
          <p:cNvCxnSpPr/>
          <p:nvPr userDrawn="1"/>
        </p:nvCxnSpPr>
        <p:spPr>
          <a:xfrm>
            <a:off x="218262" y="882193"/>
            <a:ext cx="11768400" cy="0"/>
          </a:xfrm>
          <a:prstGeom prst="line">
            <a:avLst/>
          </a:prstGeom>
          <a:ln w="9525">
            <a:solidFill>
              <a:srgbClr val="00324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8376914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LEAR_COLOUR_BG5">
    <p:bg>
      <p:bgPr>
        <a:solidFill>
          <a:srgbClr val="6DCFF6"/>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BAD5E32-67F7-433E-80AC-7E81CA1D6CAF}"/>
              </a:ext>
            </a:extLst>
          </p:cNvPr>
          <p:cNvSpPr>
            <a:spLocks noGrp="1"/>
          </p:cNvSpPr>
          <p:nvPr>
            <p:ph type="title" hasCustomPrompt="1"/>
          </p:nvPr>
        </p:nvSpPr>
        <p:spPr/>
        <p:txBody>
          <a:bodyPr/>
          <a:lstStyle>
            <a:lvl1pPr algn="l">
              <a:defRPr/>
            </a:lvl1pPr>
          </a:lstStyle>
          <a:p>
            <a:r>
              <a:rPr lang="en-GB" noProof="0"/>
              <a:t>CLICK TO EDIT MASTER TITLE STYLE</a:t>
            </a:r>
          </a:p>
        </p:txBody>
      </p:sp>
      <p:sp>
        <p:nvSpPr>
          <p:cNvPr id="4" name="Rectangle 2">
            <a:extLst>
              <a:ext uri="{FF2B5EF4-FFF2-40B4-BE49-F238E27FC236}">
                <a16:creationId xmlns:a16="http://schemas.microsoft.com/office/drawing/2014/main" id="{BA34D9EA-0CED-4E85-B2F0-17341F16C1AB}"/>
              </a:ext>
            </a:extLst>
          </p:cNvPr>
          <p:cNvSpPr>
            <a:spLocks noGrp="1" noChangeArrowheads="1"/>
          </p:cNvSpPr>
          <p:nvPr>
            <p:ph idx="1"/>
          </p:nvPr>
        </p:nvSpPr>
        <p:spPr bwMode="auto">
          <a:xfrm>
            <a:off x="218860" y="882192"/>
            <a:ext cx="11764800" cy="532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800">
                <a:solidFill>
                  <a:srgbClr val="1E3378"/>
                </a:solidFill>
              </a:defRPr>
            </a:lvl1pPr>
            <a:lvl2pPr>
              <a:defRPr sz="1800">
                <a:solidFill>
                  <a:srgbClr val="1E3378"/>
                </a:solidFill>
              </a:defRPr>
            </a:lvl2pPr>
            <a:lvl3pPr>
              <a:defRPr sz="1800">
                <a:solidFill>
                  <a:srgbClr val="1E3378"/>
                </a:solidFill>
              </a:defRPr>
            </a:lvl3pPr>
            <a:lvl4pPr>
              <a:defRPr sz="1800">
                <a:solidFill>
                  <a:srgbClr val="1E3378"/>
                </a:solidFill>
              </a:defRPr>
            </a:lvl4pPr>
            <a:lvl5pPr>
              <a:defRPr sz="1800">
                <a:solidFill>
                  <a:srgbClr val="1E3378"/>
                </a:solidFill>
              </a:defRPr>
            </a:lvl5pPr>
          </a:lstStyle>
          <a:p>
            <a:pPr lvl="0"/>
            <a:r>
              <a:rPr lang="en-GB" altLang="en-US" noProof="0"/>
              <a:t>Click to edit Master text styles</a:t>
            </a:r>
          </a:p>
          <a:p>
            <a:pPr lvl="1"/>
            <a:r>
              <a:rPr lang="en-GB" altLang="en-US" noProof="0"/>
              <a:t>Second level</a:t>
            </a:r>
          </a:p>
          <a:p>
            <a:pPr lvl="2"/>
            <a:r>
              <a:rPr lang="en-GB" altLang="en-US" noProof="0"/>
              <a:t>Third level</a:t>
            </a:r>
          </a:p>
          <a:p>
            <a:pPr lvl="3"/>
            <a:r>
              <a:rPr lang="en-GB" altLang="en-US" noProof="0"/>
              <a:t>Fourth level</a:t>
            </a:r>
          </a:p>
          <a:p>
            <a:pPr lvl="4"/>
            <a:r>
              <a:rPr lang="en-GB" altLang="en-US" noProof="0"/>
              <a:t>Fifth level</a:t>
            </a:r>
          </a:p>
        </p:txBody>
      </p:sp>
      <p:cxnSp>
        <p:nvCxnSpPr>
          <p:cNvPr id="7" name="Straight Connector 6">
            <a:extLst>
              <a:ext uri="{FF2B5EF4-FFF2-40B4-BE49-F238E27FC236}">
                <a16:creationId xmlns:a16="http://schemas.microsoft.com/office/drawing/2014/main" id="{CF711926-946D-4031-95C0-4DF8DCFCC3F0}"/>
              </a:ext>
            </a:extLst>
          </p:cNvPr>
          <p:cNvCxnSpPr>
            <a:cxnSpLocks/>
          </p:cNvCxnSpPr>
          <p:nvPr userDrawn="1"/>
        </p:nvCxnSpPr>
        <p:spPr>
          <a:xfrm>
            <a:off x="221435" y="6422971"/>
            <a:ext cx="11736000" cy="0"/>
          </a:xfrm>
          <a:prstGeom prst="line">
            <a:avLst/>
          </a:prstGeom>
          <a:ln w="9525" cmpd="sng">
            <a:solidFill>
              <a:srgbClr val="003249"/>
            </a:solidFill>
            <a:prstDash val="solid"/>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403F0612-5267-4585-B281-9C491C4E1A35}"/>
              </a:ext>
            </a:extLst>
          </p:cNvPr>
          <p:cNvCxnSpPr/>
          <p:nvPr userDrawn="1"/>
        </p:nvCxnSpPr>
        <p:spPr>
          <a:xfrm>
            <a:off x="218262" y="882193"/>
            <a:ext cx="11768400" cy="0"/>
          </a:xfrm>
          <a:prstGeom prst="line">
            <a:avLst/>
          </a:prstGeom>
          <a:ln w="9525">
            <a:solidFill>
              <a:srgbClr val="00324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8173689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DARK_CLOSING1">
    <p:bg>
      <p:bgPr>
        <a:solidFill>
          <a:srgbClr val="6DCFF6"/>
        </a:solidFill>
        <a:effectLst/>
      </p:bgPr>
    </p:bg>
    <p:spTree>
      <p:nvGrpSpPr>
        <p:cNvPr id="1" name=""/>
        <p:cNvGrpSpPr/>
        <p:nvPr/>
      </p:nvGrpSpPr>
      <p:grpSpPr>
        <a:xfrm>
          <a:off x="0" y="0"/>
          <a:ext cx="0" cy="0"/>
          <a:chOff x="0" y="0"/>
          <a:chExt cx="0" cy="0"/>
        </a:xfrm>
      </p:grpSpPr>
      <p:sp>
        <p:nvSpPr>
          <p:cNvPr id="3" name="Rettangolo 2">
            <a:extLst>
              <a:ext uri="{FF2B5EF4-FFF2-40B4-BE49-F238E27FC236}">
                <a16:creationId xmlns:a16="http://schemas.microsoft.com/office/drawing/2014/main" id="{49F9D6BA-4369-4A77-B906-1DB3998CAEE6}"/>
              </a:ext>
            </a:extLst>
          </p:cNvPr>
          <p:cNvSpPr/>
          <p:nvPr userDrawn="1"/>
        </p:nvSpPr>
        <p:spPr>
          <a:xfrm>
            <a:off x="-369664" y="0"/>
            <a:ext cx="1259500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Rectangle 8">
            <a:extLst>
              <a:ext uri="{FF2B5EF4-FFF2-40B4-BE49-F238E27FC236}">
                <a16:creationId xmlns:a16="http://schemas.microsoft.com/office/drawing/2014/main" id="{C1D3BEF3-BA94-4314-8B5C-E1B50DD15057}"/>
              </a:ext>
            </a:extLst>
          </p:cNvPr>
          <p:cNvSpPr/>
          <p:nvPr userDrawn="1"/>
        </p:nvSpPr>
        <p:spPr>
          <a:xfrm flipH="1">
            <a:off x="4699115" y="2011304"/>
            <a:ext cx="2827109" cy="2819035"/>
          </a:xfrm>
          <a:prstGeom prst="rect">
            <a:avLst/>
          </a:prstGeom>
          <a:solidFill>
            <a:schemeClr val="bg1"/>
          </a:solidFill>
          <a:ln w="9525">
            <a:solidFill>
              <a:srgbClr val="0032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72"/>
          </a:p>
        </p:txBody>
      </p:sp>
      <p:sp>
        <p:nvSpPr>
          <p:cNvPr id="10" name="Subtitle 2">
            <a:extLst>
              <a:ext uri="{FF2B5EF4-FFF2-40B4-BE49-F238E27FC236}">
                <a16:creationId xmlns:a16="http://schemas.microsoft.com/office/drawing/2014/main" id="{39F16787-8A53-41D0-B7DB-805E3E72C17B}"/>
              </a:ext>
            </a:extLst>
          </p:cNvPr>
          <p:cNvSpPr txBox="1">
            <a:spLocks/>
          </p:cNvSpPr>
          <p:nvPr userDrawn="1"/>
        </p:nvSpPr>
        <p:spPr>
          <a:xfrm>
            <a:off x="4699115" y="4524207"/>
            <a:ext cx="2820471" cy="314495"/>
          </a:xfrm>
          <a:prstGeom prst="rect">
            <a:avLst/>
          </a:prstGeom>
        </p:spPr>
        <p:txBody>
          <a:bodyPr vert="horz" lIns="66151" tIns="33076" rIns="66151" bIns="33076" rtlCol="0">
            <a:norm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r"/>
            <a:endParaRPr lang="en-GB" sz="1013">
              <a:solidFill>
                <a:srgbClr val="8197A6"/>
              </a:solidFill>
              <a:latin typeface="Arial" charset="0"/>
              <a:ea typeface="Arial" charset="0"/>
              <a:cs typeface="Arial" charset="0"/>
            </a:endParaRPr>
          </a:p>
        </p:txBody>
      </p:sp>
      <p:sp>
        <p:nvSpPr>
          <p:cNvPr id="11" name="Text Placeholder 2">
            <a:extLst>
              <a:ext uri="{FF2B5EF4-FFF2-40B4-BE49-F238E27FC236}">
                <a16:creationId xmlns:a16="http://schemas.microsoft.com/office/drawing/2014/main" id="{C7BEF393-6511-46BA-9E6C-1CDE034CBF68}"/>
              </a:ext>
            </a:extLst>
          </p:cNvPr>
          <p:cNvSpPr>
            <a:spLocks noGrp="1"/>
          </p:cNvSpPr>
          <p:nvPr>
            <p:ph type="body" idx="14"/>
          </p:nvPr>
        </p:nvSpPr>
        <p:spPr>
          <a:xfrm>
            <a:off x="4699115" y="2041527"/>
            <a:ext cx="2827111" cy="2359024"/>
          </a:xfrm>
          <a:prstGeom prst="rect">
            <a:avLst/>
          </a:prstGeom>
        </p:spPr>
        <p:txBody>
          <a:bodyPr anchor="t">
            <a:normAutofit/>
          </a:bodyPr>
          <a:lstStyle>
            <a:lvl1pPr marL="0" indent="0" algn="l">
              <a:buNone/>
              <a:defRPr sz="2140" b="0" baseline="0">
                <a:solidFill>
                  <a:srgbClr val="003249"/>
                </a:solidFill>
                <a:latin typeface="Arial" charset="0"/>
                <a:ea typeface="Arial" charset="0"/>
                <a:cs typeface="Arial" charset="0"/>
              </a:defRPr>
            </a:lvl1pPr>
            <a:lvl2pPr marL="330738" indent="0">
              <a:buNone/>
              <a:defRPr sz="1447" b="1"/>
            </a:lvl2pPr>
            <a:lvl3pPr marL="661477" indent="0">
              <a:buNone/>
              <a:defRPr sz="1302" b="1"/>
            </a:lvl3pPr>
            <a:lvl4pPr marL="992215" indent="0">
              <a:buNone/>
              <a:defRPr sz="1157" b="1"/>
            </a:lvl4pPr>
            <a:lvl5pPr marL="1322954" indent="0">
              <a:buNone/>
              <a:defRPr sz="1157" b="1"/>
            </a:lvl5pPr>
            <a:lvl6pPr marL="1653692" indent="0">
              <a:buNone/>
              <a:defRPr sz="1157" b="1"/>
            </a:lvl6pPr>
            <a:lvl7pPr marL="1984431" indent="0">
              <a:buNone/>
              <a:defRPr sz="1157" b="1"/>
            </a:lvl7pPr>
            <a:lvl8pPr marL="2315169" indent="0">
              <a:buNone/>
              <a:defRPr sz="1157" b="1"/>
            </a:lvl8pPr>
            <a:lvl9pPr marL="2645908" indent="0">
              <a:buNone/>
              <a:defRPr sz="1157" b="1"/>
            </a:lvl9pPr>
          </a:lstStyle>
          <a:p>
            <a:pPr lvl="0"/>
            <a:r>
              <a:rPr lang="en-GB" noProof="0"/>
              <a:t>Click to edit Master text styles</a:t>
            </a:r>
          </a:p>
        </p:txBody>
      </p:sp>
      <p:sp>
        <p:nvSpPr>
          <p:cNvPr id="12" name="Subtitle 2">
            <a:extLst>
              <a:ext uri="{FF2B5EF4-FFF2-40B4-BE49-F238E27FC236}">
                <a16:creationId xmlns:a16="http://schemas.microsoft.com/office/drawing/2014/main" id="{142739B0-932D-4E43-A871-586E86D63CDA}"/>
              </a:ext>
            </a:extLst>
          </p:cNvPr>
          <p:cNvSpPr txBox="1">
            <a:spLocks/>
          </p:cNvSpPr>
          <p:nvPr userDrawn="1"/>
        </p:nvSpPr>
        <p:spPr>
          <a:xfrm>
            <a:off x="4699115" y="1740025"/>
            <a:ext cx="2827111" cy="261521"/>
          </a:xfrm>
          <a:prstGeom prst="rect">
            <a:avLst/>
          </a:prstGeom>
        </p:spPr>
        <p:txBody>
          <a:bodyPr vert="horz" lIns="66151" tIns="33076" rIns="66151" bIns="33076" rtlCol="0">
            <a:no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l"/>
            <a:r>
              <a:rPr lang="en-GB" sz="796">
                <a:solidFill>
                  <a:srgbClr val="8197A6"/>
                </a:solidFill>
                <a:latin typeface="Arial" charset="0"/>
                <a:ea typeface="Arial" charset="0"/>
                <a:cs typeface="Arial" charset="0"/>
              </a:rPr>
              <a:t>Produced by</a:t>
            </a:r>
            <a:endParaRPr lang="en-US" sz="796">
              <a:solidFill>
                <a:srgbClr val="8197A6"/>
              </a:solidFill>
              <a:latin typeface="Arial" charset="0"/>
              <a:ea typeface="Arial" charset="0"/>
              <a:cs typeface="Arial" charset="0"/>
            </a:endParaRPr>
          </a:p>
        </p:txBody>
      </p:sp>
      <p:sp>
        <p:nvSpPr>
          <p:cNvPr id="13" name="Text Placeholder 2">
            <a:extLst>
              <a:ext uri="{FF2B5EF4-FFF2-40B4-BE49-F238E27FC236}">
                <a16:creationId xmlns:a16="http://schemas.microsoft.com/office/drawing/2014/main" id="{495EE1E9-8C9C-4791-ADEC-8A6CB2EB49B2}"/>
              </a:ext>
            </a:extLst>
          </p:cNvPr>
          <p:cNvSpPr>
            <a:spLocks noGrp="1"/>
          </p:cNvSpPr>
          <p:nvPr>
            <p:ph type="body" idx="15" hasCustomPrompt="1"/>
          </p:nvPr>
        </p:nvSpPr>
        <p:spPr>
          <a:xfrm>
            <a:off x="4699115" y="4406774"/>
            <a:ext cx="2827111" cy="423565"/>
          </a:xfrm>
          <a:prstGeom prst="rect">
            <a:avLst/>
          </a:prstGeom>
        </p:spPr>
        <p:txBody>
          <a:bodyPr anchor="ctr">
            <a:noAutofit/>
          </a:bodyPr>
          <a:lstStyle>
            <a:lvl1pPr marL="0" indent="0" algn="l">
              <a:buNone/>
              <a:defRPr sz="1500" b="0" baseline="0">
                <a:solidFill>
                  <a:srgbClr val="003249"/>
                </a:solidFill>
                <a:latin typeface="Arial" charset="0"/>
                <a:ea typeface="Arial" charset="0"/>
                <a:cs typeface="Arial" charset="0"/>
              </a:defRPr>
            </a:lvl1pPr>
            <a:lvl2pPr marL="330738" indent="0">
              <a:buNone/>
              <a:defRPr sz="1447" b="1"/>
            </a:lvl2pPr>
            <a:lvl3pPr marL="661477" indent="0">
              <a:buNone/>
              <a:defRPr sz="1302" b="1"/>
            </a:lvl3pPr>
            <a:lvl4pPr marL="992215" indent="0">
              <a:buNone/>
              <a:defRPr sz="1157" b="1"/>
            </a:lvl4pPr>
            <a:lvl5pPr marL="1322954" indent="0">
              <a:buNone/>
              <a:defRPr sz="1157" b="1"/>
            </a:lvl5pPr>
            <a:lvl6pPr marL="1653692" indent="0">
              <a:buNone/>
              <a:defRPr sz="1157" b="1"/>
            </a:lvl6pPr>
            <a:lvl7pPr marL="1984431" indent="0">
              <a:buNone/>
              <a:defRPr sz="1157" b="1"/>
            </a:lvl7pPr>
            <a:lvl8pPr marL="2315169" indent="0">
              <a:buNone/>
              <a:defRPr sz="1157" b="1"/>
            </a:lvl8pPr>
            <a:lvl9pPr marL="2645908" indent="0">
              <a:buNone/>
              <a:defRPr sz="1157" b="1"/>
            </a:lvl9pPr>
          </a:lstStyle>
          <a:p>
            <a:pPr lvl="0"/>
            <a:r>
              <a:rPr lang="en-GB" noProof="0"/>
              <a:t>Click to edit Master text styles</a:t>
            </a:r>
          </a:p>
        </p:txBody>
      </p:sp>
    </p:spTree>
    <p:extLst>
      <p:ext uri="{BB962C8B-B14F-4D97-AF65-F5344CB8AC3E}">
        <p14:creationId xmlns:p14="http://schemas.microsoft.com/office/powerpoint/2010/main" val="25357404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ARK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7" name="Picture 36">
            <a:extLst>
              <a:ext uri="{FF2B5EF4-FFF2-40B4-BE49-F238E27FC236}">
                <a16:creationId xmlns:a16="http://schemas.microsoft.com/office/drawing/2014/main" id="{2AAC5E67-E08A-4CAC-8F4D-A2D8638C2BD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939" y="0"/>
            <a:ext cx="12192000" cy="6858000"/>
          </a:xfrm>
          <a:prstGeom prst="rect">
            <a:avLst/>
          </a:prstGeom>
        </p:spPr>
      </p:pic>
      <p:sp>
        <p:nvSpPr>
          <p:cNvPr id="34" name="Rectangle 38">
            <a:extLst>
              <a:ext uri="{FF2B5EF4-FFF2-40B4-BE49-F238E27FC236}">
                <a16:creationId xmlns:a16="http://schemas.microsoft.com/office/drawing/2014/main" id="{9C759BF4-95BD-4497-8F73-35566BC9CAF7}"/>
              </a:ext>
            </a:extLst>
          </p:cNvPr>
          <p:cNvSpPr/>
          <p:nvPr userDrawn="1"/>
        </p:nvSpPr>
        <p:spPr>
          <a:xfrm>
            <a:off x="-2" y="0"/>
            <a:ext cx="12225339" cy="6858000"/>
          </a:xfrm>
          <a:prstGeom prst="rect">
            <a:avLst/>
          </a:prstGeom>
          <a:solidFill>
            <a:srgbClr val="003249">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lt1">
                  <a:alpha val="60000"/>
                </a:schemeClr>
              </a:solidFill>
            </a:endParaRPr>
          </a:p>
        </p:txBody>
      </p:sp>
      <p:sp>
        <p:nvSpPr>
          <p:cNvPr id="2" name="Titolo 1">
            <a:extLst>
              <a:ext uri="{FF2B5EF4-FFF2-40B4-BE49-F238E27FC236}">
                <a16:creationId xmlns:a16="http://schemas.microsoft.com/office/drawing/2014/main" id="{07D574C9-96B2-42EF-A9BC-D62E458D5C9F}"/>
              </a:ext>
            </a:extLst>
          </p:cNvPr>
          <p:cNvSpPr>
            <a:spLocks noGrp="1"/>
          </p:cNvSpPr>
          <p:nvPr>
            <p:ph type="title" hasCustomPrompt="1"/>
          </p:nvPr>
        </p:nvSpPr>
        <p:spPr/>
        <p:txBody>
          <a:bodyPr/>
          <a:lstStyle/>
          <a:p>
            <a:r>
              <a:rPr lang="en-GB" altLang="en-US" noProof="0"/>
              <a:t>CLICK TO EDIT MASTER TITLE STYLE</a:t>
            </a:r>
            <a:endParaRPr lang="en-GB" noProof="0"/>
          </a:p>
        </p:txBody>
      </p:sp>
      <p:pic>
        <p:nvPicPr>
          <p:cNvPr id="32" name="Picture 58">
            <a:extLst>
              <a:ext uri="{FF2B5EF4-FFF2-40B4-BE49-F238E27FC236}">
                <a16:creationId xmlns:a16="http://schemas.microsoft.com/office/drawing/2014/main" id="{A9766FEA-5C39-42C1-9AEE-A80D8B6D13B5}"/>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0331489" y="-216085"/>
            <a:ext cx="2093892" cy="1314000"/>
          </a:xfrm>
          <a:prstGeom prst="rect">
            <a:avLst/>
          </a:prstGeom>
        </p:spPr>
      </p:pic>
      <p:sp>
        <p:nvSpPr>
          <p:cNvPr id="3" name="Content Placeholder 2">
            <a:extLst>
              <a:ext uri="{FF2B5EF4-FFF2-40B4-BE49-F238E27FC236}">
                <a16:creationId xmlns:a16="http://schemas.microsoft.com/office/drawing/2014/main" id="{3B009754-3A1E-461E-B289-FE7FC85C2E42}"/>
              </a:ext>
            </a:extLst>
          </p:cNvPr>
          <p:cNvSpPr>
            <a:spLocks noGrp="1"/>
          </p:cNvSpPr>
          <p:nvPr>
            <p:ph idx="1"/>
          </p:nvPr>
        </p:nvSpPr>
        <p:spPr>
          <a:xfrm>
            <a:off x="219600" y="882000"/>
            <a:ext cx="11795828" cy="5328000"/>
          </a:xfrm>
        </p:spPr>
        <p:txBody>
          <a:bodyPr/>
          <a:lstStyle>
            <a:lvl1pPr>
              <a:defRPr sz="1800"/>
            </a:lvl1pPr>
            <a:lvl2pPr>
              <a:defRPr sz="1800"/>
            </a:lvl2pPr>
            <a:lvl3pPr>
              <a:defRPr sz="1800"/>
            </a:lvl3pPr>
            <a:lvl4pPr>
              <a:defRPr sz="1800"/>
            </a:lvl4pPr>
            <a:lvl5pPr>
              <a:defRPr sz="1800"/>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4" name="Text Box 38">
            <a:extLst>
              <a:ext uri="{FF2B5EF4-FFF2-40B4-BE49-F238E27FC236}">
                <a16:creationId xmlns:a16="http://schemas.microsoft.com/office/drawing/2014/main" id="{CC8E513C-B257-4001-A64F-C4F555784E6F}"/>
              </a:ext>
            </a:extLst>
          </p:cNvPr>
          <p:cNvSpPr txBox="1">
            <a:spLocks noChangeArrowheads="1"/>
          </p:cNvSpPr>
          <p:nvPr userDrawn="1"/>
        </p:nvSpPr>
        <p:spPr bwMode="auto">
          <a:xfrm>
            <a:off x="8205939" y="6201716"/>
            <a:ext cx="3751495" cy="21544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lIns="0" rIns="0">
            <a:spAutoFit/>
          </a:bodyPr>
          <a:lstStyle/>
          <a:p>
            <a:pPr lvl="2" algn="r">
              <a:spcBef>
                <a:spcPct val="50000"/>
              </a:spcBef>
            </a:pPr>
            <a:fld id="{BBA2E11D-44E1-43DD-A173-928128880055}" type="slidenum">
              <a:rPr lang="en-GB" sz="800" noProof="1" smtClean="0">
                <a:solidFill>
                  <a:srgbClr val="8197A6"/>
                </a:solidFill>
                <a:latin typeface="Arial" charset="0"/>
                <a:ea typeface="Arial" charset="0"/>
                <a:cs typeface="Arial" charset="0"/>
              </a:rPr>
              <a:pPr lvl="2" algn="r">
                <a:spcBef>
                  <a:spcPct val="50000"/>
                </a:spcBef>
              </a:pPr>
              <a:t>‹#›</a:t>
            </a:fld>
            <a:endParaRPr lang="en-GB" sz="800" b="0" i="0" noProof="0">
              <a:solidFill>
                <a:srgbClr val="8197A6"/>
              </a:solidFill>
              <a:latin typeface="Arial" charset="0"/>
              <a:ea typeface="Arial" charset="0"/>
              <a:cs typeface="Arial" charset="0"/>
            </a:endParaRPr>
          </a:p>
        </p:txBody>
      </p:sp>
      <p:cxnSp>
        <p:nvCxnSpPr>
          <p:cNvPr id="36" name="Straight Connector 35">
            <a:extLst>
              <a:ext uri="{FF2B5EF4-FFF2-40B4-BE49-F238E27FC236}">
                <a16:creationId xmlns:a16="http://schemas.microsoft.com/office/drawing/2014/main" id="{275813CB-4394-43D3-A6B9-ACE26136B241}"/>
              </a:ext>
            </a:extLst>
          </p:cNvPr>
          <p:cNvCxnSpPr>
            <a:cxnSpLocks/>
          </p:cNvCxnSpPr>
          <p:nvPr userDrawn="1"/>
        </p:nvCxnSpPr>
        <p:spPr>
          <a:xfrm>
            <a:off x="221435" y="6422971"/>
            <a:ext cx="11736000" cy="0"/>
          </a:xfrm>
          <a:prstGeom prst="line">
            <a:avLst/>
          </a:prstGeom>
          <a:ln w="9525"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325E3871-9DD3-4380-BBB0-9E0A8BFDF550}"/>
              </a:ext>
            </a:extLst>
          </p:cNvPr>
          <p:cNvCxnSpPr/>
          <p:nvPr userDrawn="1"/>
        </p:nvCxnSpPr>
        <p:spPr>
          <a:xfrm>
            <a:off x="218262" y="882193"/>
            <a:ext cx="11768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pic>
        <p:nvPicPr>
          <p:cNvPr id="63" name="Picture 5">
            <a:extLst>
              <a:ext uri="{FF2B5EF4-FFF2-40B4-BE49-F238E27FC236}">
                <a16:creationId xmlns:a16="http://schemas.microsoft.com/office/drawing/2014/main" id="{2361E30E-1C22-46B3-9AB9-AB1BC0D7C989}"/>
              </a:ext>
            </a:extLst>
          </p:cNvPr>
          <p:cNvPicPr>
            <a:picLocks/>
          </p:cNvPicPr>
          <p:nvPr userDrawn="1"/>
        </p:nvPicPr>
        <p:blipFill>
          <a:blip r:embed="rId5" cstate="email">
            <a:extLst>
              <a:ext uri="{28A0092B-C50C-407E-A947-70E740481C1C}">
                <a14:useLocalDpi xmlns:a14="http://schemas.microsoft.com/office/drawing/2010/main"/>
              </a:ext>
            </a:extLst>
          </a:blip>
          <a:stretch>
            <a:fillRect/>
          </a:stretch>
        </p:blipFill>
        <p:spPr>
          <a:xfrm>
            <a:off x="10342800" y="6584400"/>
            <a:ext cx="1638000" cy="104400"/>
          </a:xfrm>
          <a:prstGeom prst="rect">
            <a:avLst/>
          </a:prstGeom>
        </p:spPr>
      </p:pic>
      <p:pic>
        <p:nvPicPr>
          <p:cNvPr id="38" name="Picture 37">
            <a:extLst>
              <a:ext uri="{FF2B5EF4-FFF2-40B4-BE49-F238E27FC236}">
                <a16:creationId xmlns:a16="http://schemas.microsoft.com/office/drawing/2014/main" id="{EBB965BA-5FAA-5543-9444-B14F3D19DD2B}"/>
              </a:ext>
            </a:extLst>
          </p:cNvPr>
          <p:cNvPicPr/>
          <p:nvPr userDrawn="1"/>
        </p:nvPicPr>
        <p:blipFill>
          <a:blip r:embed="rId6">
            <a:extLst>
              <a:ext uri="{28A0092B-C50C-407E-A947-70E740481C1C}">
                <a14:useLocalDpi xmlns:a14="http://schemas.microsoft.com/office/drawing/2010/main"/>
              </a:ext>
            </a:extLst>
          </a:blip>
          <a:stretch>
            <a:fillRect/>
          </a:stretch>
        </p:blipFill>
        <p:spPr>
          <a:xfrm>
            <a:off x="13429" y="6455300"/>
            <a:ext cx="9956800" cy="405130"/>
          </a:xfrm>
          <a:prstGeom prst="rect">
            <a:avLst/>
          </a:prstGeom>
        </p:spPr>
      </p:pic>
    </p:spTree>
    <p:extLst>
      <p:ext uri="{BB962C8B-B14F-4D97-AF65-F5344CB8AC3E}">
        <p14:creationId xmlns:p14="http://schemas.microsoft.com/office/powerpoint/2010/main" val="83871545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3_Title and 4 columns">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685870" y="611713"/>
            <a:ext cx="10857905" cy="979344"/>
          </a:xfrm>
        </p:spPr>
        <p:txBody>
          <a:bodyPr lIns="0" tIns="0" rIns="0" bIns="0" anchor="t" anchorCtr="0">
            <a:normAutofit/>
          </a:bodyPr>
          <a:lstStyle>
            <a:lvl1pPr>
              <a:defRPr sz="4000">
                <a:solidFill>
                  <a:srgbClr val="002664"/>
                </a:solidFill>
              </a:defRPr>
            </a:lvl1pPr>
          </a:lstStyle>
          <a:p>
            <a:r>
              <a:rPr lang="nl-NL"/>
              <a:t>CLICK TO INSERT TITLE</a:t>
            </a:r>
          </a:p>
        </p:txBody>
      </p:sp>
      <p:sp>
        <p:nvSpPr>
          <p:cNvPr id="45" name="Tijdelijke aanduiding voor tekst 3"/>
          <p:cNvSpPr>
            <a:spLocks noGrp="1"/>
          </p:cNvSpPr>
          <p:nvPr>
            <p:ph type="body" sz="half" idx="2" hasCustomPrompt="1"/>
          </p:nvPr>
        </p:nvSpPr>
        <p:spPr>
          <a:xfrm>
            <a:off x="686004" y="4209757"/>
            <a:ext cx="2526891" cy="1745999"/>
          </a:xfrm>
        </p:spPr>
        <p:txBody>
          <a:bodyPr lIns="0" tIns="0" rIns="0" bIns="0">
            <a:normAutofit/>
          </a:bodyPr>
          <a:lstStyle>
            <a:lvl1pPr marL="0" indent="0">
              <a:lnSpc>
                <a:spcPct val="130000"/>
              </a:lnSpc>
              <a:buNone/>
              <a:defRPr sz="15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Click </a:t>
            </a:r>
            <a:r>
              <a:rPr lang="nl-NL" err="1"/>
              <a:t>to</a:t>
            </a:r>
            <a:r>
              <a:rPr lang="nl-NL"/>
              <a:t> </a:t>
            </a:r>
            <a:r>
              <a:rPr lang="nl-NL" err="1"/>
              <a:t>add</a:t>
            </a:r>
            <a:r>
              <a:rPr lang="nl-NL"/>
              <a:t> </a:t>
            </a:r>
            <a:r>
              <a:rPr lang="nl-NL" err="1"/>
              <a:t>text</a:t>
            </a:r>
            <a:endParaRPr lang="nl-NL"/>
          </a:p>
        </p:txBody>
      </p:sp>
      <p:sp>
        <p:nvSpPr>
          <p:cNvPr id="47" name="Tijdelijke aanduiding voor tekst 3"/>
          <p:cNvSpPr>
            <a:spLocks noGrp="1"/>
          </p:cNvSpPr>
          <p:nvPr>
            <p:ph type="body" sz="half" idx="19" hasCustomPrompt="1"/>
          </p:nvPr>
        </p:nvSpPr>
        <p:spPr>
          <a:xfrm>
            <a:off x="3499295" y="4208766"/>
            <a:ext cx="2526891" cy="1745999"/>
          </a:xfrm>
        </p:spPr>
        <p:txBody>
          <a:bodyPr lIns="0" tIns="0" rIns="0" bIns="0">
            <a:normAutofit/>
          </a:bodyPr>
          <a:lstStyle>
            <a:lvl1pPr marL="0" indent="0">
              <a:lnSpc>
                <a:spcPct val="130000"/>
              </a:lnSpc>
              <a:buNone/>
              <a:defRPr sz="15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Click </a:t>
            </a:r>
            <a:r>
              <a:rPr lang="nl-NL" err="1"/>
              <a:t>to</a:t>
            </a:r>
            <a:r>
              <a:rPr lang="nl-NL"/>
              <a:t> </a:t>
            </a:r>
            <a:r>
              <a:rPr lang="nl-NL" err="1"/>
              <a:t>add</a:t>
            </a:r>
            <a:r>
              <a:rPr lang="nl-NL"/>
              <a:t> </a:t>
            </a:r>
            <a:r>
              <a:rPr lang="nl-NL" err="1"/>
              <a:t>text</a:t>
            </a:r>
            <a:endParaRPr lang="nl-NL"/>
          </a:p>
        </p:txBody>
      </p:sp>
      <p:sp>
        <p:nvSpPr>
          <p:cNvPr id="48" name="Tijdelijke aanduiding voor tekst 3"/>
          <p:cNvSpPr>
            <a:spLocks noGrp="1"/>
          </p:cNvSpPr>
          <p:nvPr>
            <p:ph type="body" sz="half" idx="20" hasCustomPrompt="1"/>
          </p:nvPr>
        </p:nvSpPr>
        <p:spPr>
          <a:xfrm>
            <a:off x="6308196" y="4211291"/>
            <a:ext cx="2526891" cy="1745999"/>
          </a:xfrm>
        </p:spPr>
        <p:txBody>
          <a:bodyPr lIns="0" tIns="0" rIns="0" bIns="0">
            <a:normAutofit/>
          </a:bodyPr>
          <a:lstStyle>
            <a:lvl1pPr marL="0" indent="0">
              <a:lnSpc>
                <a:spcPct val="130000"/>
              </a:lnSpc>
              <a:buNone/>
              <a:defRPr sz="15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Click </a:t>
            </a:r>
            <a:r>
              <a:rPr lang="nl-NL" err="1"/>
              <a:t>to</a:t>
            </a:r>
            <a:r>
              <a:rPr lang="nl-NL"/>
              <a:t> </a:t>
            </a:r>
            <a:r>
              <a:rPr lang="nl-NL" err="1"/>
              <a:t>add</a:t>
            </a:r>
            <a:r>
              <a:rPr lang="nl-NL"/>
              <a:t> </a:t>
            </a:r>
            <a:r>
              <a:rPr lang="nl-NL" err="1"/>
              <a:t>text</a:t>
            </a:r>
            <a:endParaRPr lang="nl-NL"/>
          </a:p>
        </p:txBody>
      </p:sp>
      <p:sp>
        <p:nvSpPr>
          <p:cNvPr id="50" name="Tijdelijke aanduiding voor tekst 3"/>
          <p:cNvSpPr>
            <a:spLocks noGrp="1"/>
          </p:cNvSpPr>
          <p:nvPr>
            <p:ph type="body" sz="half" idx="21" hasCustomPrompt="1"/>
          </p:nvPr>
        </p:nvSpPr>
        <p:spPr>
          <a:xfrm>
            <a:off x="9117097" y="4217231"/>
            <a:ext cx="2526891" cy="1745999"/>
          </a:xfrm>
        </p:spPr>
        <p:txBody>
          <a:bodyPr lIns="0" tIns="0" rIns="0" bIns="0">
            <a:normAutofit/>
          </a:bodyPr>
          <a:lstStyle>
            <a:lvl1pPr marL="0" indent="0">
              <a:lnSpc>
                <a:spcPct val="130000"/>
              </a:lnSpc>
              <a:buNone/>
              <a:defRPr sz="15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Click </a:t>
            </a:r>
            <a:r>
              <a:rPr lang="nl-NL" err="1"/>
              <a:t>to</a:t>
            </a:r>
            <a:r>
              <a:rPr lang="nl-NL"/>
              <a:t> </a:t>
            </a:r>
            <a:r>
              <a:rPr lang="nl-NL" err="1"/>
              <a:t>add</a:t>
            </a:r>
            <a:r>
              <a:rPr lang="nl-NL"/>
              <a:t> </a:t>
            </a:r>
            <a:r>
              <a:rPr lang="nl-NL" err="1"/>
              <a:t>text</a:t>
            </a:r>
            <a:endParaRPr lang="nl-NL"/>
          </a:p>
        </p:txBody>
      </p:sp>
      <p:sp>
        <p:nvSpPr>
          <p:cNvPr id="51" name="Tijdelijke aanduiding voor tekst 3"/>
          <p:cNvSpPr>
            <a:spLocks noGrp="1"/>
          </p:cNvSpPr>
          <p:nvPr>
            <p:ph type="body" sz="half" idx="22" hasCustomPrompt="1"/>
          </p:nvPr>
        </p:nvSpPr>
        <p:spPr>
          <a:xfrm>
            <a:off x="9117097" y="3149296"/>
            <a:ext cx="2526891" cy="952424"/>
          </a:xfrm>
        </p:spPr>
        <p:txBody>
          <a:bodyPr lIns="0" tIns="0" rIns="0" bIns="0">
            <a:normAutofit/>
          </a:bodyPr>
          <a:lstStyle>
            <a:lvl1pPr marL="0" indent="0">
              <a:lnSpc>
                <a:spcPct val="100000"/>
              </a:lnSpc>
              <a:spcBef>
                <a:spcPts val="0"/>
              </a:spcBef>
              <a:buNone/>
              <a:defRPr sz="2000">
                <a:solidFill>
                  <a:srgbClr val="002664"/>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CLICK TO ADD HEADER</a:t>
            </a:r>
          </a:p>
        </p:txBody>
      </p:sp>
      <p:sp>
        <p:nvSpPr>
          <p:cNvPr id="52" name="Tijdelijke aanduiding voor tekst 3"/>
          <p:cNvSpPr>
            <a:spLocks noGrp="1"/>
          </p:cNvSpPr>
          <p:nvPr>
            <p:ph type="body" sz="half" idx="23" hasCustomPrompt="1"/>
          </p:nvPr>
        </p:nvSpPr>
        <p:spPr>
          <a:xfrm>
            <a:off x="6308196" y="3149295"/>
            <a:ext cx="2526891" cy="952424"/>
          </a:xfrm>
        </p:spPr>
        <p:txBody>
          <a:bodyPr lIns="0" tIns="0" rIns="0" bIns="0">
            <a:normAutofit/>
          </a:bodyPr>
          <a:lstStyle>
            <a:lvl1pPr marL="0" indent="0">
              <a:lnSpc>
                <a:spcPct val="100000"/>
              </a:lnSpc>
              <a:spcBef>
                <a:spcPts val="0"/>
              </a:spcBef>
              <a:buNone/>
              <a:defRPr sz="2000">
                <a:solidFill>
                  <a:srgbClr val="002664"/>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CLICK TO ADD HEADER</a:t>
            </a:r>
          </a:p>
        </p:txBody>
      </p:sp>
      <p:sp>
        <p:nvSpPr>
          <p:cNvPr id="53" name="Tijdelijke aanduiding voor tekst 3"/>
          <p:cNvSpPr>
            <a:spLocks noGrp="1"/>
          </p:cNvSpPr>
          <p:nvPr>
            <p:ph type="body" sz="half" idx="24" hasCustomPrompt="1"/>
          </p:nvPr>
        </p:nvSpPr>
        <p:spPr>
          <a:xfrm>
            <a:off x="3499295" y="3149295"/>
            <a:ext cx="2526891" cy="952424"/>
          </a:xfrm>
        </p:spPr>
        <p:txBody>
          <a:bodyPr lIns="0" tIns="0" rIns="0" bIns="0">
            <a:normAutofit/>
          </a:bodyPr>
          <a:lstStyle>
            <a:lvl1pPr marL="0" indent="0">
              <a:lnSpc>
                <a:spcPct val="100000"/>
              </a:lnSpc>
              <a:spcBef>
                <a:spcPts val="0"/>
              </a:spcBef>
              <a:buNone/>
              <a:defRPr sz="2000">
                <a:solidFill>
                  <a:srgbClr val="002664"/>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CLICK TO ADD HEADER</a:t>
            </a:r>
          </a:p>
        </p:txBody>
      </p:sp>
      <p:sp>
        <p:nvSpPr>
          <p:cNvPr id="54" name="Tijdelijke aanduiding voor tekst 3"/>
          <p:cNvSpPr>
            <a:spLocks noGrp="1"/>
          </p:cNvSpPr>
          <p:nvPr>
            <p:ph type="body" sz="half" idx="25" hasCustomPrompt="1"/>
          </p:nvPr>
        </p:nvSpPr>
        <p:spPr>
          <a:xfrm>
            <a:off x="686004" y="3149295"/>
            <a:ext cx="2526891" cy="952424"/>
          </a:xfrm>
        </p:spPr>
        <p:txBody>
          <a:bodyPr lIns="0" tIns="0" rIns="0" bIns="0">
            <a:normAutofit/>
          </a:bodyPr>
          <a:lstStyle>
            <a:lvl1pPr marL="0" indent="0">
              <a:lnSpc>
                <a:spcPct val="100000"/>
              </a:lnSpc>
              <a:spcBef>
                <a:spcPts val="0"/>
              </a:spcBef>
              <a:buNone/>
              <a:defRPr sz="2000">
                <a:solidFill>
                  <a:srgbClr val="002664"/>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CLICK TO ADD HEADER</a:t>
            </a:r>
          </a:p>
        </p:txBody>
      </p:sp>
    </p:spTree>
    <p:extLst>
      <p:ext uri="{BB962C8B-B14F-4D97-AF65-F5344CB8AC3E}">
        <p14:creationId xmlns:p14="http://schemas.microsoft.com/office/powerpoint/2010/main" val="23720015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cSld name="Title and two columns">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685870" y="612001"/>
            <a:ext cx="10544354" cy="461665"/>
          </a:xfrm>
        </p:spPr>
        <p:txBody>
          <a:bodyPr lIns="0" tIns="0" rIns="0" bIns="0" anchor="t" anchorCtr="0"/>
          <a:lstStyle>
            <a:lvl1pPr>
              <a:defRPr>
                <a:solidFill>
                  <a:srgbClr val="002664"/>
                </a:solidFill>
              </a:defRPr>
            </a:lvl1pPr>
          </a:lstStyle>
          <a:p>
            <a:r>
              <a:rPr lang="nl-NL"/>
              <a:t>CLICK TO INSERT TITLE</a:t>
            </a:r>
          </a:p>
        </p:txBody>
      </p:sp>
      <p:sp>
        <p:nvSpPr>
          <p:cNvPr id="3" name="Tijdelijke aanduiding voor inhoud 2"/>
          <p:cNvSpPr>
            <a:spLocks noGrp="1"/>
          </p:cNvSpPr>
          <p:nvPr>
            <p:ph sz="half" idx="1" hasCustomPrompt="1"/>
          </p:nvPr>
        </p:nvSpPr>
        <p:spPr>
          <a:xfrm>
            <a:off x="685870" y="1972800"/>
            <a:ext cx="4692797" cy="4351338"/>
          </a:xfrm>
        </p:spPr>
        <p:txBody>
          <a:bodyPr lIns="0" tIns="0" rIns="0" bIns="0">
            <a:normAutofit/>
          </a:bodyPr>
          <a:lstStyle>
            <a:lvl1pPr marL="0" indent="0">
              <a:lnSpc>
                <a:spcPct val="114000"/>
              </a:lnSpc>
              <a:buNone/>
              <a:defRPr sz="2400"/>
            </a:lvl1pPr>
          </a:lstStyle>
          <a:p>
            <a:pPr lvl="0"/>
            <a:r>
              <a:rPr lang="nl-NL"/>
              <a:t>Click </a:t>
            </a:r>
            <a:r>
              <a:rPr lang="nl-NL" err="1"/>
              <a:t>to</a:t>
            </a:r>
            <a:r>
              <a:rPr lang="nl-NL"/>
              <a:t> </a:t>
            </a:r>
            <a:r>
              <a:rPr lang="nl-NL" err="1"/>
              <a:t>insert</a:t>
            </a:r>
            <a:r>
              <a:rPr lang="nl-NL"/>
              <a:t> </a:t>
            </a:r>
            <a:r>
              <a:rPr lang="nl-NL" err="1"/>
              <a:t>text</a:t>
            </a:r>
            <a:endParaRPr lang="nl-NL"/>
          </a:p>
        </p:txBody>
      </p:sp>
      <p:sp>
        <p:nvSpPr>
          <p:cNvPr id="4" name="Tijdelijke aanduiding voor inhoud 3"/>
          <p:cNvSpPr>
            <a:spLocks noGrp="1"/>
          </p:cNvSpPr>
          <p:nvPr>
            <p:ph sz="half" idx="2" hasCustomPrompt="1"/>
          </p:nvPr>
        </p:nvSpPr>
        <p:spPr>
          <a:xfrm>
            <a:off x="5877331" y="1972800"/>
            <a:ext cx="4692797" cy="4351338"/>
          </a:xfrm>
        </p:spPr>
        <p:txBody>
          <a:bodyPr lIns="0" tIns="0" rIns="0" bIns="0">
            <a:normAutofit/>
          </a:bodyPr>
          <a:lstStyle>
            <a:lvl1pPr marL="0" indent="0">
              <a:lnSpc>
                <a:spcPct val="114000"/>
              </a:lnSpc>
              <a:buNone/>
              <a:defRPr sz="2400" baseline="0"/>
            </a:lvl1pPr>
          </a:lstStyle>
          <a:p>
            <a:pPr lvl="0"/>
            <a:r>
              <a:rPr lang="sk-SK" err="1"/>
              <a:t>Click</a:t>
            </a:r>
            <a:r>
              <a:rPr lang="sk-SK"/>
              <a:t> to </a:t>
            </a:r>
            <a:r>
              <a:rPr lang="sk-SK" err="1"/>
              <a:t>insert</a:t>
            </a:r>
            <a:r>
              <a:rPr lang="sk-SK"/>
              <a:t> text</a:t>
            </a:r>
            <a:endParaRPr lang="nl-NL"/>
          </a:p>
        </p:txBody>
      </p:sp>
    </p:spTree>
    <p:extLst>
      <p:ext uri="{BB962C8B-B14F-4D97-AF65-F5344CB8AC3E}">
        <p14:creationId xmlns:p14="http://schemas.microsoft.com/office/powerpoint/2010/main" val="115858618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_Image and text">
    <p:spTree>
      <p:nvGrpSpPr>
        <p:cNvPr id="1" name=""/>
        <p:cNvGrpSpPr/>
        <p:nvPr/>
      </p:nvGrpSpPr>
      <p:grpSpPr>
        <a:xfrm>
          <a:off x="0" y="0"/>
          <a:ext cx="0" cy="0"/>
          <a:chOff x="0" y="0"/>
          <a:chExt cx="0" cy="0"/>
        </a:xfrm>
      </p:grpSpPr>
      <p:sp>
        <p:nvSpPr>
          <p:cNvPr id="36" name="Tijdelijke aanduiding voor inhoud 2"/>
          <p:cNvSpPr>
            <a:spLocks noGrp="1"/>
          </p:cNvSpPr>
          <p:nvPr>
            <p:ph idx="10" hasCustomPrompt="1"/>
          </p:nvPr>
        </p:nvSpPr>
        <p:spPr>
          <a:xfrm>
            <a:off x="6119552" y="0"/>
            <a:ext cx="6105785" cy="6858000"/>
          </a:xfrm>
        </p:spPr>
        <p:txBody>
          <a:bodyPr/>
          <a:lstStyle>
            <a:lvl1pPr marL="0" indent="0">
              <a:buNone/>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image</a:t>
            </a:r>
          </a:p>
        </p:txBody>
      </p:sp>
      <p:sp>
        <p:nvSpPr>
          <p:cNvPr id="2" name="Titel 1"/>
          <p:cNvSpPr>
            <a:spLocks noGrp="1"/>
          </p:cNvSpPr>
          <p:nvPr>
            <p:ph type="title" hasCustomPrompt="1"/>
          </p:nvPr>
        </p:nvSpPr>
        <p:spPr>
          <a:xfrm>
            <a:off x="685871" y="612000"/>
            <a:ext cx="4013103" cy="2039760"/>
          </a:xfrm>
        </p:spPr>
        <p:txBody>
          <a:bodyPr lIns="0" tIns="0" rIns="0" bIns="0" anchor="t" anchorCtr="0">
            <a:normAutofit/>
          </a:bodyPr>
          <a:lstStyle>
            <a:lvl1pPr>
              <a:defRPr sz="3000">
                <a:solidFill>
                  <a:srgbClr val="002664"/>
                </a:solidFill>
              </a:defRPr>
            </a:lvl1pPr>
          </a:lstStyle>
          <a:p>
            <a:r>
              <a:rPr lang="nl-NL"/>
              <a:t>TITLE HERE</a:t>
            </a:r>
          </a:p>
        </p:txBody>
      </p:sp>
      <p:sp>
        <p:nvSpPr>
          <p:cNvPr id="3" name="Tijdelijke aanduiding voor inhoud 2"/>
          <p:cNvSpPr>
            <a:spLocks noGrp="1"/>
          </p:cNvSpPr>
          <p:nvPr>
            <p:ph sz="half" idx="1" hasCustomPrompt="1"/>
          </p:nvPr>
        </p:nvSpPr>
        <p:spPr>
          <a:xfrm>
            <a:off x="685871" y="3127248"/>
            <a:ext cx="4013103" cy="3196890"/>
          </a:xfrm>
        </p:spPr>
        <p:txBody>
          <a:bodyPr lIns="0" tIns="0" rIns="0" bIns="0">
            <a:normAutofit/>
          </a:bodyPr>
          <a:lstStyle>
            <a:lvl1pPr marL="0" indent="0">
              <a:lnSpc>
                <a:spcPct val="135000"/>
              </a:lnSpc>
              <a:buNone/>
              <a:defRPr sz="1400"/>
            </a:lvl1pPr>
          </a:lstStyle>
          <a:p>
            <a:pPr lvl="0"/>
            <a:r>
              <a:rPr lang="nl-NL"/>
              <a:t>Click </a:t>
            </a:r>
            <a:r>
              <a:rPr lang="nl-NL" err="1"/>
              <a:t>to</a:t>
            </a:r>
            <a:r>
              <a:rPr lang="nl-NL"/>
              <a:t> </a:t>
            </a:r>
            <a:r>
              <a:rPr lang="nl-NL" err="1"/>
              <a:t>insert</a:t>
            </a:r>
            <a:r>
              <a:rPr lang="nl-NL"/>
              <a:t> </a:t>
            </a:r>
            <a:r>
              <a:rPr lang="nl-NL" err="1"/>
              <a:t>text</a:t>
            </a:r>
            <a:endParaRPr lang="nl-NL"/>
          </a:p>
        </p:txBody>
      </p:sp>
    </p:spTree>
    <p:extLst>
      <p:ext uri="{BB962C8B-B14F-4D97-AF65-F5344CB8AC3E}">
        <p14:creationId xmlns:p14="http://schemas.microsoft.com/office/powerpoint/2010/main" val="50748906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endParaRPr lang="en-GB" noProof="0"/>
          </a:p>
        </p:txBody>
      </p:sp>
      <p:sp>
        <p:nvSpPr>
          <p:cNvPr id="3" name="Content Placeholder 2"/>
          <p:cNvSpPr>
            <a:spLocks noGrp="1"/>
          </p:cNvSpPr>
          <p:nvPr>
            <p:ph idx="1"/>
          </p:nvPr>
        </p:nvSpPr>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Tree>
    <p:extLst>
      <p:ext uri="{BB962C8B-B14F-4D97-AF65-F5344CB8AC3E}">
        <p14:creationId xmlns:p14="http://schemas.microsoft.com/office/powerpoint/2010/main" val="292250135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F73144F-B6DA-43DE-8986-0AB5D2CDA49C}"/>
              </a:ext>
            </a:extLst>
          </p:cNvPr>
          <p:cNvSpPr>
            <a:spLocks noGrp="1"/>
          </p:cNvSpPr>
          <p:nvPr>
            <p:ph type="title" hasCustomPrompt="1"/>
          </p:nvPr>
        </p:nvSpPr>
        <p:spPr>
          <a:xfrm>
            <a:off x="216000" y="154800"/>
            <a:ext cx="10108800" cy="565200"/>
          </a:xfrm>
        </p:spPr>
        <p:txBody>
          <a:bodyPr/>
          <a:lstStyle>
            <a:lvl1pPr algn="l">
              <a:defRPr sz="3000"/>
            </a:lvl1pPr>
          </a:lstStyle>
          <a:p>
            <a:r>
              <a:rPr lang="en-GB" noProof="0"/>
              <a:t>CLICK TO EDIT MASTER TITLE STYLE</a:t>
            </a:r>
          </a:p>
        </p:txBody>
      </p:sp>
      <p:sp>
        <p:nvSpPr>
          <p:cNvPr id="4" name="Rectangle 2">
            <a:extLst>
              <a:ext uri="{FF2B5EF4-FFF2-40B4-BE49-F238E27FC236}">
                <a16:creationId xmlns:a16="http://schemas.microsoft.com/office/drawing/2014/main" id="{B4E70818-9563-4F06-956D-FEFEF006586A}"/>
              </a:ext>
            </a:extLst>
          </p:cNvPr>
          <p:cNvSpPr>
            <a:spLocks noGrp="1" noChangeArrowheads="1"/>
          </p:cNvSpPr>
          <p:nvPr>
            <p:ph idx="1"/>
          </p:nvPr>
        </p:nvSpPr>
        <p:spPr bwMode="auto">
          <a:xfrm>
            <a:off x="218262" y="882000"/>
            <a:ext cx="11764800" cy="532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800"/>
            </a:lvl1pPr>
            <a:lvl2pPr>
              <a:defRPr sz="1800"/>
            </a:lvl2pPr>
            <a:lvl3pPr>
              <a:defRPr sz="1800"/>
            </a:lvl3pPr>
            <a:lvl4pPr>
              <a:defRPr sz="1800"/>
            </a:lvl4pPr>
            <a:lvl5pPr>
              <a:defRPr sz="1800"/>
            </a:lvl5pPr>
          </a:lstStyle>
          <a:p>
            <a:pPr lvl="0"/>
            <a:r>
              <a:rPr lang="en-GB" altLang="en-US" noProof="0"/>
              <a:t>Click to edit Master text styles</a:t>
            </a:r>
          </a:p>
          <a:p>
            <a:pPr lvl="1"/>
            <a:r>
              <a:rPr lang="en-GB" altLang="en-US" noProof="0"/>
              <a:t>Second level</a:t>
            </a:r>
          </a:p>
          <a:p>
            <a:pPr lvl="2"/>
            <a:r>
              <a:rPr lang="en-GB" altLang="en-US" noProof="0"/>
              <a:t>Third level</a:t>
            </a:r>
          </a:p>
          <a:p>
            <a:pPr lvl="3"/>
            <a:r>
              <a:rPr lang="en-GB" altLang="en-US" noProof="0"/>
              <a:t>Fourth level</a:t>
            </a:r>
          </a:p>
          <a:p>
            <a:pPr lvl="4"/>
            <a:r>
              <a:rPr lang="en-GB" altLang="en-US" noProof="0"/>
              <a:t>Fifth level</a:t>
            </a:r>
          </a:p>
        </p:txBody>
      </p:sp>
      <p:cxnSp>
        <p:nvCxnSpPr>
          <p:cNvPr id="6" name="Straight Connector 5">
            <a:extLst>
              <a:ext uri="{FF2B5EF4-FFF2-40B4-BE49-F238E27FC236}">
                <a16:creationId xmlns:a16="http://schemas.microsoft.com/office/drawing/2014/main" id="{861AD377-1350-4EFA-894B-5CEA5EA7AA40}"/>
              </a:ext>
            </a:extLst>
          </p:cNvPr>
          <p:cNvCxnSpPr>
            <a:cxnSpLocks/>
          </p:cNvCxnSpPr>
          <p:nvPr userDrawn="1"/>
        </p:nvCxnSpPr>
        <p:spPr>
          <a:xfrm>
            <a:off x="221435" y="6422971"/>
            <a:ext cx="11736000" cy="0"/>
          </a:xfrm>
          <a:prstGeom prst="line">
            <a:avLst/>
          </a:prstGeom>
          <a:ln w="9525" cmpd="sng">
            <a:solidFill>
              <a:srgbClr val="003249"/>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306523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ARK BG">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38" name="Picture 37">
            <a:extLst>
              <a:ext uri="{FF2B5EF4-FFF2-40B4-BE49-F238E27FC236}">
                <a16:creationId xmlns:a16="http://schemas.microsoft.com/office/drawing/2014/main" id="{179E19F2-F57B-45DE-B862-DD01F0612E31}"/>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9939" y="-1"/>
            <a:ext cx="12191999" cy="6858001"/>
          </a:xfrm>
          <a:prstGeom prst="rect">
            <a:avLst/>
          </a:prstGeom>
        </p:spPr>
      </p:pic>
      <p:sp>
        <p:nvSpPr>
          <p:cNvPr id="34" name="Rectangle 38">
            <a:extLst>
              <a:ext uri="{FF2B5EF4-FFF2-40B4-BE49-F238E27FC236}">
                <a16:creationId xmlns:a16="http://schemas.microsoft.com/office/drawing/2014/main" id="{9C759BF4-95BD-4497-8F73-35566BC9CAF7}"/>
              </a:ext>
            </a:extLst>
          </p:cNvPr>
          <p:cNvSpPr/>
          <p:nvPr userDrawn="1"/>
        </p:nvSpPr>
        <p:spPr>
          <a:xfrm>
            <a:off x="-1" y="0"/>
            <a:ext cx="12222000" cy="6858000"/>
          </a:xfrm>
          <a:prstGeom prst="rect">
            <a:avLst/>
          </a:prstGeom>
          <a:solidFill>
            <a:srgbClr val="003249">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lt1">
                  <a:alpha val="60000"/>
                </a:schemeClr>
              </a:solidFill>
            </a:endParaRPr>
          </a:p>
        </p:txBody>
      </p:sp>
      <p:sp>
        <p:nvSpPr>
          <p:cNvPr id="2" name="Titolo 1">
            <a:extLst>
              <a:ext uri="{FF2B5EF4-FFF2-40B4-BE49-F238E27FC236}">
                <a16:creationId xmlns:a16="http://schemas.microsoft.com/office/drawing/2014/main" id="{07D574C9-96B2-42EF-A9BC-D62E458D5C9F}"/>
              </a:ext>
            </a:extLst>
          </p:cNvPr>
          <p:cNvSpPr>
            <a:spLocks noGrp="1"/>
          </p:cNvSpPr>
          <p:nvPr>
            <p:ph type="title" hasCustomPrompt="1"/>
          </p:nvPr>
        </p:nvSpPr>
        <p:spPr/>
        <p:txBody>
          <a:bodyPr/>
          <a:lstStyle/>
          <a:p>
            <a:r>
              <a:rPr lang="en-GB" altLang="en-US" noProof="0"/>
              <a:t>CLICK TO EDIT MASTER TITLE STYLE</a:t>
            </a:r>
            <a:endParaRPr lang="en-GB" noProof="0"/>
          </a:p>
        </p:txBody>
      </p:sp>
      <p:sp>
        <p:nvSpPr>
          <p:cNvPr id="3" name="Content Placeholder 2">
            <a:extLst>
              <a:ext uri="{FF2B5EF4-FFF2-40B4-BE49-F238E27FC236}">
                <a16:creationId xmlns:a16="http://schemas.microsoft.com/office/drawing/2014/main" id="{3B009754-3A1E-461E-B289-FE7FC85C2E42}"/>
              </a:ext>
            </a:extLst>
          </p:cNvPr>
          <p:cNvSpPr>
            <a:spLocks noGrp="1"/>
          </p:cNvSpPr>
          <p:nvPr>
            <p:ph idx="1"/>
          </p:nvPr>
        </p:nvSpPr>
        <p:spPr>
          <a:xfrm>
            <a:off x="219600" y="882000"/>
            <a:ext cx="11764800" cy="5328000"/>
          </a:xfrm>
        </p:spPr>
        <p:txBody>
          <a:bodyPr/>
          <a:lstStyle>
            <a:lvl1pPr>
              <a:defRPr sz="1800"/>
            </a:lvl1pPr>
            <a:lvl2pPr>
              <a:defRPr sz="1800"/>
            </a:lvl2pPr>
            <a:lvl3pPr>
              <a:defRPr sz="1800"/>
            </a:lvl3pPr>
            <a:lvl4pPr>
              <a:defRPr sz="1800"/>
            </a:lvl4pPr>
            <a:lvl5pPr>
              <a:defRPr sz="1800"/>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pic>
        <p:nvPicPr>
          <p:cNvPr id="32" name="Picture 58">
            <a:extLst>
              <a:ext uri="{FF2B5EF4-FFF2-40B4-BE49-F238E27FC236}">
                <a16:creationId xmlns:a16="http://schemas.microsoft.com/office/drawing/2014/main" id="{A9766FEA-5C39-42C1-9AEE-A80D8B6D13B5}"/>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0331489" y="-216085"/>
            <a:ext cx="2093892" cy="1314000"/>
          </a:xfrm>
          <a:prstGeom prst="rect">
            <a:avLst/>
          </a:prstGeom>
        </p:spPr>
      </p:pic>
      <p:sp>
        <p:nvSpPr>
          <p:cNvPr id="5" name="Text Box 38">
            <a:extLst>
              <a:ext uri="{FF2B5EF4-FFF2-40B4-BE49-F238E27FC236}">
                <a16:creationId xmlns:a16="http://schemas.microsoft.com/office/drawing/2014/main" id="{7EAA3B37-8161-430C-A74C-2E26E270DE0A}"/>
              </a:ext>
            </a:extLst>
          </p:cNvPr>
          <p:cNvSpPr txBox="1">
            <a:spLocks noChangeArrowheads="1"/>
          </p:cNvSpPr>
          <p:nvPr userDrawn="1"/>
        </p:nvSpPr>
        <p:spPr bwMode="auto">
          <a:xfrm>
            <a:off x="8205939" y="6201716"/>
            <a:ext cx="3751495" cy="21544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lIns="0" rIns="0">
            <a:spAutoFit/>
          </a:bodyPr>
          <a:lstStyle/>
          <a:p>
            <a:pPr lvl="2" algn="r">
              <a:spcBef>
                <a:spcPct val="50000"/>
              </a:spcBef>
            </a:pPr>
            <a:fld id="{BBA2E11D-44E1-43DD-A173-928128880055}" type="slidenum">
              <a:rPr lang="en-GB" sz="800" noProof="1" smtClean="0">
                <a:solidFill>
                  <a:srgbClr val="8197A6"/>
                </a:solidFill>
                <a:latin typeface="Arial" charset="0"/>
                <a:ea typeface="Arial" charset="0"/>
                <a:cs typeface="Arial" charset="0"/>
              </a:rPr>
              <a:pPr lvl="2" algn="r">
                <a:spcBef>
                  <a:spcPct val="50000"/>
                </a:spcBef>
              </a:pPr>
              <a:t>‹#›</a:t>
            </a:fld>
            <a:endParaRPr lang="en-GB" sz="800" b="0" i="0" noProof="0">
              <a:solidFill>
                <a:srgbClr val="8197A6"/>
              </a:solidFill>
              <a:latin typeface="Arial" charset="0"/>
              <a:ea typeface="Arial" charset="0"/>
              <a:cs typeface="Arial" charset="0"/>
            </a:endParaRPr>
          </a:p>
        </p:txBody>
      </p:sp>
      <p:cxnSp>
        <p:nvCxnSpPr>
          <p:cNvPr id="36" name="Straight Connector 35">
            <a:extLst>
              <a:ext uri="{FF2B5EF4-FFF2-40B4-BE49-F238E27FC236}">
                <a16:creationId xmlns:a16="http://schemas.microsoft.com/office/drawing/2014/main" id="{E5880B0D-A6A8-4687-98E2-A96E60FA37AA}"/>
              </a:ext>
            </a:extLst>
          </p:cNvPr>
          <p:cNvCxnSpPr>
            <a:cxnSpLocks/>
          </p:cNvCxnSpPr>
          <p:nvPr userDrawn="1"/>
        </p:nvCxnSpPr>
        <p:spPr>
          <a:xfrm>
            <a:off x="221435" y="6422971"/>
            <a:ext cx="11736000" cy="0"/>
          </a:xfrm>
          <a:prstGeom prst="line">
            <a:avLst/>
          </a:prstGeom>
          <a:ln w="9525"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049C1B0E-6D53-4CDD-9145-B0B42CF57C06}"/>
              </a:ext>
            </a:extLst>
          </p:cNvPr>
          <p:cNvCxnSpPr/>
          <p:nvPr userDrawn="1"/>
        </p:nvCxnSpPr>
        <p:spPr>
          <a:xfrm>
            <a:off x="218262" y="882193"/>
            <a:ext cx="11768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pic>
        <p:nvPicPr>
          <p:cNvPr id="64" name="Picture 5">
            <a:extLst>
              <a:ext uri="{FF2B5EF4-FFF2-40B4-BE49-F238E27FC236}">
                <a16:creationId xmlns:a16="http://schemas.microsoft.com/office/drawing/2014/main" id="{3656F8C5-B6A5-414F-86D9-8C977E5C1BBD}"/>
              </a:ext>
            </a:extLst>
          </p:cNvPr>
          <p:cNvPicPr>
            <a:picLocks/>
          </p:cNvPicPr>
          <p:nvPr userDrawn="1"/>
        </p:nvPicPr>
        <p:blipFill>
          <a:blip r:embed="rId5" cstate="email">
            <a:extLst>
              <a:ext uri="{28A0092B-C50C-407E-A947-70E740481C1C}">
                <a14:useLocalDpi xmlns:a14="http://schemas.microsoft.com/office/drawing/2010/main"/>
              </a:ext>
            </a:extLst>
          </a:blip>
          <a:stretch>
            <a:fillRect/>
          </a:stretch>
        </p:blipFill>
        <p:spPr>
          <a:xfrm>
            <a:off x="10342800" y="6584400"/>
            <a:ext cx="1638000" cy="104400"/>
          </a:xfrm>
          <a:prstGeom prst="rect">
            <a:avLst/>
          </a:prstGeom>
        </p:spPr>
      </p:pic>
      <p:pic>
        <p:nvPicPr>
          <p:cNvPr id="39" name="Picture 38">
            <a:extLst>
              <a:ext uri="{FF2B5EF4-FFF2-40B4-BE49-F238E27FC236}">
                <a16:creationId xmlns:a16="http://schemas.microsoft.com/office/drawing/2014/main" id="{EBB965BA-5FAA-5543-9444-B14F3D19DD2B}"/>
              </a:ext>
            </a:extLst>
          </p:cNvPr>
          <p:cNvPicPr/>
          <p:nvPr userDrawn="1"/>
        </p:nvPicPr>
        <p:blipFill>
          <a:blip r:embed="rId6">
            <a:extLst>
              <a:ext uri="{28A0092B-C50C-407E-A947-70E740481C1C}">
                <a14:useLocalDpi xmlns:a14="http://schemas.microsoft.com/office/drawing/2010/main"/>
              </a:ext>
            </a:extLst>
          </a:blip>
          <a:stretch>
            <a:fillRect/>
          </a:stretch>
        </p:blipFill>
        <p:spPr>
          <a:xfrm>
            <a:off x="14208" y="6458838"/>
            <a:ext cx="9956800" cy="405130"/>
          </a:xfrm>
          <a:prstGeom prst="rect">
            <a:avLst/>
          </a:prstGeom>
        </p:spPr>
      </p:pic>
    </p:spTree>
    <p:extLst>
      <p:ext uri="{BB962C8B-B14F-4D97-AF65-F5344CB8AC3E}">
        <p14:creationId xmlns:p14="http://schemas.microsoft.com/office/powerpoint/2010/main" val="10276598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ARK3">
    <p:spTree>
      <p:nvGrpSpPr>
        <p:cNvPr id="1" name=""/>
        <p:cNvGrpSpPr/>
        <p:nvPr/>
      </p:nvGrpSpPr>
      <p:grpSpPr>
        <a:xfrm>
          <a:off x="0" y="0"/>
          <a:ext cx="0" cy="0"/>
          <a:chOff x="0" y="0"/>
          <a:chExt cx="0" cy="0"/>
        </a:xfrm>
      </p:grpSpPr>
      <p:grpSp>
        <p:nvGrpSpPr>
          <p:cNvPr id="6" name="Group 37" hidden="1">
            <a:extLst>
              <a:ext uri="{FF2B5EF4-FFF2-40B4-BE49-F238E27FC236}">
                <a16:creationId xmlns:a16="http://schemas.microsoft.com/office/drawing/2014/main" id="{978F2107-068F-4327-9136-6EB3073A4403}"/>
              </a:ext>
            </a:extLst>
          </p:cNvPr>
          <p:cNvGrpSpPr/>
          <p:nvPr userDrawn="1"/>
        </p:nvGrpSpPr>
        <p:grpSpPr>
          <a:xfrm>
            <a:off x="443470" y="3456849"/>
            <a:ext cx="11852806" cy="2970388"/>
            <a:chOff x="442260" y="3600153"/>
            <a:chExt cx="11820483" cy="2970388"/>
          </a:xfrm>
        </p:grpSpPr>
        <p:cxnSp>
          <p:nvCxnSpPr>
            <p:cNvPr id="7" name="Straight Connector 38">
              <a:extLst>
                <a:ext uri="{FF2B5EF4-FFF2-40B4-BE49-F238E27FC236}">
                  <a16:creationId xmlns:a16="http://schemas.microsoft.com/office/drawing/2014/main" id="{B5909EFF-FFE7-4DCA-BB35-2930538F8575}"/>
                </a:ext>
              </a:extLst>
            </p:cNvPr>
            <p:cNvCxnSpPr/>
            <p:nvPr userDrawn="1"/>
          </p:nvCxnSpPr>
          <p:spPr>
            <a:xfrm flipV="1">
              <a:off x="9302285"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8" name="Straight Connector 39">
              <a:extLst>
                <a:ext uri="{FF2B5EF4-FFF2-40B4-BE49-F238E27FC236}">
                  <a16:creationId xmlns:a16="http://schemas.microsoft.com/office/drawing/2014/main" id="{BBF66BD5-8EBB-4321-AEA7-778A769BCD0F}"/>
                </a:ext>
              </a:extLst>
            </p:cNvPr>
            <p:cNvCxnSpPr/>
            <p:nvPr userDrawn="1"/>
          </p:nvCxnSpPr>
          <p:spPr>
            <a:xfrm flipV="1">
              <a:off x="8773056"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9" name="Straight Connector 40">
              <a:extLst>
                <a:ext uri="{FF2B5EF4-FFF2-40B4-BE49-F238E27FC236}">
                  <a16:creationId xmlns:a16="http://schemas.microsoft.com/office/drawing/2014/main" id="{B6105F55-6F73-4EAC-A6FE-341C1EDD082D}"/>
                </a:ext>
              </a:extLst>
            </p:cNvPr>
            <p:cNvCxnSpPr/>
            <p:nvPr userDrawn="1"/>
          </p:nvCxnSpPr>
          <p:spPr>
            <a:xfrm flipV="1">
              <a:off x="8235524"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0" name="Straight Connector 41">
              <a:extLst>
                <a:ext uri="{FF2B5EF4-FFF2-40B4-BE49-F238E27FC236}">
                  <a16:creationId xmlns:a16="http://schemas.microsoft.com/office/drawing/2014/main" id="{231C4A1D-0D18-4C45-8CD2-9B482D211697}"/>
                </a:ext>
              </a:extLst>
            </p:cNvPr>
            <p:cNvCxnSpPr/>
            <p:nvPr userDrawn="1"/>
          </p:nvCxnSpPr>
          <p:spPr>
            <a:xfrm flipV="1">
              <a:off x="7866030"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1" name="Straight Connector 42">
              <a:extLst>
                <a:ext uri="{FF2B5EF4-FFF2-40B4-BE49-F238E27FC236}">
                  <a16:creationId xmlns:a16="http://schemas.microsoft.com/office/drawing/2014/main" id="{887B699A-26D9-4993-847C-C919922EE7EC}"/>
                </a:ext>
              </a:extLst>
            </p:cNvPr>
            <p:cNvCxnSpPr/>
            <p:nvPr userDrawn="1"/>
          </p:nvCxnSpPr>
          <p:spPr>
            <a:xfrm flipV="1">
              <a:off x="7498863"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2" name="Straight Connector 43">
              <a:extLst>
                <a:ext uri="{FF2B5EF4-FFF2-40B4-BE49-F238E27FC236}">
                  <a16:creationId xmlns:a16="http://schemas.microsoft.com/office/drawing/2014/main" id="{2861B340-F5C1-4BA1-BA98-8D650473066B}"/>
                </a:ext>
              </a:extLst>
            </p:cNvPr>
            <p:cNvCxnSpPr/>
            <p:nvPr userDrawn="1"/>
          </p:nvCxnSpPr>
          <p:spPr>
            <a:xfrm flipV="1">
              <a:off x="7127208"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3" name="Straight Connector 44">
              <a:extLst>
                <a:ext uri="{FF2B5EF4-FFF2-40B4-BE49-F238E27FC236}">
                  <a16:creationId xmlns:a16="http://schemas.microsoft.com/office/drawing/2014/main" id="{C3568F9F-131F-4452-A304-F5E5399BCD8C}"/>
                </a:ext>
              </a:extLst>
            </p:cNvPr>
            <p:cNvCxnSpPr/>
            <p:nvPr userDrawn="1"/>
          </p:nvCxnSpPr>
          <p:spPr>
            <a:xfrm flipV="1">
              <a:off x="6758651"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4" name="Straight Connector 45">
              <a:extLst>
                <a:ext uri="{FF2B5EF4-FFF2-40B4-BE49-F238E27FC236}">
                  <a16:creationId xmlns:a16="http://schemas.microsoft.com/office/drawing/2014/main" id="{CF836D01-B716-45B7-86B0-7412F0310BC3}"/>
                </a:ext>
              </a:extLst>
            </p:cNvPr>
            <p:cNvCxnSpPr/>
            <p:nvPr userDrawn="1"/>
          </p:nvCxnSpPr>
          <p:spPr>
            <a:xfrm flipV="1">
              <a:off x="6389469"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5" name="Straight Connector 46">
              <a:extLst>
                <a:ext uri="{FF2B5EF4-FFF2-40B4-BE49-F238E27FC236}">
                  <a16:creationId xmlns:a16="http://schemas.microsoft.com/office/drawing/2014/main" id="{456D7560-3022-407D-A56A-387D1CF7CBBE}"/>
                </a:ext>
              </a:extLst>
            </p:cNvPr>
            <p:cNvCxnSpPr/>
            <p:nvPr userDrawn="1"/>
          </p:nvCxnSpPr>
          <p:spPr>
            <a:xfrm flipV="1">
              <a:off x="6009868" y="3607282"/>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6" name="Straight Connector 47">
              <a:extLst>
                <a:ext uri="{FF2B5EF4-FFF2-40B4-BE49-F238E27FC236}">
                  <a16:creationId xmlns:a16="http://schemas.microsoft.com/office/drawing/2014/main" id="{C7A0A529-063D-45DD-8385-C74DBDC59E7E}"/>
                </a:ext>
              </a:extLst>
            </p:cNvPr>
            <p:cNvCxnSpPr/>
            <p:nvPr userDrawn="1"/>
          </p:nvCxnSpPr>
          <p:spPr>
            <a:xfrm flipV="1">
              <a:off x="5643989"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7" name="Straight Connector 48">
              <a:extLst>
                <a:ext uri="{FF2B5EF4-FFF2-40B4-BE49-F238E27FC236}">
                  <a16:creationId xmlns:a16="http://schemas.microsoft.com/office/drawing/2014/main" id="{A931E34D-B55F-40AD-83AF-7163B7D714F7}"/>
                </a:ext>
              </a:extLst>
            </p:cNvPr>
            <p:cNvCxnSpPr/>
            <p:nvPr userDrawn="1"/>
          </p:nvCxnSpPr>
          <p:spPr>
            <a:xfrm flipV="1">
              <a:off x="5269261"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8" name="Straight Connector 49">
              <a:extLst>
                <a:ext uri="{FF2B5EF4-FFF2-40B4-BE49-F238E27FC236}">
                  <a16:creationId xmlns:a16="http://schemas.microsoft.com/office/drawing/2014/main" id="{85C0AB43-36CD-4E1C-BBD6-F6E40C7E2D07}"/>
                </a:ext>
              </a:extLst>
            </p:cNvPr>
            <p:cNvCxnSpPr/>
            <p:nvPr userDrawn="1"/>
          </p:nvCxnSpPr>
          <p:spPr>
            <a:xfrm flipV="1">
              <a:off x="4889660"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9" name="Straight Connector 50">
              <a:extLst>
                <a:ext uri="{FF2B5EF4-FFF2-40B4-BE49-F238E27FC236}">
                  <a16:creationId xmlns:a16="http://schemas.microsoft.com/office/drawing/2014/main" id="{78CD91FC-28C9-4AC7-87D2-3236ADA79432}"/>
                </a:ext>
              </a:extLst>
            </p:cNvPr>
            <p:cNvCxnSpPr/>
            <p:nvPr userDrawn="1"/>
          </p:nvCxnSpPr>
          <p:spPr>
            <a:xfrm flipV="1">
              <a:off x="4523327"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0" name="Straight Connector 51">
              <a:extLst>
                <a:ext uri="{FF2B5EF4-FFF2-40B4-BE49-F238E27FC236}">
                  <a16:creationId xmlns:a16="http://schemas.microsoft.com/office/drawing/2014/main" id="{43CC5094-48A5-4786-A10E-9CE8FDA8F34F}"/>
                </a:ext>
              </a:extLst>
            </p:cNvPr>
            <p:cNvCxnSpPr/>
            <p:nvPr userDrawn="1"/>
          </p:nvCxnSpPr>
          <p:spPr>
            <a:xfrm flipV="1">
              <a:off x="4155926"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1" name="Straight Connector 52">
              <a:extLst>
                <a:ext uri="{FF2B5EF4-FFF2-40B4-BE49-F238E27FC236}">
                  <a16:creationId xmlns:a16="http://schemas.microsoft.com/office/drawing/2014/main" id="{B1CF75A4-9F1F-48F6-AFDA-C7897F2C1B55}"/>
                </a:ext>
              </a:extLst>
            </p:cNvPr>
            <p:cNvCxnSpPr/>
            <p:nvPr userDrawn="1"/>
          </p:nvCxnSpPr>
          <p:spPr>
            <a:xfrm flipV="1">
              <a:off x="3786582"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2" name="Straight Connector 53">
              <a:extLst>
                <a:ext uri="{FF2B5EF4-FFF2-40B4-BE49-F238E27FC236}">
                  <a16:creationId xmlns:a16="http://schemas.microsoft.com/office/drawing/2014/main" id="{D8B3EC32-3BCC-4CF3-A8AB-D5695C387FB1}"/>
                </a:ext>
              </a:extLst>
            </p:cNvPr>
            <p:cNvCxnSpPr/>
            <p:nvPr userDrawn="1"/>
          </p:nvCxnSpPr>
          <p:spPr>
            <a:xfrm flipV="1">
              <a:off x="3420490"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3" name="Straight Connector 54">
              <a:extLst>
                <a:ext uri="{FF2B5EF4-FFF2-40B4-BE49-F238E27FC236}">
                  <a16:creationId xmlns:a16="http://schemas.microsoft.com/office/drawing/2014/main" id="{646D2636-826F-4188-AECD-8E9F547C330E}"/>
                </a:ext>
              </a:extLst>
            </p:cNvPr>
            <p:cNvCxnSpPr/>
            <p:nvPr userDrawn="1"/>
          </p:nvCxnSpPr>
          <p:spPr>
            <a:xfrm flipV="1">
              <a:off x="3051095"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4" name="Straight Connector 55">
              <a:extLst>
                <a:ext uri="{FF2B5EF4-FFF2-40B4-BE49-F238E27FC236}">
                  <a16:creationId xmlns:a16="http://schemas.microsoft.com/office/drawing/2014/main" id="{D5190618-4665-4F2E-8844-020AD30239F6}"/>
                </a:ext>
              </a:extLst>
            </p:cNvPr>
            <p:cNvCxnSpPr/>
            <p:nvPr userDrawn="1"/>
          </p:nvCxnSpPr>
          <p:spPr>
            <a:xfrm flipV="1">
              <a:off x="2674287"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5" name="Straight Connector 56">
              <a:extLst>
                <a:ext uri="{FF2B5EF4-FFF2-40B4-BE49-F238E27FC236}">
                  <a16:creationId xmlns:a16="http://schemas.microsoft.com/office/drawing/2014/main" id="{E501E497-7672-440E-967B-911C1D6B4B10}"/>
                </a:ext>
              </a:extLst>
            </p:cNvPr>
            <p:cNvCxnSpPr/>
            <p:nvPr userDrawn="1"/>
          </p:nvCxnSpPr>
          <p:spPr>
            <a:xfrm flipV="1">
              <a:off x="2308530"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6" name="Straight Connector 57">
              <a:extLst>
                <a:ext uri="{FF2B5EF4-FFF2-40B4-BE49-F238E27FC236}">
                  <a16:creationId xmlns:a16="http://schemas.microsoft.com/office/drawing/2014/main" id="{8A688C29-83E0-4CC9-A8C5-B6B30A57710C}"/>
                </a:ext>
              </a:extLst>
            </p:cNvPr>
            <p:cNvCxnSpPr/>
            <p:nvPr userDrawn="1"/>
          </p:nvCxnSpPr>
          <p:spPr>
            <a:xfrm flipV="1">
              <a:off x="1931070"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7" name="Straight Connector 58">
              <a:extLst>
                <a:ext uri="{FF2B5EF4-FFF2-40B4-BE49-F238E27FC236}">
                  <a16:creationId xmlns:a16="http://schemas.microsoft.com/office/drawing/2014/main" id="{8D3348AE-2C08-472A-92E4-12BF79B738D1}"/>
                </a:ext>
              </a:extLst>
            </p:cNvPr>
            <p:cNvCxnSpPr/>
            <p:nvPr userDrawn="1"/>
          </p:nvCxnSpPr>
          <p:spPr>
            <a:xfrm flipV="1">
              <a:off x="1558445"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8" name="Straight Connector 59">
              <a:extLst>
                <a:ext uri="{FF2B5EF4-FFF2-40B4-BE49-F238E27FC236}">
                  <a16:creationId xmlns:a16="http://schemas.microsoft.com/office/drawing/2014/main" id="{D93531AE-9D57-49CA-BC46-F7384685F786}"/>
                </a:ext>
              </a:extLst>
            </p:cNvPr>
            <p:cNvCxnSpPr/>
            <p:nvPr userDrawn="1"/>
          </p:nvCxnSpPr>
          <p:spPr>
            <a:xfrm flipV="1">
              <a:off x="1188389"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9" name="Straight Connector 60">
              <a:extLst>
                <a:ext uri="{FF2B5EF4-FFF2-40B4-BE49-F238E27FC236}">
                  <a16:creationId xmlns:a16="http://schemas.microsoft.com/office/drawing/2014/main" id="{6130565B-76F2-434C-8896-54E337D6B462}"/>
                </a:ext>
              </a:extLst>
            </p:cNvPr>
            <p:cNvCxnSpPr/>
            <p:nvPr userDrawn="1"/>
          </p:nvCxnSpPr>
          <p:spPr>
            <a:xfrm flipV="1">
              <a:off x="814086"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30" name="Straight Connector 61">
              <a:extLst>
                <a:ext uri="{FF2B5EF4-FFF2-40B4-BE49-F238E27FC236}">
                  <a16:creationId xmlns:a16="http://schemas.microsoft.com/office/drawing/2014/main" id="{A0D45B84-40CC-46CF-ACE4-C3A1732817B3}"/>
                </a:ext>
              </a:extLst>
            </p:cNvPr>
            <p:cNvCxnSpPr/>
            <p:nvPr userDrawn="1"/>
          </p:nvCxnSpPr>
          <p:spPr>
            <a:xfrm flipV="1">
              <a:off x="442260"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grpSp>
      <p:sp>
        <p:nvSpPr>
          <p:cNvPr id="2" name="Titolo 1">
            <a:extLst>
              <a:ext uri="{FF2B5EF4-FFF2-40B4-BE49-F238E27FC236}">
                <a16:creationId xmlns:a16="http://schemas.microsoft.com/office/drawing/2014/main" id="{07D574C9-96B2-42EF-A9BC-D62E458D5C9F}"/>
              </a:ext>
            </a:extLst>
          </p:cNvPr>
          <p:cNvSpPr>
            <a:spLocks noGrp="1"/>
          </p:cNvSpPr>
          <p:nvPr>
            <p:ph type="title" hasCustomPrompt="1"/>
          </p:nvPr>
        </p:nvSpPr>
        <p:spPr/>
        <p:txBody>
          <a:bodyPr/>
          <a:lstStyle/>
          <a:p>
            <a:r>
              <a:rPr lang="en-GB" altLang="en-US" noProof="0"/>
              <a:t>CLICK TO EDIT MASTER TITLE STYLE</a:t>
            </a:r>
            <a:endParaRPr lang="en-GB" noProof="0"/>
          </a:p>
        </p:txBody>
      </p:sp>
      <p:sp>
        <p:nvSpPr>
          <p:cNvPr id="3" name="Content Placeholder 2">
            <a:extLst>
              <a:ext uri="{FF2B5EF4-FFF2-40B4-BE49-F238E27FC236}">
                <a16:creationId xmlns:a16="http://schemas.microsoft.com/office/drawing/2014/main" id="{3B009754-3A1E-461E-B289-FE7FC85C2E42}"/>
              </a:ext>
            </a:extLst>
          </p:cNvPr>
          <p:cNvSpPr>
            <a:spLocks noGrp="1"/>
          </p:cNvSpPr>
          <p:nvPr>
            <p:ph idx="1"/>
          </p:nvPr>
        </p:nvSpPr>
        <p:spPr>
          <a:xfrm>
            <a:off x="219600" y="882000"/>
            <a:ext cx="11764800" cy="5328000"/>
          </a:xfrm>
        </p:spPr>
        <p:txBody>
          <a:bodyPr/>
          <a:lstStyle>
            <a:lvl1pPr>
              <a:defRPr sz="1800"/>
            </a:lvl1pPr>
            <a:lvl2pPr>
              <a:defRPr sz="1800"/>
            </a:lvl2pPr>
            <a:lvl3pPr>
              <a:defRPr sz="1800"/>
            </a:lvl3pPr>
            <a:lvl4pPr>
              <a:defRPr sz="1800"/>
            </a:lvl4pPr>
            <a:lvl5pPr>
              <a:defRPr sz="1800"/>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cxnSp>
        <p:nvCxnSpPr>
          <p:cNvPr id="31" name="Straight Connector 30">
            <a:extLst>
              <a:ext uri="{FF2B5EF4-FFF2-40B4-BE49-F238E27FC236}">
                <a16:creationId xmlns:a16="http://schemas.microsoft.com/office/drawing/2014/main" id="{D47A283E-2E94-448F-92E5-2474B2498001}"/>
              </a:ext>
            </a:extLst>
          </p:cNvPr>
          <p:cNvCxnSpPr/>
          <p:nvPr userDrawn="1"/>
        </p:nvCxnSpPr>
        <p:spPr>
          <a:xfrm>
            <a:off x="218262" y="882193"/>
            <a:ext cx="11768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652785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ARK4">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3D3CCAE-5E68-40B7-96F4-1867CB3C210D}"/>
              </a:ext>
            </a:extLst>
          </p:cNvPr>
          <p:cNvSpPr>
            <a:spLocks noGrp="1"/>
          </p:cNvSpPr>
          <p:nvPr>
            <p:ph type="title" hasCustomPrompt="1"/>
          </p:nvPr>
        </p:nvSpPr>
        <p:spPr/>
        <p:txBody>
          <a:bodyPr/>
          <a:lstStyle/>
          <a:p>
            <a:r>
              <a:rPr lang="en-GB" altLang="en-US" noProof="0"/>
              <a:t>CLICK TO EDIT MASTER TITLE STYLE</a:t>
            </a:r>
            <a:endParaRPr lang="en-GB" noProof="0"/>
          </a:p>
        </p:txBody>
      </p:sp>
      <p:graphicFrame>
        <p:nvGraphicFramePr>
          <p:cNvPr id="3" name="Chart 62">
            <a:extLst>
              <a:ext uri="{FF2B5EF4-FFF2-40B4-BE49-F238E27FC236}">
                <a16:creationId xmlns:a16="http://schemas.microsoft.com/office/drawing/2014/main" id="{F74DFCCB-83DE-47F4-9FF3-8FAEE5BF92D8}"/>
              </a:ext>
            </a:extLst>
          </p:cNvPr>
          <p:cNvGraphicFramePr/>
          <p:nvPr userDrawn="1"/>
        </p:nvGraphicFramePr>
        <p:xfrm>
          <a:off x="279036" y="1321782"/>
          <a:ext cx="11656060" cy="462389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hart 62">
            <a:extLst>
              <a:ext uri="{FF2B5EF4-FFF2-40B4-BE49-F238E27FC236}">
                <a16:creationId xmlns:a16="http://schemas.microsoft.com/office/drawing/2014/main" id="{1D3688BC-A29F-4FC4-A11A-398FE4188E1F}"/>
              </a:ext>
            </a:extLst>
          </p:cNvPr>
          <p:cNvGraphicFramePr/>
          <p:nvPr userDrawn="1">
            <p:extLst>
              <p:ext uri="{D42A27DB-BD31-4B8C-83A1-F6EECF244321}">
                <p14:modId xmlns:p14="http://schemas.microsoft.com/office/powerpoint/2010/main" val="1776204199"/>
              </p:ext>
            </p:extLst>
          </p:nvPr>
        </p:nvGraphicFramePr>
        <p:xfrm>
          <a:off x="278274" y="1348840"/>
          <a:ext cx="11624275" cy="4718559"/>
        </p:xfrm>
        <a:graphic>
          <a:graphicData uri="http://schemas.openxmlformats.org/drawingml/2006/chart">
            <c:chart xmlns:c="http://schemas.openxmlformats.org/drawingml/2006/chart" xmlns:r="http://schemas.openxmlformats.org/officeDocument/2006/relationships" r:id="rId3"/>
          </a:graphicData>
        </a:graphic>
      </p:graphicFrame>
      <p:cxnSp>
        <p:nvCxnSpPr>
          <p:cNvPr id="8" name="Straight Connector 7">
            <a:extLst>
              <a:ext uri="{FF2B5EF4-FFF2-40B4-BE49-F238E27FC236}">
                <a16:creationId xmlns:a16="http://schemas.microsoft.com/office/drawing/2014/main" id="{2D8F5593-453E-4297-89C3-AF572A2F008F}"/>
              </a:ext>
            </a:extLst>
          </p:cNvPr>
          <p:cNvCxnSpPr/>
          <p:nvPr userDrawn="1"/>
        </p:nvCxnSpPr>
        <p:spPr>
          <a:xfrm>
            <a:off x="218262" y="882193"/>
            <a:ext cx="11768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05189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repeatCount="0" fill="hold" grpId="0" nodeType="afterEffect">
                                  <p:stCondLst>
                                    <p:cond delay="0"/>
                                  </p:stCondLst>
                                  <p:childTnLst>
                                    <p:set>
                                      <p:cBhvr>
                                        <p:cTn id="6" dur="1" fill="hold">
                                          <p:stCondLst>
                                            <p:cond delay="0"/>
                                          </p:stCondLst>
                                        </p:cTn>
                                        <p:tgtEl>
                                          <p:spTgt spid="3">
                                            <p:graphicEl>
                                              <a:chart seriesIdx="-3" categoryIdx="-3" bldStep="gridLegend"/>
                                            </p:graphicEl>
                                          </p:spTgt>
                                        </p:tgtEl>
                                        <p:attrNameLst>
                                          <p:attrName>style.visibility</p:attrName>
                                        </p:attrNameLst>
                                      </p:cBhvr>
                                      <p:to>
                                        <p:strVal val="visible"/>
                                      </p:to>
                                    </p:set>
                                    <p:animEffect transition="in" filter="wipe(down)">
                                      <p:cBhvr>
                                        <p:cTn id="7" dur="300"/>
                                        <p:tgtEl>
                                          <p:spTgt spid="3">
                                            <p:graphicEl>
                                              <a:chart seriesIdx="-3" categoryIdx="-3" bldStep="gridLegend"/>
                                            </p:graphicEl>
                                          </p:spTgt>
                                        </p:tgtEl>
                                      </p:cBhvr>
                                    </p:animEffect>
                                  </p:childTnLst>
                                </p:cTn>
                              </p:par>
                            </p:childTnLst>
                          </p:cTn>
                        </p:par>
                        <p:par>
                          <p:cTn id="8" fill="hold">
                            <p:stCondLst>
                              <p:cond delay="300"/>
                            </p:stCondLst>
                            <p:childTnLst>
                              <p:par>
                                <p:cTn id="9" presetID="22" presetClass="entr" presetSubtype="4" repeatCount="0" fill="hold" grpId="0" nodeType="afterEffect">
                                  <p:stCondLst>
                                    <p:cond delay="0"/>
                                  </p:stCondLst>
                                  <p:childTnLst>
                                    <p:set>
                                      <p:cBhvr>
                                        <p:cTn id="10" dur="1" fill="hold">
                                          <p:stCondLst>
                                            <p:cond delay="0"/>
                                          </p:stCondLst>
                                        </p:cTn>
                                        <p:tgtEl>
                                          <p:spTgt spid="6">
                                            <p:graphicEl>
                                              <a:chart seriesIdx="-3" categoryIdx="-3" bldStep="gridLegend"/>
                                            </p:graphicEl>
                                          </p:spTgt>
                                        </p:tgtEl>
                                        <p:attrNameLst>
                                          <p:attrName>style.visibility</p:attrName>
                                        </p:attrNameLst>
                                      </p:cBhvr>
                                      <p:to>
                                        <p:strVal val="visible"/>
                                      </p:to>
                                    </p:set>
                                    <p:animEffect transition="in" filter="wipe(down)">
                                      <p:cBhvr>
                                        <p:cTn id="11" dur="300"/>
                                        <p:tgtEl>
                                          <p:spTgt spid="6">
                                            <p:graphicEl>
                                              <a:chart seriesIdx="-3" categoryIdx="-3" bldStep="gridLegend"/>
                                            </p:graphicEl>
                                          </p:spTgt>
                                        </p:tgtEl>
                                      </p:cBhvr>
                                    </p:animEffect>
                                  </p:childTnLst>
                                </p:cTn>
                              </p:par>
                            </p:childTnLst>
                          </p:cTn>
                        </p:par>
                        <p:par>
                          <p:cTn id="12" fill="hold">
                            <p:stCondLst>
                              <p:cond delay="600"/>
                            </p:stCondLst>
                            <p:childTnLst>
                              <p:par>
                                <p:cTn id="13" presetID="22" presetClass="entr" presetSubtype="4" repeatCount="0" fill="hold" grpId="0" nodeType="afterEffect">
                                  <p:stCondLst>
                                    <p:cond delay="0"/>
                                  </p:stCondLst>
                                  <p:childTnLst>
                                    <p:set>
                                      <p:cBhvr>
                                        <p:cTn id="14" dur="1" fill="hold">
                                          <p:stCondLst>
                                            <p:cond delay="0"/>
                                          </p:stCondLst>
                                        </p:cTn>
                                        <p:tgtEl>
                                          <p:spTgt spid="6">
                                            <p:graphicEl>
                                              <a:chart seriesIdx="-4" categoryIdx="0" bldStep="category"/>
                                            </p:graphicEl>
                                          </p:spTgt>
                                        </p:tgtEl>
                                        <p:attrNameLst>
                                          <p:attrName>style.visibility</p:attrName>
                                        </p:attrNameLst>
                                      </p:cBhvr>
                                      <p:to>
                                        <p:strVal val="visible"/>
                                      </p:to>
                                    </p:set>
                                    <p:animEffect transition="in" filter="wipe(down)">
                                      <p:cBhvr>
                                        <p:cTn id="15" dur="300"/>
                                        <p:tgtEl>
                                          <p:spTgt spid="6">
                                            <p:graphicEl>
                                              <a:chart seriesIdx="-4" categoryIdx="0" bldStep="category"/>
                                            </p:graphicEl>
                                          </p:spTgt>
                                        </p:tgtEl>
                                      </p:cBhvr>
                                    </p:animEffect>
                                  </p:childTnLst>
                                </p:cTn>
                              </p:par>
                            </p:childTnLst>
                          </p:cTn>
                        </p:par>
                        <p:par>
                          <p:cTn id="16" fill="hold">
                            <p:stCondLst>
                              <p:cond delay="900"/>
                            </p:stCondLst>
                            <p:childTnLst>
                              <p:par>
                                <p:cTn id="17" presetID="22" presetClass="entr" presetSubtype="4" repeatCount="0" fill="hold" grpId="0" nodeType="afterEffect">
                                  <p:stCondLst>
                                    <p:cond delay="0"/>
                                  </p:stCondLst>
                                  <p:childTnLst>
                                    <p:set>
                                      <p:cBhvr>
                                        <p:cTn id="18" dur="1" fill="hold">
                                          <p:stCondLst>
                                            <p:cond delay="0"/>
                                          </p:stCondLst>
                                        </p:cTn>
                                        <p:tgtEl>
                                          <p:spTgt spid="6">
                                            <p:graphicEl>
                                              <a:chart seriesIdx="-4" categoryIdx="1" bldStep="category"/>
                                            </p:graphicEl>
                                          </p:spTgt>
                                        </p:tgtEl>
                                        <p:attrNameLst>
                                          <p:attrName>style.visibility</p:attrName>
                                        </p:attrNameLst>
                                      </p:cBhvr>
                                      <p:to>
                                        <p:strVal val="visible"/>
                                      </p:to>
                                    </p:set>
                                    <p:animEffect transition="in" filter="wipe(down)">
                                      <p:cBhvr>
                                        <p:cTn id="19" dur="300"/>
                                        <p:tgtEl>
                                          <p:spTgt spid="6">
                                            <p:graphicEl>
                                              <a:chart seriesIdx="-4" categoryIdx="1" bldStep="category"/>
                                            </p:graphicEl>
                                          </p:spTgt>
                                        </p:tgtEl>
                                      </p:cBhvr>
                                    </p:animEffect>
                                  </p:childTnLst>
                                </p:cTn>
                              </p:par>
                            </p:childTnLst>
                          </p:cTn>
                        </p:par>
                        <p:par>
                          <p:cTn id="20" fill="hold">
                            <p:stCondLst>
                              <p:cond delay="1200"/>
                            </p:stCondLst>
                            <p:childTnLst>
                              <p:par>
                                <p:cTn id="21" presetID="22" presetClass="entr" presetSubtype="4" repeatCount="0" fill="hold" grpId="0" nodeType="afterEffect">
                                  <p:stCondLst>
                                    <p:cond delay="0"/>
                                  </p:stCondLst>
                                  <p:childTnLst>
                                    <p:set>
                                      <p:cBhvr>
                                        <p:cTn id="22" dur="1" fill="hold">
                                          <p:stCondLst>
                                            <p:cond delay="0"/>
                                          </p:stCondLst>
                                        </p:cTn>
                                        <p:tgtEl>
                                          <p:spTgt spid="6">
                                            <p:graphicEl>
                                              <a:chart seriesIdx="-4" categoryIdx="2" bldStep="category"/>
                                            </p:graphicEl>
                                          </p:spTgt>
                                        </p:tgtEl>
                                        <p:attrNameLst>
                                          <p:attrName>style.visibility</p:attrName>
                                        </p:attrNameLst>
                                      </p:cBhvr>
                                      <p:to>
                                        <p:strVal val="visible"/>
                                      </p:to>
                                    </p:set>
                                    <p:animEffect transition="in" filter="wipe(down)">
                                      <p:cBhvr>
                                        <p:cTn id="23" dur="300"/>
                                        <p:tgtEl>
                                          <p:spTgt spid="6">
                                            <p:graphicEl>
                                              <a:chart seriesIdx="-4" categoryIdx="2" bldStep="category"/>
                                            </p:graphicEl>
                                          </p:spTgt>
                                        </p:tgtEl>
                                      </p:cBhvr>
                                    </p:animEffect>
                                  </p:childTnLst>
                                </p:cTn>
                              </p:par>
                            </p:childTnLst>
                          </p:cTn>
                        </p:par>
                        <p:par>
                          <p:cTn id="24" fill="hold">
                            <p:stCondLst>
                              <p:cond delay="1500"/>
                            </p:stCondLst>
                            <p:childTnLst>
                              <p:par>
                                <p:cTn id="25" presetID="22" presetClass="entr" presetSubtype="4" repeatCount="0" fill="hold" grpId="0" nodeType="afterEffect">
                                  <p:stCondLst>
                                    <p:cond delay="0"/>
                                  </p:stCondLst>
                                  <p:childTnLst>
                                    <p:set>
                                      <p:cBhvr>
                                        <p:cTn id="26" dur="1" fill="hold">
                                          <p:stCondLst>
                                            <p:cond delay="0"/>
                                          </p:stCondLst>
                                        </p:cTn>
                                        <p:tgtEl>
                                          <p:spTgt spid="6">
                                            <p:graphicEl>
                                              <a:chart seriesIdx="-4" categoryIdx="3" bldStep="category"/>
                                            </p:graphicEl>
                                          </p:spTgt>
                                        </p:tgtEl>
                                        <p:attrNameLst>
                                          <p:attrName>style.visibility</p:attrName>
                                        </p:attrNameLst>
                                      </p:cBhvr>
                                      <p:to>
                                        <p:strVal val="visible"/>
                                      </p:to>
                                    </p:set>
                                    <p:animEffect transition="in" filter="wipe(down)">
                                      <p:cBhvr>
                                        <p:cTn id="27" dur="300"/>
                                        <p:tgtEl>
                                          <p:spTgt spid="6">
                                            <p:graphicEl>
                                              <a:chart seriesIdx="-4" categoryIdx="3" bldStep="category"/>
                                            </p:graphicEl>
                                          </p:spTgt>
                                        </p:tgtEl>
                                      </p:cBhvr>
                                    </p:animEffect>
                                  </p:childTnLst>
                                </p:cTn>
                              </p:par>
                            </p:childTnLst>
                          </p:cTn>
                        </p:par>
                        <p:par>
                          <p:cTn id="28" fill="hold">
                            <p:stCondLst>
                              <p:cond delay="1800"/>
                            </p:stCondLst>
                            <p:childTnLst>
                              <p:par>
                                <p:cTn id="29" presetID="22" presetClass="entr" presetSubtype="4" repeatCount="0" fill="hold" grpId="0" nodeType="afterEffect">
                                  <p:stCondLst>
                                    <p:cond delay="0"/>
                                  </p:stCondLst>
                                  <p:childTnLst>
                                    <p:set>
                                      <p:cBhvr>
                                        <p:cTn id="30" dur="1" fill="hold">
                                          <p:stCondLst>
                                            <p:cond delay="0"/>
                                          </p:stCondLst>
                                        </p:cTn>
                                        <p:tgtEl>
                                          <p:spTgt spid="6">
                                            <p:graphicEl>
                                              <a:chart seriesIdx="-4" categoryIdx="4" bldStep="category"/>
                                            </p:graphicEl>
                                          </p:spTgt>
                                        </p:tgtEl>
                                        <p:attrNameLst>
                                          <p:attrName>style.visibility</p:attrName>
                                        </p:attrNameLst>
                                      </p:cBhvr>
                                      <p:to>
                                        <p:strVal val="visible"/>
                                      </p:to>
                                    </p:set>
                                    <p:animEffect transition="in" filter="wipe(down)">
                                      <p:cBhvr>
                                        <p:cTn id="31" dur="300"/>
                                        <p:tgtEl>
                                          <p:spTgt spid="6">
                                            <p:graphicEl>
                                              <a:chart seriesIdx="-4" categoryIdx="4" bldStep="category"/>
                                            </p:graphicEl>
                                          </p:spTgt>
                                        </p:tgtEl>
                                      </p:cBhvr>
                                    </p:animEffect>
                                  </p:childTnLst>
                                </p:cTn>
                              </p:par>
                            </p:childTnLst>
                          </p:cTn>
                        </p:par>
                        <p:par>
                          <p:cTn id="32" fill="hold">
                            <p:stCondLst>
                              <p:cond delay="2100"/>
                            </p:stCondLst>
                            <p:childTnLst>
                              <p:par>
                                <p:cTn id="33" presetID="22" presetClass="entr" presetSubtype="4" repeatCount="0" fill="hold" grpId="0" nodeType="afterEffect">
                                  <p:stCondLst>
                                    <p:cond delay="0"/>
                                  </p:stCondLst>
                                  <p:childTnLst>
                                    <p:set>
                                      <p:cBhvr>
                                        <p:cTn id="34" dur="1" fill="hold">
                                          <p:stCondLst>
                                            <p:cond delay="0"/>
                                          </p:stCondLst>
                                        </p:cTn>
                                        <p:tgtEl>
                                          <p:spTgt spid="6">
                                            <p:graphicEl>
                                              <a:chart seriesIdx="-4" categoryIdx="5" bldStep="category"/>
                                            </p:graphicEl>
                                          </p:spTgt>
                                        </p:tgtEl>
                                        <p:attrNameLst>
                                          <p:attrName>style.visibility</p:attrName>
                                        </p:attrNameLst>
                                      </p:cBhvr>
                                      <p:to>
                                        <p:strVal val="visible"/>
                                      </p:to>
                                    </p:set>
                                    <p:animEffect transition="in" filter="wipe(down)">
                                      <p:cBhvr>
                                        <p:cTn id="35" dur="300"/>
                                        <p:tgtEl>
                                          <p:spTgt spid="6">
                                            <p:graphicEl>
                                              <a:chart seriesIdx="-4" categoryIdx="5" bldStep="category"/>
                                            </p:graphicEl>
                                          </p:spTgt>
                                        </p:tgtEl>
                                      </p:cBhvr>
                                    </p:animEffect>
                                  </p:childTnLst>
                                </p:cTn>
                              </p:par>
                            </p:childTnLst>
                          </p:cTn>
                        </p:par>
                        <p:par>
                          <p:cTn id="36" fill="hold">
                            <p:stCondLst>
                              <p:cond delay="2400"/>
                            </p:stCondLst>
                            <p:childTnLst>
                              <p:par>
                                <p:cTn id="37" presetID="22" presetClass="entr" presetSubtype="4" repeatCount="0" fill="hold" grpId="0" nodeType="afterEffect">
                                  <p:stCondLst>
                                    <p:cond delay="0"/>
                                  </p:stCondLst>
                                  <p:childTnLst>
                                    <p:set>
                                      <p:cBhvr>
                                        <p:cTn id="38" dur="1" fill="hold">
                                          <p:stCondLst>
                                            <p:cond delay="0"/>
                                          </p:stCondLst>
                                        </p:cTn>
                                        <p:tgtEl>
                                          <p:spTgt spid="6">
                                            <p:graphicEl>
                                              <a:chart seriesIdx="-4" categoryIdx="6" bldStep="category"/>
                                            </p:graphicEl>
                                          </p:spTgt>
                                        </p:tgtEl>
                                        <p:attrNameLst>
                                          <p:attrName>style.visibility</p:attrName>
                                        </p:attrNameLst>
                                      </p:cBhvr>
                                      <p:to>
                                        <p:strVal val="visible"/>
                                      </p:to>
                                    </p:set>
                                    <p:animEffect transition="in" filter="wipe(down)">
                                      <p:cBhvr>
                                        <p:cTn id="39" dur="300"/>
                                        <p:tgtEl>
                                          <p:spTgt spid="6">
                                            <p:graphicEl>
                                              <a:chart seriesIdx="-4" categoryIdx="6" bldStep="category"/>
                                            </p:graphicEl>
                                          </p:spTgt>
                                        </p:tgtEl>
                                      </p:cBhvr>
                                    </p:animEffect>
                                  </p:childTnLst>
                                </p:cTn>
                              </p:par>
                            </p:childTnLst>
                          </p:cTn>
                        </p:par>
                        <p:par>
                          <p:cTn id="40" fill="hold">
                            <p:stCondLst>
                              <p:cond delay="2700"/>
                            </p:stCondLst>
                            <p:childTnLst>
                              <p:par>
                                <p:cTn id="41" presetID="22" presetClass="entr" presetSubtype="4" repeatCount="0" fill="hold" grpId="0" nodeType="afterEffect">
                                  <p:stCondLst>
                                    <p:cond delay="0"/>
                                  </p:stCondLst>
                                  <p:childTnLst>
                                    <p:set>
                                      <p:cBhvr>
                                        <p:cTn id="42" dur="1" fill="hold">
                                          <p:stCondLst>
                                            <p:cond delay="0"/>
                                          </p:stCondLst>
                                        </p:cTn>
                                        <p:tgtEl>
                                          <p:spTgt spid="6">
                                            <p:graphicEl>
                                              <a:chart seriesIdx="-4" categoryIdx="7" bldStep="category"/>
                                            </p:graphicEl>
                                          </p:spTgt>
                                        </p:tgtEl>
                                        <p:attrNameLst>
                                          <p:attrName>style.visibility</p:attrName>
                                        </p:attrNameLst>
                                      </p:cBhvr>
                                      <p:to>
                                        <p:strVal val="visible"/>
                                      </p:to>
                                    </p:set>
                                    <p:animEffect transition="in" filter="wipe(down)">
                                      <p:cBhvr>
                                        <p:cTn id="43" dur="300"/>
                                        <p:tgtEl>
                                          <p:spTgt spid="6">
                                            <p:graphicEl>
                                              <a:chart seriesIdx="-4" categoryIdx="7" bldStep="category"/>
                                            </p:graphicEl>
                                          </p:spTgt>
                                        </p:tgtEl>
                                      </p:cBhvr>
                                    </p:animEffect>
                                  </p:childTnLst>
                                </p:cTn>
                              </p:par>
                            </p:childTnLst>
                          </p:cTn>
                        </p:par>
                        <p:par>
                          <p:cTn id="44" fill="hold">
                            <p:stCondLst>
                              <p:cond delay="3000"/>
                            </p:stCondLst>
                            <p:childTnLst>
                              <p:par>
                                <p:cTn id="45" presetID="22" presetClass="entr" presetSubtype="4" repeatCount="0" fill="hold" grpId="0" nodeType="afterEffect">
                                  <p:stCondLst>
                                    <p:cond delay="0"/>
                                  </p:stCondLst>
                                  <p:childTnLst>
                                    <p:set>
                                      <p:cBhvr>
                                        <p:cTn id="46" dur="1" fill="hold">
                                          <p:stCondLst>
                                            <p:cond delay="0"/>
                                          </p:stCondLst>
                                        </p:cTn>
                                        <p:tgtEl>
                                          <p:spTgt spid="6">
                                            <p:graphicEl>
                                              <a:chart seriesIdx="-4" categoryIdx="8" bldStep="category"/>
                                            </p:graphicEl>
                                          </p:spTgt>
                                        </p:tgtEl>
                                        <p:attrNameLst>
                                          <p:attrName>style.visibility</p:attrName>
                                        </p:attrNameLst>
                                      </p:cBhvr>
                                      <p:to>
                                        <p:strVal val="visible"/>
                                      </p:to>
                                    </p:set>
                                    <p:animEffect transition="in" filter="wipe(down)">
                                      <p:cBhvr>
                                        <p:cTn id="47" dur="300"/>
                                        <p:tgtEl>
                                          <p:spTgt spid="6">
                                            <p:graphicEl>
                                              <a:chart seriesIdx="-4" categoryIdx="8" bldStep="category"/>
                                            </p:graphicEl>
                                          </p:spTgt>
                                        </p:tgtEl>
                                      </p:cBhvr>
                                    </p:animEffect>
                                  </p:childTnLst>
                                </p:cTn>
                              </p:par>
                            </p:childTnLst>
                          </p:cTn>
                        </p:par>
                        <p:par>
                          <p:cTn id="48" fill="hold">
                            <p:stCondLst>
                              <p:cond delay="3300"/>
                            </p:stCondLst>
                            <p:childTnLst>
                              <p:par>
                                <p:cTn id="49" presetID="22" presetClass="entr" presetSubtype="4" repeatCount="0" fill="hold" grpId="0" nodeType="afterEffect">
                                  <p:stCondLst>
                                    <p:cond delay="0"/>
                                  </p:stCondLst>
                                  <p:childTnLst>
                                    <p:set>
                                      <p:cBhvr>
                                        <p:cTn id="50" dur="1" fill="hold">
                                          <p:stCondLst>
                                            <p:cond delay="0"/>
                                          </p:stCondLst>
                                        </p:cTn>
                                        <p:tgtEl>
                                          <p:spTgt spid="6">
                                            <p:graphicEl>
                                              <a:chart seriesIdx="-4" categoryIdx="9" bldStep="category"/>
                                            </p:graphicEl>
                                          </p:spTgt>
                                        </p:tgtEl>
                                        <p:attrNameLst>
                                          <p:attrName>style.visibility</p:attrName>
                                        </p:attrNameLst>
                                      </p:cBhvr>
                                      <p:to>
                                        <p:strVal val="visible"/>
                                      </p:to>
                                    </p:set>
                                    <p:animEffect transition="in" filter="wipe(down)">
                                      <p:cBhvr>
                                        <p:cTn id="51" dur="300"/>
                                        <p:tgtEl>
                                          <p:spTgt spid="6">
                                            <p:graphicEl>
                                              <a:chart seriesIdx="-4" categoryIdx="9" bldStep="category"/>
                                            </p:graphicEl>
                                          </p:spTgt>
                                        </p:tgtEl>
                                      </p:cBhvr>
                                    </p:animEffect>
                                  </p:childTnLst>
                                </p:cTn>
                              </p:par>
                            </p:childTnLst>
                          </p:cTn>
                        </p:par>
                        <p:par>
                          <p:cTn id="52" fill="hold">
                            <p:stCondLst>
                              <p:cond delay="3600"/>
                            </p:stCondLst>
                            <p:childTnLst>
                              <p:par>
                                <p:cTn id="53" presetID="22" presetClass="entr" presetSubtype="4" repeatCount="0" fill="hold" grpId="0" nodeType="afterEffect">
                                  <p:stCondLst>
                                    <p:cond delay="0"/>
                                  </p:stCondLst>
                                  <p:childTnLst>
                                    <p:set>
                                      <p:cBhvr>
                                        <p:cTn id="54" dur="1" fill="hold">
                                          <p:stCondLst>
                                            <p:cond delay="0"/>
                                          </p:stCondLst>
                                        </p:cTn>
                                        <p:tgtEl>
                                          <p:spTgt spid="6">
                                            <p:graphicEl>
                                              <a:chart seriesIdx="-4" categoryIdx="10" bldStep="category"/>
                                            </p:graphicEl>
                                          </p:spTgt>
                                        </p:tgtEl>
                                        <p:attrNameLst>
                                          <p:attrName>style.visibility</p:attrName>
                                        </p:attrNameLst>
                                      </p:cBhvr>
                                      <p:to>
                                        <p:strVal val="visible"/>
                                      </p:to>
                                    </p:set>
                                    <p:animEffect transition="in" filter="wipe(down)">
                                      <p:cBhvr>
                                        <p:cTn id="55" dur="300"/>
                                        <p:tgtEl>
                                          <p:spTgt spid="6">
                                            <p:graphicEl>
                                              <a:chart seriesIdx="-4" categoryIdx="10" bldStep="category"/>
                                            </p:graphicEl>
                                          </p:spTgt>
                                        </p:tgtEl>
                                      </p:cBhvr>
                                    </p:animEffect>
                                  </p:childTnLst>
                                </p:cTn>
                              </p:par>
                            </p:childTnLst>
                          </p:cTn>
                        </p:par>
                        <p:par>
                          <p:cTn id="56" fill="hold">
                            <p:stCondLst>
                              <p:cond delay="3900"/>
                            </p:stCondLst>
                            <p:childTnLst>
                              <p:par>
                                <p:cTn id="57" presetID="22" presetClass="entr" presetSubtype="4" repeatCount="0" fill="hold" grpId="0" nodeType="afterEffect">
                                  <p:stCondLst>
                                    <p:cond delay="0"/>
                                  </p:stCondLst>
                                  <p:childTnLst>
                                    <p:set>
                                      <p:cBhvr>
                                        <p:cTn id="58" dur="1" fill="hold">
                                          <p:stCondLst>
                                            <p:cond delay="0"/>
                                          </p:stCondLst>
                                        </p:cTn>
                                        <p:tgtEl>
                                          <p:spTgt spid="6">
                                            <p:graphicEl>
                                              <a:chart seriesIdx="-4" categoryIdx="11" bldStep="category"/>
                                            </p:graphicEl>
                                          </p:spTgt>
                                        </p:tgtEl>
                                        <p:attrNameLst>
                                          <p:attrName>style.visibility</p:attrName>
                                        </p:attrNameLst>
                                      </p:cBhvr>
                                      <p:to>
                                        <p:strVal val="visible"/>
                                      </p:to>
                                    </p:set>
                                    <p:animEffect transition="in" filter="wipe(down)">
                                      <p:cBhvr>
                                        <p:cTn id="59" dur="300"/>
                                        <p:tgtEl>
                                          <p:spTgt spid="6">
                                            <p:graphicEl>
                                              <a:chart seriesIdx="-4" categoryIdx="11" bldStep="category"/>
                                            </p:graphicEl>
                                          </p:spTgt>
                                        </p:tgtEl>
                                      </p:cBhvr>
                                    </p:animEffect>
                                  </p:childTnLst>
                                </p:cTn>
                              </p:par>
                            </p:childTnLst>
                          </p:cTn>
                        </p:par>
                        <p:par>
                          <p:cTn id="60" fill="hold">
                            <p:stCondLst>
                              <p:cond delay="4200"/>
                            </p:stCondLst>
                            <p:childTnLst>
                              <p:par>
                                <p:cTn id="61" presetID="22" presetClass="entr" presetSubtype="4" repeatCount="0" fill="hold" grpId="0" nodeType="afterEffect">
                                  <p:stCondLst>
                                    <p:cond delay="0"/>
                                  </p:stCondLst>
                                  <p:childTnLst>
                                    <p:set>
                                      <p:cBhvr>
                                        <p:cTn id="62" dur="1" fill="hold">
                                          <p:stCondLst>
                                            <p:cond delay="0"/>
                                          </p:stCondLst>
                                        </p:cTn>
                                        <p:tgtEl>
                                          <p:spTgt spid="6">
                                            <p:graphicEl>
                                              <a:chart seriesIdx="-4" categoryIdx="12" bldStep="category"/>
                                            </p:graphicEl>
                                          </p:spTgt>
                                        </p:tgtEl>
                                        <p:attrNameLst>
                                          <p:attrName>style.visibility</p:attrName>
                                        </p:attrNameLst>
                                      </p:cBhvr>
                                      <p:to>
                                        <p:strVal val="visible"/>
                                      </p:to>
                                    </p:set>
                                    <p:animEffect transition="in" filter="wipe(down)">
                                      <p:cBhvr>
                                        <p:cTn id="63" dur="300"/>
                                        <p:tgtEl>
                                          <p:spTgt spid="6">
                                            <p:graphicEl>
                                              <a:chart seriesIdx="-4" categoryIdx="12" bldStep="category"/>
                                            </p:graphicEl>
                                          </p:spTgt>
                                        </p:tgtEl>
                                      </p:cBhvr>
                                    </p:animEffect>
                                  </p:childTnLst>
                                </p:cTn>
                              </p:par>
                            </p:childTnLst>
                          </p:cTn>
                        </p:par>
                        <p:par>
                          <p:cTn id="64" fill="hold">
                            <p:stCondLst>
                              <p:cond delay="4500"/>
                            </p:stCondLst>
                            <p:childTnLst>
                              <p:par>
                                <p:cTn id="65" presetID="22" presetClass="entr" presetSubtype="4" repeatCount="0" fill="hold" grpId="0" nodeType="afterEffect">
                                  <p:stCondLst>
                                    <p:cond delay="0"/>
                                  </p:stCondLst>
                                  <p:childTnLst>
                                    <p:set>
                                      <p:cBhvr>
                                        <p:cTn id="66" dur="1" fill="hold">
                                          <p:stCondLst>
                                            <p:cond delay="0"/>
                                          </p:stCondLst>
                                        </p:cTn>
                                        <p:tgtEl>
                                          <p:spTgt spid="6">
                                            <p:graphicEl>
                                              <a:chart seriesIdx="-4" categoryIdx="13" bldStep="category"/>
                                            </p:graphicEl>
                                          </p:spTgt>
                                        </p:tgtEl>
                                        <p:attrNameLst>
                                          <p:attrName>style.visibility</p:attrName>
                                        </p:attrNameLst>
                                      </p:cBhvr>
                                      <p:to>
                                        <p:strVal val="visible"/>
                                      </p:to>
                                    </p:set>
                                    <p:animEffect transition="in" filter="wipe(down)">
                                      <p:cBhvr>
                                        <p:cTn id="67" dur="300"/>
                                        <p:tgtEl>
                                          <p:spTgt spid="6">
                                            <p:graphicEl>
                                              <a:chart seriesIdx="-4" categoryIdx="13" bldStep="category"/>
                                            </p:graphicEl>
                                          </p:spTgt>
                                        </p:tgtEl>
                                      </p:cBhvr>
                                    </p:animEffect>
                                  </p:childTnLst>
                                </p:cTn>
                              </p:par>
                            </p:childTnLst>
                          </p:cTn>
                        </p:par>
                        <p:par>
                          <p:cTn id="68" fill="hold">
                            <p:stCondLst>
                              <p:cond delay="4800"/>
                            </p:stCondLst>
                            <p:childTnLst>
                              <p:par>
                                <p:cTn id="69" presetID="22" presetClass="entr" presetSubtype="4" repeatCount="0" fill="hold" grpId="0" nodeType="afterEffect">
                                  <p:stCondLst>
                                    <p:cond delay="0"/>
                                  </p:stCondLst>
                                  <p:childTnLst>
                                    <p:set>
                                      <p:cBhvr>
                                        <p:cTn id="70" dur="1" fill="hold">
                                          <p:stCondLst>
                                            <p:cond delay="0"/>
                                          </p:stCondLst>
                                        </p:cTn>
                                        <p:tgtEl>
                                          <p:spTgt spid="6">
                                            <p:graphicEl>
                                              <a:chart seriesIdx="-4" categoryIdx="14" bldStep="category"/>
                                            </p:graphicEl>
                                          </p:spTgt>
                                        </p:tgtEl>
                                        <p:attrNameLst>
                                          <p:attrName>style.visibility</p:attrName>
                                        </p:attrNameLst>
                                      </p:cBhvr>
                                      <p:to>
                                        <p:strVal val="visible"/>
                                      </p:to>
                                    </p:set>
                                    <p:animEffect transition="in" filter="wipe(down)">
                                      <p:cBhvr>
                                        <p:cTn id="71" dur="300"/>
                                        <p:tgtEl>
                                          <p:spTgt spid="6">
                                            <p:graphicEl>
                                              <a:chart seriesIdx="-4" categoryIdx="14" bldStep="category"/>
                                            </p:graphicEl>
                                          </p:spTgt>
                                        </p:tgtEl>
                                      </p:cBhvr>
                                    </p:animEffect>
                                  </p:childTnLst>
                                </p:cTn>
                              </p:par>
                            </p:childTnLst>
                          </p:cTn>
                        </p:par>
                        <p:par>
                          <p:cTn id="72" fill="hold">
                            <p:stCondLst>
                              <p:cond delay="5100"/>
                            </p:stCondLst>
                            <p:childTnLst>
                              <p:par>
                                <p:cTn id="73" presetID="22" presetClass="entr" presetSubtype="4" repeatCount="0" fill="hold" grpId="0" nodeType="afterEffect">
                                  <p:stCondLst>
                                    <p:cond delay="0"/>
                                  </p:stCondLst>
                                  <p:childTnLst>
                                    <p:set>
                                      <p:cBhvr>
                                        <p:cTn id="74" dur="1" fill="hold">
                                          <p:stCondLst>
                                            <p:cond delay="0"/>
                                          </p:stCondLst>
                                        </p:cTn>
                                        <p:tgtEl>
                                          <p:spTgt spid="6">
                                            <p:graphicEl>
                                              <a:chart seriesIdx="-4" categoryIdx="15" bldStep="category"/>
                                            </p:graphicEl>
                                          </p:spTgt>
                                        </p:tgtEl>
                                        <p:attrNameLst>
                                          <p:attrName>style.visibility</p:attrName>
                                        </p:attrNameLst>
                                      </p:cBhvr>
                                      <p:to>
                                        <p:strVal val="visible"/>
                                      </p:to>
                                    </p:set>
                                    <p:animEffect transition="in" filter="wipe(down)">
                                      <p:cBhvr>
                                        <p:cTn id="75" dur="300"/>
                                        <p:tgtEl>
                                          <p:spTgt spid="6">
                                            <p:graphicEl>
                                              <a:chart seriesIdx="-4" categoryIdx="15" bldStep="category"/>
                                            </p:graphicEl>
                                          </p:spTgt>
                                        </p:tgtEl>
                                      </p:cBhvr>
                                    </p:animEffect>
                                  </p:childTnLst>
                                </p:cTn>
                              </p:par>
                            </p:childTnLst>
                          </p:cTn>
                        </p:par>
                        <p:par>
                          <p:cTn id="76" fill="hold">
                            <p:stCondLst>
                              <p:cond delay="5400"/>
                            </p:stCondLst>
                            <p:childTnLst>
                              <p:par>
                                <p:cTn id="77" presetID="22" presetClass="entr" presetSubtype="4" repeatCount="0" fill="hold" grpId="0" nodeType="afterEffect">
                                  <p:stCondLst>
                                    <p:cond delay="0"/>
                                  </p:stCondLst>
                                  <p:childTnLst>
                                    <p:set>
                                      <p:cBhvr>
                                        <p:cTn id="78" dur="1" fill="hold">
                                          <p:stCondLst>
                                            <p:cond delay="0"/>
                                          </p:stCondLst>
                                        </p:cTn>
                                        <p:tgtEl>
                                          <p:spTgt spid="6">
                                            <p:graphicEl>
                                              <a:chart seriesIdx="-4" categoryIdx="16" bldStep="category"/>
                                            </p:graphicEl>
                                          </p:spTgt>
                                        </p:tgtEl>
                                        <p:attrNameLst>
                                          <p:attrName>style.visibility</p:attrName>
                                        </p:attrNameLst>
                                      </p:cBhvr>
                                      <p:to>
                                        <p:strVal val="visible"/>
                                      </p:to>
                                    </p:set>
                                    <p:animEffect transition="in" filter="wipe(down)">
                                      <p:cBhvr>
                                        <p:cTn id="79" dur="300"/>
                                        <p:tgtEl>
                                          <p:spTgt spid="6">
                                            <p:graphicEl>
                                              <a:chart seriesIdx="-4" categoryIdx="16" bldStep="category"/>
                                            </p:graphicEl>
                                          </p:spTgt>
                                        </p:tgtEl>
                                      </p:cBhvr>
                                    </p:animEffect>
                                  </p:childTnLst>
                                </p:cTn>
                              </p:par>
                            </p:childTnLst>
                          </p:cTn>
                        </p:par>
                        <p:par>
                          <p:cTn id="80" fill="hold">
                            <p:stCondLst>
                              <p:cond delay="5700"/>
                            </p:stCondLst>
                            <p:childTnLst>
                              <p:par>
                                <p:cTn id="81" presetID="22" presetClass="entr" presetSubtype="4" repeatCount="0" fill="hold" grpId="0" nodeType="afterEffect">
                                  <p:stCondLst>
                                    <p:cond delay="0"/>
                                  </p:stCondLst>
                                  <p:childTnLst>
                                    <p:set>
                                      <p:cBhvr>
                                        <p:cTn id="82" dur="1" fill="hold">
                                          <p:stCondLst>
                                            <p:cond delay="0"/>
                                          </p:stCondLst>
                                        </p:cTn>
                                        <p:tgtEl>
                                          <p:spTgt spid="6">
                                            <p:graphicEl>
                                              <a:chart seriesIdx="-4" categoryIdx="17" bldStep="category"/>
                                            </p:graphicEl>
                                          </p:spTgt>
                                        </p:tgtEl>
                                        <p:attrNameLst>
                                          <p:attrName>style.visibility</p:attrName>
                                        </p:attrNameLst>
                                      </p:cBhvr>
                                      <p:to>
                                        <p:strVal val="visible"/>
                                      </p:to>
                                    </p:set>
                                    <p:animEffect transition="in" filter="wipe(down)">
                                      <p:cBhvr>
                                        <p:cTn id="83" dur="300"/>
                                        <p:tgtEl>
                                          <p:spTgt spid="6">
                                            <p:graphicEl>
                                              <a:chart seriesIdx="-4" categoryIdx="17" bldStep="category"/>
                                            </p:graphicEl>
                                          </p:spTgt>
                                        </p:tgtEl>
                                      </p:cBhvr>
                                    </p:animEffect>
                                  </p:childTnLst>
                                </p:cTn>
                              </p:par>
                            </p:childTnLst>
                          </p:cTn>
                        </p:par>
                        <p:par>
                          <p:cTn id="84" fill="hold">
                            <p:stCondLst>
                              <p:cond delay="6000"/>
                            </p:stCondLst>
                            <p:childTnLst>
                              <p:par>
                                <p:cTn id="85" presetID="22" presetClass="entr" presetSubtype="4" repeatCount="0" fill="hold" grpId="0" nodeType="afterEffect">
                                  <p:stCondLst>
                                    <p:cond delay="0"/>
                                  </p:stCondLst>
                                  <p:childTnLst>
                                    <p:set>
                                      <p:cBhvr>
                                        <p:cTn id="86" dur="1" fill="hold">
                                          <p:stCondLst>
                                            <p:cond delay="0"/>
                                          </p:stCondLst>
                                        </p:cTn>
                                        <p:tgtEl>
                                          <p:spTgt spid="6">
                                            <p:graphicEl>
                                              <a:chart seriesIdx="-4" categoryIdx="18" bldStep="category"/>
                                            </p:graphicEl>
                                          </p:spTgt>
                                        </p:tgtEl>
                                        <p:attrNameLst>
                                          <p:attrName>style.visibility</p:attrName>
                                        </p:attrNameLst>
                                      </p:cBhvr>
                                      <p:to>
                                        <p:strVal val="visible"/>
                                      </p:to>
                                    </p:set>
                                    <p:animEffect transition="in" filter="wipe(down)">
                                      <p:cBhvr>
                                        <p:cTn id="87" dur="300"/>
                                        <p:tgtEl>
                                          <p:spTgt spid="6">
                                            <p:graphicEl>
                                              <a:chart seriesIdx="-4" categoryIdx="18" bldStep="category"/>
                                            </p:graphicEl>
                                          </p:spTgt>
                                        </p:tgtEl>
                                      </p:cBhvr>
                                    </p:animEffect>
                                  </p:childTnLst>
                                </p:cTn>
                              </p:par>
                            </p:childTnLst>
                          </p:cTn>
                        </p:par>
                        <p:par>
                          <p:cTn id="88" fill="hold">
                            <p:stCondLst>
                              <p:cond delay="6300"/>
                            </p:stCondLst>
                            <p:childTnLst>
                              <p:par>
                                <p:cTn id="89" presetID="22" presetClass="entr" presetSubtype="4" repeatCount="0" fill="hold" grpId="0" nodeType="afterEffect">
                                  <p:stCondLst>
                                    <p:cond delay="0"/>
                                  </p:stCondLst>
                                  <p:childTnLst>
                                    <p:set>
                                      <p:cBhvr>
                                        <p:cTn id="90" dur="1" fill="hold">
                                          <p:stCondLst>
                                            <p:cond delay="0"/>
                                          </p:stCondLst>
                                        </p:cTn>
                                        <p:tgtEl>
                                          <p:spTgt spid="6">
                                            <p:graphicEl>
                                              <a:chart seriesIdx="-4" categoryIdx="19" bldStep="category"/>
                                            </p:graphicEl>
                                          </p:spTgt>
                                        </p:tgtEl>
                                        <p:attrNameLst>
                                          <p:attrName>style.visibility</p:attrName>
                                        </p:attrNameLst>
                                      </p:cBhvr>
                                      <p:to>
                                        <p:strVal val="visible"/>
                                      </p:to>
                                    </p:set>
                                    <p:animEffect transition="in" filter="wipe(down)">
                                      <p:cBhvr>
                                        <p:cTn id="91" dur="300"/>
                                        <p:tgtEl>
                                          <p:spTgt spid="6">
                                            <p:graphicEl>
                                              <a:chart seriesIdx="-4" categoryIdx="19" bldStep="category"/>
                                            </p:graphicEl>
                                          </p:spTgt>
                                        </p:tgtEl>
                                      </p:cBhvr>
                                    </p:animEffect>
                                  </p:childTnLst>
                                </p:cTn>
                              </p:par>
                            </p:childTnLst>
                          </p:cTn>
                        </p:par>
                        <p:par>
                          <p:cTn id="92" fill="hold">
                            <p:stCondLst>
                              <p:cond delay="6600"/>
                            </p:stCondLst>
                            <p:childTnLst>
                              <p:par>
                                <p:cTn id="93" presetID="22" presetClass="entr" presetSubtype="4" repeatCount="0" fill="hold" grpId="0" nodeType="afterEffect">
                                  <p:stCondLst>
                                    <p:cond delay="0"/>
                                  </p:stCondLst>
                                  <p:childTnLst>
                                    <p:set>
                                      <p:cBhvr>
                                        <p:cTn id="94" dur="1" fill="hold">
                                          <p:stCondLst>
                                            <p:cond delay="0"/>
                                          </p:stCondLst>
                                        </p:cTn>
                                        <p:tgtEl>
                                          <p:spTgt spid="6">
                                            <p:graphicEl>
                                              <a:chart seriesIdx="-4" categoryIdx="20" bldStep="category"/>
                                            </p:graphicEl>
                                          </p:spTgt>
                                        </p:tgtEl>
                                        <p:attrNameLst>
                                          <p:attrName>style.visibility</p:attrName>
                                        </p:attrNameLst>
                                      </p:cBhvr>
                                      <p:to>
                                        <p:strVal val="visible"/>
                                      </p:to>
                                    </p:set>
                                    <p:animEffect transition="in" filter="wipe(down)">
                                      <p:cBhvr>
                                        <p:cTn id="95" dur="300"/>
                                        <p:tgtEl>
                                          <p:spTgt spid="6">
                                            <p:graphicEl>
                                              <a:chart seriesIdx="-4" categoryIdx="20" bldStep="category"/>
                                            </p:graphicEl>
                                          </p:spTgt>
                                        </p:tgtEl>
                                      </p:cBhvr>
                                    </p:animEffect>
                                  </p:childTnLst>
                                </p:cTn>
                              </p:par>
                            </p:childTnLst>
                          </p:cTn>
                        </p:par>
                        <p:par>
                          <p:cTn id="96" fill="hold">
                            <p:stCondLst>
                              <p:cond delay="6900"/>
                            </p:stCondLst>
                            <p:childTnLst>
                              <p:par>
                                <p:cTn id="97" presetID="22" presetClass="entr" presetSubtype="4" repeatCount="0" fill="hold" grpId="0" nodeType="afterEffect">
                                  <p:stCondLst>
                                    <p:cond delay="0"/>
                                  </p:stCondLst>
                                  <p:childTnLst>
                                    <p:set>
                                      <p:cBhvr>
                                        <p:cTn id="98" dur="1" fill="hold">
                                          <p:stCondLst>
                                            <p:cond delay="0"/>
                                          </p:stCondLst>
                                        </p:cTn>
                                        <p:tgtEl>
                                          <p:spTgt spid="6">
                                            <p:graphicEl>
                                              <a:chart seriesIdx="-4" categoryIdx="21" bldStep="category"/>
                                            </p:graphicEl>
                                          </p:spTgt>
                                        </p:tgtEl>
                                        <p:attrNameLst>
                                          <p:attrName>style.visibility</p:attrName>
                                        </p:attrNameLst>
                                      </p:cBhvr>
                                      <p:to>
                                        <p:strVal val="visible"/>
                                      </p:to>
                                    </p:set>
                                    <p:animEffect transition="in" filter="wipe(down)">
                                      <p:cBhvr>
                                        <p:cTn id="99" dur="300"/>
                                        <p:tgtEl>
                                          <p:spTgt spid="6">
                                            <p:graphicEl>
                                              <a:chart seriesIdx="-4" categoryIdx="21" bldStep="category"/>
                                            </p:graphicEl>
                                          </p:spTgt>
                                        </p:tgtEl>
                                      </p:cBhvr>
                                    </p:animEffect>
                                  </p:childTnLst>
                                </p:cTn>
                              </p:par>
                            </p:childTnLst>
                          </p:cTn>
                        </p:par>
                        <p:par>
                          <p:cTn id="100" fill="hold">
                            <p:stCondLst>
                              <p:cond delay="7200"/>
                            </p:stCondLst>
                            <p:childTnLst>
                              <p:par>
                                <p:cTn id="101" presetID="22" presetClass="entr" presetSubtype="4" repeatCount="0" fill="hold" grpId="0" nodeType="afterEffect">
                                  <p:stCondLst>
                                    <p:cond delay="0"/>
                                  </p:stCondLst>
                                  <p:childTnLst>
                                    <p:set>
                                      <p:cBhvr>
                                        <p:cTn id="102" dur="1" fill="hold">
                                          <p:stCondLst>
                                            <p:cond delay="0"/>
                                          </p:stCondLst>
                                        </p:cTn>
                                        <p:tgtEl>
                                          <p:spTgt spid="6">
                                            <p:graphicEl>
                                              <a:chart seriesIdx="-4" categoryIdx="22" bldStep="category"/>
                                            </p:graphicEl>
                                          </p:spTgt>
                                        </p:tgtEl>
                                        <p:attrNameLst>
                                          <p:attrName>style.visibility</p:attrName>
                                        </p:attrNameLst>
                                      </p:cBhvr>
                                      <p:to>
                                        <p:strVal val="visible"/>
                                      </p:to>
                                    </p:set>
                                    <p:animEffect transition="in" filter="wipe(down)">
                                      <p:cBhvr>
                                        <p:cTn id="103" dur="300"/>
                                        <p:tgtEl>
                                          <p:spTgt spid="6">
                                            <p:graphicEl>
                                              <a:chart seriesIdx="-4" categoryIdx="22" bldStep="category"/>
                                            </p:graphicEl>
                                          </p:spTgt>
                                        </p:tgtEl>
                                      </p:cBhvr>
                                    </p:animEffect>
                                  </p:childTnLst>
                                </p:cTn>
                              </p:par>
                            </p:childTnLst>
                          </p:cTn>
                        </p:par>
                        <p:par>
                          <p:cTn id="104" fill="hold">
                            <p:stCondLst>
                              <p:cond delay="7500"/>
                            </p:stCondLst>
                            <p:childTnLst>
                              <p:par>
                                <p:cTn id="105" presetID="22" presetClass="entr" presetSubtype="4" repeatCount="0" fill="hold" grpId="0" nodeType="afterEffect">
                                  <p:stCondLst>
                                    <p:cond delay="0"/>
                                  </p:stCondLst>
                                  <p:childTnLst>
                                    <p:set>
                                      <p:cBhvr>
                                        <p:cTn id="106" dur="1" fill="hold">
                                          <p:stCondLst>
                                            <p:cond delay="0"/>
                                          </p:stCondLst>
                                        </p:cTn>
                                        <p:tgtEl>
                                          <p:spTgt spid="6">
                                            <p:graphicEl>
                                              <a:chart seriesIdx="-4" categoryIdx="23" bldStep="category"/>
                                            </p:graphicEl>
                                          </p:spTgt>
                                        </p:tgtEl>
                                        <p:attrNameLst>
                                          <p:attrName>style.visibility</p:attrName>
                                        </p:attrNameLst>
                                      </p:cBhvr>
                                      <p:to>
                                        <p:strVal val="visible"/>
                                      </p:to>
                                    </p:set>
                                    <p:animEffect transition="in" filter="wipe(down)">
                                      <p:cBhvr>
                                        <p:cTn id="107" dur="300"/>
                                        <p:tgtEl>
                                          <p:spTgt spid="6">
                                            <p:graphicEl>
                                              <a:chart seriesIdx="-4" categoryIdx="23" bldStep="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Chart bld="category"/>
        </p:bldSub>
      </p:bldGraphic>
      <p:bldGraphic spid="6" grpId="0">
        <p:bldSub>
          <a:bldChart bld="category"/>
        </p:bldSub>
      </p:bldGraphic>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ARK5">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A1B31BE-8F00-4FD0-B83D-49F14B7AACC4}"/>
              </a:ext>
            </a:extLst>
          </p:cNvPr>
          <p:cNvSpPr>
            <a:spLocks noGrp="1"/>
          </p:cNvSpPr>
          <p:nvPr>
            <p:ph type="title" hasCustomPrompt="1"/>
          </p:nvPr>
        </p:nvSpPr>
        <p:spPr/>
        <p:txBody>
          <a:bodyPr/>
          <a:lstStyle/>
          <a:p>
            <a:r>
              <a:rPr lang="en-GB" altLang="en-US" noProof="0"/>
              <a:t>CLICK TO EDIT MASTER TITLE STYLE</a:t>
            </a:r>
            <a:endParaRPr lang="en-GB" noProof="0"/>
          </a:p>
        </p:txBody>
      </p:sp>
      <p:graphicFrame>
        <p:nvGraphicFramePr>
          <p:cNvPr id="3" name="Chart 62">
            <a:extLst>
              <a:ext uri="{FF2B5EF4-FFF2-40B4-BE49-F238E27FC236}">
                <a16:creationId xmlns:a16="http://schemas.microsoft.com/office/drawing/2014/main" id="{ACF06B11-18F4-4720-A183-165C1FB85F61}"/>
              </a:ext>
            </a:extLst>
          </p:cNvPr>
          <p:cNvGraphicFramePr/>
          <p:nvPr userDrawn="1">
            <p:extLst>
              <p:ext uri="{D42A27DB-BD31-4B8C-83A1-F6EECF244321}">
                <p14:modId xmlns:p14="http://schemas.microsoft.com/office/powerpoint/2010/main" val="1737926873"/>
              </p:ext>
            </p:extLst>
          </p:nvPr>
        </p:nvGraphicFramePr>
        <p:xfrm>
          <a:off x="279036" y="1219353"/>
          <a:ext cx="11656060" cy="4735687"/>
        </p:xfrm>
        <a:graphic>
          <a:graphicData uri="http://schemas.openxmlformats.org/drawingml/2006/chart">
            <c:chart xmlns:c="http://schemas.openxmlformats.org/drawingml/2006/chart" xmlns:r="http://schemas.openxmlformats.org/officeDocument/2006/relationships" r:id="rId2"/>
          </a:graphicData>
        </a:graphic>
      </p:graphicFrame>
      <p:cxnSp>
        <p:nvCxnSpPr>
          <p:cNvPr id="5" name="Straight Connector 4">
            <a:extLst>
              <a:ext uri="{FF2B5EF4-FFF2-40B4-BE49-F238E27FC236}">
                <a16:creationId xmlns:a16="http://schemas.microsoft.com/office/drawing/2014/main" id="{0805BBD0-4E77-4901-8F9B-5C34F6E0468A}"/>
              </a:ext>
            </a:extLst>
          </p:cNvPr>
          <p:cNvCxnSpPr/>
          <p:nvPr userDrawn="1"/>
        </p:nvCxnSpPr>
        <p:spPr>
          <a:xfrm>
            <a:off x="218262" y="882193"/>
            <a:ext cx="11768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00128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repeatCount="0" fill="hold" grpId="0" nodeType="afterEffect">
                                  <p:stCondLst>
                                    <p:cond delay="0"/>
                                  </p:stCondLst>
                                  <p:childTnLst>
                                    <p:set>
                                      <p:cBhvr>
                                        <p:cTn id="6" dur="1" fill="hold">
                                          <p:stCondLst>
                                            <p:cond delay="0"/>
                                          </p:stCondLst>
                                        </p:cTn>
                                        <p:tgtEl>
                                          <p:spTgt spid="3">
                                            <p:graphicEl>
                                              <a:chart seriesIdx="-3" categoryIdx="-3" bldStep="gridLegend"/>
                                            </p:graphicEl>
                                          </p:spTgt>
                                        </p:tgtEl>
                                        <p:attrNameLst>
                                          <p:attrName>style.visibility</p:attrName>
                                        </p:attrNameLst>
                                      </p:cBhvr>
                                      <p:to>
                                        <p:strVal val="visible"/>
                                      </p:to>
                                    </p:set>
                                    <p:animEffect transition="in" filter="wipe(down)">
                                      <p:cBhvr>
                                        <p:cTn id="7" dur="300"/>
                                        <p:tgtEl>
                                          <p:spTgt spid="3">
                                            <p:graphicEl>
                                              <a:chart seriesIdx="-3" categoryIdx="-3" bldStep="gridLegend"/>
                                            </p:graphicEl>
                                          </p:spTgt>
                                        </p:tgtEl>
                                      </p:cBhvr>
                                    </p:animEffect>
                                  </p:childTnLst>
                                </p:cTn>
                              </p:par>
                            </p:childTnLst>
                          </p:cTn>
                        </p:par>
                        <p:par>
                          <p:cTn id="8" fill="hold">
                            <p:stCondLst>
                              <p:cond delay="300"/>
                            </p:stCondLst>
                            <p:childTnLst>
                              <p:par>
                                <p:cTn id="9" presetID="22" presetClass="entr" presetSubtype="4" repeatCount="0" fill="hold" grpId="0" nodeType="afterEffect">
                                  <p:stCondLst>
                                    <p:cond delay="0"/>
                                  </p:stCondLst>
                                  <p:childTnLst>
                                    <p:set>
                                      <p:cBhvr>
                                        <p:cTn id="10" dur="1" fill="hold">
                                          <p:stCondLst>
                                            <p:cond delay="0"/>
                                          </p:stCondLst>
                                        </p:cTn>
                                        <p:tgtEl>
                                          <p:spTgt spid="3">
                                            <p:graphicEl>
                                              <a:chart seriesIdx="-4" categoryIdx="0" bldStep="category"/>
                                            </p:graphicEl>
                                          </p:spTgt>
                                        </p:tgtEl>
                                        <p:attrNameLst>
                                          <p:attrName>style.visibility</p:attrName>
                                        </p:attrNameLst>
                                      </p:cBhvr>
                                      <p:to>
                                        <p:strVal val="visible"/>
                                      </p:to>
                                    </p:set>
                                    <p:animEffect transition="in" filter="wipe(down)">
                                      <p:cBhvr>
                                        <p:cTn id="11" dur="300"/>
                                        <p:tgtEl>
                                          <p:spTgt spid="3">
                                            <p:graphicEl>
                                              <a:chart seriesIdx="-4" categoryIdx="0" bldStep="category"/>
                                            </p:graphicEl>
                                          </p:spTgt>
                                        </p:tgtEl>
                                      </p:cBhvr>
                                    </p:animEffect>
                                  </p:childTnLst>
                                </p:cTn>
                              </p:par>
                            </p:childTnLst>
                          </p:cTn>
                        </p:par>
                        <p:par>
                          <p:cTn id="12" fill="hold">
                            <p:stCondLst>
                              <p:cond delay="600"/>
                            </p:stCondLst>
                            <p:childTnLst>
                              <p:par>
                                <p:cTn id="13" presetID="22" presetClass="entr" presetSubtype="4" repeatCount="0" fill="hold" grpId="0" nodeType="afterEffect">
                                  <p:stCondLst>
                                    <p:cond delay="0"/>
                                  </p:stCondLst>
                                  <p:childTnLst>
                                    <p:set>
                                      <p:cBhvr>
                                        <p:cTn id="14" dur="1" fill="hold">
                                          <p:stCondLst>
                                            <p:cond delay="0"/>
                                          </p:stCondLst>
                                        </p:cTn>
                                        <p:tgtEl>
                                          <p:spTgt spid="3">
                                            <p:graphicEl>
                                              <a:chart seriesIdx="-4" categoryIdx="1" bldStep="category"/>
                                            </p:graphicEl>
                                          </p:spTgt>
                                        </p:tgtEl>
                                        <p:attrNameLst>
                                          <p:attrName>style.visibility</p:attrName>
                                        </p:attrNameLst>
                                      </p:cBhvr>
                                      <p:to>
                                        <p:strVal val="visible"/>
                                      </p:to>
                                    </p:set>
                                    <p:animEffect transition="in" filter="wipe(down)">
                                      <p:cBhvr>
                                        <p:cTn id="15" dur="300"/>
                                        <p:tgtEl>
                                          <p:spTgt spid="3">
                                            <p:graphicEl>
                                              <a:chart seriesIdx="-4" categoryIdx="1" bldStep="category"/>
                                            </p:graphicEl>
                                          </p:spTgt>
                                        </p:tgtEl>
                                      </p:cBhvr>
                                    </p:animEffect>
                                  </p:childTnLst>
                                </p:cTn>
                              </p:par>
                            </p:childTnLst>
                          </p:cTn>
                        </p:par>
                        <p:par>
                          <p:cTn id="16" fill="hold">
                            <p:stCondLst>
                              <p:cond delay="900"/>
                            </p:stCondLst>
                            <p:childTnLst>
                              <p:par>
                                <p:cTn id="17" presetID="22" presetClass="entr" presetSubtype="4" repeatCount="0" fill="hold" grpId="0" nodeType="afterEffect">
                                  <p:stCondLst>
                                    <p:cond delay="0"/>
                                  </p:stCondLst>
                                  <p:childTnLst>
                                    <p:set>
                                      <p:cBhvr>
                                        <p:cTn id="18" dur="1" fill="hold">
                                          <p:stCondLst>
                                            <p:cond delay="0"/>
                                          </p:stCondLst>
                                        </p:cTn>
                                        <p:tgtEl>
                                          <p:spTgt spid="3">
                                            <p:graphicEl>
                                              <a:chart seriesIdx="-4" categoryIdx="2" bldStep="category"/>
                                            </p:graphicEl>
                                          </p:spTgt>
                                        </p:tgtEl>
                                        <p:attrNameLst>
                                          <p:attrName>style.visibility</p:attrName>
                                        </p:attrNameLst>
                                      </p:cBhvr>
                                      <p:to>
                                        <p:strVal val="visible"/>
                                      </p:to>
                                    </p:set>
                                    <p:animEffect transition="in" filter="wipe(down)">
                                      <p:cBhvr>
                                        <p:cTn id="19" dur="300"/>
                                        <p:tgtEl>
                                          <p:spTgt spid="3">
                                            <p:graphicEl>
                                              <a:chart seriesIdx="-4" categoryIdx="2" bldStep="category"/>
                                            </p:graphicEl>
                                          </p:spTgt>
                                        </p:tgtEl>
                                      </p:cBhvr>
                                    </p:animEffect>
                                  </p:childTnLst>
                                </p:cTn>
                              </p:par>
                            </p:childTnLst>
                          </p:cTn>
                        </p:par>
                        <p:par>
                          <p:cTn id="20" fill="hold">
                            <p:stCondLst>
                              <p:cond delay="1200"/>
                            </p:stCondLst>
                            <p:childTnLst>
                              <p:par>
                                <p:cTn id="21" presetID="22" presetClass="entr" presetSubtype="4" repeatCount="0" fill="hold" grpId="0" nodeType="afterEffect">
                                  <p:stCondLst>
                                    <p:cond delay="0"/>
                                  </p:stCondLst>
                                  <p:childTnLst>
                                    <p:set>
                                      <p:cBhvr>
                                        <p:cTn id="22" dur="1" fill="hold">
                                          <p:stCondLst>
                                            <p:cond delay="0"/>
                                          </p:stCondLst>
                                        </p:cTn>
                                        <p:tgtEl>
                                          <p:spTgt spid="3">
                                            <p:graphicEl>
                                              <a:chart seriesIdx="-4" categoryIdx="3" bldStep="category"/>
                                            </p:graphicEl>
                                          </p:spTgt>
                                        </p:tgtEl>
                                        <p:attrNameLst>
                                          <p:attrName>style.visibility</p:attrName>
                                        </p:attrNameLst>
                                      </p:cBhvr>
                                      <p:to>
                                        <p:strVal val="visible"/>
                                      </p:to>
                                    </p:set>
                                    <p:animEffect transition="in" filter="wipe(down)">
                                      <p:cBhvr>
                                        <p:cTn id="23" dur="300"/>
                                        <p:tgtEl>
                                          <p:spTgt spid="3">
                                            <p:graphicEl>
                                              <a:chart seriesIdx="-4" categoryIdx="3" bldStep="category"/>
                                            </p:graphicEl>
                                          </p:spTgt>
                                        </p:tgtEl>
                                      </p:cBhvr>
                                    </p:animEffect>
                                  </p:childTnLst>
                                </p:cTn>
                              </p:par>
                            </p:childTnLst>
                          </p:cTn>
                        </p:par>
                        <p:par>
                          <p:cTn id="24" fill="hold">
                            <p:stCondLst>
                              <p:cond delay="1500"/>
                            </p:stCondLst>
                            <p:childTnLst>
                              <p:par>
                                <p:cTn id="25" presetID="22" presetClass="entr" presetSubtype="4" repeatCount="0" fill="hold" grpId="0" nodeType="afterEffect">
                                  <p:stCondLst>
                                    <p:cond delay="0"/>
                                  </p:stCondLst>
                                  <p:childTnLst>
                                    <p:set>
                                      <p:cBhvr>
                                        <p:cTn id="26" dur="1" fill="hold">
                                          <p:stCondLst>
                                            <p:cond delay="0"/>
                                          </p:stCondLst>
                                        </p:cTn>
                                        <p:tgtEl>
                                          <p:spTgt spid="3">
                                            <p:graphicEl>
                                              <a:chart seriesIdx="-4" categoryIdx="4" bldStep="category"/>
                                            </p:graphicEl>
                                          </p:spTgt>
                                        </p:tgtEl>
                                        <p:attrNameLst>
                                          <p:attrName>style.visibility</p:attrName>
                                        </p:attrNameLst>
                                      </p:cBhvr>
                                      <p:to>
                                        <p:strVal val="visible"/>
                                      </p:to>
                                    </p:set>
                                    <p:animEffect transition="in" filter="wipe(down)">
                                      <p:cBhvr>
                                        <p:cTn id="27" dur="300"/>
                                        <p:tgtEl>
                                          <p:spTgt spid="3">
                                            <p:graphicEl>
                                              <a:chart seriesIdx="-4" categoryIdx="4" bldStep="category"/>
                                            </p:graphicEl>
                                          </p:spTgt>
                                        </p:tgtEl>
                                      </p:cBhvr>
                                    </p:animEffect>
                                  </p:childTnLst>
                                </p:cTn>
                              </p:par>
                            </p:childTnLst>
                          </p:cTn>
                        </p:par>
                        <p:par>
                          <p:cTn id="28" fill="hold">
                            <p:stCondLst>
                              <p:cond delay="1800"/>
                            </p:stCondLst>
                            <p:childTnLst>
                              <p:par>
                                <p:cTn id="29" presetID="22" presetClass="entr" presetSubtype="4" repeatCount="0" fill="hold" grpId="0" nodeType="afterEffect">
                                  <p:stCondLst>
                                    <p:cond delay="0"/>
                                  </p:stCondLst>
                                  <p:childTnLst>
                                    <p:set>
                                      <p:cBhvr>
                                        <p:cTn id="30" dur="1" fill="hold">
                                          <p:stCondLst>
                                            <p:cond delay="0"/>
                                          </p:stCondLst>
                                        </p:cTn>
                                        <p:tgtEl>
                                          <p:spTgt spid="3">
                                            <p:graphicEl>
                                              <a:chart seriesIdx="-4" categoryIdx="5" bldStep="category"/>
                                            </p:graphicEl>
                                          </p:spTgt>
                                        </p:tgtEl>
                                        <p:attrNameLst>
                                          <p:attrName>style.visibility</p:attrName>
                                        </p:attrNameLst>
                                      </p:cBhvr>
                                      <p:to>
                                        <p:strVal val="visible"/>
                                      </p:to>
                                    </p:set>
                                    <p:animEffect transition="in" filter="wipe(down)">
                                      <p:cBhvr>
                                        <p:cTn id="31" dur="300"/>
                                        <p:tgtEl>
                                          <p:spTgt spid="3">
                                            <p:graphicEl>
                                              <a:chart seriesIdx="-4" categoryIdx="5" bldStep="category"/>
                                            </p:graphicEl>
                                          </p:spTgt>
                                        </p:tgtEl>
                                      </p:cBhvr>
                                    </p:animEffect>
                                  </p:childTnLst>
                                </p:cTn>
                              </p:par>
                            </p:childTnLst>
                          </p:cTn>
                        </p:par>
                        <p:par>
                          <p:cTn id="32" fill="hold">
                            <p:stCondLst>
                              <p:cond delay="2100"/>
                            </p:stCondLst>
                            <p:childTnLst>
                              <p:par>
                                <p:cTn id="33" presetID="22" presetClass="entr" presetSubtype="4" repeatCount="0" fill="hold" grpId="0" nodeType="afterEffect">
                                  <p:stCondLst>
                                    <p:cond delay="0"/>
                                  </p:stCondLst>
                                  <p:childTnLst>
                                    <p:set>
                                      <p:cBhvr>
                                        <p:cTn id="34" dur="1" fill="hold">
                                          <p:stCondLst>
                                            <p:cond delay="0"/>
                                          </p:stCondLst>
                                        </p:cTn>
                                        <p:tgtEl>
                                          <p:spTgt spid="3">
                                            <p:graphicEl>
                                              <a:chart seriesIdx="-4" categoryIdx="6" bldStep="category"/>
                                            </p:graphicEl>
                                          </p:spTgt>
                                        </p:tgtEl>
                                        <p:attrNameLst>
                                          <p:attrName>style.visibility</p:attrName>
                                        </p:attrNameLst>
                                      </p:cBhvr>
                                      <p:to>
                                        <p:strVal val="visible"/>
                                      </p:to>
                                    </p:set>
                                    <p:animEffect transition="in" filter="wipe(down)">
                                      <p:cBhvr>
                                        <p:cTn id="35" dur="300"/>
                                        <p:tgtEl>
                                          <p:spTgt spid="3">
                                            <p:graphicEl>
                                              <a:chart seriesIdx="-4" categoryIdx="6" bldStep="category"/>
                                            </p:graphicEl>
                                          </p:spTgt>
                                        </p:tgtEl>
                                      </p:cBhvr>
                                    </p:animEffect>
                                  </p:childTnLst>
                                </p:cTn>
                              </p:par>
                            </p:childTnLst>
                          </p:cTn>
                        </p:par>
                        <p:par>
                          <p:cTn id="36" fill="hold">
                            <p:stCondLst>
                              <p:cond delay="2400"/>
                            </p:stCondLst>
                            <p:childTnLst>
                              <p:par>
                                <p:cTn id="37" presetID="22" presetClass="entr" presetSubtype="4" repeatCount="0" fill="hold" grpId="0" nodeType="afterEffect">
                                  <p:stCondLst>
                                    <p:cond delay="0"/>
                                  </p:stCondLst>
                                  <p:childTnLst>
                                    <p:set>
                                      <p:cBhvr>
                                        <p:cTn id="38" dur="1" fill="hold">
                                          <p:stCondLst>
                                            <p:cond delay="0"/>
                                          </p:stCondLst>
                                        </p:cTn>
                                        <p:tgtEl>
                                          <p:spTgt spid="3">
                                            <p:graphicEl>
                                              <a:chart seriesIdx="-4" categoryIdx="7" bldStep="category"/>
                                            </p:graphicEl>
                                          </p:spTgt>
                                        </p:tgtEl>
                                        <p:attrNameLst>
                                          <p:attrName>style.visibility</p:attrName>
                                        </p:attrNameLst>
                                      </p:cBhvr>
                                      <p:to>
                                        <p:strVal val="visible"/>
                                      </p:to>
                                    </p:set>
                                    <p:animEffect transition="in" filter="wipe(down)">
                                      <p:cBhvr>
                                        <p:cTn id="39" dur="300"/>
                                        <p:tgtEl>
                                          <p:spTgt spid="3">
                                            <p:graphicEl>
                                              <a:chart seriesIdx="-4" categoryIdx="7" bldStep="category"/>
                                            </p:graphicEl>
                                          </p:spTgt>
                                        </p:tgtEl>
                                      </p:cBhvr>
                                    </p:animEffect>
                                  </p:childTnLst>
                                </p:cTn>
                              </p:par>
                            </p:childTnLst>
                          </p:cTn>
                        </p:par>
                        <p:par>
                          <p:cTn id="40" fill="hold">
                            <p:stCondLst>
                              <p:cond delay="2700"/>
                            </p:stCondLst>
                            <p:childTnLst>
                              <p:par>
                                <p:cTn id="41" presetID="22" presetClass="entr" presetSubtype="4" repeatCount="0" fill="hold" grpId="0" nodeType="afterEffect">
                                  <p:stCondLst>
                                    <p:cond delay="0"/>
                                  </p:stCondLst>
                                  <p:childTnLst>
                                    <p:set>
                                      <p:cBhvr>
                                        <p:cTn id="42" dur="1" fill="hold">
                                          <p:stCondLst>
                                            <p:cond delay="0"/>
                                          </p:stCondLst>
                                        </p:cTn>
                                        <p:tgtEl>
                                          <p:spTgt spid="3">
                                            <p:graphicEl>
                                              <a:chart seriesIdx="-4" categoryIdx="8" bldStep="category"/>
                                            </p:graphicEl>
                                          </p:spTgt>
                                        </p:tgtEl>
                                        <p:attrNameLst>
                                          <p:attrName>style.visibility</p:attrName>
                                        </p:attrNameLst>
                                      </p:cBhvr>
                                      <p:to>
                                        <p:strVal val="visible"/>
                                      </p:to>
                                    </p:set>
                                    <p:animEffect transition="in" filter="wipe(down)">
                                      <p:cBhvr>
                                        <p:cTn id="43" dur="300"/>
                                        <p:tgtEl>
                                          <p:spTgt spid="3">
                                            <p:graphicEl>
                                              <a:chart seriesIdx="-4" categoryIdx="8" bldStep="category"/>
                                            </p:graphicEl>
                                          </p:spTgt>
                                        </p:tgtEl>
                                      </p:cBhvr>
                                    </p:animEffect>
                                  </p:childTnLst>
                                </p:cTn>
                              </p:par>
                            </p:childTnLst>
                          </p:cTn>
                        </p:par>
                        <p:par>
                          <p:cTn id="44" fill="hold">
                            <p:stCondLst>
                              <p:cond delay="3000"/>
                            </p:stCondLst>
                            <p:childTnLst>
                              <p:par>
                                <p:cTn id="45" presetID="22" presetClass="entr" presetSubtype="4" repeatCount="0" fill="hold" grpId="0" nodeType="afterEffect">
                                  <p:stCondLst>
                                    <p:cond delay="0"/>
                                  </p:stCondLst>
                                  <p:childTnLst>
                                    <p:set>
                                      <p:cBhvr>
                                        <p:cTn id="46" dur="1" fill="hold">
                                          <p:stCondLst>
                                            <p:cond delay="0"/>
                                          </p:stCondLst>
                                        </p:cTn>
                                        <p:tgtEl>
                                          <p:spTgt spid="3">
                                            <p:graphicEl>
                                              <a:chart seriesIdx="-4" categoryIdx="9" bldStep="category"/>
                                            </p:graphicEl>
                                          </p:spTgt>
                                        </p:tgtEl>
                                        <p:attrNameLst>
                                          <p:attrName>style.visibility</p:attrName>
                                        </p:attrNameLst>
                                      </p:cBhvr>
                                      <p:to>
                                        <p:strVal val="visible"/>
                                      </p:to>
                                    </p:set>
                                    <p:animEffect transition="in" filter="wipe(down)">
                                      <p:cBhvr>
                                        <p:cTn id="47" dur="300"/>
                                        <p:tgtEl>
                                          <p:spTgt spid="3">
                                            <p:graphicEl>
                                              <a:chart seriesIdx="-4" categoryIdx="9" bldStep="category"/>
                                            </p:graphicEl>
                                          </p:spTgt>
                                        </p:tgtEl>
                                      </p:cBhvr>
                                    </p:animEffect>
                                  </p:childTnLst>
                                </p:cTn>
                              </p:par>
                            </p:childTnLst>
                          </p:cTn>
                        </p:par>
                        <p:par>
                          <p:cTn id="48" fill="hold">
                            <p:stCondLst>
                              <p:cond delay="3300"/>
                            </p:stCondLst>
                            <p:childTnLst>
                              <p:par>
                                <p:cTn id="49" presetID="22" presetClass="entr" presetSubtype="4" repeatCount="0" fill="hold" grpId="0" nodeType="afterEffect">
                                  <p:stCondLst>
                                    <p:cond delay="0"/>
                                  </p:stCondLst>
                                  <p:childTnLst>
                                    <p:set>
                                      <p:cBhvr>
                                        <p:cTn id="50" dur="1" fill="hold">
                                          <p:stCondLst>
                                            <p:cond delay="0"/>
                                          </p:stCondLst>
                                        </p:cTn>
                                        <p:tgtEl>
                                          <p:spTgt spid="3">
                                            <p:graphicEl>
                                              <a:chart seriesIdx="-4" categoryIdx="10" bldStep="category"/>
                                            </p:graphicEl>
                                          </p:spTgt>
                                        </p:tgtEl>
                                        <p:attrNameLst>
                                          <p:attrName>style.visibility</p:attrName>
                                        </p:attrNameLst>
                                      </p:cBhvr>
                                      <p:to>
                                        <p:strVal val="visible"/>
                                      </p:to>
                                    </p:set>
                                    <p:animEffect transition="in" filter="wipe(down)">
                                      <p:cBhvr>
                                        <p:cTn id="51" dur="300"/>
                                        <p:tgtEl>
                                          <p:spTgt spid="3">
                                            <p:graphicEl>
                                              <a:chart seriesIdx="-4" categoryIdx="10" bldStep="category"/>
                                            </p:graphicEl>
                                          </p:spTgt>
                                        </p:tgtEl>
                                      </p:cBhvr>
                                    </p:animEffect>
                                  </p:childTnLst>
                                </p:cTn>
                              </p:par>
                            </p:childTnLst>
                          </p:cTn>
                        </p:par>
                        <p:par>
                          <p:cTn id="52" fill="hold">
                            <p:stCondLst>
                              <p:cond delay="3600"/>
                            </p:stCondLst>
                            <p:childTnLst>
                              <p:par>
                                <p:cTn id="53" presetID="22" presetClass="entr" presetSubtype="4" repeatCount="0" fill="hold" grpId="0" nodeType="afterEffect">
                                  <p:stCondLst>
                                    <p:cond delay="0"/>
                                  </p:stCondLst>
                                  <p:childTnLst>
                                    <p:set>
                                      <p:cBhvr>
                                        <p:cTn id="54" dur="1" fill="hold">
                                          <p:stCondLst>
                                            <p:cond delay="0"/>
                                          </p:stCondLst>
                                        </p:cTn>
                                        <p:tgtEl>
                                          <p:spTgt spid="3">
                                            <p:graphicEl>
                                              <a:chart seriesIdx="-4" categoryIdx="11" bldStep="category"/>
                                            </p:graphicEl>
                                          </p:spTgt>
                                        </p:tgtEl>
                                        <p:attrNameLst>
                                          <p:attrName>style.visibility</p:attrName>
                                        </p:attrNameLst>
                                      </p:cBhvr>
                                      <p:to>
                                        <p:strVal val="visible"/>
                                      </p:to>
                                    </p:set>
                                    <p:animEffect transition="in" filter="wipe(down)">
                                      <p:cBhvr>
                                        <p:cTn id="55" dur="300"/>
                                        <p:tgtEl>
                                          <p:spTgt spid="3">
                                            <p:graphicEl>
                                              <a:chart seriesIdx="-4" categoryIdx="11" bldStep="category"/>
                                            </p:graphicEl>
                                          </p:spTgt>
                                        </p:tgtEl>
                                      </p:cBhvr>
                                    </p:animEffect>
                                  </p:childTnLst>
                                </p:cTn>
                              </p:par>
                            </p:childTnLst>
                          </p:cTn>
                        </p:par>
                        <p:par>
                          <p:cTn id="56" fill="hold">
                            <p:stCondLst>
                              <p:cond delay="3900"/>
                            </p:stCondLst>
                            <p:childTnLst>
                              <p:par>
                                <p:cTn id="57" presetID="22" presetClass="entr" presetSubtype="4" repeatCount="0" fill="hold" grpId="0" nodeType="afterEffect">
                                  <p:stCondLst>
                                    <p:cond delay="0"/>
                                  </p:stCondLst>
                                  <p:childTnLst>
                                    <p:set>
                                      <p:cBhvr>
                                        <p:cTn id="58" dur="1" fill="hold">
                                          <p:stCondLst>
                                            <p:cond delay="0"/>
                                          </p:stCondLst>
                                        </p:cTn>
                                        <p:tgtEl>
                                          <p:spTgt spid="3">
                                            <p:graphicEl>
                                              <a:chart seriesIdx="-4" categoryIdx="12" bldStep="category"/>
                                            </p:graphicEl>
                                          </p:spTgt>
                                        </p:tgtEl>
                                        <p:attrNameLst>
                                          <p:attrName>style.visibility</p:attrName>
                                        </p:attrNameLst>
                                      </p:cBhvr>
                                      <p:to>
                                        <p:strVal val="visible"/>
                                      </p:to>
                                    </p:set>
                                    <p:animEffect transition="in" filter="wipe(down)">
                                      <p:cBhvr>
                                        <p:cTn id="59" dur="300"/>
                                        <p:tgtEl>
                                          <p:spTgt spid="3">
                                            <p:graphicEl>
                                              <a:chart seriesIdx="-4" categoryIdx="12" bldStep="category"/>
                                            </p:graphicEl>
                                          </p:spTgt>
                                        </p:tgtEl>
                                      </p:cBhvr>
                                    </p:animEffect>
                                  </p:childTnLst>
                                </p:cTn>
                              </p:par>
                            </p:childTnLst>
                          </p:cTn>
                        </p:par>
                        <p:par>
                          <p:cTn id="60" fill="hold">
                            <p:stCondLst>
                              <p:cond delay="4200"/>
                            </p:stCondLst>
                            <p:childTnLst>
                              <p:par>
                                <p:cTn id="61" presetID="22" presetClass="entr" presetSubtype="4" repeatCount="0" fill="hold" grpId="0" nodeType="afterEffect">
                                  <p:stCondLst>
                                    <p:cond delay="0"/>
                                  </p:stCondLst>
                                  <p:childTnLst>
                                    <p:set>
                                      <p:cBhvr>
                                        <p:cTn id="62" dur="1" fill="hold">
                                          <p:stCondLst>
                                            <p:cond delay="0"/>
                                          </p:stCondLst>
                                        </p:cTn>
                                        <p:tgtEl>
                                          <p:spTgt spid="3">
                                            <p:graphicEl>
                                              <a:chart seriesIdx="-4" categoryIdx="13" bldStep="category"/>
                                            </p:graphicEl>
                                          </p:spTgt>
                                        </p:tgtEl>
                                        <p:attrNameLst>
                                          <p:attrName>style.visibility</p:attrName>
                                        </p:attrNameLst>
                                      </p:cBhvr>
                                      <p:to>
                                        <p:strVal val="visible"/>
                                      </p:to>
                                    </p:set>
                                    <p:animEffect transition="in" filter="wipe(down)">
                                      <p:cBhvr>
                                        <p:cTn id="63" dur="300"/>
                                        <p:tgtEl>
                                          <p:spTgt spid="3">
                                            <p:graphicEl>
                                              <a:chart seriesIdx="-4" categoryIdx="13" bldStep="category"/>
                                            </p:graphicEl>
                                          </p:spTgt>
                                        </p:tgtEl>
                                      </p:cBhvr>
                                    </p:animEffect>
                                  </p:childTnLst>
                                </p:cTn>
                              </p:par>
                            </p:childTnLst>
                          </p:cTn>
                        </p:par>
                        <p:par>
                          <p:cTn id="64" fill="hold">
                            <p:stCondLst>
                              <p:cond delay="4500"/>
                            </p:stCondLst>
                            <p:childTnLst>
                              <p:par>
                                <p:cTn id="65" presetID="22" presetClass="entr" presetSubtype="4" repeatCount="0" fill="hold" grpId="0" nodeType="afterEffect">
                                  <p:stCondLst>
                                    <p:cond delay="0"/>
                                  </p:stCondLst>
                                  <p:childTnLst>
                                    <p:set>
                                      <p:cBhvr>
                                        <p:cTn id="66" dur="1" fill="hold">
                                          <p:stCondLst>
                                            <p:cond delay="0"/>
                                          </p:stCondLst>
                                        </p:cTn>
                                        <p:tgtEl>
                                          <p:spTgt spid="3">
                                            <p:graphicEl>
                                              <a:chart seriesIdx="-4" categoryIdx="14" bldStep="category"/>
                                            </p:graphicEl>
                                          </p:spTgt>
                                        </p:tgtEl>
                                        <p:attrNameLst>
                                          <p:attrName>style.visibility</p:attrName>
                                        </p:attrNameLst>
                                      </p:cBhvr>
                                      <p:to>
                                        <p:strVal val="visible"/>
                                      </p:to>
                                    </p:set>
                                    <p:animEffect transition="in" filter="wipe(down)">
                                      <p:cBhvr>
                                        <p:cTn id="67" dur="300"/>
                                        <p:tgtEl>
                                          <p:spTgt spid="3">
                                            <p:graphicEl>
                                              <a:chart seriesIdx="-4" categoryIdx="14" bldStep="category"/>
                                            </p:graphicEl>
                                          </p:spTgt>
                                        </p:tgtEl>
                                      </p:cBhvr>
                                    </p:animEffect>
                                  </p:childTnLst>
                                </p:cTn>
                              </p:par>
                            </p:childTnLst>
                          </p:cTn>
                        </p:par>
                        <p:par>
                          <p:cTn id="68" fill="hold">
                            <p:stCondLst>
                              <p:cond delay="4800"/>
                            </p:stCondLst>
                            <p:childTnLst>
                              <p:par>
                                <p:cTn id="69" presetID="22" presetClass="entr" presetSubtype="4" repeatCount="0" fill="hold" grpId="0" nodeType="afterEffect">
                                  <p:stCondLst>
                                    <p:cond delay="0"/>
                                  </p:stCondLst>
                                  <p:childTnLst>
                                    <p:set>
                                      <p:cBhvr>
                                        <p:cTn id="70" dur="1" fill="hold">
                                          <p:stCondLst>
                                            <p:cond delay="0"/>
                                          </p:stCondLst>
                                        </p:cTn>
                                        <p:tgtEl>
                                          <p:spTgt spid="3">
                                            <p:graphicEl>
                                              <a:chart seriesIdx="-4" categoryIdx="15" bldStep="category"/>
                                            </p:graphicEl>
                                          </p:spTgt>
                                        </p:tgtEl>
                                        <p:attrNameLst>
                                          <p:attrName>style.visibility</p:attrName>
                                        </p:attrNameLst>
                                      </p:cBhvr>
                                      <p:to>
                                        <p:strVal val="visible"/>
                                      </p:to>
                                    </p:set>
                                    <p:animEffect transition="in" filter="wipe(down)">
                                      <p:cBhvr>
                                        <p:cTn id="71" dur="300"/>
                                        <p:tgtEl>
                                          <p:spTgt spid="3">
                                            <p:graphicEl>
                                              <a:chart seriesIdx="-4" categoryIdx="15" bldStep="category"/>
                                            </p:graphicEl>
                                          </p:spTgt>
                                        </p:tgtEl>
                                      </p:cBhvr>
                                    </p:animEffect>
                                  </p:childTnLst>
                                </p:cTn>
                              </p:par>
                            </p:childTnLst>
                          </p:cTn>
                        </p:par>
                        <p:par>
                          <p:cTn id="72" fill="hold">
                            <p:stCondLst>
                              <p:cond delay="5100"/>
                            </p:stCondLst>
                            <p:childTnLst>
                              <p:par>
                                <p:cTn id="73" presetID="22" presetClass="entr" presetSubtype="4" repeatCount="0" fill="hold" grpId="0" nodeType="afterEffect">
                                  <p:stCondLst>
                                    <p:cond delay="0"/>
                                  </p:stCondLst>
                                  <p:childTnLst>
                                    <p:set>
                                      <p:cBhvr>
                                        <p:cTn id="74" dur="1" fill="hold">
                                          <p:stCondLst>
                                            <p:cond delay="0"/>
                                          </p:stCondLst>
                                        </p:cTn>
                                        <p:tgtEl>
                                          <p:spTgt spid="3">
                                            <p:graphicEl>
                                              <a:chart seriesIdx="-4" categoryIdx="16" bldStep="category"/>
                                            </p:graphicEl>
                                          </p:spTgt>
                                        </p:tgtEl>
                                        <p:attrNameLst>
                                          <p:attrName>style.visibility</p:attrName>
                                        </p:attrNameLst>
                                      </p:cBhvr>
                                      <p:to>
                                        <p:strVal val="visible"/>
                                      </p:to>
                                    </p:set>
                                    <p:animEffect transition="in" filter="wipe(down)">
                                      <p:cBhvr>
                                        <p:cTn id="75" dur="300"/>
                                        <p:tgtEl>
                                          <p:spTgt spid="3">
                                            <p:graphicEl>
                                              <a:chart seriesIdx="-4" categoryIdx="16" bldStep="category"/>
                                            </p:graphicEl>
                                          </p:spTgt>
                                        </p:tgtEl>
                                      </p:cBhvr>
                                    </p:animEffect>
                                  </p:childTnLst>
                                </p:cTn>
                              </p:par>
                            </p:childTnLst>
                          </p:cTn>
                        </p:par>
                        <p:par>
                          <p:cTn id="76" fill="hold">
                            <p:stCondLst>
                              <p:cond delay="5400"/>
                            </p:stCondLst>
                            <p:childTnLst>
                              <p:par>
                                <p:cTn id="77" presetID="22" presetClass="entr" presetSubtype="4" repeatCount="0" fill="hold" grpId="0" nodeType="afterEffect">
                                  <p:stCondLst>
                                    <p:cond delay="0"/>
                                  </p:stCondLst>
                                  <p:childTnLst>
                                    <p:set>
                                      <p:cBhvr>
                                        <p:cTn id="78" dur="1" fill="hold">
                                          <p:stCondLst>
                                            <p:cond delay="0"/>
                                          </p:stCondLst>
                                        </p:cTn>
                                        <p:tgtEl>
                                          <p:spTgt spid="3">
                                            <p:graphicEl>
                                              <a:chart seriesIdx="-4" categoryIdx="17" bldStep="category"/>
                                            </p:graphicEl>
                                          </p:spTgt>
                                        </p:tgtEl>
                                        <p:attrNameLst>
                                          <p:attrName>style.visibility</p:attrName>
                                        </p:attrNameLst>
                                      </p:cBhvr>
                                      <p:to>
                                        <p:strVal val="visible"/>
                                      </p:to>
                                    </p:set>
                                    <p:animEffect transition="in" filter="wipe(down)">
                                      <p:cBhvr>
                                        <p:cTn id="79" dur="300"/>
                                        <p:tgtEl>
                                          <p:spTgt spid="3">
                                            <p:graphicEl>
                                              <a:chart seriesIdx="-4" categoryIdx="17" bldStep="category"/>
                                            </p:graphicEl>
                                          </p:spTgt>
                                        </p:tgtEl>
                                      </p:cBhvr>
                                    </p:animEffect>
                                  </p:childTnLst>
                                </p:cTn>
                              </p:par>
                            </p:childTnLst>
                          </p:cTn>
                        </p:par>
                        <p:par>
                          <p:cTn id="80" fill="hold">
                            <p:stCondLst>
                              <p:cond delay="5700"/>
                            </p:stCondLst>
                            <p:childTnLst>
                              <p:par>
                                <p:cTn id="81" presetID="22" presetClass="entr" presetSubtype="4" repeatCount="0" fill="hold" grpId="0" nodeType="afterEffect">
                                  <p:stCondLst>
                                    <p:cond delay="0"/>
                                  </p:stCondLst>
                                  <p:childTnLst>
                                    <p:set>
                                      <p:cBhvr>
                                        <p:cTn id="82" dur="1" fill="hold">
                                          <p:stCondLst>
                                            <p:cond delay="0"/>
                                          </p:stCondLst>
                                        </p:cTn>
                                        <p:tgtEl>
                                          <p:spTgt spid="3">
                                            <p:graphicEl>
                                              <a:chart seriesIdx="-4" categoryIdx="18" bldStep="category"/>
                                            </p:graphicEl>
                                          </p:spTgt>
                                        </p:tgtEl>
                                        <p:attrNameLst>
                                          <p:attrName>style.visibility</p:attrName>
                                        </p:attrNameLst>
                                      </p:cBhvr>
                                      <p:to>
                                        <p:strVal val="visible"/>
                                      </p:to>
                                    </p:set>
                                    <p:animEffect transition="in" filter="wipe(down)">
                                      <p:cBhvr>
                                        <p:cTn id="83" dur="300"/>
                                        <p:tgtEl>
                                          <p:spTgt spid="3">
                                            <p:graphicEl>
                                              <a:chart seriesIdx="-4" categoryIdx="18" bldStep="category"/>
                                            </p:graphicEl>
                                          </p:spTgt>
                                        </p:tgtEl>
                                      </p:cBhvr>
                                    </p:animEffect>
                                  </p:childTnLst>
                                </p:cTn>
                              </p:par>
                            </p:childTnLst>
                          </p:cTn>
                        </p:par>
                        <p:par>
                          <p:cTn id="84" fill="hold">
                            <p:stCondLst>
                              <p:cond delay="6000"/>
                            </p:stCondLst>
                            <p:childTnLst>
                              <p:par>
                                <p:cTn id="85" presetID="22" presetClass="entr" presetSubtype="4" repeatCount="0" fill="hold" grpId="0" nodeType="afterEffect">
                                  <p:stCondLst>
                                    <p:cond delay="0"/>
                                  </p:stCondLst>
                                  <p:childTnLst>
                                    <p:set>
                                      <p:cBhvr>
                                        <p:cTn id="86" dur="1" fill="hold">
                                          <p:stCondLst>
                                            <p:cond delay="0"/>
                                          </p:stCondLst>
                                        </p:cTn>
                                        <p:tgtEl>
                                          <p:spTgt spid="3">
                                            <p:graphicEl>
                                              <a:chart seriesIdx="-4" categoryIdx="19" bldStep="category"/>
                                            </p:graphicEl>
                                          </p:spTgt>
                                        </p:tgtEl>
                                        <p:attrNameLst>
                                          <p:attrName>style.visibility</p:attrName>
                                        </p:attrNameLst>
                                      </p:cBhvr>
                                      <p:to>
                                        <p:strVal val="visible"/>
                                      </p:to>
                                    </p:set>
                                    <p:animEffect transition="in" filter="wipe(down)">
                                      <p:cBhvr>
                                        <p:cTn id="87" dur="300"/>
                                        <p:tgtEl>
                                          <p:spTgt spid="3">
                                            <p:graphicEl>
                                              <a:chart seriesIdx="-4" categoryIdx="19" bldStep="category"/>
                                            </p:graphicEl>
                                          </p:spTgt>
                                        </p:tgtEl>
                                      </p:cBhvr>
                                    </p:animEffect>
                                  </p:childTnLst>
                                </p:cTn>
                              </p:par>
                            </p:childTnLst>
                          </p:cTn>
                        </p:par>
                        <p:par>
                          <p:cTn id="88" fill="hold">
                            <p:stCondLst>
                              <p:cond delay="6300"/>
                            </p:stCondLst>
                            <p:childTnLst>
                              <p:par>
                                <p:cTn id="89" presetID="22" presetClass="entr" presetSubtype="4" repeatCount="0" fill="hold" grpId="0" nodeType="afterEffect">
                                  <p:stCondLst>
                                    <p:cond delay="0"/>
                                  </p:stCondLst>
                                  <p:childTnLst>
                                    <p:set>
                                      <p:cBhvr>
                                        <p:cTn id="90" dur="1" fill="hold">
                                          <p:stCondLst>
                                            <p:cond delay="0"/>
                                          </p:stCondLst>
                                        </p:cTn>
                                        <p:tgtEl>
                                          <p:spTgt spid="3">
                                            <p:graphicEl>
                                              <a:chart seriesIdx="-4" categoryIdx="20" bldStep="category"/>
                                            </p:graphicEl>
                                          </p:spTgt>
                                        </p:tgtEl>
                                        <p:attrNameLst>
                                          <p:attrName>style.visibility</p:attrName>
                                        </p:attrNameLst>
                                      </p:cBhvr>
                                      <p:to>
                                        <p:strVal val="visible"/>
                                      </p:to>
                                    </p:set>
                                    <p:animEffect transition="in" filter="wipe(down)">
                                      <p:cBhvr>
                                        <p:cTn id="91" dur="300"/>
                                        <p:tgtEl>
                                          <p:spTgt spid="3">
                                            <p:graphicEl>
                                              <a:chart seriesIdx="-4" categoryIdx="20" bldStep="category"/>
                                            </p:graphicEl>
                                          </p:spTgt>
                                        </p:tgtEl>
                                      </p:cBhvr>
                                    </p:animEffect>
                                  </p:childTnLst>
                                </p:cTn>
                              </p:par>
                            </p:childTnLst>
                          </p:cTn>
                        </p:par>
                        <p:par>
                          <p:cTn id="92" fill="hold">
                            <p:stCondLst>
                              <p:cond delay="6600"/>
                            </p:stCondLst>
                            <p:childTnLst>
                              <p:par>
                                <p:cTn id="93" presetID="22" presetClass="entr" presetSubtype="4" repeatCount="0" fill="hold" grpId="0" nodeType="afterEffect">
                                  <p:stCondLst>
                                    <p:cond delay="0"/>
                                  </p:stCondLst>
                                  <p:childTnLst>
                                    <p:set>
                                      <p:cBhvr>
                                        <p:cTn id="94" dur="1" fill="hold">
                                          <p:stCondLst>
                                            <p:cond delay="0"/>
                                          </p:stCondLst>
                                        </p:cTn>
                                        <p:tgtEl>
                                          <p:spTgt spid="3">
                                            <p:graphicEl>
                                              <a:chart seriesIdx="-4" categoryIdx="21" bldStep="category"/>
                                            </p:graphicEl>
                                          </p:spTgt>
                                        </p:tgtEl>
                                        <p:attrNameLst>
                                          <p:attrName>style.visibility</p:attrName>
                                        </p:attrNameLst>
                                      </p:cBhvr>
                                      <p:to>
                                        <p:strVal val="visible"/>
                                      </p:to>
                                    </p:set>
                                    <p:animEffect transition="in" filter="wipe(down)">
                                      <p:cBhvr>
                                        <p:cTn id="95" dur="300"/>
                                        <p:tgtEl>
                                          <p:spTgt spid="3">
                                            <p:graphicEl>
                                              <a:chart seriesIdx="-4" categoryIdx="21" bldStep="category"/>
                                            </p:graphicEl>
                                          </p:spTgt>
                                        </p:tgtEl>
                                      </p:cBhvr>
                                    </p:animEffect>
                                  </p:childTnLst>
                                </p:cTn>
                              </p:par>
                            </p:childTnLst>
                          </p:cTn>
                        </p:par>
                        <p:par>
                          <p:cTn id="96" fill="hold">
                            <p:stCondLst>
                              <p:cond delay="6900"/>
                            </p:stCondLst>
                            <p:childTnLst>
                              <p:par>
                                <p:cTn id="97" presetID="22" presetClass="entr" presetSubtype="4" repeatCount="0" fill="hold" grpId="0" nodeType="afterEffect">
                                  <p:stCondLst>
                                    <p:cond delay="0"/>
                                  </p:stCondLst>
                                  <p:childTnLst>
                                    <p:set>
                                      <p:cBhvr>
                                        <p:cTn id="98" dur="1" fill="hold">
                                          <p:stCondLst>
                                            <p:cond delay="0"/>
                                          </p:stCondLst>
                                        </p:cTn>
                                        <p:tgtEl>
                                          <p:spTgt spid="3">
                                            <p:graphicEl>
                                              <a:chart seriesIdx="-4" categoryIdx="22" bldStep="category"/>
                                            </p:graphicEl>
                                          </p:spTgt>
                                        </p:tgtEl>
                                        <p:attrNameLst>
                                          <p:attrName>style.visibility</p:attrName>
                                        </p:attrNameLst>
                                      </p:cBhvr>
                                      <p:to>
                                        <p:strVal val="visible"/>
                                      </p:to>
                                    </p:set>
                                    <p:animEffect transition="in" filter="wipe(down)">
                                      <p:cBhvr>
                                        <p:cTn id="99" dur="300"/>
                                        <p:tgtEl>
                                          <p:spTgt spid="3">
                                            <p:graphicEl>
                                              <a:chart seriesIdx="-4" categoryIdx="22" bldStep="category"/>
                                            </p:graphicEl>
                                          </p:spTgt>
                                        </p:tgtEl>
                                      </p:cBhvr>
                                    </p:animEffect>
                                  </p:childTnLst>
                                </p:cTn>
                              </p:par>
                            </p:childTnLst>
                          </p:cTn>
                        </p:par>
                        <p:par>
                          <p:cTn id="100" fill="hold">
                            <p:stCondLst>
                              <p:cond delay="7200"/>
                            </p:stCondLst>
                            <p:childTnLst>
                              <p:par>
                                <p:cTn id="101" presetID="22" presetClass="entr" presetSubtype="4" repeatCount="0" fill="hold" grpId="0" nodeType="afterEffect">
                                  <p:stCondLst>
                                    <p:cond delay="0"/>
                                  </p:stCondLst>
                                  <p:childTnLst>
                                    <p:set>
                                      <p:cBhvr>
                                        <p:cTn id="102" dur="1" fill="hold">
                                          <p:stCondLst>
                                            <p:cond delay="0"/>
                                          </p:stCondLst>
                                        </p:cTn>
                                        <p:tgtEl>
                                          <p:spTgt spid="3">
                                            <p:graphicEl>
                                              <a:chart seriesIdx="-4" categoryIdx="23" bldStep="category"/>
                                            </p:graphicEl>
                                          </p:spTgt>
                                        </p:tgtEl>
                                        <p:attrNameLst>
                                          <p:attrName>style.visibility</p:attrName>
                                        </p:attrNameLst>
                                      </p:cBhvr>
                                      <p:to>
                                        <p:strVal val="visible"/>
                                      </p:to>
                                    </p:set>
                                    <p:animEffect transition="in" filter="wipe(down)">
                                      <p:cBhvr>
                                        <p:cTn id="103" dur="300"/>
                                        <p:tgtEl>
                                          <p:spTgt spid="3">
                                            <p:graphicEl>
                                              <a:chart seriesIdx="-4" categoryIdx="23" bldStep="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Chart bld="category"/>
        </p:bldSub>
      </p:bldGraphic>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ARK6">
    <p:spTree>
      <p:nvGrpSpPr>
        <p:cNvPr id="1" name=""/>
        <p:cNvGrpSpPr/>
        <p:nvPr/>
      </p:nvGrpSpPr>
      <p:grpSpPr>
        <a:xfrm>
          <a:off x="0" y="0"/>
          <a:ext cx="0" cy="0"/>
          <a:chOff x="0" y="0"/>
          <a:chExt cx="0" cy="0"/>
        </a:xfrm>
      </p:grpSpPr>
      <p:grpSp>
        <p:nvGrpSpPr>
          <p:cNvPr id="4" name="Group 35">
            <a:extLst>
              <a:ext uri="{FF2B5EF4-FFF2-40B4-BE49-F238E27FC236}">
                <a16:creationId xmlns:a16="http://schemas.microsoft.com/office/drawing/2014/main" id="{F49FFC1C-3741-4844-8C3F-E4F557524424}"/>
              </a:ext>
            </a:extLst>
          </p:cNvPr>
          <p:cNvGrpSpPr/>
          <p:nvPr userDrawn="1"/>
        </p:nvGrpSpPr>
        <p:grpSpPr>
          <a:xfrm>
            <a:off x="-6583" y="-3"/>
            <a:ext cx="12302859" cy="6858003"/>
            <a:chOff x="-6566" y="-2"/>
            <a:chExt cx="12269309" cy="6858002"/>
          </a:xfrm>
        </p:grpSpPr>
        <p:sp>
          <p:nvSpPr>
            <p:cNvPr id="5" name="Rectangle 36" hidden="1">
              <a:extLst>
                <a:ext uri="{FF2B5EF4-FFF2-40B4-BE49-F238E27FC236}">
                  <a16:creationId xmlns:a16="http://schemas.microsoft.com/office/drawing/2014/main" id="{0BD74276-8ED2-4824-9998-0BAA3955CD95}"/>
                </a:ext>
              </a:extLst>
            </p:cNvPr>
            <p:cNvSpPr/>
            <p:nvPr userDrawn="1"/>
          </p:nvSpPr>
          <p:spPr>
            <a:xfrm>
              <a:off x="-6566" y="-2"/>
              <a:ext cx="12198565" cy="6858002"/>
            </a:xfrm>
            <a:prstGeom prst="rect">
              <a:avLst/>
            </a:prstGeom>
            <a:solidFill>
              <a:srgbClr val="0032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302"/>
            </a:p>
          </p:txBody>
        </p:sp>
        <p:grpSp>
          <p:nvGrpSpPr>
            <p:cNvPr id="6" name="Group 37" hidden="1">
              <a:extLst>
                <a:ext uri="{FF2B5EF4-FFF2-40B4-BE49-F238E27FC236}">
                  <a16:creationId xmlns:a16="http://schemas.microsoft.com/office/drawing/2014/main" id="{978F2107-068F-4327-9136-6EB3073A4403}"/>
                </a:ext>
              </a:extLst>
            </p:cNvPr>
            <p:cNvGrpSpPr/>
            <p:nvPr userDrawn="1"/>
          </p:nvGrpSpPr>
          <p:grpSpPr>
            <a:xfrm>
              <a:off x="442260" y="3456849"/>
              <a:ext cx="11820483" cy="2970388"/>
              <a:chOff x="442260" y="3600153"/>
              <a:chExt cx="11820483" cy="2970388"/>
            </a:xfrm>
          </p:grpSpPr>
          <p:cxnSp>
            <p:nvCxnSpPr>
              <p:cNvPr id="7" name="Straight Connector 38">
                <a:extLst>
                  <a:ext uri="{FF2B5EF4-FFF2-40B4-BE49-F238E27FC236}">
                    <a16:creationId xmlns:a16="http://schemas.microsoft.com/office/drawing/2014/main" id="{B5909EFF-FFE7-4DCA-BB35-2930538F8575}"/>
                  </a:ext>
                </a:extLst>
              </p:cNvPr>
              <p:cNvCxnSpPr/>
              <p:nvPr userDrawn="1"/>
            </p:nvCxnSpPr>
            <p:spPr>
              <a:xfrm flipV="1">
                <a:off x="9302285"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8" name="Straight Connector 39">
                <a:extLst>
                  <a:ext uri="{FF2B5EF4-FFF2-40B4-BE49-F238E27FC236}">
                    <a16:creationId xmlns:a16="http://schemas.microsoft.com/office/drawing/2014/main" id="{BBF66BD5-8EBB-4321-AEA7-778A769BCD0F}"/>
                  </a:ext>
                </a:extLst>
              </p:cNvPr>
              <p:cNvCxnSpPr/>
              <p:nvPr userDrawn="1"/>
            </p:nvCxnSpPr>
            <p:spPr>
              <a:xfrm flipV="1">
                <a:off x="8773056"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9" name="Straight Connector 40">
                <a:extLst>
                  <a:ext uri="{FF2B5EF4-FFF2-40B4-BE49-F238E27FC236}">
                    <a16:creationId xmlns:a16="http://schemas.microsoft.com/office/drawing/2014/main" id="{B6105F55-6F73-4EAC-A6FE-341C1EDD082D}"/>
                  </a:ext>
                </a:extLst>
              </p:cNvPr>
              <p:cNvCxnSpPr/>
              <p:nvPr userDrawn="1"/>
            </p:nvCxnSpPr>
            <p:spPr>
              <a:xfrm flipV="1">
                <a:off x="8235524"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0" name="Straight Connector 41">
                <a:extLst>
                  <a:ext uri="{FF2B5EF4-FFF2-40B4-BE49-F238E27FC236}">
                    <a16:creationId xmlns:a16="http://schemas.microsoft.com/office/drawing/2014/main" id="{231C4A1D-0D18-4C45-8CD2-9B482D211697}"/>
                  </a:ext>
                </a:extLst>
              </p:cNvPr>
              <p:cNvCxnSpPr/>
              <p:nvPr userDrawn="1"/>
            </p:nvCxnSpPr>
            <p:spPr>
              <a:xfrm flipV="1">
                <a:off x="7866030"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1" name="Straight Connector 42">
                <a:extLst>
                  <a:ext uri="{FF2B5EF4-FFF2-40B4-BE49-F238E27FC236}">
                    <a16:creationId xmlns:a16="http://schemas.microsoft.com/office/drawing/2014/main" id="{887B699A-26D9-4993-847C-C919922EE7EC}"/>
                  </a:ext>
                </a:extLst>
              </p:cNvPr>
              <p:cNvCxnSpPr/>
              <p:nvPr userDrawn="1"/>
            </p:nvCxnSpPr>
            <p:spPr>
              <a:xfrm flipV="1">
                <a:off x="7498863"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2" name="Straight Connector 43">
                <a:extLst>
                  <a:ext uri="{FF2B5EF4-FFF2-40B4-BE49-F238E27FC236}">
                    <a16:creationId xmlns:a16="http://schemas.microsoft.com/office/drawing/2014/main" id="{2861B340-F5C1-4BA1-BA98-8D650473066B}"/>
                  </a:ext>
                </a:extLst>
              </p:cNvPr>
              <p:cNvCxnSpPr/>
              <p:nvPr userDrawn="1"/>
            </p:nvCxnSpPr>
            <p:spPr>
              <a:xfrm flipV="1">
                <a:off x="7127208"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3" name="Straight Connector 44">
                <a:extLst>
                  <a:ext uri="{FF2B5EF4-FFF2-40B4-BE49-F238E27FC236}">
                    <a16:creationId xmlns:a16="http://schemas.microsoft.com/office/drawing/2014/main" id="{C3568F9F-131F-4452-A304-F5E5399BCD8C}"/>
                  </a:ext>
                </a:extLst>
              </p:cNvPr>
              <p:cNvCxnSpPr/>
              <p:nvPr userDrawn="1"/>
            </p:nvCxnSpPr>
            <p:spPr>
              <a:xfrm flipV="1">
                <a:off x="6758651"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4" name="Straight Connector 45">
                <a:extLst>
                  <a:ext uri="{FF2B5EF4-FFF2-40B4-BE49-F238E27FC236}">
                    <a16:creationId xmlns:a16="http://schemas.microsoft.com/office/drawing/2014/main" id="{CF836D01-B716-45B7-86B0-7412F0310BC3}"/>
                  </a:ext>
                </a:extLst>
              </p:cNvPr>
              <p:cNvCxnSpPr/>
              <p:nvPr userDrawn="1"/>
            </p:nvCxnSpPr>
            <p:spPr>
              <a:xfrm flipV="1">
                <a:off x="6389469"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5" name="Straight Connector 46">
                <a:extLst>
                  <a:ext uri="{FF2B5EF4-FFF2-40B4-BE49-F238E27FC236}">
                    <a16:creationId xmlns:a16="http://schemas.microsoft.com/office/drawing/2014/main" id="{456D7560-3022-407D-A56A-387D1CF7CBBE}"/>
                  </a:ext>
                </a:extLst>
              </p:cNvPr>
              <p:cNvCxnSpPr/>
              <p:nvPr userDrawn="1"/>
            </p:nvCxnSpPr>
            <p:spPr>
              <a:xfrm flipV="1">
                <a:off x="6009868" y="3607282"/>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6" name="Straight Connector 47">
                <a:extLst>
                  <a:ext uri="{FF2B5EF4-FFF2-40B4-BE49-F238E27FC236}">
                    <a16:creationId xmlns:a16="http://schemas.microsoft.com/office/drawing/2014/main" id="{C7A0A529-063D-45DD-8385-C74DBDC59E7E}"/>
                  </a:ext>
                </a:extLst>
              </p:cNvPr>
              <p:cNvCxnSpPr/>
              <p:nvPr userDrawn="1"/>
            </p:nvCxnSpPr>
            <p:spPr>
              <a:xfrm flipV="1">
                <a:off x="5643989"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7" name="Straight Connector 48">
                <a:extLst>
                  <a:ext uri="{FF2B5EF4-FFF2-40B4-BE49-F238E27FC236}">
                    <a16:creationId xmlns:a16="http://schemas.microsoft.com/office/drawing/2014/main" id="{A931E34D-B55F-40AD-83AF-7163B7D714F7}"/>
                  </a:ext>
                </a:extLst>
              </p:cNvPr>
              <p:cNvCxnSpPr/>
              <p:nvPr userDrawn="1"/>
            </p:nvCxnSpPr>
            <p:spPr>
              <a:xfrm flipV="1">
                <a:off x="5269261"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8" name="Straight Connector 49">
                <a:extLst>
                  <a:ext uri="{FF2B5EF4-FFF2-40B4-BE49-F238E27FC236}">
                    <a16:creationId xmlns:a16="http://schemas.microsoft.com/office/drawing/2014/main" id="{85C0AB43-36CD-4E1C-BBD6-F6E40C7E2D07}"/>
                  </a:ext>
                </a:extLst>
              </p:cNvPr>
              <p:cNvCxnSpPr/>
              <p:nvPr userDrawn="1"/>
            </p:nvCxnSpPr>
            <p:spPr>
              <a:xfrm flipV="1">
                <a:off x="4889660"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9" name="Straight Connector 50">
                <a:extLst>
                  <a:ext uri="{FF2B5EF4-FFF2-40B4-BE49-F238E27FC236}">
                    <a16:creationId xmlns:a16="http://schemas.microsoft.com/office/drawing/2014/main" id="{78CD91FC-28C9-4AC7-87D2-3236ADA79432}"/>
                  </a:ext>
                </a:extLst>
              </p:cNvPr>
              <p:cNvCxnSpPr/>
              <p:nvPr userDrawn="1"/>
            </p:nvCxnSpPr>
            <p:spPr>
              <a:xfrm flipV="1">
                <a:off x="4523327"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0" name="Straight Connector 51">
                <a:extLst>
                  <a:ext uri="{FF2B5EF4-FFF2-40B4-BE49-F238E27FC236}">
                    <a16:creationId xmlns:a16="http://schemas.microsoft.com/office/drawing/2014/main" id="{43CC5094-48A5-4786-A10E-9CE8FDA8F34F}"/>
                  </a:ext>
                </a:extLst>
              </p:cNvPr>
              <p:cNvCxnSpPr/>
              <p:nvPr userDrawn="1"/>
            </p:nvCxnSpPr>
            <p:spPr>
              <a:xfrm flipV="1">
                <a:off x="4155926"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1" name="Straight Connector 52">
                <a:extLst>
                  <a:ext uri="{FF2B5EF4-FFF2-40B4-BE49-F238E27FC236}">
                    <a16:creationId xmlns:a16="http://schemas.microsoft.com/office/drawing/2014/main" id="{B1CF75A4-9F1F-48F6-AFDA-C7897F2C1B55}"/>
                  </a:ext>
                </a:extLst>
              </p:cNvPr>
              <p:cNvCxnSpPr/>
              <p:nvPr userDrawn="1"/>
            </p:nvCxnSpPr>
            <p:spPr>
              <a:xfrm flipV="1">
                <a:off x="3786582"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2" name="Straight Connector 53">
                <a:extLst>
                  <a:ext uri="{FF2B5EF4-FFF2-40B4-BE49-F238E27FC236}">
                    <a16:creationId xmlns:a16="http://schemas.microsoft.com/office/drawing/2014/main" id="{D8B3EC32-3BCC-4CF3-A8AB-D5695C387FB1}"/>
                  </a:ext>
                </a:extLst>
              </p:cNvPr>
              <p:cNvCxnSpPr/>
              <p:nvPr userDrawn="1"/>
            </p:nvCxnSpPr>
            <p:spPr>
              <a:xfrm flipV="1">
                <a:off x="3420490"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3" name="Straight Connector 54">
                <a:extLst>
                  <a:ext uri="{FF2B5EF4-FFF2-40B4-BE49-F238E27FC236}">
                    <a16:creationId xmlns:a16="http://schemas.microsoft.com/office/drawing/2014/main" id="{646D2636-826F-4188-AECD-8E9F547C330E}"/>
                  </a:ext>
                </a:extLst>
              </p:cNvPr>
              <p:cNvCxnSpPr/>
              <p:nvPr userDrawn="1"/>
            </p:nvCxnSpPr>
            <p:spPr>
              <a:xfrm flipV="1">
                <a:off x="3051095"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4" name="Straight Connector 55">
                <a:extLst>
                  <a:ext uri="{FF2B5EF4-FFF2-40B4-BE49-F238E27FC236}">
                    <a16:creationId xmlns:a16="http://schemas.microsoft.com/office/drawing/2014/main" id="{D5190618-4665-4F2E-8844-020AD30239F6}"/>
                  </a:ext>
                </a:extLst>
              </p:cNvPr>
              <p:cNvCxnSpPr/>
              <p:nvPr userDrawn="1"/>
            </p:nvCxnSpPr>
            <p:spPr>
              <a:xfrm flipV="1">
                <a:off x="2674287"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5" name="Straight Connector 56">
                <a:extLst>
                  <a:ext uri="{FF2B5EF4-FFF2-40B4-BE49-F238E27FC236}">
                    <a16:creationId xmlns:a16="http://schemas.microsoft.com/office/drawing/2014/main" id="{E501E497-7672-440E-967B-911C1D6B4B10}"/>
                  </a:ext>
                </a:extLst>
              </p:cNvPr>
              <p:cNvCxnSpPr/>
              <p:nvPr userDrawn="1"/>
            </p:nvCxnSpPr>
            <p:spPr>
              <a:xfrm flipV="1">
                <a:off x="2308530"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6" name="Straight Connector 57">
                <a:extLst>
                  <a:ext uri="{FF2B5EF4-FFF2-40B4-BE49-F238E27FC236}">
                    <a16:creationId xmlns:a16="http://schemas.microsoft.com/office/drawing/2014/main" id="{8A688C29-83E0-4CC9-A8C5-B6B30A57710C}"/>
                  </a:ext>
                </a:extLst>
              </p:cNvPr>
              <p:cNvCxnSpPr/>
              <p:nvPr userDrawn="1"/>
            </p:nvCxnSpPr>
            <p:spPr>
              <a:xfrm flipV="1">
                <a:off x="1931070"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7" name="Straight Connector 58">
                <a:extLst>
                  <a:ext uri="{FF2B5EF4-FFF2-40B4-BE49-F238E27FC236}">
                    <a16:creationId xmlns:a16="http://schemas.microsoft.com/office/drawing/2014/main" id="{8D3348AE-2C08-472A-92E4-12BF79B738D1}"/>
                  </a:ext>
                </a:extLst>
              </p:cNvPr>
              <p:cNvCxnSpPr/>
              <p:nvPr userDrawn="1"/>
            </p:nvCxnSpPr>
            <p:spPr>
              <a:xfrm flipV="1">
                <a:off x="1558445"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8" name="Straight Connector 59">
                <a:extLst>
                  <a:ext uri="{FF2B5EF4-FFF2-40B4-BE49-F238E27FC236}">
                    <a16:creationId xmlns:a16="http://schemas.microsoft.com/office/drawing/2014/main" id="{D93531AE-9D57-49CA-BC46-F7384685F786}"/>
                  </a:ext>
                </a:extLst>
              </p:cNvPr>
              <p:cNvCxnSpPr/>
              <p:nvPr userDrawn="1"/>
            </p:nvCxnSpPr>
            <p:spPr>
              <a:xfrm flipV="1">
                <a:off x="1188389"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9" name="Straight Connector 60">
                <a:extLst>
                  <a:ext uri="{FF2B5EF4-FFF2-40B4-BE49-F238E27FC236}">
                    <a16:creationId xmlns:a16="http://schemas.microsoft.com/office/drawing/2014/main" id="{6130565B-76F2-434C-8896-54E337D6B462}"/>
                  </a:ext>
                </a:extLst>
              </p:cNvPr>
              <p:cNvCxnSpPr/>
              <p:nvPr userDrawn="1"/>
            </p:nvCxnSpPr>
            <p:spPr>
              <a:xfrm flipV="1">
                <a:off x="814086"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30" name="Straight Connector 61">
                <a:extLst>
                  <a:ext uri="{FF2B5EF4-FFF2-40B4-BE49-F238E27FC236}">
                    <a16:creationId xmlns:a16="http://schemas.microsoft.com/office/drawing/2014/main" id="{A0D45B84-40CC-46CF-ACE4-C3A1732817B3}"/>
                  </a:ext>
                </a:extLst>
              </p:cNvPr>
              <p:cNvCxnSpPr/>
              <p:nvPr userDrawn="1"/>
            </p:nvCxnSpPr>
            <p:spPr>
              <a:xfrm flipV="1">
                <a:off x="442260"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grpSp>
      </p:grpSp>
      <p:sp>
        <p:nvSpPr>
          <p:cNvPr id="2" name="Titolo 1">
            <a:extLst>
              <a:ext uri="{FF2B5EF4-FFF2-40B4-BE49-F238E27FC236}">
                <a16:creationId xmlns:a16="http://schemas.microsoft.com/office/drawing/2014/main" id="{07D574C9-96B2-42EF-A9BC-D62E458D5C9F}"/>
              </a:ext>
            </a:extLst>
          </p:cNvPr>
          <p:cNvSpPr>
            <a:spLocks noGrp="1"/>
          </p:cNvSpPr>
          <p:nvPr>
            <p:ph type="title" hasCustomPrompt="1"/>
          </p:nvPr>
        </p:nvSpPr>
        <p:spPr/>
        <p:txBody>
          <a:bodyPr/>
          <a:lstStyle/>
          <a:p>
            <a:r>
              <a:rPr lang="en-GB" altLang="en-US" noProof="0"/>
              <a:t>CLICK TO EDIT MASTER TITLE STYLE</a:t>
            </a:r>
            <a:endParaRPr lang="en-GB" noProof="0"/>
          </a:p>
        </p:txBody>
      </p:sp>
      <p:sp>
        <p:nvSpPr>
          <p:cNvPr id="3" name="Content Placeholder 2">
            <a:extLst>
              <a:ext uri="{FF2B5EF4-FFF2-40B4-BE49-F238E27FC236}">
                <a16:creationId xmlns:a16="http://schemas.microsoft.com/office/drawing/2014/main" id="{3B009754-3A1E-461E-B289-FE7FC85C2E42}"/>
              </a:ext>
            </a:extLst>
          </p:cNvPr>
          <p:cNvSpPr>
            <a:spLocks noGrp="1"/>
          </p:cNvSpPr>
          <p:nvPr>
            <p:ph idx="1"/>
          </p:nvPr>
        </p:nvSpPr>
        <p:spPr>
          <a:xfrm>
            <a:off x="218860" y="882000"/>
            <a:ext cx="11764800" cy="5328000"/>
          </a:xfrm>
        </p:spPr>
        <p:txBody>
          <a:bodyPr/>
          <a:lstStyle>
            <a:lvl1pPr>
              <a:defRPr sz="1800"/>
            </a:lvl1pPr>
            <a:lvl2pPr>
              <a:defRPr sz="1800"/>
            </a:lvl2pPr>
            <a:lvl3pPr>
              <a:defRPr sz="1800"/>
            </a:lvl3pPr>
            <a:lvl4pPr>
              <a:defRPr sz="1800"/>
            </a:lvl4pPr>
            <a:lvl5pPr>
              <a:defRPr sz="1800"/>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Tree>
    <p:extLst>
      <p:ext uri="{BB962C8B-B14F-4D97-AF65-F5344CB8AC3E}">
        <p14:creationId xmlns:p14="http://schemas.microsoft.com/office/powerpoint/2010/main" val="12354733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ARK7">
    <p:spTree>
      <p:nvGrpSpPr>
        <p:cNvPr id="1" name=""/>
        <p:cNvGrpSpPr/>
        <p:nvPr/>
      </p:nvGrpSpPr>
      <p:grpSpPr>
        <a:xfrm>
          <a:off x="0" y="0"/>
          <a:ext cx="0" cy="0"/>
          <a:chOff x="0" y="0"/>
          <a:chExt cx="0" cy="0"/>
        </a:xfrm>
      </p:grpSpPr>
      <p:grpSp>
        <p:nvGrpSpPr>
          <p:cNvPr id="5" name="Group 35">
            <a:extLst>
              <a:ext uri="{FF2B5EF4-FFF2-40B4-BE49-F238E27FC236}">
                <a16:creationId xmlns:a16="http://schemas.microsoft.com/office/drawing/2014/main" id="{15C1165B-50AC-46F5-B945-37FE6AF1F392}"/>
              </a:ext>
            </a:extLst>
          </p:cNvPr>
          <p:cNvGrpSpPr/>
          <p:nvPr userDrawn="1"/>
        </p:nvGrpSpPr>
        <p:grpSpPr>
          <a:xfrm>
            <a:off x="-6583" y="-3"/>
            <a:ext cx="12302859" cy="6858003"/>
            <a:chOff x="-6566" y="-2"/>
            <a:chExt cx="12269309" cy="6858002"/>
          </a:xfrm>
        </p:grpSpPr>
        <p:sp>
          <p:nvSpPr>
            <p:cNvPr id="6" name="Rectangle 36" hidden="1">
              <a:extLst>
                <a:ext uri="{FF2B5EF4-FFF2-40B4-BE49-F238E27FC236}">
                  <a16:creationId xmlns:a16="http://schemas.microsoft.com/office/drawing/2014/main" id="{EA24BE63-1E38-4FA8-B27E-7568D000D456}"/>
                </a:ext>
              </a:extLst>
            </p:cNvPr>
            <p:cNvSpPr/>
            <p:nvPr userDrawn="1"/>
          </p:nvSpPr>
          <p:spPr>
            <a:xfrm>
              <a:off x="-6566" y="-2"/>
              <a:ext cx="12198565" cy="6858002"/>
            </a:xfrm>
            <a:prstGeom prst="rect">
              <a:avLst/>
            </a:prstGeom>
            <a:solidFill>
              <a:srgbClr val="0032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302"/>
            </a:p>
          </p:txBody>
        </p:sp>
        <p:grpSp>
          <p:nvGrpSpPr>
            <p:cNvPr id="7" name="Group 37" hidden="1">
              <a:extLst>
                <a:ext uri="{FF2B5EF4-FFF2-40B4-BE49-F238E27FC236}">
                  <a16:creationId xmlns:a16="http://schemas.microsoft.com/office/drawing/2014/main" id="{D4DAB8E7-6AD7-4E3B-87D7-9C92D704A0D5}"/>
                </a:ext>
              </a:extLst>
            </p:cNvPr>
            <p:cNvGrpSpPr/>
            <p:nvPr userDrawn="1"/>
          </p:nvGrpSpPr>
          <p:grpSpPr>
            <a:xfrm>
              <a:off x="442260" y="3456849"/>
              <a:ext cx="11820483" cy="2970388"/>
              <a:chOff x="442260" y="3600153"/>
              <a:chExt cx="11820483" cy="2970388"/>
            </a:xfrm>
          </p:grpSpPr>
          <p:cxnSp>
            <p:nvCxnSpPr>
              <p:cNvPr id="8" name="Straight Connector 38">
                <a:extLst>
                  <a:ext uri="{FF2B5EF4-FFF2-40B4-BE49-F238E27FC236}">
                    <a16:creationId xmlns:a16="http://schemas.microsoft.com/office/drawing/2014/main" id="{0F24E6D8-B4AC-477C-A584-BF9803AD059A}"/>
                  </a:ext>
                </a:extLst>
              </p:cNvPr>
              <p:cNvCxnSpPr/>
              <p:nvPr userDrawn="1"/>
            </p:nvCxnSpPr>
            <p:spPr>
              <a:xfrm flipV="1">
                <a:off x="9302285"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9" name="Straight Connector 39">
                <a:extLst>
                  <a:ext uri="{FF2B5EF4-FFF2-40B4-BE49-F238E27FC236}">
                    <a16:creationId xmlns:a16="http://schemas.microsoft.com/office/drawing/2014/main" id="{2AFEE107-23D8-49B8-B87B-287A589B06A3}"/>
                  </a:ext>
                </a:extLst>
              </p:cNvPr>
              <p:cNvCxnSpPr/>
              <p:nvPr userDrawn="1"/>
            </p:nvCxnSpPr>
            <p:spPr>
              <a:xfrm flipV="1">
                <a:off x="8773056"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0" name="Straight Connector 40">
                <a:extLst>
                  <a:ext uri="{FF2B5EF4-FFF2-40B4-BE49-F238E27FC236}">
                    <a16:creationId xmlns:a16="http://schemas.microsoft.com/office/drawing/2014/main" id="{FC46F22B-8D16-44B9-B078-5202FAD5506C}"/>
                  </a:ext>
                </a:extLst>
              </p:cNvPr>
              <p:cNvCxnSpPr/>
              <p:nvPr userDrawn="1"/>
            </p:nvCxnSpPr>
            <p:spPr>
              <a:xfrm flipV="1">
                <a:off x="8235524"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1" name="Straight Connector 41">
                <a:extLst>
                  <a:ext uri="{FF2B5EF4-FFF2-40B4-BE49-F238E27FC236}">
                    <a16:creationId xmlns:a16="http://schemas.microsoft.com/office/drawing/2014/main" id="{84F40097-447D-4345-A231-8E06B5113DAF}"/>
                  </a:ext>
                </a:extLst>
              </p:cNvPr>
              <p:cNvCxnSpPr/>
              <p:nvPr userDrawn="1"/>
            </p:nvCxnSpPr>
            <p:spPr>
              <a:xfrm flipV="1">
                <a:off x="7866030"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2" name="Straight Connector 42">
                <a:extLst>
                  <a:ext uri="{FF2B5EF4-FFF2-40B4-BE49-F238E27FC236}">
                    <a16:creationId xmlns:a16="http://schemas.microsoft.com/office/drawing/2014/main" id="{42254BF6-C2FE-484E-B8E5-A5FB6CAE68DA}"/>
                  </a:ext>
                </a:extLst>
              </p:cNvPr>
              <p:cNvCxnSpPr/>
              <p:nvPr userDrawn="1"/>
            </p:nvCxnSpPr>
            <p:spPr>
              <a:xfrm flipV="1">
                <a:off x="7498863"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3" name="Straight Connector 43">
                <a:extLst>
                  <a:ext uri="{FF2B5EF4-FFF2-40B4-BE49-F238E27FC236}">
                    <a16:creationId xmlns:a16="http://schemas.microsoft.com/office/drawing/2014/main" id="{E5B7F90F-FC2C-4515-8D32-89F631EBA147}"/>
                  </a:ext>
                </a:extLst>
              </p:cNvPr>
              <p:cNvCxnSpPr/>
              <p:nvPr userDrawn="1"/>
            </p:nvCxnSpPr>
            <p:spPr>
              <a:xfrm flipV="1">
                <a:off x="7127208"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4" name="Straight Connector 44">
                <a:extLst>
                  <a:ext uri="{FF2B5EF4-FFF2-40B4-BE49-F238E27FC236}">
                    <a16:creationId xmlns:a16="http://schemas.microsoft.com/office/drawing/2014/main" id="{E99345B2-5577-4798-8DBC-A8040E1C170C}"/>
                  </a:ext>
                </a:extLst>
              </p:cNvPr>
              <p:cNvCxnSpPr/>
              <p:nvPr userDrawn="1"/>
            </p:nvCxnSpPr>
            <p:spPr>
              <a:xfrm flipV="1">
                <a:off x="6758651"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5" name="Straight Connector 45">
                <a:extLst>
                  <a:ext uri="{FF2B5EF4-FFF2-40B4-BE49-F238E27FC236}">
                    <a16:creationId xmlns:a16="http://schemas.microsoft.com/office/drawing/2014/main" id="{F327189C-9AB2-4BE4-BEFF-13F4E1778D06}"/>
                  </a:ext>
                </a:extLst>
              </p:cNvPr>
              <p:cNvCxnSpPr/>
              <p:nvPr userDrawn="1"/>
            </p:nvCxnSpPr>
            <p:spPr>
              <a:xfrm flipV="1">
                <a:off x="6389469"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6" name="Straight Connector 46">
                <a:extLst>
                  <a:ext uri="{FF2B5EF4-FFF2-40B4-BE49-F238E27FC236}">
                    <a16:creationId xmlns:a16="http://schemas.microsoft.com/office/drawing/2014/main" id="{7F11114A-60DF-4358-A694-BB4FEEA2A6C7}"/>
                  </a:ext>
                </a:extLst>
              </p:cNvPr>
              <p:cNvCxnSpPr/>
              <p:nvPr userDrawn="1"/>
            </p:nvCxnSpPr>
            <p:spPr>
              <a:xfrm flipV="1">
                <a:off x="6009868" y="3607282"/>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7" name="Straight Connector 47">
                <a:extLst>
                  <a:ext uri="{FF2B5EF4-FFF2-40B4-BE49-F238E27FC236}">
                    <a16:creationId xmlns:a16="http://schemas.microsoft.com/office/drawing/2014/main" id="{A23FCE7B-565B-4C89-BB57-1638682A4280}"/>
                  </a:ext>
                </a:extLst>
              </p:cNvPr>
              <p:cNvCxnSpPr/>
              <p:nvPr userDrawn="1"/>
            </p:nvCxnSpPr>
            <p:spPr>
              <a:xfrm flipV="1">
                <a:off x="5643989"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8" name="Straight Connector 48">
                <a:extLst>
                  <a:ext uri="{FF2B5EF4-FFF2-40B4-BE49-F238E27FC236}">
                    <a16:creationId xmlns:a16="http://schemas.microsoft.com/office/drawing/2014/main" id="{0E2613AD-9079-429A-BC7D-F00A04FEFC83}"/>
                  </a:ext>
                </a:extLst>
              </p:cNvPr>
              <p:cNvCxnSpPr/>
              <p:nvPr userDrawn="1"/>
            </p:nvCxnSpPr>
            <p:spPr>
              <a:xfrm flipV="1">
                <a:off x="5269261"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9" name="Straight Connector 49">
                <a:extLst>
                  <a:ext uri="{FF2B5EF4-FFF2-40B4-BE49-F238E27FC236}">
                    <a16:creationId xmlns:a16="http://schemas.microsoft.com/office/drawing/2014/main" id="{D8432CDA-98D7-4A05-A0F3-EDA2D11BC74F}"/>
                  </a:ext>
                </a:extLst>
              </p:cNvPr>
              <p:cNvCxnSpPr/>
              <p:nvPr userDrawn="1"/>
            </p:nvCxnSpPr>
            <p:spPr>
              <a:xfrm flipV="1">
                <a:off x="4889660"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0" name="Straight Connector 50">
                <a:extLst>
                  <a:ext uri="{FF2B5EF4-FFF2-40B4-BE49-F238E27FC236}">
                    <a16:creationId xmlns:a16="http://schemas.microsoft.com/office/drawing/2014/main" id="{9E761685-9937-4475-8FEE-7B969A517733}"/>
                  </a:ext>
                </a:extLst>
              </p:cNvPr>
              <p:cNvCxnSpPr/>
              <p:nvPr userDrawn="1"/>
            </p:nvCxnSpPr>
            <p:spPr>
              <a:xfrm flipV="1">
                <a:off x="4523327"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1" name="Straight Connector 51">
                <a:extLst>
                  <a:ext uri="{FF2B5EF4-FFF2-40B4-BE49-F238E27FC236}">
                    <a16:creationId xmlns:a16="http://schemas.microsoft.com/office/drawing/2014/main" id="{504C3711-C622-42DC-9899-B3858E082F8D}"/>
                  </a:ext>
                </a:extLst>
              </p:cNvPr>
              <p:cNvCxnSpPr/>
              <p:nvPr userDrawn="1"/>
            </p:nvCxnSpPr>
            <p:spPr>
              <a:xfrm flipV="1">
                <a:off x="4155926"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2" name="Straight Connector 52">
                <a:extLst>
                  <a:ext uri="{FF2B5EF4-FFF2-40B4-BE49-F238E27FC236}">
                    <a16:creationId xmlns:a16="http://schemas.microsoft.com/office/drawing/2014/main" id="{1A83ECB3-AA6D-4F83-A917-59F1F3CAF53A}"/>
                  </a:ext>
                </a:extLst>
              </p:cNvPr>
              <p:cNvCxnSpPr/>
              <p:nvPr userDrawn="1"/>
            </p:nvCxnSpPr>
            <p:spPr>
              <a:xfrm flipV="1">
                <a:off x="3786582"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3" name="Straight Connector 53">
                <a:extLst>
                  <a:ext uri="{FF2B5EF4-FFF2-40B4-BE49-F238E27FC236}">
                    <a16:creationId xmlns:a16="http://schemas.microsoft.com/office/drawing/2014/main" id="{3375B322-614F-48CD-9559-DDABC5D9313C}"/>
                  </a:ext>
                </a:extLst>
              </p:cNvPr>
              <p:cNvCxnSpPr/>
              <p:nvPr userDrawn="1"/>
            </p:nvCxnSpPr>
            <p:spPr>
              <a:xfrm flipV="1">
                <a:off x="3420490"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4" name="Straight Connector 54">
                <a:extLst>
                  <a:ext uri="{FF2B5EF4-FFF2-40B4-BE49-F238E27FC236}">
                    <a16:creationId xmlns:a16="http://schemas.microsoft.com/office/drawing/2014/main" id="{B19264DC-7279-4EAE-9B3E-6C1ADC0DB8DF}"/>
                  </a:ext>
                </a:extLst>
              </p:cNvPr>
              <p:cNvCxnSpPr/>
              <p:nvPr userDrawn="1"/>
            </p:nvCxnSpPr>
            <p:spPr>
              <a:xfrm flipV="1">
                <a:off x="3051095"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5" name="Straight Connector 55">
                <a:extLst>
                  <a:ext uri="{FF2B5EF4-FFF2-40B4-BE49-F238E27FC236}">
                    <a16:creationId xmlns:a16="http://schemas.microsoft.com/office/drawing/2014/main" id="{785CCA65-BECC-4A15-B2F7-9CCF558B8165}"/>
                  </a:ext>
                </a:extLst>
              </p:cNvPr>
              <p:cNvCxnSpPr/>
              <p:nvPr userDrawn="1"/>
            </p:nvCxnSpPr>
            <p:spPr>
              <a:xfrm flipV="1">
                <a:off x="2674287"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6" name="Straight Connector 56">
                <a:extLst>
                  <a:ext uri="{FF2B5EF4-FFF2-40B4-BE49-F238E27FC236}">
                    <a16:creationId xmlns:a16="http://schemas.microsoft.com/office/drawing/2014/main" id="{7CC1776D-4ADE-4C0C-965F-79108AEEF1BC}"/>
                  </a:ext>
                </a:extLst>
              </p:cNvPr>
              <p:cNvCxnSpPr/>
              <p:nvPr userDrawn="1"/>
            </p:nvCxnSpPr>
            <p:spPr>
              <a:xfrm flipV="1">
                <a:off x="2308530"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7" name="Straight Connector 57">
                <a:extLst>
                  <a:ext uri="{FF2B5EF4-FFF2-40B4-BE49-F238E27FC236}">
                    <a16:creationId xmlns:a16="http://schemas.microsoft.com/office/drawing/2014/main" id="{B55C28CF-9862-488A-8C81-3050036A705D}"/>
                  </a:ext>
                </a:extLst>
              </p:cNvPr>
              <p:cNvCxnSpPr/>
              <p:nvPr userDrawn="1"/>
            </p:nvCxnSpPr>
            <p:spPr>
              <a:xfrm flipV="1">
                <a:off x="1931070"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8" name="Straight Connector 58">
                <a:extLst>
                  <a:ext uri="{FF2B5EF4-FFF2-40B4-BE49-F238E27FC236}">
                    <a16:creationId xmlns:a16="http://schemas.microsoft.com/office/drawing/2014/main" id="{21D5562D-7135-49BA-B33A-8426A8A0AD75}"/>
                  </a:ext>
                </a:extLst>
              </p:cNvPr>
              <p:cNvCxnSpPr/>
              <p:nvPr userDrawn="1"/>
            </p:nvCxnSpPr>
            <p:spPr>
              <a:xfrm flipV="1">
                <a:off x="1558445"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9" name="Straight Connector 59">
                <a:extLst>
                  <a:ext uri="{FF2B5EF4-FFF2-40B4-BE49-F238E27FC236}">
                    <a16:creationId xmlns:a16="http://schemas.microsoft.com/office/drawing/2014/main" id="{F39A28E8-9029-4984-AFC2-3FD4EEC51BA7}"/>
                  </a:ext>
                </a:extLst>
              </p:cNvPr>
              <p:cNvCxnSpPr/>
              <p:nvPr userDrawn="1"/>
            </p:nvCxnSpPr>
            <p:spPr>
              <a:xfrm flipV="1">
                <a:off x="1188389"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30" name="Straight Connector 60">
                <a:extLst>
                  <a:ext uri="{FF2B5EF4-FFF2-40B4-BE49-F238E27FC236}">
                    <a16:creationId xmlns:a16="http://schemas.microsoft.com/office/drawing/2014/main" id="{15D4F68C-30B2-45C2-BDD1-B6EBEE511F2B}"/>
                  </a:ext>
                </a:extLst>
              </p:cNvPr>
              <p:cNvCxnSpPr/>
              <p:nvPr userDrawn="1"/>
            </p:nvCxnSpPr>
            <p:spPr>
              <a:xfrm flipV="1">
                <a:off x="814086"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31" name="Straight Connector 61">
                <a:extLst>
                  <a:ext uri="{FF2B5EF4-FFF2-40B4-BE49-F238E27FC236}">
                    <a16:creationId xmlns:a16="http://schemas.microsoft.com/office/drawing/2014/main" id="{051ED23E-8584-4999-8EC5-84277C9290D3}"/>
                  </a:ext>
                </a:extLst>
              </p:cNvPr>
              <p:cNvCxnSpPr/>
              <p:nvPr userDrawn="1"/>
            </p:nvCxnSpPr>
            <p:spPr>
              <a:xfrm flipV="1">
                <a:off x="442260"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grpSp>
      </p:grpSp>
      <p:sp>
        <p:nvSpPr>
          <p:cNvPr id="2" name="Titolo 1">
            <a:extLst>
              <a:ext uri="{FF2B5EF4-FFF2-40B4-BE49-F238E27FC236}">
                <a16:creationId xmlns:a16="http://schemas.microsoft.com/office/drawing/2014/main" id="{94A4DDCC-9F42-4948-9645-E86435B98BA5}"/>
              </a:ext>
            </a:extLst>
          </p:cNvPr>
          <p:cNvSpPr>
            <a:spLocks noGrp="1"/>
          </p:cNvSpPr>
          <p:nvPr>
            <p:ph type="title" hasCustomPrompt="1"/>
          </p:nvPr>
        </p:nvSpPr>
        <p:spPr/>
        <p:txBody>
          <a:bodyPr/>
          <a:lstStyle/>
          <a:p>
            <a:r>
              <a:rPr lang="en-GB" altLang="en-US" noProof="0"/>
              <a:t>CLICK TO EDIT MASTER TITLE STYLE</a:t>
            </a:r>
            <a:endParaRPr lang="en-GB" noProof="0"/>
          </a:p>
        </p:txBody>
      </p:sp>
      <p:sp>
        <p:nvSpPr>
          <p:cNvPr id="4" name="Content Placeholder 2">
            <a:extLst>
              <a:ext uri="{FF2B5EF4-FFF2-40B4-BE49-F238E27FC236}">
                <a16:creationId xmlns:a16="http://schemas.microsoft.com/office/drawing/2014/main" id="{E06FD5EE-114E-4722-B4F2-F97B4E5BFF1B}"/>
              </a:ext>
            </a:extLst>
          </p:cNvPr>
          <p:cNvSpPr>
            <a:spLocks noGrp="1"/>
          </p:cNvSpPr>
          <p:nvPr>
            <p:ph idx="1"/>
          </p:nvPr>
        </p:nvSpPr>
        <p:spPr>
          <a:xfrm>
            <a:off x="218860" y="882000"/>
            <a:ext cx="11764800" cy="5328000"/>
          </a:xfrm>
        </p:spPr>
        <p:txBody>
          <a:bodyPr/>
          <a:lstStyle>
            <a:lvl1pPr>
              <a:defRPr sz="1800"/>
            </a:lvl1pPr>
            <a:lvl2pPr>
              <a:defRPr sz="1800"/>
            </a:lvl2pPr>
            <a:lvl3pPr>
              <a:defRPr sz="1800"/>
            </a:lvl3pPr>
            <a:lvl4pPr>
              <a:defRPr sz="1800"/>
            </a:lvl4pPr>
            <a:lvl5pPr>
              <a:defRPr sz="1800"/>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cxnSp>
        <p:nvCxnSpPr>
          <p:cNvPr id="33" name="Straight Connector 32">
            <a:extLst>
              <a:ext uri="{FF2B5EF4-FFF2-40B4-BE49-F238E27FC236}">
                <a16:creationId xmlns:a16="http://schemas.microsoft.com/office/drawing/2014/main" id="{46A4415C-3223-40AA-9C39-316146802F95}"/>
              </a:ext>
            </a:extLst>
          </p:cNvPr>
          <p:cNvCxnSpPr/>
          <p:nvPr userDrawn="1"/>
        </p:nvCxnSpPr>
        <p:spPr>
          <a:xfrm>
            <a:off x="218262" y="882193"/>
            <a:ext cx="11768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194987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4.emf"/></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2.xml"/><Relationship Id="rId1" Type="http://schemas.openxmlformats.org/officeDocument/2006/relationships/slideLayout" Target="../slideLayouts/slideLayout18.xml"/><Relationship Id="rId5" Type="http://schemas.openxmlformats.org/officeDocument/2006/relationships/image" Target="../media/image4.emf"/><Relationship Id="rId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image" Target="../media/image12.png"/><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image" Target="../media/image11.png"/><Relationship Id="rId2" Type="http://schemas.openxmlformats.org/officeDocument/2006/relationships/slideLayout" Target="../slideLayouts/slideLayout20.xml"/><Relationship Id="rId16" Type="http://schemas.openxmlformats.org/officeDocument/2006/relationships/theme" Target="../theme/theme3.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image" Target="../media/image4.emf"/><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4.xml"/><Relationship Id="rId1" Type="http://schemas.openxmlformats.org/officeDocument/2006/relationships/slideLayout" Target="../slideLayouts/slideLayout34.xml"/><Relationship Id="rId6" Type="http://schemas.openxmlformats.org/officeDocument/2006/relationships/image" Target="../media/image4.emf"/><Relationship Id="rId5" Type="http://schemas.openxmlformats.org/officeDocument/2006/relationships/image" Target="../media/image12.png"/><Relationship Id="rId4" Type="http://schemas.openxmlformats.org/officeDocument/2006/relationships/image" Target="../media/image1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053249"/>
        </a:solidFill>
        <a:effectLst/>
      </p:bgPr>
    </p:bg>
    <p:spTree>
      <p:nvGrpSpPr>
        <p:cNvPr id="1" name=""/>
        <p:cNvGrpSpPr/>
        <p:nvPr/>
      </p:nvGrpSpPr>
      <p:grpSpPr>
        <a:xfrm>
          <a:off x="0" y="0"/>
          <a:ext cx="0" cy="0"/>
          <a:chOff x="0" y="0"/>
          <a:chExt cx="0" cy="0"/>
        </a:xfrm>
      </p:grpSpPr>
      <p:sp>
        <p:nvSpPr>
          <p:cNvPr id="14" name="Text Box 38"/>
          <p:cNvSpPr txBox="1">
            <a:spLocks noChangeArrowheads="1"/>
          </p:cNvSpPr>
          <p:nvPr userDrawn="1"/>
        </p:nvSpPr>
        <p:spPr bwMode="auto">
          <a:xfrm>
            <a:off x="221404" y="6202800"/>
            <a:ext cx="121187"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a:spAutoFit/>
          </a:bodyPr>
          <a:lstStyle/>
          <a:p>
            <a:pPr algn="l">
              <a:spcBef>
                <a:spcPct val="50000"/>
              </a:spcBef>
            </a:pPr>
            <a:r>
              <a:rPr lang="en-GB" sz="800" noProof="0">
                <a:solidFill>
                  <a:srgbClr val="8197A6"/>
                </a:solidFill>
                <a:latin typeface="Arial" panose="020B0604020202020204" pitchFamily="34" charset="0"/>
                <a:cs typeface="Arial" panose="020B0604020202020204" pitchFamily="34" charset="0"/>
              </a:rPr>
              <a:t> </a:t>
            </a:r>
          </a:p>
        </p:txBody>
      </p:sp>
      <p:pic>
        <p:nvPicPr>
          <p:cNvPr id="3" name="Picture 35" hidden="1">
            <a:extLst>
              <a:ext uri="{FF2B5EF4-FFF2-40B4-BE49-F238E27FC236}">
                <a16:creationId xmlns:a16="http://schemas.microsoft.com/office/drawing/2014/main" id="{C995CFAD-3BA1-4EC9-867D-60423D76AD7D}"/>
              </a:ext>
            </a:extLst>
          </p:cNvPr>
          <p:cNvPicPr>
            <a:picLocks noChangeAspect="1"/>
          </p:cNvPicPr>
          <p:nvPr userDrawn="1"/>
        </p:nvPicPr>
        <p:blipFill rotWithShape="1">
          <a:blip r:embed="rId19" cstate="email">
            <a:extLst>
              <a:ext uri="{28A0092B-C50C-407E-A947-70E740481C1C}">
                <a14:useLocalDpi xmlns:a14="http://schemas.microsoft.com/office/drawing/2010/main"/>
              </a:ext>
            </a:extLst>
          </a:blip>
          <a:srcRect/>
          <a:stretch/>
        </p:blipFill>
        <p:spPr>
          <a:xfrm>
            <a:off x="0" y="0"/>
            <a:ext cx="12225338" cy="6858000"/>
          </a:xfrm>
          <a:prstGeom prst="rect">
            <a:avLst/>
          </a:prstGeom>
        </p:spPr>
      </p:pic>
      <p:sp>
        <p:nvSpPr>
          <p:cNvPr id="9" name="Text Box DG"/>
          <p:cNvSpPr txBox="1">
            <a:spLocks noChangeArrowheads="1"/>
          </p:cNvSpPr>
          <p:nvPr userDrawn="1"/>
        </p:nvSpPr>
        <p:spPr bwMode="auto">
          <a:xfrm>
            <a:off x="772995" y="447366"/>
            <a:ext cx="6706956" cy="2111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GB" sz="772" noProof="0"/>
          </a:p>
        </p:txBody>
      </p:sp>
      <p:sp>
        <p:nvSpPr>
          <p:cNvPr id="10" name="Rectangle 6"/>
          <p:cNvSpPr>
            <a:spLocks noGrp="1" noChangeArrowheads="1"/>
          </p:cNvSpPr>
          <p:nvPr>
            <p:ph type="title"/>
          </p:nvPr>
        </p:nvSpPr>
        <p:spPr bwMode="auto">
          <a:xfrm>
            <a:off x="216000" y="154800"/>
            <a:ext cx="10108800" cy="565200"/>
          </a:xfrm>
          <a:prstGeom prst="rect">
            <a:avLst/>
          </a:prstGeom>
          <a:noFill/>
          <a:ln>
            <a:noFill/>
          </a:ln>
        </p:spPr>
        <p:txBody>
          <a:bodyPr vert="horz" wrap="square" lIns="91440" tIns="45720" rIns="91440" bIns="45720" numCol="1" anchor="ctr" anchorCtr="0" compatLnSpc="1">
            <a:prstTxWarp prst="textNoShape">
              <a:avLst/>
            </a:prstTxWarp>
            <a:spAutoFit/>
          </a:bodyPr>
          <a:lstStyle/>
          <a:p>
            <a:pPr lvl="0" algn="l" rtl="0" eaLnBrk="1" fontAlgn="base" hangingPunct="1">
              <a:spcBef>
                <a:spcPct val="0"/>
              </a:spcBef>
              <a:spcAft>
                <a:spcPct val="0"/>
              </a:spcAft>
            </a:pPr>
            <a:r>
              <a:rPr lang="en-GB" altLang="en-US" noProof="0"/>
              <a:t>Click to edit Master title style</a:t>
            </a:r>
            <a:endParaRPr lang="en-GB" noProof="0"/>
          </a:p>
        </p:txBody>
      </p:sp>
      <p:sp>
        <p:nvSpPr>
          <p:cNvPr id="72" name="Rectangle 2">
            <a:extLst>
              <a:ext uri="{FF2B5EF4-FFF2-40B4-BE49-F238E27FC236}">
                <a16:creationId xmlns:a16="http://schemas.microsoft.com/office/drawing/2014/main" id="{F152A04D-5063-4E95-9CB5-5C50E37A6E5E}"/>
              </a:ext>
            </a:extLst>
          </p:cNvPr>
          <p:cNvSpPr>
            <a:spLocks noGrp="1" noChangeArrowheads="1"/>
          </p:cNvSpPr>
          <p:nvPr>
            <p:ph type="body" idx="1"/>
          </p:nvPr>
        </p:nvSpPr>
        <p:spPr bwMode="auto">
          <a:xfrm>
            <a:off x="219600" y="882000"/>
            <a:ext cx="11764800" cy="532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GB" altLang="en-US" noProof="0"/>
              <a:t>Click to edit Master text styles</a:t>
            </a:r>
          </a:p>
          <a:p>
            <a:pPr lvl="1"/>
            <a:r>
              <a:rPr lang="en-GB" altLang="en-US" noProof="0"/>
              <a:t>Second level</a:t>
            </a:r>
          </a:p>
          <a:p>
            <a:pPr lvl="2"/>
            <a:r>
              <a:rPr lang="en-GB" altLang="en-US" noProof="0"/>
              <a:t>Third level</a:t>
            </a:r>
          </a:p>
          <a:p>
            <a:pPr lvl="3"/>
            <a:r>
              <a:rPr lang="en-GB" altLang="en-US" noProof="0"/>
              <a:t>Fourth level</a:t>
            </a:r>
          </a:p>
          <a:p>
            <a:pPr lvl="4"/>
            <a:r>
              <a:rPr lang="en-GB" altLang="en-US" noProof="0"/>
              <a:t>Fifth level</a:t>
            </a:r>
          </a:p>
        </p:txBody>
      </p:sp>
      <p:sp>
        <p:nvSpPr>
          <p:cNvPr id="39" name="Text Box 34"/>
          <p:cNvSpPr txBox="1">
            <a:spLocks noChangeArrowheads="1"/>
          </p:cNvSpPr>
          <p:nvPr userDrawn="1"/>
        </p:nvSpPr>
        <p:spPr bwMode="auto">
          <a:xfrm>
            <a:off x="8204400" y="6202800"/>
            <a:ext cx="3751200" cy="21544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Ins="0">
            <a:spAutoFit/>
          </a:bodyPr>
          <a:lstStyle/>
          <a:p>
            <a:pPr algn="r">
              <a:spcBef>
                <a:spcPct val="50000"/>
              </a:spcBef>
            </a:pPr>
            <a:r>
              <a:rPr lang="it-IT" sz="800" noProof="1">
                <a:solidFill>
                  <a:schemeClr val="bg1"/>
                </a:solidFill>
                <a:latin typeface="Arial" panose="020B0604020202020204" pitchFamily="34" charset="0"/>
                <a:cs typeface="Arial" panose="020B0604020202020204" pitchFamily="34" charset="0"/>
              </a:rPr>
              <a:t>  </a:t>
            </a:r>
            <a:fld id="{FDAC5C42-9B53-4063-AF51-A40D4C64F718}" type="slidenum">
              <a:rPr lang="it-IT" sz="800" noProof="1" smtClean="0">
                <a:solidFill>
                  <a:srgbClr val="8197A6"/>
                </a:solidFill>
                <a:latin typeface="Arial" panose="020B0604020202020204" pitchFamily="34" charset="0"/>
                <a:cs typeface="Arial" panose="020B0604020202020204" pitchFamily="34" charset="0"/>
              </a:rPr>
              <a:t>‹#›</a:t>
            </a:fld>
            <a:endParaRPr lang="en-GB" sz="800" noProof="1">
              <a:solidFill>
                <a:srgbClr val="8197A6"/>
              </a:solidFill>
              <a:latin typeface="Arial" panose="020B0604020202020204" pitchFamily="34" charset="0"/>
              <a:cs typeface="Arial" panose="020B0604020202020204" pitchFamily="34" charset="0"/>
            </a:endParaRPr>
          </a:p>
        </p:txBody>
      </p:sp>
      <p:pic>
        <p:nvPicPr>
          <p:cNvPr id="37" name="Picture 36">
            <a:extLst>
              <a:ext uri="{FF2B5EF4-FFF2-40B4-BE49-F238E27FC236}">
                <a16:creationId xmlns:a16="http://schemas.microsoft.com/office/drawing/2014/main" id="{6C34021B-66EB-9E45-8BD1-64D5855A5802}"/>
              </a:ext>
            </a:extLst>
          </p:cNvPr>
          <p:cNvPicPr>
            <a:picLocks noChangeAspect="1"/>
          </p:cNvPicPr>
          <p:nvPr userDrawn="1"/>
        </p:nvPicPr>
        <p:blipFill>
          <a:blip r:embed="rId20" cstate="email">
            <a:extLst>
              <a:ext uri="{28A0092B-C50C-407E-A947-70E740481C1C}">
                <a14:useLocalDpi xmlns:a14="http://schemas.microsoft.com/office/drawing/2010/main"/>
              </a:ext>
            </a:extLst>
          </a:blip>
          <a:stretch>
            <a:fillRect/>
          </a:stretch>
        </p:blipFill>
        <p:spPr>
          <a:xfrm>
            <a:off x="10331489" y="-216085"/>
            <a:ext cx="2093892" cy="1314000"/>
          </a:xfrm>
          <a:prstGeom prst="rect">
            <a:avLst/>
          </a:prstGeom>
        </p:spPr>
      </p:pic>
      <p:cxnSp>
        <p:nvCxnSpPr>
          <p:cNvPr id="38" name="Straight Connector 37">
            <a:extLst>
              <a:ext uri="{FF2B5EF4-FFF2-40B4-BE49-F238E27FC236}">
                <a16:creationId xmlns:a16="http://schemas.microsoft.com/office/drawing/2014/main" id="{EE71E5B5-6921-4FB2-A9C4-9C2A029FF0B3}"/>
              </a:ext>
            </a:extLst>
          </p:cNvPr>
          <p:cNvCxnSpPr>
            <a:cxnSpLocks/>
          </p:cNvCxnSpPr>
          <p:nvPr userDrawn="1"/>
        </p:nvCxnSpPr>
        <p:spPr>
          <a:xfrm>
            <a:off x="221435" y="6422971"/>
            <a:ext cx="11736000" cy="0"/>
          </a:xfrm>
          <a:prstGeom prst="line">
            <a:avLst/>
          </a:prstGeom>
          <a:ln w="9525"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pic>
        <p:nvPicPr>
          <p:cNvPr id="40" name="Picture 5">
            <a:extLst>
              <a:ext uri="{FF2B5EF4-FFF2-40B4-BE49-F238E27FC236}">
                <a16:creationId xmlns:a16="http://schemas.microsoft.com/office/drawing/2014/main" id="{294C493E-467F-427F-AD20-6EDFB99CC1EE}"/>
              </a:ext>
            </a:extLst>
          </p:cNvPr>
          <p:cNvPicPr>
            <a:picLocks/>
          </p:cNvPicPr>
          <p:nvPr userDrawn="1"/>
        </p:nvPicPr>
        <p:blipFill>
          <a:blip r:embed="rId21" cstate="email">
            <a:extLst>
              <a:ext uri="{28A0092B-C50C-407E-A947-70E740481C1C}">
                <a14:useLocalDpi xmlns:a14="http://schemas.microsoft.com/office/drawing/2010/main"/>
              </a:ext>
            </a:extLst>
          </a:blip>
          <a:stretch>
            <a:fillRect/>
          </a:stretch>
        </p:blipFill>
        <p:spPr>
          <a:xfrm>
            <a:off x="10342800" y="6584400"/>
            <a:ext cx="1638000" cy="104400"/>
          </a:xfrm>
          <a:prstGeom prst="rect">
            <a:avLst/>
          </a:prstGeom>
        </p:spPr>
      </p:pic>
      <p:pic>
        <p:nvPicPr>
          <p:cNvPr id="63" name="Picture 62">
            <a:extLst>
              <a:ext uri="{FF2B5EF4-FFF2-40B4-BE49-F238E27FC236}">
                <a16:creationId xmlns:a16="http://schemas.microsoft.com/office/drawing/2014/main" id="{EBB965BA-5FAA-5543-9444-B14F3D19DD2B}"/>
              </a:ext>
            </a:extLst>
          </p:cNvPr>
          <p:cNvPicPr/>
          <p:nvPr userDrawn="1"/>
        </p:nvPicPr>
        <p:blipFill>
          <a:blip r:embed="rId22">
            <a:extLst>
              <a:ext uri="{28A0092B-C50C-407E-A947-70E740481C1C}">
                <a14:useLocalDpi xmlns:a14="http://schemas.microsoft.com/office/drawing/2010/main"/>
              </a:ext>
            </a:extLst>
          </a:blip>
          <a:stretch>
            <a:fillRect/>
          </a:stretch>
        </p:blipFill>
        <p:spPr>
          <a:xfrm>
            <a:off x="8863" y="6462001"/>
            <a:ext cx="9956800" cy="405130"/>
          </a:xfrm>
          <a:prstGeom prst="rect">
            <a:avLst/>
          </a:prstGeom>
        </p:spPr>
      </p:pic>
    </p:spTree>
  </p:cSld>
  <p:clrMap bg1="lt1" tx1="dk1" bg2="lt2" tx2="dk2" accent1="accent1" accent2="accent2" accent3="accent3" accent4="accent4" accent5="accent5" accent6="accent6" hlink="hlink" folHlink="folHlink"/>
  <p:sldLayoutIdLst>
    <p:sldLayoutId id="2147483929" r:id="rId1"/>
    <p:sldLayoutId id="2147483945" r:id="rId2"/>
    <p:sldLayoutId id="2147483974" r:id="rId3"/>
    <p:sldLayoutId id="2147483975" r:id="rId4"/>
    <p:sldLayoutId id="2147483973" r:id="rId5"/>
    <p:sldLayoutId id="2147483930" r:id="rId6"/>
    <p:sldLayoutId id="2147483931" r:id="rId7"/>
    <p:sldLayoutId id="2147483932" r:id="rId8"/>
    <p:sldLayoutId id="2147483933" r:id="rId9"/>
    <p:sldLayoutId id="2147483935" r:id="rId10"/>
    <p:sldLayoutId id="2147483936" r:id="rId11"/>
    <p:sldLayoutId id="2147483937" r:id="rId12"/>
    <p:sldLayoutId id="2147483938" r:id="rId13"/>
    <p:sldLayoutId id="2147483939" r:id="rId14"/>
    <p:sldLayoutId id="2147483946" r:id="rId15"/>
    <p:sldLayoutId id="2147483947" r:id="rId16"/>
    <p:sldLayoutId id="2147483977" r:id="rId17"/>
  </p:sldLayoutIdLst>
  <p:hf hdr="0" dt="0"/>
  <p:txStyles>
    <p:titleStyle>
      <a:lvl1pPr algn="l" rtl="0" eaLnBrk="1" fontAlgn="base" hangingPunct="1">
        <a:spcBef>
          <a:spcPct val="0"/>
        </a:spcBef>
        <a:spcAft>
          <a:spcPct val="0"/>
        </a:spcAft>
        <a:defRPr lang="en-GB" sz="3000" b="1" dirty="0" smtClean="0">
          <a:solidFill>
            <a:schemeClr val="bg1"/>
          </a:solidFill>
          <a:latin typeface="Arial" panose="020B0604020202020204" pitchFamily="34" charset="0"/>
          <a:ea typeface="+mj-ea"/>
          <a:cs typeface="Arial" panose="020B0604020202020204" pitchFamily="34" charset="0"/>
        </a:defRPr>
      </a:lvl1pPr>
      <a:lvl2pPr algn="l" rtl="0" eaLnBrk="1" fontAlgn="base" hangingPunct="1">
        <a:spcBef>
          <a:spcPct val="0"/>
        </a:spcBef>
        <a:spcAft>
          <a:spcPct val="0"/>
        </a:spcAft>
        <a:defRPr sz="2122" b="1">
          <a:solidFill>
            <a:schemeClr val="bg1"/>
          </a:solidFill>
          <a:latin typeface="Verdana" pitchFamily="34" charset="0"/>
        </a:defRPr>
      </a:lvl2pPr>
      <a:lvl3pPr algn="l" rtl="0" eaLnBrk="1" fontAlgn="base" hangingPunct="1">
        <a:spcBef>
          <a:spcPct val="0"/>
        </a:spcBef>
        <a:spcAft>
          <a:spcPct val="0"/>
        </a:spcAft>
        <a:defRPr sz="2122" b="1">
          <a:solidFill>
            <a:schemeClr val="bg1"/>
          </a:solidFill>
          <a:latin typeface="Verdana" pitchFamily="34" charset="0"/>
        </a:defRPr>
      </a:lvl3pPr>
      <a:lvl4pPr algn="l" rtl="0" eaLnBrk="1" fontAlgn="base" hangingPunct="1">
        <a:spcBef>
          <a:spcPct val="0"/>
        </a:spcBef>
        <a:spcAft>
          <a:spcPct val="0"/>
        </a:spcAft>
        <a:defRPr sz="2122" b="1">
          <a:solidFill>
            <a:schemeClr val="bg1"/>
          </a:solidFill>
          <a:latin typeface="Verdana" pitchFamily="34" charset="0"/>
        </a:defRPr>
      </a:lvl4pPr>
      <a:lvl5pPr algn="l" rtl="0" eaLnBrk="1" fontAlgn="base" hangingPunct="1">
        <a:spcBef>
          <a:spcPct val="0"/>
        </a:spcBef>
        <a:spcAft>
          <a:spcPct val="0"/>
        </a:spcAft>
        <a:defRPr sz="2122" b="1">
          <a:solidFill>
            <a:schemeClr val="bg1"/>
          </a:solidFill>
          <a:latin typeface="Verdana" pitchFamily="34" charset="0"/>
        </a:defRPr>
      </a:lvl5pPr>
      <a:lvl6pPr marL="441015" algn="l" rtl="0" eaLnBrk="1" fontAlgn="base" hangingPunct="1">
        <a:spcBef>
          <a:spcPct val="0"/>
        </a:spcBef>
        <a:spcAft>
          <a:spcPct val="0"/>
        </a:spcAft>
        <a:defRPr sz="2122" b="1">
          <a:solidFill>
            <a:schemeClr val="bg1"/>
          </a:solidFill>
          <a:latin typeface="Verdana" pitchFamily="34" charset="0"/>
        </a:defRPr>
      </a:lvl6pPr>
      <a:lvl7pPr marL="882030" algn="l" rtl="0" eaLnBrk="1" fontAlgn="base" hangingPunct="1">
        <a:spcBef>
          <a:spcPct val="0"/>
        </a:spcBef>
        <a:spcAft>
          <a:spcPct val="0"/>
        </a:spcAft>
        <a:defRPr sz="2122" b="1">
          <a:solidFill>
            <a:schemeClr val="bg1"/>
          </a:solidFill>
          <a:latin typeface="Verdana" pitchFamily="34" charset="0"/>
        </a:defRPr>
      </a:lvl7pPr>
      <a:lvl8pPr marL="1323045" algn="l" rtl="0" eaLnBrk="1" fontAlgn="base" hangingPunct="1">
        <a:spcBef>
          <a:spcPct val="0"/>
        </a:spcBef>
        <a:spcAft>
          <a:spcPct val="0"/>
        </a:spcAft>
        <a:defRPr sz="2122" b="1">
          <a:solidFill>
            <a:schemeClr val="bg1"/>
          </a:solidFill>
          <a:latin typeface="Verdana" pitchFamily="34" charset="0"/>
        </a:defRPr>
      </a:lvl8pPr>
      <a:lvl9pPr marL="1764060" algn="l" rtl="0" eaLnBrk="1" fontAlgn="base" hangingPunct="1">
        <a:spcBef>
          <a:spcPct val="0"/>
        </a:spcBef>
        <a:spcAft>
          <a:spcPct val="0"/>
        </a:spcAft>
        <a:defRPr sz="2122" b="1">
          <a:solidFill>
            <a:schemeClr val="bg1"/>
          </a:solidFill>
          <a:latin typeface="Verdana" pitchFamily="34" charset="0"/>
        </a:defRPr>
      </a:lvl9pPr>
    </p:titleStyle>
    <p:bodyStyle>
      <a:lvl1pPr marL="0" indent="0" algn="l" rtl="0" eaLnBrk="1" fontAlgn="base" hangingPunct="1">
        <a:lnSpc>
          <a:spcPct val="119000"/>
        </a:lnSpc>
        <a:spcBef>
          <a:spcPct val="20000"/>
        </a:spcBef>
        <a:spcAft>
          <a:spcPct val="0"/>
        </a:spcAft>
        <a:buClr>
          <a:srgbClr val="8197A6"/>
        </a:buClr>
        <a:buFont typeface="Arial" panose="020B0604020202020204" pitchFamily="34" charset="0"/>
        <a:buNone/>
        <a:defRPr lang="en-GB" sz="1800" dirty="0" smtClean="0">
          <a:solidFill>
            <a:srgbClr val="8197A6"/>
          </a:solidFill>
          <a:latin typeface="Arial" panose="020B0604020202020204" pitchFamily="34" charset="0"/>
          <a:ea typeface="+mn-ea"/>
          <a:cs typeface="Arial" panose="020B0604020202020204" pitchFamily="34" charset="0"/>
        </a:defRPr>
      </a:lvl1pPr>
      <a:lvl2pPr marL="781326" indent="0" algn="l" rtl="0" eaLnBrk="1" fontAlgn="base" hangingPunct="1">
        <a:lnSpc>
          <a:spcPct val="119000"/>
        </a:lnSpc>
        <a:spcBef>
          <a:spcPct val="20000"/>
        </a:spcBef>
        <a:spcAft>
          <a:spcPct val="0"/>
        </a:spcAft>
        <a:buClr>
          <a:schemeClr val="accent1"/>
        </a:buClr>
        <a:buFont typeface="Verdana" pitchFamily="34" charset="0"/>
        <a:buNone/>
        <a:defRPr lang="en-GB" sz="1800" dirty="0" smtClean="0">
          <a:solidFill>
            <a:srgbClr val="8197A6"/>
          </a:solidFill>
          <a:latin typeface="Arial" panose="020B0604020202020204" pitchFamily="34" charset="0"/>
          <a:ea typeface="+mn-ea"/>
          <a:cs typeface="Arial" panose="020B0604020202020204" pitchFamily="34" charset="0"/>
        </a:defRPr>
      </a:lvl2pPr>
      <a:lvl3pPr marL="1357771" indent="0" algn="l" rtl="0" eaLnBrk="1" fontAlgn="base" hangingPunct="1">
        <a:lnSpc>
          <a:spcPct val="119000"/>
        </a:lnSpc>
        <a:spcBef>
          <a:spcPct val="20000"/>
        </a:spcBef>
        <a:spcAft>
          <a:spcPct val="0"/>
        </a:spcAft>
        <a:buClr>
          <a:schemeClr val="accent1"/>
        </a:buClr>
        <a:buFont typeface="Verdana" pitchFamily="34" charset="0"/>
        <a:buNone/>
        <a:defRPr lang="en-GB" sz="1800" dirty="0" smtClean="0">
          <a:solidFill>
            <a:srgbClr val="8197A6"/>
          </a:solidFill>
          <a:latin typeface="Arial" panose="020B0604020202020204" pitchFamily="34" charset="0"/>
          <a:ea typeface="+mn-ea"/>
          <a:cs typeface="Arial" panose="020B0604020202020204" pitchFamily="34" charset="0"/>
        </a:defRPr>
      </a:lvl3pPr>
      <a:lvl4pPr marL="1934216" indent="0" algn="l" rtl="0" eaLnBrk="1" fontAlgn="base" hangingPunct="1">
        <a:lnSpc>
          <a:spcPct val="119000"/>
        </a:lnSpc>
        <a:spcBef>
          <a:spcPct val="20000"/>
        </a:spcBef>
        <a:spcAft>
          <a:spcPct val="0"/>
        </a:spcAft>
        <a:buClr>
          <a:schemeClr val="accent1"/>
        </a:buClr>
        <a:buFont typeface="Verdana" pitchFamily="34" charset="0"/>
        <a:buNone/>
        <a:defRPr lang="en-GB" sz="1800" dirty="0" smtClean="0">
          <a:solidFill>
            <a:srgbClr val="8197A6"/>
          </a:solidFill>
          <a:latin typeface="Arial" panose="020B0604020202020204" pitchFamily="34" charset="0"/>
          <a:ea typeface="+mn-ea"/>
          <a:cs typeface="Arial" panose="020B0604020202020204" pitchFamily="34" charset="0"/>
        </a:defRPr>
      </a:lvl4pPr>
      <a:lvl5pPr marL="2510661" indent="0" algn="l" rtl="0" eaLnBrk="1" fontAlgn="base" hangingPunct="1">
        <a:lnSpc>
          <a:spcPct val="119000"/>
        </a:lnSpc>
        <a:spcBef>
          <a:spcPct val="20000"/>
        </a:spcBef>
        <a:spcAft>
          <a:spcPct val="0"/>
        </a:spcAft>
        <a:buClr>
          <a:schemeClr val="accent1"/>
        </a:buClr>
        <a:buFont typeface="Verdana" pitchFamily="34" charset="0"/>
        <a:buNone/>
        <a:defRPr lang="en-GB" sz="1800" dirty="0" smtClean="0">
          <a:solidFill>
            <a:srgbClr val="8197A6"/>
          </a:solidFill>
          <a:latin typeface="Arial" panose="020B0604020202020204" pitchFamily="34" charset="0"/>
          <a:ea typeface="+mn-ea"/>
          <a:cs typeface="Arial" panose="020B0604020202020204" pitchFamily="34" charset="0"/>
        </a:defRPr>
      </a:lvl5pPr>
      <a:lvl6pPr marL="3356615" indent="-404264" algn="l" rtl="0" eaLnBrk="1" fontAlgn="base" hangingPunct="1">
        <a:lnSpc>
          <a:spcPct val="119000"/>
        </a:lnSpc>
        <a:spcBef>
          <a:spcPct val="20000"/>
        </a:spcBef>
        <a:spcAft>
          <a:spcPct val="0"/>
        </a:spcAft>
        <a:buClr>
          <a:schemeClr val="accent1"/>
        </a:buClr>
        <a:buFont typeface="Verdana" pitchFamily="34" charset="0"/>
        <a:buChar char="–"/>
        <a:defRPr sz="1543">
          <a:solidFill>
            <a:schemeClr val="bg2"/>
          </a:solidFill>
          <a:latin typeface="+mn-lt"/>
        </a:defRPr>
      </a:lvl6pPr>
      <a:lvl7pPr marL="3797630" indent="-404264" algn="l" rtl="0" eaLnBrk="1" fontAlgn="base" hangingPunct="1">
        <a:lnSpc>
          <a:spcPct val="119000"/>
        </a:lnSpc>
        <a:spcBef>
          <a:spcPct val="20000"/>
        </a:spcBef>
        <a:spcAft>
          <a:spcPct val="0"/>
        </a:spcAft>
        <a:buClr>
          <a:schemeClr val="accent1"/>
        </a:buClr>
        <a:buFont typeface="Verdana" pitchFamily="34" charset="0"/>
        <a:buChar char="–"/>
        <a:defRPr sz="1543">
          <a:solidFill>
            <a:schemeClr val="bg2"/>
          </a:solidFill>
          <a:latin typeface="+mn-lt"/>
        </a:defRPr>
      </a:lvl7pPr>
      <a:lvl8pPr marL="4238645" indent="-404264" algn="l" rtl="0" eaLnBrk="1" fontAlgn="base" hangingPunct="1">
        <a:lnSpc>
          <a:spcPct val="119000"/>
        </a:lnSpc>
        <a:spcBef>
          <a:spcPct val="20000"/>
        </a:spcBef>
        <a:spcAft>
          <a:spcPct val="0"/>
        </a:spcAft>
        <a:buClr>
          <a:schemeClr val="accent1"/>
        </a:buClr>
        <a:buFont typeface="Verdana" pitchFamily="34" charset="0"/>
        <a:buChar char="–"/>
        <a:defRPr sz="1543">
          <a:solidFill>
            <a:schemeClr val="bg2"/>
          </a:solidFill>
          <a:latin typeface="+mn-lt"/>
        </a:defRPr>
      </a:lvl8pPr>
      <a:lvl9pPr marL="4679660" indent="-404264" algn="l" rtl="0" eaLnBrk="1" fontAlgn="base" hangingPunct="1">
        <a:lnSpc>
          <a:spcPct val="119000"/>
        </a:lnSpc>
        <a:spcBef>
          <a:spcPct val="20000"/>
        </a:spcBef>
        <a:spcAft>
          <a:spcPct val="0"/>
        </a:spcAft>
        <a:buClr>
          <a:schemeClr val="accent1"/>
        </a:buClr>
        <a:buFont typeface="Verdana" pitchFamily="34" charset="0"/>
        <a:buChar char="–"/>
        <a:defRPr sz="1543">
          <a:solidFill>
            <a:schemeClr val="bg2"/>
          </a:solidFill>
          <a:latin typeface="+mn-lt"/>
        </a:defRPr>
      </a:lvl9pPr>
    </p:bodyStyle>
    <p:otherStyle>
      <a:defPPr>
        <a:defRPr lang="en-US"/>
      </a:defPPr>
      <a:lvl1pPr marL="0" algn="l" defTabSz="882030" rtl="0" eaLnBrk="1" latinLnBrk="0" hangingPunct="1">
        <a:defRPr sz="1736" kern="1200">
          <a:solidFill>
            <a:schemeClr val="tx1"/>
          </a:solidFill>
          <a:latin typeface="+mn-lt"/>
          <a:ea typeface="+mn-ea"/>
          <a:cs typeface="+mn-cs"/>
        </a:defRPr>
      </a:lvl1pPr>
      <a:lvl2pPr marL="441015" algn="l" defTabSz="882030" rtl="0" eaLnBrk="1" latinLnBrk="0" hangingPunct="1">
        <a:defRPr sz="1736" kern="1200">
          <a:solidFill>
            <a:schemeClr val="tx1"/>
          </a:solidFill>
          <a:latin typeface="+mn-lt"/>
          <a:ea typeface="+mn-ea"/>
          <a:cs typeface="+mn-cs"/>
        </a:defRPr>
      </a:lvl2pPr>
      <a:lvl3pPr marL="882030" algn="l" defTabSz="882030" rtl="0" eaLnBrk="1" latinLnBrk="0" hangingPunct="1">
        <a:defRPr sz="1736" kern="1200">
          <a:solidFill>
            <a:schemeClr val="tx1"/>
          </a:solidFill>
          <a:latin typeface="+mn-lt"/>
          <a:ea typeface="+mn-ea"/>
          <a:cs typeface="+mn-cs"/>
        </a:defRPr>
      </a:lvl3pPr>
      <a:lvl4pPr marL="1323045" algn="l" defTabSz="882030" rtl="0" eaLnBrk="1" latinLnBrk="0" hangingPunct="1">
        <a:defRPr sz="1736" kern="1200">
          <a:solidFill>
            <a:schemeClr val="tx1"/>
          </a:solidFill>
          <a:latin typeface="+mn-lt"/>
          <a:ea typeface="+mn-ea"/>
          <a:cs typeface="+mn-cs"/>
        </a:defRPr>
      </a:lvl4pPr>
      <a:lvl5pPr marL="1764060" algn="l" defTabSz="882030" rtl="0" eaLnBrk="1" latinLnBrk="0" hangingPunct="1">
        <a:defRPr sz="1736" kern="1200">
          <a:solidFill>
            <a:schemeClr val="tx1"/>
          </a:solidFill>
          <a:latin typeface="+mn-lt"/>
          <a:ea typeface="+mn-ea"/>
          <a:cs typeface="+mn-cs"/>
        </a:defRPr>
      </a:lvl5pPr>
      <a:lvl6pPr marL="2205076" algn="l" defTabSz="882030" rtl="0" eaLnBrk="1" latinLnBrk="0" hangingPunct="1">
        <a:defRPr sz="1736" kern="1200">
          <a:solidFill>
            <a:schemeClr val="tx1"/>
          </a:solidFill>
          <a:latin typeface="+mn-lt"/>
          <a:ea typeface="+mn-ea"/>
          <a:cs typeface="+mn-cs"/>
        </a:defRPr>
      </a:lvl6pPr>
      <a:lvl7pPr marL="2646091" algn="l" defTabSz="882030" rtl="0" eaLnBrk="1" latinLnBrk="0" hangingPunct="1">
        <a:defRPr sz="1736" kern="1200">
          <a:solidFill>
            <a:schemeClr val="tx1"/>
          </a:solidFill>
          <a:latin typeface="+mn-lt"/>
          <a:ea typeface="+mn-ea"/>
          <a:cs typeface="+mn-cs"/>
        </a:defRPr>
      </a:lvl7pPr>
      <a:lvl8pPr marL="3087106" algn="l" defTabSz="882030" rtl="0" eaLnBrk="1" latinLnBrk="0" hangingPunct="1">
        <a:defRPr sz="1736" kern="1200">
          <a:solidFill>
            <a:schemeClr val="tx1"/>
          </a:solidFill>
          <a:latin typeface="+mn-lt"/>
          <a:ea typeface="+mn-ea"/>
          <a:cs typeface="+mn-cs"/>
        </a:defRPr>
      </a:lvl8pPr>
      <a:lvl9pPr marL="3528121" algn="l" defTabSz="882030" rtl="0" eaLnBrk="1" latinLnBrk="0" hangingPunct="1">
        <a:defRPr sz="1736"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51"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 name="Text Box DG"/>
          <p:cNvSpPr txBox="1">
            <a:spLocks noChangeArrowheads="1"/>
          </p:cNvSpPr>
          <p:nvPr userDrawn="1"/>
        </p:nvSpPr>
        <p:spPr bwMode="auto">
          <a:xfrm>
            <a:off x="772995" y="447366"/>
            <a:ext cx="6706956" cy="2111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GB" sz="772" noProof="0"/>
          </a:p>
        </p:txBody>
      </p:sp>
      <p:sp>
        <p:nvSpPr>
          <p:cNvPr id="10" name="Rectangle 6"/>
          <p:cNvSpPr>
            <a:spLocks noGrp="1" noChangeArrowheads="1"/>
          </p:cNvSpPr>
          <p:nvPr>
            <p:ph type="title"/>
          </p:nvPr>
        </p:nvSpPr>
        <p:spPr bwMode="auto">
          <a:xfrm>
            <a:off x="216000" y="154800"/>
            <a:ext cx="10108800" cy="565200"/>
          </a:xfrm>
          <a:prstGeom prst="rect">
            <a:avLst/>
          </a:prstGeom>
          <a:noFill/>
          <a:ln>
            <a:noFill/>
          </a:ln>
        </p:spPr>
        <p:txBody>
          <a:bodyPr vert="horz" wrap="square" lIns="91440" tIns="45720" rIns="91440" bIns="45720" numCol="1" anchor="ctr" anchorCtr="0" compatLnSpc="1">
            <a:prstTxWarp prst="textNoShape">
              <a:avLst/>
            </a:prstTxWarp>
            <a:spAutoFit/>
          </a:bodyPr>
          <a:lstStyle/>
          <a:p>
            <a:pPr lvl="0" algn="l" rtl="0" eaLnBrk="1" fontAlgn="base" hangingPunct="1">
              <a:spcBef>
                <a:spcPct val="0"/>
              </a:spcBef>
              <a:spcAft>
                <a:spcPct val="0"/>
              </a:spcAft>
            </a:pPr>
            <a:r>
              <a:rPr lang="en-GB" altLang="en-US" noProof="0"/>
              <a:t>CLICK TO EDIT MASTER TITLE STYLE</a:t>
            </a:r>
            <a:endParaRPr lang="en-GB" noProof="0"/>
          </a:p>
        </p:txBody>
      </p:sp>
      <p:sp>
        <p:nvSpPr>
          <p:cNvPr id="14" name="Text Box 38"/>
          <p:cNvSpPr txBox="1">
            <a:spLocks noChangeArrowheads="1"/>
          </p:cNvSpPr>
          <p:nvPr userDrawn="1"/>
        </p:nvSpPr>
        <p:spPr bwMode="auto">
          <a:xfrm>
            <a:off x="221404" y="6202800"/>
            <a:ext cx="121187"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a:spAutoFit/>
          </a:bodyPr>
          <a:lstStyle/>
          <a:p>
            <a:pPr algn="l">
              <a:spcBef>
                <a:spcPct val="50000"/>
              </a:spcBef>
            </a:pPr>
            <a:r>
              <a:rPr lang="en-GB" sz="800" noProof="0">
                <a:solidFill>
                  <a:srgbClr val="8197A6"/>
                </a:solidFill>
                <a:latin typeface="Arial" panose="020B0604020202020204" pitchFamily="34" charset="0"/>
                <a:cs typeface="Arial" panose="020B0604020202020204" pitchFamily="34" charset="0"/>
              </a:rPr>
              <a:t> </a:t>
            </a:r>
          </a:p>
        </p:txBody>
      </p:sp>
      <p:sp>
        <p:nvSpPr>
          <p:cNvPr id="63" name="Rectangle 2">
            <a:extLst>
              <a:ext uri="{FF2B5EF4-FFF2-40B4-BE49-F238E27FC236}">
                <a16:creationId xmlns:a16="http://schemas.microsoft.com/office/drawing/2014/main" id="{0341B57B-D657-44D2-A69B-8571F2FEB2FC}"/>
              </a:ext>
            </a:extLst>
          </p:cNvPr>
          <p:cNvSpPr>
            <a:spLocks noGrp="1" noChangeArrowheads="1"/>
          </p:cNvSpPr>
          <p:nvPr>
            <p:ph type="body" idx="1"/>
          </p:nvPr>
        </p:nvSpPr>
        <p:spPr bwMode="auto">
          <a:xfrm>
            <a:off x="218860" y="882000"/>
            <a:ext cx="11764800" cy="532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pic>
        <p:nvPicPr>
          <p:cNvPr id="7" name="Picture 5">
            <a:extLst>
              <a:ext uri="{FF2B5EF4-FFF2-40B4-BE49-F238E27FC236}">
                <a16:creationId xmlns:a16="http://schemas.microsoft.com/office/drawing/2014/main" id="{109A9530-2671-487F-A9F5-FDB35D172B87}"/>
              </a:ext>
            </a:extLst>
          </p:cNvPr>
          <p:cNvPicPr>
            <a:picLocks/>
          </p:cNvPicPr>
          <p:nvPr userDrawn="1"/>
        </p:nvPicPr>
        <p:blipFill>
          <a:blip r:embed="rId3" cstate="email">
            <a:extLst>
              <a:ext uri="{28A0092B-C50C-407E-A947-70E740481C1C}">
                <a14:useLocalDpi xmlns:a14="http://schemas.microsoft.com/office/drawing/2010/main"/>
              </a:ext>
            </a:extLst>
          </a:blip>
          <a:stretch>
            <a:fillRect/>
          </a:stretch>
        </p:blipFill>
        <p:spPr>
          <a:xfrm>
            <a:off x="10342800" y="6584400"/>
            <a:ext cx="1638000" cy="104400"/>
          </a:xfrm>
          <a:prstGeom prst="rect">
            <a:avLst/>
          </a:prstGeom>
        </p:spPr>
      </p:pic>
      <p:sp>
        <p:nvSpPr>
          <p:cNvPr id="3" name="Text Box 34">
            <a:extLst>
              <a:ext uri="{FF2B5EF4-FFF2-40B4-BE49-F238E27FC236}">
                <a16:creationId xmlns:a16="http://schemas.microsoft.com/office/drawing/2014/main" id="{174566EC-B884-414A-9831-F2C2C01CAF72}"/>
              </a:ext>
            </a:extLst>
          </p:cNvPr>
          <p:cNvSpPr txBox="1">
            <a:spLocks noChangeArrowheads="1"/>
          </p:cNvSpPr>
          <p:nvPr userDrawn="1"/>
        </p:nvSpPr>
        <p:spPr bwMode="auto">
          <a:xfrm>
            <a:off x="8204400" y="6202800"/>
            <a:ext cx="3751200" cy="21544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Ins="0">
            <a:spAutoFit/>
          </a:bodyPr>
          <a:lstStyle/>
          <a:p>
            <a:pPr algn="r">
              <a:spcBef>
                <a:spcPct val="50000"/>
              </a:spcBef>
            </a:pPr>
            <a:r>
              <a:rPr lang="it-IT" sz="800" noProof="1">
                <a:solidFill>
                  <a:schemeClr val="bg1"/>
                </a:solidFill>
                <a:latin typeface="Arial" panose="020B0604020202020204" pitchFamily="34" charset="0"/>
                <a:cs typeface="Arial" panose="020B0604020202020204" pitchFamily="34" charset="0"/>
              </a:rPr>
              <a:t>  </a:t>
            </a:r>
            <a:fld id="{FDAC5C42-9B53-4063-AF51-A40D4C64F718}" type="slidenum">
              <a:rPr lang="it-IT" sz="800" noProof="1" smtClean="0">
                <a:solidFill>
                  <a:srgbClr val="8197A6"/>
                </a:solidFill>
                <a:latin typeface="Arial" panose="020B0604020202020204" pitchFamily="34" charset="0"/>
                <a:cs typeface="Arial" panose="020B0604020202020204" pitchFamily="34" charset="0"/>
              </a:rPr>
              <a:t>‹#›</a:t>
            </a:fld>
            <a:endParaRPr lang="en-GB" sz="800" noProof="1">
              <a:solidFill>
                <a:srgbClr val="8197A6"/>
              </a:solidFill>
              <a:latin typeface="Arial" panose="020B0604020202020204" pitchFamily="34" charset="0"/>
              <a:cs typeface="Arial" panose="020B0604020202020204" pitchFamily="34" charset="0"/>
            </a:endParaRPr>
          </a:p>
        </p:txBody>
      </p:sp>
      <p:pic>
        <p:nvPicPr>
          <p:cNvPr id="62" name="Picture 61">
            <a:extLst>
              <a:ext uri="{FF2B5EF4-FFF2-40B4-BE49-F238E27FC236}">
                <a16:creationId xmlns:a16="http://schemas.microsoft.com/office/drawing/2014/main" id="{68673324-7E47-2849-ABFE-CFCE924180D4}"/>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0331489" y="-216085"/>
            <a:ext cx="2093892" cy="1314000"/>
          </a:xfrm>
          <a:prstGeom prst="rect">
            <a:avLst/>
          </a:prstGeom>
        </p:spPr>
      </p:pic>
      <p:cxnSp>
        <p:nvCxnSpPr>
          <p:cNvPr id="65" name="Straight Connector 64">
            <a:extLst>
              <a:ext uri="{FF2B5EF4-FFF2-40B4-BE49-F238E27FC236}">
                <a16:creationId xmlns:a16="http://schemas.microsoft.com/office/drawing/2014/main" id="{B6E905FD-56C1-4FF6-A433-C72EFE86E9E9}"/>
              </a:ext>
            </a:extLst>
          </p:cNvPr>
          <p:cNvCxnSpPr>
            <a:cxnSpLocks/>
          </p:cNvCxnSpPr>
          <p:nvPr userDrawn="1"/>
        </p:nvCxnSpPr>
        <p:spPr>
          <a:xfrm>
            <a:off x="221435" y="6422971"/>
            <a:ext cx="11736000" cy="0"/>
          </a:xfrm>
          <a:prstGeom prst="line">
            <a:avLst/>
          </a:prstGeom>
          <a:ln w="9525"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pic>
        <p:nvPicPr>
          <p:cNvPr id="37" name="Picture 36">
            <a:extLst>
              <a:ext uri="{FF2B5EF4-FFF2-40B4-BE49-F238E27FC236}">
                <a16:creationId xmlns:a16="http://schemas.microsoft.com/office/drawing/2014/main" id="{EBB965BA-5FAA-5543-9444-B14F3D19DD2B}"/>
              </a:ext>
            </a:extLst>
          </p:cNvPr>
          <p:cNvPicPr/>
          <p:nvPr userDrawn="1"/>
        </p:nvPicPr>
        <p:blipFill>
          <a:blip r:embed="rId5">
            <a:extLst>
              <a:ext uri="{28A0092B-C50C-407E-A947-70E740481C1C}">
                <a14:useLocalDpi xmlns:a14="http://schemas.microsoft.com/office/drawing/2010/main"/>
              </a:ext>
            </a:extLst>
          </a:blip>
          <a:stretch>
            <a:fillRect/>
          </a:stretch>
        </p:blipFill>
        <p:spPr>
          <a:xfrm>
            <a:off x="0" y="6461245"/>
            <a:ext cx="9956800" cy="405130"/>
          </a:xfrm>
          <a:prstGeom prst="rect">
            <a:avLst/>
          </a:prstGeom>
        </p:spPr>
      </p:pic>
    </p:spTree>
    <p:extLst>
      <p:ext uri="{BB962C8B-B14F-4D97-AF65-F5344CB8AC3E}">
        <p14:creationId xmlns:p14="http://schemas.microsoft.com/office/powerpoint/2010/main" val="554798536"/>
      </p:ext>
    </p:extLst>
  </p:cSld>
  <p:clrMap bg1="lt1" tx1="dk1" bg2="lt2" tx2="dk2" accent1="accent1" accent2="accent2" accent3="accent3" accent4="accent4" accent5="accent5" accent6="accent6" hlink="hlink" folHlink="folHlink"/>
  <p:sldLayoutIdLst>
    <p:sldLayoutId id="2147483951" r:id="rId1"/>
  </p:sldLayoutIdLst>
  <p:hf sldNum="0" hdr="0" dt="0"/>
  <p:txStyles>
    <p:titleStyle>
      <a:lvl1pPr algn="just" rtl="0" fontAlgn="base">
        <a:spcBef>
          <a:spcPct val="0"/>
        </a:spcBef>
        <a:spcAft>
          <a:spcPct val="0"/>
        </a:spcAft>
        <a:defRPr lang="en-GB" sz="3000" b="1" dirty="0" smtClean="0">
          <a:solidFill>
            <a:schemeClr val="bg1"/>
          </a:solidFill>
          <a:latin typeface="Arial" panose="020B0604020202020204" pitchFamily="34" charset="0"/>
          <a:ea typeface="+mj-ea"/>
          <a:cs typeface="Arial" panose="020B0604020202020204" pitchFamily="34" charset="0"/>
        </a:defRPr>
      </a:lvl1pPr>
      <a:lvl2pPr algn="l" rtl="0" fontAlgn="base">
        <a:spcBef>
          <a:spcPct val="0"/>
        </a:spcBef>
        <a:spcAft>
          <a:spcPct val="0"/>
        </a:spcAft>
        <a:defRPr sz="2122" b="1">
          <a:solidFill>
            <a:schemeClr val="bg1"/>
          </a:solidFill>
          <a:latin typeface="Verdana" pitchFamily="34" charset="0"/>
        </a:defRPr>
      </a:lvl2pPr>
      <a:lvl3pPr algn="l" rtl="0" fontAlgn="base">
        <a:spcBef>
          <a:spcPct val="0"/>
        </a:spcBef>
        <a:spcAft>
          <a:spcPct val="0"/>
        </a:spcAft>
        <a:defRPr sz="2122" b="1">
          <a:solidFill>
            <a:schemeClr val="bg1"/>
          </a:solidFill>
          <a:latin typeface="Verdana" pitchFamily="34" charset="0"/>
        </a:defRPr>
      </a:lvl3pPr>
      <a:lvl4pPr algn="l" rtl="0" fontAlgn="base">
        <a:spcBef>
          <a:spcPct val="0"/>
        </a:spcBef>
        <a:spcAft>
          <a:spcPct val="0"/>
        </a:spcAft>
        <a:defRPr sz="2122" b="1">
          <a:solidFill>
            <a:schemeClr val="bg1"/>
          </a:solidFill>
          <a:latin typeface="Verdana" pitchFamily="34" charset="0"/>
        </a:defRPr>
      </a:lvl4pPr>
      <a:lvl5pPr algn="l" rtl="0" fontAlgn="base">
        <a:spcBef>
          <a:spcPct val="0"/>
        </a:spcBef>
        <a:spcAft>
          <a:spcPct val="0"/>
        </a:spcAft>
        <a:defRPr sz="2122" b="1">
          <a:solidFill>
            <a:schemeClr val="bg1"/>
          </a:solidFill>
          <a:latin typeface="Verdana" pitchFamily="34" charset="0"/>
        </a:defRPr>
      </a:lvl5pPr>
      <a:lvl6pPr marL="441015" algn="l" rtl="0" fontAlgn="base">
        <a:spcBef>
          <a:spcPct val="0"/>
        </a:spcBef>
        <a:spcAft>
          <a:spcPct val="0"/>
        </a:spcAft>
        <a:defRPr sz="2122" b="1">
          <a:solidFill>
            <a:schemeClr val="bg1"/>
          </a:solidFill>
          <a:latin typeface="Verdana" pitchFamily="34" charset="0"/>
        </a:defRPr>
      </a:lvl6pPr>
      <a:lvl7pPr marL="882030" algn="l" rtl="0" fontAlgn="base">
        <a:spcBef>
          <a:spcPct val="0"/>
        </a:spcBef>
        <a:spcAft>
          <a:spcPct val="0"/>
        </a:spcAft>
        <a:defRPr sz="2122" b="1">
          <a:solidFill>
            <a:schemeClr val="bg1"/>
          </a:solidFill>
          <a:latin typeface="Verdana" pitchFamily="34" charset="0"/>
        </a:defRPr>
      </a:lvl7pPr>
      <a:lvl8pPr marL="1323045" algn="l" rtl="0" fontAlgn="base">
        <a:spcBef>
          <a:spcPct val="0"/>
        </a:spcBef>
        <a:spcAft>
          <a:spcPct val="0"/>
        </a:spcAft>
        <a:defRPr sz="2122" b="1">
          <a:solidFill>
            <a:schemeClr val="bg1"/>
          </a:solidFill>
          <a:latin typeface="Verdana" pitchFamily="34" charset="0"/>
        </a:defRPr>
      </a:lvl8pPr>
      <a:lvl9pPr marL="1764060" algn="l" rtl="0" fontAlgn="base">
        <a:spcBef>
          <a:spcPct val="0"/>
        </a:spcBef>
        <a:spcAft>
          <a:spcPct val="0"/>
        </a:spcAft>
        <a:defRPr sz="2122" b="1">
          <a:solidFill>
            <a:schemeClr val="bg1"/>
          </a:solidFill>
          <a:latin typeface="Verdana" pitchFamily="34" charset="0"/>
        </a:defRPr>
      </a:lvl9pPr>
    </p:titleStyle>
    <p:bodyStyle>
      <a:lvl1pPr marL="0" indent="0" algn="l" rtl="0" eaLnBrk="0" fontAlgn="base" hangingPunct="0">
        <a:lnSpc>
          <a:spcPct val="119000"/>
        </a:lnSpc>
        <a:spcBef>
          <a:spcPct val="20000"/>
        </a:spcBef>
        <a:spcAft>
          <a:spcPct val="0"/>
        </a:spcAft>
        <a:buClr>
          <a:srgbClr val="8197A6"/>
        </a:buClr>
        <a:buFont typeface="Arial" panose="020B0604020202020204" pitchFamily="34" charset="0"/>
        <a:buNone/>
        <a:defRPr lang="en-US" altLang="en-US" sz="1800" dirty="0">
          <a:solidFill>
            <a:srgbClr val="8197A6"/>
          </a:solidFill>
          <a:latin typeface="Arial" panose="020B0604020202020204" pitchFamily="34" charset="0"/>
          <a:ea typeface="MS PGothic" pitchFamily="34" charset="-128"/>
          <a:cs typeface="Arial" panose="020B0604020202020204" pitchFamily="34" charset="0"/>
        </a:defRPr>
      </a:lvl1pPr>
      <a:lvl2pPr marL="781326" indent="0" algn="l" rtl="0" eaLnBrk="0" fontAlgn="base" hangingPunct="0">
        <a:lnSpc>
          <a:spcPct val="119000"/>
        </a:lnSpc>
        <a:spcBef>
          <a:spcPct val="20000"/>
        </a:spcBef>
        <a:spcAft>
          <a:spcPct val="0"/>
        </a:spcAft>
        <a:buClr>
          <a:schemeClr val="accent1"/>
        </a:buClr>
        <a:buFont typeface="Verdana" pitchFamily="34" charset="0"/>
        <a:buNone/>
        <a:defRPr lang="en-US" altLang="en-US" sz="1800" dirty="0">
          <a:solidFill>
            <a:srgbClr val="8197A6"/>
          </a:solidFill>
          <a:latin typeface="Arial" panose="020B0604020202020204" pitchFamily="34" charset="0"/>
          <a:ea typeface="MS PGothic" pitchFamily="34" charset="-128"/>
          <a:cs typeface="Arial" panose="020B0604020202020204" pitchFamily="34" charset="0"/>
        </a:defRPr>
      </a:lvl2pPr>
      <a:lvl3pPr marL="1357771" indent="0" algn="l" rtl="0" eaLnBrk="0" fontAlgn="base" hangingPunct="0">
        <a:lnSpc>
          <a:spcPct val="119000"/>
        </a:lnSpc>
        <a:spcBef>
          <a:spcPct val="20000"/>
        </a:spcBef>
        <a:spcAft>
          <a:spcPct val="0"/>
        </a:spcAft>
        <a:buClr>
          <a:schemeClr val="accent1"/>
        </a:buClr>
        <a:buFont typeface="Verdana" pitchFamily="34" charset="0"/>
        <a:buNone/>
        <a:defRPr lang="en-US" altLang="en-US" sz="1800" dirty="0">
          <a:solidFill>
            <a:srgbClr val="8197A6"/>
          </a:solidFill>
          <a:latin typeface="Arial" panose="020B0604020202020204" pitchFamily="34" charset="0"/>
          <a:ea typeface="MS PGothic" pitchFamily="34" charset="-128"/>
          <a:cs typeface="Arial" panose="020B0604020202020204" pitchFamily="34" charset="0"/>
        </a:defRPr>
      </a:lvl3pPr>
      <a:lvl4pPr marL="1934216" indent="0" algn="l" rtl="0" eaLnBrk="0" fontAlgn="base" hangingPunct="0">
        <a:lnSpc>
          <a:spcPct val="119000"/>
        </a:lnSpc>
        <a:spcBef>
          <a:spcPct val="20000"/>
        </a:spcBef>
        <a:spcAft>
          <a:spcPct val="0"/>
        </a:spcAft>
        <a:buClr>
          <a:schemeClr val="accent1"/>
        </a:buClr>
        <a:buFont typeface="Verdana" pitchFamily="34" charset="0"/>
        <a:buNone/>
        <a:defRPr lang="en-US" altLang="en-US" sz="1800" dirty="0">
          <a:solidFill>
            <a:srgbClr val="8197A6"/>
          </a:solidFill>
          <a:latin typeface="Arial" charset="0"/>
          <a:ea typeface="MS PGothic" pitchFamily="34" charset="-128"/>
          <a:cs typeface="Arial" charset="0"/>
        </a:defRPr>
      </a:lvl4pPr>
      <a:lvl5pPr marL="2510661" indent="0" algn="l" rtl="0" eaLnBrk="0" fontAlgn="base" hangingPunct="0">
        <a:lnSpc>
          <a:spcPct val="119000"/>
        </a:lnSpc>
        <a:spcBef>
          <a:spcPct val="20000"/>
        </a:spcBef>
        <a:spcAft>
          <a:spcPct val="0"/>
        </a:spcAft>
        <a:buClr>
          <a:schemeClr val="accent1"/>
        </a:buClr>
        <a:buFont typeface="Verdana" pitchFamily="34" charset="0"/>
        <a:buNone/>
        <a:defRPr lang="en-GB" altLang="en-US" sz="1800" dirty="0">
          <a:solidFill>
            <a:srgbClr val="8197A6"/>
          </a:solidFill>
          <a:latin typeface="Arial" charset="0"/>
          <a:ea typeface="MS PGothic" pitchFamily="34" charset="-128"/>
          <a:cs typeface="Arial" charset="0"/>
        </a:defRPr>
      </a:lvl5pPr>
      <a:lvl6pPr marL="3356615" indent="-404264" algn="l" rtl="0" fontAlgn="base">
        <a:lnSpc>
          <a:spcPct val="119000"/>
        </a:lnSpc>
        <a:spcBef>
          <a:spcPct val="20000"/>
        </a:spcBef>
        <a:spcAft>
          <a:spcPct val="0"/>
        </a:spcAft>
        <a:buClr>
          <a:schemeClr val="accent1"/>
        </a:buClr>
        <a:buFont typeface="Verdana" pitchFamily="34" charset="0"/>
        <a:buChar char="–"/>
        <a:defRPr sz="1543">
          <a:solidFill>
            <a:schemeClr val="bg2"/>
          </a:solidFill>
          <a:latin typeface="+mn-lt"/>
        </a:defRPr>
      </a:lvl6pPr>
      <a:lvl7pPr marL="3797630" indent="-404264" algn="l" rtl="0" fontAlgn="base">
        <a:lnSpc>
          <a:spcPct val="119000"/>
        </a:lnSpc>
        <a:spcBef>
          <a:spcPct val="20000"/>
        </a:spcBef>
        <a:spcAft>
          <a:spcPct val="0"/>
        </a:spcAft>
        <a:buClr>
          <a:schemeClr val="accent1"/>
        </a:buClr>
        <a:buFont typeface="Verdana" pitchFamily="34" charset="0"/>
        <a:buChar char="–"/>
        <a:defRPr sz="1543">
          <a:solidFill>
            <a:schemeClr val="bg2"/>
          </a:solidFill>
          <a:latin typeface="+mn-lt"/>
        </a:defRPr>
      </a:lvl7pPr>
      <a:lvl8pPr marL="4238645" indent="-404264" algn="l" rtl="0" fontAlgn="base">
        <a:lnSpc>
          <a:spcPct val="119000"/>
        </a:lnSpc>
        <a:spcBef>
          <a:spcPct val="20000"/>
        </a:spcBef>
        <a:spcAft>
          <a:spcPct val="0"/>
        </a:spcAft>
        <a:buClr>
          <a:schemeClr val="accent1"/>
        </a:buClr>
        <a:buFont typeface="Verdana" pitchFamily="34" charset="0"/>
        <a:buChar char="–"/>
        <a:defRPr sz="1543">
          <a:solidFill>
            <a:schemeClr val="bg2"/>
          </a:solidFill>
          <a:latin typeface="+mn-lt"/>
        </a:defRPr>
      </a:lvl8pPr>
      <a:lvl9pPr marL="4679660" indent="-404264" algn="l" rtl="0" fontAlgn="base">
        <a:lnSpc>
          <a:spcPct val="119000"/>
        </a:lnSpc>
        <a:spcBef>
          <a:spcPct val="20000"/>
        </a:spcBef>
        <a:spcAft>
          <a:spcPct val="0"/>
        </a:spcAft>
        <a:buClr>
          <a:schemeClr val="accent1"/>
        </a:buClr>
        <a:buFont typeface="Verdana" pitchFamily="34" charset="0"/>
        <a:buChar char="–"/>
        <a:defRPr sz="1543">
          <a:solidFill>
            <a:schemeClr val="bg2"/>
          </a:solidFill>
          <a:latin typeface="+mn-lt"/>
        </a:defRPr>
      </a:lvl9pPr>
    </p:bodyStyle>
    <p:otherStyle>
      <a:defPPr>
        <a:defRPr lang="en-US"/>
      </a:defPPr>
      <a:lvl1pPr marL="0" algn="l" defTabSz="882030" rtl="0" eaLnBrk="1" latinLnBrk="0" hangingPunct="1">
        <a:defRPr sz="1736" kern="1200">
          <a:solidFill>
            <a:schemeClr val="tx1"/>
          </a:solidFill>
          <a:latin typeface="+mn-lt"/>
          <a:ea typeface="+mn-ea"/>
          <a:cs typeface="+mn-cs"/>
        </a:defRPr>
      </a:lvl1pPr>
      <a:lvl2pPr marL="441015" algn="l" defTabSz="882030" rtl="0" eaLnBrk="1" latinLnBrk="0" hangingPunct="1">
        <a:defRPr sz="1736" kern="1200">
          <a:solidFill>
            <a:schemeClr val="tx1"/>
          </a:solidFill>
          <a:latin typeface="+mn-lt"/>
          <a:ea typeface="+mn-ea"/>
          <a:cs typeface="+mn-cs"/>
        </a:defRPr>
      </a:lvl2pPr>
      <a:lvl3pPr marL="882030" algn="l" defTabSz="882030" rtl="0" eaLnBrk="1" latinLnBrk="0" hangingPunct="1">
        <a:defRPr sz="1736" kern="1200">
          <a:solidFill>
            <a:schemeClr val="tx1"/>
          </a:solidFill>
          <a:latin typeface="+mn-lt"/>
          <a:ea typeface="+mn-ea"/>
          <a:cs typeface="+mn-cs"/>
        </a:defRPr>
      </a:lvl3pPr>
      <a:lvl4pPr marL="1323045" algn="l" defTabSz="882030" rtl="0" eaLnBrk="1" latinLnBrk="0" hangingPunct="1">
        <a:defRPr sz="1736" kern="1200">
          <a:solidFill>
            <a:schemeClr val="tx1"/>
          </a:solidFill>
          <a:latin typeface="+mn-lt"/>
          <a:ea typeface="+mn-ea"/>
          <a:cs typeface="+mn-cs"/>
        </a:defRPr>
      </a:lvl4pPr>
      <a:lvl5pPr marL="1764060" algn="l" defTabSz="882030" rtl="0" eaLnBrk="1" latinLnBrk="0" hangingPunct="1">
        <a:defRPr sz="1736" kern="1200">
          <a:solidFill>
            <a:schemeClr val="tx1"/>
          </a:solidFill>
          <a:latin typeface="+mn-lt"/>
          <a:ea typeface="+mn-ea"/>
          <a:cs typeface="+mn-cs"/>
        </a:defRPr>
      </a:lvl5pPr>
      <a:lvl6pPr marL="2205076" algn="l" defTabSz="882030" rtl="0" eaLnBrk="1" latinLnBrk="0" hangingPunct="1">
        <a:defRPr sz="1736" kern="1200">
          <a:solidFill>
            <a:schemeClr val="tx1"/>
          </a:solidFill>
          <a:latin typeface="+mn-lt"/>
          <a:ea typeface="+mn-ea"/>
          <a:cs typeface="+mn-cs"/>
        </a:defRPr>
      </a:lvl6pPr>
      <a:lvl7pPr marL="2646091" algn="l" defTabSz="882030" rtl="0" eaLnBrk="1" latinLnBrk="0" hangingPunct="1">
        <a:defRPr sz="1736" kern="1200">
          <a:solidFill>
            <a:schemeClr val="tx1"/>
          </a:solidFill>
          <a:latin typeface="+mn-lt"/>
          <a:ea typeface="+mn-ea"/>
          <a:cs typeface="+mn-cs"/>
        </a:defRPr>
      </a:lvl7pPr>
      <a:lvl8pPr marL="3087106" algn="l" defTabSz="882030" rtl="0" eaLnBrk="1" latinLnBrk="0" hangingPunct="1">
        <a:defRPr sz="1736" kern="1200">
          <a:solidFill>
            <a:schemeClr val="tx1"/>
          </a:solidFill>
          <a:latin typeface="+mn-lt"/>
          <a:ea typeface="+mn-ea"/>
          <a:cs typeface="+mn-cs"/>
        </a:defRPr>
      </a:lvl8pPr>
      <a:lvl9pPr marL="3528121" algn="l" defTabSz="882030" rtl="0" eaLnBrk="1" latinLnBrk="0" hangingPunct="1">
        <a:defRPr sz="1736"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51"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 name="Text Box DG"/>
          <p:cNvSpPr txBox="1">
            <a:spLocks noChangeArrowheads="1"/>
          </p:cNvSpPr>
          <p:nvPr userDrawn="1"/>
        </p:nvSpPr>
        <p:spPr bwMode="auto">
          <a:xfrm>
            <a:off x="772995" y="447366"/>
            <a:ext cx="6706956" cy="2111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GB" sz="772" noProof="0"/>
          </a:p>
        </p:txBody>
      </p:sp>
      <p:sp>
        <p:nvSpPr>
          <p:cNvPr id="10" name="Rectangle 6"/>
          <p:cNvSpPr>
            <a:spLocks noGrp="1" noChangeArrowheads="1"/>
          </p:cNvSpPr>
          <p:nvPr>
            <p:ph type="title"/>
          </p:nvPr>
        </p:nvSpPr>
        <p:spPr bwMode="auto">
          <a:xfrm>
            <a:off x="216000" y="154800"/>
            <a:ext cx="10108800" cy="565200"/>
          </a:xfrm>
          <a:prstGeom prst="rect">
            <a:avLst/>
          </a:prstGeom>
          <a:noFill/>
          <a:ln>
            <a:noFill/>
          </a:ln>
        </p:spPr>
        <p:txBody>
          <a:bodyPr vert="horz" wrap="square" lIns="91440" tIns="45720" rIns="91440" bIns="45720" numCol="1" anchor="ctr" anchorCtr="0" compatLnSpc="1">
            <a:prstTxWarp prst="textNoShape">
              <a:avLst/>
            </a:prstTxWarp>
            <a:spAutoFit/>
          </a:bodyPr>
          <a:lstStyle/>
          <a:p>
            <a:pPr lvl="0" algn="l" rtl="0" eaLnBrk="1" fontAlgn="base" hangingPunct="1">
              <a:spcBef>
                <a:spcPct val="0"/>
              </a:spcBef>
              <a:spcAft>
                <a:spcPct val="0"/>
              </a:spcAft>
            </a:pPr>
            <a:r>
              <a:rPr lang="en-GB" altLang="en-US" noProof="0"/>
              <a:t>CLICK TO EDIT MASTER TITLE STYLE</a:t>
            </a:r>
            <a:endParaRPr lang="en-GB" noProof="0"/>
          </a:p>
        </p:txBody>
      </p:sp>
      <p:sp>
        <p:nvSpPr>
          <p:cNvPr id="63" name="Rectangle 2">
            <a:extLst>
              <a:ext uri="{FF2B5EF4-FFF2-40B4-BE49-F238E27FC236}">
                <a16:creationId xmlns:a16="http://schemas.microsoft.com/office/drawing/2014/main" id="{0341B57B-D657-44D2-A69B-8571F2FEB2FC}"/>
              </a:ext>
            </a:extLst>
          </p:cNvPr>
          <p:cNvSpPr>
            <a:spLocks noGrp="1" noChangeArrowheads="1"/>
          </p:cNvSpPr>
          <p:nvPr>
            <p:ph type="body" idx="1"/>
          </p:nvPr>
        </p:nvSpPr>
        <p:spPr bwMode="auto">
          <a:xfrm>
            <a:off x="219600" y="882000"/>
            <a:ext cx="11764800" cy="532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GB" altLang="en-US" noProof="0"/>
              <a:t>Click to edit Master text styles</a:t>
            </a:r>
          </a:p>
          <a:p>
            <a:pPr lvl="1"/>
            <a:r>
              <a:rPr lang="en-GB" altLang="en-US" noProof="0"/>
              <a:t>Second level</a:t>
            </a:r>
          </a:p>
          <a:p>
            <a:pPr lvl="2"/>
            <a:r>
              <a:rPr lang="en-GB" altLang="en-US" noProof="0"/>
              <a:t>Third level</a:t>
            </a:r>
          </a:p>
          <a:p>
            <a:pPr lvl="3"/>
            <a:r>
              <a:rPr lang="en-GB" altLang="en-US" noProof="0"/>
              <a:t>Fourth level</a:t>
            </a:r>
          </a:p>
          <a:p>
            <a:pPr lvl="4"/>
            <a:r>
              <a:rPr lang="en-GB" altLang="en-US" noProof="0"/>
              <a:t>Fifth level</a:t>
            </a:r>
          </a:p>
        </p:txBody>
      </p:sp>
      <p:sp>
        <p:nvSpPr>
          <p:cNvPr id="67" name="Text Box DG">
            <a:extLst>
              <a:ext uri="{FF2B5EF4-FFF2-40B4-BE49-F238E27FC236}">
                <a16:creationId xmlns:a16="http://schemas.microsoft.com/office/drawing/2014/main" id="{041D4B4D-8C28-4798-BDA6-9AF59297F358}"/>
              </a:ext>
            </a:extLst>
          </p:cNvPr>
          <p:cNvSpPr txBox="1">
            <a:spLocks noChangeArrowheads="1"/>
          </p:cNvSpPr>
          <p:nvPr userDrawn="1"/>
        </p:nvSpPr>
        <p:spPr bwMode="auto">
          <a:xfrm>
            <a:off x="772995" y="447366"/>
            <a:ext cx="6706956" cy="2111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GB" sz="772" noProof="0"/>
          </a:p>
        </p:txBody>
      </p:sp>
      <p:sp>
        <p:nvSpPr>
          <p:cNvPr id="14" name="Text Box 38"/>
          <p:cNvSpPr txBox="1">
            <a:spLocks noChangeArrowheads="1"/>
          </p:cNvSpPr>
          <p:nvPr userDrawn="1"/>
        </p:nvSpPr>
        <p:spPr bwMode="auto">
          <a:xfrm>
            <a:off x="221404" y="6202800"/>
            <a:ext cx="121187"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a:spAutoFit/>
          </a:bodyPr>
          <a:lstStyle/>
          <a:p>
            <a:pPr algn="l">
              <a:spcBef>
                <a:spcPct val="50000"/>
              </a:spcBef>
            </a:pPr>
            <a:r>
              <a:rPr lang="en-GB" sz="800" noProof="0">
                <a:solidFill>
                  <a:srgbClr val="8197A6"/>
                </a:solidFill>
                <a:latin typeface="Arial" panose="020B0604020202020204" pitchFamily="34" charset="0"/>
                <a:cs typeface="Arial" panose="020B0604020202020204" pitchFamily="34" charset="0"/>
              </a:rPr>
              <a:t> </a:t>
            </a:r>
          </a:p>
        </p:txBody>
      </p:sp>
      <p:sp>
        <p:nvSpPr>
          <p:cNvPr id="2" name="Text Box 34">
            <a:extLst>
              <a:ext uri="{FF2B5EF4-FFF2-40B4-BE49-F238E27FC236}">
                <a16:creationId xmlns:a16="http://schemas.microsoft.com/office/drawing/2014/main" id="{06E20340-F309-4C15-A091-9346422556E1}"/>
              </a:ext>
            </a:extLst>
          </p:cNvPr>
          <p:cNvSpPr txBox="1">
            <a:spLocks noChangeArrowheads="1"/>
          </p:cNvSpPr>
          <p:nvPr userDrawn="1"/>
        </p:nvSpPr>
        <p:spPr bwMode="auto">
          <a:xfrm>
            <a:off x="8204400" y="6202800"/>
            <a:ext cx="3751200" cy="21544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Ins="0">
            <a:spAutoFit/>
          </a:bodyPr>
          <a:lstStyle/>
          <a:p>
            <a:pPr algn="r">
              <a:spcBef>
                <a:spcPct val="50000"/>
              </a:spcBef>
            </a:pPr>
            <a:r>
              <a:rPr lang="it-IT" sz="800" noProof="1">
                <a:solidFill>
                  <a:schemeClr val="bg1"/>
                </a:solidFill>
                <a:latin typeface="Arial" panose="020B0604020202020204" pitchFamily="34" charset="0"/>
                <a:cs typeface="Arial" panose="020B0604020202020204" pitchFamily="34" charset="0"/>
              </a:rPr>
              <a:t>  </a:t>
            </a:r>
            <a:fld id="{FDAC5C42-9B53-4063-AF51-A40D4C64F718}" type="slidenum">
              <a:rPr lang="it-IT" sz="800" noProof="1" smtClean="0">
                <a:solidFill>
                  <a:srgbClr val="8197A6"/>
                </a:solidFill>
                <a:latin typeface="Arial" panose="020B0604020202020204" pitchFamily="34" charset="0"/>
                <a:cs typeface="Arial" panose="020B0604020202020204" pitchFamily="34" charset="0"/>
              </a:rPr>
              <a:t>‹#›</a:t>
            </a:fld>
            <a:endParaRPr lang="en-GB" sz="800" noProof="1">
              <a:solidFill>
                <a:srgbClr val="8197A6"/>
              </a:solidFill>
              <a:latin typeface="Arial" panose="020B0604020202020204" pitchFamily="34" charset="0"/>
              <a:cs typeface="Arial" panose="020B0604020202020204" pitchFamily="34" charset="0"/>
            </a:endParaRPr>
          </a:p>
        </p:txBody>
      </p:sp>
      <p:pic>
        <p:nvPicPr>
          <p:cNvPr id="38" name="Picture 37">
            <a:extLst>
              <a:ext uri="{FF2B5EF4-FFF2-40B4-BE49-F238E27FC236}">
                <a16:creationId xmlns:a16="http://schemas.microsoft.com/office/drawing/2014/main" id="{6C395660-CE89-4345-8089-CAD36085B633}"/>
              </a:ext>
            </a:extLst>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10343245" y="6585917"/>
            <a:ext cx="1636920" cy="105918"/>
          </a:xfrm>
          <a:prstGeom prst="rect">
            <a:avLst/>
          </a:prstGeom>
        </p:spPr>
      </p:pic>
      <p:pic>
        <p:nvPicPr>
          <p:cNvPr id="94" name="Picture 93">
            <a:extLst>
              <a:ext uri="{FF2B5EF4-FFF2-40B4-BE49-F238E27FC236}">
                <a16:creationId xmlns:a16="http://schemas.microsoft.com/office/drawing/2014/main" id="{FE516291-A401-44B3-B7C0-494EEF7A0709}"/>
              </a:ext>
            </a:extLst>
          </p:cNvPr>
          <p:cNvPicPr>
            <a:picLocks/>
          </p:cNvPicPr>
          <p:nvPr userDrawn="1"/>
        </p:nvPicPr>
        <p:blipFill>
          <a:blip r:embed="rId18" cstate="print">
            <a:extLst>
              <a:ext uri="{28A0092B-C50C-407E-A947-70E740481C1C}">
                <a14:useLocalDpi xmlns:a14="http://schemas.microsoft.com/office/drawing/2010/main" val="0"/>
              </a:ext>
            </a:extLst>
          </a:blip>
          <a:stretch>
            <a:fillRect/>
          </a:stretch>
        </p:blipFill>
        <p:spPr>
          <a:xfrm>
            <a:off x="10331489" y="-215904"/>
            <a:ext cx="2095200" cy="1314000"/>
          </a:xfrm>
          <a:prstGeom prst="rect">
            <a:avLst/>
          </a:prstGeom>
        </p:spPr>
      </p:pic>
      <p:pic>
        <p:nvPicPr>
          <p:cNvPr id="37" name="Picture 36">
            <a:extLst>
              <a:ext uri="{FF2B5EF4-FFF2-40B4-BE49-F238E27FC236}">
                <a16:creationId xmlns:a16="http://schemas.microsoft.com/office/drawing/2014/main" id="{EBB965BA-5FAA-5543-9444-B14F3D19DD2B}"/>
              </a:ext>
            </a:extLst>
          </p:cNvPr>
          <p:cNvPicPr/>
          <p:nvPr userDrawn="1"/>
        </p:nvPicPr>
        <p:blipFill>
          <a:blip r:embed="rId19">
            <a:extLst>
              <a:ext uri="{28A0092B-C50C-407E-A947-70E740481C1C}">
                <a14:useLocalDpi xmlns:a14="http://schemas.microsoft.com/office/drawing/2010/main"/>
              </a:ext>
            </a:extLst>
          </a:blip>
          <a:stretch>
            <a:fillRect/>
          </a:stretch>
        </p:blipFill>
        <p:spPr>
          <a:xfrm>
            <a:off x="0" y="6453688"/>
            <a:ext cx="9956800" cy="405130"/>
          </a:xfrm>
          <a:prstGeom prst="rect">
            <a:avLst/>
          </a:prstGeom>
        </p:spPr>
      </p:pic>
    </p:spTree>
    <p:extLst>
      <p:ext uri="{BB962C8B-B14F-4D97-AF65-F5344CB8AC3E}">
        <p14:creationId xmlns:p14="http://schemas.microsoft.com/office/powerpoint/2010/main" val="3659391583"/>
      </p:ext>
    </p:extLst>
  </p:cSld>
  <p:clrMap bg1="lt1" tx1="dk1" bg2="lt2" tx2="dk2" accent1="accent1" accent2="accent2" accent3="accent3" accent4="accent4" accent5="accent5" accent6="accent6" hlink="hlink" folHlink="folHlink"/>
  <p:sldLayoutIdLst>
    <p:sldLayoutId id="2147483976" r:id="rId1"/>
    <p:sldLayoutId id="2147483961" r:id="rId2"/>
    <p:sldLayoutId id="2147483962" r:id="rId3"/>
    <p:sldLayoutId id="2147483963" r:id="rId4"/>
    <p:sldLayoutId id="2147483964" r:id="rId5"/>
    <p:sldLayoutId id="2147483965" r:id="rId6"/>
    <p:sldLayoutId id="2147483972" r:id="rId7"/>
    <p:sldLayoutId id="2147483966" r:id="rId8"/>
    <p:sldLayoutId id="2147483967" r:id="rId9"/>
    <p:sldLayoutId id="2147483968" r:id="rId10"/>
    <p:sldLayoutId id="2147483969" r:id="rId11"/>
    <p:sldLayoutId id="2147483978" r:id="rId12"/>
    <p:sldLayoutId id="2147483979" r:id="rId13"/>
    <p:sldLayoutId id="2147483980" r:id="rId14"/>
    <p:sldLayoutId id="2147483983" r:id="rId15"/>
  </p:sldLayoutIdLst>
  <p:hf sldNum="0" hdr="0" dt="0"/>
  <p:txStyles>
    <p:titleStyle>
      <a:lvl1pPr algn="just" rtl="0" fontAlgn="base">
        <a:spcBef>
          <a:spcPct val="0"/>
        </a:spcBef>
        <a:spcAft>
          <a:spcPct val="0"/>
        </a:spcAft>
        <a:defRPr lang="en-GB" sz="3000" b="1" dirty="0" smtClean="0">
          <a:solidFill>
            <a:srgbClr val="003249"/>
          </a:solidFill>
          <a:latin typeface="Arial" panose="020B0604020202020204" pitchFamily="34" charset="0"/>
          <a:ea typeface="+mj-ea"/>
          <a:cs typeface="Arial" panose="020B0604020202020204" pitchFamily="34" charset="0"/>
        </a:defRPr>
      </a:lvl1pPr>
      <a:lvl2pPr algn="l" rtl="0" fontAlgn="base">
        <a:spcBef>
          <a:spcPct val="0"/>
        </a:spcBef>
        <a:spcAft>
          <a:spcPct val="0"/>
        </a:spcAft>
        <a:defRPr sz="2122" b="1">
          <a:solidFill>
            <a:schemeClr val="bg1"/>
          </a:solidFill>
          <a:latin typeface="Verdana" pitchFamily="34" charset="0"/>
        </a:defRPr>
      </a:lvl2pPr>
      <a:lvl3pPr algn="l" rtl="0" fontAlgn="base">
        <a:spcBef>
          <a:spcPct val="0"/>
        </a:spcBef>
        <a:spcAft>
          <a:spcPct val="0"/>
        </a:spcAft>
        <a:defRPr sz="2122" b="1">
          <a:solidFill>
            <a:schemeClr val="bg1"/>
          </a:solidFill>
          <a:latin typeface="Verdana" pitchFamily="34" charset="0"/>
        </a:defRPr>
      </a:lvl3pPr>
      <a:lvl4pPr algn="l" rtl="0" fontAlgn="base">
        <a:spcBef>
          <a:spcPct val="0"/>
        </a:spcBef>
        <a:spcAft>
          <a:spcPct val="0"/>
        </a:spcAft>
        <a:defRPr sz="2122" b="1">
          <a:solidFill>
            <a:schemeClr val="bg1"/>
          </a:solidFill>
          <a:latin typeface="Verdana" pitchFamily="34" charset="0"/>
        </a:defRPr>
      </a:lvl4pPr>
      <a:lvl5pPr algn="l" rtl="0" fontAlgn="base">
        <a:spcBef>
          <a:spcPct val="0"/>
        </a:spcBef>
        <a:spcAft>
          <a:spcPct val="0"/>
        </a:spcAft>
        <a:defRPr sz="2122" b="1">
          <a:solidFill>
            <a:schemeClr val="bg1"/>
          </a:solidFill>
          <a:latin typeface="Verdana" pitchFamily="34" charset="0"/>
        </a:defRPr>
      </a:lvl5pPr>
      <a:lvl6pPr marL="441015" algn="l" rtl="0" fontAlgn="base">
        <a:spcBef>
          <a:spcPct val="0"/>
        </a:spcBef>
        <a:spcAft>
          <a:spcPct val="0"/>
        </a:spcAft>
        <a:defRPr sz="2122" b="1">
          <a:solidFill>
            <a:schemeClr val="bg1"/>
          </a:solidFill>
          <a:latin typeface="Verdana" pitchFamily="34" charset="0"/>
        </a:defRPr>
      </a:lvl6pPr>
      <a:lvl7pPr marL="882030" algn="l" rtl="0" fontAlgn="base">
        <a:spcBef>
          <a:spcPct val="0"/>
        </a:spcBef>
        <a:spcAft>
          <a:spcPct val="0"/>
        </a:spcAft>
        <a:defRPr sz="2122" b="1">
          <a:solidFill>
            <a:schemeClr val="bg1"/>
          </a:solidFill>
          <a:latin typeface="Verdana" pitchFamily="34" charset="0"/>
        </a:defRPr>
      </a:lvl7pPr>
      <a:lvl8pPr marL="1323045" algn="l" rtl="0" fontAlgn="base">
        <a:spcBef>
          <a:spcPct val="0"/>
        </a:spcBef>
        <a:spcAft>
          <a:spcPct val="0"/>
        </a:spcAft>
        <a:defRPr sz="2122" b="1">
          <a:solidFill>
            <a:schemeClr val="bg1"/>
          </a:solidFill>
          <a:latin typeface="Verdana" pitchFamily="34" charset="0"/>
        </a:defRPr>
      </a:lvl8pPr>
      <a:lvl9pPr marL="1764060" algn="l" rtl="0" fontAlgn="base">
        <a:spcBef>
          <a:spcPct val="0"/>
        </a:spcBef>
        <a:spcAft>
          <a:spcPct val="0"/>
        </a:spcAft>
        <a:defRPr sz="2122" b="1">
          <a:solidFill>
            <a:schemeClr val="bg1"/>
          </a:solidFill>
          <a:latin typeface="Verdana" pitchFamily="34" charset="0"/>
        </a:defRPr>
      </a:lvl9pPr>
    </p:titleStyle>
    <p:bodyStyle>
      <a:lvl1pPr marL="0" indent="0" algn="l" rtl="0" eaLnBrk="0" fontAlgn="base" hangingPunct="0">
        <a:lnSpc>
          <a:spcPct val="119000"/>
        </a:lnSpc>
        <a:spcBef>
          <a:spcPct val="20000"/>
        </a:spcBef>
        <a:spcAft>
          <a:spcPct val="0"/>
        </a:spcAft>
        <a:buClr>
          <a:srgbClr val="8197A6"/>
        </a:buClr>
        <a:buFont typeface="Arial" panose="020B0604020202020204" pitchFamily="34" charset="0"/>
        <a:buNone/>
        <a:defRPr lang="en-US" altLang="en-US" sz="1800" dirty="0">
          <a:solidFill>
            <a:srgbClr val="8197A6"/>
          </a:solidFill>
          <a:latin typeface="Arial" panose="020B0604020202020204" pitchFamily="34" charset="0"/>
          <a:ea typeface="MS PGothic" pitchFamily="34" charset="-128"/>
          <a:cs typeface="Arial" panose="020B0604020202020204" pitchFamily="34" charset="0"/>
        </a:defRPr>
      </a:lvl1pPr>
      <a:lvl2pPr marL="781326" indent="0" algn="l" rtl="0" eaLnBrk="0" fontAlgn="base" hangingPunct="0">
        <a:lnSpc>
          <a:spcPct val="119000"/>
        </a:lnSpc>
        <a:spcBef>
          <a:spcPct val="20000"/>
        </a:spcBef>
        <a:spcAft>
          <a:spcPct val="0"/>
        </a:spcAft>
        <a:buClr>
          <a:schemeClr val="accent1"/>
        </a:buClr>
        <a:buFont typeface="Verdana" pitchFamily="34" charset="0"/>
        <a:buNone/>
        <a:defRPr lang="en-US" altLang="en-US" sz="1800" dirty="0">
          <a:solidFill>
            <a:srgbClr val="8197A6"/>
          </a:solidFill>
          <a:latin typeface="Arial" panose="020B0604020202020204" pitchFamily="34" charset="0"/>
          <a:ea typeface="MS PGothic" pitchFamily="34" charset="-128"/>
          <a:cs typeface="Arial" panose="020B0604020202020204" pitchFamily="34" charset="0"/>
        </a:defRPr>
      </a:lvl2pPr>
      <a:lvl3pPr marL="1357771" indent="0" algn="l" rtl="0" eaLnBrk="0" fontAlgn="base" hangingPunct="0">
        <a:lnSpc>
          <a:spcPct val="119000"/>
        </a:lnSpc>
        <a:spcBef>
          <a:spcPct val="20000"/>
        </a:spcBef>
        <a:spcAft>
          <a:spcPct val="0"/>
        </a:spcAft>
        <a:buClr>
          <a:schemeClr val="accent1"/>
        </a:buClr>
        <a:buFont typeface="Verdana" pitchFamily="34" charset="0"/>
        <a:buNone/>
        <a:defRPr lang="en-US" altLang="en-US" sz="1800" dirty="0">
          <a:solidFill>
            <a:srgbClr val="8197A6"/>
          </a:solidFill>
          <a:latin typeface="Arial" panose="020B0604020202020204" pitchFamily="34" charset="0"/>
          <a:ea typeface="MS PGothic" pitchFamily="34" charset="-128"/>
          <a:cs typeface="Arial" panose="020B0604020202020204" pitchFamily="34" charset="0"/>
        </a:defRPr>
      </a:lvl3pPr>
      <a:lvl4pPr marL="1934216" indent="0" algn="l" rtl="0" eaLnBrk="0" fontAlgn="base" hangingPunct="0">
        <a:lnSpc>
          <a:spcPct val="119000"/>
        </a:lnSpc>
        <a:spcBef>
          <a:spcPct val="20000"/>
        </a:spcBef>
        <a:spcAft>
          <a:spcPct val="0"/>
        </a:spcAft>
        <a:buClr>
          <a:schemeClr val="accent1"/>
        </a:buClr>
        <a:buFont typeface="Verdana" pitchFamily="34" charset="0"/>
        <a:buNone/>
        <a:defRPr lang="en-US" altLang="en-US" sz="1800" dirty="0">
          <a:solidFill>
            <a:srgbClr val="8197A6"/>
          </a:solidFill>
          <a:latin typeface="Arial" charset="0"/>
          <a:ea typeface="MS PGothic" pitchFamily="34" charset="-128"/>
          <a:cs typeface="Arial" charset="0"/>
        </a:defRPr>
      </a:lvl4pPr>
      <a:lvl5pPr marL="2510661" indent="0" algn="l" rtl="0" eaLnBrk="0" fontAlgn="base" hangingPunct="0">
        <a:lnSpc>
          <a:spcPct val="119000"/>
        </a:lnSpc>
        <a:spcBef>
          <a:spcPct val="20000"/>
        </a:spcBef>
        <a:spcAft>
          <a:spcPct val="0"/>
        </a:spcAft>
        <a:buClr>
          <a:schemeClr val="accent1"/>
        </a:buClr>
        <a:buFont typeface="Verdana" pitchFamily="34" charset="0"/>
        <a:buNone/>
        <a:defRPr lang="en-GB" altLang="en-US" sz="1800" dirty="0">
          <a:solidFill>
            <a:srgbClr val="8197A6"/>
          </a:solidFill>
          <a:latin typeface="Arial" charset="0"/>
          <a:ea typeface="MS PGothic" pitchFamily="34" charset="-128"/>
          <a:cs typeface="Arial" charset="0"/>
        </a:defRPr>
      </a:lvl5pPr>
      <a:lvl6pPr marL="3356615" indent="-404264" algn="l" rtl="0" fontAlgn="base">
        <a:lnSpc>
          <a:spcPct val="119000"/>
        </a:lnSpc>
        <a:spcBef>
          <a:spcPct val="20000"/>
        </a:spcBef>
        <a:spcAft>
          <a:spcPct val="0"/>
        </a:spcAft>
        <a:buClr>
          <a:schemeClr val="accent1"/>
        </a:buClr>
        <a:buFont typeface="Verdana" pitchFamily="34" charset="0"/>
        <a:buChar char="–"/>
        <a:defRPr sz="1543">
          <a:solidFill>
            <a:schemeClr val="bg2"/>
          </a:solidFill>
          <a:latin typeface="+mn-lt"/>
        </a:defRPr>
      </a:lvl6pPr>
      <a:lvl7pPr marL="3797630" indent="-404264" algn="l" rtl="0" fontAlgn="base">
        <a:lnSpc>
          <a:spcPct val="119000"/>
        </a:lnSpc>
        <a:spcBef>
          <a:spcPct val="20000"/>
        </a:spcBef>
        <a:spcAft>
          <a:spcPct val="0"/>
        </a:spcAft>
        <a:buClr>
          <a:schemeClr val="accent1"/>
        </a:buClr>
        <a:buFont typeface="Verdana" pitchFamily="34" charset="0"/>
        <a:buChar char="–"/>
        <a:defRPr sz="1543">
          <a:solidFill>
            <a:schemeClr val="bg2"/>
          </a:solidFill>
          <a:latin typeface="+mn-lt"/>
        </a:defRPr>
      </a:lvl7pPr>
      <a:lvl8pPr marL="4238645" indent="-404264" algn="l" rtl="0" fontAlgn="base">
        <a:lnSpc>
          <a:spcPct val="119000"/>
        </a:lnSpc>
        <a:spcBef>
          <a:spcPct val="20000"/>
        </a:spcBef>
        <a:spcAft>
          <a:spcPct val="0"/>
        </a:spcAft>
        <a:buClr>
          <a:schemeClr val="accent1"/>
        </a:buClr>
        <a:buFont typeface="Verdana" pitchFamily="34" charset="0"/>
        <a:buChar char="–"/>
        <a:defRPr sz="1543">
          <a:solidFill>
            <a:schemeClr val="bg2"/>
          </a:solidFill>
          <a:latin typeface="+mn-lt"/>
        </a:defRPr>
      </a:lvl8pPr>
      <a:lvl9pPr marL="4679660" indent="-404264" algn="l" rtl="0" fontAlgn="base">
        <a:lnSpc>
          <a:spcPct val="119000"/>
        </a:lnSpc>
        <a:spcBef>
          <a:spcPct val="20000"/>
        </a:spcBef>
        <a:spcAft>
          <a:spcPct val="0"/>
        </a:spcAft>
        <a:buClr>
          <a:schemeClr val="accent1"/>
        </a:buClr>
        <a:buFont typeface="Verdana" pitchFamily="34" charset="0"/>
        <a:buChar char="–"/>
        <a:defRPr sz="1543">
          <a:solidFill>
            <a:schemeClr val="bg2"/>
          </a:solidFill>
          <a:latin typeface="+mn-lt"/>
        </a:defRPr>
      </a:lvl9pPr>
    </p:bodyStyle>
    <p:otherStyle>
      <a:defPPr>
        <a:defRPr lang="en-US"/>
      </a:defPPr>
      <a:lvl1pPr marL="0" algn="l" defTabSz="882030" rtl="0" eaLnBrk="1" latinLnBrk="0" hangingPunct="1">
        <a:defRPr sz="1736" kern="1200">
          <a:solidFill>
            <a:schemeClr val="tx1"/>
          </a:solidFill>
          <a:latin typeface="+mn-lt"/>
          <a:ea typeface="+mn-ea"/>
          <a:cs typeface="+mn-cs"/>
        </a:defRPr>
      </a:lvl1pPr>
      <a:lvl2pPr marL="441015" algn="l" defTabSz="882030" rtl="0" eaLnBrk="1" latinLnBrk="0" hangingPunct="1">
        <a:defRPr sz="1736" kern="1200">
          <a:solidFill>
            <a:schemeClr val="tx1"/>
          </a:solidFill>
          <a:latin typeface="+mn-lt"/>
          <a:ea typeface="+mn-ea"/>
          <a:cs typeface="+mn-cs"/>
        </a:defRPr>
      </a:lvl2pPr>
      <a:lvl3pPr marL="882030" algn="l" defTabSz="882030" rtl="0" eaLnBrk="1" latinLnBrk="0" hangingPunct="1">
        <a:defRPr sz="1736" kern="1200">
          <a:solidFill>
            <a:schemeClr val="tx1"/>
          </a:solidFill>
          <a:latin typeface="+mn-lt"/>
          <a:ea typeface="+mn-ea"/>
          <a:cs typeface="+mn-cs"/>
        </a:defRPr>
      </a:lvl3pPr>
      <a:lvl4pPr marL="1323045" algn="l" defTabSz="882030" rtl="0" eaLnBrk="1" latinLnBrk="0" hangingPunct="1">
        <a:defRPr sz="1736" kern="1200">
          <a:solidFill>
            <a:schemeClr val="tx1"/>
          </a:solidFill>
          <a:latin typeface="+mn-lt"/>
          <a:ea typeface="+mn-ea"/>
          <a:cs typeface="+mn-cs"/>
        </a:defRPr>
      </a:lvl4pPr>
      <a:lvl5pPr marL="1764060" algn="l" defTabSz="882030" rtl="0" eaLnBrk="1" latinLnBrk="0" hangingPunct="1">
        <a:defRPr sz="1736" kern="1200">
          <a:solidFill>
            <a:schemeClr val="tx1"/>
          </a:solidFill>
          <a:latin typeface="+mn-lt"/>
          <a:ea typeface="+mn-ea"/>
          <a:cs typeface="+mn-cs"/>
        </a:defRPr>
      </a:lvl5pPr>
      <a:lvl6pPr marL="2205076" algn="l" defTabSz="882030" rtl="0" eaLnBrk="1" latinLnBrk="0" hangingPunct="1">
        <a:defRPr sz="1736" kern="1200">
          <a:solidFill>
            <a:schemeClr val="tx1"/>
          </a:solidFill>
          <a:latin typeface="+mn-lt"/>
          <a:ea typeface="+mn-ea"/>
          <a:cs typeface="+mn-cs"/>
        </a:defRPr>
      </a:lvl6pPr>
      <a:lvl7pPr marL="2646091" algn="l" defTabSz="882030" rtl="0" eaLnBrk="1" latinLnBrk="0" hangingPunct="1">
        <a:defRPr sz="1736" kern="1200">
          <a:solidFill>
            <a:schemeClr val="tx1"/>
          </a:solidFill>
          <a:latin typeface="+mn-lt"/>
          <a:ea typeface="+mn-ea"/>
          <a:cs typeface="+mn-cs"/>
        </a:defRPr>
      </a:lvl7pPr>
      <a:lvl8pPr marL="3087106" algn="l" defTabSz="882030" rtl="0" eaLnBrk="1" latinLnBrk="0" hangingPunct="1">
        <a:defRPr sz="1736" kern="1200">
          <a:solidFill>
            <a:schemeClr val="tx1"/>
          </a:solidFill>
          <a:latin typeface="+mn-lt"/>
          <a:ea typeface="+mn-ea"/>
          <a:cs typeface="+mn-cs"/>
        </a:defRPr>
      </a:lvl8pPr>
      <a:lvl9pPr marL="3528121" algn="l" defTabSz="882030" rtl="0" eaLnBrk="1" latinLnBrk="0" hangingPunct="1">
        <a:defRPr sz="1736"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51"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 name="Text Box DG"/>
          <p:cNvSpPr txBox="1">
            <a:spLocks noChangeArrowheads="1"/>
          </p:cNvSpPr>
          <p:nvPr userDrawn="1"/>
        </p:nvSpPr>
        <p:spPr bwMode="auto">
          <a:xfrm>
            <a:off x="772995" y="447366"/>
            <a:ext cx="6706956" cy="2111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GB" sz="772" noProof="0"/>
          </a:p>
        </p:txBody>
      </p:sp>
      <p:sp>
        <p:nvSpPr>
          <p:cNvPr id="10" name="Rectangle 6"/>
          <p:cNvSpPr>
            <a:spLocks noGrp="1" noChangeArrowheads="1"/>
          </p:cNvSpPr>
          <p:nvPr>
            <p:ph type="title"/>
          </p:nvPr>
        </p:nvSpPr>
        <p:spPr bwMode="auto">
          <a:xfrm>
            <a:off x="216000" y="154800"/>
            <a:ext cx="9748800" cy="565200"/>
          </a:xfrm>
          <a:prstGeom prst="rect">
            <a:avLst/>
          </a:prstGeom>
          <a:noFill/>
          <a:ln>
            <a:noFill/>
          </a:ln>
        </p:spPr>
        <p:txBody>
          <a:bodyPr vert="horz" wrap="square" lIns="91440" tIns="45720" rIns="91440" bIns="45720" numCol="1" anchor="ctr" anchorCtr="0" compatLnSpc="1">
            <a:prstTxWarp prst="textNoShape">
              <a:avLst/>
            </a:prstTxWarp>
            <a:spAutoFit/>
          </a:bodyPr>
          <a:lstStyle/>
          <a:p>
            <a:pPr lvl="0" algn="l" rtl="0" eaLnBrk="1" fontAlgn="base" hangingPunct="1">
              <a:spcBef>
                <a:spcPct val="0"/>
              </a:spcBef>
              <a:spcAft>
                <a:spcPct val="0"/>
              </a:spcAft>
            </a:pPr>
            <a:r>
              <a:rPr lang="en-GB" altLang="en-US" noProof="0"/>
              <a:t>CLICK TO EDIT MASTER TITLE STYLE</a:t>
            </a:r>
            <a:endParaRPr lang="en-GB" noProof="0"/>
          </a:p>
        </p:txBody>
      </p:sp>
      <p:sp>
        <p:nvSpPr>
          <p:cNvPr id="14" name="Text Box 38"/>
          <p:cNvSpPr txBox="1">
            <a:spLocks noChangeArrowheads="1"/>
          </p:cNvSpPr>
          <p:nvPr userDrawn="1"/>
        </p:nvSpPr>
        <p:spPr bwMode="auto">
          <a:xfrm>
            <a:off x="221404" y="6202800"/>
            <a:ext cx="121187"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a:spAutoFit/>
          </a:bodyPr>
          <a:lstStyle/>
          <a:p>
            <a:pPr algn="l">
              <a:spcBef>
                <a:spcPct val="50000"/>
              </a:spcBef>
            </a:pPr>
            <a:r>
              <a:rPr lang="en-GB" sz="800" noProof="0">
                <a:solidFill>
                  <a:srgbClr val="8197A6"/>
                </a:solidFill>
                <a:latin typeface="Arial" panose="020B0604020202020204" pitchFamily="34" charset="0"/>
                <a:cs typeface="Arial" panose="020B0604020202020204" pitchFamily="34" charset="0"/>
              </a:rPr>
              <a:t> </a:t>
            </a:r>
          </a:p>
        </p:txBody>
      </p:sp>
      <p:cxnSp>
        <p:nvCxnSpPr>
          <p:cNvPr id="34" name="Straight Connector 64">
            <a:extLst>
              <a:ext uri="{FF2B5EF4-FFF2-40B4-BE49-F238E27FC236}">
                <a16:creationId xmlns:a16="http://schemas.microsoft.com/office/drawing/2014/main" id="{8F972EA9-1462-4B0E-A09A-25D9F39ABE44}"/>
              </a:ext>
            </a:extLst>
          </p:cNvPr>
          <p:cNvCxnSpPr>
            <a:cxnSpLocks/>
          </p:cNvCxnSpPr>
          <p:nvPr userDrawn="1"/>
        </p:nvCxnSpPr>
        <p:spPr>
          <a:xfrm>
            <a:off x="222041" y="6411947"/>
            <a:ext cx="11768092" cy="0"/>
          </a:xfrm>
          <a:prstGeom prst="line">
            <a:avLst/>
          </a:prstGeom>
          <a:ln w="9525"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pic>
        <p:nvPicPr>
          <p:cNvPr id="4" name="Picture 5">
            <a:extLst>
              <a:ext uri="{FF2B5EF4-FFF2-40B4-BE49-F238E27FC236}">
                <a16:creationId xmlns:a16="http://schemas.microsoft.com/office/drawing/2014/main" id="{5217072E-26F2-4536-B7A4-4922A861EFC0}"/>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371529" y="6578011"/>
            <a:ext cx="1641396" cy="113828"/>
          </a:xfrm>
          <a:prstGeom prst="rect">
            <a:avLst/>
          </a:prstGeom>
        </p:spPr>
      </p:pic>
      <p:sp>
        <p:nvSpPr>
          <p:cNvPr id="63" name="Rectangle 2">
            <a:extLst>
              <a:ext uri="{FF2B5EF4-FFF2-40B4-BE49-F238E27FC236}">
                <a16:creationId xmlns:a16="http://schemas.microsoft.com/office/drawing/2014/main" id="{0341B57B-D657-44D2-A69B-8571F2FEB2FC}"/>
              </a:ext>
            </a:extLst>
          </p:cNvPr>
          <p:cNvSpPr>
            <a:spLocks noGrp="1" noChangeArrowheads="1"/>
          </p:cNvSpPr>
          <p:nvPr>
            <p:ph type="body" idx="1"/>
          </p:nvPr>
        </p:nvSpPr>
        <p:spPr bwMode="auto">
          <a:xfrm>
            <a:off x="218859" y="882000"/>
            <a:ext cx="11764800" cy="532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GB" altLang="en-US" noProof="0"/>
              <a:t>Click to edit Master text styles</a:t>
            </a:r>
          </a:p>
          <a:p>
            <a:pPr lvl="1"/>
            <a:r>
              <a:rPr lang="en-GB" altLang="en-US" noProof="0"/>
              <a:t>Second level</a:t>
            </a:r>
          </a:p>
          <a:p>
            <a:pPr lvl="2"/>
            <a:r>
              <a:rPr lang="en-GB" altLang="en-US" noProof="0"/>
              <a:t>Third level</a:t>
            </a:r>
          </a:p>
          <a:p>
            <a:pPr lvl="3"/>
            <a:r>
              <a:rPr lang="en-GB" altLang="en-US" noProof="0"/>
              <a:t>Fourth level</a:t>
            </a:r>
          </a:p>
          <a:p>
            <a:pPr lvl="4"/>
            <a:r>
              <a:rPr lang="en-GB" altLang="en-US" noProof="0"/>
              <a:t>Fifth level</a:t>
            </a:r>
          </a:p>
        </p:txBody>
      </p:sp>
      <p:sp>
        <p:nvSpPr>
          <p:cNvPr id="5" name="Text Box 34">
            <a:extLst>
              <a:ext uri="{FF2B5EF4-FFF2-40B4-BE49-F238E27FC236}">
                <a16:creationId xmlns:a16="http://schemas.microsoft.com/office/drawing/2014/main" id="{3DFCB740-7646-4EBC-AD20-3EBB6A01A799}"/>
              </a:ext>
            </a:extLst>
          </p:cNvPr>
          <p:cNvSpPr txBox="1">
            <a:spLocks noChangeArrowheads="1"/>
          </p:cNvSpPr>
          <p:nvPr userDrawn="1"/>
        </p:nvSpPr>
        <p:spPr bwMode="auto">
          <a:xfrm>
            <a:off x="8204400" y="6202800"/>
            <a:ext cx="3751200" cy="21544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Ins="0">
            <a:spAutoFit/>
          </a:bodyPr>
          <a:lstStyle/>
          <a:p>
            <a:pPr algn="r">
              <a:spcBef>
                <a:spcPct val="50000"/>
              </a:spcBef>
            </a:pPr>
            <a:r>
              <a:rPr lang="it-IT" sz="800" noProof="1">
                <a:solidFill>
                  <a:schemeClr val="bg1"/>
                </a:solidFill>
                <a:latin typeface="Arial" panose="020B0604020202020204" pitchFamily="34" charset="0"/>
                <a:cs typeface="Arial" panose="020B0604020202020204" pitchFamily="34" charset="0"/>
              </a:rPr>
              <a:t>  </a:t>
            </a:r>
            <a:fld id="{FDAC5C42-9B53-4063-AF51-A40D4C64F718}" type="slidenum">
              <a:rPr lang="it-IT" sz="800" noProof="1" smtClean="0">
                <a:solidFill>
                  <a:srgbClr val="8197A6"/>
                </a:solidFill>
                <a:latin typeface="Arial" panose="020B0604020202020204" pitchFamily="34" charset="0"/>
                <a:cs typeface="Arial" panose="020B0604020202020204" pitchFamily="34" charset="0"/>
              </a:rPr>
              <a:t>‹#›</a:t>
            </a:fld>
            <a:endParaRPr lang="en-GB" sz="800" noProof="1">
              <a:solidFill>
                <a:srgbClr val="8197A6"/>
              </a:solidFill>
              <a:latin typeface="Arial" panose="020B0604020202020204" pitchFamily="34" charset="0"/>
              <a:cs typeface="Arial" panose="020B0604020202020204" pitchFamily="34" charset="0"/>
            </a:endParaRPr>
          </a:p>
        </p:txBody>
      </p:sp>
      <p:pic>
        <p:nvPicPr>
          <p:cNvPr id="37" name="Picture 36">
            <a:extLst>
              <a:ext uri="{FF2B5EF4-FFF2-40B4-BE49-F238E27FC236}">
                <a16:creationId xmlns:a16="http://schemas.microsoft.com/office/drawing/2014/main" id="{C07ED2C1-0776-4663-8284-733C83AE3730}"/>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343245" y="6585917"/>
            <a:ext cx="1636920" cy="105918"/>
          </a:xfrm>
          <a:prstGeom prst="rect">
            <a:avLst/>
          </a:prstGeom>
        </p:spPr>
      </p:pic>
      <p:pic>
        <p:nvPicPr>
          <p:cNvPr id="94" name="Picture 93">
            <a:extLst>
              <a:ext uri="{FF2B5EF4-FFF2-40B4-BE49-F238E27FC236}">
                <a16:creationId xmlns:a16="http://schemas.microsoft.com/office/drawing/2014/main" id="{EF90349B-FF48-4A3E-8266-C6C8B77A2E91}"/>
              </a:ext>
            </a:extLst>
          </p:cNvPr>
          <p:cNvPicPr>
            <a:picLocks/>
          </p:cNvPicPr>
          <p:nvPr userDrawn="1"/>
        </p:nvPicPr>
        <p:blipFill>
          <a:blip r:embed="rId5" cstate="print">
            <a:extLst>
              <a:ext uri="{28A0092B-C50C-407E-A947-70E740481C1C}">
                <a14:useLocalDpi xmlns:a14="http://schemas.microsoft.com/office/drawing/2010/main" val="0"/>
              </a:ext>
            </a:extLst>
          </a:blip>
          <a:stretch>
            <a:fillRect/>
          </a:stretch>
        </p:blipFill>
        <p:spPr>
          <a:xfrm>
            <a:off x="10331489" y="-215904"/>
            <a:ext cx="2095200" cy="1314000"/>
          </a:xfrm>
          <a:prstGeom prst="rect">
            <a:avLst/>
          </a:prstGeom>
        </p:spPr>
      </p:pic>
      <p:pic>
        <p:nvPicPr>
          <p:cNvPr id="38" name="Picture 37">
            <a:extLst>
              <a:ext uri="{FF2B5EF4-FFF2-40B4-BE49-F238E27FC236}">
                <a16:creationId xmlns:a16="http://schemas.microsoft.com/office/drawing/2014/main" id="{EBB965BA-5FAA-5543-9444-B14F3D19DD2B}"/>
              </a:ext>
            </a:extLst>
          </p:cNvPr>
          <p:cNvPicPr/>
          <p:nvPr userDrawn="1"/>
        </p:nvPicPr>
        <p:blipFill>
          <a:blip r:embed="rId6">
            <a:extLst>
              <a:ext uri="{28A0092B-C50C-407E-A947-70E740481C1C}">
                <a14:useLocalDpi xmlns:a14="http://schemas.microsoft.com/office/drawing/2010/main"/>
              </a:ext>
            </a:extLst>
          </a:blip>
          <a:stretch>
            <a:fillRect/>
          </a:stretch>
        </p:blipFill>
        <p:spPr>
          <a:xfrm>
            <a:off x="0" y="6455900"/>
            <a:ext cx="9956800" cy="405130"/>
          </a:xfrm>
          <a:prstGeom prst="rect">
            <a:avLst/>
          </a:prstGeom>
        </p:spPr>
      </p:pic>
    </p:spTree>
    <p:extLst>
      <p:ext uri="{BB962C8B-B14F-4D97-AF65-F5344CB8AC3E}">
        <p14:creationId xmlns:p14="http://schemas.microsoft.com/office/powerpoint/2010/main" val="4140336850"/>
      </p:ext>
    </p:extLst>
  </p:cSld>
  <p:clrMap bg1="lt1" tx1="dk1" bg2="lt2" tx2="dk2" accent1="accent1" accent2="accent2" accent3="accent3" accent4="accent4" accent5="accent5" accent6="accent6" hlink="hlink" folHlink="folHlink"/>
  <p:sldLayoutIdLst>
    <p:sldLayoutId id="2147483971" r:id="rId1"/>
  </p:sldLayoutIdLst>
  <p:hf sldNum="0" hdr="0" dt="0"/>
  <p:txStyles>
    <p:titleStyle>
      <a:lvl1pPr algn="just" rtl="0" fontAlgn="base">
        <a:spcBef>
          <a:spcPct val="0"/>
        </a:spcBef>
        <a:spcAft>
          <a:spcPct val="0"/>
        </a:spcAft>
        <a:defRPr lang="en-GB" sz="3000" b="1" dirty="0" smtClean="0">
          <a:solidFill>
            <a:srgbClr val="003249"/>
          </a:solidFill>
          <a:latin typeface="Arial" panose="020B0604020202020204" pitchFamily="34" charset="0"/>
          <a:ea typeface="+mj-ea"/>
          <a:cs typeface="Arial" panose="020B0604020202020204" pitchFamily="34" charset="0"/>
        </a:defRPr>
      </a:lvl1pPr>
      <a:lvl2pPr algn="l" rtl="0" fontAlgn="base">
        <a:spcBef>
          <a:spcPct val="0"/>
        </a:spcBef>
        <a:spcAft>
          <a:spcPct val="0"/>
        </a:spcAft>
        <a:defRPr sz="2122" b="1">
          <a:solidFill>
            <a:schemeClr val="bg1"/>
          </a:solidFill>
          <a:latin typeface="Verdana" pitchFamily="34" charset="0"/>
        </a:defRPr>
      </a:lvl2pPr>
      <a:lvl3pPr algn="l" rtl="0" fontAlgn="base">
        <a:spcBef>
          <a:spcPct val="0"/>
        </a:spcBef>
        <a:spcAft>
          <a:spcPct val="0"/>
        </a:spcAft>
        <a:defRPr sz="2122" b="1">
          <a:solidFill>
            <a:schemeClr val="bg1"/>
          </a:solidFill>
          <a:latin typeface="Verdana" pitchFamily="34" charset="0"/>
        </a:defRPr>
      </a:lvl3pPr>
      <a:lvl4pPr algn="l" rtl="0" fontAlgn="base">
        <a:spcBef>
          <a:spcPct val="0"/>
        </a:spcBef>
        <a:spcAft>
          <a:spcPct val="0"/>
        </a:spcAft>
        <a:defRPr sz="2122" b="1">
          <a:solidFill>
            <a:schemeClr val="bg1"/>
          </a:solidFill>
          <a:latin typeface="Verdana" pitchFamily="34" charset="0"/>
        </a:defRPr>
      </a:lvl4pPr>
      <a:lvl5pPr algn="l" rtl="0" fontAlgn="base">
        <a:spcBef>
          <a:spcPct val="0"/>
        </a:spcBef>
        <a:spcAft>
          <a:spcPct val="0"/>
        </a:spcAft>
        <a:defRPr sz="2122" b="1">
          <a:solidFill>
            <a:schemeClr val="bg1"/>
          </a:solidFill>
          <a:latin typeface="Verdana" pitchFamily="34" charset="0"/>
        </a:defRPr>
      </a:lvl5pPr>
      <a:lvl6pPr marL="441015" algn="l" rtl="0" fontAlgn="base">
        <a:spcBef>
          <a:spcPct val="0"/>
        </a:spcBef>
        <a:spcAft>
          <a:spcPct val="0"/>
        </a:spcAft>
        <a:defRPr sz="2122" b="1">
          <a:solidFill>
            <a:schemeClr val="bg1"/>
          </a:solidFill>
          <a:latin typeface="Verdana" pitchFamily="34" charset="0"/>
        </a:defRPr>
      </a:lvl6pPr>
      <a:lvl7pPr marL="882030" algn="l" rtl="0" fontAlgn="base">
        <a:spcBef>
          <a:spcPct val="0"/>
        </a:spcBef>
        <a:spcAft>
          <a:spcPct val="0"/>
        </a:spcAft>
        <a:defRPr sz="2122" b="1">
          <a:solidFill>
            <a:schemeClr val="bg1"/>
          </a:solidFill>
          <a:latin typeface="Verdana" pitchFamily="34" charset="0"/>
        </a:defRPr>
      </a:lvl7pPr>
      <a:lvl8pPr marL="1323045" algn="l" rtl="0" fontAlgn="base">
        <a:spcBef>
          <a:spcPct val="0"/>
        </a:spcBef>
        <a:spcAft>
          <a:spcPct val="0"/>
        </a:spcAft>
        <a:defRPr sz="2122" b="1">
          <a:solidFill>
            <a:schemeClr val="bg1"/>
          </a:solidFill>
          <a:latin typeface="Verdana" pitchFamily="34" charset="0"/>
        </a:defRPr>
      </a:lvl8pPr>
      <a:lvl9pPr marL="1764060" algn="l" rtl="0" fontAlgn="base">
        <a:spcBef>
          <a:spcPct val="0"/>
        </a:spcBef>
        <a:spcAft>
          <a:spcPct val="0"/>
        </a:spcAft>
        <a:defRPr sz="2122" b="1">
          <a:solidFill>
            <a:schemeClr val="bg1"/>
          </a:solidFill>
          <a:latin typeface="Verdana" pitchFamily="34" charset="0"/>
        </a:defRPr>
      </a:lvl9pPr>
    </p:titleStyle>
    <p:bodyStyle>
      <a:lvl1pPr marL="0" indent="0" algn="l" rtl="0" eaLnBrk="0" fontAlgn="base" hangingPunct="0">
        <a:lnSpc>
          <a:spcPct val="119000"/>
        </a:lnSpc>
        <a:spcBef>
          <a:spcPct val="20000"/>
        </a:spcBef>
        <a:spcAft>
          <a:spcPct val="0"/>
        </a:spcAft>
        <a:buClr>
          <a:srgbClr val="8197A6"/>
        </a:buClr>
        <a:buFont typeface="Arial" panose="020B0604020202020204" pitchFamily="34" charset="0"/>
        <a:buNone/>
        <a:defRPr lang="en-US" altLang="en-US" sz="1800" dirty="0">
          <a:solidFill>
            <a:srgbClr val="8197A6"/>
          </a:solidFill>
          <a:latin typeface="Arial" panose="020B0604020202020204" pitchFamily="34" charset="0"/>
          <a:ea typeface="MS PGothic" pitchFamily="34" charset="-128"/>
          <a:cs typeface="Arial" panose="020B0604020202020204" pitchFamily="34" charset="0"/>
        </a:defRPr>
      </a:lvl1pPr>
      <a:lvl2pPr marL="781326" indent="0" algn="l" rtl="0" eaLnBrk="0" fontAlgn="base" hangingPunct="0">
        <a:lnSpc>
          <a:spcPct val="119000"/>
        </a:lnSpc>
        <a:spcBef>
          <a:spcPct val="20000"/>
        </a:spcBef>
        <a:spcAft>
          <a:spcPct val="0"/>
        </a:spcAft>
        <a:buClr>
          <a:schemeClr val="accent1"/>
        </a:buClr>
        <a:buFont typeface="Verdana" pitchFamily="34" charset="0"/>
        <a:buNone/>
        <a:defRPr lang="en-US" altLang="en-US" sz="1800" dirty="0">
          <a:solidFill>
            <a:srgbClr val="8197A6"/>
          </a:solidFill>
          <a:latin typeface="Arial" panose="020B0604020202020204" pitchFamily="34" charset="0"/>
          <a:ea typeface="MS PGothic" pitchFamily="34" charset="-128"/>
          <a:cs typeface="Arial" panose="020B0604020202020204" pitchFamily="34" charset="0"/>
        </a:defRPr>
      </a:lvl2pPr>
      <a:lvl3pPr marL="1357771" indent="0" algn="l" rtl="0" eaLnBrk="0" fontAlgn="base" hangingPunct="0">
        <a:lnSpc>
          <a:spcPct val="119000"/>
        </a:lnSpc>
        <a:spcBef>
          <a:spcPct val="20000"/>
        </a:spcBef>
        <a:spcAft>
          <a:spcPct val="0"/>
        </a:spcAft>
        <a:buClr>
          <a:schemeClr val="accent1"/>
        </a:buClr>
        <a:buFont typeface="Verdana" pitchFamily="34" charset="0"/>
        <a:buNone/>
        <a:defRPr lang="en-US" altLang="en-US" sz="1800" dirty="0">
          <a:solidFill>
            <a:srgbClr val="8197A6"/>
          </a:solidFill>
          <a:latin typeface="Arial" panose="020B0604020202020204" pitchFamily="34" charset="0"/>
          <a:ea typeface="MS PGothic" pitchFamily="34" charset="-128"/>
          <a:cs typeface="Arial" panose="020B0604020202020204" pitchFamily="34" charset="0"/>
        </a:defRPr>
      </a:lvl3pPr>
      <a:lvl4pPr marL="1934216" indent="0" algn="l" rtl="0" eaLnBrk="0" fontAlgn="base" hangingPunct="0">
        <a:lnSpc>
          <a:spcPct val="119000"/>
        </a:lnSpc>
        <a:spcBef>
          <a:spcPct val="20000"/>
        </a:spcBef>
        <a:spcAft>
          <a:spcPct val="0"/>
        </a:spcAft>
        <a:buClr>
          <a:schemeClr val="accent1"/>
        </a:buClr>
        <a:buFont typeface="Verdana" pitchFamily="34" charset="0"/>
        <a:buNone/>
        <a:defRPr lang="en-US" altLang="en-US" sz="1800" dirty="0">
          <a:solidFill>
            <a:srgbClr val="8197A6"/>
          </a:solidFill>
          <a:latin typeface="Arial" charset="0"/>
          <a:ea typeface="MS PGothic" pitchFamily="34" charset="-128"/>
          <a:cs typeface="Arial" charset="0"/>
        </a:defRPr>
      </a:lvl4pPr>
      <a:lvl5pPr marL="2510661" indent="0" algn="l" rtl="0" eaLnBrk="0" fontAlgn="base" hangingPunct="0">
        <a:lnSpc>
          <a:spcPct val="119000"/>
        </a:lnSpc>
        <a:spcBef>
          <a:spcPct val="20000"/>
        </a:spcBef>
        <a:spcAft>
          <a:spcPct val="0"/>
        </a:spcAft>
        <a:buClr>
          <a:schemeClr val="accent1"/>
        </a:buClr>
        <a:buFont typeface="Verdana" pitchFamily="34" charset="0"/>
        <a:buNone/>
        <a:defRPr lang="en-GB" altLang="en-US" sz="1800" dirty="0">
          <a:solidFill>
            <a:srgbClr val="8197A6"/>
          </a:solidFill>
          <a:latin typeface="Arial" charset="0"/>
          <a:ea typeface="MS PGothic" pitchFamily="34" charset="-128"/>
          <a:cs typeface="Arial" charset="0"/>
        </a:defRPr>
      </a:lvl5pPr>
      <a:lvl6pPr marL="3356615" indent="-404264" algn="l" rtl="0" fontAlgn="base">
        <a:lnSpc>
          <a:spcPct val="119000"/>
        </a:lnSpc>
        <a:spcBef>
          <a:spcPct val="20000"/>
        </a:spcBef>
        <a:spcAft>
          <a:spcPct val="0"/>
        </a:spcAft>
        <a:buClr>
          <a:schemeClr val="accent1"/>
        </a:buClr>
        <a:buFont typeface="Verdana" pitchFamily="34" charset="0"/>
        <a:buChar char="–"/>
        <a:defRPr sz="1543">
          <a:solidFill>
            <a:schemeClr val="bg2"/>
          </a:solidFill>
          <a:latin typeface="+mn-lt"/>
        </a:defRPr>
      </a:lvl6pPr>
      <a:lvl7pPr marL="3797630" indent="-404264" algn="l" rtl="0" fontAlgn="base">
        <a:lnSpc>
          <a:spcPct val="119000"/>
        </a:lnSpc>
        <a:spcBef>
          <a:spcPct val="20000"/>
        </a:spcBef>
        <a:spcAft>
          <a:spcPct val="0"/>
        </a:spcAft>
        <a:buClr>
          <a:schemeClr val="accent1"/>
        </a:buClr>
        <a:buFont typeface="Verdana" pitchFamily="34" charset="0"/>
        <a:buChar char="–"/>
        <a:defRPr sz="1543">
          <a:solidFill>
            <a:schemeClr val="bg2"/>
          </a:solidFill>
          <a:latin typeface="+mn-lt"/>
        </a:defRPr>
      </a:lvl7pPr>
      <a:lvl8pPr marL="4238645" indent="-404264" algn="l" rtl="0" fontAlgn="base">
        <a:lnSpc>
          <a:spcPct val="119000"/>
        </a:lnSpc>
        <a:spcBef>
          <a:spcPct val="20000"/>
        </a:spcBef>
        <a:spcAft>
          <a:spcPct val="0"/>
        </a:spcAft>
        <a:buClr>
          <a:schemeClr val="accent1"/>
        </a:buClr>
        <a:buFont typeface="Verdana" pitchFamily="34" charset="0"/>
        <a:buChar char="–"/>
        <a:defRPr sz="1543">
          <a:solidFill>
            <a:schemeClr val="bg2"/>
          </a:solidFill>
          <a:latin typeface="+mn-lt"/>
        </a:defRPr>
      </a:lvl8pPr>
      <a:lvl9pPr marL="4679660" indent="-404264" algn="l" rtl="0" fontAlgn="base">
        <a:lnSpc>
          <a:spcPct val="119000"/>
        </a:lnSpc>
        <a:spcBef>
          <a:spcPct val="20000"/>
        </a:spcBef>
        <a:spcAft>
          <a:spcPct val="0"/>
        </a:spcAft>
        <a:buClr>
          <a:schemeClr val="accent1"/>
        </a:buClr>
        <a:buFont typeface="Verdana" pitchFamily="34" charset="0"/>
        <a:buChar char="–"/>
        <a:defRPr sz="1543">
          <a:solidFill>
            <a:schemeClr val="bg2"/>
          </a:solidFill>
          <a:latin typeface="+mn-lt"/>
        </a:defRPr>
      </a:lvl9pPr>
    </p:bodyStyle>
    <p:otherStyle>
      <a:defPPr>
        <a:defRPr lang="en-US"/>
      </a:defPPr>
      <a:lvl1pPr marL="0" algn="l" defTabSz="882030" rtl="0" eaLnBrk="1" latinLnBrk="0" hangingPunct="1">
        <a:defRPr sz="1736" kern="1200">
          <a:solidFill>
            <a:schemeClr val="tx1"/>
          </a:solidFill>
          <a:latin typeface="+mn-lt"/>
          <a:ea typeface="+mn-ea"/>
          <a:cs typeface="+mn-cs"/>
        </a:defRPr>
      </a:lvl1pPr>
      <a:lvl2pPr marL="441015" algn="l" defTabSz="882030" rtl="0" eaLnBrk="1" latinLnBrk="0" hangingPunct="1">
        <a:defRPr sz="1736" kern="1200">
          <a:solidFill>
            <a:schemeClr val="tx1"/>
          </a:solidFill>
          <a:latin typeface="+mn-lt"/>
          <a:ea typeface="+mn-ea"/>
          <a:cs typeface="+mn-cs"/>
        </a:defRPr>
      </a:lvl2pPr>
      <a:lvl3pPr marL="882030" algn="l" defTabSz="882030" rtl="0" eaLnBrk="1" latinLnBrk="0" hangingPunct="1">
        <a:defRPr sz="1736" kern="1200">
          <a:solidFill>
            <a:schemeClr val="tx1"/>
          </a:solidFill>
          <a:latin typeface="+mn-lt"/>
          <a:ea typeface="+mn-ea"/>
          <a:cs typeface="+mn-cs"/>
        </a:defRPr>
      </a:lvl3pPr>
      <a:lvl4pPr marL="1323045" algn="l" defTabSz="882030" rtl="0" eaLnBrk="1" latinLnBrk="0" hangingPunct="1">
        <a:defRPr sz="1736" kern="1200">
          <a:solidFill>
            <a:schemeClr val="tx1"/>
          </a:solidFill>
          <a:latin typeface="+mn-lt"/>
          <a:ea typeface="+mn-ea"/>
          <a:cs typeface="+mn-cs"/>
        </a:defRPr>
      </a:lvl4pPr>
      <a:lvl5pPr marL="1764060" algn="l" defTabSz="882030" rtl="0" eaLnBrk="1" latinLnBrk="0" hangingPunct="1">
        <a:defRPr sz="1736" kern="1200">
          <a:solidFill>
            <a:schemeClr val="tx1"/>
          </a:solidFill>
          <a:latin typeface="+mn-lt"/>
          <a:ea typeface="+mn-ea"/>
          <a:cs typeface="+mn-cs"/>
        </a:defRPr>
      </a:lvl5pPr>
      <a:lvl6pPr marL="2205076" algn="l" defTabSz="882030" rtl="0" eaLnBrk="1" latinLnBrk="0" hangingPunct="1">
        <a:defRPr sz="1736" kern="1200">
          <a:solidFill>
            <a:schemeClr val="tx1"/>
          </a:solidFill>
          <a:latin typeface="+mn-lt"/>
          <a:ea typeface="+mn-ea"/>
          <a:cs typeface="+mn-cs"/>
        </a:defRPr>
      </a:lvl6pPr>
      <a:lvl7pPr marL="2646091" algn="l" defTabSz="882030" rtl="0" eaLnBrk="1" latinLnBrk="0" hangingPunct="1">
        <a:defRPr sz="1736" kern="1200">
          <a:solidFill>
            <a:schemeClr val="tx1"/>
          </a:solidFill>
          <a:latin typeface="+mn-lt"/>
          <a:ea typeface="+mn-ea"/>
          <a:cs typeface="+mn-cs"/>
        </a:defRPr>
      </a:lvl7pPr>
      <a:lvl8pPr marL="3087106" algn="l" defTabSz="882030" rtl="0" eaLnBrk="1" latinLnBrk="0" hangingPunct="1">
        <a:defRPr sz="1736" kern="1200">
          <a:solidFill>
            <a:schemeClr val="tx1"/>
          </a:solidFill>
          <a:latin typeface="+mn-lt"/>
          <a:ea typeface="+mn-ea"/>
          <a:cs typeface="+mn-cs"/>
        </a:defRPr>
      </a:lvl8pPr>
      <a:lvl9pPr marL="3528121" algn="l" defTabSz="882030" rtl="0" eaLnBrk="1" latinLnBrk="0" hangingPunct="1">
        <a:defRPr sz="1736"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51"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image" Target="../media/image23.svg"/><Relationship Id="rId2" Type="http://schemas.openxmlformats.org/officeDocument/2006/relationships/notesSlide" Target="../notesSlides/notesSlide3.xml"/><Relationship Id="rId1" Type="http://schemas.openxmlformats.org/officeDocument/2006/relationships/slideLayout" Target="../slideLayouts/slideLayout22.xml"/><Relationship Id="rId6" Type="http://schemas.openxmlformats.org/officeDocument/2006/relationships/image" Target="../media/image17.svg"/><Relationship Id="rId11" Type="http://schemas.openxmlformats.org/officeDocument/2006/relationships/image" Target="../media/image22.png"/><Relationship Id="rId5" Type="http://schemas.openxmlformats.org/officeDocument/2006/relationships/image" Target="../media/image16.png"/><Relationship Id="rId10" Type="http://schemas.openxmlformats.org/officeDocument/2006/relationships/image" Target="../media/image21.svg"/><Relationship Id="rId4" Type="http://schemas.openxmlformats.org/officeDocument/2006/relationships/image" Target="../media/image15.svg"/><Relationship Id="rId9" Type="http://schemas.openxmlformats.org/officeDocument/2006/relationships/image" Target="../media/image20.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notesSlide" Target="../notesSlides/notesSlide6.xml"/><Relationship Id="rId1" Type="http://schemas.openxmlformats.org/officeDocument/2006/relationships/slideLayout" Target="../slideLayouts/slideLayout21.xml"/><Relationship Id="rId6" Type="http://schemas.openxmlformats.org/officeDocument/2006/relationships/image" Target="../media/image28.svg"/><Relationship Id="rId5" Type="http://schemas.openxmlformats.org/officeDocument/2006/relationships/image" Target="../media/image27.png"/><Relationship Id="rId10" Type="http://schemas.openxmlformats.org/officeDocument/2006/relationships/image" Target="../media/image32.svg"/><Relationship Id="rId4" Type="http://schemas.openxmlformats.org/officeDocument/2006/relationships/image" Target="../media/image26.svg"/><Relationship Id="rId9" Type="http://schemas.openxmlformats.org/officeDocument/2006/relationships/image" Target="../media/image31.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8" Type="http://schemas.openxmlformats.org/officeDocument/2006/relationships/image" Target="../media/image36.svg"/><Relationship Id="rId3" Type="http://schemas.openxmlformats.org/officeDocument/2006/relationships/image" Target="../media/image27.png"/><Relationship Id="rId7" Type="http://schemas.openxmlformats.org/officeDocument/2006/relationships/image" Target="../media/image35.png"/><Relationship Id="rId2" Type="http://schemas.openxmlformats.org/officeDocument/2006/relationships/notesSlide" Target="../notesSlides/notesSlide8.xml"/><Relationship Id="rId1" Type="http://schemas.openxmlformats.org/officeDocument/2006/relationships/slideLayout" Target="../slideLayouts/slideLayout21.xml"/><Relationship Id="rId6" Type="http://schemas.openxmlformats.org/officeDocument/2006/relationships/image" Target="../media/image34.svg"/><Relationship Id="rId5" Type="http://schemas.openxmlformats.org/officeDocument/2006/relationships/image" Target="../media/image33.png"/><Relationship Id="rId10" Type="http://schemas.openxmlformats.org/officeDocument/2006/relationships/image" Target="../media/image38.png"/><Relationship Id="rId4" Type="http://schemas.openxmlformats.org/officeDocument/2006/relationships/image" Target="../media/image28.svg"/><Relationship Id="rId9" Type="http://schemas.openxmlformats.org/officeDocument/2006/relationships/image" Target="../media/image37.png"/></Relationships>
</file>

<file path=ppt/slides/_rels/slide9.xml.rels><?xml version="1.0" encoding="UTF-8" standalone="yes"?>
<Relationships xmlns="http://schemas.openxmlformats.org/package/2006/relationships"><Relationship Id="rId3" Type="http://schemas.openxmlformats.org/officeDocument/2006/relationships/hyperlink" Target="https://indico.esa.int/event/541/" TargetMode="External"/><Relationship Id="rId2" Type="http://schemas.openxmlformats.org/officeDocument/2006/relationships/notesSlide" Target="../notesSlides/notesSlide9.xml"/><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9"/>
          <p:cNvSpPr txBox="1">
            <a:spLocks noChangeArrowheads="1"/>
          </p:cNvSpPr>
          <p:nvPr/>
        </p:nvSpPr>
        <p:spPr bwMode="auto">
          <a:xfrm>
            <a:off x="126000" y="3087037"/>
            <a:ext cx="12206970" cy="1039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8202" tIns="44101" rIns="88202" bIns="44101" numCol="1" anchor="b" anchorCtr="0" compatLnSpc="1">
            <a:prstTxWarp prst="textNoShape">
              <a:avLst/>
            </a:prstTxWarp>
            <a:spAutoFit/>
          </a:bodyPr>
          <a:lstStyle/>
          <a:p>
            <a:pPr defTabSz="882030">
              <a:defRPr/>
            </a:pPr>
            <a:r>
              <a:rPr lang="en-GB" sz="3087" b="1" dirty="0">
                <a:solidFill>
                  <a:schemeClr val="bg1"/>
                </a:solidFill>
                <a:latin typeface="Arial" panose="020B0604020202020204" pitchFamily="34" charset="0"/>
                <a:ea typeface="+mj-ea"/>
                <a:cs typeface="Arial" panose="020B0604020202020204" pitchFamily="34" charset="0"/>
              </a:rPr>
              <a:t>ESA Space Debris Mitigation Requirements and compliance verification guidelines for the protection of dark and quiet skies</a:t>
            </a:r>
          </a:p>
        </p:txBody>
      </p:sp>
      <p:sp>
        <p:nvSpPr>
          <p:cNvPr id="7" name="Text Box 24"/>
          <p:cNvSpPr txBox="1">
            <a:spLocks noChangeArrowheads="1"/>
          </p:cNvSpPr>
          <p:nvPr/>
        </p:nvSpPr>
        <p:spPr bwMode="auto">
          <a:xfrm>
            <a:off x="6915681" y="5391428"/>
            <a:ext cx="5123696" cy="276999"/>
          </a:xfrm>
          <a:prstGeom prst="rect">
            <a:avLst/>
          </a:prstGeom>
          <a:noFill/>
          <a:ln>
            <a:noFill/>
          </a:ln>
          <a:effectLst/>
        </p:spPr>
        <p:txBody>
          <a:bodyPr wrap="square">
            <a:spAutoFit/>
          </a:bodyPr>
          <a:lstStyle/>
          <a:p>
            <a:pPr algn="r">
              <a:spcBef>
                <a:spcPts val="0"/>
              </a:spcBef>
            </a:pPr>
            <a:r>
              <a:rPr lang="en-GB" sz="1200" dirty="0">
                <a:solidFill>
                  <a:schemeClr val="bg1"/>
                </a:solidFill>
                <a:latin typeface="Arial" panose="020B0604020202020204" pitchFamily="34" charset="0"/>
                <a:cs typeface="Arial" panose="020B0604020202020204" pitchFamily="34" charset="0"/>
              </a:rPr>
              <a:t>Beatriz Jilete and Jan Siminski</a:t>
            </a:r>
          </a:p>
        </p:txBody>
      </p:sp>
      <p:sp>
        <p:nvSpPr>
          <p:cNvPr id="8" name="Text Box 25"/>
          <p:cNvSpPr txBox="1">
            <a:spLocks noChangeArrowheads="1"/>
          </p:cNvSpPr>
          <p:nvPr/>
        </p:nvSpPr>
        <p:spPr bwMode="auto">
          <a:xfrm>
            <a:off x="6915681" y="5885467"/>
            <a:ext cx="5123720" cy="276999"/>
          </a:xfrm>
          <a:prstGeom prst="rect">
            <a:avLst/>
          </a:prstGeom>
          <a:noFill/>
          <a:ln>
            <a:noFill/>
          </a:ln>
          <a:effectLst/>
        </p:spPr>
        <p:txBody>
          <a:bodyPr wrap="square">
            <a:spAutoFit/>
          </a:bodyPr>
          <a:lstStyle/>
          <a:p>
            <a:pPr algn="r">
              <a:spcBef>
                <a:spcPts val="0"/>
              </a:spcBef>
            </a:pPr>
            <a:r>
              <a:rPr lang="en-GB" sz="1200" dirty="0">
                <a:solidFill>
                  <a:schemeClr val="bg1"/>
                </a:solidFill>
                <a:latin typeface="Arial" panose="020B0604020202020204" pitchFamily="34" charset="0"/>
                <a:cs typeface="Arial" panose="020B0604020202020204" pitchFamily="34" charset="0"/>
              </a:rPr>
              <a:t>10/10/2024</a:t>
            </a:r>
          </a:p>
        </p:txBody>
      </p:sp>
      <p:sp>
        <p:nvSpPr>
          <p:cNvPr id="2" name="Text Box 99">
            <a:extLst>
              <a:ext uri="{FF2B5EF4-FFF2-40B4-BE49-F238E27FC236}">
                <a16:creationId xmlns:a16="http://schemas.microsoft.com/office/drawing/2014/main" id="{B06A49EE-0921-4A0E-99D9-29F5A2AC6E1F}"/>
              </a:ext>
            </a:extLst>
          </p:cNvPr>
          <p:cNvSpPr/>
          <p:nvPr/>
        </p:nvSpPr>
        <p:spPr>
          <a:xfrm>
            <a:off x="7288567" y="5668427"/>
            <a:ext cx="4750834" cy="217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200">
                <a:latin typeface="Arial" panose="020B0604020202020204" pitchFamily="34" charset="0"/>
                <a:cs typeface="Arial" panose="020B0604020202020204" pitchFamily="34" charset="0"/>
              </a:rPr>
              <a:t>ESA Space Debris Office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9"/>
          <p:cNvSpPr txBox="1">
            <a:spLocks noChangeArrowheads="1"/>
          </p:cNvSpPr>
          <p:nvPr/>
        </p:nvSpPr>
        <p:spPr bwMode="auto">
          <a:xfrm>
            <a:off x="126000" y="3562102"/>
            <a:ext cx="7690068" cy="564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8202" tIns="44101" rIns="88202" bIns="44101" numCol="1" anchor="b" anchorCtr="0" compatLnSpc="1">
            <a:prstTxWarp prst="textNoShape">
              <a:avLst/>
            </a:prstTxWarp>
            <a:spAutoFit/>
          </a:bodyPr>
          <a:lstStyle/>
          <a:p>
            <a:pPr defTabSz="882030">
              <a:defRPr/>
            </a:pPr>
            <a:r>
              <a:rPr lang="en-GB" sz="3087" b="1">
                <a:solidFill>
                  <a:schemeClr val="bg1"/>
                </a:solidFill>
                <a:latin typeface="Arial" panose="020B0604020202020204" pitchFamily="34" charset="0"/>
                <a:ea typeface="+mj-ea"/>
                <a:cs typeface="Arial" panose="020B0604020202020204" pitchFamily="34" charset="0"/>
              </a:rPr>
              <a:t>Thanks for your attention</a:t>
            </a:r>
          </a:p>
        </p:txBody>
      </p:sp>
    </p:spTree>
    <p:extLst>
      <p:ext uri="{BB962C8B-B14F-4D97-AF65-F5344CB8AC3E}">
        <p14:creationId xmlns:p14="http://schemas.microsoft.com/office/powerpoint/2010/main" val="30666493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28DD2E-2C87-AA02-7CC7-A881ED614E64}"/>
              </a:ext>
            </a:extLst>
          </p:cNvPr>
          <p:cNvSpPr>
            <a:spLocks noGrp="1"/>
          </p:cNvSpPr>
          <p:nvPr>
            <p:ph type="title"/>
          </p:nvPr>
        </p:nvSpPr>
        <p:spPr>
          <a:xfrm>
            <a:off x="216000" y="160401"/>
            <a:ext cx="10108800" cy="553998"/>
          </a:xfrm>
        </p:spPr>
        <p:txBody>
          <a:bodyPr/>
          <a:lstStyle/>
          <a:p>
            <a:r>
              <a:rPr lang="en-GB"/>
              <a:t>Space Debris Mitigation: History</a:t>
            </a:r>
          </a:p>
        </p:txBody>
      </p:sp>
      <p:sp>
        <p:nvSpPr>
          <p:cNvPr id="3" name="Content Placeholder 2">
            <a:extLst>
              <a:ext uri="{FF2B5EF4-FFF2-40B4-BE49-F238E27FC236}">
                <a16:creationId xmlns:a16="http://schemas.microsoft.com/office/drawing/2014/main" id="{ADE40046-AD29-E2DF-0ADE-8F2C875AC45B}"/>
              </a:ext>
            </a:extLst>
          </p:cNvPr>
          <p:cNvSpPr>
            <a:spLocks noGrp="1"/>
          </p:cNvSpPr>
          <p:nvPr>
            <p:ph idx="1"/>
          </p:nvPr>
        </p:nvSpPr>
        <p:spPr/>
        <p:txBody>
          <a:bodyPr/>
          <a:lstStyle/>
          <a:p>
            <a:pPr>
              <a:spcBef>
                <a:spcPts val="600"/>
              </a:spcBef>
              <a:spcAft>
                <a:spcPts val="600"/>
              </a:spcAft>
              <a:buClr>
                <a:srgbClr val="0098DB"/>
              </a:buClr>
            </a:pPr>
            <a:r>
              <a:rPr lang="en-US" sz="1800" b="1" dirty="0">
                <a:solidFill>
                  <a:schemeClr val="tx2"/>
                </a:solidFill>
                <a:latin typeface="+mn-lt"/>
                <a:cs typeface="Verdana"/>
              </a:rPr>
              <a:t>1990s:</a:t>
            </a:r>
            <a:r>
              <a:rPr lang="en-US" b="1" dirty="0">
                <a:solidFill>
                  <a:schemeClr val="tx2"/>
                </a:solidFill>
                <a:latin typeface="+mn-lt"/>
                <a:cs typeface="Verdana"/>
              </a:rPr>
              <a:t> 	</a:t>
            </a:r>
            <a:r>
              <a:rPr lang="en-US" sz="1800" dirty="0">
                <a:solidFill>
                  <a:schemeClr val="tx2"/>
                </a:solidFill>
                <a:latin typeface="+mn-lt"/>
                <a:cs typeface="Verdana"/>
              </a:rPr>
              <a:t>First draft of Space Debris Mitigation Standards, Guidelines and handbooks </a:t>
            </a:r>
            <a:br>
              <a:rPr lang="en-US" sz="1800" dirty="0">
                <a:solidFill>
                  <a:schemeClr val="tx2"/>
                </a:solidFill>
                <a:latin typeface="+mn-lt"/>
                <a:cs typeface="Verdana"/>
              </a:rPr>
            </a:br>
            <a:r>
              <a:rPr lang="en-US" sz="1800" dirty="0">
                <a:solidFill>
                  <a:schemeClr val="tx2"/>
                </a:solidFill>
                <a:latin typeface="+mn-lt"/>
                <a:cs typeface="Verdana"/>
              </a:rPr>
              <a:t>	issued by national and international organizations and space agencies</a:t>
            </a:r>
          </a:p>
          <a:p>
            <a:pPr>
              <a:spcBef>
                <a:spcPts val="600"/>
              </a:spcBef>
              <a:spcAft>
                <a:spcPts val="600"/>
              </a:spcAft>
              <a:buClr>
                <a:srgbClr val="0098DB"/>
              </a:buClr>
            </a:pPr>
            <a:r>
              <a:rPr lang="en-US" sz="1800" b="1" dirty="0">
                <a:solidFill>
                  <a:schemeClr val="tx2"/>
                </a:solidFill>
                <a:latin typeface="+mn-lt"/>
                <a:cs typeface="Verdana"/>
              </a:rPr>
              <a:t>1993:</a:t>
            </a:r>
            <a:r>
              <a:rPr lang="en-US" b="1" dirty="0">
                <a:solidFill>
                  <a:schemeClr val="tx2"/>
                </a:solidFill>
                <a:latin typeface="+mn-lt"/>
                <a:cs typeface="Verdana"/>
              </a:rPr>
              <a:t>	</a:t>
            </a:r>
            <a:r>
              <a:rPr lang="en-US" sz="1800" dirty="0">
                <a:solidFill>
                  <a:schemeClr val="accent1"/>
                </a:solidFill>
                <a:latin typeface="+mn-lt"/>
                <a:cs typeface="Verdana"/>
              </a:rPr>
              <a:t>Inter-Agency Debris Coordination Committee (IADC) </a:t>
            </a:r>
            <a:r>
              <a:rPr lang="en-US" sz="1800" dirty="0">
                <a:solidFill>
                  <a:schemeClr val="tx2"/>
                </a:solidFill>
                <a:latin typeface="+mn-lt"/>
                <a:cs typeface="Verdana"/>
              </a:rPr>
              <a:t>established</a:t>
            </a:r>
          </a:p>
          <a:p>
            <a:pPr>
              <a:spcBef>
                <a:spcPts val="600"/>
              </a:spcBef>
              <a:spcAft>
                <a:spcPts val="600"/>
              </a:spcAft>
              <a:buClr>
                <a:srgbClr val="0098DB"/>
              </a:buClr>
              <a:tabLst>
                <a:tab pos="271463" algn="l"/>
                <a:tab pos="541338" algn="l"/>
              </a:tabLst>
            </a:pPr>
            <a:r>
              <a:rPr lang="en-US" sz="1800" b="1" dirty="0">
                <a:solidFill>
                  <a:schemeClr val="tx2"/>
                </a:solidFill>
                <a:latin typeface="+mn-lt"/>
                <a:cs typeface="Verdana"/>
              </a:rPr>
              <a:t>2002:</a:t>
            </a:r>
            <a:r>
              <a:rPr lang="en-US" sz="1800" dirty="0">
                <a:solidFill>
                  <a:schemeClr val="tx2"/>
                </a:solidFill>
                <a:latin typeface="+mn-lt"/>
                <a:cs typeface="Verdana"/>
              </a:rPr>
              <a:t>	First “</a:t>
            </a:r>
            <a:r>
              <a:rPr lang="en-US" sz="1800" dirty="0">
                <a:solidFill>
                  <a:schemeClr val="accent1"/>
                </a:solidFill>
                <a:latin typeface="+mn-lt"/>
                <a:cs typeface="Verdana"/>
              </a:rPr>
              <a:t>IADC Space Debris Mitigation Guidelines</a:t>
            </a:r>
            <a:r>
              <a:rPr lang="en-US" sz="1800" dirty="0">
                <a:solidFill>
                  <a:schemeClr val="tx2"/>
                </a:solidFill>
                <a:latin typeface="+mn-lt"/>
                <a:cs typeface="Verdana"/>
              </a:rPr>
              <a:t>” published by IADC (updated in 2007)</a:t>
            </a:r>
            <a:endParaRPr lang="en-US" sz="1800" b="1" dirty="0">
              <a:solidFill>
                <a:schemeClr val="tx2"/>
              </a:solidFill>
              <a:latin typeface="+mn-lt"/>
              <a:cs typeface="Verdana"/>
            </a:endParaRPr>
          </a:p>
          <a:p>
            <a:pPr>
              <a:spcBef>
                <a:spcPts val="600"/>
              </a:spcBef>
              <a:spcAft>
                <a:spcPts val="600"/>
              </a:spcAft>
              <a:buClr>
                <a:srgbClr val="0098DB"/>
              </a:buClr>
            </a:pPr>
            <a:r>
              <a:rPr lang="en-US" sz="1800" b="1" dirty="0">
                <a:solidFill>
                  <a:schemeClr val="tx2"/>
                </a:solidFill>
                <a:latin typeface="+mn-lt"/>
                <a:cs typeface="Verdana"/>
              </a:rPr>
              <a:t>2007:	</a:t>
            </a:r>
            <a:r>
              <a:rPr lang="en-US" sz="1800" dirty="0">
                <a:solidFill>
                  <a:schemeClr val="tx2"/>
                </a:solidFill>
                <a:latin typeface="+mn-lt"/>
                <a:cs typeface="Verdana"/>
              </a:rPr>
              <a:t>United Nations (UN) “Space Debris Mitigation Guidelines of the Committee on the </a:t>
            </a:r>
            <a:br>
              <a:rPr lang="en-US" sz="1800" dirty="0">
                <a:solidFill>
                  <a:schemeClr val="tx2"/>
                </a:solidFill>
                <a:latin typeface="+mn-lt"/>
                <a:cs typeface="Verdana"/>
              </a:rPr>
            </a:br>
            <a:r>
              <a:rPr lang="en-US" sz="1800" dirty="0">
                <a:solidFill>
                  <a:schemeClr val="tx2"/>
                </a:solidFill>
                <a:latin typeface="+mn-lt"/>
                <a:cs typeface="Verdana"/>
              </a:rPr>
              <a:t>	Peaceful Uses of Outer Space – 22/12/2007” approved by 63 Member Nations</a:t>
            </a:r>
          </a:p>
          <a:p>
            <a:pPr defTabSz="269875">
              <a:spcBef>
                <a:spcPts val="600"/>
              </a:spcBef>
              <a:spcAft>
                <a:spcPts val="600"/>
              </a:spcAft>
              <a:buClr>
                <a:srgbClr val="0098DB"/>
              </a:buClr>
              <a:tabLst>
                <a:tab pos="895350" algn="l"/>
                <a:tab pos="1252538" algn="l"/>
              </a:tabLst>
            </a:pPr>
            <a:r>
              <a:rPr lang="en-US" sz="1800" b="1" dirty="0">
                <a:solidFill>
                  <a:schemeClr val="tx2"/>
                </a:solidFill>
                <a:latin typeface="+mn-lt"/>
                <a:cs typeface="Verdana"/>
              </a:rPr>
              <a:t>2010:</a:t>
            </a:r>
            <a:r>
              <a:rPr lang="en-US" b="1" dirty="0">
                <a:solidFill>
                  <a:schemeClr val="tx2"/>
                </a:solidFill>
                <a:latin typeface="+mn-lt"/>
                <a:cs typeface="Verdana"/>
              </a:rPr>
              <a:t>	</a:t>
            </a:r>
            <a:r>
              <a:rPr lang="en-US" sz="1800" dirty="0">
                <a:solidFill>
                  <a:schemeClr val="tx2"/>
                </a:solidFill>
                <a:latin typeface="+mn-lt"/>
                <a:cs typeface="Verdana"/>
              </a:rPr>
              <a:t>First edition of the International Organization for Standardization (ISO) standard </a:t>
            </a:r>
            <a:br>
              <a:rPr lang="en-US" dirty="0">
                <a:solidFill>
                  <a:schemeClr val="tx2"/>
                </a:solidFill>
                <a:latin typeface="+mn-lt"/>
                <a:cs typeface="Verdana"/>
              </a:rPr>
            </a:br>
            <a:r>
              <a:rPr lang="en-US" dirty="0">
                <a:solidFill>
                  <a:schemeClr val="tx2"/>
                </a:solidFill>
                <a:latin typeface="+mn-lt"/>
                <a:cs typeface="Verdana"/>
              </a:rPr>
              <a:t>	</a:t>
            </a:r>
            <a:r>
              <a:rPr lang="en-US" sz="1800" dirty="0">
                <a:solidFill>
                  <a:schemeClr val="tx2"/>
                </a:solidFill>
                <a:latin typeface="+mn-lt"/>
                <a:cs typeface="Verdana"/>
              </a:rPr>
              <a:t>ISO 24113:2010 – Space Systems – Space Debris Mitigation Requirements published</a:t>
            </a:r>
          </a:p>
          <a:p>
            <a:pPr defTabSz="269875">
              <a:spcBef>
                <a:spcPts val="600"/>
              </a:spcBef>
              <a:spcAft>
                <a:spcPts val="600"/>
              </a:spcAft>
              <a:buClr>
                <a:srgbClr val="0098DB"/>
              </a:buClr>
              <a:tabLst>
                <a:tab pos="895350" algn="l"/>
                <a:tab pos="1252538" algn="l"/>
              </a:tabLst>
            </a:pPr>
            <a:r>
              <a:rPr lang="en-US" sz="1800" b="1" dirty="0">
                <a:solidFill>
                  <a:schemeClr val="tx2"/>
                </a:solidFill>
                <a:latin typeface="+mn-lt"/>
                <a:cs typeface="Verdana"/>
              </a:rPr>
              <a:t>2011-2019:</a:t>
            </a:r>
            <a:r>
              <a:rPr lang="en-US" sz="1800" dirty="0">
                <a:solidFill>
                  <a:schemeClr val="tx2"/>
                </a:solidFill>
                <a:latin typeface="+mn-lt"/>
                <a:cs typeface="Verdana"/>
              </a:rPr>
              <a:t>	Standards/guidelines updates</a:t>
            </a:r>
          </a:p>
          <a:p>
            <a:pPr defTabSz="269875">
              <a:spcBef>
                <a:spcPts val="600"/>
              </a:spcBef>
              <a:spcAft>
                <a:spcPts val="600"/>
              </a:spcAft>
              <a:buClr>
                <a:srgbClr val="0098DB"/>
              </a:buClr>
              <a:tabLst>
                <a:tab pos="895350" algn="l"/>
                <a:tab pos="1252538" algn="l"/>
              </a:tabLst>
            </a:pPr>
            <a:r>
              <a:rPr lang="en-US" sz="1800" b="1" dirty="0">
                <a:solidFill>
                  <a:schemeClr val="tx2"/>
                </a:solidFill>
                <a:latin typeface="+mn-lt"/>
                <a:cs typeface="Verdana"/>
              </a:rPr>
              <a:t>2023:</a:t>
            </a:r>
            <a:r>
              <a:rPr lang="en-US" sz="1800" dirty="0">
                <a:solidFill>
                  <a:schemeClr val="tx2"/>
                </a:solidFill>
                <a:latin typeface="+mn-lt"/>
                <a:cs typeface="Verdana"/>
              </a:rPr>
              <a:t>	</a:t>
            </a:r>
            <a:r>
              <a:rPr lang="en-US" sz="1800" dirty="0">
                <a:solidFill>
                  <a:schemeClr val="accent1"/>
                </a:solidFill>
                <a:latin typeface="+mn-lt"/>
                <a:cs typeface="Verdana"/>
              </a:rPr>
              <a:t>ESA ”Zero Debris” approach </a:t>
            </a:r>
            <a:r>
              <a:rPr lang="en-US" altLang="en-US" dirty="0">
                <a:solidFill>
                  <a:schemeClr val="tx2"/>
                </a:solidFill>
                <a:latin typeface="+mn-lt"/>
              </a:rPr>
              <a:t>-&gt; ESSB-ST-U-007 ESA Space Debris Mitigation requirements baseline standard</a:t>
            </a:r>
          </a:p>
          <a:p>
            <a:pPr defTabSz="269875">
              <a:spcBef>
                <a:spcPts val="600"/>
              </a:spcBef>
              <a:spcAft>
                <a:spcPts val="600"/>
              </a:spcAft>
              <a:buClr>
                <a:srgbClr val="0098DB"/>
              </a:buClr>
              <a:tabLst>
                <a:tab pos="895350" algn="l"/>
                <a:tab pos="1252538" algn="l"/>
              </a:tabLst>
            </a:pPr>
            <a:r>
              <a:rPr lang="en-US" altLang="en-US" b="1" dirty="0">
                <a:solidFill>
                  <a:schemeClr val="tx2"/>
                </a:solidFill>
                <a:latin typeface="+mn-lt"/>
              </a:rPr>
              <a:t>2024: 	</a:t>
            </a:r>
            <a:r>
              <a:rPr lang="en-US" altLang="en-US" b="1" dirty="0">
                <a:solidFill>
                  <a:schemeClr val="accent3"/>
                </a:solidFill>
                <a:latin typeface="+mn-lt"/>
              </a:rPr>
              <a:t>ESSB-HB-U-002 </a:t>
            </a:r>
            <a:r>
              <a:rPr lang="en-US" altLang="en-US" dirty="0">
                <a:solidFill>
                  <a:schemeClr val="accent3"/>
                </a:solidFill>
                <a:latin typeface="+mn-lt"/>
              </a:rPr>
              <a:t>ESA Handbook (end of 2024)</a:t>
            </a:r>
          </a:p>
          <a:p>
            <a:endParaRPr lang="en-GB" dirty="0"/>
          </a:p>
        </p:txBody>
      </p:sp>
    </p:spTree>
    <p:extLst>
      <p:ext uri="{BB962C8B-B14F-4D97-AF65-F5344CB8AC3E}">
        <p14:creationId xmlns:p14="http://schemas.microsoft.com/office/powerpoint/2010/main" val="17005933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FFB942-C758-CE39-30F0-8B29D35477F7}"/>
              </a:ext>
            </a:extLst>
          </p:cNvPr>
          <p:cNvSpPr>
            <a:spLocks noGrp="1"/>
          </p:cNvSpPr>
          <p:nvPr>
            <p:ph type="title"/>
          </p:nvPr>
        </p:nvSpPr>
        <p:spPr>
          <a:xfrm>
            <a:off x="216000" y="160401"/>
            <a:ext cx="10108800" cy="553998"/>
          </a:xfrm>
        </p:spPr>
        <p:txBody>
          <a:bodyPr/>
          <a:lstStyle/>
          <a:p>
            <a:r>
              <a:rPr lang="en-US"/>
              <a:t>Zero Debris: Technical Requirements</a:t>
            </a:r>
            <a:endParaRPr lang="en-GB"/>
          </a:p>
        </p:txBody>
      </p:sp>
      <p:sp>
        <p:nvSpPr>
          <p:cNvPr id="44" name="Rectangle: Rounded Corners 43">
            <a:extLst>
              <a:ext uri="{FF2B5EF4-FFF2-40B4-BE49-F238E27FC236}">
                <a16:creationId xmlns:a16="http://schemas.microsoft.com/office/drawing/2014/main" id="{FEE01664-E703-5C6E-4F0F-990D16DDEFD6}"/>
              </a:ext>
            </a:extLst>
          </p:cNvPr>
          <p:cNvSpPr/>
          <p:nvPr/>
        </p:nvSpPr>
        <p:spPr>
          <a:xfrm>
            <a:off x="736744" y="1126969"/>
            <a:ext cx="2297015" cy="956483"/>
          </a:xfrm>
          <a:prstGeom prst="roundRect">
            <a:avLst>
              <a:gd name="adj" fmla="val 0"/>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6640"/>
            <a:r>
              <a:rPr lang="en-GB" sz="1674" b="1">
                <a:solidFill>
                  <a:schemeClr val="tx2"/>
                </a:solidFill>
              </a:rPr>
              <a:t>Applicable orbits</a:t>
            </a:r>
            <a:endParaRPr lang="en-GB" sz="1674">
              <a:solidFill>
                <a:schemeClr val="tx2"/>
              </a:solidFill>
            </a:endParaRPr>
          </a:p>
        </p:txBody>
      </p:sp>
      <p:sp>
        <p:nvSpPr>
          <p:cNvPr id="42" name="Rectangle: Rounded Corners 41">
            <a:extLst>
              <a:ext uri="{FF2B5EF4-FFF2-40B4-BE49-F238E27FC236}">
                <a16:creationId xmlns:a16="http://schemas.microsoft.com/office/drawing/2014/main" id="{66E3F66D-BB1B-FB5F-5269-CB18C10F8307}"/>
              </a:ext>
            </a:extLst>
          </p:cNvPr>
          <p:cNvSpPr/>
          <p:nvPr/>
        </p:nvSpPr>
        <p:spPr>
          <a:xfrm>
            <a:off x="3420238" y="3539492"/>
            <a:ext cx="2375085" cy="991262"/>
          </a:xfrm>
          <a:prstGeom prst="roundRect">
            <a:avLst>
              <a:gd name="adj" fmla="val 0"/>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6640"/>
            <a:r>
              <a:rPr lang="en-GB" sz="1674" b="1">
                <a:solidFill>
                  <a:schemeClr val="tx2"/>
                </a:solidFill>
              </a:rPr>
              <a:t>No intentional release of space debris</a:t>
            </a:r>
            <a:endParaRPr lang="en-GB" sz="1674">
              <a:solidFill>
                <a:schemeClr val="tx2"/>
              </a:solidFill>
            </a:endParaRPr>
          </a:p>
        </p:txBody>
      </p:sp>
      <p:sp>
        <p:nvSpPr>
          <p:cNvPr id="40" name="Rectangle: Rounded Corners 39">
            <a:extLst>
              <a:ext uri="{FF2B5EF4-FFF2-40B4-BE49-F238E27FC236}">
                <a16:creationId xmlns:a16="http://schemas.microsoft.com/office/drawing/2014/main" id="{EDCE005C-52E6-A980-E206-390C277E5E8C}"/>
              </a:ext>
            </a:extLst>
          </p:cNvPr>
          <p:cNvSpPr/>
          <p:nvPr/>
        </p:nvSpPr>
        <p:spPr>
          <a:xfrm>
            <a:off x="3423757" y="1115080"/>
            <a:ext cx="2375085" cy="991262"/>
          </a:xfrm>
          <a:prstGeom prst="roundRect">
            <a:avLst>
              <a:gd name="adj" fmla="val 0"/>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6640"/>
            <a:r>
              <a:rPr lang="en-GB" sz="1674" b="1">
                <a:solidFill>
                  <a:schemeClr val="tx2"/>
                </a:solidFill>
              </a:rPr>
              <a:t>Guarantee successful disposal</a:t>
            </a:r>
            <a:endParaRPr lang="en-GB" sz="1674">
              <a:solidFill>
                <a:schemeClr val="tx2"/>
              </a:solidFill>
            </a:endParaRPr>
          </a:p>
        </p:txBody>
      </p:sp>
      <p:sp>
        <p:nvSpPr>
          <p:cNvPr id="38" name="Rectangle: Rounded Corners 37">
            <a:extLst>
              <a:ext uri="{FF2B5EF4-FFF2-40B4-BE49-F238E27FC236}">
                <a16:creationId xmlns:a16="http://schemas.microsoft.com/office/drawing/2014/main" id="{6C601B03-E183-ECF9-0F79-248D2145D73A}"/>
              </a:ext>
            </a:extLst>
          </p:cNvPr>
          <p:cNvSpPr/>
          <p:nvPr/>
        </p:nvSpPr>
        <p:spPr>
          <a:xfrm>
            <a:off x="6308360" y="1120324"/>
            <a:ext cx="2365766" cy="991262"/>
          </a:xfrm>
          <a:prstGeom prst="roundRect">
            <a:avLst>
              <a:gd name="adj" fmla="val 0"/>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6640"/>
            <a:r>
              <a:rPr lang="en-GB" sz="1674" b="1">
                <a:solidFill>
                  <a:schemeClr val="tx2"/>
                </a:solidFill>
              </a:rPr>
              <a:t>Improve orbital clearance</a:t>
            </a:r>
            <a:endParaRPr lang="en-GB" sz="1674">
              <a:solidFill>
                <a:schemeClr val="tx2"/>
              </a:solidFill>
            </a:endParaRPr>
          </a:p>
        </p:txBody>
      </p:sp>
      <p:sp>
        <p:nvSpPr>
          <p:cNvPr id="36" name="Rectangle: Rounded Corners 35">
            <a:extLst>
              <a:ext uri="{FF2B5EF4-FFF2-40B4-BE49-F238E27FC236}">
                <a16:creationId xmlns:a16="http://schemas.microsoft.com/office/drawing/2014/main" id="{4275A057-30A9-DC63-12C6-08FE38FDDEC8}"/>
              </a:ext>
            </a:extLst>
          </p:cNvPr>
          <p:cNvSpPr/>
          <p:nvPr/>
        </p:nvSpPr>
        <p:spPr>
          <a:xfrm>
            <a:off x="9204197" y="1122271"/>
            <a:ext cx="2355769" cy="991262"/>
          </a:xfrm>
          <a:prstGeom prst="roundRect">
            <a:avLst>
              <a:gd name="adj" fmla="val 0"/>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6640"/>
            <a:r>
              <a:rPr lang="en-GB" sz="1674" b="1">
                <a:solidFill>
                  <a:schemeClr val="tx2"/>
                </a:solidFill>
              </a:rPr>
              <a:t>Avoid in-orbit collisions</a:t>
            </a:r>
            <a:endParaRPr lang="en-GB" sz="1674">
              <a:solidFill>
                <a:schemeClr val="tx2"/>
              </a:solidFill>
            </a:endParaRPr>
          </a:p>
        </p:txBody>
      </p:sp>
      <p:sp>
        <p:nvSpPr>
          <p:cNvPr id="34" name="Rectangle: Rounded Corners 33">
            <a:extLst>
              <a:ext uri="{FF2B5EF4-FFF2-40B4-BE49-F238E27FC236}">
                <a16:creationId xmlns:a16="http://schemas.microsoft.com/office/drawing/2014/main" id="{5FA347B3-D87B-D38C-5528-046DD28C95DB}"/>
              </a:ext>
            </a:extLst>
          </p:cNvPr>
          <p:cNvSpPr/>
          <p:nvPr/>
        </p:nvSpPr>
        <p:spPr>
          <a:xfrm>
            <a:off x="721562" y="3539492"/>
            <a:ext cx="2191442" cy="991262"/>
          </a:xfrm>
          <a:prstGeom prst="roundRect">
            <a:avLst>
              <a:gd name="adj" fmla="val 0"/>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6640"/>
            <a:r>
              <a:rPr lang="en-GB" sz="1674" b="1">
                <a:solidFill>
                  <a:schemeClr val="tx2"/>
                </a:solidFill>
              </a:rPr>
              <a:t>Avoid internal break-ups</a:t>
            </a:r>
            <a:endParaRPr lang="en-GB" sz="1674">
              <a:solidFill>
                <a:schemeClr val="tx2"/>
              </a:solidFill>
            </a:endParaRPr>
          </a:p>
        </p:txBody>
      </p:sp>
      <p:sp>
        <p:nvSpPr>
          <p:cNvPr id="32" name="Rectangle: Rounded Corners 31">
            <a:extLst>
              <a:ext uri="{FF2B5EF4-FFF2-40B4-BE49-F238E27FC236}">
                <a16:creationId xmlns:a16="http://schemas.microsoft.com/office/drawing/2014/main" id="{C4C3AE5C-25AC-641F-1763-E9F0C001C092}"/>
              </a:ext>
            </a:extLst>
          </p:cNvPr>
          <p:cNvSpPr/>
          <p:nvPr/>
        </p:nvSpPr>
        <p:spPr>
          <a:xfrm>
            <a:off x="6318207" y="3539491"/>
            <a:ext cx="2355769" cy="991262"/>
          </a:xfrm>
          <a:prstGeom prst="roundRect">
            <a:avLst>
              <a:gd name="adj" fmla="val 0"/>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6640"/>
            <a:r>
              <a:rPr lang="en-GB" sz="1674" b="1">
                <a:solidFill>
                  <a:schemeClr val="tx2"/>
                </a:solidFill>
              </a:rPr>
              <a:t>Limit on-ground casualty risk</a:t>
            </a:r>
            <a:endParaRPr lang="en-GB" sz="1674">
              <a:solidFill>
                <a:schemeClr val="tx2"/>
              </a:solidFill>
            </a:endParaRPr>
          </a:p>
        </p:txBody>
      </p:sp>
      <p:sp>
        <p:nvSpPr>
          <p:cNvPr id="30" name="Rectangle: Rounded Corners 29">
            <a:extLst>
              <a:ext uri="{FF2B5EF4-FFF2-40B4-BE49-F238E27FC236}">
                <a16:creationId xmlns:a16="http://schemas.microsoft.com/office/drawing/2014/main" id="{A7D70AD6-7C40-2B9D-0C9A-2F5F7ABEB480}"/>
              </a:ext>
            </a:extLst>
          </p:cNvPr>
          <p:cNvSpPr/>
          <p:nvPr/>
        </p:nvSpPr>
        <p:spPr>
          <a:xfrm>
            <a:off x="9204197" y="3539492"/>
            <a:ext cx="2355769" cy="991262"/>
          </a:xfrm>
          <a:prstGeom prst="roundRect">
            <a:avLst>
              <a:gd name="adj" fmla="val 0"/>
            </a:avLst>
          </a:prstGeom>
          <a:solidFill>
            <a:schemeClr val="accent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6640"/>
            <a:r>
              <a:rPr lang="en-GB" sz="1674" b="1">
                <a:solidFill>
                  <a:schemeClr val="tx2"/>
                </a:solidFill>
              </a:rPr>
              <a:t>Guarantee dark and quiet skies</a:t>
            </a:r>
            <a:endParaRPr lang="en-GB" sz="1674">
              <a:solidFill>
                <a:schemeClr val="tx2"/>
              </a:solidFill>
            </a:endParaRPr>
          </a:p>
        </p:txBody>
      </p:sp>
      <p:sp>
        <p:nvSpPr>
          <p:cNvPr id="19" name="Rectangle: Rounded Corners 18">
            <a:extLst>
              <a:ext uri="{FF2B5EF4-FFF2-40B4-BE49-F238E27FC236}">
                <a16:creationId xmlns:a16="http://schemas.microsoft.com/office/drawing/2014/main" id="{D01A8D2B-8217-5486-12B8-1CD9572465CD}"/>
              </a:ext>
            </a:extLst>
          </p:cNvPr>
          <p:cNvSpPr/>
          <p:nvPr/>
        </p:nvSpPr>
        <p:spPr>
          <a:xfrm>
            <a:off x="9309384" y="5591518"/>
            <a:ext cx="2379491" cy="592873"/>
          </a:xfrm>
          <a:prstGeom prst="roundRect">
            <a:avLst/>
          </a:prstGeom>
          <a:noFill/>
          <a:ln w="25400" cap="flat" cmpd="sng" algn="ctr">
            <a:noFill/>
            <a:prstDash val="solid"/>
          </a:ln>
          <a:effectLst/>
        </p:spPr>
        <p:txBody>
          <a:bodyPr rtlCol="0" anchor="ctr"/>
          <a:lstStyle/>
          <a:p>
            <a:pPr defTabSz="909538">
              <a:defRPr/>
            </a:pPr>
            <a:r>
              <a:rPr lang="en-US" i="1" kern="0">
                <a:solidFill>
                  <a:srgbClr val="000000"/>
                </a:solidFill>
                <a:latin typeface="+mn-lt"/>
              </a:rPr>
              <a:t>Assessment and mitigate impacts on ground astronomy</a:t>
            </a:r>
          </a:p>
        </p:txBody>
      </p:sp>
      <p:pic>
        <p:nvPicPr>
          <p:cNvPr id="22" name="Graphic 21" descr="Garbage outline">
            <a:extLst>
              <a:ext uri="{FF2B5EF4-FFF2-40B4-BE49-F238E27FC236}">
                <a16:creationId xmlns:a16="http://schemas.microsoft.com/office/drawing/2014/main" id="{322BC50D-467C-46C5-11B3-524273DE40FF}"/>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239386" y="2199616"/>
            <a:ext cx="636732" cy="636732"/>
          </a:xfrm>
          <a:prstGeom prst="rect">
            <a:avLst/>
          </a:prstGeom>
        </p:spPr>
      </p:pic>
      <p:grpSp>
        <p:nvGrpSpPr>
          <p:cNvPr id="63" name="Group 62">
            <a:extLst>
              <a:ext uri="{FF2B5EF4-FFF2-40B4-BE49-F238E27FC236}">
                <a16:creationId xmlns:a16="http://schemas.microsoft.com/office/drawing/2014/main" id="{5D7FA2BB-5DEB-163C-B7FD-170EA70623CC}"/>
              </a:ext>
            </a:extLst>
          </p:cNvPr>
          <p:cNvGrpSpPr/>
          <p:nvPr/>
        </p:nvGrpSpPr>
        <p:grpSpPr>
          <a:xfrm rot="17272540">
            <a:off x="4293800" y="4719634"/>
            <a:ext cx="612885" cy="860611"/>
            <a:chOff x="473214" y="2464801"/>
            <a:chExt cx="481028" cy="675458"/>
          </a:xfrm>
        </p:grpSpPr>
        <p:sp>
          <p:nvSpPr>
            <p:cNvPr id="64" name="Parallelogram 63">
              <a:extLst>
                <a:ext uri="{FF2B5EF4-FFF2-40B4-BE49-F238E27FC236}">
                  <a16:creationId xmlns:a16="http://schemas.microsoft.com/office/drawing/2014/main" id="{4CCE0BE3-8129-FCB9-358E-F7603CE81C03}"/>
                </a:ext>
              </a:extLst>
            </p:cNvPr>
            <p:cNvSpPr/>
            <p:nvPr/>
          </p:nvSpPr>
          <p:spPr>
            <a:xfrm rot="11822501" flipH="1" flipV="1">
              <a:off x="770172" y="2612536"/>
              <a:ext cx="184070" cy="189782"/>
            </a:xfrm>
            <a:prstGeom prst="parallelogram">
              <a:avLst>
                <a:gd name="adj" fmla="val 53172"/>
              </a:avLst>
            </a:prstGeom>
            <a:solidFill>
              <a:schemeClr val="tx2">
                <a:lumMod val="50000"/>
              </a:schemeClr>
            </a:solidFill>
            <a:ln>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DE"/>
            </a:p>
          </p:txBody>
        </p:sp>
        <p:sp>
          <p:nvSpPr>
            <p:cNvPr id="65" name="Cube 64">
              <a:extLst>
                <a:ext uri="{FF2B5EF4-FFF2-40B4-BE49-F238E27FC236}">
                  <a16:creationId xmlns:a16="http://schemas.microsoft.com/office/drawing/2014/main" id="{8B232A98-A491-C246-C69B-DAA467D0B5C4}"/>
                </a:ext>
              </a:extLst>
            </p:cNvPr>
            <p:cNvSpPr/>
            <p:nvPr/>
          </p:nvSpPr>
          <p:spPr>
            <a:xfrm rot="13388972">
              <a:off x="764851" y="2464801"/>
              <a:ext cx="145920" cy="320756"/>
            </a:xfrm>
            <a:prstGeom prst="cube">
              <a:avLst/>
            </a:prstGeom>
            <a:solidFill>
              <a:schemeClr val="bg1"/>
            </a:solidFill>
            <a:ln>
              <a:solidFill>
                <a:schemeClr val="tx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DE"/>
            </a:p>
          </p:txBody>
        </p:sp>
        <p:grpSp>
          <p:nvGrpSpPr>
            <p:cNvPr id="66" name="Group 65">
              <a:extLst>
                <a:ext uri="{FF2B5EF4-FFF2-40B4-BE49-F238E27FC236}">
                  <a16:creationId xmlns:a16="http://schemas.microsoft.com/office/drawing/2014/main" id="{E342AC04-7573-A994-70AF-4E6235C73642}"/>
                </a:ext>
              </a:extLst>
            </p:cNvPr>
            <p:cNvGrpSpPr/>
            <p:nvPr/>
          </p:nvGrpSpPr>
          <p:grpSpPr>
            <a:xfrm rot="18718124">
              <a:off x="351911" y="2785806"/>
              <a:ext cx="475756" cy="233149"/>
              <a:chOff x="511177" y="1454721"/>
              <a:chExt cx="3368094" cy="1650568"/>
            </a:xfrm>
            <a:solidFill>
              <a:schemeClr val="bg1"/>
            </a:solidFill>
          </p:grpSpPr>
          <p:sp>
            <p:nvSpPr>
              <p:cNvPr id="68" name="Can 67">
                <a:extLst>
                  <a:ext uri="{FF2B5EF4-FFF2-40B4-BE49-F238E27FC236}">
                    <a16:creationId xmlns:a16="http://schemas.microsoft.com/office/drawing/2014/main" id="{306DF266-30FD-2D66-DB8F-0DEDBC80B6F1}"/>
                  </a:ext>
                </a:extLst>
              </p:cNvPr>
              <p:cNvSpPr/>
              <p:nvPr/>
            </p:nvSpPr>
            <p:spPr>
              <a:xfrm rot="16200000">
                <a:off x="1698359" y="780584"/>
                <a:ext cx="1366217" cy="2995606"/>
              </a:xfrm>
              <a:prstGeom prst="can">
                <a:avLst/>
              </a:prstGeom>
              <a:solidFill>
                <a:schemeClr val="bg1"/>
              </a:solidFill>
              <a:ln w="9525">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795"/>
              </a:p>
            </p:txBody>
          </p:sp>
          <p:sp>
            <p:nvSpPr>
              <p:cNvPr id="69" name="Can 4">
                <a:extLst>
                  <a:ext uri="{FF2B5EF4-FFF2-40B4-BE49-F238E27FC236}">
                    <a16:creationId xmlns:a16="http://schemas.microsoft.com/office/drawing/2014/main" id="{7B753B00-B1B0-E644-E985-2CD530294A76}"/>
                  </a:ext>
                </a:extLst>
              </p:cNvPr>
              <p:cNvSpPr/>
              <p:nvPr/>
            </p:nvSpPr>
            <p:spPr>
              <a:xfrm rot="16200000">
                <a:off x="392082" y="2002922"/>
                <a:ext cx="789109" cy="550920"/>
              </a:xfrm>
              <a:custGeom>
                <a:avLst/>
                <a:gdLst>
                  <a:gd name="connsiteX0" fmla="*/ 0 w 746449"/>
                  <a:gd name="connsiteY0" fmla="*/ 82809 h 662473"/>
                  <a:gd name="connsiteX1" fmla="*/ 373225 w 746449"/>
                  <a:gd name="connsiteY1" fmla="*/ 165618 h 662473"/>
                  <a:gd name="connsiteX2" fmla="*/ 746450 w 746449"/>
                  <a:gd name="connsiteY2" fmla="*/ 82809 h 662473"/>
                  <a:gd name="connsiteX3" fmla="*/ 746449 w 746449"/>
                  <a:gd name="connsiteY3" fmla="*/ 579664 h 662473"/>
                  <a:gd name="connsiteX4" fmla="*/ 373224 w 746449"/>
                  <a:gd name="connsiteY4" fmla="*/ 662473 h 662473"/>
                  <a:gd name="connsiteX5" fmla="*/ -1 w 746449"/>
                  <a:gd name="connsiteY5" fmla="*/ 579664 h 662473"/>
                  <a:gd name="connsiteX6" fmla="*/ 0 w 746449"/>
                  <a:gd name="connsiteY6" fmla="*/ 82809 h 662473"/>
                  <a:gd name="connsiteX0" fmla="*/ 0 w 746449"/>
                  <a:gd name="connsiteY0" fmla="*/ 82809 h 662473"/>
                  <a:gd name="connsiteX1" fmla="*/ 373225 w 746449"/>
                  <a:gd name="connsiteY1" fmla="*/ 0 h 662473"/>
                  <a:gd name="connsiteX2" fmla="*/ 746450 w 746449"/>
                  <a:gd name="connsiteY2" fmla="*/ 82809 h 662473"/>
                  <a:gd name="connsiteX3" fmla="*/ 373225 w 746449"/>
                  <a:gd name="connsiteY3" fmla="*/ 165618 h 662473"/>
                  <a:gd name="connsiteX4" fmla="*/ 0 w 746449"/>
                  <a:gd name="connsiteY4" fmla="*/ 82809 h 662473"/>
                  <a:gd name="connsiteX0" fmla="*/ 746449 w 746449"/>
                  <a:gd name="connsiteY0" fmla="*/ 82809 h 662473"/>
                  <a:gd name="connsiteX1" fmla="*/ 373224 w 746449"/>
                  <a:gd name="connsiteY1" fmla="*/ 165618 h 662473"/>
                  <a:gd name="connsiteX2" fmla="*/ -1 w 746449"/>
                  <a:gd name="connsiteY2" fmla="*/ 82809 h 662473"/>
                  <a:gd name="connsiteX3" fmla="*/ 373224 w 746449"/>
                  <a:gd name="connsiteY3" fmla="*/ 0 h 662473"/>
                  <a:gd name="connsiteX4" fmla="*/ 746449 w 746449"/>
                  <a:gd name="connsiteY4" fmla="*/ 82809 h 662473"/>
                  <a:gd name="connsiteX5" fmla="*/ 746449 w 746449"/>
                  <a:gd name="connsiteY5" fmla="*/ 579664 h 662473"/>
                  <a:gd name="connsiteX6" fmla="*/ 373224 w 746449"/>
                  <a:gd name="connsiteY6" fmla="*/ 662473 h 662473"/>
                  <a:gd name="connsiteX7" fmla="*/ -1 w 746449"/>
                  <a:gd name="connsiteY7" fmla="*/ 579664 h 662473"/>
                  <a:gd name="connsiteX8" fmla="*/ 0 w 746449"/>
                  <a:gd name="connsiteY8" fmla="*/ 82809 h 662473"/>
                  <a:gd name="connsiteX0" fmla="*/ 1 w 746451"/>
                  <a:gd name="connsiteY0" fmla="*/ 82809 h 663333"/>
                  <a:gd name="connsiteX1" fmla="*/ 373226 w 746451"/>
                  <a:gd name="connsiteY1" fmla="*/ 165618 h 663333"/>
                  <a:gd name="connsiteX2" fmla="*/ 746451 w 746451"/>
                  <a:gd name="connsiteY2" fmla="*/ 82809 h 663333"/>
                  <a:gd name="connsiteX3" fmla="*/ 746450 w 746451"/>
                  <a:gd name="connsiteY3" fmla="*/ 579664 h 663333"/>
                  <a:gd name="connsiteX4" fmla="*/ 373225 w 746451"/>
                  <a:gd name="connsiteY4" fmla="*/ 662473 h 663333"/>
                  <a:gd name="connsiteX5" fmla="*/ 0 w 746451"/>
                  <a:gd name="connsiteY5" fmla="*/ 579664 h 663333"/>
                  <a:gd name="connsiteX6" fmla="*/ 1 w 746451"/>
                  <a:gd name="connsiteY6" fmla="*/ 82809 h 663333"/>
                  <a:gd name="connsiteX0" fmla="*/ 1 w 746451"/>
                  <a:gd name="connsiteY0" fmla="*/ 82809 h 663333"/>
                  <a:gd name="connsiteX1" fmla="*/ 373226 w 746451"/>
                  <a:gd name="connsiteY1" fmla="*/ 0 h 663333"/>
                  <a:gd name="connsiteX2" fmla="*/ 746451 w 746451"/>
                  <a:gd name="connsiteY2" fmla="*/ 82809 h 663333"/>
                  <a:gd name="connsiteX3" fmla="*/ 373226 w 746451"/>
                  <a:gd name="connsiteY3" fmla="*/ 165618 h 663333"/>
                  <a:gd name="connsiteX4" fmla="*/ 1 w 746451"/>
                  <a:gd name="connsiteY4" fmla="*/ 82809 h 663333"/>
                  <a:gd name="connsiteX0" fmla="*/ 746450 w 746451"/>
                  <a:gd name="connsiteY0" fmla="*/ 82809 h 663333"/>
                  <a:gd name="connsiteX1" fmla="*/ 373225 w 746451"/>
                  <a:gd name="connsiteY1" fmla="*/ 165618 h 663333"/>
                  <a:gd name="connsiteX2" fmla="*/ 0 w 746451"/>
                  <a:gd name="connsiteY2" fmla="*/ 82809 h 663333"/>
                  <a:gd name="connsiteX3" fmla="*/ 373225 w 746451"/>
                  <a:gd name="connsiteY3" fmla="*/ 0 h 663333"/>
                  <a:gd name="connsiteX4" fmla="*/ 746450 w 746451"/>
                  <a:gd name="connsiteY4" fmla="*/ 82809 h 663333"/>
                  <a:gd name="connsiteX5" fmla="*/ 531846 w 746451"/>
                  <a:gd name="connsiteY5" fmla="*/ 607656 h 663333"/>
                  <a:gd name="connsiteX6" fmla="*/ 373225 w 746451"/>
                  <a:gd name="connsiteY6" fmla="*/ 662473 h 663333"/>
                  <a:gd name="connsiteX7" fmla="*/ 0 w 746451"/>
                  <a:gd name="connsiteY7" fmla="*/ 579664 h 663333"/>
                  <a:gd name="connsiteX8" fmla="*/ 1 w 746451"/>
                  <a:gd name="connsiteY8" fmla="*/ 82809 h 663333"/>
                  <a:gd name="connsiteX0" fmla="*/ 1 w 746451"/>
                  <a:gd name="connsiteY0" fmla="*/ 82809 h 662616"/>
                  <a:gd name="connsiteX1" fmla="*/ 373226 w 746451"/>
                  <a:gd name="connsiteY1" fmla="*/ 165618 h 662616"/>
                  <a:gd name="connsiteX2" fmla="*/ 746451 w 746451"/>
                  <a:gd name="connsiteY2" fmla="*/ 82809 h 662616"/>
                  <a:gd name="connsiteX3" fmla="*/ 746450 w 746451"/>
                  <a:gd name="connsiteY3" fmla="*/ 579664 h 662616"/>
                  <a:gd name="connsiteX4" fmla="*/ 373225 w 746451"/>
                  <a:gd name="connsiteY4" fmla="*/ 662473 h 662616"/>
                  <a:gd name="connsiteX5" fmla="*/ 0 w 746451"/>
                  <a:gd name="connsiteY5" fmla="*/ 579664 h 662616"/>
                  <a:gd name="connsiteX6" fmla="*/ 1 w 746451"/>
                  <a:gd name="connsiteY6" fmla="*/ 82809 h 662616"/>
                  <a:gd name="connsiteX0" fmla="*/ 1 w 746451"/>
                  <a:gd name="connsiteY0" fmla="*/ 82809 h 662616"/>
                  <a:gd name="connsiteX1" fmla="*/ 373226 w 746451"/>
                  <a:gd name="connsiteY1" fmla="*/ 0 h 662616"/>
                  <a:gd name="connsiteX2" fmla="*/ 746451 w 746451"/>
                  <a:gd name="connsiteY2" fmla="*/ 82809 h 662616"/>
                  <a:gd name="connsiteX3" fmla="*/ 373226 w 746451"/>
                  <a:gd name="connsiteY3" fmla="*/ 165618 h 662616"/>
                  <a:gd name="connsiteX4" fmla="*/ 1 w 746451"/>
                  <a:gd name="connsiteY4" fmla="*/ 82809 h 662616"/>
                  <a:gd name="connsiteX0" fmla="*/ 746450 w 746451"/>
                  <a:gd name="connsiteY0" fmla="*/ 82809 h 662616"/>
                  <a:gd name="connsiteX1" fmla="*/ 373225 w 746451"/>
                  <a:gd name="connsiteY1" fmla="*/ 165618 h 662616"/>
                  <a:gd name="connsiteX2" fmla="*/ 0 w 746451"/>
                  <a:gd name="connsiteY2" fmla="*/ 82809 h 662616"/>
                  <a:gd name="connsiteX3" fmla="*/ 373225 w 746451"/>
                  <a:gd name="connsiteY3" fmla="*/ 0 h 662616"/>
                  <a:gd name="connsiteX4" fmla="*/ 746450 w 746451"/>
                  <a:gd name="connsiteY4" fmla="*/ 82809 h 662616"/>
                  <a:gd name="connsiteX5" fmla="*/ 531846 w 746451"/>
                  <a:gd name="connsiteY5" fmla="*/ 607656 h 662616"/>
                  <a:gd name="connsiteX6" fmla="*/ 373225 w 746451"/>
                  <a:gd name="connsiteY6" fmla="*/ 662473 h 662616"/>
                  <a:gd name="connsiteX7" fmla="*/ 233265 w 746451"/>
                  <a:gd name="connsiteY7" fmla="*/ 598325 h 662616"/>
                  <a:gd name="connsiteX8" fmla="*/ 1 w 746451"/>
                  <a:gd name="connsiteY8" fmla="*/ 82809 h 66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6451" h="662616" stroke="0" extrusionOk="0">
                    <a:moveTo>
                      <a:pt x="1" y="82809"/>
                    </a:moveTo>
                    <a:cubicBezTo>
                      <a:pt x="1" y="128543"/>
                      <a:pt x="167100" y="165618"/>
                      <a:pt x="373226" y="165618"/>
                    </a:cubicBezTo>
                    <a:cubicBezTo>
                      <a:pt x="579352" y="165618"/>
                      <a:pt x="746451" y="128543"/>
                      <a:pt x="746451" y="82809"/>
                    </a:cubicBezTo>
                    <a:cubicBezTo>
                      <a:pt x="746451" y="248427"/>
                      <a:pt x="746450" y="414046"/>
                      <a:pt x="746450" y="579664"/>
                    </a:cubicBezTo>
                    <a:cubicBezTo>
                      <a:pt x="746450" y="625398"/>
                      <a:pt x="579351" y="662473"/>
                      <a:pt x="373225" y="662473"/>
                    </a:cubicBezTo>
                    <a:cubicBezTo>
                      <a:pt x="167099" y="662473"/>
                      <a:pt x="0" y="625398"/>
                      <a:pt x="0" y="579664"/>
                    </a:cubicBezTo>
                    <a:cubicBezTo>
                      <a:pt x="0" y="414046"/>
                      <a:pt x="1" y="248427"/>
                      <a:pt x="1" y="82809"/>
                    </a:cubicBezTo>
                    <a:close/>
                  </a:path>
                  <a:path w="746451" h="662616" fill="lighten" stroke="0" extrusionOk="0">
                    <a:moveTo>
                      <a:pt x="1" y="82809"/>
                    </a:moveTo>
                    <a:cubicBezTo>
                      <a:pt x="1" y="37075"/>
                      <a:pt x="167100" y="0"/>
                      <a:pt x="373226" y="0"/>
                    </a:cubicBezTo>
                    <a:cubicBezTo>
                      <a:pt x="579352" y="0"/>
                      <a:pt x="746451" y="37075"/>
                      <a:pt x="746451" y="82809"/>
                    </a:cubicBezTo>
                    <a:cubicBezTo>
                      <a:pt x="746451" y="128543"/>
                      <a:pt x="579352" y="165618"/>
                      <a:pt x="373226" y="165618"/>
                    </a:cubicBezTo>
                    <a:cubicBezTo>
                      <a:pt x="167100" y="165618"/>
                      <a:pt x="1" y="128543"/>
                      <a:pt x="1" y="82809"/>
                    </a:cubicBezTo>
                    <a:close/>
                  </a:path>
                  <a:path w="746451" h="662616" fill="none" extrusionOk="0">
                    <a:moveTo>
                      <a:pt x="746450" y="82809"/>
                    </a:moveTo>
                    <a:cubicBezTo>
                      <a:pt x="746450" y="128543"/>
                      <a:pt x="579351" y="165618"/>
                      <a:pt x="373225" y="165618"/>
                    </a:cubicBezTo>
                    <a:cubicBezTo>
                      <a:pt x="167099" y="165618"/>
                      <a:pt x="0" y="128543"/>
                      <a:pt x="0" y="82809"/>
                    </a:cubicBezTo>
                    <a:cubicBezTo>
                      <a:pt x="0" y="37075"/>
                      <a:pt x="167099" y="0"/>
                      <a:pt x="373225" y="0"/>
                    </a:cubicBezTo>
                    <a:cubicBezTo>
                      <a:pt x="579351" y="0"/>
                      <a:pt x="746450" y="37075"/>
                      <a:pt x="746450" y="82809"/>
                    </a:cubicBezTo>
                    <a:cubicBezTo>
                      <a:pt x="746450" y="248427"/>
                      <a:pt x="531846" y="442038"/>
                      <a:pt x="531846" y="607656"/>
                    </a:cubicBezTo>
                    <a:cubicBezTo>
                      <a:pt x="531846" y="653390"/>
                      <a:pt x="422989" y="664028"/>
                      <a:pt x="373225" y="662473"/>
                    </a:cubicBezTo>
                    <a:cubicBezTo>
                      <a:pt x="323462" y="660918"/>
                      <a:pt x="233265" y="644059"/>
                      <a:pt x="233265" y="598325"/>
                    </a:cubicBezTo>
                    <a:cubicBezTo>
                      <a:pt x="233265" y="432707"/>
                      <a:pt x="1" y="248427"/>
                      <a:pt x="1" y="82809"/>
                    </a:cubicBezTo>
                  </a:path>
                </a:pathLst>
              </a:custGeom>
              <a:grpFill/>
              <a:ln w="9525">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795"/>
              </a:p>
            </p:txBody>
          </p:sp>
          <p:sp>
            <p:nvSpPr>
              <p:cNvPr id="70" name="Can 4">
                <a:extLst>
                  <a:ext uri="{FF2B5EF4-FFF2-40B4-BE49-F238E27FC236}">
                    <a16:creationId xmlns:a16="http://schemas.microsoft.com/office/drawing/2014/main" id="{1C465EA9-0BD0-1FD5-07AA-5576693EA72F}"/>
                  </a:ext>
                </a:extLst>
              </p:cNvPr>
              <p:cNvSpPr/>
              <p:nvPr/>
            </p:nvSpPr>
            <p:spPr>
              <a:xfrm rot="16200000">
                <a:off x="816276" y="1782763"/>
                <a:ext cx="289516" cy="202127"/>
              </a:xfrm>
              <a:custGeom>
                <a:avLst/>
                <a:gdLst>
                  <a:gd name="connsiteX0" fmla="*/ 0 w 746449"/>
                  <a:gd name="connsiteY0" fmla="*/ 82809 h 662473"/>
                  <a:gd name="connsiteX1" fmla="*/ 373225 w 746449"/>
                  <a:gd name="connsiteY1" fmla="*/ 165618 h 662473"/>
                  <a:gd name="connsiteX2" fmla="*/ 746450 w 746449"/>
                  <a:gd name="connsiteY2" fmla="*/ 82809 h 662473"/>
                  <a:gd name="connsiteX3" fmla="*/ 746449 w 746449"/>
                  <a:gd name="connsiteY3" fmla="*/ 579664 h 662473"/>
                  <a:gd name="connsiteX4" fmla="*/ 373224 w 746449"/>
                  <a:gd name="connsiteY4" fmla="*/ 662473 h 662473"/>
                  <a:gd name="connsiteX5" fmla="*/ -1 w 746449"/>
                  <a:gd name="connsiteY5" fmla="*/ 579664 h 662473"/>
                  <a:gd name="connsiteX6" fmla="*/ 0 w 746449"/>
                  <a:gd name="connsiteY6" fmla="*/ 82809 h 662473"/>
                  <a:gd name="connsiteX0" fmla="*/ 0 w 746449"/>
                  <a:gd name="connsiteY0" fmla="*/ 82809 h 662473"/>
                  <a:gd name="connsiteX1" fmla="*/ 373225 w 746449"/>
                  <a:gd name="connsiteY1" fmla="*/ 0 h 662473"/>
                  <a:gd name="connsiteX2" fmla="*/ 746450 w 746449"/>
                  <a:gd name="connsiteY2" fmla="*/ 82809 h 662473"/>
                  <a:gd name="connsiteX3" fmla="*/ 373225 w 746449"/>
                  <a:gd name="connsiteY3" fmla="*/ 165618 h 662473"/>
                  <a:gd name="connsiteX4" fmla="*/ 0 w 746449"/>
                  <a:gd name="connsiteY4" fmla="*/ 82809 h 662473"/>
                  <a:gd name="connsiteX0" fmla="*/ 746449 w 746449"/>
                  <a:gd name="connsiteY0" fmla="*/ 82809 h 662473"/>
                  <a:gd name="connsiteX1" fmla="*/ 373224 w 746449"/>
                  <a:gd name="connsiteY1" fmla="*/ 165618 h 662473"/>
                  <a:gd name="connsiteX2" fmla="*/ -1 w 746449"/>
                  <a:gd name="connsiteY2" fmla="*/ 82809 h 662473"/>
                  <a:gd name="connsiteX3" fmla="*/ 373224 w 746449"/>
                  <a:gd name="connsiteY3" fmla="*/ 0 h 662473"/>
                  <a:gd name="connsiteX4" fmla="*/ 746449 w 746449"/>
                  <a:gd name="connsiteY4" fmla="*/ 82809 h 662473"/>
                  <a:gd name="connsiteX5" fmla="*/ 746449 w 746449"/>
                  <a:gd name="connsiteY5" fmla="*/ 579664 h 662473"/>
                  <a:gd name="connsiteX6" fmla="*/ 373224 w 746449"/>
                  <a:gd name="connsiteY6" fmla="*/ 662473 h 662473"/>
                  <a:gd name="connsiteX7" fmla="*/ -1 w 746449"/>
                  <a:gd name="connsiteY7" fmla="*/ 579664 h 662473"/>
                  <a:gd name="connsiteX8" fmla="*/ 0 w 746449"/>
                  <a:gd name="connsiteY8" fmla="*/ 82809 h 662473"/>
                  <a:gd name="connsiteX0" fmla="*/ 1 w 746451"/>
                  <a:gd name="connsiteY0" fmla="*/ 82809 h 663333"/>
                  <a:gd name="connsiteX1" fmla="*/ 373226 w 746451"/>
                  <a:gd name="connsiteY1" fmla="*/ 165618 h 663333"/>
                  <a:gd name="connsiteX2" fmla="*/ 746451 w 746451"/>
                  <a:gd name="connsiteY2" fmla="*/ 82809 h 663333"/>
                  <a:gd name="connsiteX3" fmla="*/ 746450 w 746451"/>
                  <a:gd name="connsiteY3" fmla="*/ 579664 h 663333"/>
                  <a:gd name="connsiteX4" fmla="*/ 373225 w 746451"/>
                  <a:gd name="connsiteY4" fmla="*/ 662473 h 663333"/>
                  <a:gd name="connsiteX5" fmla="*/ 0 w 746451"/>
                  <a:gd name="connsiteY5" fmla="*/ 579664 h 663333"/>
                  <a:gd name="connsiteX6" fmla="*/ 1 w 746451"/>
                  <a:gd name="connsiteY6" fmla="*/ 82809 h 663333"/>
                  <a:gd name="connsiteX0" fmla="*/ 1 w 746451"/>
                  <a:gd name="connsiteY0" fmla="*/ 82809 h 663333"/>
                  <a:gd name="connsiteX1" fmla="*/ 373226 w 746451"/>
                  <a:gd name="connsiteY1" fmla="*/ 0 h 663333"/>
                  <a:gd name="connsiteX2" fmla="*/ 746451 w 746451"/>
                  <a:gd name="connsiteY2" fmla="*/ 82809 h 663333"/>
                  <a:gd name="connsiteX3" fmla="*/ 373226 w 746451"/>
                  <a:gd name="connsiteY3" fmla="*/ 165618 h 663333"/>
                  <a:gd name="connsiteX4" fmla="*/ 1 w 746451"/>
                  <a:gd name="connsiteY4" fmla="*/ 82809 h 663333"/>
                  <a:gd name="connsiteX0" fmla="*/ 746450 w 746451"/>
                  <a:gd name="connsiteY0" fmla="*/ 82809 h 663333"/>
                  <a:gd name="connsiteX1" fmla="*/ 373225 w 746451"/>
                  <a:gd name="connsiteY1" fmla="*/ 165618 h 663333"/>
                  <a:gd name="connsiteX2" fmla="*/ 0 w 746451"/>
                  <a:gd name="connsiteY2" fmla="*/ 82809 h 663333"/>
                  <a:gd name="connsiteX3" fmla="*/ 373225 w 746451"/>
                  <a:gd name="connsiteY3" fmla="*/ 0 h 663333"/>
                  <a:gd name="connsiteX4" fmla="*/ 746450 w 746451"/>
                  <a:gd name="connsiteY4" fmla="*/ 82809 h 663333"/>
                  <a:gd name="connsiteX5" fmla="*/ 531846 w 746451"/>
                  <a:gd name="connsiteY5" fmla="*/ 607656 h 663333"/>
                  <a:gd name="connsiteX6" fmla="*/ 373225 w 746451"/>
                  <a:gd name="connsiteY6" fmla="*/ 662473 h 663333"/>
                  <a:gd name="connsiteX7" fmla="*/ 0 w 746451"/>
                  <a:gd name="connsiteY7" fmla="*/ 579664 h 663333"/>
                  <a:gd name="connsiteX8" fmla="*/ 1 w 746451"/>
                  <a:gd name="connsiteY8" fmla="*/ 82809 h 663333"/>
                  <a:gd name="connsiteX0" fmla="*/ 1 w 746451"/>
                  <a:gd name="connsiteY0" fmla="*/ 82809 h 662616"/>
                  <a:gd name="connsiteX1" fmla="*/ 373226 w 746451"/>
                  <a:gd name="connsiteY1" fmla="*/ 165618 h 662616"/>
                  <a:gd name="connsiteX2" fmla="*/ 746451 w 746451"/>
                  <a:gd name="connsiteY2" fmla="*/ 82809 h 662616"/>
                  <a:gd name="connsiteX3" fmla="*/ 746450 w 746451"/>
                  <a:gd name="connsiteY3" fmla="*/ 579664 h 662616"/>
                  <a:gd name="connsiteX4" fmla="*/ 373225 w 746451"/>
                  <a:gd name="connsiteY4" fmla="*/ 662473 h 662616"/>
                  <a:gd name="connsiteX5" fmla="*/ 0 w 746451"/>
                  <a:gd name="connsiteY5" fmla="*/ 579664 h 662616"/>
                  <a:gd name="connsiteX6" fmla="*/ 1 w 746451"/>
                  <a:gd name="connsiteY6" fmla="*/ 82809 h 662616"/>
                  <a:gd name="connsiteX0" fmla="*/ 1 w 746451"/>
                  <a:gd name="connsiteY0" fmla="*/ 82809 h 662616"/>
                  <a:gd name="connsiteX1" fmla="*/ 373226 w 746451"/>
                  <a:gd name="connsiteY1" fmla="*/ 0 h 662616"/>
                  <a:gd name="connsiteX2" fmla="*/ 746451 w 746451"/>
                  <a:gd name="connsiteY2" fmla="*/ 82809 h 662616"/>
                  <a:gd name="connsiteX3" fmla="*/ 373226 w 746451"/>
                  <a:gd name="connsiteY3" fmla="*/ 165618 h 662616"/>
                  <a:gd name="connsiteX4" fmla="*/ 1 w 746451"/>
                  <a:gd name="connsiteY4" fmla="*/ 82809 h 662616"/>
                  <a:gd name="connsiteX0" fmla="*/ 746450 w 746451"/>
                  <a:gd name="connsiteY0" fmla="*/ 82809 h 662616"/>
                  <a:gd name="connsiteX1" fmla="*/ 373225 w 746451"/>
                  <a:gd name="connsiteY1" fmla="*/ 165618 h 662616"/>
                  <a:gd name="connsiteX2" fmla="*/ 0 w 746451"/>
                  <a:gd name="connsiteY2" fmla="*/ 82809 h 662616"/>
                  <a:gd name="connsiteX3" fmla="*/ 373225 w 746451"/>
                  <a:gd name="connsiteY3" fmla="*/ 0 h 662616"/>
                  <a:gd name="connsiteX4" fmla="*/ 746450 w 746451"/>
                  <a:gd name="connsiteY4" fmla="*/ 82809 h 662616"/>
                  <a:gd name="connsiteX5" fmla="*/ 531846 w 746451"/>
                  <a:gd name="connsiteY5" fmla="*/ 607656 h 662616"/>
                  <a:gd name="connsiteX6" fmla="*/ 373225 w 746451"/>
                  <a:gd name="connsiteY6" fmla="*/ 662473 h 662616"/>
                  <a:gd name="connsiteX7" fmla="*/ 233265 w 746451"/>
                  <a:gd name="connsiteY7" fmla="*/ 598325 h 662616"/>
                  <a:gd name="connsiteX8" fmla="*/ 1 w 746451"/>
                  <a:gd name="connsiteY8" fmla="*/ 82809 h 66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6451" h="662616" stroke="0" extrusionOk="0">
                    <a:moveTo>
                      <a:pt x="1" y="82809"/>
                    </a:moveTo>
                    <a:cubicBezTo>
                      <a:pt x="1" y="128543"/>
                      <a:pt x="167100" y="165618"/>
                      <a:pt x="373226" y="165618"/>
                    </a:cubicBezTo>
                    <a:cubicBezTo>
                      <a:pt x="579352" y="165618"/>
                      <a:pt x="746451" y="128543"/>
                      <a:pt x="746451" y="82809"/>
                    </a:cubicBezTo>
                    <a:cubicBezTo>
                      <a:pt x="746451" y="248427"/>
                      <a:pt x="746450" y="414046"/>
                      <a:pt x="746450" y="579664"/>
                    </a:cubicBezTo>
                    <a:cubicBezTo>
                      <a:pt x="746450" y="625398"/>
                      <a:pt x="579351" y="662473"/>
                      <a:pt x="373225" y="662473"/>
                    </a:cubicBezTo>
                    <a:cubicBezTo>
                      <a:pt x="167099" y="662473"/>
                      <a:pt x="0" y="625398"/>
                      <a:pt x="0" y="579664"/>
                    </a:cubicBezTo>
                    <a:cubicBezTo>
                      <a:pt x="0" y="414046"/>
                      <a:pt x="1" y="248427"/>
                      <a:pt x="1" y="82809"/>
                    </a:cubicBezTo>
                    <a:close/>
                  </a:path>
                  <a:path w="746451" h="662616" fill="lighten" stroke="0" extrusionOk="0">
                    <a:moveTo>
                      <a:pt x="1" y="82809"/>
                    </a:moveTo>
                    <a:cubicBezTo>
                      <a:pt x="1" y="37075"/>
                      <a:pt x="167100" y="0"/>
                      <a:pt x="373226" y="0"/>
                    </a:cubicBezTo>
                    <a:cubicBezTo>
                      <a:pt x="579352" y="0"/>
                      <a:pt x="746451" y="37075"/>
                      <a:pt x="746451" y="82809"/>
                    </a:cubicBezTo>
                    <a:cubicBezTo>
                      <a:pt x="746451" y="128543"/>
                      <a:pt x="579352" y="165618"/>
                      <a:pt x="373226" y="165618"/>
                    </a:cubicBezTo>
                    <a:cubicBezTo>
                      <a:pt x="167100" y="165618"/>
                      <a:pt x="1" y="128543"/>
                      <a:pt x="1" y="82809"/>
                    </a:cubicBezTo>
                    <a:close/>
                  </a:path>
                  <a:path w="746451" h="662616" fill="none" extrusionOk="0">
                    <a:moveTo>
                      <a:pt x="746450" y="82809"/>
                    </a:moveTo>
                    <a:cubicBezTo>
                      <a:pt x="746450" y="128543"/>
                      <a:pt x="579351" y="165618"/>
                      <a:pt x="373225" y="165618"/>
                    </a:cubicBezTo>
                    <a:cubicBezTo>
                      <a:pt x="167099" y="165618"/>
                      <a:pt x="0" y="128543"/>
                      <a:pt x="0" y="82809"/>
                    </a:cubicBezTo>
                    <a:cubicBezTo>
                      <a:pt x="0" y="37075"/>
                      <a:pt x="167099" y="0"/>
                      <a:pt x="373225" y="0"/>
                    </a:cubicBezTo>
                    <a:cubicBezTo>
                      <a:pt x="579351" y="0"/>
                      <a:pt x="746450" y="37075"/>
                      <a:pt x="746450" y="82809"/>
                    </a:cubicBezTo>
                    <a:cubicBezTo>
                      <a:pt x="746450" y="248427"/>
                      <a:pt x="531846" y="442038"/>
                      <a:pt x="531846" y="607656"/>
                    </a:cubicBezTo>
                    <a:cubicBezTo>
                      <a:pt x="531846" y="653390"/>
                      <a:pt x="422989" y="664028"/>
                      <a:pt x="373225" y="662473"/>
                    </a:cubicBezTo>
                    <a:cubicBezTo>
                      <a:pt x="323462" y="660918"/>
                      <a:pt x="233265" y="644059"/>
                      <a:pt x="233265" y="598325"/>
                    </a:cubicBezTo>
                    <a:cubicBezTo>
                      <a:pt x="233265" y="432707"/>
                      <a:pt x="1" y="248427"/>
                      <a:pt x="1" y="82809"/>
                    </a:cubicBezTo>
                  </a:path>
                </a:pathLst>
              </a:custGeom>
              <a:grpFill/>
              <a:ln w="9525">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795"/>
              </a:p>
            </p:txBody>
          </p:sp>
          <p:sp>
            <p:nvSpPr>
              <p:cNvPr id="71" name="Can 4">
                <a:extLst>
                  <a:ext uri="{FF2B5EF4-FFF2-40B4-BE49-F238E27FC236}">
                    <a16:creationId xmlns:a16="http://schemas.microsoft.com/office/drawing/2014/main" id="{7AF45C5A-0000-827F-8433-AFA1CFD466EE}"/>
                  </a:ext>
                </a:extLst>
              </p:cNvPr>
              <p:cNvSpPr/>
              <p:nvPr/>
            </p:nvSpPr>
            <p:spPr>
              <a:xfrm rot="16200000">
                <a:off x="816276" y="2572924"/>
                <a:ext cx="289516" cy="202127"/>
              </a:xfrm>
              <a:custGeom>
                <a:avLst/>
                <a:gdLst>
                  <a:gd name="connsiteX0" fmla="*/ 0 w 746449"/>
                  <a:gd name="connsiteY0" fmla="*/ 82809 h 662473"/>
                  <a:gd name="connsiteX1" fmla="*/ 373225 w 746449"/>
                  <a:gd name="connsiteY1" fmla="*/ 165618 h 662473"/>
                  <a:gd name="connsiteX2" fmla="*/ 746450 w 746449"/>
                  <a:gd name="connsiteY2" fmla="*/ 82809 h 662473"/>
                  <a:gd name="connsiteX3" fmla="*/ 746449 w 746449"/>
                  <a:gd name="connsiteY3" fmla="*/ 579664 h 662473"/>
                  <a:gd name="connsiteX4" fmla="*/ 373224 w 746449"/>
                  <a:gd name="connsiteY4" fmla="*/ 662473 h 662473"/>
                  <a:gd name="connsiteX5" fmla="*/ -1 w 746449"/>
                  <a:gd name="connsiteY5" fmla="*/ 579664 h 662473"/>
                  <a:gd name="connsiteX6" fmla="*/ 0 w 746449"/>
                  <a:gd name="connsiteY6" fmla="*/ 82809 h 662473"/>
                  <a:gd name="connsiteX0" fmla="*/ 0 w 746449"/>
                  <a:gd name="connsiteY0" fmla="*/ 82809 h 662473"/>
                  <a:gd name="connsiteX1" fmla="*/ 373225 w 746449"/>
                  <a:gd name="connsiteY1" fmla="*/ 0 h 662473"/>
                  <a:gd name="connsiteX2" fmla="*/ 746450 w 746449"/>
                  <a:gd name="connsiteY2" fmla="*/ 82809 h 662473"/>
                  <a:gd name="connsiteX3" fmla="*/ 373225 w 746449"/>
                  <a:gd name="connsiteY3" fmla="*/ 165618 h 662473"/>
                  <a:gd name="connsiteX4" fmla="*/ 0 w 746449"/>
                  <a:gd name="connsiteY4" fmla="*/ 82809 h 662473"/>
                  <a:gd name="connsiteX0" fmla="*/ 746449 w 746449"/>
                  <a:gd name="connsiteY0" fmla="*/ 82809 h 662473"/>
                  <a:gd name="connsiteX1" fmla="*/ 373224 w 746449"/>
                  <a:gd name="connsiteY1" fmla="*/ 165618 h 662473"/>
                  <a:gd name="connsiteX2" fmla="*/ -1 w 746449"/>
                  <a:gd name="connsiteY2" fmla="*/ 82809 h 662473"/>
                  <a:gd name="connsiteX3" fmla="*/ 373224 w 746449"/>
                  <a:gd name="connsiteY3" fmla="*/ 0 h 662473"/>
                  <a:gd name="connsiteX4" fmla="*/ 746449 w 746449"/>
                  <a:gd name="connsiteY4" fmla="*/ 82809 h 662473"/>
                  <a:gd name="connsiteX5" fmla="*/ 746449 w 746449"/>
                  <a:gd name="connsiteY5" fmla="*/ 579664 h 662473"/>
                  <a:gd name="connsiteX6" fmla="*/ 373224 w 746449"/>
                  <a:gd name="connsiteY6" fmla="*/ 662473 h 662473"/>
                  <a:gd name="connsiteX7" fmla="*/ -1 w 746449"/>
                  <a:gd name="connsiteY7" fmla="*/ 579664 h 662473"/>
                  <a:gd name="connsiteX8" fmla="*/ 0 w 746449"/>
                  <a:gd name="connsiteY8" fmla="*/ 82809 h 662473"/>
                  <a:gd name="connsiteX0" fmla="*/ 1 w 746451"/>
                  <a:gd name="connsiteY0" fmla="*/ 82809 h 663333"/>
                  <a:gd name="connsiteX1" fmla="*/ 373226 w 746451"/>
                  <a:gd name="connsiteY1" fmla="*/ 165618 h 663333"/>
                  <a:gd name="connsiteX2" fmla="*/ 746451 w 746451"/>
                  <a:gd name="connsiteY2" fmla="*/ 82809 h 663333"/>
                  <a:gd name="connsiteX3" fmla="*/ 746450 w 746451"/>
                  <a:gd name="connsiteY3" fmla="*/ 579664 h 663333"/>
                  <a:gd name="connsiteX4" fmla="*/ 373225 w 746451"/>
                  <a:gd name="connsiteY4" fmla="*/ 662473 h 663333"/>
                  <a:gd name="connsiteX5" fmla="*/ 0 w 746451"/>
                  <a:gd name="connsiteY5" fmla="*/ 579664 h 663333"/>
                  <a:gd name="connsiteX6" fmla="*/ 1 w 746451"/>
                  <a:gd name="connsiteY6" fmla="*/ 82809 h 663333"/>
                  <a:gd name="connsiteX0" fmla="*/ 1 w 746451"/>
                  <a:gd name="connsiteY0" fmla="*/ 82809 h 663333"/>
                  <a:gd name="connsiteX1" fmla="*/ 373226 w 746451"/>
                  <a:gd name="connsiteY1" fmla="*/ 0 h 663333"/>
                  <a:gd name="connsiteX2" fmla="*/ 746451 w 746451"/>
                  <a:gd name="connsiteY2" fmla="*/ 82809 h 663333"/>
                  <a:gd name="connsiteX3" fmla="*/ 373226 w 746451"/>
                  <a:gd name="connsiteY3" fmla="*/ 165618 h 663333"/>
                  <a:gd name="connsiteX4" fmla="*/ 1 w 746451"/>
                  <a:gd name="connsiteY4" fmla="*/ 82809 h 663333"/>
                  <a:gd name="connsiteX0" fmla="*/ 746450 w 746451"/>
                  <a:gd name="connsiteY0" fmla="*/ 82809 h 663333"/>
                  <a:gd name="connsiteX1" fmla="*/ 373225 w 746451"/>
                  <a:gd name="connsiteY1" fmla="*/ 165618 h 663333"/>
                  <a:gd name="connsiteX2" fmla="*/ 0 w 746451"/>
                  <a:gd name="connsiteY2" fmla="*/ 82809 h 663333"/>
                  <a:gd name="connsiteX3" fmla="*/ 373225 w 746451"/>
                  <a:gd name="connsiteY3" fmla="*/ 0 h 663333"/>
                  <a:gd name="connsiteX4" fmla="*/ 746450 w 746451"/>
                  <a:gd name="connsiteY4" fmla="*/ 82809 h 663333"/>
                  <a:gd name="connsiteX5" fmla="*/ 531846 w 746451"/>
                  <a:gd name="connsiteY5" fmla="*/ 607656 h 663333"/>
                  <a:gd name="connsiteX6" fmla="*/ 373225 w 746451"/>
                  <a:gd name="connsiteY6" fmla="*/ 662473 h 663333"/>
                  <a:gd name="connsiteX7" fmla="*/ 0 w 746451"/>
                  <a:gd name="connsiteY7" fmla="*/ 579664 h 663333"/>
                  <a:gd name="connsiteX8" fmla="*/ 1 w 746451"/>
                  <a:gd name="connsiteY8" fmla="*/ 82809 h 663333"/>
                  <a:gd name="connsiteX0" fmla="*/ 1 w 746451"/>
                  <a:gd name="connsiteY0" fmla="*/ 82809 h 662616"/>
                  <a:gd name="connsiteX1" fmla="*/ 373226 w 746451"/>
                  <a:gd name="connsiteY1" fmla="*/ 165618 h 662616"/>
                  <a:gd name="connsiteX2" fmla="*/ 746451 w 746451"/>
                  <a:gd name="connsiteY2" fmla="*/ 82809 h 662616"/>
                  <a:gd name="connsiteX3" fmla="*/ 746450 w 746451"/>
                  <a:gd name="connsiteY3" fmla="*/ 579664 h 662616"/>
                  <a:gd name="connsiteX4" fmla="*/ 373225 w 746451"/>
                  <a:gd name="connsiteY4" fmla="*/ 662473 h 662616"/>
                  <a:gd name="connsiteX5" fmla="*/ 0 w 746451"/>
                  <a:gd name="connsiteY5" fmla="*/ 579664 h 662616"/>
                  <a:gd name="connsiteX6" fmla="*/ 1 w 746451"/>
                  <a:gd name="connsiteY6" fmla="*/ 82809 h 662616"/>
                  <a:gd name="connsiteX0" fmla="*/ 1 w 746451"/>
                  <a:gd name="connsiteY0" fmla="*/ 82809 h 662616"/>
                  <a:gd name="connsiteX1" fmla="*/ 373226 w 746451"/>
                  <a:gd name="connsiteY1" fmla="*/ 0 h 662616"/>
                  <a:gd name="connsiteX2" fmla="*/ 746451 w 746451"/>
                  <a:gd name="connsiteY2" fmla="*/ 82809 h 662616"/>
                  <a:gd name="connsiteX3" fmla="*/ 373226 w 746451"/>
                  <a:gd name="connsiteY3" fmla="*/ 165618 h 662616"/>
                  <a:gd name="connsiteX4" fmla="*/ 1 w 746451"/>
                  <a:gd name="connsiteY4" fmla="*/ 82809 h 662616"/>
                  <a:gd name="connsiteX0" fmla="*/ 746450 w 746451"/>
                  <a:gd name="connsiteY0" fmla="*/ 82809 h 662616"/>
                  <a:gd name="connsiteX1" fmla="*/ 373225 w 746451"/>
                  <a:gd name="connsiteY1" fmla="*/ 165618 h 662616"/>
                  <a:gd name="connsiteX2" fmla="*/ 0 w 746451"/>
                  <a:gd name="connsiteY2" fmla="*/ 82809 h 662616"/>
                  <a:gd name="connsiteX3" fmla="*/ 373225 w 746451"/>
                  <a:gd name="connsiteY3" fmla="*/ 0 h 662616"/>
                  <a:gd name="connsiteX4" fmla="*/ 746450 w 746451"/>
                  <a:gd name="connsiteY4" fmla="*/ 82809 h 662616"/>
                  <a:gd name="connsiteX5" fmla="*/ 531846 w 746451"/>
                  <a:gd name="connsiteY5" fmla="*/ 607656 h 662616"/>
                  <a:gd name="connsiteX6" fmla="*/ 373225 w 746451"/>
                  <a:gd name="connsiteY6" fmla="*/ 662473 h 662616"/>
                  <a:gd name="connsiteX7" fmla="*/ 233265 w 746451"/>
                  <a:gd name="connsiteY7" fmla="*/ 598325 h 662616"/>
                  <a:gd name="connsiteX8" fmla="*/ 1 w 746451"/>
                  <a:gd name="connsiteY8" fmla="*/ 82809 h 66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6451" h="662616" stroke="0" extrusionOk="0">
                    <a:moveTo>
                      <a:pt x="1" y="82809"/>
                    </a:moveTo>
                    <a:cubicBezTo>
                      <a:pt x="1" y="128543"/>
                      <a:pt x="167100" y="165618"/>
                      <a:pt x="373226" y="165618"/>
                    </a:cubicBezTo>
                    <a:cubicBezTo>
                      <a:pt x="579352" y="165618"/>
                      <a:pt x="746451" y="128543"/>
                      <a:pt x="746451" y="82809"/>
                    </a:cubicBezTo>
                    <a:cubicBezTo>
                      <a:pt x="746451" y="248427"/>
                      <a:pt x="746450" y="414046"/>
                      <a:pt x="746450" y="579664"/>
                    </a:cubicBezTo>
                    <a:cubicBezTo>
                      <a:pt x="746450" y="625398"/>
                      <a:pt x="579351" y="662473"/>
                      <a:pt x="373225" y="662473"/>
                    </a:cubicBezTo>
                    <a:cubicBezTo>
                      <a:pt x="167099" y="662473"/>
                      <a:pt x="0" y="625398"/>
                      <a:pt x="0" y="579664"/>
                    </a:cubicBezTo>
                    <a:cubicBezTo>
                      <a:pt x="0" y="414046"/>
                      <a:pt x="1" y="248427"/>
                      <a:pt x="1" y="82809"/>
                    </a:cubicBezTo>
                    <a:close/>
                  </a:path>
                  <a:path w="746451" h="662616" fill="lighten" stroke="0" extrusionOk="0">
                    <a:moveTo>
                      <a:pt x="1" y="82809"/>
                    </a:moveTo>
                    <a:cubicBezTo>
                      <a:pt x="1" y="37075"/>
                      <a:pt x="167100" y="0"/>
                      <a:pt x="373226" y="0"/>
                    </a:cubicBezTo>
                    <a:cubicBezTo>
                      <a:pt x="579352" y="0"/>
                      <a:pt x="746451" y="37075"/>
                      <a:pt x="746451" y="82809"/>
                    </a:cubicBezTo>
                    <a:cubicBezTo>
                      <a:pt x="746451" y="128543"/>
                      <a:pt x="579352" y="165618"/>
                      <a:pt x="373226" y="165618"/>
                    </a:cubicBezTo>
                    <a:cubicBezTo>
                      <a:pt x="167100" y="165618"/>
                      <a:pt x="1" y="128543"/>
                      <a:pt x="1" y="82809"/>
                    </a:cubicBezTo>
                    <a:close/>
                  </a:path>
                  <a:path w="746451" h="662616" fill="none" extrusionOk="0">
                    <a:moveTo>
                      <a:pt x="746450" y="82809"/>
                    </a:moveTo>
                    <a:cubicBezTo>
                      <a:pt x="746450" y="128543"/>
                      <a:pt x="579351" y="165618"/>
                      <a:pt x="373225" y="165618"/>
                    </a:cubicBezTo>
                    <a:cubicBezTo>
                      <a:pt x="167099" y="165618"/>
                      <a:pt x="0" y="128543"/>
                      <a:pt x="0" y="82809"/>
                    </a:cubicBezTo>
                    <a:cubicBezTo>
                      <a:pt x="0" y="37075"/>
                      <a:pt x="167099" y="0"/>
                      <a:pt x="373225" y="0"/>
                    </a:cubicBezTo>
                    <a:cubicBezTo>
                      <a:pt x="579351" y="0"/>
                      <a:pt x="746450" y="37075"/>
                      <a:pt x="746450" y="82809"/>
                    </a:cubicBezTo>
                    <a:cubicBezTo>
                      <a:pt x="746450" y="248427"/>
                      <a:pt x="531846" y="442038"/>
                      <a:pt x="531846" y="607656"/>
                    </a:cubicBezTo>
                    <a:cubicBezTo>
                      <a:pt x="531846" y="653390"/>
                      <a:pt x="422989" y="664028"/>
                      <a:pt x="373225" y="662473"/>
                    </a:cubicBezTo>
                    <a:cubicBezTo>
                      <a:pt x="323462" y="660918"/>
                      <a:pt x="233265" y="644059"/>
                      <a:pt x="233265" y="598325"/>
                    </a:cubicBezTo>
                    <a:cubicBezTo>
                      <a:pt x="233265" y="432707"/>
                      <a:pt x="1" y="248427"/>
                      <a:pt x="1" y="82809"/>
                    </a:cubicBezTo>
                  </a:path>
                </a:pathLst>
              </a:custGeom>
              <a:grpFill/>
              <a:ln w="9525">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795"/>
              </a:p>
            </p:txBody>
          </p:sp>
          <p:sp>
            <p:nvSpPr>
              <p:cNvPr id="72" name="Can 4">
                <a:extLst>
                  <a:ext uri="{FF2B5EF4-FFF2-40B4-BE49-F238E27FC236}">
                    <a16:creationId xmlns:a16="http://schemas.microsoft.com/office/drawing/2014/main" id="{47C0A736-8F3B-6470-18E3-8D799E3322DE}"/>
                  </a:ext>
                </a:extLst>
              </p:cNvPr>
              <p:cNvSpPr/>
              <p:nvPr/>
            </p:nvSpPr>
            <p:spPr>
              <a:xfrm rot="16200000">
                <a:off x="917340" y="2213485"/>
                <a:ext cx="289516" cy="202127"/>
              </a:xfrm>
              <a:custGeom>
                <a:avLst/>
                <a:gdLst>
                  <a:gd name="connsiteX0" fmla="*/ 0 w 746449"/>
                  <a:gd name="connsiteY0" fmla="*/ 82809 h 662473"/>
                  <a:gd name="connsiteX1" fmla="*/ 373225 w 746449"/>
                  <a:gd name="connsiteY1" fmla="*/ 165618 h 662473"/>
                  <a:gd name="connsiteX2" fmla="*/ 746450 w 746449"/>
                  <a:gd name="connsiteY2" fmla="*/ 82809 h 662473"/>
                  <a:gd name="connsiteX3" fmla="*/ 746449 w 746449"/>
                  <a:gd name="connsiteY3" fmla="*/ 579664 h 662473"/>
                  <a:gd name="connsiteX4" fmla="*/ 373224 w 746449"/>
                  <a:gd name="connsiteY4" fmla="*/ 662473 h 662473"/>
                  <a:gd name="connsiteX5" fmla="*/ -1 w 746449"/>
                  <a:gd name="connsiteY5" fmla="*/ 579664 h 662473"/>
                  <a:gd name="connsiteX6" fmla="*/ 0 w 746449"/>
                  <a:gd name="connsiteY6" fmla="*/ 82809 h 662473"/>
                  <a:gd name="connsiteX0" fmla="*/ 0 w 746449"/>
                  <a:gd name="connsiteY0" fmla="*/ 82809 h 662473"/>
                  <a:gd name="connsiteX1" fmla="*/ 373225 w 746449"/>
                  <a:gd name="connsiteY1" fmla="*/ 0 h 662473"/>
                  <a:gd name="connsiteX2" fmla="*/ 746450 w 746449"/>
                  <a:gd name="connsiteY2" fmla="*/ 82809 h 662473"/>
                  <a:gd name="connsiteX3" fmla="*/ 373225 w 746449"/>
                  <a:gd name="connsiteY3" fmla="*/ 165618 h 662473"/>
                  <a:gd name="connsiteX4" fmla="*/ 0 w 746449"/>
                  <a:gd name="connsiteY4" fmla="*/ 82809 h 662473"/>
                  <a:gd name="connsiteX0" fmla="*/ 746449 w 746449"/>
                  <a:gd name="connsiteY0" fmla="*/ 82809 h 662473"/>
                  <a:gd name="connsiteX1" fmla="*/ 373224 w 746449"/>
                  <a:gd name="connsiteY1" fmla="*/ 165618 h 662473"/>
                  <a:gd name="connsiteX2" fmla="*/ -1 w 746449"/>
                  <a:gd name="connsiteY2" fmla="*/ 82809 h 662473"/>
                  <a:gd name="connsiteX3" fmla="*/ 373224 w 746449"/>
                  <a:gd name="connsiteY3" fmla="*/ 0 h 662473"/>
                  <a:gd name="connsiteX4" fmla="*/ 746449 w 746449"/>
                  <a:gd name="connsiteY4" fmla="*/ 82809 h 662473"/>
                  <a:gd name="connsiteX5" fmla="*/ 746449 w 746449"/>
                  <a:gd name="connsiteY5" fmla="*/ 579664 h 662473"/>
                  <a:gd name="connsiteX6" fmla="*/ 373224 w 746449"/>
                  <a:gd name="connsiteY6" fmla="*/ 662473 h 662473"/>
                  <a:gd name="connsiteX7" fmla="*/ -1 w 746449"/>
                  <a:gd name="connsiteY7" fmla="*/ 579664 h 662473"/>
                  <a:gd name="connsiteX8" fmla="*/ 0 w 746449"/>
                  <a:gd name="connsiteY8" fmla="*/ 82809 h 662473"/>
                  <a:gd name="connsiteX0" fmla="*/ 1 w 746451"/>
                  <a:gd name="connsiteY0" fmla="*/ 82809 h 663333"/>
                  <a:gd name="connsiteX1" fmla="*/ 373226 w 746451"/>
                  <a:gd name="connsiteY1" fmla="*/ 165618 h 663333"/>
                  <a:gd name="connsiteX2" fmla="*/ 746451 w 746451"/>
                  <a:gd name="connsiteY2" fmla="*/ 82809 h 663333"/>
                  <a:gd name="connsiteX3" fmla="*/ 746450 w 746451"/>
                  <a:gd name="connsiteY3" fmla="*/ 579664 h 663333"/>
                  <a:gd name="connsiteX4" fmla="*/ 373225 w 746451"/>
                  <a:gd name="connsiteY4" fmla="*/ 662473 h 663333"/>
                  <a:gd name="connsiteX5" fmla="*/ 0 w 746451"/>
                  <a:gd name="connsiteY5" fmla="*/ 579664 h 663333"/>
                  <a:gd name="connsiteX6" fmla="*/ 1 w 746451"/>
                  <a:gd name="connsiteY6" fmla="*/ 82809 h 663333"/>
                  <a:gd name="connsiteX0" fmla="*/ 1 w 746451"/>
                  <a:gd name="connsiteY0" fmla="*/ 82809 h 663333"/>
                  <a:gd name="connsiteX1" fmla="*/ 373226 w 746451"/>
                  <a:gd name="connsiteY1" fmla="*/ 0 h 663333"/>
                  <a:gd name="connsiteX2" fmla="*/ 746451 w 746451"/>
                  <a:gd name="connsiteY2" fmla="*/ 82809 h 663333"/>
                  <a:gd name="connsiteX3" fmla="*/ 373226 w 746451"/>
                  <a:gd name="connsiteY3" fmla="*/ 165618 h 663333"/>
                  <a:gd name="connsiteX4" fmla="*/ 1 w 746451"/>
                  <a:gd name="connsiteY4" fmla="*/ 82809 h 663333"/>
                  <a:gd name="connsiteX0" fmla="*/ 746450 w 746451"/>
                  <a:gd name="connsiteY0" fmla="*/ 82809 h 663333"/>
                  <a:gd name="connsiteX1" fmla="*/ 373225 w 746451"/>
                  <a:gd name="connsiteY1" fmla="*/ 165618 h 663333"/>
                  <a:gd name="connsiteX2" fmla="*/ 0 w 746451"/>
                  <a:gd name="connsiteY2" fmla="*/ 82809 h 663333"/>
                  <a:gd name="connsiteX3" fmla="*/ 373225 w 746451"/>
                  <a:gd name="connsiteY3" fmla="*/ 0 h 663333"/>
                  <a:gd name="connsiteX4" fmla="*/ 746450 w 746451"/>
                  <a:gd name="connsiteY4" fmla="*/ 82809 h 663333"/>
                  <a:gd name="connsiteX5" fmla="*/ 531846 w 746451"/>
                  <a:gd name="connsiteY5" fmla="*/ 607656 h 663333"/>
                  <a:gd name="connsiteX6" fmla="*/ 373225 w 746451"/>
                  <a:gd name="connsiteY6" fmla="*/ 662473 h 663333"/>
                  <a:gd name="connsiteX7" fmla="*/ 0 w 746451"/>
                  <a:gd name="connsiteY7" fmla="*/ 579664 h 663333"/>
                  <a:gd name="connsiteX8" fmla="*/ 1 w 746451"/>
                  <a:gd name="connsiteY8" fmla="*/ 82809 h 663333"/>
                  <a:gd name="connsiteX0" fmla="*/ 1 w 746451"/>
                  <a:gd name="connsiteY0" fmla="*/ 82809 h 662616"/>
                  <a:gd name="connsiteX1" fmla="*/ 373226 w 746451"/>
                  <a:gd name="connsiteY1" fmla="*/ 165618 h 662616"/>
                  <a:gd name="connsiteX2" fmla="*/ 746451 w 746451"/>
                  <a:gd name="connsiteY2" fmla="*/ 82809 h 662616"/>
                  <a:gd name="connsiteX3" fmla="*/ 746450 w 746451"/>
                  <a:gd name="connsiteY3" fmla="*/ 579664 h 662616"/>
                  <a:gd name="connsiteX4" fmla="*/ 373225 w 746451"/>
                  <a:gd name="connsiteY4" fmla="*/ 662473 h 662616"/>
                  <a:gd name="connsiteX5" fmla="*/ 0 w 746451"/>
                  <a:gd name="connsiteY5" fmla="*/ 579664 h 662616"/>
                  <a:gd name="connsiteX6" fmla="*/ 1 w 746451"/>
                  <a:gd name="connsiteY6" fmla="*/ 82809 h 662616"/>
                  <a:gd name="connsiteX0" fmla="*/ 1 w 746451"/>
                  <a:gd name="connsiteY0" fmla="*/ 82809 h 662616"/>
                  <a:gd name="connsiteX1" fmla="*/ 373226 w 746451"/>
                  <a:gd name="connsiteY1" fmla="*/ 0 h 662616"/>
                  <a:gd name="connsiteX2" fmla="*/ 746451 w 746451"/>
                  <a:gd name="connsiteY2" fmla="*/ 82809 h 662616"/>
                  <a:gd name="connsiteX3" fmla="*/ 373226 w 746451"/>
                  <a:gd name="connsiteY3" fmla="*/ 165618 h 662616"/>
                  <a:gd name="connsiteX4" fmla="*/ 1 w 746451"/>
                  <a:gd name="connsiteY4" fmla="*/ 82809 h 662616"/>
                  <a:gd name="connsiteX0" fmla="*/ 746450 w 746451"/>
                  <a:gd name="connsiteY0" fmla="*/ 82809 h 662616"/>
                  <a:gd name="connsiteX1" fmla="*/ 373225 w 746451"/>
                  <a:gd name="connsiteY1" fmla="*/ 165618 h 662616"/>
                  <a:gd name="connsiteX2" fmla="*/ 0 w 746451"/>
                  <a:gd name="connsiteY2" fmla="*/ 82809 h 662616"/>
                  <a:gd name="connsiteX3" fmla="*/ 373225 w 746451"/>
                  <a:gd name="connsiteY3" fmla="*/ 0 h 662616"/>
                  <a:gd name="connsiteX4" fmla="*/ 746450 w 746451"/>
                  <a:gd name="connsiteY4" fmla="*/ 82809 h 662616"/>
                  <a:gd name="connsiteX5" fmla="*/ 531846 w 746451"/>
                  <a:gd name="connsiteY5" fmla="*/ 607656 h 662616"/>
                  <a:gd name="connsiteX6" fmla="*/ 373225 w 746451"/>
                  <a:gd name="connsiteY6" fmla="*/ 662473 h 662616"/>
                  <a:gd name="connsiteX7" fmla="*/ 233265 w 746451"/>
                  <a:gd name="connsiteY7" fmla="*/ 598325 h 662616"/>
                  <a:gd name="connsiteX8" fmla="*/ 1 w 746451"/>
                  <a:gd name="connsiteY8" fmla="*/ 82809 h 66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6451" h="662616" stroke="0" extrusionOk="0">
                    <a:moveTo>
                      <a:pt x="1" y="82809"/>
                    </a:moveTo>
                    <a:cubicBezTo>
                      <a:pt x="1" y="128543"/>
                      <a:pt x="167100" y="165618"/>
                      <a:pt x="373226" y="165618"/>
                    </a:cubicBezTo>
                    <a:cubicBezTo>
                      <a:pt x="579352" y="165618"/>
                      <a:pt x="746451" y="128543"/>
                      <a:pt x="746451" y="82809"/>
                    </a:cubicBezTo>
                    <a:cubicBezTo>
                      <a:pt x="746451" y="248427"/>
                      <a:pt x="746450" y="414046"/>
                      <a:pt x="746450" y="579664"/>
                    </a:cubicBezTo>
                    <a:cubicBezTo>
                      <a:pt x="746450" y="625398"/>
                      <a:pt x="579351" y="662473"/>
                      <a:pt x="373225" y="662473"/>
                    </a:cubicBezTo>
                    <a:cubicBezTo>
                      <a:pt x="167099" y="662473"/>
                      <a:pt x="0" y="625398"/>
                      <a:pt x="0" y="579664"/>
                    </a:cubicBezTo>
                    <a:cubicBezTo>
                      <a:pt x="0" y="414046"/>
                      <a:pt x="1" y="248427"/>
                      <a:pt x="1" y="82809"/>
                    </a:cubicBezTo>
                    <a:close/>
                  </a:path>
                  <a:path w="746451" h="662616" fill="lighten" stroke="0" extrusionOk="0">
                    <a:moveTo>
                      <a:pt x="1" y="82809"/>
                    </a:moveTo>
                    <a:cubicBezTo>
                      <a:pt x="1" y="37075"/>
                      <a:pt x="167100" y="0"/>
                      <a:pt x="373226" y="0"/>
                    </a:cubicBezTo>
                    <a:cubicBezTo>
                      <a:pt x="579352" y="0"/>
                      <a:pt x="746451" y="37075"/>
                      <a:pt x="746451" y="82809"/>
                    </a:cubicBezTo>
                    <a:cubicBezTo>
                      <a:pt x="746451" y="128543"/>
                      <a:pt x="579352" y="165618"/>
                      <a:pt x="373226" y="165618"/>
                    </a:cubicBezTo>
                    <a:cubicBezTo>
                      <a:pt x="167100" y="165618"/>
                      <a:pt x="1" y="128543"/>
                      <a:pt x="1" y="82809"/>
                    </a:cubicBezTo>
                    <a:close/>
                  </a:path>
                  <a:path w="746451" h="662616" fill="none" extrusionOk="0">
                    <a:moveTo>
                      <a:pt x="746450" y="82809"/>
                    </a:moveTo>
                    <a:cubicBezTo>
                      <a:pt x="746450" y="128543"/>
                      <a:pt x="579351" y="165618"/>
                      <a:pt x="373225" y="165618"/>
                    </a:cubicBezTo>
                    <a:cubicBezTo>
                      <a:pt x="167099" y="165618"/>
                      <a:pt x="0" y="128543"/>
                      <a:pt x="0" y="82809"/>
                    </a:cubicBezTo>
                    <a:cubicBezTo>
                      <a:pt x="0" y="37075"/>
                      <a:pt x="167099" y="0"/>
                      <a:pt x="373225" y="0"/>
                    </a:cubicBezTo>
                    <a:cubicBezTo>
                      <a:pt x="579351" y="0"/>
                      <a:pt x="746450" y="37075"/>
                      <a:pt x="746450" y="82809"/>
                    </a:cubicBezTo>
                    <a:cubicBezTo>
                      <a:pt x="746450" y="248427"/>
                      <a:pt x="531846" y="442038"/>
                      <a:pt x="531846" y="607656"/>
                    </a:cubicBezTo>
                    <a:cubicBezTo>
                      <a:pt x="531846" y="653390"/>
                      <a:pt x="422989" y="664028"/>
                      <a:pt x="373225" y="662473"/>
                    </a:cubicBezTo>
                    <a:cubicBezTo>
                      <a:pt x="323462" y="660918"/>
                      <a:pt x="233265" y="644059"/>
                      <a:pt x="233265" y="598325"/>
                    </a:cubicBezTo>
                    <a:cubicBezTo>
                      <a:pt x="233265" y="432707"/>
                      <a:pt x="1" y="248427"/>
                      <a:pt x="1" y="82809"/>
                    </a:cubicBezTo>
                  </a:path>
                </a:pathLst>
              </a:custGeom>
              <a:grpFill/>
              <a:ln w="9525">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795"/>
              </a:p>
            </p:txBody>
          </p:sp>
          <p:sp>
            <p:nvSpPr>
              <p:cNvPr id="73" name="Trapezoid 19">
                <a:extLst>
                  <a:ext uri="{FF2B5EF4-FFF2-40B4-BE49-F238E27FC236}">
                    <a16:creationId xmlns:a16="http://schemas.microsoft.com/office/drawing/2014/main" id="{32327DE2-55CE-0D1F-F26B-57E4422E1E21}"/>
                  </a:ext>
                </a:extLst>
              </p:cNvPr>
              <p:cNvSpPr/>
              <p:nvPr/>
            </p:nvSpPr>
            <p:spPr>
              <a:xfrm>
                <a:off x="1113159" y="1454722"/>
                <a:ext cx="1268311" cy="140547"/>
              </a:xfrm>
              <a:prstGeom prst="trapezoid">
                <a:avLst/>
              </a:prstGeom>
              <a:grpFill/>
              <a:ln w="9525">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588" tIns="60793" rIns="121588" bIns="60793" numCol="1" spcCol="0" rtlCol="0" fromWordArt="0" anchor="ctr" anchorCtr="0" forceAA="0" compatLnSpc="1">
                <a:prstTxWarp prst="textNoShape">
                  <a:avLst/>
                </a:prstTxWarp>
                <a:noAutofit/>
              </a:bodyPr>
              <a:lstStyle/>
              <a:p>
                <a:pPr algn="ctr"/>
                <a:endParaRPr lang="de-DE" sz="1795"/>
              </a:p>
            </p:txBody>
          </p:sp>
          <p:sp>
            <p:nvSpPr>
              <p:cNvPr id="74" name="Trapezoid 20">
                <a:extLst>
                  <a:ext uri="{FF2B5EF4-FFF2-40B4-BE49-F238E27FC236}">
                    <a16:creationId xmlns:a16="http://schemas.microsoft.com/office/drawing/2014/main" id="{C74C3EB2-3B7F-C9E1-86AB-7E0601D48667}"/>
                  </a:ext>
                </a:extLst>
              </p:cNvPr>
              <p:cNvSpPr/>
              <p:nvPr/>
            </p:nvSpPr>
            <p:spPr>
              <a:xfrm>
                <a:off x="1062097" y="1454721"/>
                <a:ext cx="1268311" cy="140547"/>
              </a:xfrm>
              <a:prstGeom prst="trapezoid">
                <a:avLst/>
              </a:prstGeom>
              <a:grpFill/>
              <a:ln w="9525">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588" tIns="60793" rIns="121588" bIns="60793" numCol="1" spcCol="0" rtlCol="0" fromWordArt="0" anchor="ctr" anchorCtr="0" forceAA="0" compatLnSpc="1">
                <a:prstTxWarp prst="textNoShape">
                  <a:avLst/>
                </a:prstTxWarp>
                <a:noAutofit/>
              </a:bodyPr>
              <a:lstStyle/>
              <a:p>
                <a:pPr algn="ctr"/>
                <a:endParaRPr lang="de-DE" sz="1795"/>
              </a:p>
            </p:txBody>
          </p:sp>
          <p:sp>
            <p:nvSpPr>
              <p:cNvPr id="75" name="Trapezoid 21">
                <a:extLst>
                  <a:ext uri="{FF2B5EF4-FFF2-40B4-BE49-F238E27FC236}">
                    <a16:creationId xmlns:a16="http://schemas.microsoft.com/office/drawing/2014/main" id="{1F9D8DBC-1CE3-EDB6-13FC-D803E3724E3A}"/>
                  </a:ext>
                </a:extLst>
              </p:cNvPr>
              <p:cNvSpPr/>
              <p:nvPr/>
            </p:nvSpPr>
            <p:spPr>
              <a:xfrm rot="10800000">
                <a:off x="1113159" y="2964742"/>
                <a:ext cx="1268311" cy="140547"/>
              </a:xfrm>
              <a:prstGeom prst="trapezoid">
                <a:avLst/>
              </a:prstGeom>
              <a:grpFill/>
              <a:ln w="9525">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588" tIns="60793" rIns="121588" bIns="60793" numCol="1" spcCol="0" rtlCol="0" fromWordArt="0" anchor="ctr" anchorCtr="0" forceAA="0" compatLnSpc="1">
                <a:prstTxWarp prst="textNoShape">
                  <a:avLst/>
                </a:prstTxWarp>
                <a:noAutofit/>
              </a:bodyPr>
              <a:lstStyle/>
              <a:p>
                <a:pPr algn="ctr"/>
                <a:endParaRPr lang="de-DE" sz="1795"/>
              </a:p>
            </p:txBody>
          </p:sp>
          <p:sp>
            <p:nvSpPr>
              <p:cNvPr id="76" name="Trapezoid 22">
                <a:extLst>
                  <a:ext uri="{FF2B5EF4-FFF2-40B4-BE49-F238E27FC236}">
                    <a16:creationId xmlns:a16="http://schemas.microsoft.com/office/drawing/2014/main" id="{F9C84B3B-73F9-66D9-26B1-25D478AC4473}"/>
                  </a:ext>
                </a:extLst>
              </p:cNvPr>
              <p:cNvSpPr/>
              <p:nvPr/>
            </p:nvSpPr>
            <p:spPr>
              <a:xfrm rot="10800000">
                <a:off x="1062097" y="2964741"/>
                <a:ext cx="1268311" cy="140547"/>
              </a:xfrm>
              <a:prstGeom prst="trapezoid">
                <a:avLst/>
              </a:prstGeom>
              <a:grpFill/>
              <a:ln w="9525">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588" tIns="60793" rIns="121588" bIns="60793" numCol="1" spcCol="0" rtlCol="0" fromWordArt="0" anchor="ctr" anchorCtr="0" forceAA="0" compatLnSpc="1">
                <a:prstTxWarp prst="textNoShape">
                  <a:avLst/>
                </a:prstTxWarp>
                <a:noAutofit/>
              </a:bodyPr>
              <a:lstStyle/>
              <a:p>
                <a:pPr algn="ctr"/>
                <a:endParaRPr lang="de-DE" sz="1795"/>
              </a:p>
            </p:txBody>
          </p:sp>
          <p:sp>
            <p:nvSpPr>
              <p:cNvPr id="77" name="Rectangle 76">
                <a:extLst>
                  <a:ext uri="{FF2B5EF4-FFF2-40B4-BE49-F238E27FC236}">
                    <a16:creationId xmlns:a16="http://schemas.microsoft.com/office/drawing/2014/main" id="{29B3805E-63D3-871C-9BCF-09F809B94317}"/>
                  </a:ext>
                </a:extLst>
              </p:cNvPr>
              <p:cNvSpPr/>
              <p:nvPr/>
            </p:nvSpPr>
            <p:spPr>
              <a:xfrm>
                <a:off x="1240529" y="2278381"/>
                <a:ext cx="1227807" cy="83104"/>
              </a:xfrm>
              <a:prstGeom prst="rect">
                <a:avLst/>
              </a:prstGeom>
              <a:grpFill/>
              <a:ln w="9525">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588" tIns="60793" rIns="121588" bIns="60793" numCol="1" spcCol="0" rtlCol="0" fromWordArt="0" anchor="ctr" anchorCtr="0" forceAA="0" compatLnSpc="1">
                <a:prstTxWarp prst="textNoShape">
                  <a:avLst/>
                </a:prstTxWarp>
                <a:noAutofit/>
              </a:bodyPr>
              <a:lstStyle/>
              <a:p>
                <a:pPr algn="ctr"/>
                <a:endParaRPr lang="de-DE" sz="1795"/>
              </a:p>
            </p:txBody>
          </p:sp>
          <p:sp>
            <p:nvSpPr>
              <p:cNvPr id="78" name="Rectangle 77">
                <a:extLst>
                  <a:ext uri="{FF2B5EF4-FFF2-40B4-BE49-F238E27FC236}">
                    <a16:creationId xmlns:a16="http://schemas.microsoft.com/office/drawing/2014/main" id="{D2FD7998-DA55-B88B-9FCA-599360B908DB}"/>
                  </a:ext>
                </a:extLst>
              </p:cNvPr>
              <p:cNvSpPr/>
              <p:nvPr/>
            </p:nvSpPr>
            <p:spPr>
              <a:xfrm>
                <a:off x="1240528" y="2233581"/>
                <a:ext cx="1227807" cy="83104"/>
              </a:xfrm>
              <a:prstGeom prst="rect">
                <a:avLst/>
              </a:prstGeom>
              <a:grpFill/>
              <a:ln w="9525">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588" tIns="60793" rIns="121588" bIns="60793" numCol="1" spcCol="0" rtlCol="0" fromWordArt="0" anchor="ctr" anchorCtr="0" forceAA="0" compatLnSpc="1">
                <a:prstTxWarp prst="textNoShape">
                  <a:avLst/>
                </a:prstTxWarp>
                <a:noAutofit/>
              </a:bodyPr>
              <a:lstStyle/>
              <a:p>
                <a:pPr algn="ctr"/>
                <a:endParaRPr lang="de-DE" sz="1795"/>
              </a:p>
            </p:txBody>
          </p:sp>
          <p:sp>
            <p:nvSpPr>
              <p:cNvPr id="79" name="Rectangle 78">
                <a:extLst>
                  <a:ext uri="{FF2B5EF4-FFF2-40B4-BE49-F238E27FC236}">
                    <a16:creationId xmlns:a16="http://schemas.microsoft.com/office/drawing/2014/main" id="{97305CC4-D480-3DFA-406F-7D145DCAA14D}"/>
                  </a:ext>
                </a:extLst>
              </p:cNvPr>
              <p:cNvSpPr/>
              <p:nvPr/>
            </p:nvSpPr>
            <p:spPr>
              <a:xfrm>
                <a:off x="3337590" y="1883826"/>
                <a:ext cx="273628" cy="83105"/>
              </a:xfrm>
              <a:prstGeom prst="rect">
                <a:avLst/>
              </a:prstGeom>
              <a:grpFill/>
              <a:ln w="9525">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588" tIns="60793" rIns="121588" bIns="60793" numCol="1" spcCol="0" rtlCol="0" fromWordArt="0" anchor="ctr" anchorCtr="0" forceAA="0" compatLnSpc="1">
                <a:prstTxWarp prst="textNoShape">
                  <a:avLst/>
                </a:prstTxWarp>
                <a:noAutofit/>
              </a:bodyPr>
              <a:lstStyle/>
              <a:p>
                <a:pPr algn="ctr"/>
                <a:endParaRPr lang="de-DE" sz="1795"/>
              </a:p>
            </p:txBody>
          </p:sp>
        </p:grpSp>
        <p:sp>
          <p:nvSpPr>
            <p:cNvPr id="67" name="Rectangle 66">
              <a:extLst>
                <a:ext uri="{FF2B5EF4-FFF2-40B4-BE49-F238E27FC236}">
                  <a16:creationId xmlns:a16="http://schemas.microsoft.com/office/drawing/2014/main" id="{09591403-CB33-0664-E649-2B9BC4A3D1DB}"/>
                </a:ext>
              </a:extLst>
            </p:cNvPr>
            <p:cNvSpPr/>
            <p:nvPr/>
          </p:nvSpPr>
          <p:spPr>
            <a:xfrm rot="18760593" flipV="1">
              <a:off x="816528" y="2599858"/>
              <a:ext cx="77171" cy="45719"/>
            </a:xfrm>
            <a:prstGeom prst="rect">
              <a:avLst/>
            </a:prstGeom>
            <a:solidFill>
              <a:schemeClr val="accent4"/>
            </a:solidFill>
            <a:ln>
              <a:solidFill>
                <a:schemeClr val="tx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DE"/>
            </a:p>
          </p:txBody>
        </p:sp>
      </p:grpSp>
      <p:grpSp>
        <p:nvGrpSpPr>
          <p:cNvPr id="190" name="Group 189">
            <a:extLst>
              <a:ext uri="{FF2B5EF4-FFF2-40B4-BE49-F238E27FC236}">
                <a16:creationId xmlns:a16="http://schemas.microsoft.com/office/drawing/2014/main" id="{33AFCF59-F06F-4DAF-BB2B-C357A44F3D72}"/>
              </a:ext>
            </a:extLst>
          </p:cNvPr>
          <p:cNvGrpSpPr/>
          <p:nvPr/>
        </p:nvGrpSpPr>
        <p:grpSpPr>
          <a:xfrm>
            <a:off x="1163712" y="5007075"/>
            <a:ext cx="1240269" cy="496198"/>
            <a:chOff x="1145287" y="4947883"/>
            <a:chExt cx="891185" cy="356539"/>
          </a:xfrm>
        </p:grpSpPr>
        <p:grpSp>
          <p:nvGrpSpPr>
            <p:cNvPr id="80" name="Group 79">
              <a:extLst>
                <a:ext uri="{FF2B5EF4-FFF2-40B4-BE49-F238E27FC236}">
                  <a16:creationId xmlns:a16="http://schemas.microsoft.com/office/drawing/2014/main" id="{C7FD1499-115A-9EC9-C415-753AE80B5F37}"/>
                </a:ext>
              </a:extLst>
            </p:cNvPr>
            <p:cNvGrpSpPr/>
            <p:nvPr/>
          </p:nvGrpSpPr>
          <p:grpSpPr>
            <a:xfrm rot="1105371" flipH="1">
              <a:off x="1145287" y="4947883"/>
              <a:ext cx="691292" cy="352007"/>
              <a:chOff x="870022" y="1890433"/>
              <a:chExt cx="3018742" cy="1537143"/>
            </a:xfrm>
          </p:grpSpPr>
          <p:sp>
            <p:nvSpPr>
              <p:cNvPr id="81" name="Freeform 80">
                <a:extLst>
                  <a:ext uri="{FF2B5EF4-FFF2-40B4-BE49-F238E27FC236}">
                    <a16:creationId xmlns:a16="http://schemas.microsoft.com/office/drawing/2014/main" id="{C16324C3-68BF-4BEB-C1CF-037F08CB0FE8}"/>
                  </a:ext>
                </a:extLst>
              </p:cNvPr>
              <p:cNvSpPr/>
              <p:nvPr/>
            </p:nvSpPr>
            <p:spPr>
              <a:xfrm>
                <a:off x="870022" y="2196472"/>
                <a:ext cx="1644902" cy="1231104"/>
              </a:xfrm>
              <a:custGeom>
                <a:avLst/>
                <a:gdLst>
                  <a:gd name="connsiteX0" fmla="*/ 565150 w 1527175"/>
                  <a:gd name="connsiteY0" fmla="*/ 0 h 1143000"/>
                  <a:gd name="connsiteX1" fmla="*/ 1527175 w 1527175"/>
                  <a:gd name="connsiteY1" fmla="*/ 342900 h 1143000"/>
                  <a:gd name="connsiteX2" fmla="*/ 1508125 w 1527175"/>
                  <a:gd name="connsiteY2" fmla="*/ 876300 h 1143000"/>
                  <a:gd name="connsiteX3" fmla="*/ 1022350 w 1527175"/>
                  <a:gd name="connsiteY3" fmla="*/ 1143000 h 1143000"/>
                  <a:gd name="connsiteX4" fmla="*/ 53975 w 1527175"/>
                  <a:gd name="connsiteY4" fmla="*/ 673100 h 1143000"/>
                  <a:gd name="connsiteX5" fmla="*/ 0 w 1527175"/>
                  <a:gd name="connsiteY5" fmla="*/ 184150 h 1143000"/>
                  <a:gd name="connsiteX6" fmla="*/ 565150 w 1527175"/>
                  <a:gd name="connsiteY6" fmla="*/ 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27175" h="1143000">
                    <a:moveTo>
                      <a:pt x="565150" y="0"/>
                    </a:moveTo>
                    <a:lnTo>
                      <a:pt x="1527175" y="342900"/>
                    </a:lnTo>
                    <a:lnTo>
                      <a:pt x="1508125" y="876300"/>
                    </a:lnTo>
                    <a:lnTo>
                      <a:pt x="1022350" y="1143000"/>
                    </a:lnTo>
                    <a:lnTo>
                      <a:pt x="53975" y="673100"/>
                    </a:lnTo>
                    <a:lnTo>
                      <a:pt x="0" y="184150"/>
                    </a:lnTo>
                    <a:lnTo>
                      <a:pt x="565150" y="0"/>
                    </a:lnTo>
                    <a:close/>
                  </a:path>
                </a:pathLst>
              </a:custGeom>
              <a:solidFill>
                <a:schemeClr val="bg1"/>
              </a:solidFill>
              <a:ln w="9525">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795"/>
              </a:p>
            </p:txBody>
          </p:sp>
          <p:sp>
            <p:nvSpPr>
              <p:cNvPr id="82" name="Parallelogram 4">
                <a:extLst>
                  <a:ext uri="{FF2B5EF4-FFF2-40B4-BE49-F238E27FC236}">
                    <a16:creationId xmlns:a16="http://schemas.microsoft.com/office/drawing/2014/main" id="{EE0C3F58-22C7-B6E2-9A7E-0EE1C4DA4ACD}"/>
                  </a:ext>
                </a:extLst>
              </p:cNvPr>
              <p:cNvSpPr/>
              <p:nvPr/>
            </p:nvSpPr>
            <p:spPr>
              <a:xfrm rot="980647">
                <a:off x="2171121" y="1890433"/>
                <a:ext cx="1717643" cy="680102"/>
              </a:xfrm>
              <a:custGeom>
                <a:avLst/>
                <a:gdLst>
                  <a:gd name="connsiteX0" fmla="*/ 0 w 1513851"/>
                  <a:gd name="connsiteY0" fmla="*/ 618309 h 618309"/>
                  <a:gd name="connsiteX1" fmla="*/ 348572 w 1513851"/>
                  <a:gd name="connsiteY1" fmla="*/ 0 h 618309"/>
                  <a:gd name="connsiteX2" fmla="*/ 1513851 w 1513851"/>
                  <a:gd name="connsiteY2" fmla="*/ 0 h 618309"/>
                  <a:gd name="connsiteX3" fmla="*/ 1165279 w 1513851"/>
                  <a:gd name="connsiteY3" fmla="*/ 618309 h 618309"/>
                  <a:gd name="connsiteX4" fmla="*/ 0 w 1513851"/>
                  <a:gd name="connsiteY4" fmla="*/ 618309 h 618309"/>
                  <a:gd name="connsiteX0" fmla="*/ 0 w 1513851"/>
                  <a:gd name="connsiteY0" fmla="*/ 618309 h 618309"/>
                  <a:gd name="connsiteX1" fmla="*/ 348572 w 1513851"/>
                  <a:gd name="connsiteY1" fmla="*/ 0 h 618309"/>
                  <a:gd name="connsiteX2" fmla="*/ 1513851 w 1513851"/>
                  <a:gd name="connsiteY2" fmla="*/ 0 h 618309"/>
                  <a:gd name="connsiteX3" fmla="*/ 1155601 w 1513851"/>
                  <a:gd name="connsiteY3" fmla="*/ 531150 h 618309"/>
                  <a:gd name="connsiteX4" fmla="*/ 0 w 1513851"/>
                  <a:gd name="connsiteY4" fmla="*/ 618309 h 618309"/>
                  <a:gd name="connsiteX0" fmla="*/ 0 w 1594706"/>
                  <a:gd name="connsiteY0" fmla="*/ 631432 h 631432"/>
                  <a:gd name="connsiteX1" fmla="*/ 348572 w 1594706"/>
                  <a:gd name="connsiteY1" fmla="*/ 13123 h 631432"/>
                  <a:gd name="connsiteX2" fmla="*/ 1594706 w 1594706"/>
                  <a:gd name="connsiteY2" fmla="*/ 0 h 631432"/>
                  <a:gd name="connsiteX3" fmla="*/ 1155601 w 1594706"/>
                  <a:gd name="connsiteY3" fmla="*/ 544273 h 631432"/>
                  <a:gd name="connsiteX4" fmla="*/ 0 w 1594706"/>
                  <a:gd name="connsiteY4" fmla="*/ 631432 h 6314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4706" h="631432">
                    <a:moveTo>
                      <a:pt x="0" y="631432"/>
                    </a:moveTo>
                    <a:lnTo>
                      <a:pt x="348572" y="13123"/>
                    </a:lnTo>
                    <a:lnTo>
                      <a:pt x="1594706" y="0"/>
                    </a:lnTo>
                    <a:lnTo>
                      <a:pt x="1155601" y="544273"/>
                    </a:lnTo>
                    <a:lnTo>
                      <a:pt x="0" y="631432"/>
                    </a:lnTo>
                    <a:close/>
                  </a:path>
                </a:pathLst>
              </a:custGeom>
              <a:solidFill>
                <a:srgbClr val="003249"/>
              </a:solidFill>
              <a:ln w="952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795">
                  <a:solidFill>
                    <a:schemeClr val="accent4"/>
                  </a:solidFill>
                </a:endParaRPr>
              </a:p>
            </p:txBody>
          </p:sp>
          <p:cxnSp>
            <p:nvCxnSpPr>
              <p:cNvPr id="83" name="Straight Connector 82">
                <a:extLst>
                  <a:ext uri="{FF2B5EF4-FFF2-40B4-BE49-F238E27FC236}">
                    <a16:creationId xmlns:a16="http://schemas.microsoft.com/office/drawing/2014/main" id="{1792B381-F5F6-F66C-D588-9778231CA1F8}"/>
                  </a:ext>
                </a:extLst>
              </p:cNvPr>
              <p:cNvCxnSpPr>
                <a:cxnSpLocks/>
                <a:stCxn id="81" idx="5"/>
              </p:cNvCxnSpPr>
              <p:nvPr/>
            </p:nvCxnSpPr>
            <p:spPr>
              <a:xfrm>
                <a:off x="870028" y="2394819"/>
                <a:ext cx="1103785" cy="453989"/>
              </a:xfrm>
              <a:prstGeom prst="line">
                <a:avLst/>
              </a:prstGeom>
              <a:ln w="9525">
                <a:solidFill>
                  <a:schemeClr val="tx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1AE92C42-2474-C4A4-9DCF-1F9B4EA34813}"/>
                  </a:ext>
                </a:extLst>
              </p:cNvPr>
              <p:cNvCxnSpPr>
                <a:cxnSpLocks/>
                <a:endCxn id="81" idx="1"/>
              </p:cNvCxnSpPr>
              <p:nvPr/>
            </p:nvCxnSpPr>
            <p:spPr>
              <a:xfrm flipV="1">
                <a:off x="1973811" y="2565804"/>
                <a:ext cx="541118" cy="283003"/>
              </a:xfrm>
              <a:prstGeom prst="line">
                <a:avLst/>
              </a:prstGeom>
              <a:ln w="9525">
                <a:solidFill>
                  <a:schemeClr val="tx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95488ADA-6AD6-0AF0-E617-6C3EF09CACA5}"/>
                  </a:ext>
                </a:extLst>
              </p:cNvPr>
              <p:cNvCxnSpPr>
                <a:cxnSpLocks/>
              </p:cNvCxnSpPr>
              <p:nvPr/>
            </p:nvCxnSpPr>
            <p:spPr>
              <a:xfrm>
                <a:off x="1973811" y="2838633"/>
                <a:ext cx="0" cy="587992"/>
              </a:xfrm>
              <a:prstGeom prst="line">
                <a:avLst/>
              </a:prstGeom>
              <a:ln w="9525">
                <a:solidFill>
                  <a:schemeClr val="tx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409DDF10-E55D-73EB-5507-0AFF7F3329FD}"/>
                  </a:ext>
                </a:extLst>
              </p:cNvPr>
              <p:cNvCxnSpPr>
                <a:cxnSpLocks/>
              </p:cNvCxnSpPr>
              <p:nvPr/>
            </p:nvCxnSpPr>
            <p:spPr>
              <a:xfrm flipH="1">
                <a:off x="2615794" y="1967673"/>
                <a:ext cx="484425" cy="394491"/>
              </a:xfrm>
              <a:prstGeom prst="line">
                <a:avLst/>
              </a:prstGeom>
              <a:ln w="952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3B3D69D6-EE6A-0227-FCDC-51E2DB7FC318}"/>
                  </a:ext>
                </a:extLst>
              </p:cNvPr>
              <p:cNvCxnSpPr>
                <a:cxnSpLocks/>
              </p:cNvCxnSpPr>
              <p:nvPr/>
            </p:nvCxnSpPr>
            <p:spPr>
              <a:xfrm flipH="1">
                <a:off x="3027816" y="2080511"/>
                <a:ext cx="527494" cy="373385"/>
              </a:xfrm>
              <a:prstGeom prst="line">
                <a:avLst/>
              </a:prstGeom>
              <a:ln w="9525">
                <a:solidFill>
                  <a:schemeClr val="accent4"/>
                </a:solidFill>
              </a:ln>
            </p:spPr>
            <p:style>
              <a:lnRef idx="1">
                <a:schemeClr val="accent1"/>
              </a:lnRef>
              <a:fillRef idx="0">
                <a:schemeClr val="accent1"/>
              </a:fillRef>
              <a:effectRef idx="0">
                <a:schemeClr val="accent1"/>
              </a:effectRef>
              <a:fontRef idx="minor">
                <a:schemeClr val="tx1"/>
              </a:fontRef>
            </p:style>
          </p:cxnSp>
          <p:sp>
            <p:nvSpPr>
              <p:cNvPr id="88" name="Freeform 87">
                <a:extLst>
                  <a:ext uri="{FF2B5EF4-FFF2-40B4-BE49-F238E27FC236}">
                    <a16:creationId xmlns:a16="http://schemas.microsoft.com/office/drawing/2014/main" id="{AB1FDBF8-382D-5A75-D98F-3003524D0E41}"/>
                  </a:ext>
                </a:extLst>
              </p:cNvPr>
              <p:cNvSpPr/>
              <p:nvPr/>
            </p:nvSpPr>
            <p:spPr>
              <a:xfrm>
                <a:off x="1116247" y="2305912"/>
                <a:ext cx="502702" cy="201764"/>
              </a:xfrm>
              <a:custGeom>
                <a:avLst/>
                <a:gdLst>
                  <a:gd name="connsiteX0" fmla="*/ 0 w 466725"/>
                  <a:gd name="connsiteY0" fmla="*/ 95250 h 187325"/>
                  <a:gd name="connsiteX1" fmla="*/ 0 w 466725"/>
                  <a:gd name="connsiteY1" fmla="*/ 95250 h 187325"/>
                  <a:gd name="connsiteX2" fmla="*/ 257175 w 466725"/>
                  <a:gd name="connsiteY2" fmla="*/ 0 h 187325"/>
                  <a:gd name="connsiteX3" fmla="*/ 466725 w 466725"/>
                  <a:gd name="connsiteY3" fmla="*/ 76200 h 187325"/>
                  <a:gd name="connsiteX4" fmla="*/ 212725 w 466725"/>
                  <a:gd name="connsiteY4" fmla="*/ 187325 h 187325"/>
                  <a:gd name="connsiteX5" fmla="*/ 0 w 466725"/>
                  <a:gd name="connsiteY5" fmla="*/ 95250 h 187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6725" h="187325">
                    <a:moveTo>
                      <a:pt x="0" y="95250"/>
                    </a:moveTo>
                    <a:lnTo>
                      <a:pt x="0" y="95250"/>
                    </a:lnTo>
                    <a:lnTo>
                      <a:pt x="257175" y="0"/>
                    </a:lnTo>
                    <a:lnTo>
                      <a:pt x="466725" y="76200"/>
                    </a:lnTo>
                    <a:lnTo>
                      <a:pt x="212725" y="187325"/>
                    </a:lnTo>
                    <a:lnTo>
                      <a:pt x="0" y="95250"/>
                    </a:lnTo>
                    <a:close/>
                  </a:path>
                </a:pathLst>
              </a:custGeom>
              <a:noFill/>
              <a:ln w="952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588" tIns="60793" rIns="121588" bIns="60793" numCol="1" spcCol="0" rtlCol="0" fromWordArt="0" anchor="ctr" anchorCtr="0" forceAA="0" compatLnSpc="1">
                <a:prstTxWarp prst="textNoShape">
                  <a:avLst/>
                </a:prstTxWarp>
                <a:noAutofit/>
              </a:bodyPr>
              <a:lstStyle/>
              <a:p>
                <a:pPr algn="ctr"/>
                <a:endParaRPr lang="de-DE" sz="1795"/>
              </a:p>
            </p:txBody>
          </p:sp>
          <p:sp>
            <p:nvSpPr>
              <p:cNvPr id="89" name="Freeform 88">
                <a:extLst>
                  <a:ext uri="{FF2B5EF4-FFF2-40B4-BE49-F238E27FC236}">
                    <a16:creationId xmlns:a16="http://schemas.microsoft.com/office/drawing/2014/main" id="{0B18F93D-A08B-7215-956A-A9CC33931140}"/>
                  </a:ext>
                </a:extLst>
              </p:cNvPr>
              <p:cNvSpPr/>
              <p:nvPr/>
            </p:nvSpPr>
            <p:spPr>
              <a:xfrm>
                <a:off x="1457536" y="2480316"/>
                <a:ext cx="304583" cy="132454"/>
              </a:xfrm>
              <a:custGeom>
                <a:avLst/>
                <a:gdLst>
                  <a:gd name="connsiteX0" fmla="*/ 0 w 466725"/>
                  <a:gd name="connsiteY0" fmla="*/ 95250 h 187325"/>
                  <a:gd name="connsiteX1" fmla="*/ 0 w 466725"/>
                  <a:gd name="connsiteY1" fmla="*/ 95250 h 187325"/>
                  <a:gd name="connsiteX2" fmla="*/ 257175 w 466725"/>
                  <a:gd name="connsiteY2" fmla="*/ 0 h 187325"/>
                  <a:gd name="connsiteX3" fmla="*/ 466725 w 466725"/>
                  <a:gd name="connsiteY3" fmla="*/ 76200 h 187325"/>
                  <a:gd name="connsiteX4" fmla="*/ 212725 w 466725"/>
                  <a:gd name="connsiteY4" fmla="*/ 187325 h 187325"/>
                  <a:gd name="connsiteX5" fmla="*/ 0 w 466725"/>
                  <a:gd name="connsiteY5" fmla="*/ 95250 h 187325"/>
                  <a:gd name="connsiteX0" fmla="*/ 0 w 493528"/>
                  <a:gd name="connsiteY0" fmla="*/ 95250 h 187325"/>
                  <a:gd name="connsiteX1" fmla="*/ 0 w 493528"/>
                  <a:gd name="connsiteY1" fmla="*/ 95250 h 187325"/>
                  <a:gd name="connsiteX2" fmla="*/ 257175 w 493528"/>
                  <a:gd name="connsiteY2" fmla="*/ 0 h 187325"/>
                  <a:gd name="connsiteX3" fmla="*/ 493528 w 493528"/>
                  <a:gd name="connsiteY3" fmla="*/ 80800 h 187325"/>
                  <a:gd name="connsiteX4" fmla="*/ 212725 w 493528"/>
                  <a:gd name="connsiteY4" fmla="*/ 187325 h 187325"/>
                  <a:gd name="connsiteX5" fmla="*/ 0 w 493528"/>
                  <a:gd name="connsiteY5" fmla="*/ 95250 h 187325"/>
                  <a:gd name="connsiteX0" fmla="*/ 0 w 493528"/>
                  <a:gd name="connsiteY0" fmla="*/ 95250 h 178127"/>
                  <a:gd name="connsiteX1" fmla="*/ 0 w 493528"/>
                  <a:gd name="connsiteY1" fmla="*/ 95250 h 178127"/>
                  <a:gd name="connsiteX2" fmla="*/ 257175 w 493528"/>
                  <a:gd name="connsiteY2" fmla="*/ 0 h 178127"/>
                  <a:gd name="connsiteX3" fmla="*/ 493528 w 493528"/>
                  <a:gd name="connsiteY3" fmla="*/ 80800 h 178127"/>
                  <a:gd name="connsiteX4" fmla="*/ 223446 w 493528"/>
                  <a:gd name="connsiteY4" fmla="*/ 178127 h 178127"/>
                  <a:gd name="connsiteX5" fmla="*/ 0 w 493528"/>
                  <a:gd name="connsiteY5" fmla="*/ 95250 h 178127"/>
                  <a:gd name="connsiteX0" fmla="*/ 0 w 477446"/>
                  <a:gd name="connsiteY0" fmla="*/ 95250 h 178127"/>
                  <a:gd name="connsiteX1" fmla="*/ 0 w 477446"/>
                  <a:gd name="connsiteY1" fmla="*/ 95250 h 178127"/>
                  <a:gd name="connsiteX2" fmla="*/ 257175 w 477446"/>
                  <a:gd name="connsiteY2" fmla="*/ 0 h 178127"/>
                  <a:gd name="connsiteX3" fmla="*/ 477446 w 477446"/>
                  <a:gd name="connsiteY3" fmla="*/ 80800 h 178127"/>
                  <a:gd name="connsiteX4" fmla="*/ 223446 w 477446"/>
                  <a:gd name="connsiteY4" fmla="*/ 178127 h 178127"/>
                  <a:gd name="connsiteX5" fmla="*/ 0 w 477446"/>
                  <a:gd name="connsiteY5" fmla="*/ 95250 h 178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7446" h="178127">
                    <a:moveTo>
                      <a:pt x="0" y="95250"/>
                    </a:moveTo>
                    <a:lnTo>
                      <a:pt x="0" y="95250"/>
                    </a:lnTo>
                    <a:lnTo>
                      <a:pt x="257175" y="0"/>
                    </a:lnTo>
                    <a:lnTo>
                      <a:pt x="477446" y="80800"/>
                    </a:lnTo>
                    <a:lnTo>
                      <a:pt x="223446" y="178127"/>
                    </a:lnTo>
                    <a:lnTo>
                      <a:pt x="0" y="95250"/>
                    </a:lnTo>
                    <a:close/>
                  </a:path>
                </a:pathLst>
              </a:custGeom>
              <a:noFill/>
              <a:ln w="9525">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588" tIns="60793" rIns="121588" bIns="60793" numCol="1" spcCol="0" rtlCol="0" fromWordArt="0" anchor="ctr" anchorCtr="0" forceAA="0" compatLnSpc="1">
                <a:prstTxWarp prst="textNoShape">
                  <a:avLst/>
                </a:prstTxWarp>
                <a:noAutofit/>
              </a:bodyPr>
              <a:lstStyle/>
              <a:p>
                <a:pPr algn="ctr"/>
                <a:endParaRPr lang="de-DE" sz="1795"/>
              </a:p>
            </p:txBody>
          </p:sp>
          <p:cxnSp>
            <p:nvCxnSpPr>
              <p:cNvPr id="90" name="Straight Connector 89">
                <a:extLst>
                  <a:ext uri="{FF2B5EF4-FFF2-40B4-BE49-F238E27FC236}">
                    <a16:creationId xmlns:a16="http://schemas.microsoft.com/office/drawing/2014/main" id="{696ECE33-504E-ACE8-A683-069DD6533840}"/>
                  </a:ext>
                </a:extLst>
              </p:cNvPr>
              <p:cNvCxnSpPr>
                <a:cxnSpLocks/>
              </p:cNvCxnSpPr>
              <p:nvPr/>
            </p:nvCxnSpPr>
            <p:spPr>
              <a:xfrm flipH="1">
                <a:off x="2177333" y="2304133"/>
                <a:ext cx="42533" cy="142346"/>
              </a:xfrm>
              <a:prstGeom prst="line">
                <a:avLst/>
              </a:prstGeom>
              <a:ln w="9525">
                <a:solidFill>
                  <a:schemeClr val="tx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625FE5E2-52E2-E2E4-630F-168A6661B517}"/>
                  </a:ext>
                </a:extLst>
              </p:cNvPr>
              <p:cNvCxnSpPr>
                <a:cxnSpLocks/>
              </p:cNvCxnSpPr>
              <p:nvPr/>
            </p:nvCxnSpPr>
            <p:spPr>
              <a:xfrm flipH="1">
                <a:off x="2230592" y="2271898"/>
                <a:ext cx="50032" cy="182003"/>
              </a:xfrm>
              <a:prstGeom prst="line">
                <a:avLst/>
              </a:prstGeom>
              <a:ln w="9525">
                <a:solidFill>
                  <a:schemeClr val="tx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3BA0FFFF-C05D-4928-B49B-61EE502697D1}"/>
                  </a:ext>
                </a:extLst>
              </p:cNvPr>
              <p:cNvCxnSpPr>
                <a:cxnSpLocks/>
              </p:cNvCxnSpPr>
              <p:nvPr/>
            </p:nvCxnSpPr>
            <p:spPr>
              <a:xfrm flipH="1">
                <a:off x="2219869" y="2271902"/>
                <a:ext cx="60757" cy="32239"/>
              </a:xfrm>
              <a:prstGeom prst="line">
                <a:avLst/>
              </a:prstGeom>
              <a:ln w="9525">
                <a:solidFill>
                  <a:schemeClr val="tx1">
                    <a:lumMod val="75000"/>
                  </a:schemeClr>
                </a:solidFill>
              </a:ln>
            </p:spPr>
            <p:style>
              <a:lnRef idx="1">
                <a:schemeClr val="accent1"/>
              </a:lnRef>
              <a:fillRef idx="0">
                <a:schemeClr val="accent1"/>
              </a:fillRef>
              <a:effectRef idx="0">
                <a:schemeClr val="accent1"/>
              </a:effectRef>
              <a:fontRef idx="minor">
                <a:schemeClr val="tx1"/>
              </a:fontRef>
            </p:style>
          </p:cxnSp>
          <p:sp>
            <p:nvSpPr>
              <p:cNvPr id="93" name="Freeform 92">
                <a:extLst>
                  <a:ext uri="{FF2B5EF4-FFF2-40B4-BE49-F238E27FC236}">
                    <a16:creationId xmlns:a16="http://schemas.microsoft.com/office/drawing/2014/main" id="{F723EAA8-1C99-AB48-D232-D76B29EAA95A}"/>
                  </a:ext>
                </a:extLst>
              </p:cNvPr>
              <p:cNvSpPr/>
              <p:nvPr/>
            </p:nvSpPr>
            <p:spPr>
              <a:xfrm>
                <a:off x="1913056" y="2456389"/>
                <a:ext cx="475349" cy="205183"/>
              </a:xfrm>
              <a:custGeom>
                <a:avLst/>
                <a:gdLst>
                  <a:gd name="connsiteX0" fmla="*/ 0 w 441325"/>
                  <a:gd name="connsiteY0" fmla="*/ 79375 h 190500"/>
                  <a:gd name="connsiteX1" fmla="*/ 174625 w 441325"/>
                  <a:gd name="connsiteY1" fmla="*/ 0 h 190500"/>
                  <a:gd name="connsiteX2" fmla="*/ 441325 w 441325"/>
                  <a:gd name="connsiteY2" fmla="*/ 95250 h 190500"/>
                  <a:gd name="connsiteX3" fmla="*/ 285750 w 441325"/>
                  <a:gd name="connsiteY3" fmla="*/ 190500 h 190500"/>
                  <a:gd name="connsiteX4" fmla="*/ 0 w 441325"/>
                  <a:gd name="connsiteY4" fmla="*/ 79375 h 190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325" h="190500">
                    <a:moveTo>
                      <a:pt x="0" y="79375"/>
                    </a:moveTo>
                    <a:lnTo>
                      <a:pt x="174625" y="0"/>
                    </a:lnTo>
                    <a:lnTo>
                      <a:pt x="441325" y="95250"/>
                    </a:lnTo>
                    <a:lnTo>
                      <a:pt x="285750" y="190500"/>
                    </a:lnTo>
                    <a:lnTo>
                      <a:pt x="0" y="79375"/>
                    </a:lnTo>
                    <a:close/>
                  </a:path>
                </a:pathLst>
              </a:custGeom>
              <a:noFill/>
              <a:ln w="9525">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588" tIns="60793" rIns="121588" bIns="60793" numCol="1" spcCol="0" rtlCol="0" fromWordArt="0" anchor="ctr" anchorCtr="0" forceAA="0" compatLnSpc="1">
                <a:prstTxWarp prst="textNoShape">
                  <a:avLst/>
                </a:prstTxWarp>
                <a:noAutofit/>
              </a:bodyPr>
              <a:lstStyle/>
              <a:p>
                <a:pPr algn="ctr"/>
                <a:endParaRPr lang="de-DE" sz="1795"/>
              </a:p>
            </p:txBody>
          </p:sp>
          <p:sp>
            <p:nvSpPr>
              <p:cNvPr id="94" name="Freeform 93">
                <a:extLst>
                  <a:ext uri="{FF2B5EF4-FFF2-40B4-BE49-F238E27FC236}">
                    <a16:creationId xmlns:a16="http://schemas.microsoft.com/office/drawing/2014/main" id="{CF38E93F-71B3-B53D-7201-1FD3A76F3AA2}"/>
                  </a:ext>
                </a:extLst>
              </p:cNvPr>
              <p:cNvSpPr/>
              <p:nvPr/>
            </p:nvSpPr>
            <p:spPr>
              <a:xfrm>
                <a:off x="945259" y="2641059"/>
                <a:ext cx="324880" cy="410371"/>
              </a:xfrm>
              <a:custGeom>
                <a:avLst/>
                <a:gdLst>
                  <a:gd name="connsiteX0" fmla="*/ 0 w 301625"/>
                  <a:gd name="connsiteY0" fmla="*/ 0 h 381000"/>
                  <a:gd name="connsiteX1" fmla="*/ 292100 w 301625"/>
                  <a:gd name="connsiteY1" fmla="*/ 136525 h 381000"/>
                  <a:gd name="connsiteX2" fmla="*/ 301625 w 301625"/>
                  <a:gd name="connsiteY2" fmla="*/ 381000 h 381000"/>
                  <a:gd name="connsiteX3" fmla="*/ 19050 w 301625"/>
                  <a:gd name="connsiteY3" fmla="*/ 231775 h 381000"/>
                  <a:gd name="connsiteX4" fmla="*/ 0 w 301625"/>
                  <a:gd name="connsiteY4" fmla="*/ 0 h 381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1625" h="381000">
                    <a:moveTo>
                      <a:pt x="0" y="0"/>
                    </a:moveTo>
                    <a:lnTo>
                      <a:pt x="292100" y="136525"/>
                    </a:lnTo>
                    <a:lnTo>
                      <a:pt x="301625" y="381000"/>
                    </a:lnTo>
                    <a:lnTo>
                      <a:pt x="19050" y="231775"/>
                    </a:lnTo>
                    <a:lnTo>
                      <a:pt x="0" y="0"/>
                    </a:lnTo>
                    <a:close/>
                  </a:path>
                </a:pathLst>
              </a:custGeom>
              <a:ln w="9525">
                <a:solidFill>
                  <a:schemeClr val="tx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sz="1795"/>
              </a:p>
            </p:txBody>
          </p:sp>
          <p:sp>
            <p:nvSpPr>
              <p:cNvPr id="95" name="Oval 94">
                <a:extLst>
                  <a:ext uri="{FF2B5EF4-FFF2-40B4-BE49-F238E27FC236}">
                    <a16:creationId xmlns:a16="http://schemas.microsoft.com/office/drawing/2014/main" id="{F65C60ED-6497-9B8E-ADAB-E67C24480362}"/>
                  </a:ext>
                </a:extLst>
              </p:cNvPr>
              <p:cNvSpPr/>
              <p:nvPr/>
            </p:nvSpPr>
            <p:spPr>
              <a:xfrm rot="932062">
                <a:off x="2128737" y="2803470"/>
                <a:ext cx="242143" cy="373323"/>
              </a:xfrm>
              <a:prstGeom prst="ellipse">
                <a:avLst/>
              </a:prstGeom>
              <a:ln w="9525">
                <a:solidFill>
                  <a:schemeClr val="tx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sz="1795"/>
              </a:p>
            </p:txBody>
          </p:sp>
        </p:grpSp>
        <p:sp>
          <p:nvSpPr>
            <p:cNvPr id="96" name="Freeform 95">
              <a:extLst>
                <a:ext uri="{FF2B5EF4-FFF2-40B4-BE49-F238E27FC236}">
                  <a16:creationId xmlns:a16="http://schemas.microsoft.com/office/drawing/2014/main" id="{6EE96369-5983-AEAE-09D8-0A250C97218B}"/>
                </a:ext>
              </a:extLst>
            </p:cNvPr>
            <p:cNvSpPr/>
            <p:nvPr/>
          </p:nvSpPr>
          <p:spPr>
            <a:xfrm rot="21320724" flipH="1">
              <a:off x="1805422" y="5160512"/>
              <a:ext cx="219595" cy="98829"/>
            </a:xfrm>
            <a:custGeom>
              <a:avLst/>
              <a:gdLst>
                <a:gd name="connsiteX0" fmla="*/ 356839 w 635619"/>
                <a:gd name="connsiteY0" fmla="*/ 284356 h 289931"/>
                <a:gd name="connsiteX1" fmla="*/ 540834 w 635619"/>
                <a:gd name="connsiteY1" fmla="*/ 289931 h 289931"/>
                <a:gd name="connsiteX2" fmla="*/ 635619 w 635619"/>
                <a:gd name="connsiteY2" fmla="*/ 195146 h 289931"/>
                <a:gd name="connsiteX3" fmla="*/ 624468 w 635619"/>
                <a:gd name="connsiteY3" fmla="*/ 78058 h 289931"/>
                <a:gd name="connsiteX4" fmla="*/ 473927 w 635619"/>
                <a:gd name="connsiteY4" fmla="*/ 16726 h 289931"/>
                <a:gd name="connsiteX5" fmla="*/ 362414 w 635619"/>
                <a:gd name="connsiteY5" fmla="*/ 0 h 289931"/>
                <a:gd name="connsiteX6" fmla="*/ 501805 w 635619"/>
                <a:gd name="connsiteY6" fmla="*/ 66907 h 289931"/>
                <a:gd name="connsiteX7" fmla="*/ 295507 w 635619"/>
                <a:gd name="connsiteY7" fmla="*/ 44604 h 289931"/>
                <a:gd name="connsiteX8" fmla="*/ 485078 w 635619"/>
                <a:gd name="connsiteY8" fmla="*/ 128239 h 289931"/>
                <a:gd name="connsiteX9" fmla="*/ 0 w 635619"/>
                <a:gd name="connsiteY9" fmla="*/ 105936 h 289931"/>
                <a:gd name="connsiteX10" fmla="*/ 462775 w 635619"/>
                <a:gd name="connsiteY10" fmla="*/ 200722 h 289931"/>
                <a:gd name="connsiteX11" fmla="*/ 178419 w 635619"/>
                <a:gd name="connsiteY11" fmla="*/ 239751 h 289931"/>
                <a:gd name="connsiteX12" fmla="*/ 507380 w 635619"/>
                <a:gd name="connsiteY12" fmla="*/ 250902 h 289931"/>
                <a:gd name="connsiteX13" fmla="*/ 356839 w 635619"/>
                <a:gd name="connsiteY13" fmla="*/ 284356 h 289931"/>
                <a:gd name="connsiteX0" fmla="*/ 356839 w 645577"/>
                <a:gd name="connsiteY0" fmla="*/ 284356 h 289931"/>
                <a:gd name="connsiteX1" fmla="*/ 540834 w 645577"/>
                <a:gd name="connsiteY1" fmla="*/ 289931 h 289931"/>
                <a:gd name="connsiteX2" fmla="*/ 635619 w 645577"/>
                <a:gd name="connsiteY2" fmla="*/ 195146 h 289931"/>
                <a:gd name="connsiteX3" fmla="*/ 624468 w 645577"/>
                <a:gd name="connsiteY3" fmla="*/ 78058 h 289931"/>
                <a:gd name="connsiteX4" fmla="*/ 473927 w 645577"/>
                <a:gd name="connsiteY4" fmla="*/ 16726 h 289931"/>
                <a:gd name="connsiteX5" fmla="*/ 362414 w 645577"/>
                <a:gd name="connsiteY5" fmla="*/ 0 h 289931"/>
                <a:gd name="connsiteX6" fmla="*/ 501805 w 645577"/>
                <a:gd name="connsiteY6" fmla="*/ 66907 h 289931"/>
                <a:gd name="connsiteX7" fmla="*/ 295507 w 645577"/>
                <a:gd name="connsiteY7" fmla="*/ 44604 h 289931"/>
                <a:gd name="connsiteX8" fmla="*/ 485078 w 645577"/>
                <a:gd name="connsiteY8" fmla="*/ 128239 h 289931"/>
                <a:gd name="connsiteX9" fmla="*/ 0 w 645577"/>
                <a:gd name="connsiteY9" fmla="*/ 105936 h 289931"/>
                <a:gd name="connsiteX10" fmla="*/ 462775 w 645577"/>
                <a:gd name="connsiteY10" fmla="*/ 200722 h 289931"/>
                <a:gd name="connsiteX11" fmla="*/ 178419 w 645577"/>
                <a:gd name="connsiteY11" fmla="*/ 239751 h 289931"/>
                <a:gd name="connsiteX12" fmla="*/ 507380 w 645577"/>
                <a:gd name="connsiteY12" fmla="*/ 250902 h 289931"/>
                <a:gd name="connsiteX13" fmla="*/ 356839 w 645577"/>
                <a:gd name="connsiteY13" fmla="*/ 284356 h 289931"/>
                <a:gd name="connsiteX0" fmla="*/ 356839 w 645577"/>
                <a:gd name="connsiteY0" fmla="*/ 284356 h 296543"/>
                <a:gd name="connsiteX1" fmla="*/ 540834 w 645577"/>
                <a:gd name="connsiteY1" fmla="*/ 289931 h 296543"/>
                <a:gd name="connsiteX2" fmla="*/ 635619 w 645577"/>
                <a:gd name="connsiteY2" fmla="*/ 195146 h 296543"/>
                <a:gd name="connsiteX3" fmla="*/ 624468 w 645577"/>
                <a:gd name="connsiteY3" fmla="*/ 78058 h 296543"/>
                <a:gd name="connsiteX4" fmla="*/ 473927 w 645577"/>
                <a:gd name="connsiteY4" fmla="*/ 16726 h 296543"/>
                <a:gd name="connsiteX5" fmla="*/ 362414 w 645577"/>
                <a:gd name="connsiteY5" fmla="*/ 0 h 296543"/>
                <a:gd name="connsiteX6" fmla="*/ 501805 w 645577"/>
                <a:gd name="connsiteY6" fmla="*/ 66907 h 296543"/>
                <a:gd name="connsiteX7" fmla="*/ 295507 w 645577"/>
                <a:gd name="connsiteY7" fmla="*/ 44604 h 296543"/>
                <a:gd name="connsiteX8" fmla="*/ 485078 w 645577"/>
                <a:gd name="connsiteY8" fmla="*/ 128239 h 296543"/>
                <a:gd name="connsiteX9" fmla="*/ 0 w 645577"/>
                <a:gd name="connsiteY9" fmla="*/ 105936 h 296543"/>
                <a:gd name="connsiteX10" fmla="*/ 462775 w 645577"/>
                <a:gd name="connsiteY10" fmla="*/ 200722 h 296543"/>
                <a:gd name="connsiteX11" fmla="*/ 178419 w 645577"/>
                <a:gd name="connsiteY11" fmla="*/ 239751 h 296543"/>
                <a:gd name="connsiteX12" fmla="*/ 507380 w 645577"/>
                <a:gd name="connsiteY12" fmla="*/ 250902 h 296543"/>
                <a:gd name="connsiteX13" fmla="*/ 356839 w 645577"/>
                <a:gd name="connsiteY13" fmla="*/ 284356 h 296543"/>
                <a:gd name="connsiteX0" fmla="*/ 356839 w 654359"/>
                <a:gd name="connsiteY0" fmla="*/ 284356 h 296543"/>
                <a:gd name="connsiteX1" fmla="*/ 540834 w 654359"/>
                <a:gd name="connsiteY1" fmla="*/ 289931 h 296543"/>
                <a:gd name="connsiteX2" fmla="*/ 635619 w 654359"/>
                <a:gd name="connsiteY2" fmla="*/ 195146 h 296543"/>
                <a:gd name="connsiteX3" fmla="*/ 624468 w 654359"/>
                <a:gd name="connsiteY3" fmla="*/ 78058 h 296543"/>
                <a:gd name="connsiteX4" fmla="*/ 473927 w 654359"/>
                <a:gd name="connsiteY4" fmla="*/ 16726 h 296543"/>
                <a:gd name="connsiteX5" fmla="*/ 362414 w 654359"/>
                <a:gd name="connsiteY5" fmla="*/ 0 h 296543"/>
                <a:gd name="connsiteX6" fmla="*/ 501805 w 654359"/>
                <a:gd name="connsiteY6" fmla="*/ 66907 h 296543"/>
                <a:gd name="connsiteX7" fmla="*/ 295507 w 654359"/>
                <a:gd name="connsiteY7" fmla="*/ 44604 h 296543"/>
                <a:gd name="connsiteX8" fmla="*/ 485078 w 654359"/>
                <a:gd name="connsiteY8" fmla="*/ 128239 h 296543"/>
                <a:gd name="connsiteX9" fmla="*/ 0 w 654359"/>
                <a:gd name="connsiteY9" fmla="*/ 105936 h 296543"/>
                <a:gd name="connsiteX10" fmla="*/ 462775 w 654359"/>
                <a:gd name="connsiteY10" fmla="*/ 200722 h 296543"/>
                <a:gd name="connsiteX11" fmla="*/ 178419 w 654359"/>
                <a:gd name="connsiteY11" fmla="*/ 239751 h 296543"/>
                <a:gd name="connsiteX12" fmla="*/ 507380 w 654359"/>
                <a:gd name="connsiteY12" fmla="*/ 250902 h 296543"/>
                <a:gd name="connsiteX13" fmla="*/ 356839 w 654359"/>
                <a:gd name="connsiteY13" fmla="*/ 284356 h 296543"/>
                <a:gd name="connsiteX0" fmla="*/ 356839 w 660728"/>
                <a:gd name="connsiteY0" fmla="*/ 284356 h 297032"/>
                <a:gd name="connsiteX1" fmla="*/ 540834 w 660728"/>
                <a:gd name="connsiteY1" fmla="*/ 289931 h 297032"/>
                <a:gd name="connsiteX2" fmla="*/ 655425 w 660728"/>
                <a:gd name="connsiteY2" fmla="*/ 188544 h 297032"/>
                <a:gd name="connsiteX3" fmla="*/ 624468 w 660728"/>
                <a:gd name="connsiteY3" fmla="*/ 78058 h 297032"/>
                <a:gd name="connsiteX4" fmla="*/ 473927 w 660728"/>
                <a:gd name="connsiteY4" fmla="*/ 16726 h 297032"/>
                <a:gd name="connsiteX5" fmla="*/ 362414 w 660728"/>
                <a:gd name="connsiteY5" fmla="*/ 0 h 297032"/>
                <a:gd name="connsiteX6" fmla="*/ 501805 w 660728"/>
                <a:gd name="connsiteY6" fmla="*/ 66907 h 297032"/>
                <a:gd name="connsiteX7" fmla="*/ 295507 w 660728"/>
                <a:gd name="connsiteY7" fmla="*/ 44604 h 297032"/>
                <a:gd name="connsiteX8" fmla="*/ 485078 w 660728"/>
                <a:gd name="connsiteY8" fmla="*/ 128239 h 297032"/>
                <a:gd name="connsiteX9" fmla="*/ 0 w 660728"/>
                <a:gd name="connsiteY9" fmla="*/ 105936 h 297032"/>
                <a:gd name="connsiteX10" fmla="*/ 462775 w 660728"/>
                <a:gd name="connsiteY10" fmla="*/ 200722 h 297032"/>
                <a:gd name="connsiteX11" fmla="*/ 178419 w 660728"/>
                <a:gd name="connsiteY11" fmla="*/ 239751 h 297032"/>
                <a:gd name="connsiteX12" fmla="*/ 507380 w 660728"/>
                <a:gd name="connsiteY12" fmla="*/ 250902 h 297032"/>
                <a:gd name="connsiteX13" fmla="*/ 356839 w 660728"/>
                <a:gd name="connsiteY13" fmla="*/ 284356 h 297032"/>
                <a:gd name="connsiteX0" fmla="*/ 356839 w 659996"/>
                <a:gd name="connsiteY0" fmla="*/ 284356 h 297032"/>
                <a:gd name="connsiteX1" fmla="*/ 540834 w 659996"/>
                <a:gd name="connsiteY1" fmla="*/ 289931 h 297032"/>
                <a:gd name="connsiteX2" fmla="*/ 655425 w 659996"/>
                <a:gd name="connsiteY2" fmla="*/ 188544 h 297032"/>
                <a:gd name="connsiteX3" fmla="*/ 621167 w 659996"/>
                <a:gd name="connsiteY3" fmla="*/ 64854 h 297032"/>
                <a:gd name="connsiteX4" fmla="*/ 473927 w 659996"/>
                <a:gd name="connsiteY4" fmla="*/ 16726 h 297032"/>
                <a:gd name="connsiteX5" fmla="*/ 362414 w 659996"/>
                <a:gd name="connsiteY5" fmla="*/ 0 h 297032"/>
                <a:gd name="connsiteX6" fmla="*/ 501805 w 659996"/>
                <a:gd name="connsiteY6" fmla="*/ 66907 h 297032"/>
                <a:gd name="connsiteX7" fmla="*/ 295507 w 659996"/>
                <a:gd name="connsiteY7" fmla="*/ 44604 h 297032"/>
                <a:gd name="connsiteX8" fmla="*/ 485078 w 659996"/>
                <a:gd name="connsiteY8" fmla="*/ 128239 h 297032"/>
                <a:gd name="connsiteX9" fmla="*/ 0 w 659996"/>
                <a:gd name="connsiteY9" fmla="*/ 105936 h 297032"/>
                <a:gd name="connsiteX10" fmla="*/ 462775 w 659996"/>
                <a:gd name="connsiteY10" fmla="*/ 200722 h 297032"/>
                <a:gd name="connsiteX11" fmla="*/ 178419 w 659996"/>
                <a:gd name="connsiteY11" fmla="*/ 239751 h 297032"/>
                <a:gd name="connsiteX12" fmla="*/ 507380 w 659996"/>
                <a:gd name="connsiteY12" fmla="*/ 250902 h 297032"/>
                <a:gd name="connsiteX13" fmla="*/ 356839 w 659996"/>
                <a:gd name="connsiteY13" fmla="*/ 284356 h 297032"/>
                <a:gd name="connsiteX0" fmla="*/ 356839 w 659996"/>
                <a:gd name="connsiteY0" fmla="*/ 284356 h 297032"/>
                <a:gd name="connsiteX1" fmla="*/ 540834 w 659996"/>
                <a:gd name="connsiteY1" fmla="*/ 289931 h 297032"/>
                <a:gd name="connsiteX2" fmla="*/ 655425 w 659996"/>
                <a:gd name="connsiteY2" fmla="*/ 188544 h 297032"/>
                <a:gd name="connsiteX3" fmla="*/ 621167 w 659996"/>
                <a:gd name="connsiteY3" fmla="*/ 64854 h 297032"/>
                <a:gd name="connsiteX4" fmla="*/ 473927 w 659996"/>
                <a:gd name="connsiteY4" fmla="*/ 16726 h 297032"/>
                <a:gd name="connsiteX5" fmla="*/ 362414 w 659996"/>
                <a:gd name="connsiteY5" fmla="*/ 0 h 297032"/>
                <a:gd name="connsiteX6" fmla="*/ 501805 w 659996"/>
                <a:gd name="connsiteY6" fmla="*/ 66907 h 297032"/>
                <a:gd name="connsiteX7" fmla="*/ 295507 w 659996"/>
                <a:gd name="connsiteY7" fmla="*/ 44604 h 297032"/>
                <a:gd name="connsiteX8" fmla="*/ 485078 w 659996"/>
                <a:gd name="connsiteY8" fmla="*/ 128239 h 297032"/>
                <a:gd name="connsiteX9" fmla="*/ 0 w 659996"/>
                <a:gd name="connsiteY9" fmla="*/ 105936 h 297032"/>
                <a:gd name="connsiteX10" fmla="*/ 462775 w 659996"/>
                <a:gd name="connsiteY10" fmla="*/ 200722 h 297032"/>
                <a:gd name="connsiteX11" fmla="*/ 178419 w 659996"/>
                <a:gd name="connsiteY11" fmla="*/ 239751 h 297032"/>
                <a:gd name="connsiteX12" fmla="*/ 507380 w 659996"/>
                <a:gd name="connsiteY12" fmla="*/ 250902 h 297032"/>
                <a:gd name="connsiteX13" fmla="*/ 356839 w 659996"/>
                <a:gd name="connsiteY13" fmla="*/ 284356 h 297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59996" h="297032">
                  <a:moveTo>
                    <a:pt x="356839" y="284356"/>
                  </a:moveTo>
                  <a:cubicBezTo>
                    <a:pt x="362415" y="290861"/>
                    <a:pt x="491070" y="305900"/>
                    <a:pt x="540834" y="289931"/>
                  </a:cubicBezTo>
                  <a:cubicBezTo>
                    <a:pt x="590598" y="273962"/>
                    <a:pt x="642036" y="226057"/>
                    <a:pt x="655425" y="188544"/>
                  </a:cubicBezTo>
                  <a:cubicBezTo>
                    <a:pt x="668814" y="151031"/>
                    <a:pt x="651417" y="93490"/>
                    <a:pt x="621167" y="64854"/>
                  </a:cubicBezTo>
                  <a:cubicBezTo>
                    <a:pt x="590917" y="36218"/>
                    <a:pt x="511098" y="22301"/>
                    <a:pt x="473927" y="16726"/>
                  </a:cubicBezTo>
                  <a:lnTo>
                    <a:pt x="362414" y="0"/>
                  </a:lnTo>
                  <a:lnTo>
                    <a:pt x="501805" y="66907"/>
                  </a:lnTo>
                  <a:lnTo>
                    <a:pt x="295507" y="44604"/>
                  </a:lnTo>
                  <a:lnTo>
                    <a:pt x="485078" y="128239"/>
                  </a:lnTo>
                  <a:lnTo>
                    <a:pt x="0" y="105936"/>
                  </a:lnTo>
                  <a:lnTo>
                    <a:pt x="462775" y="200722"/>
                  </a:lnTo>
                  <a:lnTo>
                    <a:pt x="178419" y="239751"/>
                  </a:lnTo>
                  <a:lnTo>
                    <a:pt x="507380" y="250902"/>
                  </a:lnTo>
                  <a:lnTo>
                    <a:pt x="356839" y="284356"/>
                  </a:lnTo>
                  <a:close/>
                </a:path>
              </a:pathLst>
            </a:cu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DE"/>
            </a:p>
          </p:txBody>
        </p:sp>
        <p:grpSp>
          <p:nvGrpSpPr>
            <p:cNvPr id="97" name="Group 96">
              <a:extLst>
                <a:ext uri="{FF2B5EF4-FFF2-40B4-BE49-F238E27FC236}">
                  <a16:creationId xmlns:a16="http://schemas.microsoft.com/office/drawing/2014/main" id="{D9E0BC31-CF64-9C78-7DAE-4E3526FD8694}"/>
                </a:ext>
              </a:extLst>
            </p:cNvPr>
            <p:cNvGrpSpPr/>
            <p:nvPr/>
          </p:nvGrpSpPr>
          <p:grpSpPr>
            <a:xfrm>
              <a:off x="1779573" y="5078034"/>
              <a:ext cx="256899" cy="226388"/>
              <a:chOff x="4857189" y="4037128"/>
              <a:chExt cx="450150" cy="396688"/>
            </a:xfrm>
          </p:grpSpPr>
          <p:sp>
            <p:nvSpPr>
              <p:cNvPr id="98" name="Oval 97">
                <a:extLst>
                  <a:ext uri="{FF2B5EF4-FFF2-40B4-BE49-F238E27FC236}">
                    <a16:creationId xmlns:a16="http://schemas.microsoft.com/office/drawing/2014/main" id="{F869773D-A436-1413-C8C0-0AFD6A27287F}"/>
                  </a:ext>
                </a:extLst>
              </p:cNvPr>
              <p:cNvSpPr/>
              <p:nvPr/>
            </p:nvSpPr>
            <p:spPr>
              <a:xfrm>
                <a:off x="4857189" y="4128150"/>
                <a:ext cx="210349" cy="210349"/>
              </a:xfrm>
              <a:prstGeom prst="ellipse">
                <a:avLst/>
              </a:prstGeom>
              <a:solidFill>
                <a:schemeClr val="tx1">
                  <a:lumMod val="20000"/>
                  <a:lumOff val="80000"/>
                  <a:alpha val="4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DE"/>
              </a:p>
            </p:txBody>
          </p:sp>
          <p:sp>
            <p:nvSpPr>
              <p:cNvPr id="99" name="Oval 98">
                <a:extLst>
                  <a:ext uri="{FF2B5EF4-FFF2-40B4-BE49-F238E27FC236}">
                    <a16:creationId xmlns:a16="http://schemas.microsoft.com/office/drawing/2014/main" id="{1BC39EED-436B-3045-2071-0463B7B5CD91}"/>
                  </a:ext>
                </a:extLst>
              </p:cNvPr>
              <p:cNvSpPr/>
              <p:nvPr/>
            </p:nvSpPr>
            <p:spPr>
              <a:xfrm>
                <a:off x="4976771" y="4037128"/>
                <a:ext cx="210349" cy="210349"/>
              </a:xfrm>
              <a:prstGeom prst="ellipse">
                <a:avLst/>
              </a:prstGeom>
              <a:solidFill>
                <a:schemeClr val="tx1">
                  <a:lumMod val="20000"/>
                  <a:lumOff val="80000"/>
                  <a:alpha val="4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DE"/>
              </a:p>
            </p:txBody>
          </p:sp>
          <p:sp>
            <p:nvSpPr>
              <p:cNvPr id="100" name="Oval 99">
                <a:extLst>
                  <a:ext uri="{FF2B5EF4-FFF2-40B4-BE49-F238E27FC236}">
                    <a16:creationId xmlns:a16="http://schemas.microsoft.com/office/drawing/2014/main" id="{2E16F4D4-04CB-854D-CA31-FD3BEAA9BDB6}"/>
                  </a:ext>
                </a:extLst>
              </p:cNvPr>
              <p:cNvSpPr/>
              <p:nvPr/>
            </p:nvSpPr>
            <p:spPr>
              <a:xfrm>
                <a:off x="4990931" y="4163126"/>
                <a:ext cx="210349" cy="210349"/>
              </a:xfrm>
              <a:prstGeom prst="ellipse">
                <a:avLst/>
              </a:prstGeom>
              <a:solidFill>
                <a:schemeClr val="tx1">
                  <a:lumMod val="20000"/>
                  <a:lumOff val="80000"/>
                  <a:alpha val="4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DE"/>
              </a:p>
            </p:txBody>
          </p:sp>
          <p:sp>
            <p:nvSpPr>
              <p:cNvPr id="101" name="Oval 100">
                <a:extLst>
                  <a:ext uri="{FF2B5EF4-FFF2-40B4-BE49-F238E27FC236}">
                    <a16:creationId xmlns:a16="http://schemas.microsoft.com/office/drawing/2014/main" id="{115C9D26-2CC6-684C-8172-50955707E8DE}"/>
                  </a:ext>
                </a:extLst>
              </p:cNvPr>
              <p:cNvSpPr/>
              <p:nvPr/>
            </p:nvSpPr>
            <p:spPr>
              <a:xfrm>
                <a:off x="5096990" y="4086240"/>
                <a:ext cx="210349" cy="210349"/>
              </a:xfrm>
              <a:prstGeom prst="ellipse">
                <a:avLst/>
              </a:prstGeom>
              <a:solidFill>
                <a:schemeClr val="tx1">
                  <a:lumMod val="20000"/>
                  <a:lumOff val="80000"/>
                  <a:alpha val="4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DE"/>
              </a:p>
            </p:txBody>
          </p:sp>
          <p:sp>
            <p:nvSpPr>
              <p:cNvPr id="102" name="Oval 101">
                <a:extLst>
                  <a:ext uri="{FF2B5EF4-FFF2-40B4-BE49-F238E27FC236}">
                    <a16:creationId xmlns:a16="http://schemas.microsoft.com/office/drawing/2014/main" id="{B57222E3-D45F-6871-52E9-4A2726891569}"/>
                  </a:ext>
                </a:extLst>
              </p:cNvPr>
              <p:cNvSpPr/>
              <p:nvPr/>
            </p:nvSpPr>
            <p:spPr>
              <a:xfrm>
                <a:off x="5085617" y="4223467"/>
                <a:ext cx="210349" cy="210349"/>
              </a:xfrm>
              <a:prstGeom prst="ellipse">
                <a:avLst/>
              </a:prstGeom>
              <a:solidFill>
                <a:schemeClr val="tx1">
                  <a:lumMod val="20000"/>
                  <a:lumOff val="80000"/>
                  <a:alpha val="4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DE"/>
              </a:p>
            </p:txBody>
          </p:sp>
        </p:grpSp>
      </p:grpSp>
      <p:grpSp>
        <p:nvGrpSpPr>
          <p:cNvPr id="103" name="Group 102">
            <a:extLst>
              <a:ext uri="{FF2B5EF4-FFF2-40B4-BE49-F238E27FC236}">
                <a16:creationId xmlns:a16="http://schemas.microsoft.com/office/drawing/2014/main" id="{EF1FA4EC-E024-0322-85C0-45C4019866BD}"/>
              </a:ext>
            </a:extLst>
          </p:cNvPr>
          <p:cNvGrpSpPr/>
          <p:nvPr/>
        </p:nvGrpSpPr>
        <p:grpSpPr>
          <a:xfrm rot="18507817" flipH="1">
            <a:off x="6950725" y="4934959"/>
            <a:ext cx="895682" cy="498835"/>
            <a:chOff x="3582887" y="2688790"/>
            <a:chExt cx="419630" cy="233706"/>
          </a:xfrm>
        </p:grpSpPr>
        <p:cxnSp>
          <p:nvCxnSpPr>
            <p:cNvPr id="104" name="Straight Connector 103">
              <a:extLst>
                <a:ext uri="{FF2B5EF4-FFF2-40B4-BE49-F238E27FC236}">
                  <a16:creationId xmlns:a16="http://schemas.microsoft.com/office/drawing/2014/main" id="{5F056847-AB91-8261-F620-C50202801D47}"/>
                </a:ext>
              </a:extLst>
            </p:cNvPr>
            <p:cNvCxnSpPr>
              <a:cxnSpLocks/>
            </p:cNvCxnSpPr>
            <p:nvPr/>
          </p:nvCxnSpPr>
          <p:spPr>
            <a:xfrm rot="20043778" flipH="1">
              <a:off x="3598044" y="2746246"/>
              <a:ext cx="90597" cy="64129"/>
            </a:xfrm>
            <a:prstGeom prst="line">
              <a:avLst/>
            </a:prstGeom>
            <a:ln w="9525">
              <a:solidFill>
                <a:schemeClr val="tx1">
                  <a:lumMod val="75000"/>
                </a:schemeClr>
              </a:solidFill>
            </a:ln>
          </p:spPr>
          <p:style>
            <a:lnRef idx="1">
              <a:schemeClr val="accent1"/>
            </a:lnRef>
            <a:fillRef idx="0">
              <a:schemeClr val="accent1"/>
            </a:fillRef>
            <a:effectRef idx="0">
              <a:schemeClr val="accent1"/>
            </a:effectRef>
            <a:fontRef idx="minor">
              <a:schemeClr val="tx1"/>
            </a:fontRef>
          </p:style>
        </p:cxnSp>
        <p:sp>
          <p:nvSpPr>
            <p:cNvPr id="105" name="Freeform 104">
              <a:extLst>
                <a:ext uri="{FF2B5EF4-FFF2-40B4-BE49-F238E27FC236}">
                  <a16:creationId xmlns:a16="http://schemas.microsoft.com/office/drawing/2014/main" id="{00E05B5A-AA76-4BBC-1E5C-E5204063116B}"/>
                </a:ext>
              </a:extLst>
            </p:cNvPr>
            <p:cNvSpPr/>
            <p:nvPr/>
          </p:nvSpPr>
          <p:spPr>
            <a:xfrm rot="20043778">
              <a:off x="3604902" y="2696589"/>
              <a:ext cx="282512" cy="211443"/>
            </a:xfrm>
            <a:custGeom>
              <a:avLst/>
              <a:gdLst>
                <a:gd name="connsiteX0" fmla="*/ 565150 w 1527175"/>
                <a:gd name="connsiteY0" fmla="*/ 0 h 1143000"/>
                <a:gd name="connsiteX1" fmla="*/ 1527175 w 1527175"/>
                <a:gd name="connsiteY1" fmla="*/ 342900 h 1143000"/>
                <a:gd name="connsiteX2" fmla="*/ 1508125 w 1527175"/>
                <a:gd name="connsiteY2" fmla="*/ 876300 h 1143000"/>
                <a:gd name="connsiteX3" fmla="*/ 1022350 w 1527175"/>
                <a:gd name="connsiteY3" fmla="*/ 1143000 h 1143000"/>
                <a:gd name="connsiteX4" fmla="*/ 53975 w 1527175"/>
                <a:gd name="connsiteY4" fmla="*/ 673100 h 1143000"/>
                <a:gd name="connsiteX5" fmla="*/ 0 w 1527175"/>
                <a:gd name="connsiteY5" fmla="*/ 184150 h 1143000"/>
                <a:gd name="connsiteX6" fmla="*/ 565150 w 1527175"/>
                <a:gd name="connsiteY6" fmla="*/ 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27175" h="1143000">
                  <a:moveTo>
                    <a:pt x="565150" y="0"/>
                  </a:moveTo>
                  <a:lnTo>
                    <a:pt x="1527175" y="342900"/>
                  </a:lnTo>
                  <a:lnTo>
                    <a:pt x="1508125" y="876300"/>
                  </a:lnTo>
                  <a:lnTo>
                    <a:pt x="1022350" y="1143000"/>
                  </a:lnTo>
                  <a:lnTo>
                    <a:pt x="53975" y="673100"/>
                  </a:lnTo>
                  <a:lnTo>
                    <a:pt x="0" y="184150"/>
                  </a:lnTo>
                  <a:lnTo>
                    <a:pt x="565150" y="0"/>
                  </a:lnTo>
                  <a:close/>
                </a:path>
              </a:pathLst>
            </a:custGeom>
            <a:solidFill>
              <a:schemeClr val="bg1"/>
            </a:solidFill>
            <a:ln w="9525">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795"/>
            </a:p>
          </p:txBody>
        </p:sp>
        <p:cxnSp>
          <p:nvCxnSpPr>
            <p:cNvPr id="106" name="Straight Connector 105">
              <a:extLst>
                <a:ext uri="{FF2B5EF4-FFF2-40B4-BE49-F238E27FC236}">
                  <a16:creationId xmlns:a16="http://schemas.microsoft.com/office/drawing/2014/main" id="{779B43C8-7FA7-6016-6263-03A2ECE46A81}"/>
                </a:ext>
              </a:extLst>
            </p:cNvPr>
            <p:cNvCxnSpPr>
              <a:cxnSpLocks/>
              <a:stCxn id="105" idx="5"/>
            </p:cNvCxnSpPr>
            <p:nvPr/>
          </p:nvCxnSpPr>
          <p:spPr>
            <a:xfrm rot="20043778">
              <a:off x="3595295" y="2754270"/>
              <a:ext cx="189575" cy="77973"/>
            </a:xfrm>
            <a:prstGeom prst="line">
              <a:avLst/>
            </a:prstGeom>
            <a:ln w="9525">
              <a:solidFill>
                <a:schemeClr val="tx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D56316F5-989B-0B65-C93A-A850F773FD19}"/>
                </a:ext>
              </a:extLst>
            </p:cNvPr>
            <p:cNvCxnSpPr>
              <a:cxnSpLocks/>
              <a:endCxn id="105" idx="1"/>
            </p:cNvCxnSpPr>
            <p:nvPr/>
          </p:nvCxnSpPr>
          <p:spPr>
            <a:xfrm rot="20043778" flipV="1">
              <a:off x="3777064" y="2720375"/>
              <a:ext cx="92937" cy="48606"/>
            </a:xfrm>
            <a:prstGeom prst="line">
              <a:avLst/>
            </a:prstGeom>
            <a:ln w="9525">
              <a:solidFill>
                <a:schemeClr val="tx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3AFF7B13-A779-6E7C-784B-B9AF4A63129B}"/>
                </a:ext>
              </a:extLst>
            </p:cNvPr>
            <p:cNvCxnSpPr>
              <a:cxnSpLocks/>
            </p:cNvCxnSpPr>
            <p:nvPr/>
          </p:nvCxnSpPr>
          <p:spPr>
            <a:xfrm rot="20043778">
              <a:off x="3813695" y="2780200"/>
              <a:ext cx="0" cy="100988"/>
            </a:xfrm>
            <a:prstGeom prst="line">
              <a:avLst/>
            </a:prstGeom>
            <a:ln w="9525">
              <a:solidFill>
                <a:schemeClr val="tx1">
                  <a:lumMod val="75000"/>
                </a:schemeClr>
              </a:solidFill>
            </a:ln>
          </p:spPr>
          <p:style>
            <a:lnRef idx="1">
              <a:schemeClr val="accent1"/>
            </a:lnRef>
            <a:fillRef idx="0">
              <a:schemeClr val="accent1"/>
            </a:fillRef>
            <a:effectRef idx="0">
              <a:schemeClr val="accent1"/>
            </a:effectRef>
            <a:fontRef idx="minor">
              <a:schemeClr val="tx1"/>
            </a:fontRef>
          </p:style>
        </p:cxnSp>
        <p:sp>
          <p:nvSpPr>
            <p:cNvPr id="109" name="Freeform 108">
              <a:extLst>
                <a:ext uri="{FF2B5EF4-FFF2-40B4-BE49-F238E27FC236}">
                  <a16:creationId xmlns:a16="http://schemas.microsoft.com/office/drawing/2014/main" id="{04387E0F-1FA6-DC08-A9C7-5CFA6EE59B70}"/>
                </a:ext>
              </a:extLst>
            </p:cNvPr>
            <p:cNvSpPr/>
            <p:nvPr/>
          </p:nvSpPr>
          <p:spPr>
            <a:xfrm rot="20043778">
              <a:off x="3622370" y="2746800"/>
              <a:ext cx="86339" cy="34653"/>
            </a:xfrm>
            <a:custGeom>
              <a:avLst/>
              <a:gdLst>
                <a:gd name="connsiteX0" fmla="*/ 0 w 466725"/>
                <a:gd name="connsiteY0" fmla="*/ 95250 h 187325"/>
                <a:gd name="connsiteX1" fmla="*/ 0 w 466725"/>
                <a:gd name="connsiteY1" fmla="*/ 95250 h 187325"/>
                <a:gd name="connsiteX2" fmla="*/ 257175 w 466725"/>
                <a:gd name="connsiteY2" fmla="*/ 0 h 187325"/>
                <a:gd name="connsiteX3" fmla="*/ 466725 w 466725"/>
                <a:gd name="connsiteY3" fmla="*/ 76200 h 187325"/>
                <a:gd name="connsiteX4" fmla="*/ 212725 w 466725"/>
                <a:gd name="connsiteY4" fmla="*/ 187325 h 187325"/>
                <a:gd name="connsiteX5" fmla="*/ 0 w 466725"/>
                <a:gd name="connsiteY5" fmla="*/ 95250 h 187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6725" h="187325">
                  <a:moveTo>
                    <a:pt x="0" y="95250"/>
                  </a:moveTo>
                  <a:lnTo>
                    <a:pt x="0" y="95250"/>
                  </a:lnTo>
                  <a:lnTo>
                    <a:pt x="257175" y="0"/>
                  </a:lnTo>
                  <a:lnTo>
                    <a:pt x="466725" y="76200"/>
                  </a:lnTo>
                  <a:lnTo>
                    <a:pt x="212725" y="187325"/>
                  </a:lnTo>
                  <a:lnTo>
                    <a:pt x="0" y="95250"/>
                  </a:lnTo>
                  <a:close/>
                </a:path>
              </a:pathLst>
            </a:custGeom>
            <a:noFill/>
            <a:ln w="9525">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588" tIns="60793" rIns="121588" bIns="60793" numCol="1" spcCol="0" rtlCol="0" fromWordArt="0" anchor="ctr" anchorCtr="0" forceAA="0" compatLnSpc="1">
              <a:prstTxWarp prst="textNoShape">
                <a:avLst/>
              </a:prstTxWarp>
              <a:noAutofit/>
            </a:bodyPr>
            <a:lstStyle/>
            <a:p>
              <a:pPr algn="ctr"/>
              <a:endParaRPr lang="de-DE" sz="1795"/>
            </a:p>
          </p:txBody>
        </p:sp>
        <p:sp>
          <p:nvSpPr>
            <p:cNvPr id="110" name="Freeform 109">
              <a:extLst>
                <a:ext uri="{FF2B5EF4-FFF2-40B4-BE49-F238E27FC236}">
                  <a16:creationId xmlns:a16="http://schemas.microsoft.com/office/drawing/2014/main" id="{5A70F2F9-F3EB-3E43-87D0-00F4ABDC79AC}"/>
                </a:ext>
              </a:extLst>
            </p:cNvPr>
            <p:cNvSpPr/>
            <p:nvPr/>
          </p:nvSpPr>
          <p:spPr>
            <a:xfrm rot="20043778">
              <a:off x="3687294" y="2756140"/>
              <a:ext cx="52312" cy="22749"/>
            </a:xfrm>
            <a:custGeom>
              <a:avLst/>
              <a:gdLst>
                <a:gd name="connsiteX0" fmla="*/ 0 w 466725"/>
                <a:gd name="connsiteY0" fmla="*/ 95250 h 187325"/>
                <a:gd name="connsiteX1" fmla="*/ 0 w 466725"/>
                <a:gd name="connsiteY1" fmla="*/ 95250 h 187325"/>
                <a:gd name="connsiteX2" fmla="*/ 257175 w 466725"/>
                <a:gd name="connsiteY2" fmla="*/ 0 h 187325"/>
                <a:gd name="connsiteX3" fmla="*/ 466725 w 466725"/>
                <a:gd name="connsiteY3" fmla="*/ 76200 h 187325"/>
                <a:gd name="connsiteX4" fmla="*/ 212725 w 466725"/>
                <a:gd name="connsiteY4" fmla="*/ 187325 h 187325"/>
                <a:gd name="connsiteX5" fmla="*/ 0 w 466725"/>
                <a:gd name="connsiteY5" fmla="*/ 95250 h 187325"/>
                <a:gd name="connsiteX0" fmla="*/ 0 w 493528"/>
                <a:gd name="connsiteY0" fmla="*/ 95250 h 187325"/>
                <a:gd name="connsiteX1" fmla="*/ 0 w 493528"/>
                <a:gd name="connsiteY1" fmla="*/ 95250 h 187325"/>
                <a:gd name="connsiteX2" fmla="*/ 257175 w 493528"/>
                <a:gd name="connsiteY2" fmla="*/ 0 h 187325"/>
                <a:gd name="connsiteX3" fmla="*/ 493528 w 493528"/>
                <a:gd name="connsiteY3" fmla="*/ 80800 h 187325"/>
                <a:gd name="connsiteX4" fmla="*/ 212725 w 493528"/>
                <a:gd name="connsiteY4" fmla="*/ 187325 h 187325"/>
                <a:gd name="connsiteX5" fmla="*/ 0 w 493528"/>
                <a:gd name="connsiteY5" fmla="*/ 95250 h 187325"/>
                <a:gd name="connsiteX0" fmla="*/ 0 w 493528"/>
                <a:gd name="connsiteY0" fmla="*/ 95250 h 178127"/>
                <a:gd name="connsiteX1" fmla="*/ 0 w 493528"/>
                <a:gd name="connsiteY1" fmla="*/ 95250 h 178127"/>
                <a:gd name="connsiteX2" fmla="*/ 257175 w 493528"/>
                <a:gd name="connsiteY2" fmla="*/ 0 h 178127"/>
                <a:gd name="connsiteX3" fmla="*/ 493528 w 493528"/>
                <a:gd name="connsiteY3" fmla="*/ 80800 h 178127"/>
                <a:gd name="connsiteX4" fmla="*/ 223446 w 493528"/>
                <a:gd name="connsiteY4" fmla="*/ 178127 h 178127"/>
                <a:gd name="connsiteX5" fmla="*/ 0 w 493528"/>
                <a:gd name="connsiteY5" fmla="*/ 95250 h 178127"/>
                <a:gd name="connsiteX0" fmla="*/ 0 w 477446"/>
                <a:gd name="connsiteY0" fmla="*/ 95250 h 178127"/>
                <a:gd name="connsiteX1" fmla="*/ 0 w 477446"/>
                <a:gd name="connsiteY1" fmla="*/ 95250 h 178127"/>
                <a:gd name="connsiteX2" fmla="*/ 257175 w 477446"/>
                <a:gd name="connsiteY2" fmla="*/ 0 h 178127"/>
                <a:gd name="connsiteX3" fmla="*/ 477446 w 477446"/>
                <a:gd name="connsiteY3" fmla="*/ 80800 h 178127"/>
                <a:gd name="connsiteX4" fmla="*/ 223446 w 477446"/>
                <a:gd name="connsiteY4" fmla="*/ 178127 h 178127"/>
                <a:gd name="connsiteX5" fmla="*/ 0 w 477446"/>
                <a:gd name="connsiteY5" fmla="*/ 95250 h 178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7446" h="178127">
                  <a:moveTo>
                    <a:pt x="0" y="95250"/>
                  </a:moveTo>
                  <a:lnTo>
                    <a:pt x="0" y="95250"/>
                  </a:lnTo>
                  <a:lnTo>
                    <a:pt x="257175" y="0"/>
                  </a:lnTo>
                  <a:lnTo>
                    <a:pt x="477446" y="80800"/>
                  </a:lnTo>
                  <a:lnTo>
                    <a:pt x="223446" y="178127"/>
                  </a:lnTo>
                  <a:lnTo>
                    <a:pt x="0" y="95250"/>
                  </a:lnTo>
                  <a:close/>
                </a:path>
              </a:pathLst>
            </a:custGeom>
            <a:noFill/>
            <a:ln w="9525">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588" tIns="60793" rIns="121588" bIns="60793" numCol="1" spcCol="0" rtlCol="0" fromWordArt="0" anchor="ctr" anchorCtr="0" forceAA="0" compatLnSpc="1">
              <a:prstTxWarp prst="textNoShape">
                <a:avLst/>
              </a:prstTxWarp>
              <a:noAutofit/>
            </a:bodyPr>
            <a:lstStyle/>
            <a:p>
              <a:pPr algn="ctr"/>
              <a:endParaRPr lang="de-DE" sz="1795"/>
            </a:p>
          </p:txBody>
        </p:sp>
        <p:sp>
          <p:nvSpPr>
            <p:cNvPr id="111" name="Freeform 110">
              <a:extLst>
                <a:ext uri="{FF2B5EF4-FFF2-40B4-BE49-F238E27FC236}">
                  <a16:creationId xmlns:a16="http://schemas.microsoft.com/office/drawing/2014/main" id="{9C25D745-14D0-7AE9-6CFB-4C0650D39597}"/>
                </a:ext>
              </a:extLst>
            </p:cNvPr>
            <p:cNvSpPr/>
            <p:nvPr/>
          </p:nvSpPr>
          <p:spPr>
            <a:xfrm rot="20043778">
              <a:off x="3757107" y="2711183"/>
              <a:ext cx="81641" cy="35240"/>
            </a:xfrm>
            <a:custGeom>
              <a:avLst/>
              <a:gdLst>
                <a:gd name="connsiteX0" fmla="*/ 0 w 441325"/>
                <a:gd name="connsiteY0" fmla="*/ 79375 h 190500"/>
                <a:gd name="connsiteX1" fmla="*/ 174625 w 441325"/>
                <a:gd name="connsiteY1" fmla="*/ 0 h 190500"/>
                <a:gd name="connsiteX2" fmla="*/ 441325 w 441325"/>
                <a:gd name="connsiteY2" fmla="*/ 95250 h 190500"/>
                <a:gd name="connsiteX3" fmla="*/ 285750 w 441325"/>
                <a:gd name="connsiteY3" fmla="*/ 190500 h 190500"/>
                <a:gd name="connsiteX4" fmla="*/ 0 w 441325"/>
                <a:gd name="connsiteY4" fmla="*/ 79375 h 190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325" h="190500">
                  <a:moveTo>
                    <a:pt x="0" y="79375"/>
                  </a:moveTo>
                  <a:lnTo>
                    <a:pt x="174625" y="0"/>
                  </a:lnTo>
                  <a:lnTo>
                    <a:pt x="441325" y="95250"/>
                  </a:lnTo>
                  <a:lnTo>
                    <a:pt x="285750" y="190500"/>
                  </a:lnTo>
                  <a:lnTo>
                    <a:pt x="0" y="79375"/>
                  </a:lnTo>
                  <a:close/>
                </a:path>
              </a:pathLst>
            </a:custGeom>
            <a:noFill/>
            <a:ln w="9525">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588" tIns="60793" rIns="121588" bIns="60793" numCol="1" spcCol="0" rtlCol="0" fromWordArt="0" anchor="ctr" anchorCtr="0" forceAA="0" compatLnSpc="1">
              <a:prstTxWarp prst="textNoShape">
                <a:avLst/>
              </a:prstTxWarp>
              <a:noAutofit/>
            </a:bodyPr>
            <a:lstStyle/>
            <a:p>
              <a:pPr algn="ctr"/>
              <a:endParaRPr lang="de-DE" sz="1795"/>
            </a:p>
          </p:txBody>
        </p:sp>
        <p:sp>
          <p:nvSpPr>
            <p:cNvPr id="112" name="Freeform 111">
              <a:extLst>
                <a:ext uri="{FF2B5EF4-FFF2-40B4-BE49-F238E27FC236}">
                  <a16:creationId xmlns:a16="http://schemas.microsoft.com/office/drawing/2014/main" id="{10FAA229-7859-0E82-0728-36B265F18E36}"/>
                </a:ext>
              </a:extLst>
            </p:cNvPr>
            <p:cNvSpPr/>
            <p:nvPr/>
          </p:nvSpPr>
          <p:spPr>
            <a:xfrm rot="20043778">
              <a:off x="3630511" y="2816284"/>
              <a:ext cx="55798" cy="70481"/>
            </a:xfrm>
            <a:custGeom>
              <a:avLst/>
              <a:gdLst>
                <a:gd name="connsiteX0" fmla="*/ 0 w 301625"/>
                <a:gd name="connsiteY0" fmla="*/ 0 h 381000"/>
                <a:gd name="connsiteX1" fmla="*/ 292100 w 301625"/>
                <a:gd name="connsiteY1" fmla="*/ 136525 h 381000"/>
                <a:gd name="connsiteX2" fmla="*/ 301625 w 301625"/>
                <a:gd name="connsiteY2" fmla="*/ 381000 h 381000"/>
                <a:gd name="connsiteX3" fmla="*/ 19050 w 301625"/>
                <a:gd name="connsiteY3" fmla="*/ 231775 h 381000"/>
                <a:gd name="connsiteX4" fmla="*/ 0 w 301625"/>
                <a:gd name="connsiteY4" fmla="*/ 0 h 381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1625" h="381000">
                  <a:moveTo>
                    <a:pt x="0" y="0"/>
                  </a:moveTo>
                  <a:lnTo>
                    <a:pt x="292100" y="136525"/>
                  </a:lnTo>
                  <a:lnTo>
                    <a:pt x="301625" y="381000"/>
                  </a:lnTo>
                  <a:lnTo>
                    <a:pt x="19050" y="231775"/>
                  </a:lnTo>
                  <a:lnTo>
                    <a:pt x="0" y="0"/>
                  </a:lnTo>
                  <a:close/>
                </a:path>
              </a:pathLst>
            </a:custGeom>
            <a:ln w="9525">
              <a:solidFill>
                <a:schemeClr val="tx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sz="1795"/>
            </a:p>
          </p:txBody>
        </p:sp>
        <p:sp>
          <p:nvSpPr>
            <p:cNvPr id="113" name="Oval 112">
              <a:extLst>
                <a:ext uri="{FF2B5EF4-FFF2-40B4-BE49-F238E27FC236}">
                  <a16:creationId xmlns:a16="http://schemas.microsoft.com/office/drawing/2014/main" id="{B774BED5-6558-BB92-B807-97C3F2B793E1}"/>
                </a:ext>
              </a:extLst>
            </p:cNvPr>
            <p:cNvSpPr/>
            <p:nvPr/>
          </p:nvSpPr>
          <p:spPr>
            <a:xfrm rot="20975840">
              <a:off x="3824825" y="2755893"/>
              <a:ext cx="41588" cy="64118"/>
            </a:xfrm>
            <a:prstGeom prst="ellipse">
              <a:avLst/>
            </a:prstGeom>
            <a:ln w="9525">
              <a:solidFill>
                <a:schemeClr val="tx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sz="1795"/>
            </a:p>
          </p:txBody>
        </p:sp>
        <p:sp>
          <p:nvSpPr>
            <p:cNvPr id="114" name="Freeform 113">
              <a:extLst>
                <a:ext uri="{FF2B5EF4-FFF2-40B4-BE49-F238E27FC236}">
                  <a16:creationId xmlns:a16="http://schemas.microsoft.com/office/drawing/2014/main" id="{488DA2F5-1717-6748-7304-02963B702CE3}"/>
                </a:ext>
              </a:extLst>
            </p:cNvPr>
            <p:cNvSpPr/>
            <p:nvPr/>
          </p:nvSpPr>
          <p:spPr>
            <a:xfrm rot="470447">
              <a:off x="3596369" y="2688790"/>
              <a:ext cx="406148" cy="233706"/>
            </a:xfrm>
            <a:custGeom>
              <a:avLst/>
              <a:gdLst>
                <a:gd name="connsiteX0" fmla="*/ 128239 w 691376"/>
                <a:gd name="connsiteY0" fmla="*/ 362415 h 401444"/>
                <a:gd name="connsiteX1" fmla="*/ 446049 w 691376"/>
                <a:gd name="connsiteY1" fmla="*/ 401444 h 401444"/>
                <a:gd name="connsiteX2" fmla="*/ 624468 w 691376"/>
                <a:gd name="connsiteY2" fmla="*/ 356839 h 401444"/>
                <a:gd name="connsiteX3" fmla="*/ 691376 w 691376"/>
                <a:gd name="connsiteY3" fmla="*/ 156117 h 401444"/>
                <a:gd name="connsiteX4" fmla="*/ 585439 w 691376"/>
                <a:gd name="connsiteY4" fmla="*/ 55756 h 401444"/>
                <a:gd name="connsiteX5" fmla="*/ 306659 w 691376"/>
                <a:gd name="connsiteY5" fmla="*/ 0 h 401444"/>
                <a:gd name="connsiteX6" fmla="*/ 423747 w 691376"/>
                <a:gd name="connsiteY6" fmla="*/ 55756 h 401444"/>
                <a:gd name="connsiteX7" fmla="*/ 167268 w 691376"/>
                <a:gd name="connsiteY7" fmla="*/ 22302 h 401444"/>
                <a:gd name="connsiteX8" fmla="*/ 362415 w 691376"/>
                <a:gd name="connsiteY8" fmla="*/ 89210 h 401444"/>
                <a:gd name="connsiteX9" fmla="*/ 245327 w 691376"/>
                <a:gd name="connsiteY9" fmla="*/ 100361 h 401444"/>
                <a:gd name="connsiteX10" fmla="*/ 351264 w 691376"/>
                <a:gd name="connsiteY10" fmla="*/ 156117 h 401444"/>
                <a:gd name="connsiteX11" fmla="*/ 234176 w 691376"/>
                <a:gd name="connsiteY11" fmla="*/ 156117 h 401444"/>
                <a:gd name="connsiteX12" fmla="*/ 351264 w 691376"/>
                <a:gd name="connsiteY12" fmla="*/ 195146 h 401444"/>
                <a:gd name="connsiteX13" fmla="*/ 156117 w 691376"/>
                <a:gd name="connsiteY13" fmla="*/ 217449 h 401444"/>
                <a:gd name="connsiteX14" fmla="*/ 356839 w 691376"/>
                <a:gd name="connsiteY14" fmla="*/ 245327 h 401444"/>
                <a:gd name="connsiteX15" fmla="*/ 0 w 691376"/>
                <a:gd name="connsiteY15" fmla="*/ 256478 h 401444"/>
                <a:gd name="connsiteX16" fmla="*/ 340112 w 691376"/>
                <a:gd name="connsiteY16" fmla="*/ 317810 h 401444"/>
                <a:gd name="connsiteX17" fmla="*/ 128239 w 691376"/>
                <a:gd name="connsiteY17" fmla="*/ 362415 h 401444"/>
                <a:gd name="connsiteX0" fmla="*/ 128239 w 692207"/>
                <a:gd name="connsiteY0" fmla="*/ 362415 h 401444"/>
                <a:gd name="connsiteX1" fmla="*/ 446049 w 692207"/>
                <a:gd name="connsiteY1" fmla="*/ 401444 h 401444"/>
                <a:gd name="connsiteX2" fmla="*/ 624468 w 692207"/>
                <a:gd name="connsiteY2" fmla="*/ 356839 h 401444"/>
                <a:gd name="connsiteX3" fmla="*/ 691376 w 692207"/>
                <a:gd name="connsiteY3" fmla="*/ 156117 h 401444"/>
                <a:gd name="connsiteX4" fmla="*/ 585439 w 692207"/>
                <a:gd name="connsiteY4" fmla="*/ 55756 h 401444"/>
                <a:gd name="connsiteX5" fmla="*/ 306659 w 692207"/>
                <a:gd name="connsiteY5" fmla="*/ 0 h 401444"/>
                <a:gd name="connsiteX6" fmla="*/ 423747 w 692207"/>
                <a:gd name="connsiteY6" fmla="*/ 55756 h 401444"/>
                <a:gd name="connsiteX7" fmla="*/ 167268 w 692207"/>
                <a:gd name="connsiteY7" fmla="*/ 22302 h 401444"/>
                <a:gd name="connsiteX8" fmla="*/ 362415 w 692207"/>
                <a:gd name="connsiteY8" fmla="*/ 89210 h 401444"/>
                <a:gd name="connsiteX9" fmla="*/ 245327 w 692207"/>
                <a:gd name="connsiteY9" fmla="*/ 100361 h 401444"/>
                <a:gd name="connsiteX10" fmla="*/ 351264 w 692207"/>
                <a:gd name="connsiteY10" fmla="*/ 156117 h 401444"/>
                <a:gd name="connsiteX11" fmla="*/ 234176 w 692207"/>
                <a:gd name="connsiteY11" fmla="*/ 156117 h 401444"/>
                <a:gd name="connsiteX12" fmla="*/ 351264 w 692207"/>
                <a:gd name="connsiteY12" fmla="*/ 195146 h 401444"/>
                <a:gd name="connsiteX13" fmla="*/ 156117 w 692207"/>
                <a:gd name="connsiteY13" fmla="*/ 217449 h 401444"/>
                <a:gd name="connsiteX14" fmla="*/ 356839 w 692207"/>
                <a:gd name="connsiteY14" fmla="*/ 245327 h 401444"/>
                <a:gd name="connsiteX15" fmla="*/ 0 w 692207"/>
                <a:gd name="connsiteY15" fmla="*/ 256478 h 401444"/>
                <a:gd name="connsiteX16" fmla="*/ 340112 w 692207"/>
                <a:gd name="connsiteY16" fmla="*/ 317810 h 401444"/>
                <a:gd name="connsiteX17" fmla="*/ 128239 w 692207"/>
                <a:gd name="connsiteY17" fmla="*/ 362415 h 401444"/>
                <a:gd name="connsiteX0" fmla="*/ 128239 w 692207"/>
                <a:gd name="connsiteY0" fmla="*/ 362415 h 401444"/>
                <a:gd name="connsiteX1" fmla="*/ 446049 w 692207"/>
                <a:gd name="connsiteY1" fmla="*/ 401444 h 401444"/>
                <a:gd name="connsiteX2" fmla="*/ 624468 w 692207"/>
                <a:gd name="connsiteY2" fmla="*/ 356839 h 401444"/>
                <a:gd name="connsiteX3" fmla="*/ 691376 w 692207"/>
                <a:gd name="connsiteY3" fmla="*/ 156117 h 401444"/>
                <a:gd name="connsiteX4" fmla="*/ 585439 w 692207"/>
                <a:gd name="connsiteY4" fmla="*/ 55756 h 401444"/>
                <a:gd name="connsiteX5" fmla="*/ 306659 w 692207"/>
                <a:gd name="connsiteY5" fmla="*/ 0 h 401444"/>
                <a:gd name="connsiteX6" fmla="*/ 423747 w 692207"/>
                <a:gd name="connsiteY6" fmla="*/ 55756 h 401444"/>
                <a:gd name="connsiteX7" fmla="*/ 167268 w 692207"/>
                <a:gd name="connsiteY7" fmla="*/ 22302 h 401444"/>
                <a:gd name="connsiteX8" fmla="*/ 362415 w 692207"/>
                <a:gd name="connsiteY8" fmla="*/ 89210 h 401444"/>
                <a:gd name="connsiteX9" fmla="*/ 245327 w 692207"/>
                <a:gd name="connsiteY9" fmla="*/ 100361 h 401444"/>
                <a:gd name="connsiteX10" fmla="*/ 351264 w 692207"/>
                <a:gd name="connsiteY10" fmla="*/ 156117 h 401444"/>
                <a:gd name="connsiteX11" fmla="*/ 234176 w 692207"/>
                <a:gd name="connsiteY11" fmla="*/ 156117 h 401444"/>
                <a:gd name="connsiteX12" fmla="*/ 351264 w 692207"/>
                <a:gd name="connsiteY12" fmla="*/ 195146 h 401444"/>
                <a:gd name="connsiteX13" fmla="*/ 156117 w 692207"/>
                <a:gd name="connsiteY13" fmla="*/ 217449 h 401444"/>
                <a:gd name="connsiteX14" fmla="*/ 356839 w 692207"/>
                <a:gd name="connsiteY14" fmla="*/ 245327 h 401444"/>
                <a:gd name="connsiteX15" fmla="*/ 0 w 692207"/>
                <a:gd name="connsiteY15" fmla="*/ 256478 h 401444"/>
                <a:gd name="connsiteX16" fmla="*/ 340112 w 692207"/>
                <a:gd name="connsiteY16" fmla="*/ 317810 h 401444"/>
                <a:gd name="connsiteX17" fmla="*/ 128239 w 692207"/>
                <a:gd name="connsiteY17" fmla="*/ 362415 h 401444"/>
                <a:gd name="connsiteX0" fmla="*/ 128239 w 692207"/>
                <a:gd name="connsiteY0" fmla="*/ 362415 h 401468"/>
                <a:gd name="connsiteX1" fmla="*/ 446049 w 692207"/>
                <a:gd name="connsiteY1" fmla="*/ 401444 h 401468"/>
                <a:gd name="connsiteX2" fmla="*/ 624468 w 692207"/>
                <a:gd name="connsiteY2" fmla="*/ 356839 h 401468"/>
                <a:gd name="connsiteX3" fmla="*/ 691376 w 692207"/>
                <a:gd name="connsiteY3" fmla="*/ 156117 h 401468"/>
                <a:gd name="connsiteX4" fmla="*/ 585439 w 692207"/>
                <a:gd name="connsiteY4" fmla="*/ 55756 h 401468"/>
                <a:gd name="connsiteX5" fmla="*/ 306659 w 692207"/>
                <a:gd name="connsiteY5" fmla="*/ 0 h 401468"/>
                <a:gd name="connsiteX6" fmla="*/ 423747 w 692207"/>
                <a:gd name="connsiteY6" fmla="*/ 55756 h 401468"/>
                <a:gd name="connsiteX7" fmla="*/ 167268 w 692207"/>
                <a:gd name="connsiteY7" fmla="*/ 22302 h 401468"/>
                <a:gd name="connsiteX8" fmla="*/ 362415 w 692207"/>
                <a:gd name="connsiteY8" fmla="*/ 89210 h 401468"/>
                <a:gd name="connsiteX9" fmla="*/ 245327 w 692207"/>
                <a:gd name="connsiteY9" fmla="*/ 100361 h 401468"/>
                <a:gd name="connsiteX10" fmla="*/ 351264 w 692207"/>
                <a:gd name="connsiteY10" fmla="*/ 156117 h 401468"/>
                <a:gd name="connsiteX11" fmla="*/ 234176 w 692207"/>
                <a:gd name="connsiteY11" fmla="*/ 156117 h 401468"/>
                <a:gd name="connsiteX12" fmla="*/ 351264 w 692207"/>
                <a:gd name="connsiteY12" fmla="*/ 195146 h 401468"/>
                <a:gd name="connsiteX13" fmla="*/ 156117 w 692207"/>
                <a:gd name="connsiteY13" fmla="*/ 217449 h 401468"/>
                <a:gd name="connsiteX14" fmla="*/ 356839 w 692207"/>
                <a:gd name="connsiteY14" fmla="*/ 245327 h 401468"/>
                <a:gd name="connsiteX15" fmla="*/ 0 w 692207"/>
                <a:gd name="connsiteY15" fmla="*/ 256478 h 401468"/>
                <a:gd name="connsiteX16" fmla="*/ 340112 w 692207"/>
                <a:gd name="connsiteY16" fmla="*/ 317810 h 401468"/>
                <a:gd name="connsiteX17" fmla="*/ 128239 w 692207"/>
                <a:gd name="connsiteY17" fmla="*/ 362415 h 401468"/>
                <a:gd name="connsiteX0" fmla="*/ 128239 w 692207"/>
                <a:gd name="connsiteY0" fmla="*/ 362415 h 401468"/>
                <a:gd name="connsiteX1" fmla="*/ 446049 w 692207"/>
                <a:gd name="connsiteY1" fmla="*/ 401444 h 401468"/>
                <a:gd name="connsiteX2" fmla="*/ 624468 w 692207"/>
                <a:gd name="connsiteY2" fmla="*/ 356839 h 401468"/>
                <a:gd name="connsiteX3" fmla="*/ 691376 w 692207"/>
                <a:gd name="connsiteY3" fmla="*/ 156117 h 401468"/>
                <a:gd name="connsiteX4" fmla="*/ 585439 w 692207"/>
                <a:gd name="connsiteY4" fmla="*/ 55756 h 401468"/>
                <a:gd name="connsiteX5" fmla="*/ 306659 w 692207"/>
                <a:gd name="connsiteY5" fmla="*/ 0 h 401468"/>
                <a:gd name="connsiteX6" fmla="*/ 423747 w 692207"/>
                <a:gd name="connsiteY6" fmla="*/ 55756 h 401468"/>
                <a:gd name="connsiteX7" fmla="*/ 167268 w 692207"/>
                <a:gd name="connsiteY7" fmla="*/ 22302 h 401468"/>
                <a:gd name="connsiteX8" fmla="*/ 362415 w 692207"/>
                <a:gd name="connsiteY8" fmla="*/ 89210 h 401468"/>
                <a:gd name="connsiteX9" fmla="*/ 245327 w 692207"/>
                <a:gd name="connsiteY9" fmla="*/ 100361 h 401468"/>
                <a:gd name="connsiteX10" fmla="*/ 351264 w 692207"/>
                <a:gd name="connsiteY10" fmla="*/ 156117 h 401468"/>
                <a:gd name="connsiteX11" fmla="*/ 234176 w 692207"/>
                <a:gd name="connsiteY11" fmla="*/ 156117 h 401468"/>
                <a:gd name="connsiteX12" fmla="*/ 351264 w 692207"/>
                <a:gd name="connsiteY12" fmla="*/ 195146 h 401468"/>
                <a:gd name="connsiteX13" fmla="*/ 156117 w 692207"/>
                <a:gd name="connsiteY13" fmla="*/ 217449 h 401468"/>
                <a:gd name="connsiteX14" fmla="*/ 356839 w 692207"/>
                <a:gd name="connsiteY14" fmla="*/ 245327 h 401468"/>
                <a:gd name="connsiteX15" fmla="*/ 0 w 692207"/>
                <a:gd name="connsiteY15" fmla="*/ 256478 h 401468"/>
                <a:gd name="connsiteX16" fmla="*/ 340112 w 692207"/>
                <a:gd name="connsiteY16" fmla="*/ 317810 h 401468"/>
                <a:gd name="connsiteX17" fmla="*/ 128239 w 692207"/>
                <a:gd name="connsiteY17" fmla="*/ 362415 h 401468"/>
                <a:gd name="connsiteX0" fmla="*/ 128239 w 697695"/>
                <a:gd name="connsiteY0" fmla="*/ 362415 h 401468"/>
                <a:gd name="connsiteX1" fmla="*/ 446049 w 697695"/>
                <a:gd name="connsiteY1" fmla="*/ 401444 h 401468"/>
                <a:gd name="connsiteX2" fmla="*/ 624468 w 697695"/>
                <a:gd name="connsiteY2" fmla="*/ 356839 h 401468"/>
                <a:gd name="connsiteX3" fmla="*/ 696952 w 697695"/>
                <a:gd name="connsiteY3" fmla="*/ 189571 h 401468"/>
                <a:gd name="connsiteX4" fmla="*/ 585439 w 697695"/>
                <a:gd name="connsiteY4" fmla="*/ 55756 h 401468"/>
                <a:gd name="connsiteX5" fmla="*/ 306659 w 697695"/>
                <a:gd name="connsiteY5" fmla="*/ 0 h 401468"/>
                <a:gd name="connsiteX6" fmla="*/ 423747 w 697695"/>
                <a:gd name="connsiteY6" fmla="*/ 55756 h 401468"/>
                <a:gd name="connsiteX7" fmla="*/ 167268 w 697695"/>
                <a:gd name="connsiteY7" fmla="*/ 22302 h 401468"/>
                <a:gd name="connsiteX8" fmla="*/ 362415 w 697695"/>
                <a:gd name="connsiteY8" fmla="*/ 89210 h 401468"/>
                <a:gd name="connsiteX9" fmla="*/ 245327 w 697695"/>
                <a:gd name="connsiteY9" fmla="*/ 100361 h 401468"/>
                <a:gd name="connsiteX10" fmla="*/ 351264 w 697695"/>
                <a:gd name="connsiteY10" fmla="*/ 156117 h 401468"/>
                <a:gd name="connsiteX11" fmla="*/ 234176 w 697695"/>
                <a:gd name="connsiteY11" fmla="*/ 156117 h 401468"/>
                <a:gd name="connsiteX12" fmla="*/ 351264 w 697695"/>
                <a:gd name="connsiteY12" fmla="*/ 195146 h 401468"/>
                <a:gd name="connsiteX13" fmla="*/ 156117 w 697695"/>
                <a:gd name="connsiteY13" fmla="*/ 217449 h 401468"/>
                <a:gd name="connsiteX14" fmla="*/ 356839 w 697695"/>
                <a:gd name="connsiteY14" fmla="*/ 245327 h 401468"/>
                <a:gd name="connsiteX15" fmla="*/ 0 w 697695"/>
                <a:gd name="connsiteY15" fmla="*/ 256478 h 401468"/>
                <a:gd name="connsiteX16" fmla="*/ 340112 w 697695"/>
                <a:gd name="connsiteY16" fmla="*/ 317810 h 401468"/>
                <a:gd name="connsiteX17" fmla="*/ 128239 w 697695"/>
                <a:gd name="connsiteY17" fmla="*/ 362415 h 40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97695" h="401468">
                  <a:moveTo>
                    <a:pt x="128239" y="362415"/>
                  </a:moveTo>
                  <a:cubicBezTo>
                    <a:pt x="145895" y="376354"/>
                    <a:pt x="363344" y="402373"/>
                    <a:pt x="446049" y="401444"/>
                  </a:cubicBezTo>
                  <a:cubicBezTo>
                    <a:pt x="528754" y="400515"/>
                    <a:pt x="582651" y="392151"/>
                    <a:pt x="624468" y="356839"/>
                  </a:cubicBezTo>
                  <a:cubicBezTo>
                    <a:pt x="666285" y="321527"/>
                    <a:pt x="703457" y="239751"/>
                    <a:pt x="696952" y="189571"/>
                  </a:cubicBezTo>
                  <a:cubicBezTo>
                    <a:pt x="690447" y="139391"/>
                    <a:pt x="650488" y="87351"/>
                    <a:pt x="585439" y="55756"/>
                  </a:cubicBezTo>
                  <a:cubicBezTo>
                    <a:pt x="520390" y="24161"/>
                    <a:pt x="399586" y="18585"/>
                    <a:pt x="306659" y="0"/>
                  </a:cubicBezTo>
                  <a:lnTo>
                    <a:pt x="423747" y="55756"/>
                  </a:lnTo>
                  <a:lnTo>
                    <a:pt x="167268" y="22302"/>
                  </a:lnTo>
                  <a:lnTo>
                    <a:pt x="362415" y="89210"/>
                  </a:lnTo>
                  <a:lnTo>
                    <a:pt x="245327" y="100361"/>
                  </a:lnTo>
                  <a:lnTo>
                    <a:pt x="351264" y="156117"/>
                  </a:lnTo>
                  <a:lnTo>
                    <a:pt x="234176" y="156117"/>
                  </a:lnTo>
                  <a:lnTo>
                    <a:pt x="351264" y="195146"/>
                  </a:lnTo>
                  <a:lnTo>
                    <a:pt x="156117" y="217449"/>
                  </a:lnTo>
                  <a:lnTo>
                    <a:pt x="356839" y="245327"/>
                  </a:lnTo>
                  <a:lnTo>
                    <a:pt x="0" y="256478"/>
                  </a:lnTo>
                  <a:lnTo>
                    <a:pt x="340112" y="317810"/>
                  </a:lnTo>
                  <a:lnTo>
                    <a:pt x="128239" y="362415"/>
                  </a:lnTo>
                  <a:close/>
                </a:path>
              </a:pathLst>
            </a:custGeom>
            <a:solidFill>
              <a:schemeClr val="accent4">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DE"/>
            </a:p>
          </p:txBody>
        </p:sp>
        <p:sp>
          <p:nvSpPr>
            <p:cNvPr id="115" name="Freeform 114">
              <a:extLst>
                <a:ext uri="{FF2B5EF4-FFF2-40B4-BE49-F238E27FC236}">
                  <a16:creationId xmlns:a16="http://schemas.microsoft.com/office/drawing/2014/main" id="{4495C95A-183E-C66F-9ECE-A3E124335BD0}"/>
                </a:ext>
              </a:extLst>
            </p:cNvPr>
            <p:cNvSpPr/>
            <p:nvPr/>
          </p:nvSpPr>
          <p:spPr>
            <a:xfrm rot="470447">
              <a:off x="3582887" y="2721176"/>
              <a:ext cx="384202" cy="172911"/>
            </a:xfrm>
            <a:custGeom>
              <a:avLst/>
              <a:gdLst>
                <a:gd name="connsiteX0" fmla="*/ 356839 w 635619"/>
                <a:gd name="connsiteY0" fmla="*/ 284356 h 289931"/>
                <a:gd name="connsiteX1" fmla="*/ 540834 w 635619"/>
                <a:gd name="connsiteY1" fmla="*/ 289931 h 289931"/>
                <a:gd name="connsiteX2" fmla="*/ 635619 w 635619"/>
                <a:gd name="connsiteY2" fmla="*/ 195146 h 289931"/>
                <a:gd name="connsiteX3" fmla="*/ 624468 w 635619"/>
                <a:gd name="connsiteY3" fmla="*/ 78058 h 289931"/>
                <a:gd name="connsiteX4" fmla="*/ 473927 w 635619"/>
                <a:gd name="connsiteY4" fmla="*/ 16726 h 289931"/>
                <a:gd name="connsiteX5" fmla="*/ 362414 w 635619"/>
                <a:gd name="connsiteY5" fmla="*/ 0 h 289931"/>
                <a:gd name="connsiteX6" fmla="*/ 501805 w 635619"/>
                <a:gd name="connsiteY6" fmla="*/ 66907 h 289931"/>
                <a:gd name="connsiteX7" fmla="*/ 295507 w 635619"/>
                <a:gd name="connsiteY7" fmla="*/ 44604 h 289931"/>
                <a:gd name="connsiteX8" fmla="*/ 485078 w 635619"/>
                <a:gd name="connsiteY8" fmla="*/ 128239 h 289931"/>
                <a:gd name="connsiteX9" fmla="*/ 0 w 635619"/>
                <a:gd name="connsiteY9" fmla="*/ 105936 h 289931"/>
                <a:gd name="connsiteX10" fmla="*/ 462775 w 635619"/>
                <a:gd name="connsiteY10" fmla="*/ 200722 h 289931"/>
                <a:gd name="connsiteX11" fmla="*/ 178419 w 635619"/>
                <a:gd name="connsiteY11" fmla="*/ 239751 h 289931"/>
                <a:gd name="connsiteX12" fmla="*/ 507380 w 635619"/>
                <a:gd name="connsiteY12" fmla="*/ 250902 h 289931"/>
                <a:gd name="connsiteX13" fmla="*/ 356839 w 635619"/>
                <a:gd name="connsiteY13" fmla="*/ 284356 h 289931"/>
                <a:gd name="connsiteX0" fmla="*/ 356839 w 645577"/>
                <a:gd name="connsiteY0" fmla="*/ 284356 h 289931"/>
                <a:gd name="connsiteX1" fmla="*/ 540834 w 645577"/>
                <a:gd name="connsiteY1" fmla="*/ 289931 h 289931"/>
                <a:gd name="connsiteX2" fmla="*/ 635619 w 645577"/>
                <a:gd name="connsiteY2" fmla="*/ 195146 h 289931"/>
                <a:gd name="connsiteX3" fmla="*/ 624468 w 645577"/>
                <a:gd name="connsiteY3" fmla="*/ 78058 h 289931"/>
                <a:gd name="connsiteX4" fmla="*/ 473927 w 645577"/>
                <a:gd name="connsiteY4" fmla="*/ 16726 h 289931"/>
                <a:gd name="connsiteX5" fmla="*/ 362414 w 645577"/>
                <a:gd name="connsiteY5" fmla="*/ 0 h 289931"/>
                <a:gd name="connsiteX6" fmla="*/ 501805 w 645577"/>
                <a:gd name="connsiteY6" fmla="*/ 66907 h 289931"/>
                <a:gd name="connsiteX7" fmla="*/ 295507 w 645577"/>
                <a:gd name="connsiteY7" fmla="*/ 44604 h 289931"/>
                <a:gd name="connsiteX8" fmla="*/ 485078 w 645577"/>
                <a:gd name="connsiteY8" fmla="*/ 128239 h 289931"/>
                <a:gd name="connsiteX9" fmla="*/ 0 w 645577"/>
                <a:gd name="connsiteY9" fmla="*/ 105936 h 289931"/>
                <a:gd name="connsiteX10" fmla="*/ 462775 w 645577"/>
                <a:gd name="connsiteY10" fmla="*/ 200722 h 289931"/>
                <a:gd name="connsiteX11" fmla="*/ 178419 w 645577"/>
                <a:gd name="connsiteY11" fmla="*/ 239751 h 289931"/>
                <a:gd name="connsiteX12" fmla="*/ 507380 w 645577"/>
                <a:gd name="connsiteY12" fmla="*/ 250902 h 289931"/>
                <a:gd name="connsiteX13" fmla="*/ 356839 w 645577"/>
                <a:gd name="connsiteY13" fmla="*/ 284356 h 289931"/>
                <a:gd name="connsiteX0" fmla="*/ 356839 w 645577"/>
                <a:gd name="connsiteY0" fmla="*/ 284356 h 296543"/>
                <a:gd name="connsiteX1" fmla="*/ 540834 w 645577"/>
                <a:gd name="connsiteY1" fmla="*/ 289931 h 296543"/>
                <a:gd name="connsiteX2" fmla="*/ 635619 w 645577"/>
                <a:gd name="connsiteY2" fmla="*/ 195146 h 296543"/>
                <a:gd name="connsiteX3" fmla="*/ 624468 w 645577"/>
                <a:gd name="connsiteY3" fmla="*/ 78058 h 296543"/>
                <a:gd name="connsiteX4" fmla="*/ 473927 w 645577"/>
                <a:gd name="connsiteY4" fmla="*/ 16726 h 296543"/>
                <a:gd name="connsiteX5" fmla="*/ 362414 w 645577"/>
                <a:gd name="connsiteY5" fmla="*/ 0 h 296543"/>
                <a:gd name="connsiteX6" fmla="*/ 501805 w 645577"/>
                <a:gd name="connsiteY6" fmla="*/ 66907 h 296543"/>
                <a:gd name="connsiteX7" fmla="*/ 295507 w 645577"/>
                <a:gd name="connsiteY7" fmla="*/ 44604 h 296543"/>
                <a:gd name="connsiteX8" fmla="*/ 485078 w 645577"/>
                <a:gd name="connsiteY8" fmla="*/ 128239 h 296543"/>
                <a:gd name="connsiteX9" fmla="*/ 0 w 645577"/>
                <a:gd name="connsiteY9" fmla="*/ 105936 h 296543"/>
                <a:gd name="connsiteX10" fmla="*/ 462775 w 645577"/>
                <a:gd name="connsiteY10" fmla="*/ 200722 h 296543"/>
                <a:gd name="connsiteX11" fmla="*/ 178419 w 645577"/>
                <a:gd name="connsiteY11" fmla="*/ 239751 h 296543"/>
                <a:gd name="connsiteX12" fmla="*/ 507380 w 645577"/>
                <a:gd name="connsiteY12" fmla="*/ 250902 h 296543"/>
                <a:gd name="connsiteX13" fmla="*/ 356839 w 645577"/>
                <a:gd name="connsiteY13" fmla="*/ 284356 h 296543"/>
                <a:gd name="connsiteX0" fmla="*/ 356839 w 654359"/>
                <a:gd name="connsiteY0" fmla="*/ 284356 h 296543"/>
                <a:gd name="connsiteX1" fmla="*/ 540834 w 654359"/>
                <a:gd name="connsiteY1" fmla="*/ 289931 h 296543"/>
                <a:gd name="connsiteX2" fmla="*/ 635619 w 654359"/>
                <a:gd name="connsiteY2" fmla="*/ 195146 h 296543"/>
                <a:gd name="connsiteX3" fmla="*/ 624468 w 654359"/>
                <a:gd name="connsiteY3" fmla="*/ 78058 h 296543"/>
                <a:gd name="connsiteX4" fmla="*/ 473927 w 654359"/>
                <a:gd name="connsiteY4" fmla="*/ 16726 h 296543"/>
                <a:gd name="connsiteX5" fmla="*/ 362414 w 654359"/>
                <a:gd name="connsiteY5" fmla="*/ 0 h 296543"/>
                <a:gd name="connsiteX6" fmla="*/ 501805 w 654359"/>
                <a:gd name="connsiteY6" fmla="*/ 66907 h 296543"/>
                <a:gd name="connsiteX7" fmla="*/ 295507 w 654359"/>
                <a:gd name="connsiteY7" fmla="*/ 44604 h 296543"/>
                <a:gd name="connsiteX8" fmla="*/ 485078 w 654359"/>
                <a:gd name="connsiteY8" fmla="*/ 128239 h 296543"/>
                <a:gd name="connsiteX9" fmla="*/ 0 w 654359"/>
                <a:gd name="connsiteY9" fmla="*/ 105936 h 296543"/>
                <a:gd name="connsiteX10" fmla="*/ 462775 w 654359"/>
                <a:gd name="connsiteY10" fmla="*/ 200722 h 296543"/>
                <a:gd name="connsiteX11" fmla="*/ 178419 w 654359"/>
                <a:gd name="connsiteY11" fmla="*/ 239751 h 296543"/>
                <a:gd name="connsiteX12" fmla="*/ 507380 w 654359"/>
                <a:gd name="connsiteY12" fmla="*/ 250902 h 296543"/>
                <a:gd name="connsiteX13" fmla="*/ 356839 w 654359"/>
                <a:gd name="connsiteY13" fmla="*/ 284356 h 296543"/>
                <a:gd name="connsiteX0" fmla="*/ 356839 w 660728"/>
                <a:gd name="connsiteY0" fmla="*/ 284356 h 297032"/>
                <a:gd name="connsiteX1" fmla="*/ 540834 w 660728"/>
                <a:gd name="connsiteY1" fmla="*/ 289931 h 297032"/>
                <a:gd name="connsiteX2" fmla="*/ 655425 w 660728"/>
                <a:gd name="connsiteY2" fmla="*/ 188544 h 297032"/>
                <a:gd name="connsiteX3" fmla="*/ 624468 w 660728"/>
                <a:gd name="connsiteY3" fmla="*/ 78058 h 297032"/>
                <a:gd name="connsiteX4" fmla="*/ 473927 w 660728"/>
                <a:gd name="connsiteY4" fmla="*/ 16726 h 297032"/>
                <a:gd name="connsiteX5" fmla="*/ 362414 w 660728"/>
                <a:gd name="connsiteY5" fmla="*/ 0 h 297032"/>
                <a:gd name="connsiteX6" fmla="*/ 501805 w 660728"/>
                <a:gd name="connsiteY6" fmla="*/ 66907 h 297032"/>
                <a:gd name="connsiteX7" fmla="*/ 295507 w 660728"/>
                <a:gd name="connsiteY7" fmla="*/ 44604 h 297032"/>
                <a:gd name="connsiteX8" fmla="*/ 485078 w 660728"/>
                <a:gd name="connsiteY8" fmla="*/ 128239 h 297032"/>
                <a:gd name="connsiteX9" fmla="*/ 0 w 660728"/>
                <a:gd name="connsiteY9" fmla="*/ 105936 h 297032"/>
                <a:gd name="connsiteX10" fmla="*/ 462775 w 660728"/>
                <a:gd name="connsiteY10" fmla="*/ 200722 h 297032"/>
                <a:gd name="connsiteX11" fmla="*/ 178419 w 660728"/>
                <a:gd name="connsiteY11" fmla="*/ 239751 h 297032"/>
                <a:gd name="connsiteX12" fmla="*/ 507380 w 660728"/>
                <a:gd name="connsiteY12" fmla="*/ 250902 h 297032"/>
                <a:gd name="connsiteX13" fmla="*/ 356839 w 660728"/>
                <a:gd name="connsiteY13" fmla="*/ 284356 h 297032"/>
                <a:gd name="connsiteX0" fmla="*/ 356839 w 659996"/>
                <a:gd name="connsiteY0" fmla="*/ 284356 h 297032"/>
                <a:gd name="connsiteX1" fmla="*/ 540834 w 659996"/>
                <a:gd name="connsiteY1" fmla="*/ 289931 h 297032"/>
                <a:gd name="connsiteX2" fmla="*/ 655425 w 659996"/>
                <a:gd name="connsiteY2" fmla="*/ 188544 h 297032"/>
                <a:gd name="connsiteX3" fmla="*/ 621167 w 659996"/>
                <a:gd name="connsiteY3" fmla="*/ 64854 h 297032"/>
                <a:gd name="connsiteX4" fmla="*/ 473927 w 659996"/>
                <a:gd name="connsiteY4" fmla="*/ 16726 h 297032"/>
                <a:gd name="connsiteX5" fmla="*/ 362414 w 659996"/>
                <a:gd name="connsiteY5" fmla="*/ 0 h 297032"/>
                <a:gd name="connsiteX6" fmla="*/ 501805 w 659996"/>
                <a:gd name="connsiteY6" fmla="*/ 66907 h 297032"/>
                <a:gd name="connsiteX7" fmla="*/ 295507 w 659996"/>
                <a:gd name="connsiteY7" fmla="*/ 44604 h 297032"/>
                <a:gd name="connsiteX8" fmla="*/ 485078 w 659996"/>
                <a:gd name="connsiteY8" fmla="*/ 128239 h 297032"/>
                <a:gd name="connsiteX9" fmla="*/ 0 w 659996"/>
                <a:gd name="connsiteY9" fmla="*/ 105936 h 297032"/>
                <a:gd name="connsiteX10" fmla="*/ 462775 w 659996"/>
                <a:gd name="connsiteY10" fmla="*/ 200722 h 297032"/>
                <a:gd name="connsiteX11" fmla="*/ 178419 w 659996"/>
                <a:gd name="connsiteY11" fmla="*/ 239751 h 297032"/>
                <a:gd name="connsiteX12" fmla="*/ 507380 w 659996"/>
                <a:gd name="connsiteY12" fmla="*/ 250902 h 297032"/>
                <a:gd name="connsiteX13" fmla="*/ 356839 w 659996"/>
                <a:gd name="connsiteY13" fmla="*/ 284356 h 297032"/>
                <a:gd name="connsiteX0" fmla="*/ 356839 w 659996"/>
                <a:gd name="connsiteY0" fmla="*/ 284356 h 297032"/>
                <a:gd name="connsiteX1" fmla="*/ 540834 w 659996"/>
                <a:gd name="connsiteY1" fmla="*/ 289931 h 297032"/>
                <a:gd name="connsiteX2" fmla="*/ 655425 w 659996"/>
                <a:gd name="connsiteY2" fmla="*/ 188544 h 297032"/>
                <a:gd name="connsiteX3" fmla="*/ 621167 w 659996"/>
                <a:gd name="connsiteY3" fmla="*/ 64854 h 297032"/>
                <a:gd name="connsiteX4" fmla="*/ 473927 w 659996"/>
                <a:gd name="connsiteY4" fmla="*/ 16726 h 297032"/>
                <a:gd name="connsiteX5" fmla="*/ 362414 w 659996"/>
                <a:gd name="connsiteY5" fmla="*/ 0 h 297032"/>
                <a:gd name="connsiteX6" fmla="*/ 501805 w 659996"/>
                <a:gd name="connsiteY6" fmla="*/ 66907 h 297032"/>
                <a:gd name="connsiteX7" fmla="*/ 295507 w 659996"/>
                <a:gd name="connsiteY7" fmla="*/ 44604 h 297032"/>
                <a:gd name="connsiteX8" fmla="*/ 485078 w 659996"/>
                <a:gd name="connsiteY8" fmla="*/ 128239 h 297032"/>
                <a:gd name="connsiteX9" fmla="*/ 0 w 659996"/>
                <a:gd name="connsiteY9" fmla="*/ 105936 h 297032"/>
                <a:gd name="connsiteX10" fmla="*/ 462775 w 659996"/>
                <a:gd name="connsiteY10" fmla="*/ 200722 h 297032"/>
                <a:gd name="connsiteX11" fmla="*/ 178419 w 659996"/>
                <a:gd name="connsiteY11" fmla="*/ 239751 h 297032"/>
                <a:gd name="connsiteX12" fmla="*/ 507380 w 659996"/>
                <a:gd name="connsiteY12" fmla="*/ 250902 h 297032"/>
                <a:gd name="connsiteX13" fmla="*/ 356839 w 659996"/>
                <a:gd name="connsiteY13" fmla="*/ 284356 h 297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59996" h="297032">
                  <a:moveTo>
                    <a:pt x="356839" y="284356"/>
                  </a:moveTo>
                  <a:cubicBezTo>
                    <a:pt x="362415" y="290861"/>
                    <a:pt x="491070" y="305900"/>
                    <a:pt x="540834" y="289931"/>
                  </a:cubicBezTo>
                  <a:cubicBezTo>
                    <a:pt x="590598" y="273962"/>
                    <a:pt x="642036" y="226057"/>
                    <a:pt x="655425" y="188544"/>
                  </a:cubicBezTo>
                  <a:cubicBezTo>
                    <a:pt x="668814" y="151031"/>
                    <a:pt x="651417" y="93490"/>
                    <a:pt x="621167" y="64854"/>
                  </a:cubicBezTo>
                  <a:cubicBezTo>
                    <a:pt x="590917" y="36218"/>
                    <a:pt x="511098" y="22301"/>
                    <a:pt x="473927" y="16726"/>
                  </a:cubicBezTo>
                  <a:lnTo>
                    <a:pt x="362414" y="0"/>
                  </a:lnTo>
                  <a:lnTo>
                    <a:pt x="501805" y="66907"/>
                  </a:lnTo>
                  <a:lnTo>
                    <a:pt x="295507" y="44604"/>
                  </a:lnTo>
                  <a:lnTo>
                    <a:pt x="485078" y="128239"/>
                  </a:lnTo>
                  <a:lnTo>
                    <a:pt x="0" y="105936"/>
                  </a:lnTo>
                  <a:lnTo>
                    <a:pt x="462775" y="200722"/>
                  </a:lnTo>
                  <a:lnTo>
                    <a:pt x="178419" y="239751"/>
                  </a:lnTo>
                  <a:lnTo>
                    <a:pt x="507380" y="250902"/>
                  </a:lnTo>
                  <a:lnTo>
                    <a:pt x="356839" y="284356"/>
                  </a:lnTo>
                  <a:close/>
                </a:path>
              </a:pathLst>
            </a:cu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DE"/>
            </a:p>
          </p:txBody>
        </p:sp>
      </p:grpSp>
      <p:pic>
        <p:nvPicPr>
          <p:cNvPr id="155" name="Graphic 154">
            <a:extLst>
              <a:ext uri="{FF2B5EF4-FFF2-40B4-BE49-F238E27FC236}">
                <a16:creationId xmlns:a16="http://schemas.microsoft.com/office/drawing/2014/main" id="{D4D4E04A-50D2-2823-6D78-E7FB4E622020}"/>
              </a:ext>
            </a:extLst>
          </p:cNvPr>
          <p:cNvPicPr>
            <a:picLocks noChangeAspect="1"/>
          </p:cNvPicPr>
          <p:nvPr/>
        </p:nvPicPr>
        <p:blipFill>
          <a:blip r:embed="rId5" cstate="screen">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85569" y="2266942"/>
            <a:ext cx="648000" cy="648000"/>
          </a:xfrm>
          <a:prstGeom prst="rect">
            <a:avLst/>
          </a:prstGeom>
        </p:spPr>
      </p:pic>
      <p:pic>
        <p:nvPicPr>
          <p:cNvPr id="158" name="Graphic 157">
            <a:extLst>
              <a:ext uri="{FF2B5EF4-FFF2-40B4-BE49-F238E27FC236}">
                <a16:creationId xmlns:a16="http://schemas.microsoft.com/office/drawing/2014/main" id="{D5EABE22-EAEB-995F-C7CD-532362A0E07F}"/>
              </a:ext>
            </a:extLst>
          </p:cNvPr>
          <p:cNvPicPr>
            <a:picLocks noChangeAspect="1"/>
          </p:cNvPicPr>
          <p:nvPr/>
        </p:nvPicPr>
        <p:blipFill>
          <a:blip r:embed="rId7" cstate="screen">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932121" y="2164146"/>
            <a:ext cx="543810" cy="543810"/>
          </a:xfrm>
          <a:prstGeom prst="rect">
            <a:avLst/>
          </a:prstGeom>
        </p:spPr>
      </p:pic>
      <p:grpSp>
        <p:nvGrpSpPr>
          <p:cNvPr id="159" name="Group 158">
            <a:extLst>
              <a:ext uri="{FF2B5EF4-FFF2-40B4-BE49-F238E27FC236}">
                <a16:creationId xmlns:a16="http://schemas.microsoft.com/office/drawing/2014/main" id="{B8F5E45B-BA19-386D-253F-3742D73D3626}"/>
              </a:ext>
            </a:extLst>
          </p:cNvPr>
          <p:cNvGrpSpPr>
            <a:grpSpLocks noChangeAspect="1"/>
          </p:cNvGrpSpPr>
          <p:nvPr/>
        </p:nvGrpSpPr>
        <p:grpSpPr>
          <a:xfrm>
            <a:off x="7093622" y="2276985"/>
            <a:ext cx="719245" cy="719296"/>
            <a:chOff x="3820125" y="2044294"/>
            <a:chExt cx="719245" cy="719296"/>
          </a:xfrm>
        </p:grpSpPr>
        <p:sp>
          <p:nvSpPr>
            <p:cNvPr id="160" name="Freeform: Shape 490">
              <a:extLst>
                <a:ext uri="{FF2B5EF4-FFF2-40B4-BE49-F238E27FC236}">
                  <a16:creationId xmlns:a16="http://schemas.microsoft.com/office/drawing/2014/main" id="{D5C8125D-68D1-1289-44B9-B86F8D3133DD}"/>
                </a:ext>
              </a:extLst>
            </p:cNvPr>
            <p:cNvSpPr/>
            <p:nvPr/>
          </p:nvSpPr>
          <p:spPr>
            <a:xfrm flipV="1">
              <a:off x="3820310" y="2044294"/>
              <a:ext cx="106240" cy="92496"/>
            </a:xfrm>
            <a:custGeom>
              <a:avLst/>
              <a:gdLst>
                <a:gd name="connsiteX0" fmla="*/ 23377 w 106240"/>
                <a:gd name="connsiteY0" fmla="*/ 85348 h 92496"/>
                <a:gd name="connsiteX1" fmla="*/ 455 w 106240"/>
                <a:gd name="connsiteY1" fmla="*/ 54973 h 92496"/>
                <a:gd name="connsiteX2" fmla="*/ 2705 w 106240"/>
                <a:gd name="connsiteY2" fmla="*/ 31769 h 92496"/>
                <a:gd name="connsiteX3" fmla="*/ 9455 w 106240"/>
                <a:gd name="connsiteY3" fmla="*/ 9269 h 92496"/>
                <a:gd name="connsiteX4" fmla="*/ 33361 w 106240"/>
                <a:gd name="connsiteY4" fmla="*/ -2965 h 92496"/>
                <a:gd name="connsiteX5" fmla="*/ 49814 w 106240"/>
                <a:gd name="connsiteY5" fmla="*/ -3949 h 92496"/>
                <a:gd name="connsiteX6" fmla="*/ 102830 w 106240"/>
                <a:gd name="connsiteY6" fmla="*/ 37957 h 92496"/>
                <a:gd name="connsiteX7" fmla="*/ 104377 w 106240"/>
                <a:gd name="connsiteY7" fmla="*/ 58348 h 92496"/>
                <a:gd name="connsiteX8" fmla="*/ 76252 w 106240"/>
                <a:gd name="connsiteY8" fmla="*/ 79160 h 92496"/>
                <a:gd name="connsiteX9" fmla="*/ 59658 w 106240"/>
                <a:gd name="connsiteY9" fmla="*/ 87738 h 92496"/>
                <a:gd name="connsiteX10" fmla="*/ 43908 w 106240"/>
                <a:gd name="connsiteY10" fmla="*/ 87738 h 92496"/>
                <a:gd name="connsiteX11" fmla="*/ 23377 w 106240"/>
                <a:gd name="connsiteY11" fmla="*/ 85348 h 92496"/>
                <a:gd name="connsiteX12" fmla="*/ 69783 w 106240"/>
                <a:gd name="connsiteY12" fmla="*/ 58629 h 92496"/>
                <a:gd name="connsiteX13" fmla="*/ 85111 w 106240"/>
                <a:gd name="connsiteY13" fmla="*/ 49769 h 92496"/>
                <a:gd name="connsiteX14" fmla="*/ 64580 w 106240"/>
                <a:gd name="connsiteY14" fmla="*/ 32332 h 92496"/>
                <a:gd name="connsiteX15" fmla="*/ 44049 w 106240"/>
                <a:gd name="connsiteY15" fmla="*/ 15738 h 92496"/>
                <a:gd name="connsiteX16" fmla="*/ 36174 w 106240"/>
                <a:gd name="connsiteY16" fmla="*/ 17988 h 92496"/>
                <a:gd name="connsiteX17" fmla="*/ 27314 w 106240"/>
                <a:gd name="connsiteY17" fmla="*/ 21223 h 92496"/>
                <a:gd name="connsiteX18" fmla="*/ 23377 w 106240"/>
                <a:gd name="connsiteY18" fmla="*/ 36129 h 92496"/>
                <a:gd name="connsiteX19" fmla="*/ 20424 w 106240"/>
                <a:gd name="connsiteY19" fmla="*/ 49769 h 92496"/>
                <a:gd name="connsiteX20" fmla="*/ 26471 w 106240"/>
                <a:gd name="connsiteY20" fmla="*/ 58207 h 92496"/>
                <a:gd name="connsiteX21" fmla="*/ 32377 w 106240"/>
                <a:gd name="connsiteY21" fmla="*/ 66504 h 92496"/>
                <a:gd name="connsiteX22" fmla="*/ 43486 w 106240"/>
                <a:gd name="connsiteY22" fmla="*/ 66644 h 92496"/>
                <a:gd name="connsiteX23" fmla="*/ 69783 w 106240"/>
                <a:gd name="connsiteY23" fmla="*/ 58629 h 92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06240" h="92496">
                  <a:moveTo>
                    <a:pt x="23377" y="85348"/>
                  </a:moveTo>
                  <a:cubicBezTo>
                    <a:pt x="17611" y="82535"/>
                    <a:pt x="2846" y="62848"/>
                    <a:pt x="455" y="54973"/>
                  </a:cubicBezTo>
                  <a:cubicBezTo>
                    <a:pt x="-951" y="50332"/>
                    <a:pt x="-670" y="47098"/>
                    <a:pt x="2705" y="31769"/>
                  </a:cubicBezTo>
                  <a:cubicBezTo>
                    <a:pt x="4955" y="21926"/>
                    <a:pt x="7908" y="11801"/>
                    <a:pt x="9455" y="9269"/>
                  </a:cubicBezTo>
                  <a:cubicBezTo>
                    <a:pt x="12971" y="3504"/>
                    <a:pt x="19439" y="269"/>
                    <a:pt x="33361" y="-2965"/>
                  </a:cubicBezTo>
                  <a:cubicBezTo>
                    <a:pt x="42361" y="-5074"/>
                    <a:pt x="45174" y="-5215"/>
                    <a:pt x="49814" y="-3949"/>
                  </a:cubicBezTo>
                  <a:cubicBezTo>
                    <a:pt x="55861" y="-2121"/>
                    <a:pt x="98893" y="31769"/>
                    <a:pt x="102830" y="37957"/>
                  </a:cubicBezTo>
                  <a:cubicBezTo>
                    <a:pt x="106205" y="42879"/>
                    <a:pt x="106908" y="52441"/>
                    <a:pt x="104377" y="58348"/>
                  </a:cubicBezTo>
                  <a:cubicBezTo>
                    <a:pt x="101705" y="64816"/>
                    <a:pt x="96783" y="68473"/>
                    <a:pt x="76252" y="79160"/>
                  </a:cubicBezTo>
                  <a:lnTo>
                    <a:pt x="59658" y="87738"/>
                  </a:lnTo>
                  <a:lnTo>
                    <a:pt x="43908" y="87738"/>
                  </a:lnTo>
                  <a:cubicBezTo>
                    <a:pt x="32096" y="87738"/>
                    <a:pt x="27033" y="87035"/>
                    <a:pt x="23377" y="85348"/>
                  </a:cubicBezTo>
                  <a:close/>
                  <a:moveTo>
                    <a:pt x="69783" y="58629"/>
                  </a:moveTo>
                  <a:cubicBezTo>
                    <a:pt x="78221" y="54269"/>
                    <a:pt x="85111" y="50191"/>
                    <a:pt x="85111" y="49769"/>
                  </a:cubicBezTo>
                  <a:cubicBezTo>
                    <a:pt x="85111" y="49348"/>
                    <a:pt x="75830" y="41473"/>
                    <a:pt x="64580" y="32332"/>
                  </a:cubicBezTo>
                  <a:lnTo>
                    <a:pt x="44049" y="15738"/>
                  </a:lnTo>
                  <a:lnTo>
                    <a:pt x="36174" y="17988"/>
                  </a:lnTo>
                  <a:cubicBezTo>
                    <a:pt x="31955" y="19113"/>
                    <a:pt x="27877" y="20660"/>
                    <a:pt x="27314" y="21223"/>
                  </a:cubicBezTo>
                  <a:cubicBezTo>
                    <a:pt x="26893" y="21926"/>
                    <a:pt x="25064" y="28535"/>
                    <a:pt x="23377" y="36129"/>
                  </a:cubicBezTo>
                  <a:lnTo>
                    <a:pt x="20424" y="49769"/>
                  </a:lnTo>
                  <a:lnTo>
                    <a:pt x="26471" y="58207"/>
                  </a:lnTo>
                  <a:lnTo>
                    <a:pt x="32377" y="66504"/>
                  </a:lnTo>
                  <a:lnTo>
                    <a:pt x="43486" y="66644"/>
                  </a:lnTo>
                  <a:cubicBezTo>
                    <a:pt x="54314" y="66644"/>
                    <a:pt x="55018" y="66504"/>
                    <a:pt x="69783" y="58629"/>
                  </a:cubicBezTo>
                  <a:close/>
                </a:path>
              </a:pathLst>
            </a:custGeom>
            <a:solidFill>
              <a:schemeClr val="accent4"/>
            </a:solidFill>
            <a:ln w="140" cap="flat">
              <a:noFill/>
              <a:prstDash val="solid"/>
              <a:miter/>
            </a:ln>
          </p:spPr>
          <p:txBody>
            <a:bodyPr rtlCol="0" anchor="ctr"/>
            <a:lstStyle/>
            <a:p>
              <a:endParaRPr lang="en-GB"/>
            </a:p>
          </p:txBody>
        </p:sp>
        <p:sp>
          <p:nvSpPr>
            <p:cNvPr id="161" name="Freeform: Shape 491">
              <a:extLst>
                <a:ext uri="{FF2B5EF4-FFF2-40B4-BE49-F238E27FC236}">
                  <a16:creationId xmlns:a16="http://schemas.microsoft.com/office/drawing/2014/main" id="{975193A7-1473-4745-AC4D-853EF44102B5}"/>
                </a:ext>
              </a:extLst>
            </p:cNvPr>
            <p:cNvSpPr/>
            <p:nvPr/>
          </p:nvSpPr>
          <p:spPr>
            <a:xfrm flipV="1">
              <a:off x="4288967" y="2044664"/>
              <a:ext cx="145578" cy="147313"/>
            </a:xfrm>
            <a:custGeom>
              <a:avLst/>
              <a:gdLst>
                <a:gd name="connsiteX0" fmla="*/ 36189 w 145578"/>
                <a:gd name="connsiteY0" fmla="*/ 141736 h 147313"/>
                <a:gd name="connsiteX1" fmla="*/ 470 w 145578"/>
                <a:gd name="connsiteY1" fmla="*/ 111502 h 147313"/>
                <a:gd name="connsiteX2" fmla="*/ -3467 w 145578"/>
                <a:gd name="connsiteY2" fmla="*/ 90408 h 147313"/>
                <a:gd name="connsiteX3" fmla="*/ 470 w 145578"/>
                <a:gd name="connsiteY3" fmla="*/ 69455 h 147313"/>
                <a:gd name="connsiteX4" fmla="*/ 41111 w 145578"/>
                <a:gd name="connsiteY4" fmla="*/ 24033 h 147313"/>
                <a:gd name="connsiteX5" fmla="*/ 80908 w 145578"/>
                <a:gd name="connsiteY5" fmla="*/ -998 h 147313"/>
                <a:gd name="connsiteX6" fmla="*/ 71064 w 145578"/>
                <a:gd name="connsiteY6" fmla="*/ 23471 h 147313"/>
                <a:gd name="connsiteX7" fmla="*/ 57705 w 145578"/>
                <a:gd name="connsiteY7" fmla="*/ 38096 h 147313"/>
                <a:gd name="connsiteX8" fmla="*/ 60236 w 145578"/>
                <a:gd name="connsiteY8" fmla="*/ 39080 h 147313"/>
                <a:gd name="connsiteX9" fmla="*/ 70220 w 145578"/>
                <a:gd name="connsiteY9" fmla="*/ 42736 h 147313"/>
                <a:gd name="connsiteX10" fmla="*/ 77955 w 145578"/>
                <a:gd name="connsiteY10" fmla="*/ 46252 h 147313"/>
                <a:gd name="connsiteX11" fmla="*/ 97783 w 145578"/>
                <a:gd name="connsiteY11" fmla="*/ 26424 h 147313"/>
                <a:gd name="connsiteX12" fmla="*/ 122111 w 145578"/>
                <a:gd name="connsiteY12" fmla="*/ 6736 h 147313"/>
                <a:gd name="connsiteX13" fmla="*/ 132236 w 145578"/>
                <a:gd name="connsiteY13" fmla="*/ 16861 h 147313"/>
                <a:gd name="connsiteX14" fmla="*/ 112548 w 145578"/>
                <a:gd name="connsiteY14" fmla="*/ 41190 h 147313"/>
                <a:gd name="connsiteX15" fmla="*/ 92720 w 145578"/>
                <a:gd name="connsiteY15" fmla="*/ 61018 h 147313"/>
                <a:gd name="connsiteX16" fmla="*/ 96236 w 145578"/>
                <a:gd name="connsiteY16" fmla="*/ 68752 h 147313"/>
                <a:gd name="connsiteX17" fmla="*/ 99892 w 145578"/>
                <a:gd name="connsiteY17" fmla="*/ 78877 h 147313"/>
                <a:gd name="connsiteX18" fmla="*/ 100876 w 145578"/>
                <a:gd name="connsiteY18" fmla="*/ 81268 h 147313"/>
                <a:gd name="connsiteX19" fmla="*/ 114798 w 145578"/>
                <a:gd name="connsiteY19" fmla="*/ 68611 h 147313"/>
                <a:gd name="connsiteX20" fmla="*/ 138564 w 145578"/>
                <a:gd name="connsiteY20" fmla="*/ 59471 h 147313"/>
                <a:gd name="connsiteX21" fmla="*/ 113673 w 145578"/>
                <a:gd name="connsiteY21" fmla="*/ 99408 h 147313"/>
                <a:gd name="connsiteX22" fmla="*/ 69798 w 145578"/>
                <a:gd name="connsiteY22" fmla="*/ 138361 h 147313"/>
                <a:gd name="connsiteX23" fmla="*/ 36189 w 145578"/>
                <a:gd name="connsiteY23" fmla="*/ 141736 h 147313"/>
                <a:gd name="connsiteX24" fmla="*/ 57705 w 145578"/>
                <a:gd name="connsiteY24" fmla="*/ 120502 h 147313"/>
                <a:gd name="connsiteX25" fmla="*/ 62205 w 145578"/>
                <a:gd name="connsiteY25" fmla="*/ 118815 h 147313"/>
                <a:gd name="connsiteX26" fmla="*/ 41392 w 145578"/>
                <a:gd name="connsiteY26" fmla="*/ 97861 h 147313"/>
                <a:gd name="connsiteX27" fmla="*/ 20439 w 145578"/>
                <a:gd name="connsiteY27" fmla="*/ 76908 h 147313"/>
                <a:gd name="connsiteX28" fmla="*/ 18751 w 145578"/>
                <a:gd name="connsiteY28" fmla="*/ 80846 h 147313"/>
                <a:gd name="connsiteX29" fmla="*/ 26767 w 145578"/>
                <a:gd name="connsiteY29" fmla="*/ 112205 h 147313"/>
                <a:gd name="connsiteX30" fmla="*/ 57705 w 145578"/>
                <a:gd name="connsiteY30" fmla="*/ 120502 h 147313"/>
                <a:gd name="connsiteX31" fmla="*/ 80205 w 145578"/>
                <a:gd name="connsiteY31" fmla="*/ 91252 h 147313"/>
                <a:gd name="connsiteX32" fmla="*/ 70361 w 145578"/>
                <a:gd name="connsiteY32" fmla="*/ 68611 h 147313"/>
                <a:gd name="connsiteX33" fmla="*/ 39423 w 145578"/>
                <a:gd name="connsiteY33" fmla="*/ 60315 h 147313"/>
                <a:gd name="connsiteX34" fmla="*/ 34923 w 145578"/>
                <a:gd name="connsiteY34" fmla="*/ 62002 h 147313"/>
                <a:gd name="connsiteX35" fmla="*/ 55736 w 145578"/>
                <a:gd name="connsiteY35" fmla="*/ 82955 h 147313"/>
                <a:gd name="connsiteX36" fmla="*/ 76689 w 145578"/>
                <a:gd name="connsiteY36" fmla="*/ 103908 h 147313"/>
                <a:gd name="connsiteX37" fmla="*/ 78376 w 145578"/>
                <a:gd name="connsiteY37" fmla="*/ 99971 h 147313"/>
                <a:gd name="connsiteX38" fmla="*/ 80205 w 145578"/>
                <a:gd name="connsiteY38" fmla="*/ 91252 h 147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5578" h="147313">
                  <a:moveTo>
                    <a:pt x="36189" y="141736"/>
                  </a:moveTo>
                  <a:cubicBezTo>
                    <a:pt x="21423" y="137940"/>
                    <a:pt x="7220" y="125986"/>
                    <a:pt x="470" y="111502"/>
                  </a:cubicBezTo>
                  <a:cubicBezTo>
                    <a:pt x="-2905" y="104190"/>
                    <a:pt x="-3467" y="101236"/>
                    <a:pt x="-3467" y="90408"/>
                  </a:cubicBezTo>
                  <a:cubicBezTo>
                    <a:pt x="-3467" y="79580"/>
                    <a:pt x="-2905" y="76627"/>
                    <a:pt x="470" y="69455"/>
                  </a:cubicBezTo>
                  <a:cubicBezTo>
                    <a:pt x="5111" y="59471"/>
                    <a:pt x="5392" y="59190"/>
                    <a:pt x="41111" y="24033"/>
                  </a:cubicBezTo>
                  <a:cubicBezTo>
                    <a:pt x="72330" y="-6904"/>
                    <a:pt x="74017" y="-8029"/>
                    <a:pt x="80908" y="-998"/>
                  </a:cubicBezTo>
                  <a:cubicBezTo>
                    <a:pt x="87236" y="5190"/>
                    <a:pt x="85830" y="8565"/>
                    <a:pt x="71064" y="23471"/>
                  </a:cubicBezTo>
                  <a:cubicBezTo>
                    <a:pt x="63751" y="31065"/>
                    <a:pt x="57705" y="37533"/>
                    <a:pt x="57705" y="38096"/>
                  </a:cubicBezTo>
                  <a:cubicBezTo>
                    <a:pt x="57705" y="38658"/>
                    <a:pt x="58830" y="39080"/>
                    <a:pt x="60236" y="39080"/>
                  </a:cubicBezTo>
                  <a:cubicBezTo>
                    <a:pt x="61501" y="39080"/>
                    <a:pt x="66001" y="40768"/>
                    <a:pt x="70220" y="42736"/>
                  </a:cubicBezTo>
                  <a:lnTo>
                    <a:pt x="77955" y="46252"/>
                  </a:lnTo>
                  <a:lnTo>
                    <a:pt x="97783" y="26424"/>
                  </a:lnTo>
                  <a:cubicBezTo>
                    <a:pt x="114939" y="9268"/>
                    <a:pt x="118033" y="6736"/>
                    <a:pt x="122111" y="6736"/>
                  </a:cubicBezTo>
                  <a:cubicBezTo>
                    <a:pt x="128017" y="6736"/>
                    <a:pt x="132236" y="10955"/>
                    <a:pt x="132236" y="16861"/>
                  </a:cubicBezTo>
                  <a:cubicBezTo>
                    <a:pt x="132236" y="20940"/>
                    <a:pt x="129705" y="24033"/>
                    <a:pt x="112548" y="41190"/>
                  </a:cubicBezTo>
                  <a:lnTo>
                    <a:pt x="92720" y="61018"/>
                  </a:lnTo>
                  <a:lnTo>
                    <a:pt x="96236" y="68752"/>
                  </a:lnTo>
                  <a:cubicBezTo>
                    <a:pt x="98205" y="72971"/>
                    <a:pt x="99892" y="77471"/>
                    <a:pt x="99892" y="78877"/>
                  </a:cubicBezTo>
                  <a:cubicBezTo>
                    <a:pt x="99892" y="80143"/>
                    <a:pt x="100314" y="81268"/>
                    <a:pt x="100876" y="81268"/>
                  </a:cubicBezTo>
                  <a:cubicBezTo>
                    <a:pt x="101439" y="81268"/>
                    <a:pt x="107626" y="75643"/>
                    <a:pt x="114798" y="68611"/>
                  </a:cubicBezTo>
                  <a:cubicBezTo>
                    <a:pt x="129001" y="54549"/>
                    <a:pt x="132517" y="53283"/>
                    <a:pt x="138564" y="59471"/>
                  </a:cubicBezTo>
                  <a:cubicBezTo>
                    <a:pt x="145595" y="66361"/>
                    <a:pt x="144470" y="68049"/>
                    <a:pt x="113673" y="99408"/>
                  </a:cubicBezTo>
                  <a:cubicBezTo>
                    <a:pt x="79501" y="134002"/>
                    <a:pt x="79642" y="133861"/>
                    <a:pt x="69798" y="138361"/>
                  </a:cubicBezTo>
                  <a:cubicBezTo>
                    <a:pt x="60939" y="142440"/>
                    <a:pt x="45189" y="143986"/>
                    <a:pt x="36189" y="141736"/>
                  </a:cubicBezTo>
                  <a:close/>
                  <a:moveTo>
                    <a:pt x="57705" y="120502"/>
                  </a:moveTo>
                  <a:lnTo>
                    <a:pt x="62205" y="118815"/>
                  </a:lnTo>
                  <a:lnTo>
                    <a:pt x="41392" y="97861"/>
                  </a:lnTo>
                  <a:lnTo>
                    <a:pt x="20439" y="76908"/>
                  </a:lnTo>
                  <a:lnTo>
                    <a:pt x="18751" y="80846"/>
                  </a:lnTo>
                  <a:cubicBezTo>
                    <a:pt x="14533" y="90549"/>
                    <a:pt x="17767" y="103205"/>
                    <a:pt x="26767" y="112205"/>
                  </a:cubicBezTo>
                  <a:cubicBezTo>
                    <a:pt x="35626" y="121205"/>
                    <a:pt x="46876" y="124158"/>
                    <a:pt x="57705" y="120502"/>
                  </a:cubicBezTo>
                  <a:close/>
                  <a:moveTo>
                    <a:pt x="80205" y="91252"/>
                  </a:moveTo>
                  <a:cubicBezTo>
                    <a:pt x="80205" y="82674"/>
                    <a:pt x="76970" y="75221"/>
                    <a:pt x="70361" y="68611"/>
                  </a:cubicBezTo>
                  <a:cubicBezTo>
                    <a:pt x="61501" y="59611"/>
                    <a:pt x="50251" y="56658"/>
                    <a:pt x="39423" y="60315"/>
                  </a:cubicBezTo>
                  <a:lnTo>
                    <a:pt x="34923" y="62002"/>
                  </a:lnTo>
                  <a:lnTo>
                    <a:pt x="55736" y="82955"/>
                  </a:lnTo>
                  <a:lnTo>
                    <a:pt x="76689" y="103908"/>
                  </a:lnTo>
                  <a:lnTo>
                    <a:pt x="78376" y="99971"/>
                  </a:lnTo>
                  <a:cubicBezTo>
                    <a:pt x="79361" y="97721"/>
                    <a:pt x="80064" y="93924"/>
                    <a:pt x="80205" y="91252"/>
                  </a:cubicBezTo>
                  <a:close/>
                </a:path>
              </a:pathLst>
            </a:custGeom>
            <a:solidFill>
              <a:schemeClr val="accent4"/>
            </a:solidFill>
            <a:ln w="140" cap="flat">
              <a:noFill/>
              <a:prstDash val="solid"/>
              <a:miter/>
            </a:ln>
          </p:spPr>
          <p:txBody>
            <a:bodyPr rtlCol="0" anchor="ctr"/>
            <a:lstStyle/>
            <a:p>
              <a:endParaRPr lang="en-GB"/>
            </a:p>
          </p:txBody>
        </p:sp>
        <p:sp>
          <p:nvSpPr>
            <p:cNvPr id="162" name="Freeform: Shape 492">
              <a:extLst>
                <a:ext uri="{FF2B5EF4-FFF2-40B4-BE49-F238E27FC236}">
                  <a16:creationId xmlns:a16="http://schemas.microsoft.com/office/drawing/2014/main" id="{C59E7B1C-B74C-9C24-66A2-89E4DC6BBD34}"/>
                </a:ext>
              </a:extLst>
            </p:cNvPr>
            <p:cNvSpPr/>
            <p:nvPr/>
          </p:nvSpPr>
          <p:spPr>
            <a:xfrm flipV="1">
              <a:off x="4198102" y="2058445"/>
              <a:ext cx="56411" cy="56097"/>
            </a:xfrm>
            <a:custGeom>
              <a:avLst/>
              <a:gdLst>
                <a:gd name="connsiteX0" fmla="*/ 18655 w 56411"/>
                <a:gd name="connsiteY0" fmla="*/ 48865 h 56097"/>
                <a:gd name="connsiteX1" fmla="*/ 14858 w 56411"/>
                <a:gd name="connsiteY1" fmla="*/ 40709 h 56097"/>
                <a:gd name="connsiteX2" fmla="*/ 8248 w 56411"/>
                <a:gd name="connsiteY2" fmla="*/ 34100 h 56097"/>
                <a:gd name="connsiteX3" fmla="*/ 8811 w 56411"/>
                <a:gd name="connsiteY3" fmla="*/ 13428 h 56097"/>
                <a:gd name="connsiteX4" fmla="*/ 14436 w 56411"/>
                <a:gd name="connsiteY4" fmla="*/ 9209 h 56097"/>
                <a:gd name="connsiteX5" fmla="*/ 20764 w 56411"/>
                <a:gd name="connsiteY5" fmla="*/ -4010 h 56097"/>
                <a:gd name="connsiteX6" fmla="*/ 35811 w 56411"/>
                <a:gd name="connsiteY6" fmla="*/ 6818 h 56097"/>
                <a:gd name="connsiteX7" fmla="*/ 42139 w 56411"/>
                <a:gd name="connsiteY7" fmla="*/ 13147 h 56097"/>
                <a:gd name="connsiteX8" fmla="*/ 53811 w 56411"/>
                <a:gd name="connsiteY8" fmla="*/ 23412 h 56097"/>
                <a:gd name="connsiteX9" fmla="*/ 41436 w 56411"/>
                <a:gd name="connsiteY9" fmla="*/ 34100 h 56097"/>
                <a:gd name="connsiteX10" fmla="*/ 35530 w 56411"/>
                <a:gd name="connsiteY10" fmla="*/ 40147 h 56097"/>
                <a:gd name="connsiteX11" fmla="*/ 18655 w 56411"/>
                <a:gd name="connsiteY11" fmla="*/ 48865 h 56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6411" h="56097">
                  <a:moveTo>
                    <a:pt x="18655" y="48865"/>
                  </a:moveTo>
                  <a:cubicBezTo>
                    <a:pt x="16826" y="47459"/>
                    <a:pt x="15420" y="44225"/>
                    <a:pt x="14858" y="40709"/>
                  </a:cubicBezTo>
                  <a:cubicBezTo>
                    <a:pt x="14155" y="35084"/>
                    <a:pt x="13873" y="34803"/>
                    <a:pt x="8248" y="34100"/>
                  </a:cubicBezTo>
                  <a:cubicBezTo>
                    <a:pt x="-6517" y="32131"/>
                    <a:pt x="-6095" y="13428"/>
                    <a:pt x="8811" y="13428"/>
                  </a:cubicBezTo>
                  <a:cubicBezTo>
                    <a:pt x="14155" y="13428"/>
                    <a:pt x="14436" y="13147"/>
                    <a:pt x="14436" y="9209"/>
                  </a:cubicBezTo>
                  <a:cubicBezTo>
                    <a:pt x="14436" y="4006"/>
                    <a:pt x="17670" y="-2744"/>
                    <a:pt x="20764" y="-4010"/>
                  </a:cubicBezTo>
                  <a:cubicBezTo>
                    <a:pt x="28217" y="-6822"/>
                    <a:pt x="35248" y="-1760"/>
                    <a:pt x="35811" y="6818"/>
                  </a:cubicBezTo>
                  <a:cubicBezTo>
                    <a:pt x="36233" y="12725"/>
                    <a:pt x="36233" y="12725"/>
                    <a:pt x="42139" y="13147"/>
                  </a:cubicBezTo>
                  <a:cubicBezTo>
                    <a:pt x="48467" y="13568"/>
                    <a:pt x="53811" y="18350"/>
                    <a:pt x="53811" y="23412"/>
                  </a:cubicBezTo>
                  <a:cubicBezTo>
                    <a:pt x="53811" y="28053"/>
                    <a:pt x="47905" y="33256"/>
                    <a:pt x="41436" y="34100"/>
                  </a:cubicBezTo>
                  <a:cubicBezTo>
                    <a:pt x="35670" y="34803"/>
                    <a:pt x="35530" y="35084"/>
                    <a:pt x="35530" y="40147"/>
                  </a:cubicBezTo>
                  <a:cubicBezTo>
                    <a:pt x="35530" y="49568"/>
                    <a:pt x="25826" y="54631"/>
                    <a:pt x="18655" y="48865"/>
                  </a:cubicBezTo>
                  <a:close/>
                </a:path>
              </a:pathLst>
            </a:custGeom>
            <a:solidFill>
              <a:schemeClr val="accent4"/>
            </a:solidFill>
            <a:ln w="140" cap="flat">
              <a:noFill/>
              <a:prstDash val="solid"/>
              <a:miter/>
            </a:ln>
          </p:spPr>
          <p:txBody>
            <a:bodyPr rtlCol="0" anchor="ctr"/>
            <a:lstStyle/>
            <a:p>
              <a:endParaRPr lang="en-GB"/>
            </a:p>
          </p:txBody>
        </p:sp>
        <p:sp>
          <p:nvSpPr>
            <p:cNvPr id="163" name="Freeform: Shape 493">
              <a:extLst>
                <a:ext uri="{FF2B5EF4-FFF2-40B4-BE49-F238E27FC236}">
                  <a16:creationId xmlns:a16="http://schemas.microsoft.com/office/drawing/2014/main" id="{A903D181-649D-2960-4240-A208D8CEF78E}"/>
                </a:ext>
              </a:extLst>
            </p:cNvPr>
            <p:cNvSpPr/>
            <p:nvPr/>
          </p:nvSpPr>
          <p:spPr>
            <a:xfrm flipV="1">
              <a:off x="4080139" y="2103895"/>
              <a:ext cx="83757" cy="70807"/>
            </a:xfrm>
            <a:custGeom>
              <a:avLst/>
              <a:gdLst>
                <a:gd name="connsiteX0" fmla="*/ 28864 w 83757"/>
                <a:gd name="connsiteY0" fmla="*/ 65564 h 70807"/>
                <a:gd name="connsiteX1" fmla="*/ 5379 w 83757"/>
                <a:gd name="connsiteY1" fmla="*/ 53751 h 70807"/>
                <a:gd name="connsiteX2" fmla="*/ -1933 w 83757"/>
                <a:gd name="connsiteY2" fmla="*/ 39407 h 70807"/>
                <a:gd name="connsiteX3" fmla="*/ 8051 w 83757"/>
                <a:gd name="connsiteY3" fmla="*/ 17611 h 70807"/>
                <a:gd name="connsiteX4" fmla="*/ 29989 w 83757"/>
                <a:gd name="connsiteY4" fmla="*/ -4327 h 70807"/>
                <a:gd name="connsiteX5" fmla="*/ 71473 w 83757"/>
                <a:gd name="connsiteY5" fmla="*/ 6079 h 70807"/>
                <a:gd name="connsiteX6" fmla="*/ 81036 w 83757"/>
                <a:gd name="connsiteY6" fmla="*/ 28017 h 70807"/>
                <a:gd name="connsiteX7" fmla="*/ 62754 w 83757"/>
                <a:gd name="connsiteY7" fmla="*/ 59939 h 70807"/>
                <a:gd name="connsiteX8" fmla="*/ 28864 w 83757"/>
                <a:gd name="connsiteY8" fmla="*/ 65564 h 70807"/>
                <a:gd name="connsiteX9" fmla="*/ 52348 w 83757"/>
                <a:gd name="connsiteY9" fmla="*/ 41517 h 70807"/>
                <a:gd name="connsiteX10" fmla="*/ 59942 w 83757"/>
                <a:gd name="connsiteY10" fmla="*/ 31111 h 70807"/>
                <a:gd name="connsiteX11" fmla="*/ 58536 w 83757"/>
                <a:gd name="connsiteY11" fmla="*/ 24079 h 70807"/>
                <a:gd name="connsiteX12" fmla="*/ 45879 w 83757"/>
                <a:gd name="connsiteY12" fmla="*/ 20001 h 70807"/>
                <a:gd name="connsiteX13" fmla="*/ 25067 w 83757"/>
                <a:gd name="connsiteY13" fmla="*/ 29845 h 70807"/>
                <a:gd name="connsiteX14" fmla="*/ 19301 w 83757"/>
                <a:gd name="connsiteY14" fmla="*/ 38423 h 70807"/>
                <a:gd name="connsiteX15" fmla="*/ 22395 w 83757"/>
                <a:gd name="connsiteY15" fmla="*/ 41376 h 70807"/>
                <a:gd name="connsiteX16" fmla="*/ 33223 w 83757"/>
                <a:gd name="connsiteY16" fmla="*/ 44892 h 70807"/>
                <a:gd name="connsiteX17" fmla="*/ 42926 w 83757"/>
                <a:gd name="connsiteY17" fmla="*/ 45595 h 70807"/>
                <a:gd name="connsiteX18" fmla="*/ 52348 w 83757"/>
                <a:gd name="connsiteY18" fmla="*/ 41517 h 70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83757" h="70807">
                  <a:moveTo>
                    <a:pt x="28864" y="65564"/>
                  </a:moveTo>
                  <a:cubicBezTo>
                    <a:pt x="16067" y="64298"/>
                    <a:pt x="14661" y="63595"/>
                    <a:pt x="5379" y="53751"/>
                  </a:cubicBezTo>
                  <a:cubicBezTo>
                    <a:pt x="-1371" y="46720"/>
                    <a:pt x="-1933" y="45454"/>
                    <a:pt x="-1933" y="39407"/>
                  </a:cubicBezTo>
                  <a:cubicBezTo>
                    <a:pt x="-1933" y="33361"/>
                    <a:pt x="-808" y="30970"/>
                    <a:pt x="8051" y="17611"/>
                  </a:cubicBezTo>
                  <a:cubicBezTo>
                    <a:pt x="19864" y="-389"/>
                    <a:pt x="22817" y="-3343"/>
                    <a:pt x="29989" y="-4327"/>
                  </a:cubicBezTo>
                  <a:cubicBezTo>
                    <a:pt x="35473" y="-5030"/>
                    <a:pt x="63176" y="1861"/>
                    <a:pt x="71473" y="6079"/>
                  </a:cubicBezTo>
                  <a:cubicBezTo>
                    <a:pt x="76958" y="8751"/>
                    <a:pt x="79348" y="14095"/>
                    <a:pt x="81036" y="28017"/>
                  </a:cubicBezTo>
                  <a:cubicBezTo>
                    <a:pt x="83286" y="46298"/>
                    <a:pt x="81739" y="49111"/>
                    <a:pt x="62754" y="59939"/>
                  </a:cubicBezTo>
                  <a:cubicBezTo>
                    <a:pt x="51223" y="66689"/>
                    <a:pt x="46583" y="67392"/>
                    <a:pt x="28864" y="65564"/>
                  </a:cubicBezTo>
                  <a:close/>
                  <a:moveTo>
                    <a:pt x="52348" y="41517"/>
                  </a:moveTo>
                  <a:cubicBezTo>
                    <a:pt x="59661" y="37298"/>
                    <a:pt x="59942" y="37017"/>
                    <a:pt x="59942" y="31111"/>
                  </a:cubicBezTo>
                  <a:cubicBezTo>
                    <a:pt x="59942" y="27736"/>
                    <a:pt x="59379" y="24501"/>
                    <a:pt x="58536" y="24079"/>
                  </a:cubicBezTo>
                  <a:cubicBezTo>
                    <a:pt x="57833" y="23657"/>
                    <a:pt x="52067" y="21689"/>
                    <a:pt x="45879" y="20001"/>
                  </a:cubicBezTo>
                  <a:cubicBezTo>
                    <a:pt x="33083" y="16204"/>
                    <a:pt x="34770" y="15501"/>
                    <a:pt x="25067" y="29845"/>
                  </a:cubicBezTo>
                  <a:lnTo>
                    <a:pt x="19301" y="38423"/>
                  </a:lnTo>
                  <a:lnTo>
                    <a:pt x="22395" y="41376"/>
                  </a:lnTo>
                  <a:cubicBezTo>
                    <a:pt x="24504" y="43345"/>
                    <a:pt x="27879" y="44470"/>
                    <a:pt x="33223" y="44892"/>
                  </a:cubicBezTo>
                  <a:cubicBezTo>
                    <a:pt x="37442" y="45173"/>
                    <a:pt x="41801" y="45454"/>
                    <a:pt x="42926" y="45595"/>
                  </a:cubicBezTo>
                  <a:cubicBezTo>
                    <a:pt x="43911" y="45736"/>
                    <a:pt x="48270" y="43907"/>
                    <a:pt x="52348" y="41517"/>
                  </a:cubicBezTo>
                  <a:close/>
                </a:path>
              </a:pathLst>
            </a:custGeom>
            <a:solidFill>
              <a:schemeClr val="accent4"/>
            </a:solidFill>
            <a:ln w="140" cap="flat">
              <a:noFill/>
              <a:prstDash val="solid"/>
              <a:miter/>
            </a:ln>
          </p:spPr>
          <p:txBody>
            <a:bodyPr rtlCol="0" anchor="ctr"/>
            <a:lstStyle/>
            <a:p>
              <a:endParaRPr lang="en-GB"/>
            </a:p>
          </p:txBody>
        </p:sp>
        <p:sp>
          <p:nvSpPr>
            <p:cNvPr id="164" name="Freeform: Shape 494">
              <a:extLst>
                <a:ext uri="{FF2B5EF4-FFF2-40B4-BE49-F238E27FC236}">
                  <a16:creationId xmlns:a16="http://schemas.microsoft.com/office/drawing/2014/main" id="{0C6F771E-0914-28B1-A32E-A10ED6B54239}"/>
                </a:ext>
              </a:extLst>
            </p:cNvPr>
            <p:cNvSpPr/>
            <p:nvPr/>
          </p:nvSpPr>
          <p:spPr>
            <a:xfrm flipV="1">
              <a:off x="3973102" y="2117508"/>
              <a:ext cx="56411" cy="56097"/>
            </a:xfrm>
            <a:custGeom>
              <a:avLst/>
              <a:gdLst>
                <a:gd name="connsiteX0" fmla="*/ 20095 w 56411"/>
                <a:gd name="connsiteY0" fmla="*/ 49327 h 56097"/>
                <a:gd name="connsiteX1" fmla="*/ 16298 w 56411"/>
                <a:gd name="connsiteY1" fmla="*/ 41171 h 56097"/>
                <a:gd name="connsiteX2" fmla="*/ 9688 w 56411"/>
                <a:gd name="connsiteY2" fmla="*/ 34562 h 56097"/>
                <a:gd name="connsiteX3" fmla="*/ 10251 w 56411"/>
                <a:gd name="connsiteY3" fmla="*/ 13890 h 56097"/>
                <a:gd name="connsiteX4" fmla="*/ 15876 w 56411"/>
                <a:gd name="connsiteY4" fmla="*/ 9671 h 56097"/>
                <a:gd name="connsiteX5" fmla="*/ 22204 w 56411"/>
                <a:gd name="connsiteY5" fmla="*/ -3548 h 56097"/>
                <a:gd name="connsiteX6" fmla="*/ 37251 w 56411"/>
                <a:gd name="connsiteY6" fmla="*/ 7280 h 56097"/>
                <a:gd name="connsiteX7" fmla="*/ 43579 w 56411"/>
                <a:gd name="connsiteY7" fmla="*/ 13609 h 56097"/>
                <a:gd name="connsiteX8" fmla="*/ 55251 w 56411"/>
                <a:gd name="connsiteY8" fmla="*/ 23874 h 56097"/>
                <a:gd name="connsiteX9" fmla="*/ 42876 w 56411"/>
                <a:gd name="connsiteY9" fmla="*/ 34562 h 56097"/>
                <a:gd name="connsiteX10" fmla="*/ 36970 w 56411"/>
                <a:gd name="connsiteY10" fmla="*/ 40609 h 56097"/>
                <a:gd name="connsiteX11" fmla="*/ 20095 w 56411"/>
                <a:gd name="connsiteY11" fmla="*/ 49327 h 56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6411" h="56097">
                  <a:moveTo>
                    <a:pt x="20095" y="49327"/>
                  </a:moveTo>
                  <a:cubicBezTo>
                    <a:pt x="18266" y="47921"/>
                    <a:pt x="16860" y="44687"/>
                    <a:pt x="16298" y="41171"/>
                  </a:cubicBezTo>
                  <a:cubicBezTo>
                    <a:pt x="15595" y="35546"/>
                    <a:pt x="15313" y="35265"/>
                    <a:pt x="9688" y="34562"/>
                  </a:cubicBezTo>
                  <a:cubicBezTo>
                    <a:pt x="-5077" y="32593"/>
                    <a:pt x="-4655" y="13890"/>
                    <a:pt x="10251" y="13890"/>
                  </a:cubicBezTo>
                  <a:cubicBezTo>
                    <a:pt x="15595" y="13890"/>
                    <a:pt x="15876" y="13609"/>
                    <a:pt x="15876" y="9671"/>
                  </a:cubicBezTo>
                  <a:cubicBezTo>
                    <a:pt x="15876" y="4468"/>
                    <a:pt x="19110" y="-2282"/>
                    <a:pt x="22204" y="-3548"/>
                  </a:cubicBezTo>
                  <a:cubicBezTo>
                    <a:pt x="29657" y="-6360"/>
                    <a:pt x="36688" y="-1298"/>
                    <a:pt x="37251" y="7280"/>
                  </a:cubicBezTo>
                  <a:cubicBezTo>
                    <a:pt x="37673" y="13187"/>
                    <a:pt x="37673" y="13187"/>
                    <a:pt x="43579" y="13609"/>
                  </a:cubicBezTo>
                  <a:cubicBezTo>
                    <a:pt x="49907" y="14030"/>
                    <a:pt x="55251" y="18812"/>
                    <a:pt x="55251" y="23874"/>
                  </a:cubicBezTo>
                  <a:cubicBezTo>
                    <a:pt x="55251" y="28515"/>
                    <a:pt x="49345" y="33718"/>
                    <a:pt x="42876" y="34562"/>
                  </a:cubicBezTo>
                  <a:cubicBezTo>
                    <a:pt x="37110" y="35265"/>
                    <a:pt x="36970" y="35546"/>
                    <a:pt x="36970" y="40609"/>
                  </a:cubicBezTo>
                  <a:cubicBezTo>
                    <a:pt x="36970" y="50030"/>
                    <a:pt x="27266" y="55093"/>
                    <a:pt x="20095" y="49327"/>
                  </a:cubicBezTo>
                  <a:close/>
                </a:path>
              </a:pathLst>
            </a:custGeom>
            <a:solidFill>
              <a:schemeClr val="accent4"/>
            </a:solidFill>
            <a:ln w="140" cap="flat">
              <a:noFill/>
              <a:prstDash val="solid"/>
              <a:miter/>
            </a:ln>
          </p:spPr>
          <p:txBody>
            <a:bodyPr rtlCol="0" anchor="ctr"/>
            <a:lstStyle/>
            <a:p>
              <a:endParaRPr lang="en-GB"/>
            </a:p>
          </p:txBody>
        </p:sp>
        <p:sp>
          <p:nvSpPr>
            <p:cNvPr id="165" name="Freeform: Shape 495">
              <a:extLst>
                <a:ext uri="{FF2B5EF4-FFF2-40B4-BE49-F238E27FC236}">
                  <a16:creationId xmlns:a16="http://schemas.microsoft.com/office/drawing/2014/main" id="{0C17556E-99C8-F8AA-8856-3CEC7EEFCA40}"/>
                </a:ext>
              </a:extLst>
            </p:cNvPr>
            <p:cNvSpPr/>
            <p:nvPr/>
          </p:nvSpPr>
          <p:spPr>
            <a:xfrm flipV="1">
              <a:off x="4469509" y="2155477"/>
              <a:ext cx="56411" cy="56097"/>
            </a:xfrm>
            <a:custGeom>
              <a:avLst/>
              <a:gdLst>
                <a:gd name="connsiteX0" fmla="*/ 16918 w 56411"/>
                <a:gd name="connsiteY0" fmla="*/ 49624 h 56097"/>
                <a:gd name="connsiteX1" fmla="*/ 13121 w 56411"/>
                <a:gd name="connsiteY1" fmla="*/ 41468 h 56097"/>
                <a:gd name="connsiteX2" fmla="*/ 6511 w 56411"/>
                <a:gd name="connsiteY2" fmla="*/ 34859 h 56097"/>
                <a:gd name="connsiteX3" fmla="*/ 7074 w 56411"/>
                <a:gd name="connsiteY3" fmla="*/ 14187 h 56097"/>
                <a:gd name="connsiteX4" fmla="*/ 12699 w 56411"/>
                <a:gd name="connsiteY4" fmla="*/ 9968 h 56097"/>
                <a:gd name="connsiteX5" fmla="*/ 19027 w 56411"/>
                <a:gd name="connsiteY5" fmla="*/ -3251 h 56097"/>
                <a:gd name="connsiteX6" fmla="*/ 34074 w 56411"/>
                <a:gd name="connsiteY6" fmla="*/ 7577 h 56097"/>
                <a:gd name="connsiteX7" fmla="*/ 40402 w 56411"/>
                <a:gd name="connsiteY7" fmla="*/ 13906 h 56097"/>
                <a:gd name="connsiteX8" fmla="*/ 52074 w 56411"/>
                <a:gd name="connsiteY8" fmla="*/ 24171 h 56097"/>
                <a:gd name="connsiteX9" fmla="*/ 39699 w 56411"/>
                <a:gd name="connsiteY9" fmla="*/ 34859 h 56097"/>
                <a:gd name="connsiteX10" fmla="*/ 33793 w 56411"/>
                <a:gd name="connsiteY10" fmla="*/ 40906 h 56097"/>
                <a:gd name="connsiteX11" fmla="*/ 16918 w 56411"/>
                <a:gd name="connsiteY11" fmla="*/ 49624 h 56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6411" h="56097">
                  <a:moveTo>
                    <a:pt x="16918" y="49624"/>
                  </a:moveTo>
                  <a:cubicBezTo>
                    <a:pt x="15089" y="48218"/>
                    <a:pt x="13683" y="44984"/>
                    <a:pt x="13121" y="41468"/>
                  </a:cubicBezTo>
                  <a:cubicBezTo>
                    <a:pt x="12418" y="35843"/>
                    <a:pt x="12136" y="35562"/>
                    <a:pt x="6511" y="34859"/>
                  </a:cubicBezTo>
                  <a:cubicBezTo>
                    <a:pt x="-8254" y="32890"/>
                    <a:pt x="-7832" y="14187"/>
                    <a:pt x="7074" y="14187"/>
                  </a:cubicBezTo>
                  <a:cubicBezTo>
                    <a:pt x="12418" y="14187"/>
                    <a:pt x="12699" y="13906"/>
                    <a:pt x="12699" y="9968"/>
                  </a:cubicBezTo>
                  <a:cubicBezTo>
                    <a:pt x="12699" y="4765"/>
                    <a:pt x="15933" y="-1985"/>
                    <a:pt x="19027" y="-3251"/>
                  </a:cubicBezTo>
                  <a:cubicBezTo>
                    <a:pt x="26480" y="-6063"/>
                    <a:pt x="33511" y="-1001"/>
                    <a:pt x="34074" y="7577"/>
                  </a:cubicBezTo>
                  <a:cubicBezTo>
                    <a:pt x="34496" y="13484"/>
                    <a:pt x="34496" y="13484"/>
                    <a:pt x="40402" y="13906"/>
                  </a:cubicBezTo>
                  <a:cubicBezTo>
                    <a:pt x="46730" y="14327"/>
                    <a:pt x="52074" y="19109"/>
                    <a:pt x="52074" y="24171"/>
                  </a:cubicBezTo>
                  <a:cubicBezTo>
                    <a:pt x="52074" y="28812"/>
                    <a:pt x="46168" y="34015"/>
                    <a:pt x="39699" y="34859"/>
                  </a:cubicBezTo>
                  <a:cubicBezTo>
                    <a:pt x="33933" y="35562"/>
                    <a:pt x="33793" y="35843"/>
                    <a:pt x="33793" y="40906"/>
                  </a:cubicBezTo>
                  <a:cubicBezTo>
                    <a:pt x="33793" y="50327"/>
                    <a:pt x="24089" y="55390"/>
                    <a:pt x="16918" y="49624"/>
                  </a:cubicBezTo>
                  <a:close/>
                </a:path>
              </a:pathLst>
            </a:custGeom>
            <a:solidFill>
              <a:schemeClr val="accent4"/>
            </a:solidFill>
            <a:ln w="140" cap="flat">
              <a:noFill/>
              <a:prstDash val="solid"/>
              <a:miter/>
            </a:ln>
          </p:spPr>
          <p:txBody>
            <a:bodyPr rtlCol="0" anchor="ctr"/>
            <a:lstStyle/>
            <a:p>
              <a:endParaRPr lang="en-GB"/>
            </a:p>
          </p:txBody>
        </p:sp>
        <p:sp>
          <p:nvSpPr>
            <p:cNvPr id="166" name="Freeform: Shape 496">
              <a:extLst>
                <a:ext uri="{FF2B5EF4-FFF2-40B4-BE49-F238E27FC236}">
                  <a16:creationId xmlns:a16="http://schemas.microsoft.com/office/drawing/2014/main" id="{4ED79E9D-3891-A55F-90FC-951A7FBCCE0D}"/>
                </a:ext>
              </a:extLst>
            </p:cNvPr>
            <p:cNvSpPr/>
            <p:nvPr/>
          </p:nvSpPr>
          <p:spPr>
            <a:xfrm flipV="1">
              <a:off x="3820125" y="2186464"/>
              <a:ext cx="164273" cy="165710"/>
            </a:xfrm>
            <a:custGeom>
              <a:avLst/>
              <a:gdLst>
                <a:gd name="connsiteX0" fmla="*/ 104097 w 164273"/>
                <a:gd name="connsiteY0" fmla="*/ 160521 h 165710"/>
                <a:gd name="connsiteX1" fmla="*/ 1300 w 164273"/>
                <a:gd name="connsiteY1" fmla="*/ 54912 h 165710"/>
                <a:gd name="connsiteX2" fmla="*/ 2003 w 164273"/>
                <a:gd name="connsiteY2" fmla="*/ 35225 h 165710"/>
                <a:gd name="connsiteX3" fmla="*/ 39409 w 164273"/>
                <a:gd name="connsiteY3" fmla="*/ -1338 h 165710"/>
                <a:gd name="connsiteX4" fmla="*/ 58815 w 164273"/>
                <a:gd name="connsiteY4" fmla="*/ -1479 h 165710"/>
                <a:gd name="connsiteX5" fmla="*/ 161753 w 164273"/>
                <a:gd name="connsiteY5" fmla="*/ 103990 h 165710"/>
                <a:gd name="connsiteX6" fmla="*/ 161190 w 164273"/>
                <a:gd name="connsiteY6" fmla="*/ 124240 h 165710"/>
                <a:gd name="connsiteX7" fmla="*/ 124065 w 164273"/>
                <a:gd name="connsiteY7" fmla="*/ 160381 h 165710"/>
                <a:gd name="connsiteX8" fmla="*/ 104097 w 164273"/>
                <a:gd name="connsiteY8" fmla="*/ 160521 h 165710"/>
                <a:gd name="connsiteX9" fmla="*/ 129268 w 164273"/>
                <a:gd name="connsiteY9" fmla="*/ 128600 h 165710"/>
                <a:gd name="connsiteX10" fmla="*/ 142768 w 164273"/>
                <a:gd name="connsiteY10" fmla="*/ 114115 h 165710"/>
                <a:gd name="connsiteX11" fmla="*/ 122659 w 164273"/>
                <a:gd name="connsiteY11" fmla="*/ 92178 h 165710"/>
                <a:gd name="connsiteX12" fmla="*/ 106628 w 164273"/>
                <a:gd name="connsiteY12" fmla="*/ 106521 h 165710"/>
                <a:gd name="connsiteX13" fmla="*/ 92143 w 164273"/>
                <a:gd name="connsiteY13" fmla="*/ 121006 h 165710"/>
                <a:gd name="connsiteX14" fmla="*/ 102268 w 164273"/>
                <a:gd name="connsiteY14" fmla="*/ 131131 h 165710"/>
                <a:gd name="connsiteX15" fmla="*/ 114081 w 164273"/>
                <a:gd name="connsiteY15" fmla="*/ 141396 h 165710"/>
                <a:gd name="connsiteX16" fmla="*/ 129268 w 164273"/>
                <a:gd name="connsiteY16" fmla="*/ 128600 h 165710"/>
                <a:gd name="connsiteX17" fmla="*/ 93268 w 164273"/>
                <a:gd name="connsiteY17" fmla="*/ 90350 h 165710"/>
                <a:gd name="connsiteX18" fmla="*/ 107612 w 164273"/>
                <a:gd name="connsiteY18" fmla="*/ 76006 h 165710"/>
                <a:gd name="connsiteX19" fmla="*/ 96362 w 164273"/>
                <a:gd name="connsiteY19" fmla="*/ 64756 h 165710"/>
                <a:gd name="connsiteX20" fmla="*/ 85112 w 164273"/>
                <a:gd name="connsiteY20" fmla="*/ 53506 h 165710"/>
                <a:gd name="connsiteX21" fmla="*/ 70347 w 164273"/>
                <a:gd name="connsiteY21" fmla="*/ 68271 h 165710"/>
                <a:gd name="connsiteX22" fmla="*/ 55581 w 164273"/>
                <a:gd name="connsiteY22" fmla="*/ 83037 h 165710"/>
                <a:gd name="connsiteX23" fmla="*/ 66409 w 164273"/>
                <a:gd name="connsiteY23" fmla="*/ 93865 h 165710"/>
                <a:gd name="connsiteX24" fmla="*/ 78081 w 164273"/>
                <a:gd name="connsiteY24" fmla="*/ 104834 h 165710"/>
                <a:gd name="connsiteX25" fmla="*/ 93268 w 164273"/>
                <a:gd name="connsiteY25" fmla="*/ 90350 h 165710"/>
                <a:gd name="connsiteX26" fmla="*/ 56706 w 164273"/>
                <a:gd name="connsiteY26" fmla="*/ 52381 h 165710"/>
                <a:gd name="connsiteX27" fmla="*/ 71050 w 164273"/>
                <a:gd name="connsiteY27" fmla="*/ 38037 h 165710"/>
                <a:gd name="connsiteX28" fmla="*/ 60784 w 164273"/>
                <a:gd name="connsiteY28" fmla="*/ 27771 h 165710"/>
                <a:gd name="connsiteX29" fmla="*/ 49393 w 164273"/>
                <a:gd name="connsiteY29" fmla="*/ 17646 h 165710"/>
                <a:gd name="connsiteX30" fmla="*/ 20847 w 164273"/>
                <a:gd name="connsiteY30" fmla="*/ 43943 h 165710"/>
                <a:gd name="connsiteX31" fmla="*/ 40675 w 164273"/>
                <a:gd name="connsiteY31" fmla="*/ 66865 h 165710"/>
                <a:gd name="connsiteX32" fmla="*/ 56706 w 164273"/>
                <a:gd name="connsiteY32" fmla="*/ 52381 h 165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64273" h="165710">
                  <a:moveTo>
                    <a:pt x="104097" y="160521"/>
                  </a:moveTo>
                  <a:cubicBezTo>
                    <a:pt x="98190" y="157990"/>
                    <a:pt x="3831" y="60959"/>
                    <a:pt x="1300" y="54912"/>
                  </a:cubicBezTo>
                  <a:cubicBezTo>
                    <a:pt x="-1372" y="48443"/>
                    <a:pt x="-1091" y="41975"/>
                    <a:pt x="2003" y="35225"/>
                  </a:cubicBezTo>
                  <a:cubicBezTo>
                    <a:pt x="5237" y="28334"/>
                    <a:pt x="32518" y="1475"/>
                    <a:pt x="39409" y="-1338"/>
                  </a:cubicBezTo>
                  <a:cubicBezTo>
                    <a:pt x="45456" y="-4010"/>
                    <a:pt x="52909" y="-4010"/>
                    <a:pt x="58815" y="-1479"/>
                  </a:cubicBezTo>
                  <a:cubicBezTo>
                    <a:pt x="65003" y="1053"/>
                    <a:pt x="159081" y="97381"/>
                    <a:pt x="161753" y="103990"/>
                  </a:cubicBezTo>
                  <a:cubicBezTo>
                    <a:pt x="164565" y="110740"/>
                    <a:pt x="164425" y="117912"/>
                    <a:pt x="161190" y="124240"/>
                  </a:cubicBezTo>
                  <a:cubicBezTo>
                    <a:pt x="157534" y="131271"/>
                    <a:pt x="130393" y="157709"/>
                    <a:pt x="124065" y="160381"/>
                  </a:cubicBezTo>
                  <a:cubicBezTo>
                    <a:pt x="117878" y="162912"/>
                    <a:pt x="109722" y="163053"/>
                    <a:pt x="104097" y="160521"/>
                  </a:cubicBezTo>
                  <a:close/>
                  <a:moveTo>
                    <a:pt x="129268" y="128600"/>
                  </a:moveTo>
                  <a:cubicBezTo>
                    <a:pt x="136722" y="121568"/>
                    <a:pt x="142768" y="115100"/>
                    <a:pt x="142768" y="114115"/>
                  </a:cubicBezTo>
                  <a:cubicBezTo>
                    <a:pt x="142768" y="111865"/>
                    <a:pt x="124628" y="92178"/>
                    <a:pt x="122659" y="92178"/>
                  </a:cubicBezTo>
                  <a:cubicBezTo>
                    <a:pt x="121815" y="92178"/>
                    <a:pt x="114503" y="98646"/>
                    <a:pt x="106628" y="106521"/>
                  </a:cubicBezTo>
                  <a:lnTo>
                    <a:pt x="92143" y="121006"/>
                  </a:lnTo>
                  <a:lnTo>
                    <a:pt x="102268" y="131131"/>
                  </a:lnTo>
                  <a:cubicBezTo>
                    <a:pt x="107893" y="136756"/>
                    <a:pt x="113237" y="141396"/>
                    <a:pt x="114081" y="141396"/>
                  </a:cubicBezTo>
                  <a:cubicBezTo>
                    <a:pt x="115065" y="141396"/>
                    <a:pt x="121815" y="135631"/>
                    <a:pt x="129268" y="128600"/>
                  </a:cubicBezTo>
                  <a:close/>
                  <a:moveTo>
                    <a:pt x="93268" y="90350"/>
                  </a:moveTo>
                  <a:lnTo>
                    <a:pt x="107612" y="76006"/>
                  </a:lnTo>
                  <a:lnTo>
                    <a:pt x="96362" y="64756"/>
                  </a:lnTo>
                  <a:lnTo>
                    <a:pt x="85112" y="53506"/>
                  </a:lnTo>
                  <a:lnTo>
                    <a:pt x="70347" y="68271"/>
                  </a:lnTo>
                  <a:lnTo>
                    <a:pt x="55581" y="83037"/>
                  </a:lnTo>
                  <a:lnTo>
                    <a:pt x="66409" y="93865"/>
                  </a:lnTo>
                  <a:cubicBezTo>
                    <a:pt x="72456" y="99912"/>
                    <a:pt x="77659" y="104834"/>
                    <a:pt x="78081" y="104834"/>
                  </a:cubicBezTo>
                  <a:cubicBezTo>
                    <a:pt x="78503" y="104834"/>
                    <a:pt x="85253" y="98365"/>
                    <a:pt x="93268" y="90350"/>
                  </a:cubicBezTo>
                  <a:close/>
                  <a:moveTo>
                    <a:pt x="56706" y="52381"/>
                  </a:moveTo>
                  <a:lnTo>
                    <a:pt x="71050" y="38037"/>
                  </a:lnTo>
                  <a:lnTo>
                    <a:pt x="60784" y="27771"/>
                  </a:lnTo>
                  <a:cubicBezTo>
                    <a:pt x="55159" y="22287"/>
                    <a:pt x="50097" y="17646"/>
                    <a:pt x="49393" y="17646"/>
                  </a:cubicBezTo>
                  <a:cubicBezTo>
                    <a:pt x="47706" y="17646"/>
                    <a:pt x="21690" y="41553"/>
                    <a:pt x="20847" y="43943"/>
                  </a:cubicBezTo>
                  <a:cubicBezTo>
                    <a:pt x="20143" y="45912"/>
                    <a:pt x="38284" y="66865"/>
                    <a:pt x="40675" y="66865"/>
                  </a:cubicBezTo>
                  <a:cubicBezTo>
                    <a:pt x="41518" y="66865"/>
                    <a:pt x="48690" y="60396"/>
                    <a:pt x="56706" y="52381"/>
                  </a:cubicBezTo>
                  <a:close/>
                </a:path>
              </a:pathLst>
            </a:custGeom>
            <a:solidFill>
              <a:schemeClr val="accent4"/>
            </a:solidFill>
            <a:ln w="140" cap="flat">
              <a:noFill/>
              <a:prstDash val="solid"/>
              <a:miter/>
            </a:ln>
          </p:spPr>
          <p:txBody>
            <a:bodyPr rtlCol="0" anchor="ctr"/>
            <a:lstStyle/>
            <a:p>
              <a:endParaRPr lang="en-GB"/>
            </a:p>
          </p:txBody>
        </p:sp>
        <p:sp>
          <p:nvSpPr>
            <p:cNvPr id="167" name="Freeform: Shape 497">
              <a:extLst>
                <a:ext uri="{FF2B5EF4-FFF2-40B4-BE49-F238E27FC236}">
                  <a16:creationId xmlns:a16="http://schemas.microsoft.com/office/drawing/2014/main" id="{01B90135-906D-DF08-CD40-8BDC59288D44}"/>
                </a:ext>
              </a:extLst>
            </p:cNvPr>
            <p:cNvSpPr/>
            <p:nvPr/>
          </p:nvSpPr>
          <p:spPr>
            <a:xfrm flipV="1">
              <a:off x="3973481" y="2198019"/>
              <a:ext cx="412996" cy="412992"/>
            </a:xfrm>
            <a:custGeom>
              <a:avLst/>
              <a:gdLst>
                <a:gd name="connsiteX0" fmla="*/ 169744 w 412996"/>
                <a:gd name="connsiteY0" fmla="*/ 408885 h 412992"/>
                <a:gd name="connsiteX1" fmla="*/ 107307 w 412996"/>
                <a:gd name="connsiteY1" fmla="*/ 387088 h 412992"/>
                <a:gd name="connsiteX2" fmla="*/ 113775 w 412996"/>
                <a:gd name="connsiteY2" fmla="*/ 368948 h 412992"/>
                <a:gd name="connsiteX3" fmla="*/ 123760 w 412996"/>
                <a:gd name="connsiteY3" fmla="*/ 372323 h 412992"/>
                <a:gd name="connsiteX4" fmla="*/ 197869 w 412996"/>
                <a:gd name="connsiteY4" fmla="*/ 389620 h 412992"/>
                <a:gd name="connsiteX5" fmla="*/ 258900 w 412996"/>
                <a:gd name="connsiteY5" fmla="*/ 382307 h 412992"/>
                <a:gd name="connsiteX6" fmla="*/ 270291 w 412996"/>
                <a:gd name="connsiteY6" fmla="*/ 374151 h 412992"/>
                <a:gd name="connsiteX7" fmla="*/ 266635 w 412996"/>
                <a:gd name="connsiteY7" fmla="*/ 362057 h 412992"/>
                <a:gd name="connsiteX8" fmla="*/ 250463 w 412996"/>
                <a:gd name="connsiteY8" fmla="*/ 349260 h 412992"/>
                <a:gd name="connsiteX9" fmla="*/ 215869 w 412996"/>
                <a:gd name="connsiteY9" fmla="*/ 327182 h 412992"/>
                <a:gd name="connsiteX10" fmla="*/ 212072 w 412996"/>
                <a:gd name="connsiteY10" fmla="*/ 305667 h 412992"/>
                <a:gd name="connsiteX11" fmla="*/ 215307 w 412996"/>
                <a:gd name="connsiteY11" fmla="*/ 284292 h 412992"/>
                <a:gd name="connsiteX12" fmla="*/ 264385 w 412996"/>
                <a:gd name="connsiteY12" fmla="*/ 245479 h 412992"/>
                <a:gd name="connsiteX13" fmla="*/ 297713 w 412996"/>
                <a:gd name="connsiteY13" fmla="*/ 263620 h 412992"/>
                <a:gd name="connsiteX14" fmla="*/ 317822 w 412996"/>
                <a:gd name="connsiteY14" fmla="*/ 277542 h 412992"/>
                <a:gd name="connsiteX15" fmla="*/ 330197 w 412996"/>
                <a:gd name="connsiteY15" fmla="*/ 270088 h 412992"/>
                <a:gd name="connsiteX16" fmla="*/ 376463 w 412996"/>
                <a:gd name="connsiteY16" fmla="*/ 253635 h 412992"/>
                <a:gd name="connsiteX17" fmla="*/ 383916 w 412996"/>
                <a:gd name="connsiteY17" fmla="*/ 253635 h 412992"/>
                <a:gd name="connsiteX18" fmla="*/ 385322 w 412996"/>
                <a:gd name="connsiteY18" fmla="*/ 247729 h 412992"/>
                <a:gd name="connsiteX19" fmla="*/ 387713 w 412996"/>
                <a:gd name="connsiteY19" fmla="*/ 172776 h 412992"/>
                <a:gd name="connsiteX20" fmla="*/ 235135 w 412996"/>
                <a:gd name="connsiteY20" fmla="*/ 20760 h 412992"/>
                <a:gd name="connsiteX21" fmla="*/ 159338 w 412996"/>
                <a:gd name="connsiteY21" fmla="*/ 23573 h 412992"/>
                <a:gd name="connsiteX22" fmla="*/ 143447 w 412996"/>
                <a:gd name="connsiteY22" fmla="*/ 27510 h 412992"/>
                <a:gd name="connsiteX23" fmla="*/ 144432 w 412996"/>
                <a:gd name="connsiteY23" fmla="*/ 36932 h 412992"/>
                <a:gd name="connsiteX24" fmla="*/ 163557 w 412996"/>
                <a:gd name="connsiteY24" fmla="*/ 101901 h 412992"/>
                <a:gd name="connsiteX25" fmla="*/ 186057 w 412996"/>
                <a:gd name="connsiteY25" fmla="*/ 159135 h 412992"/>
                <a:gd name="connsiteX26" fmla="*/ 187322 w 412996"/>
                <a:gd name="connsiteY26" fmla="*/ 188948 h 412992"/>
                <a:gd name="connsiteX27" fmla="*/ 138807 w 412996"/>
                <a:gd name="connsiteY27" fmla="*/ 219885 h 412992"/>
                <a:gd name="connsiteX28" fmla="*/ 119119 w 412996"/>
                <a:gd name="connsiteY28" fmla="*/ 211026 h 412992"/>
                <a:gd name="connsiteX29" fmla="*/ 97182 w 412996"/>
                <a:gd name="connsiteY29" fmla="*/ 203291 h 412992"/>
                <a:gd name="connsiteX30" fmla="*/ 74822 w 412996"/>
                <a:gd name="connsiteY30" fmla="*/ 219745 h 412992"/>
                <a:gd name="connsiteX31" fmla="*/ 67650 w 412996"/>
                <a:gd name="connsiteY31" fmla="*/ 243088 h 412992"/>
                <a:gd name="connsiteX32" fmla="*/ 39103 w 412996"/>
                <a:gd name="connsiteY32" fmla="*/ 254479 h 412992"/>
                <a:gd name="connsiteX33" fmla="*/ 26025 w 412996"/>
                <a:gd name="connsiteY33" fmla="*/ 256870 h 412992"/>
                <a:gd name="connsiteX34" fmla="*/ 37697 w 412996"/>
                <a:gd name="connsiteY34" fmla="*/ 287807 h 412992"/>
                <a:gd name="connsiteX35" fmla="*/ 75385 w 412996"/>
                <a:gd name="connsiteY35" fmla="*/ 339417 h 412992"/>
                <a:gd name="connsiteX36" fmla="*/ 78197 w 412996"/>
                <a:gd name="connsiteY36" fmla="*/ 357557 h 412992"/>
                <a:gd name="connsiteX37" fmla="*/ 59916 w 412996"/>
                <a:gd name="connsiteY37" fmla="*/ 353198 h 412992"/>
                <a:gd name="connsiteX38" fmla="*/ 8166 w 412996"/>
                <a:gd name="connsiteY38" fmla="*/ 271354 h 412992"/>
                <a:gd name="connsiteX39" fmla="*/ -2100 w 412996"/>
                <a:gd name="connsiteY39" fmla="*/ 211870 h 412992"/>
                <a:gd name="connsiteX40" fmla="*/ 11682 w 412996"/>
                <a:gd name="connsiteY40" fmla="*/ 127776 h 412992"/>
                <a:gd name="connsiteX41" fmla="*/ 36713 w 412996"/>
                <a:gd name="connsiteY41" fmla="*/ 82495 h 412992"/>
                <a:gd name="connsiteX42" fmla="*/ 50635 w 412996"/>
                <a:gd name="connsiteY42" fmla="*/ 80245 h 412992"/>
                <a:gd name="connsiteX43" fmla="*/ 49088 w 412996"/>
                <a:gd name="connsiteY43" fmla="*/ 101479 h 412992"/>
                <a:gd name="connsiteX44" fmla="*/ 21947 w 412996"/>
                <a:gd name="connsiteY44" fmla="*/ 165745 h 412992"/>
                <a:gd name="connsiteX45" fmla="*/ 19275 w 412996"/>
                <a:gd name="connsiteY45" fmla="*/ 205401 h 412992"/>
                <a:gd name="connsiteX46" fmla="*/ 20260 w 412996"/>
                <a:gd name="connsiteY46" fmla="*/ 234651 h 412992"/>
                <a:gd name="connsiteX47" fmla="*/ 48807 w 412996"/>
                <a:gd name="connsiteY47" fmla="*/ 230854 h 412992"/>
                <a:gd name="connsiteX48" fmla="*/ 54291 w 412996"/>
                <a:gd name="connsiteY48" fmla="*/ 213838 h 412992"/>
                <a:gd name="connsiteX49" fmla="*/ 86635 w 412996"/>
                <a:gd name="connsiteY49" fmla="*/ 181916 h 412992"/>
                <a:gd name="connsiteX50" fmla="*/ 127838 w 412996"/>
                <a:gd name="connsiteY50" fmla="*/ 192041 h 412992"/>
                <a:gd name="connsiteX51" fmla="*/ 149494 w 412996"/>
                <a:gd name="connsiteY51" fmla="*/ 199635 h 412992"/>
                <a:gd name="connsiteX52" fmla="*/ 165525 w 412996"/>
                <a:gd name="connsiteY52" fmla="*/ 188104 h 412992"/>
                <a:gd name="connsiteX53" fmla="*/ 164963 w 412996"/>
                <a:gd name="connsiteY53" fmla="*/ 161807 h 412992"/>
                <a:gd name="connsiteX54" fmla="*/ 152588 w 412996"/>
                <a:gd name="connsiteY54" fmla="*/ 121026 h 412992"/>
                <a:gd name="connsiteX55" fmla="*/ 125447 w 412996"/>
                <a:gd name="connsiteY55" fmla="*/ 56057 h 412992"/>
                <a:gd name="connsiteX56" fmla="*/ 123197 w 412996"/>
                <a:gd name="connsiteY56" fmla="*/ 38760 h 412992"/>
                <a:gd name="connsiteX57" fmla="*/ 95916 w 412996"/>
                <a:gd name="connsiteY57" fmla="*/ 52963 h 412992"/>
                <a:gd name="connsiteX58" fmla="*/ 83541 w 412996"/>
                <a:gd name="connsiteY58" fmla="*/ 60557 h 412992"/>
                <a:gd name="connsiteX59" fmla="*/ 71447 w 412996"/>
                <a:gd name="connsiteY59" fmla="*/ 47479 h 412992"/>
                <a:gd name="connsiteX60" fmla="*/ 121932 w 412996"/>
                <a:gd name="connsiteY60" fmla="*/ 14010 h 412992"/>
                <a:gd name="connsiteX61" fmla="*/ 204197 w 412996"/>
                <a:gd name="connsiteY61" fmla="*/ -2302 h 412992"/>
                <a:gd name="connsiteX62" fmla="*/ 287166 w 412996"/>
                <a:gd name="connsiteY62" fmla="*/ 14432 h 412992"/>
                <a:gd name="connsiteX63" fmla="*/ 409650 w 412996"/>
                <a:gd name="connsiteY63" fmla="*/ 176010 h 412992"/>
                <a:gd name="connsiteX64" fmla="*/ 407400 w 412996"/>
                <a:gd name="connsiteY64" fmla="*/ 246604 h 412992"/>
                <a:gd name="connsiteX65" fmla="*/ 246385 w 412996"/>
                <a:gd name="connsiteY65" fmla="*/ 407620 h 412992"/>
                <a:gd name="connsiteX66" fmla="*/ 169744 w 412996"/>
                <a:gd name="connsiteY66" fmla="*/ 408885 h 412992"/>
                <a:gd name="connsiteX67" fmla="*/ 310369 w 412996"/>
                <a:gd name="connsiteY67" fmla="*/ 357135 h 412992"/>
                <a:gd name="connsiteX68" fmla="*/ 370697 w 412996"/>
                <a:gd name="connsiteY68" fmla="*/ 287807 h 412992"/>
                <a:gd name="connsiteX69" fmla="*/ 375760 w 412996"/>
                <a:gd name="connsiteY69" fmla="*/ 275995 h 412992"/>
                <a:gd name="connsiteX70" fmla="*/ 356635 w 412996"/>
                <a:gd name="connsiteY70" fmla="*/ 278245 h 412992"/>
                <a:gd name="connsiteX71" fmla="*/ 341728 w 412996"/>
                <a:gd name="connsiteY71" fmla="*/ 287807 h 412992"/>
                <a:gd name="connsiteX72" fmla="*/ 316978 w 412996"/>
                <a:gd name="connsiteY72" fmla="*/ 298635 h 412992"/>
                <a:gd name="connsiteX73" fmla="*/ 286744 w 412996"/>
                <a:gd name="connsiteY73" fmla="*/ 282042 h 412992"/>
                <a:gd name="connsiteX74" fmla="*/ 270713 w 412996"/>
                <a:gd name="connsiteY74" fmla="*/ 268542 h 412992"/>
                <a:gd name="connsiteX75" fmla="*/ 244416 w 412996"/>
                <a:gd name="connsiteY75" fmla="*/ 276135 h 412992"/>
                <a:gd name="connsiteX76" fmla="*/ 234432 w 412996"/>
                <a:gd name="connsiteY76" fmla="*/ 317479 h 412992"/>
                <a:gd name="connsiteX77" fmla="*/ 251025 w 412996"/>
                <a:gd name="connsiteY77" fmla="*/ 328167 h 412992"/>
                <a:gd name="connsiteX78" fmla="*/ 274228 w 412996"/>
                <a:gd name="connsiteY78" fmla="*/ 337448 h 412992"/>
                <a:gd name="connsiteX79" fmla="*/ 289275 w 412996"/>
                <a:gd name="connsiteY79" fmla="*/ 361495 h 412992"/>
                <a:gd name="connsiteX80" fmla="*/ 310369 w 412996"/>
                <a:gd name="connsiteY80" fmla="*/ 357135 h 412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412996" h="412992">
                  <a:moveTo>
                    <a:pt x="169744" y="408885"/>
                  </a:moveTo>
                  <a:cubicBezTo>
                    <a:pt x="146260" y="404667"/>
                    <a:pt x="114057" y="393276"/>
                    <a:pt x="107307" y="387088"/>
                  </a:cubicBezTo>
                  <a:cubicBezTo>
                    <a:pt x="100978" y="381182"/>
                    <a:pt x="105338" y="368948"/>
                    <a:pt x="113775" y="368948"/>
                  </a:cubicBezTo>
                  <a:cubicBezTo>
                    <a:pt x="115603" y="368948"/>
                    <a:pt x="120103" y="370495"/>
                    <a:pt x="123760" y="372323"/>
                  </a:cubicBezTo>
                  <a:cubicBezTo>
                    <a:pt x="147103" y="383854"/>
                    <a:pt x="167635" y="388776"/>
                    <a:pt x="197869" y="389620"/>
                  </a:cubicBezTo>
                  <a:cubicBezTo>
                    <a:pt x="224307" y="390463"/>
                    <a:pt x="238510" y="388776"/>
                    <a:pt x="258900" y="382307"/>
                  </a:cubicBezTo>
                  <a:cubicBezTo>
                    <a:pt x="270150" y="378792"/>
                    <a:pt x="270291" y="378651"/>
                    <a:pt x="270291" y="374151"/>
                  </a:cubicBezTo>
                  <a:cubicBezTo>
                    <a:pt x="270291" y="371620"/>
                    <a:pt x="268603" y="366135"/>
                    <a:pt x="266635" y="362057"/>
                  </a:cubicBezTo>
                  <a:cubicBezTo>
                    <a:pt x="262557" y="354042"/>
                    <a:pt x="256510" y="349260"/>
                    <a:pt x="250463" y="349260"/>
                  </a:cubicBezTo>
                  <a:cubicBezTo>
                    <a:pt x="237103" y="349260"/>
                    <a:pt x="222057" y="339557"/>
                    <a:pt x="215869" y="327182"/>
                  </a:cubicBezTo>
                  <a:cubicBezTo>
                    <a:pt x="212353" y="319870"/>
                    <a:pt x="211932" y="317620"/>
                    <a:pt x="212072" y="305667"/>
                  </a:cubicBezTo>
                  <a:cubicBezTo>
                    <a:pt x="212072" y="295260"/>
                    <a:pt x="212775" y="290479"/>
                    <a:pt x="215307" y="284292"/>
                  </a:cubicBezTo>
                  <a:cubicBezTo>
                    <a:pt x="225150" y="259120"/>
                    <a:pt x="244275" y="243932"/>
                    <a:pt x="264385" y="245479"/>
                  </a:cubicBezTo>
                  <a:cubicBezTo>
                    <a:pt x="275775" y="246323"/>
                    <a:pt x="284635" y="251104"/>
                    <a:pt x="297713" y="263620"/>
                  </a:cubicBezTo>
                  <a:cubicBezTo>
                    <a:pt x="309525" y="274870"/>
                    <a:pt x="313322" y="277542"/>
                    <a:pt x="317822" y="277542"/>
                  </a:cubicBezTo>
                  <a:cubicBezTo>
                    <a:pt x="319228" y="277542"/>
                    <a:pt x="324853" y="274167"/>
                    <a:pt x="330197" y="270088"/>
                  </a:cubicBezTo>
                  <a:cubicBezTo>
                    <a:pt x="345525" y="258557"/>
                    <a:pt x="359307" y="253635"/>
                    <a:pt x="376463" y="253635"/>
                  </a:cubicBezTo>
                  <a:lnTo>
                    <a:pt x="383916" y="253635"/>
                  </a:lnTo>
                  <a:lnTo>
                    <a:pt x="385322" y="247729"/>
                  </a:lnTo>
                  <a:cubicBezTo>
                    <a:pt x="390525" y="227338"/>
                    <a:pt x="391510" y="194432"/>
                    <a:pt x="387713" y="172776"/>
                  </a:cubicBezTo>
                  <a:cubicBezTo>
                    <a:pt x="374072" y="95151"/>
                    <a:pt x="313041" y="34260"/>
                    <a:pt x="235135" y="20760"/>
                  </a:cubicBezTo>
                  <a:cubicBezTo>
                    <a:pt x="214463" y="17245"/>
                    <a:pt x="180291" y="18510"/>
                    <a:pt x="159338" y="23573"/>
                  </a:cubicBezTo>
                  <a:lnTo>
                    <a:pt x="143447" y="27510"/>
                  </a:lnTo>
                  <a:lnTo>
                    <a:pt x="144432" y="36932"/>
                  </a:lnTo>
                  <a:cubicBezTo>
                    <a:pt x="149072" y="82916"/>
                    <a:pt x="151041" y="89526"/>
                    <a:pt x="163557" y="101901"/>
                  </a:cubicBezTo>
                  <a:cubicBezTo>
                    <a:pt x="178182" y="116245"/>
                    <a:pt x="181557" y="124823"/>
                    <a:pt x="186057" y="159135"/>
                  </a:cubicBezTo>
                  <a:cubicBezTo>
                    <a:pt x="188447" y="178260"/>
                    <a:pt x="188728" y="183323"/>
                    <a:pt x="187322" y="188948"/>
                  </a:cubicBezTo>
                  <a:cubicBezTo>
                    <a:pt x="182260" y="210323"/>
                    <a:pt x="159900" y="224526"/>
                    <a:pt x="138807" y="219885"/>
                  </a:cubicBezTo>
                  <a:cubicBezTo>
                    <a:pt x="135010" y="219041"/>
                    <a:pt x="126150" y="215104"/>
                    <a:pt x="119119" y="211026"/>
                  </a:cubicBezTo>
                  <a:cubicBezTo>
                    <a:pt x="108010" y="204698"/>
                    <a:pt x="105338" y="203713"/>
                    <a:pt x="97182" y="203291"/>
                  </a:cubicBezTo>
                  <a:cubicBezTo>
                    <a:pt x="82838" y="202448"/>
                    <a:pt x="74822" y="208354"/>
                    <a:pt x="74822" y="219745"/>
                  </a:cubicBezTo>
                  <a:cubicBezTo>
                    <a:pt x="74822" y="228323"/>
                    <a:pt x="71728" y="238448"/>
                    <a:pt x="67650" y="243088"/>
                  </a:cubicBezTo>
                  <a:cubicBezTo>
                    <a:pt x="62447" y="248995"/>
                    <a:pt x="54713" y="252088"/>
                    <a:pt x="39103" y="254479"/>
                  </a:cubicBezTo>
                  <a:cubicBezTo>
                    <a:pt x="32213" y="255463"/>
                    <a:pt x="26447" y="256588"/>
                    <a:pt x="26025" y="256870"/>
                  </a:cubicBezTo>
                  <a:cubicBezTo>
                    <a:pt x="25182" y="257854"/>
                    <a:pt x="32635" y="277542"/>
                    <a:pt x="37697" y="287807"/>
                  </a:cubicBezTo>
                  <a:cubicBezTo>
                    <a:pt x="46697" y="305667"/>
                    <a:pt x="61322" y="325776"/>
                    <a:pt x="75385" y="339417"/>
                  </a:cubicBezTo>
                  <a:cubicBezTo>
                    <a:pt x="83260" y="347010"/>
                    <a:pt x="84103" y="352917"/>
                    <a:pt x="78197" y="357557"/>
                  </a:cubicBezTo>
                  <a:cubicBezTo>
                    <a:pt x="72291" y="362198"/>
                    <a:pt x="68494" y="361354"/>
                    <a:pt x="59916" y="353198"/>
                  </a:cubicBezTo>
                  <a:cubicBezTo>
                    <a:pt x="38119" y="332526"/>
                    <a:pt x="18432" y="301448"/>
                    <a:pt x="8166" y="271354"/>
                  </a:cubicBezTo>
                  <a:cubicBezTo>
                    <a:pt x="853" y="250401"/>
                    <a:pt x="-1256" y="237604"/>
                    <a:pt x="-2100" y="211870"/>
                  </a:cubicBezTo>
                  <a:cubicBezTo>
                    <a:pt x="-3225" y="177698"/>
                    <a:pt x="150" y="157026"/>
                    <a:pt x="11682" y="127776"/>
                  </a:cubicBezTo>
                  <a:cubicBezTo>
                    <a:pt x="17166" y="113573"/>
                    <a:pt x="31088" y="88401"/>
                    <a:pt x="36713" y="82495"/>
                  </a:cubicBezTo>
                  <a:cubicBezTo>
                    <a:pt x="41213" y="77713"/>
                    <a:pt x="46275" y="77010"/>
                    <a:pt x="50635" y="80245"/>
                  </a:cubicBezTo>
                  <a:cubicBezTo>
                    <a:pt x="56822" y="84885"/>
                    <a:pt x="56400" y="90370"/>
                    <a:pt x="49088" y="101479"/>
                  </a:cubicBezTo>
                  <a:cubicBezTo>
                    <a:pt x="36432" y="120604"/>
                    <a:pt x="27572" y="141416"/>
                    <a:pt x="21947" y="165745"/>
                  </a:cubicBezTo>
                  <a:cubicBezTo>
                    <a:pt x="19838" y="174745"/>
                    <a:pt x="19275" y="182620"/>
                    <a:pt x="19275" y="205401"/>
                  </a:cubicBezTo>
                  <a:cubicBezTo>
                    <a:pt x="19275" y="221010"/>
                    <a:pt x="19697" y="234088"/>
                    <a:pt x="20260" y="234651"/>
                  </a:cubicBezTo>
                  <a:cubicBezTo>
                    <a:pt x="21525" y="235916"/>
                    <a:pt x="44447" y="232823"/>
                    <a:pt x="48807" y="230854"/>
                  </a:cubicBezTo>
                  <a:cubicBezTo>
                    <a:pt x="52322" y="229307"/>
                    <a:pt x="52744" y="228041"/>
                    <a:pt x="54291" y="213838"/>
                  </a:cubicBezTo>
                  <a:cubicBezTo>
                    <a:pt x="56119" y="197526"/>
                    <a:pt x="69057" y="184729"/>
                    <a:pt x="86635" y="181916"/>
                  </a:cubicBezTo>
                  <a:cubicBezTo>
                    <a:pt x="98728" y="179948"/>
                    <a:pt x="108994" y="182479"/>
                    <a:pt x="127838" y="192041"/>
                  </a:cubicBezTo>
                  <a:cubicBezTo>
                    <a:pt x="141900" y="199073"/>
                    <a:pt x="145697" y="200479"/>
                    <a:pt x="149494" y="199635"/>
                  </a:cubicBezTo>
                  <a:cubicBezTo>
                    <a:pt x="156385" y="198229"/>
                    <a:pt x="162853" y="193588"/>
                    <a:pt x="165525" y="188104"/>
                  </a:cubicBezTo>
                  <a:cubicBezTo>
                    <a:pt x="167775" y="183323"/>
                    <a:pt x="167775" y="181916"/>
                    <a:pt x="164963" y="161807"/>
                  </a:cubicBezTo>
                  <a:cubicBezTo>
                    <a:pt x="161307" y="134385"/>
                    <a:pt x="159057" y="126932"/>
                    <a:pt x="152588" y="121026"/>
                  </a:cubicBezTo>
                  <a:cubicBezTo>
                    <a:pt x="133885" y="104151"/>
                    <a:pt x="129244" y="92901"/>
                    <a:pt x="125447" y="56057"/>
                  </a:cubicBezTo>
                  <a:cubicBezTo>
                    <a:pt x="124463" y="47620"/>
                    <a:pt x="123619" y="39745"/>
                    <a:pt x="123197" y="38760"/>
                  </a:cubicBezTo>
                  <a:cubicBezTo>
                    <a:pt x="122494" y="36370"/>
                    <a:pt x="108994" y="43401"/>
                    <a:pt x="95916" y="52963"/>
                  </a:cubicBezTo>
                  <a:cubicBezTo>
                    <a:pt x="90853" y="56620"/>
                    <a:pt x="85369" y="59995"/>
                    <a:pt x="83541" y="60557"/>
                  </a:cubicBezTo>
                  <a:cubicBezTo>
                    <a:pt x="76228" y="62385"/>
                    <a:pt x="69478" y="55073"/>
                    <a:pt x="71447" y="47479"/>
                  </a:cubicBezTo>
                  <a:cubicBezTo>
                    <a:pt x="72994" y="41432"/>
                    <a:pt x="100135" y="23432"/>
                    <a:pt x="121932" y="14010"/>
                  </a:cubicBezTo>
                  <a:cubicBezTo>
                    <a:pt x="147807" y="2760"/>
                    <a:pt x="173541" y="-2302"/>
                    <a:pt x="204197" y="-2302"/>
                  </a:cubicBezTo>
                  <a:cubicBezTo>
                    <a:pt x="235275" y="-2302"/>
                    <a:pt x="260025" y="2760"/>
                    <a:pt x="287166" y="14432"/>
                  </a:cubicBezTo>
                  <a:cubicBezTo>
                    <a:pt x="352275" y="42698"/>
                    <a:pt x="399525" y="104995"/>
                    <a:pt x="409650" y="176010"/>
                  </a:cubicBezTo>
                  <a:cubicBezTo>
                    <a:pt x="411760" y="191479"/>
                    <a:pt x="410494" y="232541"/>
                    <a:pt x="407400" y="246604"/>
                  </a:cubicBezTo>
                  <a:cubicBezTo>
                    <a:pt x="389541" y="327885"/>
                    <a:pt x="327807" y="389479"/>
                    <a:pt x="246385" y="407620"/>
                  </a:cubicBezTo>
                  <a:cubicBezTo>
                    <a:pt x="231338" y="410995"/>
                    <a:pt x="184932" y="411838"/>
                    <a:pt x="169744" y="408885"/>
                  </a:cubicBezTo>
                  <a:close/>
                  <a:moveTo>
                    <a:pt x="310369" y="357135"/>
                  </a:moveTo>
                  <a:cubicBezTo>
                    <a:pt x="334135" y="340963"/>
                    <a:pt x="357338" y="314245"/>
                    <a:pt x="370697" y="287807"/>
                  </a:cubicBezTo>
                  <a:cubicBezTo>
                    <a:pt x="373510" y="282182"/>
                    <a:pt x="375760" y="276838"/>
                    <a:pt x="375760" y="275995"/>
                  </a:cubicBezTo>
                  <a:cubicBezTo>
                    <a:pt x="375760" y="274026"/>
                    <a:pt x="363385" y="275432"/>
                    <a:pt x="356635" y="278245"/>
                  </a:cubicBezTo>
                  <a:cubicBezTo>
                    <a:pt x="354103" y="279229"/>
                    <a:pt x="347494" y="283588"/>
                    <a:pt x="341728" y="287807"/>
                  </a:cubicBezTo>
                  <a:cubicBezTo>
                    <a:pt x="329635" y="296948"/>
                    <a:pt x="325838" y="298635"/>
                    <a:pt x="316978" y="298635"/>
                  </a:cubicBezTo>
                  <a:cubicBezTo>
                    <a:pt x="307275" y="298495"/>
                    <a:pt x="299682" y="294417"/>
                    <a:pt x="286744" y="282042"/>
                  </a:cubicBezTo>
                  <a:cubicBezTo>
                    <a:pt x="280275" y="275854"/>
                    <a:pt x="273103" y="269807"/>
                    <a:pt x="270713" y="268542"/>
                  </a:cubicBezTo>
                  <a:cubicBezTo>
                    <a:pt x="261572" y="263901"/>
                    <a:pt x="253416" y="266292"/>
                    <a:pt x="244416" y="276135"/>
                  </a:cubicBezTo>
                  <a:cubicBezTo>
                    <a:pt x="234010" y="287667"/>
                    <a:pt x="229369" y="306792"/>
                    <a:pt x="234432" y="317479"/>
                  </a:cubicBezTo>
                  <a:cubicBezTo>
                    <a:pt x="237103" y="322963"/>
                    <a:pt x="244978" y="328167"/>
                    <a:pt x="251025" y="328167"/>
                  </a:cubicBezTo>
                  <a:cubicBezTo>
                    <a:pt x="257635" y="328167"/>
                    <a:pt x="268463" y="332385"/>
                    <a:pt x="274228" y="337448"/>
                  </a:cubicBezTo>
                  <a:cubicBezTo>
                    <a:pt x="280978" y="343213"/>
                    <a:pt x="285900" y="351088"/>
                    <a:pt x="289275" y="361495"/>
                  </a:cubicBezTo>
                  <a:cubicBezTo>
                    <a:pt x="292088" y="370213"/>
                    <a:pt x="290822" y="370354"/>
                    <a:pt x="310369" y="357135"/>
                  </a:cubicBezTo>
                  <a:close/>
                </a:path>
              </a:pathLst>
            </a:custGeom>
            <a:solidFill>
              <a:schemeClr val="tx1"/>
            </a:solidFill>
            <a:ln w="140" cap="flat">
              <a:noFill/>
              <a:prstDash val="solid"/>
              <a:miter/>
            </a:ln>
          </p:spPr>
          <p:txBody>
            <a:bodyPr rtlCol="0" anchor="ctr"/>
            <a:lstStyle/>
            <a:p>
              <a:endParaRPr lang="en-GB"/>
            </a:p>
          </p:txBody>
        </p:sp>
        <p:sp>
          <p:nvSpPr>
            <p:cNvPr id="168" name="Freeform: Shape 498">
              <a:extLst>
                <a:ext uri="{FF2B5EF4-FFF2-40B4-BE49-F238E27FC236}">
                  <a16:creationId xmlns:a16="http://schemas.microsoft.com/office/drawing/2014/main" id="{23DC6E4D-E20A-E89B-6757-B3A147A821D3}"/>
                </a:ext>
              </a:extLst>
            </p:cNvPr>
            <p:cNvSpPr/>
            <p:nvPr/>
          </p:nvSpPr>
          <p:spPr>
            <a:xfrm flipV="1">
              <a:off x="4398508" y="2229919"/>
              <a:ext cx="69644" cy="81442"/>
            </a:xfrm>
            <a:custGeom>
              <a:avLst/>
              <a:gdLst>
                <a:gd name="connsiteX0" fmla="*/ 22799 w 69644"/>
                <a:gd name="connsiteY0" fmla="*/ 74999 h 81442"/>
                <a:gd name="connsiteX1" fmla="*/ -2654 w 69644"/>
                <a:gd name="connsiteY1" fmla="*/ 50249 h 81442"/>
                <a:gd name="connsiteX2" fmla="*/ 4517 w 69644"/>
                <a:gd name="connsiteY2" fmla="*/ 20156 h 81442"/>
                <a:gd name="connsiteX3" fmla="*/ 43471 w 69644"/>
                <a:gd name="connsiteY3" fmla="*/ 2156 h 81442"/>
                <a:gd name="connsiteX4" fmla="*/ 63861 w 69644"/>
                <a:gd name="connsiteY4" fmla="*/ 17203 h 81442"/>
                <a:gd name="connsiteX5" fmla="*/ 64564 w 69644"/>
                <a:gd name="connsiteY5" fmla="*/ 50671 h 81442"/>
                <a:gd name="connsiteX6" fmla="*/ 56549 w 69644"/>
                <a:gd name="connsiteY6" fmla="*/ 63890 h 81442"/>
                <a:gd name="connsiteX7" fmla="*/ 32783 w 69644"/>
                <a:gd name="connsiteY7" fmla="*/ 78093 h 81442"/>
                <a:gd name="connsiteX8" fmla="*/ 22799 w 69644"/>
                <a:gd name="connsiteY8" fmla="*/ 74999 h 81442"/>
                <a:gd name="connsiteX9" fmla="*/ 39533 w 69644"/>
                <a:gd name="connsiteY9" fmla="*/ 50531 h 81442"/>
                <a:gd name="connsiteX10" fmla="*/ 44736 w 69644"/>
                <a:gd name="connsiteY10" fmla="*/ 35765 h 81442"/>
                <a:gd name="connsiteX11" fmla="*/ 44736 w 69644"/>
                <a:gd name="connsiteY11" fmla="*/ 25921 h 81442"/>
                <a:gd name="connsiteX12" fmla="*/ 36861 w 69644"/>
                <a:gd name="connsiteY12" fmla="*/ 22265 h 81442"/>
                <a:gd name="connsiteX13" fmla="*/ 28002 w 69644"/>
                <a:gd name="connsiteY13" fmla="*/ 19874 h 81442"/>
                <a:gd name="connsiteX14" fmla="*/ 18158 w 69644"/>
                <a:gd name="connsiteY14" fmla="*/ 43499 h 81442"/>
                <a:gd name="connsiteX15" fmla="*/ 33205 w 69644"/>
                <a:gd name="connsiteY15" fmla="*/ 55593 h 81442"/>
                <a:gd name="connsiteX16" fmla="*/ 39533 w 69644"/>
                <a:gd name="connsiteY16" fmla="*/ 50531 h 81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9644" h="81442">
                  <a:moveTo>
                    <a:pt x="22799" y="74999"/>
                  </a:moveTo>
                  <a:cubicBezTo>
                    <a:pt x="11127" y="66140"/>
                    <a:pt x="-967" y="54328"/>
                    <a:pt x="-2654" y="50249"/>
                  </a:cubicBezTo>
                  <a:cubicBezTo>
                    <a:pt x="-5186" y="44203"/>
                    <a:pt x="-4483" y="41390"/>
                    <a:pt x="4517" y="20156"/>
                  </a:cubicBezTo>
                  <a:cubicBezTo>
                    <a:pt x="15486" y="-5579"/>
                    <a:pt x="20408" y="-7829"/>
                    <a:pt x="43471" y="2156"/>
                  </a:cubicBezTo>
                  <a:cubicBezTo>
                    <a:pt x="58096" y="8484"/>
                    <a:pt x="61189" y="10734"/>
                    <a:pt x="63861" y="17203"/>
                  </a:cubicBezTo>
                  <a:cubicBezTo>
                    <a:pt x="65971" y="22265"/>
                    <a:pt x="66392" y="39562"/>
                    <a:pt x="64564" y="50671"/>
                  </a:cubicBezTo>
                  <a:cubicBezTo>
                    <a:pt x="63580" y="56578"/>
                    <a:pt x="62314" y="58546"/>
                    <a:pt x="56549" y="63890"/>
                  </a:cubicBezTo>
                  <a:cubicBezTo>
                    <a:pt x="44033" y="75140"/>
                    <a:pt x="39252" y="78093"/>
                    <a:pt x="32783" y="78093"/>
                  </a:cubicBezTo>
                  <a:cubicBezTo>
                    <a:pt x="28846" y="78093"/>
                    <a:pt x="25471" y="77109"/>
                    <a:pt x="22799" y="74999"/>
                  </a:cubicBezTo>
                  <a:close/>
                  <a:moveTo>
                    <a:pt x="39533" y="50531"/>
                  </a:moveTo>
                  <a:cubicBezTo>
                    <a:pt x="44596" y="45749"/>
                    <a:pt x="44736" y="45328"/>
                    <a:pt x="44736" y="35765"/>
                  </a:cubicBezTo>
                  <a:lnTo>
                    <a:pt x="44736" y="25921"/>
                  </a:lnTo>
                  <a:lnTo>
                    <a:pt x="36861" y="22265"/>
                  </a:lnTo>
                  <a:cubicBezTo>
                    <a:pt x="32502" y="20296"/>
                    <a:pt x="28564" y="19312"/>
                    <a:pt x="28002" y="19874"/>
                  </a:cubicBezTo>
                  <a:cubicBezTo>
                    <a:pt x="26314" y="21843"/>
                    <a:pt x="17596" y="42937"/>
                    <a:pt x="18158" y="43499"/>
                  </a:cubicBezTo>
                  <a:cubicBezTo>
                    <a:pt x="25049" y="49687"/>
                    <a:pt x="32502" y="55593"/>
                    <a:pt x="33205" y="55593"/>
                  </a:cubicBezTo>
                  <a:cubicBezTo>
                    <a:pt x="33767" y="55593"/>
                    <a:pt x="36580" y="53343"/>
                    <a:pt x="39533" y="50531"/>
                  </a:cubicBezTo>
                  <a:close/>
                </a:path>
              </a:pathLst>
            </a:custGeom>
            <a:solidFill>
              <a:schemeClr val="accent4"/>
            </a:solidFill>
            <a:ln w="140" cap="flat">
              <a:noFill/>
              <a:prstDash val="solid"/>
              <a:miter/>
            </a:ln>
          </p:spPr>
          <p:txBody>
            <a:bodyPr rtlCol="0" anchor="ctr"/>
            <a:lstStyle/>
            <a:p>
              <a:endParaRPr lang="en-GB"/>
            </a:p>
          </p:txBody>
        </p:sp>
        <p:sp>
          <p:nvSpPr>
            <p:cNvPr id="169" name="Freeform: Shape 499">
              <a:extLst>
                <a:ext uri="{FF2B5EF4-FFF2-40B4-BE49-F238E27FC236}">
                  <a16:creationId xmlns:a16="http://schemas.microsoft.com/office/drawing/2014/main" id="{D0176A80-3C00-BC35-A391-9B503824214E}"/>
                </a:ext>
              </a:extLst>
            </p:cNvPr>
            <p:cNvSpPr/>
            <p:nvPr/>
          </p:nvSpPr>
          <p:spPr>
            <a:xfrm flipV="1">
              <a:off x="4469509" y="2356570"/>
              <a:ext cx="56411" cy="56097"/>
            </a:xfrm>
            <a:custGeom>
              <a:avLst/>
              <a:gdLst>
                <a:gd name="connsiteX0" fmla="*/ 16918 w 56411"/>
                <a:gd name="connsiteY0" fmla="*/ 51197 h 56097"/>
                <a:gd name="connsiteX1" fmla="*/ 13121 w 56411"/>
                <a:gd name="connsiteY1" fmla="*/ 43041 h 56097"/>
                <a:gd name="connsiteX2" fmla="*/ 6511 w 56411"/>
                <a:gd name="connsiteY2" fmla="*/ 36432 h 56097"/>
                <a:gd name="connsiteX3" fmla="*/ 7074 w 56411"/>
                <a:gd name="connsiteY3" fmla="*/ 15760 h 56097"/>
                <a:gd name="connsiteX4" fmla="*/ 12699 w 56411"/>
                <a:gd name="connsiteY4" fmla="*/ 11541 h 56097"/>
                <a:gd name="connsiteX5" fmla="*/ 19027 w 56411"/>
                <a:gd name="connsiteY5" fmla="*/ -1678 h 56097"/>
                <a:gd name="connsiteX6" fmla="*/ 34074 w 56411"/>
                <a:gd name="connsiteY6" fmla="*/ 9150 h 56097"/>
                <a:gd name="connsiteX7" fmla="*/ 40402 w 56411"/>
                <a:gd name="connsiteY7" fmla="*/ 15479 h 56097"/>
                <a:gd name="connsiteX8" fmla="*/ 52074 w 56411"/>
                <a:gd name="connsiteY8" fmla="*/ 25744 h 56097"/>
                <a:gd name="connsiteX9" fmla="*/ 39699 w 56411"/>
                <a:gd name="connsiteY9" fmla="*/ 36432 h 56097"/>
                <a:gd name="connsiteX10" fmla="*/ 33793 w 56411"/>
                <a:gd name="connsiteY10" fmla="*/ 42479 h 56097"/>
                <a:gd name="connsiteX11" fmla="*/ 16918 w 56411"/>
                <a:gd name="connsiteY11" fmla="*/ 51197 h 56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6411" h="56097">
                  <a:moveTo>
                    <a:pt x="16918" y="51197"/>
                  </a:moveTo>
                  <a:cubicBezTo>
                    <a:pt x="15089" y="49791"/>
                    <a:pt x="13683" y="46557"/>
                    <a:pt x="13121" y="43041"/>
                  </a:cubicBezTo>
                  <a:cubicBezTo>
                    <a:pt x="12418" y="37416"/>
                    <a:pt x="12136" y="37135"/>
                    <a:pt x="6511" y="36432"/>
                  </a:cubicBezTo>
                  <a:cubicBezTo>
                    <a:pt x="-8254" y="34463"/>
                    <a:pt x="-7832" y="15760"/>
                    <a:pt x="7074" y="15760"/>
                  </a:cubicBezTo>
                  <a:cubicBezTo>
                    <a:pt x="12418" y="15760"/>
                    <a:pt x="12699" y="15479"/>
                    <a:pt x="12699" y="11541"/>
                  </a:cubicBezTo>
                  <a:cubicBezTo>
                    <a:pt x="12699" y="6338"/>
                    <a:pt x="15933" y="-412"/>
                    <a:pt x="19027" y="-1678"/>
                  </a:cubicBezTo>
                  <a:cubicBezTo>
                    <a:pt x="26480" y="-4490"/>
                    <a:pt x="33511" y="572"/>
                    <a:pt x="34074" y="9150"/>
                  </a:cubicBezTo>
                  <a:cubicBezTo>
                    <a:pt x="34496" y="15057"/>
                    <a:pt x="34496" y="15057"/>
                    <a:pt x="40402" y="15479"/>
                  </a:cubicBezTo>
                  <a:cubicBezTo>
                    <a:pt x="46730" y="15900"/>
                    <a:pt x="52074" y="20682"/>
                    <a:pt x="52074" y="25744"/>
                  </a:cubicBezTo>
                  <a:cubicBezTo>
                    <a:pt x="52074" y="30385"/>
                    <a:pt x="46168" y="35588"/>
                    <a:pt x="39699" y="36432"/>
                  </a:cubicBezTo>
                  <a:cubicBezTo>
                    <a:pt x="33933" y="37135"/>
                    <a:pt x="33793" y="37416"/>
                    <a:pt x="33793" y="42479"/>
                  </a:cubicBezTo>
                  <a:cubicBezTo>
                    <a:pt x="33793" y="51900"/>
                    <a:pt x="24089" y="56963"/>
                    <a:pt x="16918" y="51197"/>
                  </a:cubicBezTo>
                  <a:close/>
                </a:path>
              </a:pathLst>
            </a:custGeom>
            <a:solidFill>
              <a:schemeClr val="accent4"/>
            </a:solidFill>
            <a:ln w="140" cap="flat">
              <a:noFill/>
              <a:prstDash val="solid"/>
              <a:miter/>
            </a:ln>
          </p:spPr>
          <p:txBody>
            <a:bodyPr rtlCol="0" anchor="ctr"/>
            <a:lstStyle/>
            <a:p>
              <a:endParaRPr lang="en-GB"/>
            </a:p>
          </p:txBody>
        </p:sp>
        <p:sp>
          <p:nvSpPr>
            <p:cNvPr id="170" name="Freeform: Shape 500">
              <a:extLst>
                <a:ext uri="{FF2B5EF4-FFF2-40B4-BE49-F238E27FC236}">
                  <a16:creationId xmlns:a16="http://schemas.microsoft.com/office/drawing/2014/main" id="{68D3EE4E-F36B-40FD-3D37-D3DE26EFE298}"/>
                </a:ext>
              </a:extLst>
            </p:cNvPr>
            <p:cNvSpPr/>
            <p:nvPr/>
          </p:nvSpPr>
          <p:spPr>
            <a:xfrm flipV="1">
              <a:off x="4193315" y="2390337"/>
              <a:ext cx="125815" cy="129593"/>
            </a:xfrm>
            <a:custGeom>
              <a:avLst/>
              <a:gdLst>
                <a:gd name="connsiteX0" fmla="*/ 76829 w 125815"/>
                <a:gd name="connsiteY0" fmla="*/ 125824 h 129593"/>
                <a:gd name="connsiteX1" fmla="*/ 56860 w 125815"/>
                <a:gd name="connsiteY1" fmla="*/ 108246 h 129593"/>
                <a:gd name="connsiteX2" fmla="*/ 32110 w 125815"/>
                <a:gd name="connsiteY2" fmla="*/ 84903 h 129593"/>
                <a:gd name="connsiteX3" fmla="*/ 16782 w 125815"/>
                <a:gd name="connsiteY3" fmla="*/ 77731 h 129593"/>
                <a:gd name="connsiteX4" fmla="*/ -2062 w 125815"/>
                <a:gd name="connsiteY4" fmla="*/ 38637 h 129593"/>
                <a:gd name="connsiteX5" fmla="*/ 10032 w 125815"/>
                <a:gd name="connsiteY5" fmla="*/ 12481 h 129593"/>
                <a:gd name="connsiteX6" fmla="*/ 53204 w 125815"/>
                <a:gd name="connsiteY6" fmla="*/ -879 h 129593"/>
                <a:gd name="connsiteX7" fmla="*/ 78094 w 125815"/>
                <a:gd name="connsiteY7" fmla="*/ 9809 h 129593"/>
                <a:gd name="connsiteX8" fmla="*/ 76547 w 125815"/>
                <a:gd name="connsiteY8" fmla="*/ 22465 h 129593"/>
                <a:gd name="connsiteX9" fmla="*/ 53204 w 125815"/>
                <a:gd name="connsiteY9" fmla="*/ 20918 h 129593"/>
                <a:gd name="connsiteX10" fmla="*/ 26625 w 125815"/>
                <a:gd name="connsiteY10" fmla="*/ 25699 h 129593"/>
                <a:gd name="connsiteX11" fmla="*/ 18610 w 125815"/>
                <a:gd name="connsiteY11" fmla="*/ 49043 h 129593"/>
                <a:gd name="connsiteX12" fmla="*/ 28172 w 125815"/>
                <a:gd name="connsiteY12" fmla="*/ 60293 h 129593"/>
                <a:gd name="connsiteX13" fmla="*/ 58688 w 125815"/>
                <a:gd name="connsiteY13" fmla="*/ 77168 h 129593"/>
                <a:gd name="connsiteX14" fmla="*/ 71766 w 125815"/>
                <a:gd name="connsiteY14" fmla="*/ 92637 h 129593"/>
                <a:gd name="connsiteX15" fmla="*/ 81329 w 125815"/>
                <a:gd name="connsiteY15" fmla="*/ 104590 h 129593"/>
                <a:gd name="connsiteX16" fmla="*/ 99610 w 125815"/>
                <a:gd name="connsiteY16" fmla="*/ 99668 h 129593"/>
                <a:gd name="connsiteX17" fmla="*/ 94266 w 125815"/>
                <a:gd name="connsiteY17" fmla="*/ 54387 h 129593"/>
                <a:gd name="connsiteX18" fmla="*/ 93985 w 125815"/>
                <a:gd name="connsiteY18" fmla="*/ 36668 h 129593"/>
                <a:gd name="connsiteX19" fmla="*/ 112407 w 125815"/>
                <a:gd name="connsiteY19" fmla="*/ 43137 h 129593"/>
                <a:gd name="connsiteX20" fmla="*/ 120985 w 125815"/>
                <a:gd name="connsiteY20" fmla="*/ 103887 h 129593"/>
                <a:gd name="connsiteX21" fmla="*/ 76829 w 125815"/>
                <a:gd name="connsiteY21" fmla="*/ 125824 h 12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5815" h="129593">
                  <a:moveTo>
                    <a:pt x="76829" y="125824"/>
                  </a:moveTo>
                  <a:cubicBezTo>
                    <a:pt x="70219" y="123434"/>
                    <a:pt x="61641" y="115840"/>
                    <a:pt x="56860" y="108246"/>
                  </a:cubicBezTo>
                  <a:cubicBezTo>
                    <a:pt x="50532" y="98403"/>
                    <a:pt x="40407" y="88840"/>
                    <a:pt x="32110" y="84903"/>
                  </a:cubicBezTo>
                  <a:cubicBezTo>
                    <a:pt x="28032" y="82934"/>
                    <a:pt x="21141" y="79699"/>
                    <a:pt x="16782" y="77731"/>
                  </a:cubicBezTo>
                  <a:cubicBezTo>
                    <a:pt x="2438" y="70981"/>
                    <a:pt x="-5296" y="54949"/>
                    <a:pt x="-2062" y="38637"/>
                  </a:cubicBezTo>
                  <a:cubicBezTo>
                    <a:pt x="188" y="27106"/>
                    <a:pt x="3563" y="19653"/>
                    <a:pt x="10032" y="12481"/>
                  </a:cubicBezTo>
                  <a:cubicBezTo>
                    <a:pt x="20579" y="809"/>
                    <a:pt x="36891" y="-4254"/>
                    <a:pt x="53204" y="-879"/>
                  </a:cubicBezTo>
                  <a:cubicBezTo>
                    <a:pt x="64735" y="1512"/>
                    <a:pt x="76407" y="6574"/>
                    <a:pt x="78094" y="9809"/>
                  </a:cubicBezTo>
                  <a:cubicBezTo>
                    <a:pt x="80344" y="13887"/>
                    <a:pt x="79641" y="19371"/>
                    <a:pt x="76547" y="22465"/>
                  </a:cubicBezTo>
                  <a:cubicBezTo>
                    <a:pt x="73032" y="25981"/>
                    <a:pt x="68954" y="25699"/>
                    <a:pt x="53204" y="20918"/>
                  </a:cubicBezTo>
                  <a:cubicBezTo>
                    <a:pt x="40969" y="17262"/>
                    <a:pt x="33657" y="18668"/>
                    <a:pt x="26625" y="25699"/>
                  </a:cubicBezTo>
                  <a:cubicBezTo>
                    <a:pt x="21422" y="30903"/>
                    <a:pt x="17344" y="42856"/>
                    <a:pt x="18610" y="49043"/>
                  </a:cubicBezTo>
                  <a:cubicBezTo>
                    <a:pt x="19454" y="53543"/>
                    <a:pt x="25360" y="60293"/>
                    <a:pt x="28172" y="60293"/>
                  </a:cubicBezTo>
                  <a:cubicBezTo>
                    <a:pt x="31829" y="60293"/>
                    <a:pt x="52360" y="71684"/>
                    <a:pt x="58688" y="77168"/>
                  </a:cubicBezTo>
                  <a:cubicBezTo>
                    <a:pt x="62344" y="80262"/>
                    <a:pt x="68250" y="87293"/>
                    <a:pt x="71766" y="92637"/>
                  </a:cubicBezTo>
                  <a:cubicBezTo>
                    <a:pt x="75422" y="98121"/>
                    <a:pt x="79641" y="103465"/>
                    <a:pt x="81329" y="104590"/>
                  </a:cubicBezTo>
                  <a:cubicBezTo>
                    <a:pt x="87235" y="108668"/>
                    <a:pt x="95672" y="106418"/>
                    <a:pt x="99610" y="99668"/>
                  </a:cubicBezTo>
                  <a:cubicBezTo>
                    <a:pt x="104250" y="91793"/>
                    <a:pt x="101579" y="68871"/>
                    <a:pt x="94266" y="54387"/>
                  </a:cubicBezTo>
                  <a:cubicBezTo>
                    <a:pt x="89907" y="45668"/>
                    <a:pt x="89766" y="40606"/>
                    <a:pt x="93985" y="36668"/>
                  </a:cubicBezTo>
                  <a:cubicBezTo>
                    <a:pt x="100313" y="30762"/>
                    <a:pt x="107344" y="33153"/>
                    <a:pt x="112407" y="43137"/>
                  </a:cubicBezTo>
                  <a:cubicBezTo>
                    <a:pt x="121829" y="61699"/>
                    <a:pt x="125766" y="89543"/>
                    <a:pt x="120985" y="103887"/>
                  </a:cubicBezTo>
                  <a:cubicBezTo>
                    <a:pt x="115079" y="121746"/>
                    <a:pt x="94125" y="132153"/>
                    <a:pt x="76829" y="125824"/>
                  </a:cubicBezTo>
                  <a:close/>
                </a:path>
              </a:pathLst>
            </a:custGeom>
            <a:solidFill>
              <a:schemeClr val="tx1"/>
            </a:solidFill>
            <a:ln w="140" cap="flat">
              <a:noFill/>
              <a:prstDash val="solid"/>
              <a:miter/>
            </a:ln>
          </p:spPr>
          <p:txBody>
            <a:bodyPr rtlCol="0" anchor="ctr"/>
            <a:lstStyle/>
            <a:p>
              <a:endParaRPr lang="en-GB"/>
            </a:p>
          </p:txBody>
        </p:sp>
        <p:sp>
          <p:nvSpPr>
            <p:cNvPr id="171" name="Freeform: Shape 501">
              <a:extLst>
                <a:ext uri="{FF2B5EF4-FFF2-40B4-BE49-F238E27FC236}">
                  <a16:creationId xmlns:a16="http://schemas.microsoft.com/office/drawing/2014/main" id="{4A004AE9-2A30-6914-F4F7-F999A0CA192E}"/>
                </a:ext>
              </a:extLst>
            </p:cNvPr>
            <p:cNvSpPr/>
            <p:nvPr/>
          </p:nvSpPr>
          <p:spPr>
            <a:xfrm flipV="1">
              <a:off x="3820751" y="2428446"/>
              <a:ext cx="75168" cy="67095"/>
            </a:xfrm>
            <a:custGeom>
              <a:avLst/>
              <a:gdLst>
                <a:gd name="connsiteX0" fmla="*/ 17970 w 75168"/>
                <a:gd name="connsiteY0" fmla="*/ 60286 h 67095"/>
                <a:gd name="connsiteX1" fmla="*/ 3767 w 75168"/>
                <a:gd name="connsiteY1" fmla="*/ 23020 h 67095"/>
                <a:gd name="connsiteX2" fmla="*/ 13048 w 75168"/>
                <a:gd name="connsiteY2" fmla="*/ 2911 h 67095"/>
                <a:gd name="connsiteX3" fmla="*/ 17408 w 75168"/>
                <a:gd name="connsiteY3" fmla="*/ -1308 h 67095"/>
                <a:gd name="connsiteX4" fmla="*/ 39064 w 75168"/>
                <a:gd name="connsiteY4" fmla="*/ -1730 h 67095"/>
                <a:gd name="connsiteX5" fmla="*/ 72111 w 75168"/>
                <a:gd name="connsiteY5" fmla="*/ 6848 h 67095"/>
                <a:gd name="connsiteX6" fmla="*/ 74923 w 75168"/>
                <a:gd name="connsiteY6" fmla="*/ 27239 h 67095"/>
                <a:gd name="connsiteX7" fmla="*/ 52001 w 75168"/>
                <a:gd name="connsiteY7" fmla="*/ 60286 h 67095"/>
                <a:gd name="connsiteX8" fmla="*/ 17970 w 75168"/>
                <a:gd name="connsiteY8" fmla="*/ 60286 h 67095"/>
                <a:gd name="connsiteX9" fmla="*/ 44267 w 75168"/>
                <a:gd name="connsiteY9" fmla="*/ 40598 h 67095"/>
                <a:gd name="connsiteX10" fmla="*/ 53830 w 75168"/>
                <a:gd name="connsiteY10" fmla="*/ 36942 h 67095"/>
                <a:gd name="connsiteX11" fmla="*/ 53830 w 75168"/>
                <a:gd name="connsiteY11" fmla="*/ 27942 h 67095"/>
                <a:gd name="connsiteX12" fmla="*/ 53830 w 75168"/>
                <a:gd name="connsiteY12" fmla="*/ 19083 h 67095"/>
                <a:gd name="connsiteX13" fmla="*/ 40611 w 75168"/>
                <a:gd name="connsiteY13" fmla="*/ 19083 h 67095"/>
                <a:gd name="connsiteX14" fmla="*/ 27392 w 75168"/>
                <a:gd name="connsiteY14" fmla="*/ 19083 h 67095"/>
                <a:gd name="connsiteX15" fmla="*/ 24439 w 75168"/>
                <a:gd name="connsiteY15" fmla="*/ 27801 h 67095"/>
                <a:gd name="connsiteX16" fmla="*/ 21486 w 75168"/>
                <a:gd name="connsiteY16" fmla="*/ 37645 h 67095"/>
                <a:gd name="connsiteX17" fmla="*/ 33439 w 75168"/>
                <a:gd name="connsiteY17" fmla="*/ 44395 h 67095"/>
                <a:gd name="connsiteX18" fmla="*/ 44267 w 75168"/>
                <a:gd name="connsiteY18" fmla="*/ 40598 h 67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5168" h="67095">
                  <a:moveTo>
                    <a:pt x="17970" y="60286"/>
                  </a:moveTo>
                  <a:cubicBezTo>
                    <a:pt x="-1999" y="50161"/>
                    <a:pt x="-3545" y="46364"/>
                    <a:pt x="3767" y="23020"/>
                  </a:cubicBezTo>
                  <a:cubicBezTo>
                    <a:pt x="7564" y="10786"/>
                    <a:pt x="9814" y="6005"/>
                    <a:pt x="13048" y="2911"/>
                  </a:cubicBezTo>
                  <a:lnTo>
                    <a:pt x="17408" y="-1308"/>
                  </a:lnTo>
                  <a:lnTo>
                    <a:pt x="39064" y="-1730"/>
                  </a:lnTo>
                  <a:cubicBezTo>
                    <a:pt x="63251" y="-2292"/>
                    <a:pt x="67189" y="-1167"/>
                    <a:pt x="72111" y="6848"/>
                  </a:cubicBezTo>
                  <a:cubicBezTo>
                    <a:pt x="74501" y="10645"/>
                    <a:pt x="74923" y="14020"/>
                    <a:pt x="74923" y="27239"/>
                  </a:cubicBezTo>
                  <a:cubicBezTo>
                    <a:pt x="74923" y="50020"/>
                    <a:pt x="74220" y="51005"/>
                    <a:pt x="52001" y="60286"/>
                  </a:cubicBezTo>
                  <a:cubicBezTo>
                    <a:pt x="36111" y="66895"/>
                    <a:pt x="30908" y="66895"/>
                    <a:pt x="17970" y="60286"/>
                  </a:cubicBezTo>
                  <a:close/>
                  <a:moveTo>
                    <a:pt x="44267" y="40598"/>
                  </a:moveTo>
                  <a:lnTo>
                    <a:pt x="53830" y="36942"/>
                  </a:lnTo>
                  <a:lnTo>
                    <a:pt x="53830" y="27942"/>
                  </a:lnTo>
                  <a:lnTo>
                    <a:pt x="53830" y="19083"/>
                  </a:lnTo>
                  <a:lnTo>
                    <a:pt x="40611" y="19083"/>
                  </a:lnTo>
                  <a:lnTo>
                    <a:pt x="27392" y="19083"/>
                  </a:lnTo>
                  <a:lnTo>
                    <a:pt x="24439" y="27801"/>
                  </a:lnTo>
                  <a:cubicBezTo>
                    <a:pt x="22751" y="32583"/>
                    <a:pt x="21486" y="36942"/>
                    <a:pt x="21486" y="37645"/>
                  </a:cubicBezTo>
                  <a:cubicBezTo>
                    <a:pt x="21486" y="38770"/>
                    <a:pt x="31189" y="44255"/>
                    <a:pt x="33439" y="44395"/>
                  </a:cubicBezTo>
                  <a:cubicBezTo>
                    <a:pt x="34142" y="44395"/>
                    <a:pt x="39064" y="42708"/>
                    <a:pt x="44267" y="40598"/>
                  </a:cubicBezTo>
                  <a:close/>
                </a:path>
              </a:pathLst>
            </a:custGeom>
            <a:solidFill>
              <a:schemeClr val="accent4"/>
            </a:solidFill>
            <a:ln w="140" cap="flat">
              <a:noFill/>
              <a:prstDash val="solid"/>
              <a:miter/>
            </a:ln>
          </p:spPr>
          <p:txBody>
            <a:bodyPr rtlCol="0" anchor="ctr"/>
            <a:lstStyle/>
            <a:p>
              <a:endParaRPr lang="en-GB"/>
            </a:p>
          </p:txBody>
        </p:sp>
        <p:sp>
          <p:nvSpPr>
            <p:cNvPr id="172" name="Freeform: Shape 502">
              <a:extLst>
                <a:ext uri="{FF2B5EF4-FFF2-40B4-BE49-F238E27FC236}">
                  <a16:creationId xmlns:a16="http://schemas.microsoft.com/office/drawing/2014/main" id="{05916E42-3BFC-4442-D94B-7F8A68D36F70}"/>
                </a:ext>
              </a:extLst>
            </p:cNvPr>
            <p:cNvSpPr/>
            <p:nvPr/>
          </p:nvSpPr>
          <p:spPr>
            <a:xfrm flipV="1">
              <a:off x="4426185" y="2445297"/>
              <a:ext cx="72921" cy="73252"/>
            </a:xfrm>
            <a:custGeom>
              <a:avLst/>
              <a:gdLst>
                <a:gd name="connsiteX0" fmla="*/ 23060 w 72921"/>
                <a:gd name="connsiteY0" fmla="*/ 70372 h 73252"/>
                <a:gd name="connsiteX1" fmla="*/ -2534 w 72921"/>
                <a:gd name="connsiteY1" fmla="*/ 42528 h 73252"/>
                <a:gd name="connsiteX2" fmla="*/ -3237 w 72921"/>
                <a:gd name="connsiteY2" fmla="*/ 23966 h 73252"/>
                <a:gd name="connsiteX3" fmla="*/ 29669 w 72921"/>
                <a:gd name="connsiteY3" fmla="*/ -1628 h 73252"/>
                <a:gd name="connsiteX4" fmla="*/ 63138 w 72921"/>
                <a:gd name="connsiteY4" fmla="*/ 25231 h 73252"/>
                <a:gd name="connsiteX5" fmla="*/ 47247 w 72921"/>
                <a:gd name="connsiteY5" fmla="*/ 66856 h 73252"/>
                <a:gd name="connsiteX6" fmla="*/ 23060 w 72921"/>
                <a:gd name="connsiteY6" fmla="*/ 70372 h 73252"/>
                <a:gd name="connsiteX7" fmla="*/ 39794 w 72921"/>
                <a:gd name="connsiteY7" fmla="*/ 47028 h 73252"/>
                <a:gd name="connsiteX8" fmla="*/ 46403 w 72921"/>
                <a:gd name="connsiteY8" fmla="*/ 43231 h 73252"/>
                <a:gd name="connsiteX9" fmla="*/ 42606 w 72921"/>
                <a:gd name="connsiteY9" fmla="*/ 30716 h 73252"/>
                <a:gd name="connsiteX10" fmla="*/ 38950 w 72921"/>
                <a:gd name="connsiteY10" fmla="*/ 19747 h 73252"/>
                <a:gd name="connsiteX11" fmla="*/ 28825 w 72921"/>
                <a:gd name="connsiteY11" fmla="*/ 19747 h 73252"/>
                <a:gd name="connsiteX12" fmla="*/ 18700 w 72921"/>
                <a:gd name="connsiteY12" fmla="*/ 19747 h 73252"/>
                <a:gd name="connsiteX13" fmla="*/ 17716 w 72921"/>
                <a:gd name="connsiteY13" fmla="*/ 24106 h 73252"/>
                <a:gd name="connsiteX14" fmla="*/ 16872 w 72921"/>
                <a:gd name="connsiteY14" fmla="*/ 31278 h 73252"/>
                <a:gd name="connsiteX15" fmla="*/ 31497 w 72921"/>
                <a:gd name="connsiteY15" fmla="*/ 49278 h 73252"/>
                <a:gd name="connsiteX16" fmla="*/ 39794 w 72921"/>
                <a:gd name="connsiteY16" fmla="*/ 47028 h 7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2921" h="73252">
                  <a:moveTo>
                    <a:pt x="23060" y="70372"/>
                  </a:moveTo>
                  <a:cubicBezTo>
                    <a:pt x="19122" y="68825"/>
                    <a:pt x="278" y="48294"/>
                    <a:pt x="-2534" y="42528"/>
                  </a:cubicBezTo>
                  <a:cubicBezTo>
                    <a:pt x="-4503" y="38591"/>
                    <a:pt x="-4503" y="36059"/>
                    <a:pt x="-3237" y="23966"/>
                  </a:cubicBezTo>
                  <a:cubicBezTo>
                    <a:pt x="-706" y="1325"/>
                    <a:pt x="2388" y="-1066"/>
                    <a:pt x="29669" y="-1628"/>
                  </a:cubicBezTo>
                  <a:cubicBezTo>
                    <a:pt x="52872" y="-2050"/>
                    <a:pt x="53716" y="-1347"/>
                    <a:pt x="63138" y="25231"/>
                  </a:cubicBezTo>
                  <a:cubicBezTo>
                    <a:pt x="73122" y="53075"/>
                    <a:pt x="71153" y="58278"/>
                    <a:pt x="47247" y="66856"/>
                  </a:cubicBezTo>
                  <a:cubicBezTo>
                    <a:pt x="33185" y="71778"/>
                    <a:pt x="28403" y="72622"/>
                    <a:pt x="23060" y="70372"/>
                  </a:cubicBezTo>
                  <a:close/>
                  <a:moveTo>
                    <a:pt x="39794" y="47028"/>
                  </a:moveTo>
                  <a:cubicBezTo>
                    <a:pt x="43450" y="45762"/>
                    <a:pt x="46403" y="44075"/>
                    <a:pt x="46403" y="43231"/>
                  </a:cubicBezTo>
                  <a:cubicBezTo>
                    <a:pt x="46403" y="42247"/>
                    <a:pt x="44716" y="36622"/>
                    <a:pt x="42606" y="30716"/>
                  </a:cubicBezTo>
                  <a:lnTo>
                    <a:pt x="38950" y="19747"/>
                  </a:lnTo>
                  <a:lnTo>
                    <a:pt x="28825" y="19747"/>
                  </a:lnTo>
                  <a:lnTo>
                    <a:pt x="18700" y="19747"/>
                  </a:lnTo>
                  <a:lnTo>
                    <a:pt x="17716" y="24106"/>
                  </a:lnTo>
                  <a:cubicBezTo>
                    <a:pt x="17294" y="26497"/>
                    <a:pt x="16872" y="29731"/>
                    <a:pt x="16872" y="31278"/>
                  </a:cubicBezTo>
                  <a:cubicBezTo>
                    <a:pt x="16872" y="34512"/>
                    <a:pt x="28966" y="49278"/>
                    <a:pt x="31497" y="49278"/>
                  </a:cubicBezTo>
                  <a:cubicBezTo>
                    <a:pt x="32481" y="49278"/>
                    <a:pt x="36138" y="48294"/>
                    <a:pt x="39794" y="47028"/>
                  </a:cubicBezTo>
                  <a:close/>
                </a:path>
              </a:pathLst>
            </a:custGeom>
            <a:solidFill>
              <a:schemeClr val="accent4"/>
            </a:solidFill>
            <a:ln w="140" cap="flat">
              <a:noFill/>
              <a:prstDash val="solid"/>
              <a:miter/>
            </a:ln>
          </p:spPr>
          <p:txBody>
            <a:bodyPr rtlCol="0" anchor="ctr"/>
            <a:lstStyle/>
            <a:p>
              <a:endParaRPr lang="en-GB"/>
            </a:p>
          </p:txBody>
        </p:sp>
        <p:sp>
          <p:nvSpPr>
            <p:cNvPr id="173" name="Freeform: Shape 503">
              <a:extLst>
                <a:ext uri="{FF2B5EF4-FFF2-40B4-BE49-F238E27FC236}">
                  <a16:creationId xmlns:a16="http://schemas.microsoft.com/office/drawing/2014/main" id="{1787E834-4E3D-2770-4A89-0543752E0BDF}"/>
                </a:ext>
              </a:extLst>
            </p:cNvPr>
            <p:cNvSpPr/>
            <p:nvPr/>
          </p:nvSpPr>
          <p:spPr>
            <a:xfrm flipV="1">
              <a:off x="3864821" y="2535164"/>
              <a:ext cx="56411" cy="56019"/>
            </a:xfrm>
            <a:custGeom>
              <a:avLst/>
              <a:gdLst>
                <a:gd name="connsiteX0" fmla="*/ 20788 w 56411"/>
                <a:gd name="connsiteY0" fmla="*/ 52517 h 56019"/>
                <a:gd name="connsiteX1" fmla="*/ 16991 w 56411"/>
                <a:gd name="connsiteY1" fmla="*/ 44360 h 56019"/>
                <a:gd name="connsiteX2" fmla="*/ 10381 w 56411"/>
                <a:gd name="connsiteY2" fmla="*/ 37751 h 56019"/>
                <a:gd name="connsiteX3" fmla="*/ 10944 w 56411"/>
                <a:gd name="connsiteY3" fmla="*/ 17079 h 56019"/>
                <a:gd name="connsiteX4" fmla="*/ 16569 w 56411"/>
                <a:gd name="connsiteY4" fmla="*/ 12860 h 56019"/>
                <a:gd name="connsiteX5" fmla="*/ 23178 w 56411"/>
                <a:gd name="connsiteY5" fmla="*/ 345 h 56019"/>
                <a:gd name="connsiteX6" fmla="*/ 33866 w 56411"/>
                <a:gd name="connsiteY6" fmla="*/ 1610 h 56019"/>
                <a:gd name="connsiteX7" fmla="*/ 37944 w 56411"/>
                <a:gd name="connsiteY7" fmla="*/ 10470 h 56019"/>
                <a:gd name="connsiteX8" fmla="*/ 44272 w 56411"/>
                <a:gd name="connsiteY8" fmla="*/ 16798 h 56019"/>
                <a:gd name="connsiteX9" fmla="*/ 55944 w 56411"/>
                <a:gd name="connsiteY9" fmla="*/ 27064 h 56019"/>
                <a:gd name="connsiteX10" fmla="*/ 43569 w 56411"/>
                <a:gd name="connsiteY10" fmla="*/ 37751 h 56019"/>
                <a:gd name="connsiteX11" fmla="*/ 37663 w 56411"/>
                <a:gd name="connsiteY11" fmla="*/ 43798 h 56019"/>
                <a:gd name="connsiteX12" fmla="*/ 20788 w 56411"/>
                <a:gd name="connsiteY12" fmla="*/ 52517 h 56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6411" h="56019">
                  <a:moveTo>
                    <a:pt x="20788" y="52517"/>
                  </a:moveTo>
                  <a:cubicBezTo>
                    <a:pt x="18959" y="51110"/>
                    <a:pt x="17553" y="47876"/>
                    <a:pt x="16991" y="44360"/>
                  </a:cubicBezTo>
                  <a:cubicBezTo>
                    <a:pt x="16288" y="38735"/>
                    <a:pt x="16006" y="38454"/>
                    <a:pt x="10381" y="37751"/>
                  </a:cubicBezTo>
                  <a:cubicBezTo>
                    <a:pt x="-4384" y="35782"/>
                    <a:pt x="-3962" y="17079"/>
                    <a:pt x="10944" y="17079"/>
                  </a:cubicBezTo>
                  <a:cubicBezTo>
                    <a:pt x="16288" y="17079"/>
                    <a:pt x="16569" y="16798"/>
                    <a:pt x="16569" y="12860"/>
                  </a:cubicBezTo>
                  <a:cubicBezTo>
                    <a:pt x="16569" y="7095"/>
                    <a:pt x="19100" y="2173"/>
                    <a:pt x="23178" y="345"/>
                  </a:cubicBezTo>
                  <a:cubicBezTo>
                    <a:pt x="27959" y="-1765"/>
                    <a:pt x="29788" y="-1624"/>
                    <a:pt x="33866" y="1610"/>
                  </a:cubicBezTo>
                  <a:cubicBezTo>
                    <a:pt x="36538" y="3720"/>
                    <a:pt x="37663" y="6110"/>
                    <a:pt x="37944" y="10470"/>
                  </a:cubicBezTo>
                  <a:cubicBezTo>
                    <a:pt x="38366" y="16376"/>
                    <a:pt x="38366" y="16376"/>
                    <a:pt x="44272" y="16798"/>
                  </a:cubicBezTo>
                  <a:cubicBezTo>
                    <a:pt x="50600" y="17220"/>
                    <a:pt x="55944" y="22001"/>
                    <a:pt x="55944" y="27064"/>
                  </a:cubicBezTo>
                  <a:cubicBezTo>
                    <a:pt x="55944" y="31704"/>
                    <a:pt x="50038" y="36907"/>
                    <a:pt x="43569" y="37751"/>
                  </a:cubicBezTo>
                  <a:cubicBezTo>
                    <a:pt x="37803" y="38454"/>
                    <a:pt x="37663" y="38735"/>
                    <a:pt x="37663" y="43798"/>
                  </a:cubicBezTo>
                  <a:cubicBezTo>
                    <a:pt x="37663" y="53220"/>
                    <a:pt x="27959" y="58282"/>
                    <a:pt x="20788" y="52517"/>
                  </a:cubicBezTo>
                  <a:close/>
                </a:path>
              </a:pathLst>
            </a:custGeom>
            <a:solidFill>
              <a:schemeClr val="accent4"/>
            </a:solidFill>
            <a:ln w="140" cap="flat">
              <a:noFill/>
              <a:prstDash val="solid"/>
              <a:miter/>
            </a:ln>
          </p:spPr>
          <p:txBody>
            <a:bodyPr rtlCol="0" anchor="ctr"/>
            <a:lstStyle/>
            <a:p>
              <a:endParaRPr lang="en-GB"/>
            </a:p>
          </p:txBody>
        </p:sp>
        <p:sp>
          <p:nvSpPr>
            <p:cNvPr id="174" name="Freeform: Shape 504">
              <a:extLst>
                <a:ext uri="{FF2B5EF4-FFF2-40B4-BE49-F238E27FC236}">
                  <a16:creationId xmlns:a16="http://schemas.microsoft.com/office/drawing/2014/main" id="{42C00504-5AD9-A835-E21E-830AB1079708}"/>
                </a:ext>
              </a:extLst>
            </p:cNvPr>
            <p:cNvSpPr/>
            <p:nvPr/>
          </p:nvSpPr>
          <p:spPr>
            <a:xfrm flipV="1">
              <a:off x="4434352" y="2570320"/>
              <a:ext cx="56411" cy="55862"/>
            </a:xfrm>
            <a:custGeom>
              <a:avLst/>
              <a:gdLst>
                <a:gd name="connsiteX0" fmla="*/ 17143 w 56411"/>
                <a:gd name="connsiteY0" fmla="*/ 52634 h 55862"/>
                <a:gd name="connsiteX1" fmla="*/ 13346 w 56411"/>
                <a:gd name="connsiteY1" fmla="*/ 44478 h 55862"/>
                <a:gd name="connsiteX2" fmla="*/ 6736 w 56411"/>
                <a:gd name="connsiteY2" fmla="*/ 37868 h 55862"/>
                <a:gd name="connsiteX3" fmla="*/ 7299 w 56411"/>
                <a:gd name="connsiteY3" fmla="*/ 17196 h 55862"/>
                <a:gd name="connsiteX4" fmla="*/ 12924 w 56411"/>
                <a:gd name="connsiteY4" fmla="*/ 12978 h 55862"/>
                <a:gd name="connsiteX5" fmla="*/ 29658 w 56411"/>
                <a:gd name="connsiteY5" fmla="*/ 1306 h 55862"/>
                <a:gd name="connsiteX6" fmla="*/ 34018 w 56411"/>
                <a:gd name="connsiteY6" fmla="*/ 10306 h 55862"/>
                <a:gd name="connsiteX7" fmla="*/ 40627 w 56411"/>
                <a:gd name="connsiteY7" fmla="*/ 16915 h 55862"/>
                <a:gd name="connsiteX8" fmla="*/ 52299 w 56411"/>
                <a:gd name="connsiteY8" fmla="*/ 27181 h 55862"/>
                <a:gd name="connsiteX9" fmla="*/ 39924 w 56411"/>
                <a:gd name="connsiteY9" fmla="*/ 37868 h 55862"/>
                <a:gd name="connsiteX10" fmla="*/ 34018 w 56411"/>
                <a:gd name="connsiteY10" fmla="*/ 43915 h 55862"/>
                <a:gd name="connsiteX11" fmla="*/ 17143 w 56411"/>
                <a:gd name="connsiteY11" fmla="*/ 52634 h 55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6411" h="55862">
                  <a:moveTo>
                    <a:pt x="17143" y="52634"/>
                  </a:moveTo>
                  <a:cubicBezTo>
                    <a:pt x="15314" y="51228"/>
                    <a:pt x="13908" y="47993"/>
                    <a:pt x="13346" y="44478"/>
                  </a:cubicBezTo>
                  <a:cubicBezTo>
                    <a:pt x="12643" y="38853"/>
                    <a:pt x="12361" y="38571"/>
                    <a:pt x="6736" y="37868"/>
                  </a:cubicBezTo>
                  <a:cubicBezTo>
                    <a:pt x="-8029" y="35900"/>
                    <a:pt x="-7607" y="17196"/>
                    <a:pt x="7299" y="17196"/>
                  </a:cubicBezTo>
                  <a:cubicBezTo>
                    <a:pt x="12643" y="17196"/>
                    <a:pt x="12924" y="16915"/>
                    <a:pt x="12924" y="12978"/>
                  </a:cubicBezTo>
                  <a:cubicBezTo>
                    <a:pt x="12924" y="2009"/>
                    <a:pt x="22064" y="-4319"/>
                    <a:pt x="29658" y="1306"/>
                  </a:cubicBezTo>
                  <a:cubicBezTo>
                    <a:pt x="32330" y="3415"/>
                    <a:pt x="33455" y="5806"/>
                    <a:pt x="34018" y="10306"/>
                  </a:cubicBezTo>
                  <a:cubicBezTo>
                    <a:pt x="34721" y="16493"/>
                    <a:pt x="34721" y="16493"/>
                    <a:pt x="40627" y="16915"/>
                  </a:cubicBezTo>
                  <a:cubicBezTo>
                    <a:pt x="46955" y="17337"/>
                    <a:pt x="52299" y="22118"/>
                    <a:pt x="52299" y="27181"/>
                  </a:cubicBezTo>
                  <a:cubicBezTo>
                    <a:pt x="52299" y="31821"/>
                    <a:pt x="46393" y="37025"/>
                    <a:pt x="39924" y="37868"/>
                  </a:cubicBezTo>
                  <a:cubicBezTo>
                    <a:pt x="34158" y="38571"/>
                    <a:pt x="34018" y="38853"/>
                    <a:pt x="34018" y="43915"/>
                  </a:cubicBezTo>
                  <a:cubicBezTo>
                    <a:pt x="34018" y="53337"/>
                    <a:pt x="24314" y="58400"/>
                    <a:pt x="17143" y="52634"/>
                  </a:cubicBezTo>
                  <a:close/>
                </a:path>
              </a:pathLst>
            </a:custGeom>
            <a:solidFill>
              <a:schemeClr val="accent4"/>
            </a:solidFill>
            <a:ln w="140" cap="flat">
              <a:noFill/>
              <a:prstDash val="solid"/>
              <a:miter/>
            </a:ln>
          </p:spPr>
          <p:txBody>
            <a:bodyPr rtlCol="0" anchor="ctr"/>
            <a:lstStyle/>
            <a:p>
              <a:endParaRPr lang="en-GB"/>
            </a:p>
          </p:txBody>
        </p:sp>
        <p:sp>
          <p:nvSpPr>
            <p:cNvPr id="175" name="Freeform: Shape 505">
              <a:extLst>
                <a:ext uri="{FF2B5EF4-FFF2-40B4-BE49-F238E27FC236}">
                  <a16:creationId xmlns:a16="http://schemas.microsoft.com/office/drawing/2014/main" id="{FA2D4E10-16E8-2CEA-2C4F-C9F086060C50}"/>
                </a:ext>
              </a:extLst>
            </p:cNvPr>
            <p:cNvSpPr/>
            <p:nvPr/>
          </p:nvSpPr>
          <p:spPr>
            <a:xfrm flipV="1">
              <a:off x="4217281" y="2612556"/>
              <a:ext cx="182841" cy="120799"/>
            </a:xfrm>
            <a:custGeom>
              <a:avLst/>
              <a:gdLst>
                <a:gd name="connsiteX0" fmla="*/ 79105 w 182841"/>
                <a:gd name="connsiteY0" fmla="*/ 101751 h 120799"/>
                <a:gd name="connsiteX1" fmla="*/ 11886 w 182841"/>
                <a:gd name="connsiteY1" fmla="*/ 80516 h 120799"/>
                <a:gd name="connsiteX2" fmla="*/ 1761 w 182841"/>
                <a:gd name="connsiteY2" fmla="*/ 72782 h 120799"/>
                <a:gd name="connsiteX3" fmla="*/ 2324 w 182841"/>
                <a:gd name="connsiteY3" fmla="*/ 36079 h 120799"/>
                <a:gd name="connsiteX4" fmla="*/ 9917 w 182841"/>
                <a:gd name="connsiteY4" fmla="*/ 12876 h 120799"/>
                <a:gd name="connsiteX5" fmla="*/ 31714 w 182841"/>
                <a:gd name="connsiteY5" fmla="*/ -202 h 120799"/>
                <a:gd name="connsiteX6" fmla="*/ 167839 w 182841"/>
                <a:gd name="connsiteY6" fmla="*/ 41423 h 120799"/>
                <a:gd name="connsiteX7" fmla="*/ 179652 w 182841"/>
                <a:gd name="connsiteY7" fmla="*/ 58860 h 120799"/>
                <a:gd name="connsiteX8" fmla="*/ 164605 w 182841"/>
                <a:gd name="connsiteY8" fmla="*/ 110329 h 120799"/>
                <a:gd name="connsiteX9" fmla="*/ 145058 w 182841"/>
                <a:gd name="connsiteY9" fmla="*/ 120594 h 120799"/>
                <a:gd name="connsiteX10" fmla="*/ 79105 w 182841"/>
                <a:gd name="connsiteY10" fmla="*/ 101751 h 120799"/>
                <a:gd name="connsiteX11" fmla="*/ 147449 w 182841"/>
                <a:gd name="connsiteY11" fmla="*/ 97954 h 120799"/>
                <a:gd name="connsiteX12" fmla="*/ 158277 w 182841"/>
                <a:gd name="connsiteY12" fmla="*/ 60829 h 120799"/>
                <a:gd name="connsiteX13" fmla="*/ 129870 w 182841"/>
                <a:gd name="connsiteY13" fmla="*/ 52673 h 120799"/>
                <a:gd name="connsiteX14" fmla="*/ 124808 w 182841"/>
                <a:gd name="connsiteY14" fmla="*/ 66594 h 120799"/>
                <a:gd name="connsiteX15" fmla="*/ 119183 w 182841"/>
                <a:gd name="connsiteY15" fmla="*/ 85157 h 120799"/>
                <a:gd name="connsiteX16" fmla="*/ 117355 w 182841"/>
                <a:gd name="connsiteY16" fmla="*/ 91204 h 120799"/>
                <a:gd name="connsiteX17" fmla="*/ 130292 w 182841"/>
                <a:gd name="connsiteY17" fmla="*/ 95282 h 120799"/>
                <a:gd name="connsiteX18" fmla="*/ 147449 w 182841"/>
                <a:gd name="connsiteY18" fmla="*/ 97954 h 120799"/>
                <a:gd name="connsiteX19" fmla="*/ 102308 w 182841"/>
                <a:gd name="connsiteY19" fmla="*/ 68001 h 120799"/>
                <a:gd name="connsiteX20" fmla="*/ 95277 w 182841"/>
                <a:gd name="connsiteY20" fmla="*/ 40298 h 120799"/>
                <a:gd name="connsiteX21" fmla="*/ 80933 w 182841"/>
                <a:gd name="connsiteY21" fmla="*/ 36360 h 120799"/>
                <a:gd name="connsiteX22" fmla="*/ 68839 w 182841"/>
                <a:gd name="connsiteY22" fmla="*/ 72641 h 120799"/>
                <a:gd name="connsiteX23" fmla="*/ 80511 w 182841"/>
                <a:gd name="connsiteY23" fmla="*/ 80094 h 120799"/>
                <a:gd name="connsiteX24" fmla="*/ 94855 w 182841"/>
                <a:gd name="connsiteY24" fmla="*/ 84032 h 120799"/>
                <a:gd name="connsiteX25" fmla="*/ 102308 w 182841"/>
                <a:gd name="connsiteY25" fmla="*/ 68001 h 120799"/>
                <a:gd name="connsiteX26" fmla="*/ 52386 w 182841"/>
                <a:gd name="connsiteY26" fmla="*/ 51548 h 120799"/>
                <a:gd name="connsiteX27" fmla="*/ 58714 w 182841"/>
                <a:gd name="connsiteY27" fmla="*/ 31157 h 120799"/>
                <a:gd name="connsiteX28" fmla="*/ 29605 w 182841"/>
                <a:gd name="connsiteY28" fmla="*/ 22016 h 120799"/>
                <a:gd name="connsiteX29" fmla="*/ 18214 w 182841"/>
                <a:gd name="connsiteY29" fmla="*/ 59704 h 120799"/>
                <a:gd name="connsiteX30" fmla="*/ 32417 w 182841"/>
                <a:gd name="connsiteY30" fmla="*/ 65469 h 120799"/>
                <a:gd name="connsiteX31" fmla="*/ 46339 w 182841"/>
                <a:gd name="connsiteY31" fmla="*/ 69969 h 120799"/>
                <a:gd name="connsiteX32" fmla="*/ 52386 w 182841"/>
                <a:gd name="connsiteY32" fmla="*/ 51548 h 120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82841" h="120799">
                  <a:moveTo>
                    <a:pt x="79105" y="101751"/>
                  </a:moveTo>
                  <a:cubicBezTo>
                    <a:pt x="45495" y="91344"/>
                    <a:pt x="15261" y="81782"/>
                    <a:pt x="11886" y="80516"/>
                  </a:cubicBezTo>
                  <a:cubicBezTo>
                    <a:pt x="7949" y="79110"/>
                    <a:pt x="4292" y="76298"/>
                    <a:pt x="1761" y="72782"/>
                  </a:cubicBezTo>
                  <a:cubicBezTo>
                    <a:pt x="-4848" y="63501"/>
                    <a:pt x="-4848" y="59423"/>
                    <a:pt x="2324" y="36079"/>
                  </a:cubicBezTo>
                  <a:cubicBezTo>
                    <a:pt x="5699" y="24688"/>
                    <a:pt x="9214" y="14282"/>
                    <a:pt x="9917" y="12876"/>
                  </a:cubicBezTo>
                  <a:cubicBezTo>
                    <a:pt x="13433" y="6548"/>
                    <a:pt x="24542" y="-202"/>
                    <a:pt x="31714" y="-202"/>
                  </a:cubicBezTo>
                  <a:cubicBezTo>
                    <a:pt x="35652" y="-202"/>
                    <a:pt x="162214" y="38469"/>
                    <a:pt x="167839" y="41423"/>
                  </a:cubicBezTo>
                  <a:cubicBezTo>
                    <a:pt x="172902" y="43954"/>
                    <a:pt x="178527" y="52251"/>
                    <a:pt x="179652" y="58860"/>
                  </a:cubicBezTo>
                  <a:cubicBezTo>
                    <a:pt x="180636" y="64907"/>
                    <a:pt x="169667" y="103016"/>
                    <a:pt x="164605" y="110329"/>
                  </a:cubicBezTo>
                  <a:cubicBezTo>
                    <a:pt x="160808" y="116094"/>
                    <a:pt x="151808" y="120735"/>
                    <a:pt x="145058" y="120594"/>
                  </a:cubicBezTo>
                  <a:cubicBezTo>
                    <a:pt x="142386" y="120594"/>
                    <a:pt x="112714" y="112016"/>
                    <a:pt x="79105" y="101751"/>
                  </a:cubicBezTo>
                  <a:close/>
                  <a:moveTo>
                    <a:pt x="147449" y="97954"/>
                  </a:moveTo>
                  <a:cubicBezTo>
                    <a:pt x="149417" y="94719"/>
                    <a:pt x="158980" y="62376"/>
                    <a:pt x="158277" y="60829"/>
                  </a:cubicBezTo>
                  <a:cubicBezTo>
                    <a:pt x="157433" y="58579"/>
                    <a:pt x="131277" y="51126"/>
                    <a:pt x="129870" y="52673"/>
                  </a:cubicBezTo>
                  <a:cubicBezTo>
                    <a:pt x="129167" y="53376"/>
                    <a:pt x="126917" y="59704"/>
                    <a:pt x="124808" y="66594"/>
                  </a:cubicBezTo>
                  <a:cubicBezTo>
                    <a:pt x="122699" y="73626"/>
                    <a:pt x="120167" y="81923"/>
                    <a:pt x="119183" y="85157"/>
                  </a:cubicBezTo>
                  <a:lnTo>
                    <a:pt x="117355" y="91204"/>
                  </a:lnTo>
                  <a:lnTo>
                    <a:pt x="130292" y="95282"/>
                  </a:lnTo>
                  <a:cubicBezTo>
                    <a:pt x="145199" y="100063"/>
                    <a:pt x="146042" y="100204"/>
                    <a:pt x="147449" y="97954"/>
                  </a:cubicBezTo>
                  <a:close/>
                  <a:moveTo>
                    <a:pt x="102308" y="68001"/>
                  </a:moveTo>
                  <a:cubicBezTo>
                    <a:pt x="109902" y="43673"/>
                    <a:pt x="110324" y="45079"/>
                    <a:pt x="95277" y="40298"/>
                  </a:cubicBezTo>
                  <a:cubicBezTo>
                    <a:pt x="88386" y="38188"/>
                    <a:pt x="81917" y="36360"/>
                    <a:pt x="80933" y="36360"/>
                  </a:cubicBezTo>
                  <a:cubicBezTo>
                    <a:pt x="79245" y="36360"/>
                    <a:pt x="69261" y="66313"/>
                    <a:pt x="68839" y="72641"/>
                  </a:cubicBezTo>
                  <a:cubicBezTo>
                    <a:pt x="68558" y="76016"/>
                    <a:pt x="69542" y="76579"/>
                    <a:pt x="80511" y="80094"/>
                  </a:cubicBezTo>
                  <a:cubicBezTo>
                    <a:pt x="87120" y="82204"/>
                    <a:pt x="93589" y="83891"/>
                    <a:pt x="94855" y="84032"/>
                  </a:cubicBezTo>
                  <a:cubicBezTo>
                    <a:pt x="96824" y="84173"/>
                    <a:pt x="98370" y="80516"/>
                    <a:pt x="102308" y="68001"/>
                  </a:cubicBezTo>
                  <a:close/>
                  <a:moveTo>
                    <a:pt x="52386" y="51548"/>
                  </a:moveTo>
                  <a:cubicBezTo>
                    <a:pt x="55620" y="41282"/>
                    <a:pt x="58433" y="32141"/>
                    <a:pt x="58714" y="31157"/>
                  </a:cubicBezTo>
                  <a:cubicBezTo>
                    <a:pt x="59417" y="28907"/>
                    <a:pt x="31574" y="20048"/>
                    <a:pt x="29605" y="22016"/>
                  </a:cubicBezTo>
                  <a:cubicBezTo>
                    <a:pt x="27777" y="23844"/>
                    <a:pt x="17370" y="57735"/>
                    <a:pt x="18214" y="59704"/>
                  </a:cubicBezTo>
                  <a:cubicBezTo>
                    <a:pt x="18495" y="60548"/>
                    <a:pt x="24824" y="63079"/>
                    <a:pt x="32417" y="65469"/>
                  </a:cubicBezTo>
                  <a:cubicBezTo>
                    <a:pt x="39870" y="67860"/>
                    <a:pt x="46199" y="69829"/>
                    <a:pt x="46339" y="69969"/>
                  </a:cubicBezTo>
                  <a:cubicBezTo>
                    <a:pt x="46480" y="69969"/>
                    <a:pt x="49292" y="61673"/>
                    <a:pt x="52386" y="51548"/>
                  </a:cubicBezTo>
                  <a:close/>
                </a:path>
              </a:pathLst>
            </a:custGeom>
            <a:solidFill>
              <a:schemeClr val="accent4"/>
            </a:solidFill>
            <a:ln w="140" cap="flat">
              <a:noFill/>
              <a:prstDash val="solid"/>
              <a:miter/>
            </a:ln>
          </p:spPr>
          <p:txBody>
            <a:bodyPr rtlCol="0" anchor="ctr"/>
            <a:lstStyle/>
            <a:p>
              <a:endParaRPr lang="en-GB"/>
            </a:p>
          </p:txBody>
        </p:sp>
        <p:sp>
          <p:nvSpPr>
            <p:cNvPr id="176" name="Freeform: Shape 506">
              <a:extLst>
                <a:ext uri="{FF2B5EF4-FFF2-40B4-BE49-F238E27FC236}">
                  <a16:creationId xmlns:a16="http://schemas.microsoft.com/office/drawing/2014/main" id="{0BA4879F-A500-D8DE-DCD2-F4742F834DC2}"/>
                </a:ext>
              </a:extLst>
            </p:cNvPr>
            <p:cNvSpPr/>
            <p:nvPr/>
          </p:nvSpPr>
          <p:spPr>
            <a:xfrm flipV="1">
              <a:off x="3867312" y="2630787"/>
              <a:ext cx="85139" cy="74865"/>
            </a:xfrm>
            <a:custGeom>
              <a:avLst/>
              <a:gdLst>
                <a:gd name="connsiteX0" fmla="*/ 34501 w 85139"/>
                <a:gd name="connsiteY0" fmla="*/ 72604 h 74865"/>
                <a:gd name="connsiteX1" fmla="*/ 20439 w 85139"/>
                <a:gd name="connsiteY1" fmla="*/ 63182 h 74865"/>
                <a:gd name="connsiteX2" fmla="*/ 1454 w 85139"/>
                <a:gd name="connsiteY2" fmla="*/ 26620 h 74865"/>
                <a:gd name="connsiteX3" fmla="*/ 33657 w 85139"/>
                <a:gd name="connsiteY3" fmla="*/ 1448 h 74865"/>
                <a:gd name="connsiteX4" fmla="*/ 44345 w 85139"/>
                <a:gd name="connsiteY4" fmla="*/ -240 h 74865"/>
                <a:gd name="connsiteX5" fmla="*/ 57564 w 85139"/>
                <a:gd name="connsiteY5" fmla="*/ 5667 h 74865"/>
                <a:gd name="connsiteX6" fmla="*/ 80345 w 85139"/>
                <a:gd name="connsiteY6" fmla="*/ 24792 h 74865"/>
                <a:gd name="connsiteX7" fmla="*/ 82314 w 85139"/>
                <a:gd name="connsiteY7" fmla="*/ 47292 h 74865"/>
                <a:gd name="connsiteX8" fmla="*/ 48423 w 85139"/>
                <a:gd name="connsiteY8" fmla="*/ 72745 h 74865"/>
                <a:gd name="connsiteX9" fmla="*/ 34501 w 85139"/>
                <a:gd name="connsiteY9" fmla="*/ 72604 h 74865"/>
                <a:gd name="connsiteX10" fmla="*/ 52501 w 85139"/>
                <a:gd name="connsiteY10" fmla="*/ 45042 h 74865"/>
                <a:gd name="connsiteX11" fmla="*/ 62907 w 85139"/>
                <a:gd name="connsiteY11" fmla="*/ 37448 h 74865"/>
                <a:gd name="connsiteX12" fmla="*/ 61642 w 85139"/>
                <a:gd name="connsiteY12" fmla="*/ 33510 h 74865"/>
                <a:gd name="connsiteX13" fmla="*/ 50532 w 85139"/>
                <a:gd name="connsiteY13" fmla="*/ 25635 h 74865"/>
                <a:gd name="connsiteX14" fmla="*/ 32392 w 85139"/>
                <a:gd name="connsiteY14" fmla="*/ 22964 h 74865"/>
                <a:gd name="connsiteX15" fmla="*/ 22267 w 85139"/>
                <a:gd name="connsiteY15" fmla="*/ 30135 h 74865"/>
                <a:gd name="connsiteX16" fmla="*/ 21282 w 85139"/>
                <a:gd name="connsiteY16" fmla="*/ 36745 h 74865"/>
                <a:gd name="connsiteX17" fmla="*/ 41814 w 85139"/>
                <a:gd name="connsiteY17" fmla="*/ 52214 h 74865"/>
                <a:gd name="connsiteX18" fmla="*/ 52501 w 85139"/>
                <a:gd name="connsiteY18" fmla="*/ 45042 h 748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85139" h="74865">
                  <a:moveTo>
                    <a:pt x="34501" y="72604"/>
                  </a:moveTo>
                  <a:cubicBezTo>
                    <a:pt x="32251" y="71339"/>
                    <a:pt x="25923" y="67120"/>
                    <a:pt x="20439" y="63182"/>
                  </a:cubicBezTo>
                  <a:cubicBezTo>
                    <a:pt x="-1780" y="47010"/>
                    <a:pt x="-2905" y="44901"/>
                    <a:pt x="1454" y="26620"/>
                  </a:cubicBezTo>
                  <a:cubicBezTo>
                    <a:pt x="5954" y="7635"/>
                    <a:pt x="9048" y="5245"/>
                    <a:pt x="33657" y="1448"/>
                  </a:cubicBezTo>
                  <a:lnTo>
                    <a:pt x="44345" y="-240"/>
                  </a:lnTo>
                  <a:lnTo>
                    <a:pt x="57564" y="5667"/>
                  </a:lnTo>
                  <a:cubicBezTo>
                    <a:pt x="73454" y="12698"/>
                    <a:pt x="75001" y="13964"/>
                    <a:pt x="80345" y="24792"/>
                  </a:cubicBezTo>
                  <a:cubicBezTo>
                    <a:pt x="85267" y="34354"/>
                    <a:pt x="85829" y="41807"/>
                    <a:pt x="82314" y="47292"/>
                  </a:cubicBezTo>
                  <a:cubicBezTo>
                    <a:pt x="79361" y="51651"/>
                    <a:pt x="55173" y="69932"/>
                    <a:pt x="48423" y="72745"/>
                  </a:cubicBezTo>
                  <a:cubicBezTo>
                    <a:pt x="42376" y="75276"/>
                    <a:pt x="39564" y="75276"/>
                    <a:pt x="34501" y="72604"/>
                  </a:cubicBezTo>
                  <a:close/>
                  <a:moveTo>
                    <a:pt x="52501" y="45042"/>
                  </a:moveTo>
                  <a:cubicBezTo>
                    <a:pt x="57986" y="40964"/>
                    <a:pt x="62626" y="37589"/>
                    <a:pt x="62907" y="37448"/>
                  </a:cubicBezTo>
                  <a:cubicBezTo>
                    <a:pt x="63048" y="37307"/>
                    <a:pt x="62626" y="35479"/>
                    <a:pt x="61642" y="33510"/>
                  </a:cubicBezTo>
                  <a:cubicBezTo>
                    <a:pt x="60517" y="31120"/>
                    <a:pt x="57001" y="28589"/>
                    <a:pt x="50532" y="25635"/>
                  </a:cubicBezTo>
                  <a:cubicBezTo>
                    <a:pt x="41392" y="21557"/>
                    <a:pt x="40548" y="21417"/>
                    <a:pt x="32392" y="22964"/>
                  </a:cubicBezTo>
                  <a:cubicBezTo>
                    <a:pt x="23954" y="24510"/>
                    <a:pt x="23814" y="24792"/>
                    <a:pt x="22267" y="30135"/>
                  </a:cubicBezTo>
                  <a:cubicBezTo>
                    <a:pt x="21564" y="33089"/>
                    <a:pt x="21001" y="36042"/>
                    <a:pt x="21282" y="36745"/>
                  </a:cubicBezTo>
                  <a:cubicBezTo>
                    <a:pt x="21704" y="37870"/>
                    <a:pt x="40829" y="52214"/>
                    <a:pt x="41814" y="52214"/>
                  </a:cubicBezTo>
                  <a:cubicBezTo>
                    <a:pt x="42095" y="52214"/>
                    <a:pt x="46876" y="48979"/>
                    <a:pt x="52501" y="45042"/>
                  </a:cubicBezTo>
                  <a:close/>
                </a:path>
              </a:pathLst>
            </a:custGeom>
            <a:solidFill>
              <a:schemeClr val="accent4"/>
            </a:solidFill>
            <a:ln w="140" cap="flat">
              <a:noFill/>
              <a:prstDash val="solid"/>
              <a:miter/>
            </a:ln>
          </p:spPr>
          <p:txBody>
            <a:bodyPr rtlCol="0" anchor="ctr"/>
            <a:lstStyle/>
            <a:p>
              <a:endParaRPr lang="en-GB"/>
            </a:p>
          </p:txBody>
        </p:sp>
        <p:sp>
          <p:nvSpPr>
            <p:cNvPr id="177" name="Freeform: Shape 507">
              <a:extLst>
                <a:ext uri="{FF2B5EF4-FFF2-40B4-BE49-F238E27FC236}">
                  <a16:creationId xmlns:a16="http://schemas.microsoft.com/office/drawing/2014/main" id="{87DDD0B4-BCD3-0953-472C-D1FAAF6DECB6}"/>
                </a:ext>
              </a:extLst>
            </p:cNvPr>
            <p:cNvSpPr/>
            <p:nvPr/>
          </p:nvSpPr>
          <p:spPr>
            <a:xfrm flipV="1">
              <a:off x="4029352" y="2657508"/>
              <a:ext cx="56411" cy="56019"/>
            </a:xfrm>
            <a:custGeom>
              <a:avLst/>
              <a:gdLst>
                <a:gd name="connsiteX0" fmla="*/ 19735 w 56411"/>
                <a:gd name="connsiteY0" fmla="*/ 53474 h 56019"/>
                <a:gd name="connsiteX1" fmla="*/ 15938 w 56411"/>
                <a:gd name="connsiteY1" fmla="*/ 45317 h 56019"/>
                <a:gd name="connsiteX2" fmla="*/ 9328 w 56411"/>
                <a:gd name="connsiteY2" fmla="*/ 38708 h 56019"/>
                <a:gd name="connsiteX3" fmla="*/ 9891 w 56411"/>
                <a:gd name="connsiteY3" fmla="*/ 18036 h 56019"/>
                <a:gd name="connsiteX4" fmla="*/ 15516 w 56411"/>
                <a:gd name="connsiteY4" fmla="*/ 13817 h 56019"/>
                <a:gd name="connsiteX5" fmla="*/ 22125 w 56411"/>
                <a:gd name="connsiteY5" fmla="*/ 1302 h 56019"/>
                <a:gd name="connsiteX6" fmla="*/ 32813 w 56411"/>
                <a:gd name="connsiteY6" fmla="*/ 2567 h 56019"/>
                <a:gd name="connsiteX7" fmla="*/ 36891 w 56411"/>
                <a:gd name="connsiteY7" fmla="*/ 11427 h 56019"/>
                <a:gd name="connsiteX8" fmla="*/ 43219 w 56411"/>
                <a:gd name="connsiteY8" fmla="*/ 17755 h 56019"/>
                <a:gd name="connsiteX9" fmla="*/ 54891 w 56411"/>
                <a:gd name="connsiteY9" fmla="*/ 28021 h 56019"/>
                <a:gd name="connsiteX10" fmla="*/ 42516 w 56411"/>
                <a:gd name="connsiteY10" fmla="*/ 38708 h 56019"/>
                <a:gd name="connsiteX11" fmla="*/ 36610 w 56411"/>
                <a:gd name="connsiteY11" fmla="*/ 44755 h 56019"/>
                <a:gd name="connsiteX12" fmla="*/ 19735 w 56411"/>
                <a:gd name="connsiteY12" fmla="*/ 53474 h 56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6411" h="56019">
                  <a:moveTo>
                    <a:pt x="19735" y="53474"/>
                  </a:moveTo>
                  <a:cubicBezTo>
                    <a:pt x="17906" y="52067"/>
                    <a:pt x="16500" y="48833"/>
                    <a:pt x="15938" y="45317"/>
                  </a:cubicBezTo>
                  <a:cubicBezTo>
                    <a:pt x="15235" y="39692"/>
                    <a:pt x="14953" y="39411"/>
                    <a:pt x="9328" y="38708"/>
                  </a:cubicBezTo>
                  <a:cubicBezTo>
                    <a:pt x="-5437" y="36739"/>
                    <a:pt x="-5015" y="18036"/>
                    <a:pt x="9891" y="18036"/>
                  </a:cubicBezTo>
                  <a:cubicBezTo>
                    <a:pt x="15235" y="18036"/>
                    <a:pt x="15516" y="17755"/>
                    <a:pt x="15516" y="13817"/>
                  </a:cubicBezTo>
                  <a:cubicBezTo>
                    <a:pt x="15516" y="8052"/>
                    <a:pt x="18047" y="3130"/>
                    <a:pt x="22125" y="1302"/>
                  </a:cubicBezTo>
                  <a:cubicBezTo>
                    <a:pt x="26906" y="-808"/>
                    <a:pt x="28735" y="-667"/>
                    <a:pt x="32813" y="2567"/>
                  </a:cubicBezTo>
                  <a:cubicBezTo>
                    <a:pt x="35485" y="4677"/>
                    <a:pt x="36610" y="7067"/>
                    <a:pt x="36891" y="11427"/>
                  </a:cubicBezTo>
                  <a:cubicBezTo>
                    <a:pt x="37313" y="17333"/>
                    <a:pt x="37313" y="17333"/>
                    <a:pt x="43219" y="17755"/>
                  </a:cubicBezTo>
                  <a:cubicBezTo>
                    <a:pt x="49547" y="18177"/>
                    <a:pt x="54891" y="22958"/>
                    <a:pt x="54891" y="28021"/>
                  </a:cubicBezTo>
                  <a:cubicBezTo>
                    <a:pt x="54891" y="32661"/>
                    <a:pt x="48985" y="37864"/>
                    <a:pt x="42516" y="38708"/>
                  </a:cubicBezTo>
                  <a:cubicBezTo>
                    <a:pt x="36750" y="39411"/>
                    <a:pt x="36610" y="39692"/>
                    <a:pt x="36610" y="44755"/>
                  </a:cubicBezTo>
                  <a:cubicBezTo>
                    <a:pt x="36610" y="54177"/>
                    <a:pt x="26906" y="59239"/>
                    <a:pt x="19735" y="53474"/>
                  </a:cubicBezTo>
                  <a:close/>
                </a:path>
              </a:pathLst>
            </a:custGeom>
            <a:solidFill>
              <a:schemeClr val="accent4"/>
            </a:solidFill>
            <a:ln w="140" cap="flat">
              <a:noFill/>
              <a:prstDash val="solid"/>
              <a:miter/>
            </a:ln>
          </p:spPr>
          <p:txBody>
            <a:bodyPr rtlCol="0" anchor="ctr"/>
            <a:lstStyle/>
            <a:p>
              <a:endParaRPr lang="en-GB"/>
            </a:p>
          </p:txBody>
        </p:sp>
        <p:sp>
          <p:nvSpPr>
            <p:cNvPr id="178" name="Freeform: Shape 508">
              <a:extLst>
                <a:ext uri="{FF2B5EF4-FFF2-40B4-BE49-F238E27FC236}">
                  <a16:creationId xmlns:a16="http://schemas.microsoft.com/office/drawing/2014/main" id="{EC7F432D-65B5-AA4B-A652-A94EEEEB68F5}"/>
                </a:ext>
              </a:extLst>
            </p:cNvPr>
            <p:cNvSpPr/>
            <p:nvPr/>
          </p:nvSpPr>
          <p:spPr>
            <a:xfrm flipV="1">
              <a:off x="4436252" y="2674493"/>
              <a:ext cx="103118" cy="89097"/>
            </a:xfrm>
            <a:custGeom>
              <a:avLst/>
              <a:gdLst>
                <a:gd name="connsiteX0" fmla="*/ 47144 w 103118"/>
                <a:gd name="connsiteY0" fmla="*/ 87486 h 89097"/>
                <a:gd name="connsiteX1" fmla="*/ -1231 w 103118"/>
                <a:gd name="connsiteY1" fmla="*/ 47830 h 89097"/>
                <a:gd name="connsiteX2" fmla="*/ -1512 w 103118"/>
                <a:gd name="connsiteY2" fmla="*/ 25471 h 89097"/>
                <a:gd name="connsiteX3" fmla="*/ 20003 w 103118"/>
                <a:gd name="connsiteY3" fmla="*/ 10002 h 89097"/>
                <a:gd name="connsiteX4" fmla="*/ 38285 w 103118"/>
                <a:gd name="connsiteY4" fmla="*/ 158 h 89097"/>
                <a:gd name="connsiteX5" fmla="*/ 56144 w 103118"/>
                <a:gd name="connsiteY5" fmla="*/ 158 h 89097"/>
                <a:gd name="connsiteX6" fmla="*/ 89332 w 103118"/>
                <a:gd name="connsiteY6" fmla="*/ 15767 h 89097"/>
                <a:gd name="connsiteX7" fmla="*/ 95941 w 103118"/>
                <a:gd name="connsiteY7" fmla="*/ 54580 h 89097"/>
                <a:gd name="connsiteX8" fmla="*/ 69222 w 103118"/>
                <a:gd name="connsiteY8" fmla="*/ 86783 h 89097"/>
                <a:gd name="connsiteX9" fmla="*/ 47144 w 103118"/>
                <a:gd name="connsiteY9" fmla="*/ 87486 h 89097"/>
                <a:gd name="connsiteX10" fmla="*/ 67253 w 103118"/>
                <a:gd name="connsiteY10" fmla="*/ 65549 h 89097"/>
                <a:gd name="connsiteX11" fmla="*/ 75269 w 103118"/>
                <a:gd name="connsiteY11" fmla="*/ 50502 h 89097"/>
                <a:gd name="connsiteX12" fmla="*/ 78363 w 103118"/>
                <a:gd name="connsiteY12" fmla="*/ 36861 h 89097"/>
                <a:gd name="connsiteX13" fmla="*/ 72878 w 103118"/>
                <a:gd name="connsiteY13" fmla="*/ 29127 h 89097"/>
                <a:gd name="connsiteX14" fmla="*/ 67394 w 103118"/>
                <a:gd name="connsiteY14" fmla="*/ 21252 h 89097"/>
                <a:gd name="connsiteX15" fmla="*/ 56425 w 103118"/>
                <a:gd name="connsiteY15" fmla="*/ 20830 h 89097"/>
                <a:gd name="connsiteX16" fmla="*/ 31394 w 103118"/>
                <a:gd name="connsiteY16" fmla="*/ 28002 h 89097"/>
                <a:gd name="connsiteX17" fmla="*/ 17613 w 103118"/>
                <a:gd name="connsiteY17" fmla="*/ 36580 h 89097"/>
                <a:gd name="connsiteX18" fmla="*/ 36457 w 103118"/>
                <a:gd name="connsiteY18" fmla="*/ 53033 h 89097"/>
                <a:gd name="connsiteX19" fmla="*/ 67253 w 103118"/>
                <a:gd name="connsiteY19" fmla="*/ 65549 h 89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3118" h="89097">
                  <a:moveTo>
                    <a:pt x="47144" y="87486"/>
                  </a:moveTo>
                  <a:cubicBezTo>
                    <a:pt x="41097" y="84252"/>
                    <a:pt x="1300" y="51767"/>
                    <a:pt x="-1231" y="47830"/>
                  </a:cubicBezTo>
                  <a:cubicBezTo>
                    <a:pt x="-5168" y="41924"/>
                    <a:pt x="-5309" y="31939"/>
                    <a:pt x="-1512" y="25471"/>
                  </a:cubicBezTo>
                  <a:cubicBezTo>
                    <a:pt x="1160" y="20830"/>
                    <a:pt x="4816" y="18299"/>
                    <a:pt x="20003" y="10002"/>
                  </a:cubicBezTo>
                  <a:lnTo>
                    <a:pt x="38285" y="158"/>
                  </a:lnTo>
                  <a:lnTo>
                    <a:pt x="56144" y="158"/>
                  </a:lnTo>
                  <a:cubicBezTo>
                    <a:pt x="77097" y="158"/>
                    <a:pt x="77660" y="439"/>
                    <a:pt x="89332" y="15767"/>
                  </a:cubicBezTo>
                  <a:cubicBezTo>
                    <a:pt x="100300" y="30252"/>
                    <a:pt x="100722" y="32502"/>
                    <a:pt x="95941" y="54580"/>
                  </a:cubicBezTo>
                  <a:cubicBezTo>
                    <a:pt x="90597" y="79189"/>
                    <a:pt x="88347" y="81861"/>
                    <a:pt x="69222" y="86783"/>
                  </a:cubicBezTo>
                  <a:cubicBezTo>
                    <a:pt x="57410" y="89877"/>
                    <a:pt x="52207" y="90017"/>
                    <a:pt x="47144" y="87486"/>
                  </a:cubicBezTo>
                  <a:close/>
                  <a:moveTo>
                    <a:pt x="67253" y="65549"/>
                  </a:moveTo>
                  <a:cubicBezTo>
                    <a:pt x="72175" y="64142"/>
                    <a:pt x="72316" y="64142"/>
                    <a:pt x="75269" y="50502"/>
                  </a:cubicBezTo>
                  <a:lnTo>
                    <a:pt x="78363" y="36861"/>
                  </a:lnTo>
                  <a:lnTo>
                    <a:pt x="72878" y="29127"/>
                  </a:lnTo>
                  <a:lnTo>
                    <a:pt x="67394" y="21252"/>
                  </a:lnTo>
                  <a:lnTo>
                    <a:pt x="56425" y="20830"/>
                  </a:lnTo>
                  <a:cubicBezTo>
                    <a:pt x="45457" y="20549"/>
                    <a:pt x="45175" y="20549"/>
                    <a:pt x="31394" y="28002"/>
                  </a:cubicBezTo>
                  <a:cubicBezTo>
                    <a:pt x="23800" y="32080"/>
                    <a:pt x="17613" y="36017"/>
                    <a:pt x="17613" y="36580"/>
                  </a:cubicBezTo>
                  <a:cubicBezTo>
                    <a:pt x="17613" y="37283"/>
                    <a:pt x="26050" y="44596"/>
                    <a:pt x="36457" y="53033"/>
                  </a:cubicBezTo>
                  <a:cubicBezTo>
                    <a:pt x="56425" y="69205"/>
                    <a:pt x="55019" y="68642"/>
                    <a:pt x="67253" y="65549"/>
                  </a:cubicBezTo>
                  <a:close/>
                </a:path>
              </a:pathLst>
            </a:custGeom>
            <a:solidFill>
              <a:schemeClr val="accent4"/>
            </a:solidFill>
            <a:ln w="140" cap="flat">
              <a:noFill/>
              <a:prstDash val="solid"/>
              <a:miter/>
            </a:ln>
          </p:spPr>
          <p:txBody>
            <a:bodyPr rtlCol="0" anchor="ctr"/>
            <a:lstStyle/>
            <a:p>
              <a:endParaRPr lang="en-GB"/>
            </a:p>
          </p:txBody>
        </p:sp>
      </p:grpSp>
      <p:pic>
        <p:nvPicPr>
          <p:cNvPr id="189" name="Graphic 188">
            <a:extLst>
              <a:ext uri="{FF2B5EF4-FFF2-40B4-BE49-F238E27FC236}">
                <a16:creationId xmlns:a16="http://schemas.microsoft.com/office/drawing/2014/main" id="{83DFAC76-FDCF-3E03-8A07-54F2E33A2D6C}"/>
              </a:ext>
            </a:extLst>
          </p:cNvPr>
          <p:cNvPicPr>
            <a:picLocks noChangeAspect="1"/>
          </p:cNvPicPr>
          <p:nvPr/>
        </p:nvPicPr>
        <p:blipFill>
          <a:blip r:embed="rId9" cstate="screen">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072661" y="4779814"/>
            <a:ext cx="592873" cy="592873"/>
          </a:xfrm>
          <a:prstGeom prst="rect">
            <a:avLst/>
          </a:prstGeom>
        </p:spPr>
      </p:pic>
      <p:grpSp>
        <p:nvGrpSpPr>
          <p:cNvPr id="208" name="Group 207">
            <a:extLst>
              <a:ext uri="{FF2B5EF4-FFF2-40B4-BE49-F238E27FC236}">
                <a16:creationId xmlns:a16="http://schemas.microsoft.com/office/drawing/2014/main" id="{4CF58FD7-A3D8-6C94-D5EF-70BF97441A9B}"/>
              </a:ext>
            </a:extLst>
          </p:cNvPr>
          <p:cNvGrpSpPr/>
          <p:nvPr/>
        </p:nvGrpSpPr>
        <p:grpSpPr>
          <a:xfrm>
            <a:off x="9811558" y="2291136"/>
            <a:ext cx="1375142" cy="753798"/>
            <a:chOff x="9269561" y="2148960"/>
            <a:chExt cx="2026513" cy="1110854"/>
          </a:xfrm>
        </p:grpSpPr>
        <p:pic>
          <p:nvPicPr>
            <p:cNvPr id="191" name="Graphic 190">
              <a:extLst>
                <a:ext uri="{FF2B5EF4-FFF2-40B4-BE49-F238E27FC236}">
                  <a16:creationId xmlns:a16="http://schemas.microsoft.com/office/drawing/2014/main" id="{BF886375-421A-265A-D556-E3176DD7FC80}"/>
                </a:ext>
              </a:extLst>
            </p:cNvPr>
            <p:cNvPicPr>
              <a:picLocks noChangeAspect="1"/>
            </p:cNvPicPr>
            <p:nvPr/>
          </p:nvPicPr>
          <p:blipFill>
            <a:blip r:embed="rId11" cstate="screen">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rot="12149487">
              <a:off x="9269561" y="2148960"/>
              <a:ext cx="507698" cy="507698"/>
            </a:xfrm>
            <a:prstGeom prst="rect">
              <a:avLst/>
            </a:prstGeom>
          </p:spPr>
        </p:pic>
        <p:sp>
          <p:nvSpPr>
            <p:cNvPr id="192" name="Freeform 191">
              <a:extLst>
                <a:ext uri="{FF2B5EF4-FFF2-40B4-BE49-F238E27FC236}">
                  <a16:creationId xmlns:a16="http://schemas.microsoft.com/office/drawing/2014/main" id="{82435D4A-7722-32E5-3ADC-A6B25DA0E32A}"/>
                </a:ext>
              </a:extLst>
            </p:cNvPr>
            <p:cNvSpPr/>
            <p:nvPr/>
          </p:nvSpPr>
          <p:spPr>
            <a:xfrm>
              <a:off x="9880043" y="2513580"/>
              <a:ext cx="872359" cy="746234"/>
            </a:xfrm>
            <a:custGeom>
              <a:avLst/>
              <a:gdLst>
                <a:gd name="connsiteX0" fmla="*/ 0 w 872359"/>
                <a:gd name="connsiteY0" fmla="*/ 0 h 746234"/>
                <a:gd name="connsiteX1" fmla="*/ 294290 w 872359"/>
                <a:gd name="connsiteY1" fmla="*/ 157655 h 746234"/>
                <a:gd name="connsiteX2" fmla="*/ 357352 w 872359"/>
                <a:gd name="connsiteY2" fmla="*/ 483476 h 746234"/>
                <a:gd name="connsiteX3" fmla="*/ 872359 w 872359"/>
                <a:gd name="connsiteY3" fmla="*/ 746234 h 746234"/>
              </a:gdLst>
              <a:ahLst/>
              <a:cxnLst>
                <a:cxn ang="0">
                  <a:pos x="connsiteX0" y="connsiteY0"/>
                </a:cxn>
                <a:cxn ang="0">
                  <a:pos x="connsiteX1" y="connsiteY1"/>
                </a:cxn>
                <a:cxn ang="0">
                  <a:pos x="connsiteX2" y="connsiteY2"/>
                </a:cxn>
                <a:cxn ang="0">
                  <a:pos x="connsiteX3" y="connsiteY3"/>
                </a:cxn>
              </a:cxnLst>
              <a:rect l="l" t="t" r="r" b="b"/>
              <a:pathLst>
                <a:path w="872359" h="746234">
                  <a:moveTo>
                    <a:pt x="0" y="0"/>
                  </a:moveTo>
                  <a:cubicBezTo>
                    <a:pt x="117365" y="38538"/>
                    <a:pt x="234731" y="77076"/>
                    <a:pt x="294290" y="157655"/>
                  </a:cubicBezTo>
                  <a:cubicBezTo>
                    <a:pt x="353849" y="238234"/>
                    <a:pt x="261007" y="385380"/>
                    <a:pt x="357352" y="483476"/>
                  </a:cubicBezTo>
                  <a:cubicBezTo>
                    <a:pt x="453697" y="581572"/>
                    <a:pt x="663028" y="663903"/>
                    <a:pt x="872359" y="746234"/>
                  </a:cubicBezTo>
                </a:path>
              </a:pathLst>
            </a:custGeom>
            <a:noFill/>
            <a:ln w="19050">
              <a:solidFill>
                <a:schemeClr val="accent4"/>
              </a:solidFill>
              <a:headEnd type="none" w="med" len="med"/>
              <a:tailEnd type="triangle" w="med" len="me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E"/>
            </a:p>
          </p:txBody>
        </p:sp>
        <p:grpSp>
          <p:nvGrpSpPr>
            <p:cNvPr id="193" name="Group 192">
              <a:extLst>
                <a:ext uri="{FF2B5EF4-FFF2-40B4-BE49-F238E27FC236}">
                  <a16:creationId xmlns:a16="http://schemas.microsoft.com/office/drawing/2014/main" id="{C02AF9E5-75BE-01D4-4E84-522A6543F680}"/>
                </a:ext>
              </a:extLst>
            </p:cNvPr>
            <p:cNvGrpSpPr/>
            <p:nvPr/>
          </p:nvGrpSpPr>
          <p:grpSpPr>
            <a:xfrm rot="13587407">
              <a:off x="10413874" y="2686521"/>
              <a:ext cx="604271" cy="296128"/>
              <a:chOff x="511177" y="1454721"/>
              <a:chExt cx="3368094" cy="1650568"/>
            </a:xfrm>
            <a:solidFill>
              <a:schemeClr val="bg1"/>
            </a:solidFill>
          </p:grpSpPr>
          <p:sp>
            <p:nvSpPr>
              <p:cNvPr id="194" name="Can 193">
                <a:extLst>
                  <a:ext uri="{FF2B5EF4-FFF2-40B4-BE49-F238E27FC236}">
                    <a16:creationId xmlns:a16="http://schemas.microsoft.com/office/drawing/2014/main" id="{3F0E3DF7-5B4B-4C7B-EF2D-48A39BEFD0EC}"/>
                  </a:ext>
                </a:extLst>
              </p:cNvPr>
              <p:cNvSpPr/>
              <p:nvPr/>
            </p:nvSpPr>
            <p:spPr>
              <a:xfrm rot="16200000">
                <a:off x="1698359" y="780584"/>
                <a:ext cx="1366217" cy="2995606"/>
              </a:xfrm>
              <a:prstGeom prst="can">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5" name="Can 4">
                <a:extLst>
                  <a:ext uri="{FF2B5EF4-FFF2-40B4-BE49-F238E27FC236}">
                    <a16:creationId xmlns:a16="http://schemas.microsoft.com/office/drawing/2014/main" id="{072D1B25-6EDF-C126-71A6-74170D838E9A}"/>
                  </a:ext>
                </a:extLst>
              </p:cNvPr>
              <p:cNvSpPr/>
              <p:nvPr/>
            </p:nvSpPr>
            <p:spPr>
              <a:xfrm rot="16200000">
                <a:off x="392082" y="2002922"/>
                <a:ext cx="789109" cy="550920"/>
              </a:xfrm>
              <a:custGeom>
                <a:avLst/>
                <a:gdLst>
                  <a:gd name="connsiteX0" fmla="*/ 0 w 746449"/>
                  <a:gd name="connsiteY0" fmla="*/ 82809 h 662473"/>
                  <a:gd name="connsiteX1" fmla="*/ 373225 w 746449"/>
                  <a:gd name="connsiteY1" fmla="*/ 165618 h 662473"/>
                  <a:gd name="connsiteX2" fmla="*/ 746450 w 746449"/>
                  <a:gd name="connsiteY2" fmla="*/ 82809 h 662473"/>
                  <a:gd name="connsiteX3" fmla="*/ 746449 w 746449"/>
                  <a:gd name="connsiteY3" fmla="*/ 579664 h 662473"/>
                  <a:gd name="connsiteX4" fmla="*/ 373224 w 746449"/>
                  <a:gd name="connsiteY4" fmla="*/ 662473 h 662473"/>
                  <a:gd name="connsiteX5" fmla="*/ -1 w 746449"/>
                  <a:gd name="connsiteY5" fmla="*/ 579664 h 662473"/>
                  <a:gd name="connsiteX6" fmla="*/ 0 w 746449"/>
                  <a:gd name="connsiteY6" fmla="*/ 82809 h 662473"/>
                  <a:gd name="connsiteX0" fmla="*/ 0 w 746449"/>
                  <a:gd name="connsiteY0" fmla="*/ 82809 h 662473"/>
                  <a:gd name="connsiteX1" fmla="*/ 373225 w 746449"/>
                  <a:gd name="connsiteY1" fmla="*/ 0 h 662473"/>
                  <a:gd name="connsiteX2" fmla="*/ 746450 w 746449"/>
                  <a:gd name="connsiteY2" fmla="*/ 82809 h 662473"/>
                  <a:gd name="connsiteX3" fmla="*/ 373225 w 746449"/>
                  <a:gd name="connsiteY3" fmla="*/ 165618 h 662473"/>
                  <a:gd name="connsiteX4" fmla="*/ 0 w 746449"/>
                  <a:gd name="connsiteY4" fmla="*/ 82809 h 662473"/>
                  <a:gd name="connsiteX0" fmla="*/ 746449 w 746449"/>
                  <a:gd name="connsiteY0" fmla="*/ 82809 h 662473"/>
                  <a:gd name="connsiteX1" fmla="*/ 373224 w 746449"/>
                  <a:gd name="connsiteY1" fmla="*/ 165618 h 662473"/>
                  <a:gd name="connsiteX2" fmla="*/ -1 w 746449"/>
                  <a:gd name="connsiteY2" fmla="*/ 82809 h 662473"/>
                  <a:gd name="connsiteX3" fmla="*/ 373224 w 746449"/>
                  <a:gd name="connsiteY3" fmla="*/ 0 h 662473"/>
                  <a:gd name="connsiteX4" fmla="*/ 746449 w 746449"/>
                  <a:gd name="connsiteY4" fmla="*/ 82809 h 662473"/>
                  <a:gd name="connsiteX5" fmla="*/ 746449 w 746449"/>
                  <a:gd name="connsiteY5" fmla="*/ 579664 h 662473"/>
                  <a:gd name="connsiteX6" fmla="*/ 373224 w 746449"/>
                  <a:gd name="connsiteY6" fmla="*/ 662473 h 662473"/>
                  <a:gd name="connsiteX7" fmla="*/ -1 w 746449"/>
                  <a:gd name="connsiteY7" fmla="*/ 579664 h 662473"/>
                  <a:gd name="connsiteX8" fmla="*/ 0 w 746449"/>
                  <a:gd name="connsiteY8" fmla="*/ 82809 h 662473"/>
                  <a:gd name="connsiteX0" fmla="*/ 1 w 746451"/>
                  <a:gd name="connsiteY0" fmla="*/ 82809 h 663333"/>
                  <a:gd name="connsiteX1" fmla="*/ 373226 w 746451"/>
                  <a:gd name="connsiteY1" fmla="*/ 165618 h 663333"/>
                  <a:gd name="connsiteX2" fmla="*/ 746451 w 746451"/>
                  <a:gd name="connsiteY2" fmla="*/ 82809 h 663333"/>
                  <a:gd name="connsiteX3" fmla="*/ 746450 w 746451"/>
                  <a:gd name="connsiteY3" fmla="*/ 579664 h 663333"/>
                  <a:gd name="connsiteX4" fmla="*/ 373225 w 746451"/>
                  <a:gd name="connsiteY4" fmla="*/ 662473 h 663333"/>
                  <a:gd name="connsiteX5" fmla="*/ 0 w 746451"/>
                  <a:gd name="connsiteY5" fmla="*/ 579664 h 663333"/>
                  <a:gd name="connsiteX6" fmla="*/ 1 w 746451"/>
                  <a:gd name="connsiteY6" fmla="*/ 82809 h 663333"/>
                  <a:gd name="connsiteX0" fmla="*/ 1 w 746451"/>
                  <a:gd name="connsiteY0" fmla="*/ 82809 h 663333"/>
                  <a:gd name="connsiteX1" fmla="*/ 373226 w 746451"/>
                  <a:gd name="connsiteY1" fmla="*/ 0 h 663333"/>
                  <a:gd name="connsiteX2" fmla="*/ 746451 w 746451"/>
                  <a:gd name="connsiteY2" fmla="*/ 82809 h 663333"/>
                  <a:gd name="connsiteX3" fmla="*/ 373226 w 746451"/>
                  <a:gd name="connsiteY3" fmla="*/ 165618 h 663333"/>
                  <a:gd name="connsiteX4" fmla="*/ 1 w 746451"/>
                  <a:gd name="connsiteY4" fmla="*/ 82809 h 663333"/>
                  <a:gd name="connsiteX0" fmla="*/ 746450 w 746451"/>
                  <a:gd name="connsiteY0" fmla="*/ 82809 h 663333"/>
                  <a:gd name="connsiteX1" fmla="*/ 373225 w 746451"/>
                  <a:gd name="connsiteY1" fmla="*/ 165618 h 663333"/>
                  <a:gd name="connsiteX2" fmla="*/ 0 w 746451"/>
                  <a:gd name="connsiteY2" fmla="*/ 82809 h 663333"/>
                  <a:gd name="connsiteX3" fmla="*/ 373225 w 746451"/>
                  <a:gd name="connsiteY3" fmla="*/ 0 h 663333"/>
                  <a:gd name="connsiteX4" fmla="*/ 746450 w 746451"/>
                  <a:gd name="connsiteY4" fmla="*/ 82809 h 663333"/>
                  <a:gd name="connsiteX5" fmla="*/ 531846 w 746451"/>
                  <a:gd name="connsiteY5" fmla="*/ 607656 h 663333"/>
                  <a:gd name="connsiteX6" fmla="*/ 373225 w 746451"/>
                  <a:gd name="connsiteY6" fmla="*/ 662473 h 663333"/>
                  <a:gd name="connsiteX7" fmla="*/ 0 w 746451"/>
                  <a:gd name="connsiteY7" fmla="*/ 579664 h 663333"/>
                  <a:gd name="connsiteX8" fmla="*/ 1 w 746451"/>
                  <a:gd name="connsiteY8" fmla="*/ 82809 h 663333"/>
                  <a:gd name="connsiteX0" fmla="*/ 1 w 746451"/>
                  <a:gd name="connsiteY0" fmla="*/ 82809 h 662616"/>
                  <a:gd name="connsiteX1" fmla="*/ 373226 w 746451"/>
                  <a:gd name="connsiteY1" fmla="*/ 165618 h 662616"/>
                  <a:gd name="connsiteX2" fmla="*/ 746451 w 746451"/>
                  <a:gd name="connsiteY2" fmla="*/ 82809 h 662616"/>
                  <a:gd name="connsiteX3" fmla="*/ 746450 w 746451"/>
                  <a:gd name="connsiteY3" fmla="*/ 579664 h 662616"/>
                  <a:gd name="connsiteX4" fmla="*/ 373225 w 746451"/>
                  <a:gd name="connsiteY4" fmla="*/ 662473 h 662616"/>
                  <a:gd name="connsiteX5" fmla="*/ 0 w 746451"/>
                  <a:gd name="connsiteY5" fmla="*/ 579664 h 662616"/>
                  <a:gd name="connsiteX6" fmla="*/ 1 w 746451"/>
                  <a:gd name="connsiteY6" fmla="*/ 82809 h 662616"/>
                  <a:gd name="connsiteX0" fmla="*/ 1 w 746451"/>
                  <a:gd name="connsiteY0" fmla="*/ 82809 h 662616"/>
                  <a:gd name="connsiteX1" fmla="*/ 373226 w 746451"/>
                  <a:gd name="connsiteY1" fmla="*/ 0 h 662616"/>
                  <a:gd name="connsiteX2" fmla="*/ 746451 w 746451"/>
                  <a:gd name="connsiteY2" fmla="*/ 82809 h 662616"/>
                  <a:gd name="connsiteX3" fmla="*/ 373226 w 746451"/>
                  <a:gd name="connsiteY3" fmla="*/ 165618 h 662616"/>
                  <a:gd name="connsiteX4" fmla="*/ 1 w 746451"/>
                  <a:gd name="connsiteY4" fmla="*/ 82809 h 662616"/>
                  <a:gd name="connsiteX0" fmla="*/ 746450 w 746451"/>
                  <a:gd name="connsiteY0" fmla="*/ 82809 h 662616"/>
                  <a:gd name="connsiteX1" fmla="*/ 373225 w 746451"/>
                  <a:gd name="connsiteY1" fmla="*/ 165618 h 662616"/>
                  <a:gd name="connsiteX2" fmla="*/ 0 w 746451"/>
                  <a:gd name="connsiteY2" fmla="*/ 82809 h 662616"/>
                  <a:gd name="connsiteX3" fmla="*/ 373225 w 746451"/>
                  <a:gd name="connsiteY3" fmla="*/ 0 h 662616"/>
                  <a:gd name="connsiteX4" fmla="*/ 746450 w 746451"/>
                  <a:gd name="connsiteY4" fmla="*/ 82809 h 662616"/>
                  <a:gd name="connsiteX5" fmla="*/ 531846 w 746451"/>
                  <a:gd name="connsiteY5" fmla="*/ 607656 h 662616"/>
                  <a:gd name="connsiteX6" fmla="*/ 373225 w 746451"/>
                  <a:gd name="connsiteY6" fmla="*/ 662473 h 662616"/>
                  <a:gd name="connsiteX7" fmla="*/ 233265 w 746451"/>
                  <a:gd name="connsiteY7" fmla="*/ 598325 h 662616"/>
                  <a:gd name="connsiteX8" fmla="*/ 1 w 746451"/>
                  <a:gd name="connsiteY8" fmla="*/ 82809 h 66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6451" h="662616" stroke="0" extrusionOk="0">
                    <a:moveTo>
                      <a:pt x="1" y="82809"/>
                    </a:moveTo>
                    <a:cubicBezTo>
                      <a:pt x="1" y="128543"/>
                      <a:pt x="167100" y="165618"/>
                      <a:pt x="373226" y="165618"/>
                    </a:cubicBezTo>
                    <a:cubicBezTo>
                      <a:pt x="579352" y="165618"/>
                      <a:pt x="746451" y="128543"/>
                      <a:pt x="746451" y="82809"/>
                    </a:cubicBezTo>
                    <a:cubicBezTo>
                      <a:pt x="746451" y="248427"/>
                      <a:pt x="746450" y="414046"/>
                      <a:pt x="746450" y="579664"/>
                    </a:cubicBezTo>
                    <a:cubicBezTo>
                      <a:pt x="746450" y="625398"/>
                      <a:pt x="579351" y="662473"/>
                      <a:pt x="373225" y="662473"/>
                    </a:cubicBezTo>
                    <a:cubicBezTo>
                      <a:pt x="167099" y="662473"/>
                      <a:pt x="0" y="625398"/>
                      <a:pt x="0" y="579664"/>
                    </a:cubicBezTo>
                    <a:cubicBezTo>
                      <a:pt x="0" y="414046"/>
                      <a:pt x="1" y="248427"/>
                      <a:pt x="1" y="82809"/>
                    </a:cubicBezTo>
                    <a:close/>
                  </a:path>
                  <a:path w="746451" h="662616" fill="lighten" stroke="0" extrusionOk="0">
                    <a:moveTo>
                      <a:pt x="1" y="82809"/>
                    </a:moveTo>
                    <a:cubicBezTo>
                      <a:pt x="1" y="37075"/>
                      <a:pt x="167100" y="0"/>
                      <a:pt x="373226" y="0"/>
                    </a:cubicBezTo>
                    <a:cubicBezTo>
                      <a:pt x="579352" y="0"/>
                      <a:pt x="746451" y="37075"/>
                      <a:pt x="746451" y="82809"/>
                    </a:cubicBezTo>
                    <a:cubicBezTo>
                      <a:pt x="746451" y="128543"/>
                      <a:pt x="579352" y="165618"/>
                      <a:pt x="373226" y="165618"/>
                    </a:cubicBezTo>
                    <a:cubicBezTo>
                      <a:pt x="167100" y="165618"/>
                      <a:pt x="1" y="128543"/>
                      <a:pt x="1" y="82809"/>
                    </a:cubicBezTo>
                    <a:close/>
                  </a:path>
                  <a:path w="746451" h="662616" fill="none" extrusionOk="0">
                    <a:moveTo>
                      <a:pt x="746450" y="82809"/>
                    </a:moveTo>
                    <a:cubicBezTo>
                      <a:pt x="746450" y="128543"/>
                      <a:pt x="579351" y="165618"/>
                      <a:pt x="373225" y="165618"/>
                    </a:cubicBezTo>
                    <a:cubicBezTo>
                      <a:pt x="167099" y="165618"/>
                      <a:pt x="0" y="128543"/>
                      <a:pt x="0" y="82809"/>
                    </a:cubicBezTo>
                    <a:cubicBezTo>
                      <a:pt x="0" y="37075"/>
                      <a:pt x="167099" y="0"/>
                      <a:pt x="373225" y="0"/>
                    </a:cubicBezTo>
                    <a:cubicBezTo>
                      <a:pt x="579351" y="0"/>
                      <a:pt x="746450" y="37075"/>
                      <a:pt x="746450" y="82809"/>
                    </a:cubicBezTo>
                    <a:cubicBezTo>
                      <a:pt x="746450" y="248427"/>
                      <a:pt x="531846" y="442038"/>
                      <a:pt x="531846" y="607656"/>
                    </a:cubicBezTo>
                    <a:cubicBezTo>
                      <a:pt x="531846" y="653390"/>
                      <a:pt x="422989" y="664028"/>
                      <a:pt x="373225" y="662473"/>
                    </a:cubicBezTo>
                    <a:cubicBezTo>
                      <a:pt x="323462" y="660918"/>
                      <a:pt x="233265" y="644059"/>
                      <a:pt x="233265" y="598325"/>
                    </a:cubicBezTo>
                    <a:cubicBezTo>
                      <a:pt x="233265" y="432707"/>
                      <a:pt x="1" y="248427"/>
                      <a:pt x="1" y="82809"/>
                    </a:cubicBezTo>
                  </a:path>
                </a:pathLst>
              </a:cu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6" name="Can 4">
                <a:extLst>
                  <a:ext uri="{FF2B5EF4-FFF2-40B4-BE49-F238E27FC236}">
                    <a16:creationId xmlns:a16="http://schemas.microsoft.com/office/drawing/2014/main" id="{907FDA81-8928-32E6-6CE2-CDC143E8BC8E}"/>
                  </a:ext>
                </a:extLst>
              </p:cNvPr>
              <p:cNvSpPr/>
              <p:nvPr/>
            </p:nvSpPr>
            <p:spPr>
              <a:xfrm rot="16200000">
                <a:off x="816276" y="1782763"/>
                <a:ext cx="289516" cy="202127"/>
              </a:xfrm>
              <a:custGeom>
                <a:avLst/>
                <a:gdLst>
                  <a:gd name="connsiteX0" fmla="*/ 0 w 746449"/>
                  <a:gd name="connsiteY0" fmla="*/ 82809 h 662473"/>
                  <a:gd name="connsiteX1" fmla="*/ 373225 w 746449"/>
                  <a:gd name="connsiteY1" fmla="*/ 165618 h 662473"/>
                  <a:gd name="connsiteX2" fmla="*/ 746450 w 746449"/>
                  <a:gd name="connsiteY2" fmla="*/ 82809 h 662473"/>
                  <a:gd name="connsiteX3" fmla="*/ 746449 w 746449"/>
                  <a:gd name="connsiteY3" fmla="*/ 579664 h 662473"/>
                  <a:gd name="connsiteX4" fmla="*/ 373224 w 746449"/>
                  <a:gd name="connsiteY4" fmla="*/ 662473 h 662473"/>
                  <a:gd name="connsiteX5" fmla="*/ -1 w 746449"/>
                  <a:gd name="connsiteY5" fmla="*/ 579664 h 662473"/>
                  <a:gd name="connsiteX6" fmla="*/ 0 w 746449"/>
                  <a:gd name="connsiteY6" fmla="*/ 82809 h 662473"/>
                  <a:gd name="connsiteX0" fmla="*/ 0 w 746449"/>
                  <a:gd name="connsiteY0" fmla="*/ 82809 h 662473"/>
                  <a:gd name="connsiteX1" fmla="*/ 373225 w 746449"/>
                  <a:gd name="connsiteY1" fmla="*/ 0 h 662473"/>
                  <a:gd name="connsiteX2" fmla="*/ 746450 w 746449"/>
                  <a:gd name="connsiteY2" fmla="*/ 82809 h 662473"/>
                  <a:gd name="connsiteX3" fmla="*/ 373225 w 746449"/>
                  <a:gd name="connsiteY3" fmla="*/ 165618 h 662473"/>
                  <a:gd name="connsiteX4" fmla="*/ 0 w 746449"/>
                  <a:gd name="connsiteY4" fmla="*/ 82809 h 662473"/>
                  <a:gd name="connsiteX0" fmla="*/ 746449 w 746449"/>
                  <a:gd name="connsiteY0" fmla="*/ 82809 h 662473"/>
                  <a:gd name="connsiteX1" fmla="*/ 373224 w 746449"/>
                  <a:gd name="connsiteY1" fmla="*/ 165618 h 662473"/>
                  <a:gd name="connsiteX2" fmla="*/ -1 w 746449"/>
                  <a:gd name="connsiteY2" fmla="*/ 82809 h 662473"/>
                  <a:gd name="connsiteX3" fmla="*/ 373224 w 746449"/>
                  <a:gd name="connsiteY3" fmla="*/ 0 h 662473"/>
                  <a:gd name="connsiteX4" fmla="*/ 746449 w 746449"/>
                  <a:gd name="connsiteY4" fmla="*/ 82809 h 662473"/>
                  <a:gd name="connsiteX5" fmla="*/ 746449 w 746449"/>
                  <a:gd name="connsiteY5" fmla="*/ 579664 h 662473"/>
                  <a:gd name="connsiteX6" fmla="*/ 373224 w 746449"/>
                  <a:gd name="connsiteY6" fmla="*/ 662473 h 662473"/>
                  <a:gd name="connsiteX7" fmla="*/ -1 w 746449"/>
                  <a:gd name="connsiteY7" fmla="*/ 579664 h 662473"/>
                  <a:gd name="connsiteX8" fmla="*/ 0 w 746449"/>
                  <a:gd name="connsiteY8" fmla="*/ 82809 h 662473"/>
                  <a:gd name="connsiteX0" fmla="*/ 1 w 746451"/>
                  <a:gd name="connsiteY0" fmla="*/ 82809 h 663333"/>
                  <a:gd name="connsiteX1" fmla="*/ 373226 w 746451"/>
                  <a:gd name="connsiteY1" fmla="*/ 165618 h 663333"/>
                  <a:gd name="connsiteX2" fmla="*/ 746451 w 746451"/>
                  <a:gd name="connsiteY2" fmla="*/ 82809 h 663333"/>
                  <a:gd name="connsiteX3" fmla="*/ 746450 w 746451"/>
                  <a:gd name="connsiteY3" fmla="*/ 579664 h 663333"/>
                  <a:gd name="connsiteX4" fmla="*/ 373225 w 746451"/>
                  <a:gd name="connsiteY4" fmla="*/ 662473 h 663333"/>
                  <a:gd name="connsiteX5" fmla="*/ 0 w 746451"/>
                  <a:gd name="connsiteY5" fmla="*/ 579664 h 663333"/>
                  <a:gd name="connsiteX6" fmla="*/ 1 w 746451"/>
                  <a:gd name="connsiteY6" fmla="*/ 82809 h 663333"/>
                  <a:gd name="connsiteX0" fmla="*/ 1 w 746451"/>
                  <a:gd name="connsiteY0" fmla="*/ 82809 h 663333"/>
                  <a:gd name="connsiteX1" fmla="*/ 373226 w 746451"/>
                  <a:gd name="connsiteY1" fmla="*/ 0 h 663333"/>
                  <a:gd name="connsiteX2" fmla="*/ 746451 w 746451"/>
                  <a:gd name="connsiteY2" fmla="*/ 82809 h 663333"/>
                  <a:gd name="connsiteX3" fmla="*/ 373226 w 746451"/>
                  <a:gd name="connsiteY3" fmla="*/ 165618 h 663333"/>
                  <a:gd name="connsiteX4" fmla="*/ 1 w 746451"/>
                  <a:gd name="connsiteY4" fmla="*/ 82809 h 663333"/>
                  <a:gd name="connsiteX0" fmla="*/ 746450 w 746451"/>
                  <a:gd name="connsiteY0" fmla="*/ 82809 h 663333"/>
                  <a:gd name="connsiteX1" fmla="*/ 373225 w 746451"/>
                  <a:gd name="connsiteY1" fmla="*/ 165618 h 663333"/>
                  <a:gd name="connsiteX2" fmla="*/ 0 w 746451"/>
                  <a:gd name="connsiteY2" fmla="*/ 82809 h 663333"/>
                  <a:gd name="connsiteX3" fmla="*/ 373225 w 746451"/>
                  <a:gd name="connsiteY3" fmla="*/ 0 h 663333"/>
                  <a:gd name="connsiteX4" fmla="*/ 746450 w 746451"/>
                  <a:gd name="connsiteY4" fmla="*/ 82809 h 663333"/>
                  <a:gd name="connsiteX5" fmla="*/ 531846 w 746451"/>
                  <a:gd name="connsiteY5" fmla="*/ 607656 h 663333"/>
                  <a:gd name="connsiteX6" fmla="*/ 373225 w 746451"/>
                  <a:gd name="connsiteY6" fmla="*/ 662473 h 663333"/>
                  <a:gd name="connsiteX7" fmla="*/ 0 w 746451"/>
                  <a:gd name="connsiteY7" fmla="*/ 579664 h 663333"/>
                  <a:gd name="connsiteX8" fmla="*/ 1 w 746451"/>
                  <a:gd name="connsiteY8" fmla="*/ 82809 h 663333"/>
                  <a:gd name="connsiteX0" fmla="*/ 1 w 746451"/>
                  <a:gd name="connsiteY0" fmla="*/ 82809 h 662616"/>
                  <a:gd name="connsiteX1" fmla="*/ 373226 w 746451"/>
                  <a:gd name="connsiteY1" fmla="*/ 165618 h 662616"/>
                  <a:gd name="connsiteX2" fmla="*/ 746451 w 746451"/>
                  <a:gd name="connsiteY2" fmla="*/ 82809 h 662616"/>
                  <a:gd name="connsiteX3" fmla="*/ 746450 w 746451"/>
                  <a:gd name="connsiteY3" fmla="*/ 579664 h 662616"/>
                  <a:gd name="connsiteX4" fmla="*/ 373225 w 746451"/>
                  <a:gd name="connsiteY4" fmla="*/ 662473 h 662616"/>
                  <a:gd name="connsiteX5" fmla="*/ 0 w 746451"/>
                  <a:gd name="connsiteY5" fmla="*/ 579664 h 662616"/>
                  <a:gd name="connsiteX6" fmla="*/ 1 w 746451"/>
                  <a:gd name="connsiteY6" fmla="*/ 82809 h 662616"/>
                  <a:gd name="connsiteX0" fmla="*/ 1 w 746451"/>
                  <a:gd name="connsiteY0" fmla="*/ 82809 h 662616"/>
                  <a:gd name="connsiteX1" fmla="*/ 373226 w 746451"/>
                  <a:gd name="connsiteY1" fmla="*/ 0 h 662616"/>
                  <a:gd name="connsiteX2" fmla="*/ 746451 w 746451"/>
                  <a:gd name="connsiteY2" fmla="*/ 82809 h 662616"/>
                  <a:gd name="connsiteX3" fmla="*/ 373226 w 746451"/>
                  <a:gd name="connsiteY3" fmla="*/ 165618 h 662616"/>
                  <a:gd name="connsiteX4" fmla="*/ 1 w 746451"/>
                  <a:gd name="connsiteY4" fmla="*/ 82809 h 662616"/>
                  <a:gd name="connsiteX0" fmla="*/ 746450 w 746451"/>
                  <a:gd name="connsiteY0" fmla="*/ 82809 h 662616"/>
                  <a:gd name="connsiteX1" fmla="*/ 373225 w 746451"/>
                  <a:gd name="connsiteY1" fmla="*/ 165618 h 662616"/>
                  <a:gd name="connsiteX2" fmla="*/ 0 w 746451"/>
                  <a:gd name="connsiteY2" fmla="*/ 82809 h 662616"/>
                  <a:gd name="connsiteX3" fmla="*/ 373225 w 746451"/>
                  <a:gd name="connsiteY3" fmla="*/ 0 h 662616"/>
                  <a:gd name="connsiteX4" fmla="*/ 746450 w 746451"/>
                  <a:gd name="connsiteY4" fmla="*/ 82809 h 662616"/>
                  <a:gd name="connsiteX5" fmla="*/ 531846 w 746451"/>
                  <a:gd name="connsiteY5" fmla="*/ 607656 h 662616"/>
                  <a:gd name="connsiteX6" fmla="*/ 373225 w 746451"/>
                  <a:gd name="connsiteY6" fmla="*/ 662473 h 662616"/>
                  <a:gd name="connsiteX7" fmla="*/ 233265 w 746451"/>
                  <a:gd name="connsiteY7" fmla="*/ 598325 h 662616"/>
                  <a:gd name="connsiteX8" fmla="*/ 1 w 746451"/>
                  <a:gd name="connsiteY8" fmla="*/ 82809 h 66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6451" h="662616" stroke="0" extrusionOk="0">
                    <a:moveTo>
                      <a:pt x="1" y="82809"/>
                    </a:moveTo>
                    <a:cubicBezTo>
                      <a:pt x="1" y="128543"/>
                      <a:pt x="167100" y="165618"/>
                      <a:pt x="373226" y="165618"/>
                    </a:cubicBezTo>
                    <a:cubicBezTo>
                      <a:pt x="579352" y="165618"/>
                      <a:pt x="746451" y="128543"/>
                      <a:pt x="746451" y="82809"/>
                    </a:cubicBezTo>
                    <a:cubicBezTo>
                      <a:pt x="746451" y="248427"/>
                      <a:pt x="746450" y="414046"/>
                      <a:pt x="746450" y="579664"/>
                    </a:cubicBezTo>
                    <a:cubicBezTo>
                      <a:pt x="746450" y="625398"/>
                      <a:pt x="579351" y="662473"/>
                      <a:pt x="373225" y="662473"/>
                    </a:cubicBezTo>
                    <a:cubicBezTo>
                      <a:pt x="167099" y="662473"/>
                      <a:pt x="0" y="625398"/>
                      <a:pt x="0" y="579664"/>
                    </a:cubicBezTo>
                    <a:cubicBezTo>
                      <a:pt x="0" y="414046"/>
                      <a:pt x="1" y="248427"/>
                      <a:pt x="1" y="82809"/>
                    </a:cubicBezTo>
                    <a:close/>
                  </a:path>
                  <a:path w="746451" h="662616" fill="lighten" stroke="0" extrusionOk="0">
                    <a:moveTo>
                      <a:pt x="1" y="82809"/>
                    </a:moveTo>
                    <a:cubicBezTo>
                      <a:pt x="1" y="37075"/>
                      <a:pt x="167100" y="0"/>
                      <a:pt x="373226" y="0"/>
                    </a:cubicBezTo>
                    <a:cubicBezTo>
                      <a:pt x="579352" y="0"/>
                      <a:pt x="746451" y="37075"/>
                      <a:pt x="746451" y="82809"/>
                    </a:cubicBezTo>
                    <a:cubicBezTo>
                      <a:pt x="746451" y="128543"/>
                      <a:pt x="579352" y="165618"/>
                      <a:pt x="373226" y="165618"/>
                    </a:cubicBezTo>
                    <a:cubicBezTo>
                      <a:pt x="167100" y="165618"/>
                      <a:pt x="1" y="128543"/>
                      <a:pt x="1" y="82809"/>
                    </a:cubicBezTo>
                    <a:close/>
                  </a:path>
                  <a:path w="746451" h="662616" fill="none" extrusionOk="0">
                    <a:moveTo>
                      <a:pt x="746450" y="82809"/>
                    </a:moveTo>
                    <a:cubicBezTo>
                      <a:pt x="746450" y="128543"/>
                      <a:pt x="579351" y="165618"/>
                      <a:pt x="373225" y="165618"/>
                    </a:cubicBezTo>
                    <a:cubicBezTo>
                      <a:pt x="167099" y="165618"/>
                      <a:pt x="0" y="128543"/>
                      <a:pt x="0" y="82809"/>
                    </a:cubicBezTo>
                    <a:cubicBezTo>
                      <a:pt x="0" y="37075"/>
                      <a:pt x="167099" y="0"/>
                      <a:pt x="373225" y="0"/>
                    </a:cubicBezTo>
                    <a:cubicBezTo>
                      <a:pt x="579351" y="0"/>
                      <a:pt x="746450" y="37075"/>
                      <a:pt x="746450" y="82809"/>
                    </a:cubicBezTo>
                    <a:cubicBezTo>
                      <a:pt x="746450" y="248427"/>
                      <a:pt x="531846" y="442038"/>
                      <a:pt x="531846" y="607656"/>
                    </a:cubicBezTo>
                    <a:cubicBezTo>
                      <a:pt x="531846" y="653390"/>
                      <a:pt x="422989" y="664028"/>
                      <a:pt x="373225" y="662473"/>
                    </a:cubicBezTo>
                    <a:cubicBezTo>
                      <a:pt x="323462" y="660918"/>
                      <a:pt x="233265" y="644059"/>
                      <a:pt x="233265" y="598325"/>
                    </a:cubicBezTo>
                    <a:cubicBezTo>
                      <a:pt x="233265" y="432707"/>
                      <a:pt x="1" y="248427"/>
                      <a:pt x="1" y="82809"/>
                    </a:cubicBezTo>
                  </a:path>
                </a:pathLst>
              </a:cu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7" name="Can 4">
                <a:extLst>
                  <a:ext uri="{FF2B5EF4-FFF2-40B4-BE49-F238E27FC236}">
                    <a16:creationId xmlns:a16="http://schemas.microsoft.com/office/drawing/2014/main" id="{8CE87AC4-C4DB-BDCB-B1B6-38BF43EE6CE9}"/>
                  </a:ext>
                </a:extLst>
              </p:cNvPr>
              <p:cNvSpPr/>
              <p:nvPr/>
            </p:nvSpPr>
            <p:spPr>
              <a:xfrm rot="16200000">
                <a:off x="816276" y="2572924"/>
                <a:ext cx="289516" cy="202127"/>
              </a:xfrm>
              <a:custGeom>
                <a:avLst/>
                <a:gdLst>
                  <a:gd name="connsiteX0" fmla="*/ 0 w 746449"/>
                  <a:gd name="connsiteY0" fmla="*/ 82809 h 662473"/>
                  <a:gd name="connsiteX1" fmla="*/ 373225 w 746449"/>
                  <a:gd name="connsiteY1" fmla="*/ 165618 h 662473"/>
                  <a:gd name="connsiteX2" fmla="*/ 746450 w 746449"/>
                  <a:gd name="connsiteY2" fmla="*/ 82809 h 662473"/>
                  <a:gd name="connsiteX3" fmla="*/ 746449 w 746449"/>
                  <a:gd name="connsiteY3" fmla="*/ 579664 h 662473"/>
                  <a:gd name="connsiteX4" fmla="*/ 373224 w 746449"/>
                  <a:gd name="connsiteY4" fmla="*/ 662473 h 662473"/>
                  <a:gd name="connsiteX5" fmla="*/ -1 w 746449"/>
                  <a:gd name="connsiteY5" fmla="*/ 579664 h 662473"/>
                  <a:gd name="connsiteX6" fmla="*/ 0 w 746449"/>
                  <a:gd name="connsiteY6" fmla="*/ 82809 h 662473"/>
                  <a:gd name="connsiteX0" fmla="*/ 0 w 746449"/>
                  <a:gd name="connsiteY0" fmla="*/ 82809 h 662473"/>
                  <a:gd name="connsiteX1" fmla="*/ 373225 w 746449"/>
                  <a:gd name="connsiteY1" fmla="*/ 0 h 662473"/>
                  <a:gd name="connsiteX2" fmla="*/ 746450 w 746449"/>
                  <a:gd name="connsiteY2" fmla="*/ 82809 h 662473"/>
                  <a:gd name="connsiteX3" fmla="*/ 373225 w 746449"/>
                  <a:gd name="connsiteY3" fmla="*/ 165618 h 662473"/>
                  <a:gd name="connsiteX4" fmla="*/ 0 w 746449"/>
                  <a:gd name="connsiteY4" fmla="*/ 82809 h 662473"/>
                  <a:gd name="connsiteX0" fmla="*/ 746449 w 746449"/>
                  <a:gd name="connsiteY0" fmla="*/ 82809 h 662473"/>
                  <a:gd name="connsiteX1" fmla="*/ 373224 w 746449"/>
                  <a:gd name="connsiteY1" fmla="*/ 165618 h 662473"/>
                  <a:gd name="connsiteX2" fmla="*/ -1 w 746449"/>
                  <a:gd name="connsiteY2" fmla="*/ 82809 h 662473"/>
                  <a:gd name="connsiteX3" fmla="*/ 373224 w 746449"/>
                  <a:gd name="connsiteY3" fmla="*/ 0 h 662473"/>
                  <a:gd name="connsiteX4" fmla="*/ 746449 w 746449"/>
                  <a:gd name="connsiteY4" fmla="*/ 82809 h 662473"/>
                  <a:gd name="connsiteX5" fmla="*/ 746449 w 746449"/>
                  <a:gd name="connsiteY5" fmla="*/ 579664 h 662473"/>
                  <a:gd name="connsiteX6" fmla="*/ 373224 w 746449"/>
                  <a:gd name="connsiteY6" fmla="*/ 662473 h 662473"/>
                  <a:gd name="connsiteX7" fmla="*/ -1 w 746449"/>
                  <a:gd name="connsiteY7" fmla="*/ 579664 h 662473"/>
                  <a:gd name="connsiteX8" fmla="*/ 0 w 746449"/>
                  <a:gd name="connsiteY8" fmla="*/ 82809 h 662473"/>
                  <a:gd name="connsiteX0" fmla="*/ 1 w 746451"/>
                  <a:gd name="connsiteY0" fmla="*/ 82809 h 663333"/>
                  <a:gd name="connsiteX1" fmla="*/ 373226 w 746451"/>
                  <a:gd name="connsiteY1" fmla="*/ 165618 h 663333"/>
                  <a:gd name="connsiteX2" fmla="*/ 746451 w 746451"/>
                  <a:gd name="connsiteY2" fmla="*/ 82809 h 663333"/>
                  <a:gd name="connsiteX3" fmla="*/ 746450 w 746451"/>
                  <a:gd name="connsiteY3" fmla="*/ 579664 h 663333"/>
                  <a:gd name="connsiteX4" fmla="*/ 373225 w 746451"/>
                  <a:gd name="connsiteY4" fmla="*/ 662473 h 663333"/>
                  <a:gd name="connsiteX5" fmla="*/ 0 w 746451"/>
                  <a:gd name="connsiteY5" fmla="*/ 579664 h 663333"/>
                  <a:gd name="connsiteX6" fmla="*/ 1 w 746451"/>
                  <a:gd name="connsiteY6" fmla="*/ 82809 h 663333"/>
                  <a:gd name="connsiteX0" fmla="*/ 1 w 746451"/>
                  <a:gd name="connsiteY0" fmla="*/ 82809 h 663333"/>
                  <a:gd name="connsiteX1" fmla="*/ 373226 w 746451"/>
                  <a:gd name="connsiteY1" fmla="*/ 0 h 663333"/>
                  <a:gd name="connsiteX2" fmla="*/ 746451 w 746451"/>
                  <a:gd name="connsiteY2" fmla="*/ 82809 h 663333"/>
                  <a:gd name="connsiteX3" fmla="*/ 373226 w 746451"/>
                  <a:gd name="connsiteY3" fmla="*/ 165618 h 663333"/>
                  <a:gd name="connsiteX4" fmla="*/ 1 w 746451"/>
                  <a:gd name="connsiteY4" fmla="*/ 82809 h 663333"/>
                  <a:gd name="connsiteX0" fmla="*/ 746450 w 746451"/>
                  <a:gd name="connsiteY0" fmla="*/ 82809 h 663333"/>
                  <a:gd name="connsiteX1" fmla="*/ 373225 w 746451"/>
                  <a:gd name="connsiteY1" fmla="*/ 165618 h 663333"/>
                  <a:gd name="connsiteX2" fmla="*/ 0 w 746451"/>
                  <a:gd name="connsiteY2" fmla="*/ 82809 h 663333"/>
                  <a:gd name="connsiteX3" fmla="*/ 373225 w 746451"/>
                  <a:gd name="connsiteY3" fmla="*/ 0 h 663333"/>
                  <a:gd name="connsiteX4" fmla="*/ 746450 w 746451"/>
                  <a:gd name="connsiteY4" fmla="*/ 82809 h 663333"/>
                  <a:gd name="connsiteX5" fmla="*/ 531846 w 746451"/>
                  <a:gd name="connsiteY5" fmla="*/ 607656 h 663333"/>
                  <a:gd name="connsiteX6" fmla="*/ 373225 w 746451"/>
                  <a:gd name="connsiteY6" fmla="*/ 662473 h 663333"/>
                  <a:gd name="connsiteX7" fmla="*/ 0 w 746451"/>
                  <a:gd name="connsiteY7" fmla="*/ 579664 h 663333"/>
                  <a:gd name="connsiteX8" fmla="*/ 1 w 746451"/>
                  <a:gd name="connsiteY8" fmla="*/ 82809 h 663333"/>
                  <a:gd name="connsiteX0" fmla="*/ 1 w 746451"/>
                  <a:gd name="connsiteY0" fmla="*/ 82809 h 662616"/>
                  <a:gd name="connsiteX1" fmla="*/ 373226 w 746451"/>
                  <a:gd name="connsiteY1" fmla="*/ 165618 h 662616"/>
                  <a:gd name="connsiteX2" fmla="*/ 746451 w 746451"/>
                  <a:gd name="connsiteY2" fmla="*/ 82809 h 662616"/>
                  <a:gd name="connsiteX3" fmla="*/ 746450 w 746451"/>
                  <a:gd name="connsiteY3" fmla="*/ 579664 h 662616"/>
                  <a:gd name="connsiteX4" fmla="*/ 373225 w 746451"/>
                  <a:gd name="connsiteY4" fmla="*/ 662473 h 662616"/>
                  <a:gd name="connsiteX5" fmla="*/ 0 w 746451"/>
                  <a:gd name="connsiteY5" fmla="*/ 579664 h 662616"/>
                  <a:gd name="connsiteX6" fmla="*/ 1 w 746451"/>
                  <a:gd name="connsiteY6" fmla="*/ 82809 h 662616"/>
                  <a:gd name="connsiteX0" fmla="*/ 1 w 746451"/>
                  <a:gd name="connsiteY0" fmla="*/ 82809 h 662616"/>
                  <a:gd name="connsiteX1" fmla="*/ 373226 w 746451"/>
                  <a:gd name="connsiteY1" fmla="*/ 0 h 662616"/>
                  <a:gd name="connsiteX2" fmla="*/ 746451 w 746451"/>
                  <a:gd name="connsiteY2" fmla="*/ 82809 h 662616"/>
                  <a:gd name="connsiteX3" fmla="*/ 373226 w 746451"/>
                  <a:gd name="connsiteY3" fmla="*/ 165618 h 662616"/>
                  <a:gd name="connsiteX4" fmla="*/ 1 w 746451"/>
                  <a:gd name="connsiteY4" fmla="*/ 82809 h 662616"/>
                  <a:gd name="connsiteX0" fmla="*/ 746450 w 746451"/>
                  <a:gd name="connsiteY0" fmla="*/ 82809 h 662616"/>
                  <a:gd name="connsiteX1" fmla="*/ 373225 w 746451"/>
                  <a:gd name="connsiteY1" fmla="*/ 165618 h 662616"/>
                  <a:gd name="connsiteX2" fmla="*/ 0 w 746451"/>
                  <a:gd name="connsiteY2" fmla="*/ 82809 h 662616"/>
                  <a:gd name="connsiteX3" fmla="*/ 373225 w 746451"/>
                  <a:gd name="connsiteY3" fmla="*/ 0 h 662616"/>
                  <a:gd name="connsiteX4" fmla="*/ 746450 w 746451"/>
                  <a:gd name="connsiteY4" fmla="*/ 82809 h 662616"/>
                  <a:gd name="connsiteX5" fmla="*/ 531846 w 746451"/>
                  <a:gd name="connsiteY5" fmla="*/ 607656 h 662616"/>
                  <a:gd name="connsiteX6" fmla="*/ 373225 w 746451"/>
                  <a:gd name="connsiteY6" fmla="*/ 662473 h 662616"/>
                  <a:gd name="connsiteX7" fmla="*/ 233265 w 746451"/>
                  <a:gd name="connsiteY7" fmla="*/ 598325 h 662616"/>
                  <a:gd name="connsiteX8" fmla="*/ 1 w 746451"/>
                  <a:gd name="connsiteY8" fmla="*/ 82809 h 66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6451" h="662616" stroke="0" extrusionOk="0">
                    <a:moveTo>
                      <a:pt x="1" y="82809"/>
                    </a:moveTo>
                    <a:cubicBezTo>
                      <a:pt x="1" y="128543"/>
                      <a:pt x="167100" y="165618"/>
                      <a:pt x="373226" y="165618"/>
                    </a:cubicBezTo>
                    <a:cubicBezTo>
                      <a:pt x="579352" y="165618"/>
                      <a:pt x="746451" y="128543"/>
                      <a:pt x="746451" y="82809"/>
                    </a:cubicBezTo>
                    <a:cubicBezTo>
                      <a:pt x="746451" y="248427"/>
                      <a:pt x="746450" y="414046"/>
                      <a:pt x="746450" y="579664"/>
                    </a:cubicBezTo>
                    <a:cubicBezTo>
                      <a:pt x="746450" y="625398"/>
                      <a:pt x="579351" y="662473"/>
                      <a:pt x="373225" y="662473"/>
                    </a:cubicBezTo>
                    <a:cubicBezTo>
                      <a:pt x="167099" y="662473"/>
                      <a:pt x="0" y="625398"/>
                      <a:pt x="0" y="579664"/>
                    </a:cubicBezTo>
                    <a:cubicBezTo>
                      <a:pt x="0" y="414046"/>
                      <a:pt x="1" y="248427"/>
                      <a:pt x="1" y="82809"/>
                    </a:cubicBezTo>
                    <a:close/>
                  </a:path>
                  <a:path w="746451" h="662616" fill="lighten" stroke="0" extrusionOk="0">
                    <a:moveTo>
                      <a:pt x="1" y="82809"/>
                    </a:moveTo>
                    <a:cubicBezTo>
                      <a:pt x="1" y="37075"/>
                      <a:pt x="167100" y="0"/>
                      <a:pt x="373226" y="0"/>
                    </a:cubicBezTo>
                    <a:cubicBezTo>
                      <a:pt x="579352" y="0"/>
                      <a:pt x="746451" y="37075"/>
                      <a:pt x="746451" y="82809"/>
                    </a:cubicBezTo>
                    <a:cubicBezTo>
                      <a:pt x="746451" y="128543"/>
                      <a:pt x="579352" y="165618"/>
                      <a:pt x="373226" y="165618"/>
                    </a:cubicBezTo>
                    <a:cubicBezTo>
                      <a:pt x="167100" y="165618"/>
                      <a:pt x="1" y="128543"/>
                      <a:pt x="1" y="82809"/>
                    </a:cubicBezTo>
                    <a:close/>
                  </a:path>
                  <a:path w="746451" h="662616" fill="none" extrusionOk="0">
                    <a:moveTo>
                      <a:pt x="746450" y="82809"/>
                    </a:moveTo>
                    <a:cubicBezTo>
                      <a:pt x="746450" y="128543"/>
                      <a:pt x="579351" y="165618"/>
                      <a:pt x="373225" y="165618"/>
                    </a:cubicBezTo>
                    <a:cubicBezTo>
                      <a:pt x="167099" y="165618"/>
                      <a:pt x="0" y="128543"/>
                      <a:pt x="0" y="82809"/>
                    </a:cubicBezTo>
                    <a:cubicBezTo>
                      <a:pt x="0" y="37075"/>
                      <a:pt x="167099" y="0"/>
                      <a:pt x="373225" y="0"/>
                    </a:cubicBezTo>
                    <a:cubicBezTo>
                      <a:pt x="579351" y="0"/>
                      <a:pt x="746450" y="37075"/>
                      <a:pt x="746450" y="82809"/>
                    </a:cubicBezTo>
                    <a:cubicBezTo>
                      <a:pt x="746450" y="248427"/>
                      <a:pt x="531846" y="442038"/>
                      <a:pt x="531846" y="607656"/>
                    </a:cubicBezTo>
                    <a:cubicBezTo>
                      <a:pt x="531846" y="653390"/>
                      <a:pt x="422989" y="664028"/>
                      <a:pt x="373225" y="662473"/>
                    </a:cubicBezTo>
                    <a:cubicBezTo>
                      <a:pt x="323462" y="660918"/>
                      <a:pt x="233265" y="644059"/>
                      <a:pt x="233265" y="598325"/>
                    </a:cubicBezTo>
                    <a:cubicBezTo>
                      <a:pt x="233265" y="432707"/>
                      <a:pt x="1" y="248427"/>
                      <a:pt x="1" y="82809"/>
                    </a:cubicBezTo>
                  </a:path>
                </a:pathLst>
              </a:cu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8" name="Can 4">
                <a:extLst>
                  <a:ext uri="{FF2B5EF4-FFF2-40B4-BE49-F238E27FC236}">
                    <a16:creationId xmlns:a16="http://schemas.microsoft.com/office/drawing/2014/main" id="{3F3C8AB9-4AD6-C98E-F513-DAC96E5485CF}"/>
                  </a:ext>
                </a:extLst>
              </p:cNvPr>
              <p:cNvSpPr/>
              <p:nvPr/>
            </p:nvSpPr>
            <p:spPr>
              <a:xfrm rot="16200000">
                <a:off x="917340" y="2213485"/>
                <a:ext cx="289516" cy="202127"/>
              </a:xfrm>
              <a:custGeom>
                <a:avLst/>
                <a:gdLst>
                  <a:gd name="connsiteX0" fmla="*/ 0 w 746449"/>
                  <a:gd name="connsiteY0" fmla="*/ 82809 h 662473"/>
                  <a:gd name="connsiteX1" fmla="*/ 373225 w 746449"/>
                  <a:gd name="connsiteY1" fmla="*/ 165618 h 662473"/>
                  <a:gd name="connsiteX2" fmla="*/ 746450 w 746449"/>
                  <a:gd name="connsiteY2" fmla="*/ 82809 h 662473"/>
                  <a:gd name="connsiteX3" fmla="*/ 746449 w 746449"/>
                  <a:gd name="connsiteY3" fmla="*/ 579664 h 662473"/>
                  <a:gd name="connsiteX4" fmla="*/ 373224 w 746449"/>
                  <a:gd name="connsiteY4" fmla="*/ 662473 h 662473"/>
                  <a:gd name="connsiteX5" fmla="*/ -1 w 746449"/>
                  <a:gd name="connsiteY5" fmla="*/ 579664 h 662473"/>
                  <a:gd name="connsiteX6" fmla="*/ 0 w 746449"/>
                  <a:gd name="connsiteY6" fmla="*/ 82809 h 662473"/>
                  <a:gd name="connsiteX0" fmla="*/ 0 w 746449"/>
                  <a:gd name="connsiteY0" fmla="*/ 82809 h 662473"/>
                  <a:gd name="connsiteX1" fmla="*/ 373225 w 746449"/>
                  <a:gd name="connsiteY1" fmla="*/ 0 h 662473"/>
                  <a:gd name="connsiteX2" fmla="*/ 746450 w 746449"/>
                  <a:gd name="connsiteY2" fmla="*/ 82809 h 662473"/>
                  <a:gd name="connsiteX3" fmla="*/ 373225 w 746449"/>
                  <a:gd name="connsiteY3" fmla="*/ 165618 h 662473"/>
                  <a:gd name="connsiteX4" fmla="*/ 0 w 746449"/>
                  <a:gd name="connsiteY4" fmla="*/ 82809 h 662473"/>
                  <a:gd name="connsiteX0" fmla="*/ 746449 w 746449"/>
                  <a:gd name="connsiteY0" fmla="*/ 82809 h 662473"/>
                  <a:gd name="connsiteX1" fmla="*/ 373224 w 746449"/>
                  <a:gd name="connsiteY1" fmla="*/ 165618 h 662473"/>
                  <a:gd name="connsiteX2" fmla="*/ -1 w 746449"/>
                  <a:gd name="connsiteY2" fmla="*/ 82809 h 662473"/>
                  <a:gd name="connsiteX3" fmla="*/ 373224 w 746449"/>
                  <a:gd name="connsiteY3" fmla="*/ 0 h 662473"/>
                  <a:gd name="connsiteX4" fmla="*/ 746449 w 746449"/>
                  <a:gd name="connsiteY4" fmla="*/ 82809 h 662473"/>
                  <a:gd name="connsiteX5" fmla="*/ 746449 w 746449"/>
                  <a:gd name="connsiteY5" fmla="*/ 579664 h 662473"/>
                  <a:gd name="connsiteX6" fmla="*/ 373224 w 746449"/>
                  <a:gd name="connsiteY6" fmla="*/ 662473 h 662473"/>
                  <a:gd name="connsiteX7" fmla="*/ -1 w 746449"/>
                  <a:gd name="connsiteY7" fmla="*/ 579664 h 662473"/>
                  <a:gd name="connsiteX8" fmla="*/ 0 w 746449"/>
                  <a:gd name="connsiteY8" fmla="*/ 82809 h 662473"/>
                  <a:gd name="connsiteX0" fmla="*/ 1 w 746451"/>
                  <a:gd name="connsiteY0" fmla="*/ 82809 h 663333"/>
                  <a:gd name="connsiteX1" fmla="*/ 373226 w 746451"/>
                  <a:gd name="connsiteY1" fmla="*/ 165618 h 663333"/>
                  <a:gd name="connsiteX2" fmla="*/ 746451 w 746451"/>
                  <a:gd name="connsiteY2" fmla="*/ 82809 h 663333"/>
                  <a:gd name="connsiteX3" fmla="*/ 746450 w 746451"/>
                  <a:gd name="connsiteY3" fmla="*/ 579664 h 663333"/>
                  <a:gd name="connsiteX4" fmla="*/ 373225 w 746451"/>
                  <a:gd name="connsiteY4" fmla="*/ 662473 h 663333"/>
                  <a:gd name="connsiteX5" fmla="*/ 0 w 746451"/>
                  <a:gd name="connsiteY5" fmla="*/ 579664 h 663333"/>
                  <a:gd name="connsiteX6" fmla="*/ 1 w 746451"/>
                  <a:gd name="connsiteY6" fmla="*/ 82809 h 663333"/>
                  <a:gd name="connsiteX0" fmla="*/ 1 w 746451"/>
                  <a:gd name="connsiteY0" fmla="*/ 82809 h 663333"/>
                  <a:gd name="connsiteX1" fmla="*/ 373226 w 746451"/>
                  <a:gd name="connsiteY1" fmla="*/ 0 h 663333"/>
                  <a:gd name="connsiteX2" fmla="*/ 746451 w 746451"/>
                  <a:gd name="connsiteY2" fmla="*/ 82809 h 663333"/>
                  <a:gd name="connsiteX3" fmla="*/ 373226 w 746451"/>
                  <a:gd name="connsiteY3" fmla="*/ 165618 h 663333"/>
                  <a:gd name="connsiteX4" fmla="*/ 1 w 746451"/>
                  <a:gd name="connsiteY4" fmla="*/ 82809 h 663333"/>
                  <a:gd name="connsiteX0" fmla="*/ 746450 w 746451"/>
                  <a:gd name="connsiteY0" fmla="*/ 82809 h 663333"/>
                  <a:gd name="connsiteX1" fmla="*/ 373225 w 746451"/>
                  <a:gd name="connsiteY1" fmla="*/ 165618 h 663333"/>
                  <a:gd name="connsiteX2" fmla="*/ 0 w 746451"/>
                  <a:gd name="connsiteY2" fmla="*/ 82809 h 663333"/>
                  <a:gd name="connsiteX3" fmla="*/ 373225 w 746451"/>
                  <a:gd name="connsiteY3" fmla="*/ 0 h 663333"/>
                  <a:gd name="connsiteX4" fmla="*/ 746450 w 746451"/>
                  <a:gd name="connsiteY4" fmla="*/ 82809 h 663333"/>
                  <a:gd name="connsiteX5" fmla="*/ 531846 w 746451"/>
                  <a:gd name="connsiteY5" fmla="*/ 607656 h 663333"/>
                  <a:gd name="connsiteX6" fmla="*/ 373225 w 746451"/>
                  <a:gd name="connsiteY6" fmla="*/ 662473 h 663333"/>
                  <a:gd name="connsiteX7" fmla="*/ 0 w 746451"/>
                  <a:gd name="connsiteY7" fmla="*/ 579664 h 663333"/>
                  <a:gd name="connsiteX8" fmla="*/ 1 w 746451"/>
                  <a:gd name="connsiteY8" fmla="*/ 82809 h 663333"/>
                  <a:gd name="connsiteX0" fmla="*/ 1 w 746451"/>
                  <a:gd name="connsiteY0" fmla="*/ 82809 h 662616"/>
                  <a:gd name="connsiteX1" fmla="*/ 373226 w 746451"/>
                  <a:gd name="connsiteY1" fmla="*/ 165618 h 662616"/>
                  <a:gd name="connsiteX2" fmla="*/ 746451 w 746451"/>
                  <a:gd name="connsiteY2" fmla="*/ 82809 h 662616"/>
                  <a:gd name="connsiteX3" fmla="*/ 746450 w 746451"/>
                  <a:gd name="connsiteY3" fmla="*/ 579664 h 662616"/>
                  <a:gd name="connsiteX4" fmla="*/ 373225 w 746451"/>
                  <a:gd name="connsiteY4" fmla="*/ 662473 h 662616"/>
                  <a:gd name="connsiteX5" fmla="*/ 0 w 746451"/>
                  <a:gd name="connsiteY5" fmla="*/ 579664 h 662616"/>
                  <a:gd name="connsiteX6" fmla="*/ 1 w 746451"/>
                  <a:gd name="connsiteY6" fmla="*/ 82809 h 662616"/>
                  <a:gd name="connsiteX0" fmla="*/ 1 w 746451"/>
                  <a:gd name="connsiteY0" fmla="*/ 82809 h 662616"/>
                  <a:gd name="connsiteX1" fmla="*/ 373226 w 746451"/>
                  <a:gd name="connsiteY1" fmla="*/ 0 h 662616"/>
                  <a:gd name="connsiteX2" fmla="*/ 746451 w 746451"/>
                  <a:gd name="connsiteY2" fmla="*/ 82809 h 662616"/>
                  <a:gd name="connsiteX3" fmla="*/ 373226 w 746451"/>
                  <a:gd name="connsiteY3" fmla="*/ 165618 h 662616"/>
                  <a:gd name="connsiteX4" fmla="*/ 1 w 746451"/>
                  <a:gd name="connsiteY4" fmla="*/ 82809 h 662616"/>
                  <a:gd name="connsiteX0" fmla="*/ 746450 w 746451"/>
                  <a:gd name="connsiteY0" fmla="*/ 82809 h 662616"/>
                  <a:gd name="connsiteX1" fmla="*/ 373225 w 746451"/>
                  <a:gd name="connsiteY1" fmla="*/ 165618 h 662616"/>
                  <a:gd name="connsiteX2" fmla="*/ 0 w 746451"/>
                  <a:gd name="connsiteY2" fmla="*/ 82809 h 662616"/>
                  <a:gd name="connsiteX3" fmla="*/ 373225 w 746451"/>
                  <a:gd name="connsiteY3" fmla="*/ 0 h 662616"/>
                  <a:gd name="connsiteX4" fmla="*/ 746450 w 746451"/>
                  <a:gd name="connsiteY4" fmla="*/ 82809 h 662616"/>
                  <a:gd name="connsiteX5" fmla="*/ 531846 w 746451"/>
                  <a:gd name="connsiteY5" fmla="*/ 607656 h 662616"/>
                  <a:gd name="connsiteX6" fmla="*/ 373225 w 746451"/>
                  <a:gd name="connsiteY6" fmla="*/ 662473 h 662616"/>
                  <a:gd name="connsiteX7" fmla="*/ 233265 w 746451"/>
                  <a:gd name="connsiteY7" fmla="*/ 598325 h 662616"/>
                  <a:gd name="connsiteX8" fmla="*/ 1 w 746451"/>
                  <a:gd name="connsiteY8" fmla="*/ 82809 h 66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6451" h="662616" stroke="0" extrusionOk="0">
                    <a:moveTo>
                      <a:pt x="1" y="82809"/>
                    </a:moveTo>
                    <a:cubicBezTo>
                      <a:pt x="1" y="128543"/>
                      <a:pt x="167100" y="165618"/>
                      <a:pt x="373226" y="165618"/>
                    </a:cubicBezTo>
                    <a:cubicBezTo>
                      <a:pt x="579352" y="165618"/>
                      <a:pt x="746451" y="128543"/>
                      <a:pt x="746451" y="82809"/>
                    </a:cubicBezTo>
                    <a:cubicBezTo>
                      <a:pt x="746451" y="248427"/>
                      <a:pt x="746450" y="414046"/>
                      <a:pt x="746450" y="579664"/>
                    </a:cubicBezTo>
                    <a:cubicBezTo>
                      <a:pt x="746450" y="625398"/>
                      <a:pt x="579351" y="662473"/>
                      <a:pt x="373225" y="662473"/>
                    </a:cubicBezTo>
                    <a:cubicBezTo>
                      <a:pt x="167099" y="662473"/>
                      <a:pt x="0" y="625398"/>
                      <a:pt x="0" y="579664"/>
                    </a:cubicBezTo>
                    <a:cubicBezTo>
                      <a:pt x="0" y="414046"/>
                      <a:pt x="1" y="248427"/>
                      <a:pt x="1" y="82809"/>
                    </a:cubicBezTo>
                    <a:close/>
                  </a:path>
                  <a:path w="746451" h="662616" fill="lighten" stroke="0" extrusionOk="0">
                    <a:moveTo>
                      <a:pt x="1" y="82809"/>
                    </a:moveTo>
                    <a:cubicBezTo>
                      <a:pt x="1" y="37075"/>
                      <a:pt x="167100" y="0"/>
                      <a:pt x="373226" y="0"/>
                    </a:cubicBezTo>
                    <a:cubicBezTo>
                      <a:pt x="579352" y="0"/>
                      <a:pt x="746451" y="37075"/>
                      <a:pt x="746451" y="82809"/>
                    </a:cubicBezTo>
                    <a:cubicBezTo>
                      <a:pt x="746451" y="128543"/>
                      <a:pt x="579352" y="165618"/>
                      <a:pt x="373226" y="165618"/>
                    </a:cubicBezTo>
                    <a:cubicBezTo>
                      <a:pt x="167100" y="165618"/>
                      <a:pt x="1" y="128543"/>
                      <a:pt x="1" y="82809"/>
                    </a:cubicBezTo>
                    <a:close/>
                  </a:path>
                  <a:path w="746451" h="662616" fill="none" extrusionOk="0">
                    <a:moveTo>
                      <a:pt x="746450" y="82809"/>
                    </a:moveTo>
                    <a:cubicBezTo>
                      <a:pt x="746450" y="128543"/>
                      <a:pt x="579351" y="165618"/>
                      <a:pt x="373225" y="165618"/>
                    </a:cubicBezTo>
                    <a:cubicBezTo>
                      <a:pt x="167099" y="165618"/>
                      <a:pt x="0" y="128543"/>
                      <a:pt x="0" y="82809"/>
                    </a:cubicBezTo>
                    <a:cubicBezTo>
                      <a:pt x="0" y="37075"/>
                      <a:pt x="167099" y="0"/>
                      <a:pt x="373225" y="0"/>
                    </a:cubicBezTo>
                    <a:cubicBezTo>
                      <a:pt x="579351" y="0"/>
                      <a:pt x="746450" y="37075"/>
                      <a:pt x="746450" y="82809"/>
                    </a:cubicBezTo>
                    <a:cubicBezTo>
                      <a:pt x="746450" y="248427"/>
                      <a:pt x="531846" y="442038"/>
                      <a:pt x="531846" y="607656"/>
                    </a:cubicBezTo>
                    <a:cubicBezTo>
                      <a:pt x="531846" y="653390"/>
                      <a:pt x="422989" y="664028"/>
                      <a:pt x="373225" y="662473"/>
                    </a:cubicBezTo>
                    <a:cubicBezTo>
                      <a:pt x="323462" y="660918"/>
                      <a:pt x="233265" y="644059"/>
                      <a:pt x="233265" y="598325"/>
                    </a:cubicBezTo>
                    <a:cubicBezTo>
                      <a:pt x="233265" y="432707"/>
                      <a:pt x="1" y="248427"/>
                      <a:pt x="1" y="82809"/>
                    </a:cubicBezTo>
                  </a:path>
                </a:pathLst>
              </a:cu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9" name="Trapezoid 45">
                <a:extLst>
                  <a:ext uri="{FF2B5EF4-FFF2-40B4-BE49-F238E27FC236}">
                    <a16:creationId xmlns:a16="http://schemas.microsoft.com/office/drawing/2014/main" id="{EC8EFE65-5D5A-C44A-3D2E-5F881CFBBA71}"/>
                  </a:ext>
                </a:extLst>
              </p:cNvPr>
              <p:cNvSpPr/>
              <p:nvPr/>
            </p:nvSpPr>
            <p:spPr>
              <a:xfrm>
                <a:off x="1113159" y="1454722"/>
                <a:ext cx="1268311" cy="140547"/>
              </a:xfrm>
              <a:prstGeom prst="trapezoid">
                <a:avLst/>
              </a:pr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a:p>
            </p:txBody>
          </p:sp>
          <p:sp>
            <p:nvSpPr>
              <p:cNvPr id="200" name="Trapezoid 46">
                <a:extLst>
                  <a:ext uri="{FF2B5EF4-FFF2-40B4-BE49-F238E27FC236}">
                    <a16:creationId xmlns:a16="http://schemas.microsoft.com/office/drawing/2014/main" id="{FC08F60D-B098-B630-1451-DD22170CF09D}"/>
                  </a:ext>
                </a:extLst>
              </p:cNvPr>
              <p:cNvSpPr/>
              <p:nvPr/>
            </p:nvSpPr>
            <p:spPr>
              <a:xfrm>
                <a:off x="1062097" y="1454721"/>
                <a:ext cx="1268311" cy="140547"/>
              </a:xfrm>
              <a:prstGeom prst="trapezoid">
                <a:avLst/>
              </a:pr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a:p>
            </p:txBody>
          </p:sp>
          <p:sp>
            <p:nvSpPr>
              <p:cNvPr id="201" name="Trapezoid 47">
                <a:extLst>
                  <a:ext uri="{FF2B5EF4-FFF2-40B4-BE49-F238E27FC236}">
                    <a16:creationId xmlns:a16="http://schemas.microsoft.com/office/drawing/2014/main" id="{91F7F75F-D744-014D-2612-85BF81EA3440}"/>
                  </a:ext>
                </a:extLst>
              </p:cNvPr>
              <p:cNvSpPr/>
              <p:nvPr/>
            </p:nvSpPr>
            <p:spPr>
              <a:xfrm rot="10800000">
                <a:off x="1113159" y="2964742"/>
                <a:ext cx="1268311" cy="140547"/>
              </a:xfrm>
              <a:prstGeom prst="trapezoid">
                <a:avLst/>
              </a:pr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a:p>
            </p:txBody>
          </p:sp>
          <p:sp>
            <p:nvSpPr>
              <p:cNvPr id="202" name="Trapezoid 48">
                <a:extLst>
                  <a:ext uri="{FF2B5EF4-FFF2-40B4-BE49-F238E27FC236}">
                    <a16:creationId xmlns:a16="http://schemas.microsoft.com/office/drawing/2014/main" id="{2BB25B8A-64D9-8207-4523-3C0297E9F69B}"/>
                  </a:ext>
                </a:extLst>
              </p:cNvPr>
              <p:cNvSpPr/>
              <p:nvPr/>
            </p:nvSpPr>
            <p:spPr>
              <a:xfrm rot="10800000">
                <a:off x="1062097" y="2964741"/>
                <a:ext cx="1268311" cy="140547"/>
              </a:xfrm>
              <a:prstGeom prst="trapezoid">
                <a:avLst/>
              </a:pr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a:p>
            </p:txBody>
          </p:sp>
          <p:sp>
            <p:nvSpPr>
              <p:cNvPr id="203" name="Rectangle 202">
                <a:extLst>
                  <a:ext uri="{FF2B5EF4-FFF2-40B4-BE49-F238E27FC236}">
                    <a16:creationId xmlns:a16="http://schemas.microsoft.com/office/drawing/2014/main" id="{37F474EF-399C-6BF5-5ED8-ACDD1E93B5BB}"/>
                  </a:ext>
                </a:extLst>
              </p:cNvPr>
              <p:cNvSpPr/>
              <p:nvPr/>
            </p:nvSpPr>
            <p:spPr>
              <a:xfrm>
                <a:off x="1240529" y="2278381"/>
                <a:ext cx="1227807" cy="83104"/>
              </a:xfrm>
              <a:prstGeom prst="rect">
                <a:avLst/>
              </a:pr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a:p>
            </p:txBody>
          </p:sp>
          <p:sp>
            <p:nvSpPr>
              <p:cNvPr id="204" name="Rectangle 203">
                <a:extLst>
                  <a:ext uri="{FF2B5EF4-FFF2-40B4-BE49-F238E27FC236}">
                    <a16:creationId xmlns:a16="http://schemas.microsoft.com/office/drawing/2014/main" id="{77559457-FA6D-50DB-5CC5-9518E6EF7EDC}"/>
                  </a:ext>
                </a:extLst>
              </p:cNvPr>
              <p:cNvSpPr/>
              <p:nvPr/>
            </p:nvSpPr>
            <p:spPr>
              <a:xfrm>
                <a:off x="1240528" y="2233581"/>
                <a:ext cx="1227807" cy="83104"/>
              </a:xfrm>
              <a:prstGeom prst="rect">
                <a:avLst/>
              </a:pr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a:p>
            </p:txBody>
          </p:sp>
          <p:sp>
            <p:nvSpPr>
              <p:cNvPr id="205" name="Rectangle 204">
                <a:extLst>
                  <a:ext uri="{FF2B5EF4-FFF2-40B4-BE49-F238E27FC236}">
                    <a16:creationId xmlns:a16="http://schemas.microsoft.com/office/drawing/2014/main" id="{8C19725A-3153-589D-49BC-9C6957BE5654}"/>
                  </a:ext>
                </a:extLst>
              </p:cNvPr>
              <p:cNvSpPr/>
              <p:nvPr/>
            </p:nvSpPr>
            <p:spPr>
              <a:xfrm>
                <a:off x="3337590" y="1883826"/>
                <a:ext cx="273628" cy="83105"/>
              </a:xfrm>
              <a:prstGeom prst="rect">
                <a:avLst/>
              </a:pr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a:p>
            </p:txBody>
          </p:sp>
        </p:grpSp>
        <p:cxnSp>
          <p:nvCxnSpPr>
            <p:cNvPr id="206" name="Straight Connector 205">
              <a:extLst>
                <a:ext uri="{FF2B5EF4-FFF2-40B4-BE49-F238E27FC236}">
                  <a16:creationId xmlns:a16="http://schemas.microsoft.com/office/drawing/2014/main" id="{5873246C-8369-FC86-8C14-D3DF7C9DEDA5}"/>
                </a:ext>
              </a:extLst>
            </p:cNvPr>
            <p:cNvCxnSpPr>
              <a:cxnSpLocks/>
            </p:cNvCxnSpPr>
            <p:nvPr/>
          </p:nvCxnSpPr>
          <p:spPr>
            <a:xfrm flipH="1" flipV="1">
              <a:off x="11092206" y="3033976"/>
              <a:ext cx="203868" cy="163823"/>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07" name="Straight Connector 206">
              <a:extLst>
                <a:ext uri="{FF2B5EF4-FFF2-40B4-BE49-F238E27FC236}">
                  <a16:creationId xmlns:a16="http://schemas.microsoft.com/office/drawing/2014/main" id="{78576F0B-62F5-4333-516D-EDF22368F41A}"/>
                </a:ext>
              </a:extLst>
            </p:cNvPr>
            <p:cNvCxnSpPr>
              <a:cxnSpLocks/>
            </p:cNvCxnSpPr>
            <p:nvPr/>
          </p:nvCxnSpPr>
          <p:spPr>
            <a:xfrm>
              <a:off x="11068267" y="3123042"/>
              <a:ext cx="108650" cy="92534"/>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7070778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9F8F5C-331F-D2AA-0DC8-EBA7BEC3B6F6}"/>
              </a:ext>
            </a:extLst>
          </p:cNvPr>
          <p:cNvSpPr>
            <a:spLocks noGrp="1"/>
          </p:cNvSpPr>
          <p:nvPr>
            <p:ph type="title"/>
          </p:nvPr>
        </p:nvSpPr>
        <p:spPr>
          <a:xfrm>
            <a:off x="216000" y="5769"/>
            <a:ext cx="10108800" cy="1015663"/>
          </a:xfrm>
        </p:spPr>
        <p:txBody>
          <a:bodyPr/>
          <a:lstStyle/>
          <a:p>
            <a:r>
              <a:rPr lang="en-GB"/>
              <a:t>ESA SDM requirements and compliance assessment guidelines – dark and quiet skies </a:t>
            </a:r>
          </a:p>
        </p:txBody>
      </p:sp>
      <p:graphicFrame>
        <p:nvGraphicFramePr>
          <p:cNvPr id="6" name="Table 5">
            <a:extLst>
              <a:ext uri="{FF2B5EF4-FFF2-40B4-BE49-F238E27FC236}">
                <a16:creationId xmlns:a16="http://schemas.microsoft.com/office/drawing/2014/main" id="{D6689629-9AEE-E751-9557-566CD424AEA2}"/>
              </a:ext>
            </a:extLst>
          </p:cNvPr>
          <p:cNvGraphicFramePr>
            <a:graphicFrameLocks noGrp="1"/>
          </p:cNvGraphicFramePr>
          <p:nvPr>
            <p:extLst>
              <p:ext uri="{D42A27DB-BD31-4B8C-83A1-F6EECF244321}">
                <p14:modId xmlns:p14="http://schemas.microsoft.com/office/powerpoint/2010/main" val="3642451200"/>
              </p:ext>
            </p:extLst>
          </p:nvPr>
        </p:nvGraphicFramePr>
        <p:xfrm>
          <a:off x="216000" y="1205951"/>
          <a:ext cx="11747400" cy="1188720"/>
        </p:xfrm>
        <a:graphic>
          <a:graphicData uri="http://schemas.openxmlformats.org/drawingml/2006/table">
            <a:tbl>
              <a:tblPr firstRow="1" bandRow="1">
                <a:tableStyleId>{9D7B26C5-4107-4FEC-AEDC-1716B250A1EF}</a:tableStyleId>
              </a:tblPr>
              <a:tblGrid>
                <a:gridCol w="1455071">
                  <a:extLst>
                    <a:ext uri="{9D8B030D-6E8A-4147-A177-3AD203B41FA5}">
                      <a16:colId xmlns:a16="http://schemas.microsoft.com/office/drawing/2014/main" val="2194448380"/>
                    </a:ext>
                  </a:extLst>
                </a:gridCol>
                <a:gridCol w="10292329">
                  <a:extLst>
                    <a:ext uri="{9D8B030D-6E8A-4147-A177-3AD203B41FA5}">
                      <a16:colId xmlns:a16="http://schemas.microsoft.com/office/drawing/2014/main" val="2547810524"/>
                    </a:ext>
                  </a:extLst>
                </a:gridCol>
              </a:tblGrid>
              <a:tr h="731519">
                <a:tc>
                  <a:txBody>
                    <a:bodyPr/>
                    <a:lstStyle/>
                    <a:p>
                      <a:r>
                        <a:rPr lang="en-GB" sz="1800" b="1" kern="1200" dirty="0">
                          <a:solidFill>
                            <a:schemeClr val="tx1"/>
                          </a:solidFill>
                          <a:latin typeface="+mn-lt"/>
                          <a:ea typeface="+mn-ea"/>
                          <a:cs typeface="+mn-cs"/>
                        </a:rPr>
                        <a:t>REQ - 5.6d</a:t>
                      </a:r>
                      <a:endParaRPr lang="en-GB" dirty="0"/>
                    </a:p>
                  </a:txBody>
                  <a:tcPr/>
                </a:tc>
                <a:tc>
                  <a:txBody>
                    <a:bodyPr/>
                    <a:lstStyle/>
                    <a:p>
                      <a:pPr marL="0" indent="0" algn="just">
                        <a:buFont typeface="Arial" panose="020B0604020202020204" pitchFamily="34" charset="0"/>
                        <a:buNone/>
                      </a:pPr>
                      <a:r>
                        <a:rPr lang="en-GB" sz="1800" b="1" kern="1200" dirty="0">
                          <a:solidFill>
                            <a:schemeClr val="tx1"/>
                          </a:solidFill>
                          <a:latin typeface="+mn-lt"/>
                          <a:ea typeface="+mn-ea"/>
                          <a:cs typeface="+mn-cs"/>
                        </a:rPr>
                        <a:t>The developer and operator of a spacecraft or launch vehicle orbital element operating in near Earth orbit shall make available data on demand to support mitigation of impacts on astronomy, including brightness data, antenna diagrams, orbital profiles, and predicted and real-time orbital elements.</a:t>
                      </a:r>
                    </a:p>
                  </a:txBody>
                  <a:tcPr/>
                </a:tc>
                <a:extLst>
                  <a:ext uri="{0D108BD9-81ED-4DB2-BD59-A6C34878D82A}">
                    <a16:rowId xmlns:a16="http://schemas.microsoft.com/office/drawing/2014/main" val="950067204"/>
                  </a:ext>
                </a:extLst>
              </a:tr>
            </a:tbl>
          </a:graphicData>
        </a:graphic>
      </p:graphicFrame>
      <p:sp>
        <p:nvSpPr>
          <p:cNvPr id="9" name="Arrow: Down 8">
            <a:extLst>
              <a:ext uri="{FF2B5EF4-FFF2-40B4-BE49-F238E27FC236}">
                <a16:creationId xmlns:a16="http://schemas.microsoft.com/office/drawing/2014/main" id="{1614B240-9A4B-CD84-EB1B-0477E9DB0AA6}"/>
              </a:ext>
            </a:extLst>
          </p:cNvPr>
          <p:cNvSpPr/>
          <p:nvPr/>
        </p:nvSpPr>
        <p:spPr>
          <a:xfrm>
            <a:off x="5615587" y="2516281"/>
            <a:ext cx="258376" cy="572950"/>
          </a:xfrm>
          <a:prstGeom prst="downArrow">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2" name="Table 11">
            <a:extLst>
              <a:ext uri="{FF2B5EF4-FFF2-40B4-BE49-F238E27FC236}">
                <a16:creationId xmlns:a16="http://schemas.microsoft.com/office/drawing/2014/main" id="{3CF9EE9C-93FA-3150-02F7-40E960FB602C}"/>
              </a:ext>
            </a:extLst>
          </p:cNvPr>
          <p:cNvGraphicFramePr>
            <a:graphicFrameLocks noGrp="1"/>
          </p:cNvGraphicFramePr>
          <p:nvPr>
            <p:extLst>
              <p:ext uri="{D42A27DB-BD31-4B8C-83A1-F6EECF244321}">
                <p14:modId xmlns:p14="http://schemas.microsoft.com/office/powerpoint/2010/main" val="1649812622"/>
              </p:ext>
            </p:extLst>
          </p:nvPr>
        </p:nvGraphicFramePr>
        <p:xfrm>
          <a:off x="562665" y="3196356"/>
          <a:ext cx="11185387" cy="3200400"/>
        </p:xfrm>
        <a:graphic>
          <a:graphicData uri="http://schemas.openxmlformats.org/drawingml/2006/table">
            <a:tbl>
              <a:tblPr firstRow="1" bandRow="1">
                <a:tableStyleId>{5C22544A-7EE6-4342-B048-85BDC9FD1C3A}</a:tableStyleId>
              </a:tblPr>
              <a:tblGrid>
                <a:gridCol w="6752535">
                  <a:extLst>
                    <a:ext uri="{9D8B030D-6E8A-4147-A177-3AD203B41FA5}">
                      <a16:colId xmlns:a16="http://schemas.microsoft.com/office/drawing/2014/main" val="1630034087"/>
                    </a:ext>
                  </a:extLst>
                </a:gridCol>
                <a:gridCol w="4432852">
                  <a:extLst>
                    <a:ext uri="{9D8B030D-6E8A-4147-A177-3AD203B41FA5}">
                      <a16:colId xmlns:a16="http://schemas.microsoft.com/office/drawing/2014/main" val="2811027674"/>
                    </a:ext>
                  </a:extLst>
                </a:gridCol>
              </a:tblGrid>
              <a:tr h="196808">
                <a:tc>
                  <a:txBody>
                    <a:bodyPr/>
                    <a:lstStyle/>
                    <a:p>
                      <a:pPr marL="0" marR="0" lvl="0" indent="0" algn="ctr" defTabSz="882030" rtl="0" eaLnBrk="1" fontAlgn="auto" latinLnBrk="0" hangingPunct="1">
                        <a:lnSpc>
                          <a:spcPct val="100000"/>
                        </a:lnSpc>
                        <a:spcBef>
                          <a:spcPts val="0"/>
                        </a:spcBef>
                        <a:spcAft>
                          <a:spcPts val="0"/>
                        </a:spcAft>
                        <a:buClrTx/>
                        <a:buSzTx/>
                        <a:buFontTx/>
                        <a:buNone/>
                        <a:tabLst/>
                        <a:defRPr/>
                      </a:pPr>
                      <a:r>
                        <a:rPr lang="en-GB" sz="1800" b="1" kern="1200">
                          <a:solidFill>
                            <a:schemeClr val="lt1"/>
                          </a:solidFill>
                          <a:latin typeface="+mn-lt"/>
                          <a:ea typeface="+mn-ea"/>
                          <a:cs typeface="+mn-cs"/>
                        </a:rPr>
                        <a:t>Review of design </a:t>
                      </a:r>
                    </a:p>
                  </a:txBody>
                  <a:tcPr/>
                </a:tc>
                <a:tc>
                  <a:txBody>
                    <a:bodyPr/>
                    <a:lstStyle/>
                    <a:p>
                      <a:pPr marL="0" marR="0" lvl="0" indent="0" algn="ctr" defTabSz="882030" rtl="0" eaLnBrk="1" fontAlgn="auto" latinLnBrk="0" hangingPunct="1">
                        <a:lnSpc>
                          <a:spcPct val="100000"/>
                        </a:lnSpc>
                        <a:spcBef>
                          <a:spcPts val="0"/>
                        </a:spcBef>
                        <a:spcAft>
                          <a:spcPts val="0"/>
                        </a:spcAft>
                        <a:buClrTx/>
                        <a:buSzTx/>
                        <a:buFontTx/>
                        <a:buNone/>
                        <a:tabLst/>
                        <a:defRPr/>
                      </a:pPr>
                      <a:r>
                        <a:rPr lang="en-GB" sz="1800" b="1" kern="1200" dirty="0">
                          <a:solidFill>
                            <a:schemeClr val="lt1"/>
                          </a:solidFill>
                          <a:latin typeface="+mn-lt"/>
                          <a:ea typeface="+mn-ea"/>
                          <a:cs typeface="+mn-cs"/>
                        </a:rPr>
                        <a:t>Analysis/Test</a:t>
                      </a:r>
                    </a:p>
                  </a:txBody>
                  <a:tcPr/>
                </a:tc>
                <a:extLst>
                  <a:ext uri="{0D108BD9-81ED-4DB2-BD59-A6C34878D82A}">
                    <a16:rowId xmlns:a16="http://schemas.microsoft.com/office/drawing/2014/main" val="1711285057"/>
                  </a:ext>
                </a:extLst>
              </a:tr>
              <a:tr h="1226404">
                <a:tc>
                  <a:txBody>
                    <a:bodyPr/>
                    <a:lstStyle/>
                    <a:p>
                      <a:pPr marL="285750" indent="-285750" algn="just">
                        <a:buFont typeface="Arial" panose="020B0604020202020204" pitchFamily="34" charset="0"/>
                        <a:buChar char="•"/>
                      </a:pPr>
                      <a:r>
                        <a:rPr lang="en-GB" sz="1800" kern="1200" dirty="0">
                          <a:solidFill>
                            <a:schemeClr val="dk1"/>
                          </a:solidFill>
                          <a:latin typeface="+mn-lt"/>
                          <a:ea typeface="+mn-ea"/>
                          <a:cs typeface="+mn-cs"/>
                        </a:rPr>
                        <a:t>SC </a:t>
                      </a:r>
                      <a:r>
                        <a:rPr lang="en-GB" sz="1800" b="1" kern="1200" dirty="0">
                          <a:solidFill>
                            <a:schemeClr val="dk1"/>
                          </a:solidFill>
                          <a:latin typeface="+mn-lt"/>
                          <a:ea typeface="+mn-ea"/>
                          <a:cs typeface="+mn-cs"/>
                        </a:rPr>
                        <a:t>GS</a:t>
                      </a:r>
                      <a:r>
                        <a:rPr lang="en-GB" sz="1800" kern="1200" dirty="0">
                          <a:solidFill>
                            <a:schemeClr val="dk1"/>
                          </a:solidFill>
                          <a:latin typeface="+mn-lt"/>
                          <a:ea typeface="+mn-ea"/>
                          <a:cs typeface="+mn-cs"/>
                        </a:rPr>
                        <a:t> review to ensure provision capabilities on </a:t>
                      </a:r>
                      <a:r>
                        <a:rPr lang="en-GB" sz="1800" b="1" kern="1200" dirty="0">
                          <a:solidFill>
                            <a:schemeClr val="dk1"/>
                          </a:solidFill>
                          <a:latin typeface="+mn-lt"/>
                          <a:ea typeface="+mn-ea"/>
                          <a:cs typeface="+mn-cs"/>
                        </a:rPr>
                        <a:t>accurate orbital and attitude data</a:t>
                      </a:r>
                      <a:r>
                        <a:rPr lang="en-GB" sz="1800" kern="1200" dirty="0">
                          <a:solidFill>
                            <a:schemeClr val="dk1"/>
                          </a:solidFill>
                          <a:latin typeface="+mn-lt"/>
                          <a:ea typeface="+mn-ea"/>
                          <a:cs typeface="+mn-cs"/>
                        </a:rPr>
                        <a:t>.</a:t>
                      </a:r>
                    </a:p>
                    <a:p>
                      <a:pPr marL="285750" indent="-285750" algn="just">
                        <a:buFont typeface="Arial" panose="020B0604020202020204" pitchFamily="34" charset="0"/>
                        <a:buChar char="•"/>
                      </a:pPr>
                      <a:r>
                        <a:rPr lang="en-GB" sz="1800" b="1" kern="1200" dirty="0">
                          <a:solidFill>
                            <a:schemeClr val="dk1"/>
                          </a:solidFill>
                          <a:latin typeface="+mn-lt"/>
                          <a:ea typeface="+mn-ea"/>
                          <a:cs typeface="+mn-cs"/>
                        </a:rPr>
                        <a:t>CONOPS review </a:t>
                      </a:r>
                      <a:r>
                        <a:rPr lang="en-GB" sz="1800" kern="1200" dirty="0">
                          <a:solidFill>
                            <a:schemeClr val="dk1"/>
                          </a:solidFill>
                          <a:latin typeface="+mn-lt"/>
                          <a:ea typeface="+mn-ea"/>
                          <a:cs typeface="+mn-cs"/>
                        </a:rPr>
                        <a:t>to ensure capabilities:</a:t>
                      </a:r>
                    </a:p>
                    <a:p>
                      <a:pPr marL="726765" lvl="1" indent="-285750" algn="just">
                        <a:buFont typeface="Courier New" panose="02070309020205020404" pitchFamily="49" charset="0"/>
                        <a:buChar char="o"/>
                      </a:pPr>
                      <a:r>
                        <a:rPr lang="en-GB" sz="1800" kern="1200" dirty="0">
                          <a:solidFill>
                            <a:schemeClr val="dk1"/>
                          </a:solidFill>
                          <a:latin typeface="+mn-lt"/>
                          <a:ea typeface="+mn-ea"/>
                          <a:cs typeface="+mn-cs"/>
                        </a:rPr>
                        <a:t>on precise orbital and attitude data provision</a:t>
                      </a:r>
                    </a:p>
                    <a:p>
                      <a:pPr marL="726765" lvl="1" indent="-285750" algn="just">
                        <a:buFont typeface="Courier New" panose="02070309020205020404" pitchFamily="49" charset="0"/>
                        <a:buChar char="o"/>
                      </a:pPr>
                      <a:r>
                        <a:rPr lang="en-GB" sz="1800" kern="1200" dirty="0">
                          <a:solidFill>
                            <a:schemeClr val="dk1"/>
                          </a:solidFill>
                          <a:latin typeface="+mn-lt"/>
                          <a:ea typeface="+mn-ea"/>
                          <a:cs typeface="+mn-cs"/>
                        </a:rPr>
                        <a:t>on switch-off or point away over radio quiet zones</a:t>
                      </a:r>
                    </a:p>
                    <a:p>
                      <a:pPr marL="285750" lvl="0" indent="-285750" algn="just">
                        <a:buFont typeface="Arial" panose="020B0604020202020204" pitchFamily="34" charset="0"/>
                        <a:buChar char="•"/>
                      </a:pPr>
                      <a:r>
                        <a:rPr lang="en-GB" sz="1800" kern="1200" dirty="0">
                          <a:solidFill>
                            <a:schemeClr val="dk1"/>
                          </a:solidFill>
                          <a:latin typeface="+mn-lt"/>
                          <a:ea typeface="+mn-ea"/>
                          <a:cs typeface="+mn-cs"/>
                        </a:rPr>
                        <a:t>GS capability on identification and reporting when </a:t>
                      </a:r>
                      <a:r>
                        <a:rPr lang="en-GB" sz="1800" b="1" kern="1200" dirty="0">
                          <a:solidFill>
                            <a:schemeClr val="dk1"/>
                          </a:solidFill>
                          <a:latin typeface="+mn-lt"/>
                          <a:ea typeface="+mn-ea"/>
                          <a:cs typeface="+mn-cs"/>
                        </a:rPr>
                        <a:t>SC passes over RQZ</a:t>
                      </a:r>
                    </a:p>
                    <a:p>
                      <a:pPr marL="285750" lvl="0" indent="-285750" algn="just">
                        <a:buFont typeface="Arial" panose="020B0604020202020204" pitchFamily="34" charset="0"/>
                        <a:buChar char="•"/>
                      </a:pPr>
                      <a:r>
                        <a:rPr lang="en-GB" sz="1800" b="1" kern="1200" dirty="0">
                          <a:solidFill>
                            <a:schemeClr val="dk1"/>
                          </a:solidFill>
                          <a:latin typeface="+mn-lt"/>
                          <a:ea typeface="+mn-ea"/>
                          <a:cs typeface="+mn-cs"/>
                        </a:rPr>
                        <a:t>Surface material optical properties </a:t>
                      </a:r>
                      <a:r>
                        <a:rPr lang="en-GB" sz="1800" kern="1200" dirty="0">
                          <a:solidFill>
                            <a:schemeClr val="dk1"/>
                          </a:solidFill>
                          <a:latin typeface="+mn-lt"/>
                          <a:ea typeface="+mn-ea"/>
                          <a:cs typeface="+mn-cs"/>
                        </a:rPr>
                        <a:t>identification and collection</a:t>
                      </a:r>
                    </a:p>
                    <a:p>
                      <a:pPr marL="285750" lvl="0" indent="-285750" algn="just">
                        <a:buFont typeface="Arial" panose="020B0604020202020204" pitchFamily="34" charset="0"/>
                        <a:buChar char="•"/>
                      </a:pPr>
                      <a:r>
                        <a:rPr lang="en-GB" sz="1800" b="1" kern="1200" dirty="0">
                          <a:solidFill>
                            <a:schemeClr val="dk1"/>
                          </a:solidFill>
                          <a:latin typeface="+mn-lt"/>
                          <a:ea typeface="+mn-ea"/>
                          <a:cs typeface="+mn-cs"/>
                        </a:rPr>
                        <a:t>Brightness map </a:t>
                      </a:r>
                      <a:r>
                        <a:rPr lang="en-GB" sz="1800" kern="1200" dirty="0">
                          <a:solidFill>
                            <a:schemeClr val="dk1"/>
                          </a:solidFill>
                          <a:latin typeface="+mn-lt"/>
                          <a:ea typeface="+mn-ea"/>
                          <a:cs typeface="+mn-cs"/>
                        </a:rPr>
                        <a:t>availability </a:t>
                      </a:r>
                    </a:p>
                  </a:txBody>
                  <a:tcPr/>
                </a:tc>
                <a:tc>
                  <a:txBody>
                    <a:bodyPr/>
                    <a:lstStyle/>
                    <a:p>
                      <a:pPr marL="285750" indent="-285750">
                        <a:buFont typeface="Arial" panose="020B0604020202020204" pitchFamily="34" charset="0"/>
                        <a:buChar char="•"/>
                      </a:pPr>
                      <a:r>
                        <a:rPr lang="en-GB" sz="1800" kern="1200" dirty="0">
                          <a:solidFill>
                            <a:schemeClr val="dk1"/>
                          </a:solidFill>
                          <a:latin typeface="+mn-lt"/>
                          <a:ea typeface="+mn-ea"/>
                          <a:cs typeface="+mn-cs"/>
                        </a:rPr>
                        <a:t>Demonstrate attitude </a:t>
                      </a:r>
                      <a:r>
                        <a:rPr lang="en-GB" sz="1800" b="1" kern="1200" dirty="0">
                          <a:solidFill>
                            <a:schemeClr val="dk1"/>
                          </a:solidFill>
                          <a:latin typeface="+mn-lt"/>
                          <a:ea typeface="+mn-ea"/>
                          <a:cs typeface="+mn-cs"/>
                        </a:rPr>
                        <a:t>manoeuvrability</a:t>
                      </a:r>
                    </a:p>
                    <a:p>
                      <a:pPr marL="285750" indent="-285750">
                        <a:buFont typeface="Arial" panose="020B0604020202020204" pitchFamily="34" charset="0"/>
                        <a:buChar char="•"/>
                      </a:pPr>
                      <a:r>
                        <a:rPr lang="en-GB" sz="1800" kern="1200" dirty="0">
                          <a:solidFill>
                            <a:schemeClr val="dk1"/>
                          </a:solidFill>
                          <a:latin typeface="+mn-lt"/>
                          <a:ea typeface="+mn-ea"/>
                          <a:cs typeface="+mn-cs"/>
                        </a:rPr>
                        <a:t>Determine </a:t>
                      </a:r>
                      <a:r>
                        <a:rPr lang="en-GB" sz="1800" b="1" kern="1200" dirty="0">
                          <a:solidFill>
                            <a:schemeClr val="dk1"/>
                          </a:solidFill>
                          <a:latin typeface="+mn-lt"/>
                          <a:ea typeface="+mn-ea"/>
                          <a:cs typeface="+mn-cs"/>
                        </a:rPr>
                        <a:t>antenna diagram</a:t>
                      </a:r>
                    </a:p>
                    <a:p>
                      <a:pPr marL="0" indent="0" algn="just">
                        <a:buFont typeface="Arial" panose="020B0604020202020204" pitchFamily="34" charset="0"/>
                        <a:buNone/>
                      </a:pPr>
                      <a:endParaRPr lang="en-GB" sz="1600" kern="1200" dirty="0">
                        <a:solidFill>
                          <a:schemeClr val="dk1"/>
                        </a:solidFill>
                        <a:latin typeface="+mn-lt"/>
                        <a:ea typeface="+mn-ea"/>
                        <a:cs typeface="+mn-cs"/>
                      </a:endParaRPr>
                    </a:p>
                  </a:txBody>
                  <a:tcPr/>
                </a:tc>
                <a:extLst>
                  <a:ext uri="{0D108BD9-81ED-4DB2-BD59-A6C34878D82A}">
                    <a16:rowId xmlns:a16="http://schemas.microsoft.com/office/drawing/2014/main" val="195351817"/>
                  </a:ext>
                </a:extLst>
              </a:tr>
            </a:tbl>
          </a:graphicData>
        </a:graphic>
      </p:graphicFrame>
    </p:spTree>
    <p:extLst>
      <p:ext uri="{BB962C8B-B14F-4D97-AF65-F5344CB8AC3E}">
        <p14:creationId xmlns:p14="http://schemas.microsoft.com/office/powerpoint/2010/main" val="4961602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9F8F5C-331F-D2AA-0DC8-EBA7BEC3B6F6}"/>
              </a:ext>
            </a:extLst>
          </p:cNvPr>
          <p:cNvSpPr>
            <a:spLocks noGrp="1"/>
          </p:cNvSpPr>
          <p:nvPr>
            <p:ph type="title"/>
          </p:nvPr>
        </p:nvSpPr>
        <p:spPr>
          <a:xfrm>
            <a:off x="216000" y="5769"/>
            <a:ext cx="10108800" cy="1015663"/>
          </a:xfrm>
        </p:spPr>
        <p:txBody>
          <a:bodyPr/>
          <a:lstStyle/>
          <a:p>
            <a:r>
              <a:rPr lang="en-GB" dirty="0"/>
              <a:t>ESA SDM requirements and compliance assessment guidelines – dark skies </a:t>
            </a:r>
          </a:p>
        </p:txBody>
      </p:sp>
      <p:sp>
        <p:nvSpPr>
          <p:cNvPr id="5" name="Textfeld 58">
            <a:extLst>
              <a:ext uri="{FF2B5EF4-FFF2-40B4-BE49-F238E27FC236}">
                <a16:creationId xmlns:a16="http://schemas.microsoft.com/office/drawing/2014/main" id="{B390AB28-F118-7F81-DE99-846D89D3A8F8}"/>
              </a:ext>
            </a:extLst>
          </p:cNvPr>
          <p:cNvSpPr txBox="1"/>
          <p:nvPr/>
        </p:nvSpPr>
        <p:spPr>
          <a:xfrm>
            <a:off x="-148446" y="5894699"/>
            <a:ext cx="12009338" cy="584775"/>
          </a:xfrm>
          <a:prstGeom prst="rect">
            <a:avLst/>
          </a:prstGeom>
          <a:noFill/>
        </p:spPr>
        <p:txBody>
          <a:bodyPr wrap="square" rtlCol="0">
            <a:spAutoFit/>
          </a:bodyPr>
          <a:lstStyle/>
          <a:p>
            <a:pPr marL="285750" indent="-285750" algn="ctr">
              <a:buFont typeface="Arial" panose="020B0604020202020204" pitchFamily="34" charset="0"/>
              <a:buChar char="•"/>
            </a:pPr>
            <a:endParaRPr lang="en-GB" sz="1600" dirty="0">
              <a:latin typeface="+mj-lt"/>
            </a:endParaRPr>
          </a:p>
          <a:p>
            <a:pPr algn="ctr"/>
            <a:r>
              <a:rPr lang="en-GB" sz="1600" b="1" dirty="0">
                <a:latin typeface="+mj-lt"/>
              </a:rPr>
              <a:t>For Satellite Constellations -&gt; aggregated effects </a:t>
            </a:r>
            <a:r>
              <a:rPr lang="en-GB" sz="1600" dirty="0">
                <a:latin typeface="+mj-lt"/>
              </a:rPr>
              <a:t>into</a:t>
            </a:r>
            <a:r>
              <a:rPr lang="en-GB" sz="1600" b="1" dirty="0">
                <a:latin typeface="+mj-lt"/>
              </a:rPr>
              <a:t> </a:t>
            </a:r>
            <a:r>
              <a:rPr lang="en-GB" sz="1600" dirty="0">
                <a:latin typeface="+mj-lt"/>
              </a:rPr>
              <a:t>account</a:t>
            </a:r>
            <a:endParaRPr lang="en-GB" sz="1800" dirty="0">
              <a:effectLst/>
              <a:latin typeface="Palatino Linotype" panose="02040502050505030304" pitchFamily="18" charset="0"/>
              <a:ea typeface="Times New Roman" panose="02020603050405020304" pitchFamily="18" charset="0"/>
              <a:cs typeface="Times New Roman" panose="02020603050405020304" pitchFamily="18" charset="0"/>
            </a:endParaRPr>
          </a:p>
        </p:txBody>
      </p:sp>
      <p:graphicFrame>
        <p:nvGraphicFramePr>
          <p:cNvPr id="6" name="Table 5">
            <a:extLst>
              <a:ext uri="{FF2B5EF4-FFF2-40B4-BE49-F238E27FC236}">
                <a16:creationId xmlns:a16="http://schemas.microsoft.com/office/drawing/2014/main" id="{D6689629-9AEE-E751-9557-566CD424AEA2}"/>
              </a:ext>
            </a:extLst>
          </p:cNvPr>
          <p:cNvGraphicFramePr>
            <a:graphicFrameLocks noGrp="1"/>
          </p:cNvGraphicFramePr>
          <p:nvPr>
            <p:extLst>
              <p:ext uri="{D42A27DB-BD31-4B8C-83A1-F6EECF244321}">
                <p14:modId xmlns:p14="http://schemas.microsoft.com/office/powerpoint/2010/main" val="4097942078"/>
              </p:ext>
            </p:extLst>
          </p:nvPr>
        </p:nvGraphicFramePr>
        <p:xfrm>
          <a:off x="216000" y="1103245"/>
          <a:ext cx="11747400" cy="1463038"/>
        </p:xfrm>
        <a:graphic>
          <a:graphicData uri="http://schemas.openxmlformats.org/drawingml/2006/table">
            <a:tbl>
              <a:tblPr firstRow="1" bandRow="1">
                <a:tableStyleId>{9D7B26C5-4107-4FEC-AEDC-1716B250A1EF}</a:tableStyleId>
              </a:tblPr>
              <a:tblGrid>
                <a:gridCol w="1455071">
                  <a:extLst>
                    <a:ext uri="{9D8B030D-6E8A-4147-A177-3AD203B41FA5}">
                      <a16:colId xmlns:a16="http://schemas.microsoft.com/office/drawing/2014/main" val="2194448380"/>
                    </a:ext>
                  </a:extLst>
                </a:gridCol>
                <a:gridCol w="10292329">
                  <a:extLst>
                    <a:ext uri="{9D8B030D-6E8A-4147-A177-3AD203B41FA5}">
                      <a16:colId xmlns:a16="http://schemas.microsoft.com/office/drawing/2014/main" val="2547810524"/>
                    </a:ext>
                  </a:extLst>
                </a:gridCol>
              </a:tblGrid>
              <a:tr h="731519">
                <a:tc>
                  <a:txBody>
                    <a:bodyPr/>
                    <a:lstStyle/>
                    <a:p>
                      <a:r>
                        <a:rPr lang="en-GB" sz="1800" b="1" kern="1200" dirty="0">
                          <a:solidFill>
                            <a:schemeClr val="tx1"/>
                          </a:solidFill>
                          <a:latin typeface="+mn-lt"/>
                          <a:ea typeface="+mn-ea"/>
                          <a:cs typeface="+mn-cs"/>
                        </a:rPr>
                        <a:t>REQ - 5.6a</a:t>
                      </a:r>
                      <a:endParaRPr lang="en-GB" dirty="0"/>
                    </a:p>
                  </a:txBody>
                  <a:tcPr/>
                </a:tc>
                <a:tc>
                  <a:txBody>
                    <a:bodyPr/>
                    <a:lstStyle/>
                    <a:p>
                      <a:pPr algn="just"/>
                      <a:r>
                        <a:rPr lang="en-GB" sz="1800" b="1" kern="1200" dirty="0">
                          <a:solidFill>
                            <a:schemeClr val="tx1"/>
                          </a:solidFill>
                          <a:latin typeface="+mn-lt"/>
                          <a:ea typeface="+mn-ea"/>
                          <a:cs typeface="+mn-cs"/>
                        </a:rPr>
                        <a:t>The developer of a spacecraft or launch vehicle orbital element in near Earth orbit shall quantify the visual brightness of the design.</a:t>
                      </a:r>
                    </a:p>
                  </a:txBody>
                  <a:tcPr/>
                </a:tc>
                <a:extLst>
                  <a:ext uri="{0D108BD9-81ED-4DB2-BD59-A6C34878D82A}">
                    <a16:rowId xmlns:a16="http://schemas.microsoft.com/office/drawing/2014/main" val="950067204"/>
                  </a:ext>
                </a:extLst>
              </a:tr>
              <a:tr h="731519">
                <a:tc>
                  <a:txBody>
                    <a:bodyPr/>
                    <a:lstStyle/>
                    <a:p>
                      <a:r>
                        <a:rPr lang="en-GB" sz="1800" dirty="0"/>
                        <a:t>REQ - 5.6b</a:t>
                      </a:r>
                    </a:p>
                  </a:txBody>
                  <a:tcPr/>
                </a:tc>
                <a:tc>
                  <a:txBody>
                    <a:bodyPr/>
                    <a:lstStyle/>
                    <a:p>
                      <a:pPr marL="0" marR="0" lvl="0" indent="0" algn="just" defTabSz="882030" rtl="0" eaLnBrk="1" fontAlgn="auto" latinLnBrk="0" hangingPunct="1">
                        <a:lnSpc>
                          <a:spcPct val="100000"/>
                        </a:lnSpc>
                        <a:spcBef>
                          <a:spcPts val="0"/>
                        </a:spcBef>
                        <a:spcAft>
                          <a:spcPts val="0"/>
                        </a:spcAft>
                        <a:buClrTx/>
                        <a:buSzTx/>
                        <a:buFontTx/>
                        <a:buNone/>
                        <a:tabLst/>
                        <a:defRPr/>
                      </a:pPr>
                      <a:r>
                        <a:rPr lang="en-GB" sz="1800" kern="1200" dirty="0">
                          <a:solidFill>
                            <a:schemeClr val="tx1"/>
                          </a:solidFill>
                          <a:latin typeface="+mn-lt"/>
                          <a:ea typeface="+mn-ea"/>
                          <a:cs typeface="+mn-cs"/>
                        </a:rPr>
                        <a:t>The developer and operator of a constellation in near Earth orbit shall propose and implement design and operational mitigation actions to reduce the visual brightness of the spacecraft.</a:t>
                      </a:r>
                    </a:p>
                  </a:txBody>
                  <a:tcPr/>
                </a:tc>
                <a:extLst>
                  <a:ext uri="{0D108BD9-81ED-4DB2-BD59-A6C34878D82A}">
                    <a16:rowId xmlns:a16="http://schemas.microsoft.com/office/drawing/2014/main" val="681054388"/>
                  </a:ext>
                </a:extLst>
              </a:tr>
            </a:tbl>
          </a:graphicData>
        </a:graphic>
      </p:graphicFrame>
      <p:sp>
        <p:nvSpPr>
          <p:cNvPr id="9" name="Arrow: Down 8">
            <a:extLst>
              <a:ext uri="{FF2B5EF4-FFF2-40B4-BE49-F238E27FC236}">
                <a16:creationId xmlns:a16="http://schemas.microsoft.com/office/drawing/2014/main" id="{1614B240-9A4B-CD84-EB1B-0477E9DB0AA6}"/>
              </a:ext>
            </a:extLst>
          </p:cNvPr>
          <p:cNvSpPr/>
          <p:nvPr/>
        </p:nvSpPr>
        <p:spPr>
          <a:xfrm>
            <a:off x="5615587" y="2610061"/>
            <a:ext cx="258376" cy="572950"/>
          </a:xfrm>
          <a:prstGeom prst="downArrow">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2" name="Table 11">
            <a:extLst>
              <a:ext uri="{FF2B5EF4-FFF2-40B4-BE49-F238E27FC236}">
                <a16:creationId xmlns:a16="http://schemas.microsoft.com/office/drawing/2014/main" id="{3CF9EE9C-93FA-3150-02F7-40E960FB602C}"/>
              </a:ext>
            </a:extLst>
          </p:cNvPr>
          <p:cNvGraphicFramePr>
            <a:graphicFrameLocks noGrp="1"/>
          </p:cNvGraphicFramePr>
          <p:nvPr>
            <p:extLst>
              <p:ext uri="{D42A27DB-BD31-4B8C-83A1-F6EECF244321}">
                <p14:modId xmlns:p14="http://schemas.microsoft.com/office/powerpoint/2010/main" val="2133403879"/>
              </p:ext>
            </p:extLst>
          </p:nvPr>
        </p:nvGraphicFramePr>
        <p:xfrm>
          <a:off x="108000" y="3226789"/>
          <a:ext cx="12009338" cy="2895600"/>
        </p:xfrm>
        <a:graphic>
          <a:graphicData uri="http://schemas.openxmlformats.org/drawingml/2006/table">
            <a:tbl>
              <a:tblPr firstRow="1" bandRow="1">
                <a:tableStyleId>{5C22544A-7EE6-4342-B048-85BDC9FD1C3A}</a:tableStyleId>
              </a:tblPr>
              <a:tblGrid>
                <a:gridCol w="2162895">
                  <a:extLst>
                    <a:ext uri="{9D8B030D-6E8A-4147-A177-3AD203B41FA5}">
                      <a16:colId xmlns:a16="http://schemas.microsoft.com/office/drawing/2014/main" val="1630034087"/>
                    </a:ext>
                  </a:extLst>
                </a:gridCol>
                <a:gridCol w="9846443">
                  <a:extLst>
                    <a:ext uri="{9D8B030D-6E8A-4147-A177-3AD203B41FA5}">
                      <a16:colId xmlns:a16="http://schemas.microsoft.com/office/drawing/2014/main" val="3665753776"/>
                    </a:ext>
                  </a:extLst>
                </a:gridCol>
              </a:tblGrid>
              <a:tr h="339652">
                <a:tc>
                  <a:txBody>
                    <a:bodyPr/>
                    <a:lstStyle/>
                    <a:p>
                      <a:pPr marL="0" marR="0" lvl="0" indent="0" algn="l" defTabSz="882030" rtl="0" eaLnBrk="1" fontAlgn="auto" latinLnBrk="0" hangingPunct="1">
                        <a:lnSpc>
                          <a:spcPct val="100000"/>
                        </a:lnSpc>
                        <a:spcBef>
                          <a:spcPts val="0"/>
                        </a:spcBef>
                        <a:spcAft>
                          <a:spcPts val="0"/>
                        </a:spcAft>
                        <a:buClrTx/>
                        <a:buSzTx/>
                        <a:buFontTx/>
                        <a:buNone/>
                        <a:tabLst/>
                        <a:defRPr/>
                      </a:pPr>
                      <a:r>
                        <a:rPr lang="en-GB" sz="1800" b="1" kern="1200">
                          <a:solidFill>
                            <a:schemeClr val="lt1"/>
                          </a:solidFill>
                          <a:latin typeface="+mn-lt"/>
                          <a:ea typeface="+mn-ea"/>
                          <a:cs typeface="+mn-cs"/>
                        </a:rPr>
                        <a:t>Review of design </a:t>
                      </a:r>
                    </a:p>
                  </a:txBody>
                  <a:tcPr/>
                </a:tc>
                <a:tc>
                  <a:txBody>
                    <a:bodyPr/>
                    <a:lstStyle/>
                    <a:p>
                      <a:pPr marL="0" marR="0" lvl="0" indent="0" algn="ctr" defTabSz="882030" rtl="0" eaLnBrk="1" fontAlgn="auto" latinLnBrk="0" hangingPunct="1">
                        <a:lnSpc>
                          <a:spcPct val="100000"/>
                        </a:lnSpc>
                        <a:spcBef>
                          <a:spcPts val="0"/>
                        </a:spcBef>
                        <a:spcAft>
                          <a:spcPts val="0"/>
                        </a:spcAft>
                        <a:buClrTx/>
                        <a:buSzTx/>
                        <a:buFontTx/>
                        <a:buNone/>
                        <a:tabLst/>
                        <a:defRPr/>
                      </a:pPr>
                      <a:r>
                        <a:rPr lang="en-GB" sz="1800" b="1" kern="1200">
                          <a:solidFill>
                            <a:schemeClr val="lt1"/>
                          </a:solidFill>
                          <a:latin typeface="+mn-lt"/>
                          <a:ea typeface="+mn-ea"/>
                          <a:cs typeface="+mn-cs"/>
                        </a:rPr>
                        <a:t>Analysis and material sample test</a:t>
                      </a:r>
                    </a:p>
                  </a:txBody>
                  <a:tcPr/>
                </a:tc>
                <a:extLst>
                  <a:ext uri="{0D108BD9-81ED-4DB2-BD59-A6C34878D82A}">
                    <a16:rowId xmlns:a16="http://schemas.microsoft.com/office/drawing/2014/main" val="1711285057"/>
                  </a:ext>
                </a:extLst>
              </a:tr>
              <a:tr h="2279221">
                <a:tc>
                  <a:txBody>
                    <a:bodyPr/>
                    <a:lstStyle/>
                    <a:p>
                      <a:pPr marL="0" marR="0" lvl="0" indent="0" algn="l" defTabSz="882030" rtl="0" eaLnBrk="1" fontAlgn="auto" latinLnBrk="0" hangingPunct="1">
                        <a:lnSpc>
                          <a:spcPct val="100000"/>
                        </a:lnSpc>
                        <a:spcBef>
                          <a:spcPts val="0"/>
                        </a:spcBef>
                        <a:spcAft>
                          <a:spcPts val="0"/>
                        </a:spcAft>
                        <a:buClrTx/>
                        <a:buSzTx/>
                        <a:buFontTx/>
                        <a:buNone/>
                        <a:tabLst/>
                        <a:defRPr/>
                      </a:pPr>
                      <a:r>
                        <a:rPr lang="en-GB" sz="1800" kern="1200" dirty="0">
                          <a:solidFill>
                            <a:schemeClr val="dk1"/>
                          </a:solidFill>
                          <a:latin typeface="+mn-lt"/>
                          <a:ea typeface="+mn-ea"/>
                          <a:cs typeface="+mn-cs"/>
                        </a:rPr>
                        <a:t>To identify systems and materials prone to </a:t>
                      </a:r>
                      <a:r>
                        <a:rPr lang="en-GB" sz="1800" b="1" kern="1200" dirty="0">
                          <a:solidFill>
                            <a:schemeClr val="dk1"/>
                          </a:solidFill>
                          <a:latin typeface="+mn-lt"/>
                          <a:ea typeface="+mn-ea"/>
                          <a:cs typeface="+mn-cs"/>
                        </a:rPr>
                        <a:t>specular reflections</a:t>
                      </a:r>
                      <a:r>
                        <a:rPr lang="en-GB" sz="1800" kern="1200" dirty="0">
                          <a:solidFill>
                            <a:schemeClr val="dk1"/>
                          </a:solidFill>
                          <a:latin typeface="+mn-lt"/>
                          <a:ea typeface="+mn-ea"/>
                          <a:cs typeface="+mn-cs"/>
                        </a:rPr>
                        <a:t>, strong </a:t>
                      </a:r>
                      <a:r>
                        <a:rPr lang="en-GB" sz="1800" b="1" kern="1200" dirty="0">
                          <a:solidFill>
                            <a:schemeClr val="dk1"/>
                          </a:solidFill>
                          <a:latin typeface="+mn-lt"/>
                          <a:ea typeface="+mn-ea"/>
                          <a:cs typeface="+mn-cs"/>
                        </a:rPr>
                        <a:t>scattering</a:t>
                      </a:r>
                      <a:r>
                        <a:rPr lang="en-GB" sz="1800" kern="1200" dirty="0">
                          <a:solidFill>
                            <a:schemeClr val="dk1"/>
                          </a:solidFill>
                          <a:latin typeface="+mn-lt"/>
                          <a:ea typeface="+mn-ea"/>
                          <a:cs typeface="+mn-cs"/>
                        </a:rPr>
                        <a:t> or can </a:t>
                      </a:r>
                      <a:r>
                        <a:rPr lang="en-GB" sz="1800" b="1" kern="1200" dirty="0">
                          <a:solidFill>
                            <a:schemeClr val="dk1"/>
                          </a:solidFill>
                          <a:latin typeface="+mn-lt"/>
                          <a:ea typeface="+mn-ea"/>
                          <a:cs typeface="+mn-cs"/>
                        </a:rPr>
                        <a:t>increase</a:t>
                      </a:r>
                      <a:r>
                        <a:rPr lang="en-GB" sz="1800" kern="1200" dirty="0">
                          <a:solidFill>
                            <a:schemeClr val="dk1"/>
                          </a:solidFill>
                          <a:latin typeface="+mn-lt"/>
                          <a:ea typeface="+mn-ea"/>
                          <a:cs typeface="+mn-cs"/>
                        </a:rPr>
                        <a:t> the </a:t>
                      </a:r>
                      <a:r>
                        <a:rPr lang="en-GB" sz="1800" b="1" kern="1200" dirty="0">
                          <a:solidFill>
                            <a:schemeClr val="dk1"/>
                          </a:solidFill>
                          <a:latin typeface="+mn-lt"/>
                          <a:ea typeface="+mn-ea"/>
                          <a:cs typeface="+mn-cs"/>
                        </a:rPr>
                        <a:t>brightness</a:t>
                      </a:r>
                      <a:r>
                        <a:rPr lang="en-GB" sz="1800" kern="1200" dirty="0">
                          <a:solidFill>
                            <a:schemeClr val="dk1"/>
                          </a:solidFill>
                          <a:latin typeface="+mn-lt"/>
                          <a:ea typeface="+mn-ea"/>
                          <a:cs typeface="+mn-cs"/>
                        </a:rPr>
                        <a:t>.</a:t>
                      </a:r>
                      <a:endParaRPr lang="en-GB" sz="1800" b="1" kern="1200" dirty="0">
                        <a:solidFill>
                          <a:schemeClr val="dk1"/>
                        </a:solidFill>
                        <a:latin typeface="+mn-lt"/>
                        <a:ea typeface="+mn-ea"/>
                        <a:cs typeface="+mn-cs"/>
                      </a:endParaRPr>
                    </a:p>
                  </a:txBody>
                  <a:tcPr/>
                </a:tc>
                <a:tc>
                  <a:txBody>
                    <a:bodyPr/>
                    <a:lstStyle/>
                    <a:p>
                      <a:pPr algn="just"/>
                      <a:r>
                        <a:rPr lang="en-GB" sz="1600" kern="1200" dirty="0">
                          <a:solidFill>
                            <a:schemeClr val="dk1"/>
                          </a:solidFill>
                          <a:latin typeface="+mn-lt"/>
                          <a:ea typeface="+mn-ea"/>
                          <a:cs typeface="+mn-cs"/>
                        </a:rPr>
                        <a:t>1) Estimation of the brightness during early mission design phases (</a:t>
                      </a:r>
                      <a:r>
                        <a:rPr lang="en-GB" sz="1600" b="1" kern="1200" dirty="0">
                          <a:solidFill>
                            <a:schemeClr val="dk1"/>
                          </a:solidFill>
                          <a:latin typeface="+mn-lt"/>
                          <a:ea typeface="+mn-ea"/>
                          <a:cs typeface="+mn-cs"/>
                        </a:rPr>
                        <a:t>phases 0-B</a:t>
                      </a:r>
                      <a:r>
                        <a:rPr lang="en-GB" sz="1600" kern="1200" dirty="0">
                          <a:solidFill>
                            <a:schemeClr val="dk1"/>
                          </a:solidFill>
                          <a:latin typeface="+mn-lt"/>
                          <a:ea typeface="+mn-ea"/>
                          <a:cs typeface="+mn-cs"/>
                        </a:rPr>
                        <a:t>):</a:t>
                      </a:r>
                    </a:p>
                    <a:p>
                      <a:pPr marL="896386" lvl="1" indent="-285750" algn="just">
                        <a:buFont typeface="Arial" panose="020B0604020202020204" pitchFamily="34" charset="0"/>
                        <a:buChar char="•"/>
                      </a:pPr>
                      <a:r>
                        <a:rPr lang="en-GB" sz="1600" kern="1200" dirty="0">
                          <a:solidFill>
                            <a:schemeClr val="dk1"/>
                          </a:solidFill>
                          <a:latin typeface="+mn-lt"/>
                          <a:ea typeface="+mn-ea"/>
                          <a:cs typeface="+mn-cs"/>
                        </a:rPr>
                        <a:t>Primitive shapes</a:t>
                      </a:r>
                    </a:p>
                    <a:p>
                      <a:pPr marL="896386" lvl="1" indent="-285750">
                        <a:buFont typeface="Arial" panose="020B0604020202020204" pitchFamily="34" charset="0"/>
                        <a:buChar char="•"/>
                      </a:pPr>
                      <a:r>
                        <a:rPr lang="en-GB" sz="1600" kern="1200" dirty="0">
                          <a:solidFill>
                            <a:schemeClr val="dk1"/>
                          </a:solidFill>
                          <a:latin typeface="+mn-lt"/>
                          <a:ea typeface="+mn-ea"/>
                          <a:cs typeface="+mn-cs"/>
                        </a:rPr>
                        <a:t>Assumed combination of diffuse/specular reflections </a:t>
                      </a:r>
                    </a:p>
                    <a:p>
                      <a:pPr marL="896386" lvl="1" indent="-285750">
                        <a:buFont typeface="Arial" panose="020B0604020202020204" pitchFamily="34" charset="0"/>
                        <a:buChar char="•"/>
                      </a:pPr>
                      <a:r>
                        <a:rPr lang="en-GB" sz="1600" kern="1200" dirty="0">
                          <a:solidFill>
                            <a:schemeClr val="dk1"/>
                          </a:solidFill>
                          <a:latin typeface="+mn-lt"/>
                          <a:ea typeface="+mn-ea"/>
                          <a:cs typeface="+mn-cs"/>
                        </a:rPr>
                        <a:t>Analytical expressions for Earth-pointing and Sun-pointing scenarios</a:t>
                      </a:r>
                    </a:p>
                    <a:p>
                      <a:pPr marL="896386" lvl="1" indent="-285750">
                        <a:buFont typeface="Arial" panose="020B0604020202020204" pitchFamily="34" charset="0"/>
                        <a:buChar char="•"/>
                      </a:pPr>
                      <a:r>
                        <a:rPr lang="en-GB" sz="1600" kern="1200" dirty="0">
                          <a:solidFill>
                            <a:schemeClr val="dk1"/>
                          </a:solidFill>
                          <a:latin typeface="+mn-lt"/>
                          <a:ea typeface="+mn-ea"/>
                          <a:cs typeface="+mn-cs"/>
                        </a:rPr>
                        <a:t>Rescale to operational altitude</a:t>
                      </a:r>
                    </a:p>
                    <a:p>
                      <a:pPr marL="0" indent="0">
                        <a:buFont typeface="Arial" panose="020B0604020202020204" pitchFamily="34" charset="0"/>
                        <a:buNone/>
                      </a:pPr>
                      <a:r>
                        <a:rPr lang="en-GB" sz="1600" kern="1200" dirty="0">
                          <a:solidFill>
                            <a:schemeClr val="dk1"/>
                          </a:solidFill>
                          <a:latin typeface="+mn-lt"/>
                          <a:ea typeface="+mn-ea"/>
                          <a:cs typeface="+mn-cs"/>
                        </a:rPr>
                        <a:t>2) For </a:t>
                      </a:r>
                      <a:r>
                        <a:rPr lang="en-GB" sz="1600" b="1" kern="1200" dirty="0">
                          <a:solidFill>
                            <a:schemeClr val="dk1"/>
                          </a:solidFill>
                          <a:latin typeface="+mn-lt"/>
                          <a:ea typeface="+mn-ea"/>
                          <a:cs typeface="+mn-cs"/>
                        </a:rPr>
                        <a:t>phases B-C</a:t>
                      </a:r>
                      <a:r>
                        <a:rPr lang="en-GB" sz="1600" kern="1200" dirty="0">
                          <a:solidFill>
                            <a:schemeClr val="dk1"/>
                          </a:solidFill>
                          <a:latin typeface="+mn-lt"/>
                          <a:ea typeface="+mn-ea"/>
                          <a:cs typeface="+mn-cs"/>
                        </a:rPr>
                        <a:t>: Estimation of the brightness with full 3D geometrical models</a:t>
                      </a:r>
                    </a:p>
                    <a:p>
                      <a:pPr marL="726765" lvl="1" indent="-285750">
                        <a:buFont typeface="Arial" panose="020B0604020202020204" pitchFamily="34" charset="0"/>
                        <a:buChar char="•"/>
                      </a:pPr>
                      <a:r>
                        <a:rPr lang="en-GB" sz="1600" kern="1200" dirty="0">
                          <a:solidFill>
                            <a:schemeClr val="dk1"/>
                          </a:solidFill>
                          <a:latin typeface="+mn-lt"/>
                          <a:ea typeface="+mn-ea"/>
                          <a:cs typeface="+mn-cs"/>
                        </a:rPr>
                        <a:t>Look-up table to sample different observation geometries -&gt; statistics</a:t>
                      </a:r>
                    </a:p>
                    <a:p>
                      <a:pPr marL="726765" lvl="1" indent="-285750">
                        <a:buFont typeface="Arial" panose="020B0604020202020204" pitchFamily="34" charset="0"/>
                        <a:buChar char="•"/>
                      </a:pPr>
                      <a:r>
                        <a:rPr lang="en-GB" sz="1600" kern="1200" dirty="0">
                          <a:solidFill>
                            <a:schemeClr val="dk1"/>
                          </a:solidFill>
                          <a:latin typeface="+mn-lt"/>
                          <a:ea typeface="+mn-ea"/>
                          <a:cs typeface="+mn-cs"/>
                        </a:rPr>
                        <a:t>Quantification of flares and glints occurrence</a:t>
                      </a:r>
                    </a:p>
                    <a:p>
                      <a:pPr marL="0" indent="0">
                        <a:buFont typeface="Arial" panose="020B0604020202020204" pitchFamily="34" charset="0"/>
                        <a:buNone/>
                      </a:pPr>
                      <a:r>
                        <a:rPr lang="en-GB" sz="1600" kern="1200" dirty="0">
                          <a:solidFill>
                            <a:schemeClr val="dk1"/>
                          </a:solidFill>
                          <a:latin typeface="+mn-lt"/>
                          <a:ea typeface="+mn-ea"/>
                          <a:cs typeface="+mn-cs"/>
                        </a:rPr>
                        <a:t>3) </a:t>
                      </a:r>
                      <a:r>
                        <a:rPr lang="en-GB" sz="1600" b="1" kern="1200" dirty="0">
                          <a:solidFill>
                            <a:schemeClr val="dk1"/>
                          </a:solidFill>
                          <a:latin typeface="+mn-lt"/>
                          <a:ea typeface="+mn-ea"/>
                          <a:cs typeface="+mn-cs"/>
                        </a:rPr>
                        <a:t>From phase D</a:t>
                      </a:r>
                      <a:r>
                        <a:rPr lang="en-GB" sz="1600" kern="1200" dirty="0">
                          <a:solidFill>
                            <a:schemeClr val="dk1"/>
                          </a:solidFill>
                          <a:latin typeface="+mn-lt"/>
                          <a:ea typeface="+mn-ea"/>
                          <a:cs typeface="+mn-cs"/>
                        </a:rPr>
                        <a:t>: Update brightness estimate by measured BDRF material sample tests (system qualification campaign)</a:t>
                      </a:r>
                      <a:endParaRPr lang="en-GB" sz="1600" dirty="0"/>
                    </a:p>
                  </a:txBody>
                  <a:tcPr/>
                </a:tc>
                <a:extLst>
                  <a:ext uri="{0D108BD9-81ED-4DB2-BD59-A6C34878D82A}">
                    <a16:rowId xmlns:a16="http://schemas.microsoft.com/office/drawing/2014/main" val="195351817"/>
                  </a:ext>
                </a:extLst>
              </a:tr>
            </a:tbl>
          </a:graphicData>
        </a:graphic>
      </p:graphicFrame>
      <p:pic>
        <p:nvPicPr>
          <p:cNvPr id="15" name="Picture 14">
            <a:extLst>
              <a:ext uri="{FF2B5EF4-FFF2-40B4-BE49-F238E27FC236}">
                <a16:creationId xmlns:a16="http://schemas.microsoft.com/office/drawing/2014/main" id="{E7352211-3EAA-4D3A-CCCF-4123411DF851}"/>
              </a:ext>
            </a:extLst>
          </p:cNvPr>
          <p:cNvPicPr>
            <a:picLocks noChangeAspect="1"/>
          </p:cNvPicPr>
          <p:nvPr/>
        </p:nvPicPr>
        <p:blipFill>
          <a:blip r:embed="rId3"/>
          <a:stretch>
            <a:fillRect/>
          </a:stretch>
        </p:blipFill>
        <p:spPr>
          <a:xfrm>
            <a:off x="6460957" y="2621894"/>
            <a:ext cx="2466779" cy="605059"/>
          </a:xfrm>
          <a:prstGeom prst="rect">
            <a:avLst/>
          </a:prstGeom>
        </p:spPr>
      </p:pic>
    </p:spTree>
    <p:extLst>
      <p:ext uri="{BB962C8B-B14F-4D97-AF65-F5344CB8AC3E}">
        <p14:creationId xmlns:p14="http://schemas.microsoft.com/office/powerpoint/2010/main" val="27748489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9F8F5C-331F-D2AA-0DC8-EBA7BEC3B6F6}"/>
              </a:ext>
            </a:extLst>
          </p:cNvPr>
          <p:cNvSpPr>
            <a:spLocks noGrp="1"/>
          </p:cNvSpPr>
          <p:nvPr>
            <p:ph type="title"/>
          </p:nvPr>
        </p:nvSpPr>
        <p:spPr>
          <a:xfrm>
            <a:off x="216000" y="236601"/>
            <a:ext cx="10108800" cy="553998"/>
          </a:xfrm>
        </p:spPr>
        <p:txBody>
          <a:bodyPr/>
          <a:lstStyle/>
          <a:p>
            <a:r>
              <a:rPr lang="en-GB" dirty="0"/>
              <a:t>Mitigation measures – dark skies </a:t>
            </a:r>
          </a:p>
        </p:txBody>
      </p:sp>
      <p:graphicFrame>
        <p:nvGraphicFramePr>
          <p:cNvPr id="3" name="Table 2">
            <a:extLst>
              <a:ext uri="{FF2B5EF4-FFF2-40B4-BE49-F238E27FC236}">
                <a16:creationId xmlns:a16="http://schemas.microsoft.com/office/drawing/2014/main" id="{98BDB7CB-BC3B-289B-49FD-6894AB10DD02}"/>
              </a:ext>
            </a:extLst>
          </p:cNvPr>
          <p:cNvGraphicFramePr>
            <a:graphicFrameLocks noGrp="1"/>
          </p:cNvGraphicFramePr>
          <p:nvPr>
            <p:extLst>
              <p:ext uri="{D42A27DB-BD31-4B8C-83A1-F6EECF244321}">
                <p14:modId xmlns:p14="http://schemas.microsoft.com/office/powerpoint/2010/main" val="4256051756"/>
              </p:ext>
            </p:extLst>
          </p:nvPr>
        </p:nvGraphicFramePr>
        <p:xfrm>
          <a:off x="818866" y="2454749"/>
          <a:ext cx="5487640" cy="3657600"/>
        </p:xfrm>
        <a:graphic>
          <a:graphicData uri="http://schemas.openxmlformats.org/drawingml/2006/table">
            <a:tbl>
              <a:tblPr firstRow="1" bandRow="1">
                <a:tableStyleId>{00A15C55-8517-42AA-B614-E9B94910E393}</a:tableStyleId>
              </a:tblPr>
              <a:tblGrid>
                <a:gridCol w="5487640">
                  <a:extLst>
                    <a:ext uri="{9D8B030D-6E8A-4147-A177-3AD203B41FA5}">
                      <a16:colId xmlns:a16="http://schemas.microsoft.com/office/drawing/2014/main" val="1630034087"/>
                    </a:ext>
                  </a:extLst>
                </a:gridCol>
              </a:tblGrid>
              <a:tr h="2873760">
                <a:tc>
                  <a:txBody>
                    <a:bodyPr/>
                    <a:lstStyle/>
                    <a:p>
                      <a:pPr marL="0" marR="0" lvl="0" indent="0" algn="l" defTabSz="882030" rtl="0" eaLnBrk="1" fontAlgn="auto" latinLnBrk="0" hangingPunct="1">
                        <a:lnSpc>
                          <a:spcPct val="100000"/>
                        </a:lnSpc>
                        <a:spcBef>
                          <a:spcPts val="0"/>
                        </a:spcBef>
                        <a:spcAft>
                          <a:spcPts val="0"/>
                        </a:spcAft>
                        <a:buClrTx/>
                        <a:buSzTx/>
                        <a:buFontTx/>
                        <a:buNone/>
                        <a:tabLst/>
                        <a:defRPr/>
                      </a:pPr>
                      <a:r>
                        <a:rPr lang="en-GB" sz="1800" b="0" kern="1200" dirty="0">
                          <a:solidFill>
                            <a:schemeClr val="dk1"/>
                          </a:solidFill>
                          <a:latin typeface="+mn-lt"/>
                          <a:ea typeface="+mn-ea"/>
                          <a:cs typeface="+mn-cs"/>
                        </a:rPr>
                        <a:t>Include a requirement on brightness characterisation</a:t>
                      </a:r>
                    </a:p>
                    <a:p>
                      <a:pPr marL="0" marR="0" lvl="0" indent="0" algn="l" defTabSz="882030" rtl="0" eaLnBrk="1" fontAlgn="auto" latinLnBrk="0" hangingPunct="1">
                        <a:lnSpc>
                          <a:spcPct val="100000"/>
                        </a:lnSpc>
                        <a:spcBef>
                          <a:spcPts val="0"/>
                        </a:spcBef>
                        <a:spcAft>
                          <a:spcPts val="0"/>
                        </a:spcAft>
                        <a:buClrTx/>
                        <a:buSzTx/>
                        <a:buFontTx/>
                        <a:buNone/>
                        <a:tabLst/>
                        <a:defRPr/>
                      </a:pPr>
                      <a:endParaRPr lang="en-GB" sz="1800" b="0" kern="1200" dirty="0">
                        <a:solidFill>
                          <a:schemeClr val="dk1"/>
                        </a:solidFill>
                        <a:latin typeface="+mn-lt"/>
                        <a:ea typeface="+mn-ea"/>
                        <a:cs typeface="+mn-cs"/>
                      </a:endParaRPr>
                    </a:p>
                    <a:p>
                      <a:pPr marL="0" marR="0" lvl="0" indent="0" algn="l" defTabSz="882030" rtl="0" eaLnBrk="1" fontAlgn="auto" latinLnBrk="0" hangingPunct="1">
                        <a:lnSpc>
                          <a:spcPct val="100000"/>
                        </a:lnSpc>
                        <a:spcBef>
                          <a:spcPts val="0"/>
                        </a:spcBef>
                        <a:spcAft>
                          <a:spcPts val="0"/>
                        </a:spcAft>
                        <a:buClrTx/>
                        <a:buSzTx/>
                        <a:buFontTx/>
                        <a:buNone/>
                        <a:tabLst/>
                        <a:defRPr/>
                      </a:pPr>
                      <a:r>
                        <a:rPr lang="en-GB" sz="1800" b="0" kern="1200" dirty="0">
                          <a:solidFill>
                            <a:schemeClr val="dk1"/>
                          </a:solidFill>
                          <a:latin typeface="+mn-lt"/>
                          <a:ea typeface="+mn-ea"/>
                          <a:cs typeface="+mn-cs"/>
                        </a:rPr>
                        <a:t>Identify subcomponents that drive the overall system brightness</a:t>
                      </a:r>
                    </a:p>
                    <a:p>
                      <a:pPr marL="0" marR="0" lvl="0" indent="0" algn="l" defTabSz="882030" rtl="0" eaLnBrk="1" fontAlgn="auto" latinLnBrk="0" hangingPunct="1">
                        <a:lnSpc>
                          <a:spcPct val="100000"/>
                        </a:lnSpc>
                        <a:spcBef>
                          <a:spcPts val="0"/>
                        </a:spcBef>
                        <a:spcAft>
                          <a:spcPts val="0"/>
                        </a:spcAft>
                        <a:buClrTx/>
                        <a:buSzTx/>
                        <a:buFontTx/>
                        <a:buNone/>
                        <a:tabLst/>
                        <a:defRPr/>
                      </a:pPr>
                      <a:r>
                        <a:rPr lang="en-GB" sz="1800" b="0" kern="1200" dirty="0">
                          <a:solidFill>
                            <a:schemeClr val="dk1"/>
                          </a:solidFill>
                          <a:latin typeface="+mn-lt"/>
                          <a:ea typeface="+mn-ea"/>
                          <a:cs typeface="+mn-cs"/>
                        </a:rPr>
                        <a:t>Brightness model alongside SC design phases</a:t>
                      </a:r>
                    </a:p>
                    <a:p>
                      <a:pPr marL="0" marR="0" lvl="0" indent="0" algn="l" defTabSz="882030" rtl="0" eaLnBrk="1" fontAlgn="auto" latinLnBrk="0" hangingPunct="1">
                        <a:lnSpc>
                          <a:spcPct val="100000"/>
                        </a:lnSpc>
                        <a:spcBef>
                          <a:spcPts val="0"/>
                        </a:spcBef>
                        <a:spcAft>
                          <a:spcPts val="0"/>
                        </a:spcAft>
                        <a:buClrTx/>
                        <a:buSzTx/>
                        <a:buFontTx/>
                        <a:buNone/>
                        <a:tabLst/>
                        <a:defRPr/>
                      </a:pPr>
                      <a:endParaRPr lang="en-GB" sz="1800" b="0" kern="1200" dirty="0">
                        <a:solidFill>
                          <a:schemeClr val="dk1"/>
                        </a:solidFill>
                        <a:latin typeface="+mn-lt"/>
                        <a:ea typeface="+mn-ea"/>
                        <a:cs typeface="+mn-cs"/>
                      </a:endParaRPr>
                    </a:p>
                    <a:p>
                      <a:pPr marL="0" marR="0" lvl="0" indent="0" algn="l" defTabSz="882030" rtl="0" eaLnBrk="1" fontAlgn="auto" latinLnBrk="0" hangingPunct="1">
                        <a:lnSpc>
                          <a:spcPct val="100000"/>
                        </a:lnSpc>
                        <a:spcBef>
                          <a:spcPts val="0"/>
                        </a:spcBef>
                        <a:spcAft>
                          <a:spcPts val="0"/>
                        </a:spcAft>
                        <a:buClrTx/>
                        <a:buSzTx/>
                        <a:buFontTx/>
                        <a:buNone/>
                        <a:tabLst/>
                        <a:defRPr/>
                      </a:pPr>
                      <a:endParaRPr lang="en-GB" sz="1800" b="0" kern="1200" dirty="0">
                        <a:solidFill>
                          <a:schemeClr val="dk1"/>
                        </a:solidFill>
                        <a:latin typeface="+mn-lt"/>
                        <a:ea typeface="+mn-ea"/>
                        <a:cs typeface="+mn-cs"/>
                      </a:endParaRPr>
                    </a:p>
                    <a:p>
                      <a:pPr marL="0" marR="0" lvl="0" indent="0" algn="l" defTabSz="882030" rtl="0" eaLnBrk="1" fontAlgn="auto" latinLnBrk="0" hangingPunct="1">
                        <a:lnSpc>
                          <a:spcPct val="100000"/>
                        </a:lnSpc>
                        <a:spcBef>
                          <a:spcPts val="0"/>
                        </a:spcBef>
                        <a:spcAft>
                          <a:spcPts val="0"/>
                        </a:spcAft>
                        <a:buClrTx/>
                        <a:buSzTx/>
                        <a:buFontTx/>
                        <a:buNone/>
                        <a:tabLst/>
                        <a:defRPr/>
                      </a:pPr>
                      <a:r>
                        <a:rPr lang="en-GB" sz="1800" b="0" kern="1200" dirty="0">
                          <a:solidFill>
                            <a:schemeClr val="dk1"/>
                          </a:solidFill>
                          <a:latin typeface="+mn-lt"/>
                          <a:ea typeface="+mn-ea"/>
                          <a:cs typeface="+mn-cs"/>
                        </a:rPr>
                        <a:t>Update brightness map accounting for material degradation…by means of:</a:t>
                      </a:r>
                    </a:p>
                    <a:p>
                      <a:pPr marL="285750" marR="0" lvl="0" indent="-285750" algn="l" defTabSz="882030" rtl="0" eaLnBrk="1" fontAlgn="auto" latinLnBrk="0" hangingPunct="1">
                        <a:lnSpc>
                          <a:spcPct val="100000"/>
                        </a:lnSpc>
                        <a:spcBef>
                          <a:spcPts val="0"/>
                        </a:spcBef>
                        <a:spcAft>
                          <a:spcPts val="0"/>
                        </a:spcAft>
                        <a:buClrTx/>
                        <a:buSzTx/>
                        <a:buFontTx/>
                        <a:buChar char="-"/>
                        <a:tabLst/>
                        <a:defRPr/>
                      </a:pPr>
                      <a:r>
                        <a:rPr lang="en-GB" sz="1800" b="0" kern="1200" dirty="0">
                          <a:solidFill>
                            <a:schemeClr val="dk1"/>
                          </a:solidFill>
                          <a:latin typeface="+mn-lt"/>
                          <a:ea typeface="+mn-ea"/>
                          <a:cs typeface="+mn-cs"/>
                        </a:rPr>
                        <a:t>Observations from ground</a:t>
                      </a:r>
                    </a:p>
                    <a:p>
                      <a:pPr marL="285750" marR="0" lvl="0" indent="-285750" algn="l" defTabSz="882030" rtl="0" eaLnBrk="1" fontAlgn="auto" latinLnBrk="0" hangingPunct="1">
                        <a:lnSpc>
                          <a:spcPct val="100000"/>
                        </a:lnSpc>
                        <a:spcBef>
                          <a:spcPts val="0"/>
                        </a:spcBef>
                        <a:spcAft>
                          <a:spcPts val="0"/>
                        </a:spcAft>
                        <a:buClrTx/>
                        <a:buSzTx/>
                        <a:buFontTx/>
                        <a:buChar char="-"/>
                        <a:tabLst/>
                        <a:defRPr/>
                      </a:pPr>
                      <a:r>
                        <a:rPr lang="en-GB" sz="1800" b="0" kern="1200" dirty="0">
                          <a:solidFill>
                            <a:schemeClr val="dk1"/>
                          </a:solidFill>
                          <a:latin typeface="+mn-lt"/>
                          <a:ea typeface="+mn-ea"/>
                          <a:cs typeface="+mn-cs"/>
                        </a:rPr>
                        <a:t>Surveillance systems</a:t>
                      </a:r>
                    </a:p>
                    <a:p>
                      <a:pPr marL="285750" marR="0" lvl="0" indent="-285750" algn="l" defTabSz="882030" rtl="0" eaLnBrk="1" fontAlgn="auto" latinLnBrk="0" hangingPunct="1">
                        <a:lnSpc>
                          <a:spcPct val="100000"/>
                        </a:lnSpc>
                        <a:spcBef>
                          <a:spcPts val="0"/>
                        </a:spcBef>
                        <a:spcAft>
                          <a:spcPts val="0"/>
                        </a:spcAft>
                        <a:buClrTx/>
                        <a:buSzTx/>
                        <a:buFontTx/>
                        <a:buChar char="-"/>
                        <a:tabLst/>
                        <a:defRPr/>
                      </a:pPr>
                      <a:r>
                        <a:rPr lang="en-GB" sz="1800" b="0" kern="1200" dirty="0">
                          <a:solidFill>
                            <a:schemeClr val="dk1"/>
                          </a:solidFill>
                          <a:latin typeface="+mn-lt"/>
                          <a:ea typeface="+mn-ea"/>
                          <a:cs typeface="+mn-cs"/>
                        </a:rPr>
                        <a:t>Astronomy community</a:t>
                      </a:r>
                    </a:p>
                  </a:txBody>
                  <a:tcPr>
                    <a:noFill/>
                  </a:tcPr>
                </a:tc>
                <a:extLst>
                  <a:ext uri="{0D108BD9-81ED-4DB2-BD59-A6C34878D82A}">
                    <a16:rowId xmlns:a16="http://schemas.microsoft.com/office/drawing/2014/main" val="195351817"/>
                  </a:ext>
                </a:extLst>
              </a:tr>
            </a:tbl>
          </a:graphicData>
        </a:graphic>
      </p:graphicFrame>
      <p:pic>
        <p:nvPicPr>
          <p:cNvPr id="4" name="Graphic 3">
            <a:extLst>
              <a:ext uri="{FF2B5EF4-FFF2-40B4-BE49-F238E27FC236}">
                <a16:creationId xmlns:a16="http://schemas.microsoft.com/office/drawing/2014/main" id="{9F3049C4-FCAD-10ED-E3C7-5A558C0136BE}"/>
              </a:ext>
            </a:extLst>
          </p:cNvPr>
          <p:cNvPicPr>
            <a:picLocks noChangeAspect="1"/>
          </p:cNvPicPr>
          <p:nvPr/>
        </p:nvPicPr>
        <p:blipFill>
          <a:blip r:embed="rId3" cstate="screen">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408702" y="1346730"/>
            <a:ext cx="720000" cy="720000"/>
          </a:xfrm>
          <a:prstGeom prst="rect">
            <a:avLst/>
          </a:prstGeom>
        </p:spPr>
      </p:pic>
      <p:pic>
        <p:nvPicPr>
          <p:cNvPr id="7" name="Graphic 6">
            <a:extLst>
              <a:ext uri="{FF2B5EF4-FFF2-40B4-BE49-F238E27FC236}">
                <a16:creationId xmlns:a16="http://schemas.microsoft.com/office/drawing/2014/main" id="{BED41059-2DB6-CFC7-94D1-15703562E63F}"/>
              </a:ext>
            </a:extLst>
          </p:cNvPr>
          <p:cNvPicPr>
            <a:picLocks noChangeAspect="1"/>
          </p:cNvPicPr>
          <p:nvPr/>
        </p:nvPicPr>
        <p:blipFill>
          <a:blip r:embed="rId3" cstate="screen">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694099" y="1346730"/>
            <a:ext cx="720000" cy="720000"/>
          </a:xfrm>
          <a:prstGeom prst="rect">
            <a:avLst/>
          </a:prstGeom>
        </p:spPr>
      </p:pic>
      <p:pic>
        <p:nvPicPr>
          <p:cNvPr id="8" name="Graphic 7">
            <a:extLst>
              <a:ext uri="{FF2B5EF4-FFF2-40B4-BE49-F238E27FC236}">
                <a16:creationId xmlns:a16="http://schemas.microsoft.com/office/drawing/2014/main" id="{B1C29700-1D06-4FBC-E7EE-B7F018929738}"/>
              </a:ext>
            </a:extLst>
          </p:cNvPr>
          <p:cNvPicPr>
            <a:picLocks noChangeAspect="1"/>
          </p:cNvPicPr>
          <p:nvPr/>
        </p:nvPicPr>
        <p:blipFill>
          <a:blip r:embed="rId3" cstate="screen">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414099" y="1346730"/>
            <a:ext cx="720000" cy="720000"/>
          </a:xfrm>
          <a:prstGeom prst="rect">
            <a:avLst/>
          </a:prstGeom>
        </p:spPr>
      </p:pic>
      <p:pic>
        <p:nvPicPr>
          <p:cNvPr id="10" name="Graphic 9">
            <a:extLst>
              <a:ext uri="{FF2B5EF4-FFF2-40B4-BE49-F238E27FC236}">
                <a16:creationId xmlns:a16="http://schemas.microsoft.com/office/drawing/2014/main" id="{DF8A2C32-BE49-8A63-F361-6625FCFE4AC4}"/>
              </a:ext>
            </a:extLst>
          </p:cNvPr>
          <p:cNvPicPr>
            <a:picLocks noChangeAspect="1"/>
          </p:cNvPicPr>
          <p:nvPr/>
        </p:nvPicPr>
        <p:blipFill>
          <a:blip r:embed="rId3" cstate="screen">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134099" y="1346730"/>
            <a:ext cx="720000" cy="720000"/>
          </a:xfrm>
          <a:prstGeom prst="rect">
            <a:avLst/>
          </a:prstGeom>
        </p:spPr>
      </p:pic>
      <p:pic>
        <p:nvPicPr>
          <p:cNvPr id="11" name="Graphic 10">
            <a:extLst>
              <a:ext uri="{FF2B5EF4-FFF2-40B4-BE49-F238E27FC236}">
                <a16:creationId xmlns:a16="http://schemas.microsoft.com/office/drawing/2014/main" id="{7141DD28-22D2-FB4B-D2DF-BFA8F7A5E6C9}"/>
              </a:ext>
            </a:extLst>
          </p:cNvPr>
          <p:cNvPicPr>
            <a:picLocks noChangeAspect="1"/>
          </p:cNvPicPr>
          <p:nvPr/>
        </p:nvPicPr>
        <p:blipFill>
          <a:blip r:embed="rId3" cstate="screen">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854099" y="1346730"/>
            <a:ext cx="720000" cy="720000"/>
          </a:xfrm>
          <a:prstGeom prst="rect">
            <a:avLst/>
          </a:prstGeom>
        </p:spPr>
      </p:pic>
      <p:pic>
        <p:nvPicPr>
          <p:cNvPr id="13" name="Graphic 12">
            <a:extLst>
              <a:ext uri="{FF2B5EF4-FFF2-40B4-BE49-F238E27FC236}">
                <a16:creationId xmlns:a16="http://schemas.microsoft.com/office/drawing/2014/main" id="{8E3F65A2-A84F-3EC5-F7A3-52C1AD118C09}"/>
              </a:ext>
            </a:extLst>
          </p:cNvPr>
          <p:cNvPicPr>
            <a:picLocks noChangeAspect="1"/>
          </p:cNvPicPr>
          <p:nvPr/>
        </p:nvPicPr>
        <p:blipFill>
          <a:blip r:embed="rId3" cstate="screen">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574099" y="1346730"/>
            <a:ext cx="720000" cy="720000"/>
          </a:xfrm>
          <a:prstGeom prst="rect">
            <a:avLst/>
          </a:prstGeom>
        </p:spPr>
      </p:pic>
      <p:pic>
        <p:nvPicPr>
          <p:cNvPr id="14" name="Graphic 13" descr="Stopwatch 50% with solid fill">
            <a:extLst>
              <a:ext uri="{FF2B5EF4-FFF2-40B4-BE49-F238E27FC236}">
                <a16:creationId xmlns:a16="http://schemas.microsoft.com/office/drawing/2014/main" id="{AEBE914F-8675-F6A0-AEA9-7343FAD36DEB}"/>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340013" y="3487661"/>
            <a:ext cx="360000" cy="360000"/>
          </a:xfrm>
          <a:prstGeom prst="rect">
            <a:avLst/>
          </a:prstGeom>
        </p:spPr>
      </p:pic>
      <p:pic>
        <p:nvPicPr>
          <p:cNvPr id="16" name="Graphic 15" descr="Stopwatch with solid fill">
            <a:extLst>
              <a:ext uri="{FF2B5EF4-FFF2-40B4-BE49-F238E27FC236}">
                <a16:creationId xmlns:a16="http://schemas.microsoft.com/office/drawing/2014/main" id="{AC5A4506-77D8-09CD-4F64-D05DEA50549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40013" y="2606208"/>
            <a:ext cx="360000" cy="360000"/>
          </a:xfrm>
          <a:prstGeom prst="rect">
            <a:avLst/>
          </a:prstGeom>
        </p:spPr>
      </p:pic>
      <p:pic>
        <p:nvPicPr>
          <p:cNvPr id="17" name="Graphic 16">
            <a:extLst>
              <a:ext uri="{FF2B5EF4-FFF2-40B4-BE49-F238E27FC236}">
                <a16:creationId xmlns:a16="http://schemas.microsoft.com/office/drawing/2014/main" id="{08C51505-DA71-856C-989C-8E4C7319F1E6}"/>
              </a:ext>
            </a:extLst>
          </p:cNvPr>
          <p:cNvPicPr>
            <a:picLocks noChangeAspect="1"/>
          </p:cNvPicPr>
          <p:nvPr/>
        </p:nvPicPr>
        <p:blipFill>
          <a:blip r:embed="rId9" cstate="screen">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40013" y="4781817"/>
            <a:ext cx="360000" cy="360000"/>
          </a:xfrm>
          <a:prstGeom prst="rect">
            <a:avLst/>
          </a:prstGeom>
        </p:spPr>
      </p:pic>
      <p:graphicFrame>
        <p:nvGraphicFramePr>
          <p:cNvPr id="18" name="Table 17">
            <a:extLst>
              <a:ext uri="{FF2B5EF4-FFF2-40B4-BE49-F238E27FC236}">
                <a16:creationId xmlns:a16="http://schemas.microsoft.com/office/drawing/2014/main" id="{2CF000EE-6C39-CEE9-0857-9B4A1D32A05A}"/>
              </a:ext>
            </a:extLst>
          </p:cNvPr>
          <p:cNvGraphicFramePr>
            <a:graphicFrameLocks noGrp="1"/>
          </p:cNvGraphicFramePr>
          <p:nvPr>
            <p:extLst>
              <p:ext uri="{D42A27DB-BD31-4B8C-83A1-F6EECF244321}">
                <p14:modId xmlns:p14="http://schemas.microsoft.com/office/powerpoint/2010/main" val="2586947642"/>
              </p:ext>
            </p:extLst>
          </p:nvPr>
        </p:nvGraphicFramePr>
        <p:xfrm>
          <a:off x="6306506" y="2604360"/>
          <a:ext cx="5487640" cy="2873760"/>
        </p:xfrm>
        <a:graphic>
          <a:graphicData uri="http://schemas.openxmlformats.org/drawingml/2006/table">
            <a:tbl>
              <a:tblPr firstRow="1" bandRow="1">
                <a:tableStyleId>{00A15C55-8517-42AA-B614-E9B94910E393}</a:tableStyleId>
              </a:tblPr>
              <a:tblGrid>
                <a:gridCol w="5487640">
                  <a:extLst>
                    <a:ext uri="{9D8B030D-6E8A-4147-A177-3AD203B41FA5}">
                      <a16:colId xmlns:a16="http://schemas.microsoft.com/office/drawing/2014/main" val="1630034087"/>
                    </a:ext>
                  </a:extLst>
                </a:gridCol>
              </a:tblGrid>
              <a:tr h="2873760">
                <a:tc>
                  <a:txBody>
                    <a:bodyPr/>
                    <a:lstStyle/>
                    <a:p>
                      <a:pPr marL="0" marR="0" lvl="0" indent="0" algn="l" defTabSz="882030" rtl="0" eaLnBrk="1" fontAlgn="auto" latinLnBrk="0" hangingPunct="1">
                        <a:lnSpc>
                          <a:spcPct val="100000"/>
                        </a:lnSpc>
                        <a:spcBef>
                          <a:spcPts val="0"/>
                        </a:spcBef>
                        <a:spcAft>
                          <a:spcPts val="0"/>
                        </a:spcAft>
                        <a:buClrTx/>
                        <a:buSzTx/>
                        <a:buFontTx/>
                        <a:buNone/>
                        <a:tabLst/>
                        <a:defRPr/>
                      </a:pPr>
                      <a:endParaRPr lang="en-GB" sz="1800" b="0" kern="1200" dirty="0">
                        <a:solidFill>
                          <a:schemeClr val="dk1"/>
                        </a:solidFill>
                        <a:latin typeface="+mn-lt"/>
                        <a:ea typeface="+mn-ea"/>
                        <a:cs typeface="+mn-cs"/>
                      </a:endParaRPr>
                    </a:p>
                    <a:p>
                      <a:pPr marL="0" marR="0" lvl="0" indent="0" algn="l" defTabSz="882030" rtl="0" eaLnBrk="1" fontAlgn="auto" latinLnBrk="0" hangingPunct="1">
                        <a:lnSpc>
                          <a:spcPct val="100000"/>
                        </a:lnSpc>
                        <a:spcBef>
                          <a:spcPts val="0"/>
                        </a:spcBef>
                        <a:spcAft>
                          <a:spcPts val="0"/>
                        </a:spcAft>
                        <a:buClrTx/>
                        <a:buSzTx/>
                        <a:buFontTx/>
                        <a:buNone/>
                        <a:tabLst/>
                        <a:defRPr/>
                      </a:pPr>
                      <a:endParaRPr lang="en-GB" sz="1800" b="0" kern="1200" dirty="0">
                        <a:solidFill>
                          <a:schemeClr val="dk1"/>
                        </a:solidFill>
                        <a:latin typeface="+mn-lt"/>
                        <a:ea typeface="+mn-ea"/>
                        <a:cs typeface="+mn-cs"/>
                      </a:endParaRPr>
                    </a:p>
                    <a:p>
                      <a:pPr marL="0" marR="0" lvl="0" indent="0" algn="l" defTabSz="882030" rtl="0" eaLnBrk="1" fontAlgn="auto" latinLnBrk="0" hangingPunct="1">
                        <a:lnSpc>
                          <a:spcPct val="100000"/>
                        </a:lnSpc>
                        <a:spcBef>
                          <a:spcPts val="0"/>
                        </a:spcBef>
                        <a:spcAft>
                          <a:spcPts val="0"/>
                        </a:spcAft>
                        <a:buClrTx/>
                        <a:buSzTx/>
                        <a:buFontTx/>
                        <a:buNone/>
                        <a:tabLst/>
                        <a:defRPr/>
                      </a:pPr>
                      <a:r>
                        <a:rPr lang="en-GB" sz="1800" b="0" kern="1200" dirty="0">
                          <a:solidFill>
                            <a:schemeClr val="dk1"/>
                          </a:solidFill>
                          <a:latin typeface="+mn-lt"/>
                          <a:ea typeface="+mn-ea"/>
                          <a:cs typeface="+mn-cs"/>
                        </a:rPr>
                        <a:t>Design SCs with reduced brightness</a:t>
                      </a:r>
                    </a:p>
                    <a:p>
                      <a:pPr marL="0" marR="0" lvl="0" indent="0" algn="l" defTabSz="882030" rtl="0" eaLnBrk="1" fontAlgn="auto" latinLnBrk="0" hangingPunct="1">
                        <a:lnSpc>
                          <a:spcPct val="100000"/>
                        </a:lnSpc>
                        <a:spcBef>
                          <a:spcPts val="0"/>
                        </a:spcBef>
                        <a:spcAft>
                          <a:spcPts val="0"/>
                        </a:spcAft>
                        <a:buClrTx/>
                        <a:buSzTx/>
                        <a:buFontTx/>
                        <a:buNone/>
                        <a:tabLst/>
                        <a:defRPr/>
                      </a:pPr>
                      <a:r>
                        <a:rPr lang="en-GB" sz="1800" b="0" kern="1200" dirty="0">
                          <a:solidFill>
                            <a:schemeClr val="dk1"/>
                          </a:solidFill>
                          <a:latin typeface="+mn-lt"/>
                          <a:ea typeface="+mn-ea"/>
                          <a:cs typeface="+mn-cs"/>
                        </a:rPr>
                        <a:t>Limit flares and strong reflections by operational mode</a:t>
                      </a:r>
                    </a:p>
                    <a:p>
                      <a:pPr marL="0" marR="0" lvl="0" indent="0" algn="l" defTabSz="882030" rtl="0" eaLnBrk="1" fontAlgn="auto" latinLnBrk="0" hangingPunct="1">
                        <a:lnSpc>
                          <a:spcPct val="100000"/>
                        </a:lnSpc>
                        <a:spcBef>
                          <a:spcPts val="0"/>
                        </a:spcBef>
                        <a:spcAft>
                          <a:spcPts val="0"/>
                        </a:spcAft>
                        <a:buClrTx/>
                        <a:buSzTx/>
                        <a:buFontTx/>
                        <a:buNone/>
                        <a:tabLst/>
                        <a:defRPr/>
                      </a:pPr>
                      <a:r>
                        <a:rPr lang="en-GB" sz="1800" b="0" kern="1200" dirty="0">
                          <a:solidFill>
                            <a:schemeClr val="dk1"/>
                          </a:solidFill>
                          <a:latin typeface="+mn-lt"/>
                          <a:ea typeface="+mn-ea"/>
                          <a:cs typeface="+mn-cs"/>
                        </a:rPr>
                        <a:t>Validate technological solutions that can reduce the brightness of the system</a:t>
                      </a:r>
                    </a:p>
                    <a:p>
                      <a:pPr marL="0" marR="0" lvl="0" indent="0" algn="l" defTabSz="882030" rtl="0" eaLnBrk="1" fontAlgn="auto" latinLnBrk="0" hangingPunct="1">
                        <a:lnSpc>
                          <a:spcPct val="100000"/>
                        </a:lnSpc>
                        <a:spcBef>
                          <a:spcPts val="0"/>
                        </a:spcBef>
                        <a:spcAft>
                          <a:spcPts val="0"/>
                        </a:spcAft>
                        <a:buClrTx/>
                        <a:buSzTx/>
                        <a:buFontTx/>
                        <a:buNone/>
                        <a:tabLst/>
                        <a:defRPr/>
                      </a:pPr>
                      <a:endParaRPr lang="en-GB" sz="1800" b="0" kern="1200" dirty="0">
                        <a:solidFill>
                          <a:schemeClr val="dk1"/>
                        </a:solidFill>
                        <a:latin typeface="+mn-lt"/>
                        <a:ea typeface="+mn-ea"/>
                        <a:cs typeface="+mn-cs"/>
                      </a:endParaRPr>
                    </a:p>
                  </a:txBody>
                  <a:tcPr>
                    <a:noFill/>
                  </a:tcPr>
                </a:tc>
                <a:extLst>
                  <a:ext uri="{0D108BD9-81ED-4DB2-BD59-A6C34878D82A}">
                    <a16:rowId xmlns:a16="http://schemas.microsoft.com/office/drawing/2014/main" val="195351817"/>
                  </a:ext>
                </a:extLst>
              </a:tr>
            </a:tbl>
          </a:graphicData>
        </a:graphic>
      </p:graphicFrame>
    </p:spTree>
    <p:extLst>
      <p:ext uri="{BB962C8B-B14F-4D97-AF65-F5344CB8AC3E}">
        <p14:creationId xmlns:p14="http://schemas.microsoft.com/office/powerpoint/2010/main" val="12141608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9F8F5C-331F-D2AA-0DC8-EBA7BEC3B6F6}"/>
              </a:ext>
            </a:extLst>
          </p:cNvPr>
          <p:cNvSpPr>
            <a:spLocks noGrp="1"/>
          </p:cNvSpPr>
          <p:nvPr>
            <p:ph type="title"/>
          </p:nvPr>
        </p:nvSpPr>
        <p:spPr>
          <a:xfrm>
            <a:off x="216000" y="5769"/>
            <a:ext cx="10108800" cy="1015663"/>
          </a:xfrm>
        </p:spPr>
        <p:txBody>
          <a:bodyPr/>
          <a:lstStyle/>
          <a:p>
            <a:r>
              <a:rPr lang="en-GB"/>
              <a:t>ESA SDM requirements and compliance assessment guidelines – quiet skies </a:t>
            </a:r>
          </a:p>
        </p:txBody>
      </p:sp>
      <p:graphicFrame>
        <p:nvGraphicFramePr>
          <p:cNvPr id="6" name="Table 5">
            <a:extLst>
              <a:ext uri="{FF2B5EF4-FFF2-40B4-BE49-F238E27FC236}">
                <a16:creationId xmlns:a16="http://schemas.microsoft.com/office/drawing/2014/main" id="{D6689629-9AEE-E751-9557-566CD424AEA2}"/>
              </a:ext>
            </a:extLst>
          </p:cNvPr>
          <p:cNvGraphicFramePr>
            <a:graphicFrameLocks noGrp="1"/>
          </p:cNvGraphicFramePr>
          <p:nvPr>
            <p:extLst>
              <p:ext uri="{D42A27DB-BD31-4B8C-83A1-F6EECF244321}">
                <p14:modId xmlns:p14="http://schemas.microsoft.com/office/powerpoint/2010/main" val="1719893124"/>
              </p:ext>
            </p:extLst>
          </p:nvPr>
        </p:nvGraphicFramePr>
        <p:xfrm>
          <a:off x="216000" y="1524001"/>
          <a:ext cx="11747400" cy="1188720"/>
        </p:xfrm>
        <a:graphic>
          <a:graphicData uri="http://schemas.openxmlformats.org/drawingml/2006/table">
            <a:tbl>
              <a:tblPr firstRow="1" bandRow="1">
                <a:tableStyleId>{9D7B26C5-4107-4FEC-AEDC-1716B250A1EF}</a:tableStyleId>
              </a:tblPr>
              <a:tblGrid>
                <a:gridCol w="1455071">
                  <a:extLst>
                    <a:ext uri="{9D8B030D-6E8A-4147-A177-3AD203B41FA5}">
                      <a16:colId xmlns:a16="http://schemas.microsoft.com/office/drawing/2014/main" val="2194448380"/>
                    </a:ext>
                  </a:extLst>
                </a:gridCol>
                <a:gridCol w="10292329">
                  <a:extLst>
                    <a:ext uri="{9D8B030D-6E8A-4147-A177-3AD203B41FA5}">
                      <a16:colId xmlns:a16="http://schemas.microsoft.com/office/drawing/2014/main" val="2547810524"/>
                    </a:ext>
                  </a:extLst>
                </a:gridCol>
              </a:tblGrid>
              <a:tr h="731519">
                <a:tc>
                  <a:txBody>
                    <a:bodyPr/>
                    <a:lstStyle/>
                    <a:p>
                      <a:r>
                        <a:rPr lang="en-GB" sz="1800" b="1" kern="1200" dirty="0">
                          <a:solidFill>
                            <a:schemeClr val="tx1"/>
                          </a:solidFill>
                          <a:latin typeface="+mn-lt"/>
                          <a:ea typeface="+mn-ea"/>
                          <a:cs typeface="+mn-cs"/>
                        </a:rPr>
                        <a:t>REQ - 5.6c</a:t>
                      </a:r>
                      <a:endParaRPr lang="en-GB" dirty="0"/>
                    </a:p>
                  </a:txBody>
                  <a:tcPr/>
                </a:tc>
                <a:tc>
                  <a:txBody>
                    <a:bodyPr/>
                    <a:lstStyle/>
                    <a:p>
                      <a:pPr marL="0" indent="0" algn="just">
                        <a:buFont typeface="Arial" panose="020B0604020202020204" pitchFamily="34" charset="0"/>
                        <a:buNone/>
                      </a:pPr>
                      <a:r>
                        <a:rPr lang="en-GB" sz="1800" b="1" kern="1200" dirty="0">
                          <a:solidFill>
                            <a:schemeClr val="tx1"/>
                          </a:solidFill>
                          <a:latin typeface="+mn-lt"/>
                          <a:ea typeface="+mn-ea"/>
                          <a:cs typeface="+mn-cs"/>
                        </a:rPr>
                        <a:t>The developer and operator of a spacecraft or launch vehicle orbital stage operating in near Earth orbit shall protect the Radio Astronomy Service, in compliance with the ITU Radio Regulations and in compliance with requirements from clause 4 to clause 9 of ECSS-E-ST-50-05.</a:t>
                      </a:r>
                    </a:p>
                  </a:txBody>
                  <a:tcPr/>
                </a:tc>
                <a:extLst>
                  <a:ext uri="{0D108BD9-81ED-4DB2-BD59-A6C34878D82A}">
                    <a16:rowId xmlns:a16="http://schemas.microsoft.com/office/drawing/2014/main" val="950067204"/>
                  </a:ext>
                </a:extLst>
              </a:tr>
            </a:tbl>
          </a:graphicData>
        </a:graphic>
      </p:graphicFrame>
      <p:sp>
        <p:nvSpPr>
          <p:cNvPr id="9" name="Arrow: Down 8">
            <a:extLst>
              <a:ext uri="{FF2B5EF4-FFF2-40B4-BE49-F238E27FC236}">
                <a16:creationId xmlns:a16="http://schemas.microsoft.com/office/drawing/2014/main" id="{1614B240-9A4B-CD84-EB1B-0477E9DB0AA6}"/>
              </a:ext>
            </a:extLst>
          </p:cNvPr>
          <p:cNvSpPr/>
          <p:nvPr/>
        </p:nvSpPr>
        <p:spPr>
          <a:xfrm>
            <a:off x="5615587" y="2944767"/>
            <a:ext cx="258376" cy="572950"/>
          </a:xfrm>
          <a:prstGeom prst="downArrow">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4" name="Table 3">
            <a:extLst>
              <a:ext uri="{FF2B5EF4-FFF2-40B4-BE49-F238E27FC236}">
                <a16:creationId xmlns:a16="http://schemas.microsoft.com/office/drawing/2014/main" id="{193C8AF5-0413-4AE4-2696-23E6A461EC86}"/>
              </a:ext>
            </a:extLst>
          </p:cNvPr>
          <p:cNvGraphicFramePr>
            <a:graphicFrameLocks noGrp="1"/>
          </p:cNvGraphicFramePr>
          <p:nvPr>
            <p:extLst>
              <p:ext uri="{D42A27DB-BD31-4B8C-83A1-F6EECF244321}">
                <p14:modId xmlns:p14="http://schemas.microsoft.com/office/powerpoint/2010/main" val="1180153237"/>
              </p:ext>
            </p:extLst>
          </p:nvPr>
        </p:nvGraphicFramePr>
        <p:xfrm>
          <a:off x="357898" y="3749763"/>
          <a:ext cx="11466394" cy="1839667"/>
        </p:xfrm>
        <a:graphic>
          <a:graphicData uri="http://schemas.openxmlformats.org/drawingml/2006/table">
            <a:tbl>
              <a:tblPr firstRow="1" bandRow="1">
                <a:tableStyleId>{5C22544A-7EE6-4342-B048-85BDC9FD1C3A}</a:tableStyleId>
              </a:tblPr>
              <a:tblGrid>
                <a:gridCol w="5454772">
                  <a:extLst>
                    <a:ext uri="{9D8B030D-6E8A-4147-A177-3AD203B41FA5}">
                      <a16:colId xmlns:a16="http://schemas.microsoft.com/office/drawing/2014/main" val="1630034087"/>
                    </a:ext>
                  </a:extLst>
                </a:gridCol>
                <a:gridCol w="6011622">
                  <a:extLst>
                    <a:ext uri="{9D8B030D-6E8A-4147-A177-3AD203B41FA5}">
                      <a16:colId xmlns:a16="http://schemas.microsoft.com/office/drawing/2014/main" val="2811027674"/>
                    </a:ext>
                  </a:extLst>
                </a:gridCol>
              </a:tblGrid>
              <a:tr h="407107">
                <a:tc>
                  <a:txBody>
                    <a:bodyPr/>
                    <a:lstStyle/>
                    <a:p>
                      <a:pPr marL="0" marR="0" lvl="0" indent="0" algn="ctr" defTabSz="882030" rtl="0" eaLnBrk="1" fontAlgn="auto" latinLnBrk="0" hangingPunct="1">
                        <a:lnSpc>
                          <a:spcPct val="100000"/>
                        </a:lnSpc>
                        <a:spcBef>
                          <a:spcPts val="0"/>
                        </a:spcBef>
                        <a:spcAft>
                          <a:spcPts val="0"/>
                        </a:spcAft>
                        <a:buClrTx/>
                        <a:buSzTx/>
                        <a:buFontTx/>
                        <a:buNone/>
                        <a:tabLst/>
                        <a:defRPr/>
                      </a:pPr>
                      <a:r>
                        <a:rPr lang="en-GB" sz="1800" b="1" kern="1200">
                          <a:solidFill>
                            <a:schemeClr val="lt1"/>
                          </a:solidFill>
                          <a:latin typeface="+mn-lt"/>
                          <a:ea typeface="+mn-ea"/>
                          <a:cs typeface="+mn-cs"/>
                        </a:rPr>
                        <a:t>Review of design </a:t>
                      </a:r>
                    </a:p>
                  </a:txBody>
                  <a:tcPr/>
                </a:tc>
                <a:tc>
                  <a:txBody>
                    <a:bodyPr/>
                    <a:lstStyle/>
                    <a:p>
                      <a:pPr marL="0" marR="0" lvl="0" indent="0" algn="ctr" defTabSz="882030" rtl="0" eaLnBrk="1" fontAlgn="auto" latinLnBrk="0" hangingPunct="1">
                        <a:lnSpc>
                          <a:spcPct val="100000"/>
                        </a:lnSpc>
                        <a:spcBef>
                          <a:spcPts val="0"/>
                        </a:spcBef>
                        <a:spcAft>
                          <a:spcPts val="0"/>
                        </a:spcAft>
                        <a:buClrTx/>
                        <a:buSzTx/>
                        <a:buFontTx/>
                        <a:buNone/>
                        <a:tabLst/>
                        <a:defRPr/>
                      </a:pPr>
                      <a:r>
                        <a:rPr lang="en-GB" sz="1800" b="1" kern="1200" dirty="0">
                          <a:solidFill>
                            <a:schemeClr val="lt1"/>
                          </a:solidFill>
                          <a:latin typeface="+mn-lt"/>
                          <a:ea typeface="+mn-ea"/>
                          <a:cs typeface="+mn-cs"/>
                        </a:rPr>
                        <a:t>Analysis to</a:t>
                      </a:r>
                    </a:p>
                  </a:txBody>
                  <a:tcPr/>
                </a:tc>
                <a:extLst>
                  <a:ext uri="{0D108BD9-81ED-4DB2-BD59-A6C34878D82A}">
                    <a16:rowId xmlns:a16="http://schemas.microsoft.com/office/drawing/2014/main" val="1711285057"/>
                  </a:ext>
                </a:extLst>
              </a:tr>
              <a:tr h="1289172">
                <a:tc>
                  <a:txBody>
                    <a:bodyPr/>
                    <a:lstStyle/>
                    <a:p>
                      <a:pPr marL="285750" indent="-285750" algn="just">
                        <a:buFont typeface="Arial" panose="020B0604020202020204" pitchFamily="34" charset="0"/>
                        <a:buChar char="•"/>
                      </a:pPr>
                      <a:r>
                        <a:rPr lang="en-GB" sz="1800" kern="1200" dirty="0">
                          <a:solidFill>
                            <a:schemeClr val="dk1"/>
                          </a:solidFill>
                          <a:latin typeface="+mn-lt"/>
                          <a:ea typeface="+mn-ea"/>
                          <a:cs typeface="+mn-cs"/>
                        </a:rPr>
                        <a:t>Avoid </a:t>
                      </a:r>
                      <a:r>
                        <a:rPr lang="en-GB" sz="1800" b="1" kern="1200" dirty="0">
                          <a:solidFill>
                            <a:schemeClr val="dk1"/>
                          </a:solidFill>
                          <a:latin typeface="+mn-lt"/>
                          <a:ea typeface="+mn-ea"/>
                          <a:cs typeface="+mn-cs"/>
                        </a:rPr>
                        <a:t>unwanted emissions </a:t>
                      </a:r>
                      <a:r>
                        <a:rPr lang="en-GB" sz="1800" kern="1200" dirty="0">
                          <a:solidFill>
                            <a:schemeClr val="dk1"/>
                          </a:solidFill>
                          <a:latin typeface="+mn-lt"/>
                          <a:ea typeface="+mn-ea"/>
                          <a:cs typeface="+mn-cs"/>
                        </a:rPr>
                        <a:t>falling into frequency bands of Radio Astronomy – section 5.5.1.2 ECSS-E-ST-50-05C-REV.2</a:t>
                      </a:r>
                    </a:p>
                  </a:txBody>
                  <a:tcPr/>
                </a:tc>
                <a:tc>
                  <a:txBody>
                    <a:bodyPr/>
                    <a:lstStyle/>
                    <a:p>
                      <a:pPr marL="285750" indent="-285750" algn="just">
                        <a:buFont typeface="Arial" panose="020B0604020202020204" pitchFamily="34" charset="0"/>
                        <a:buChar char="•"/>
                      </a:pPr>
                      <a:r>
                        <a:rPr lang="en-GB" sz="1800" kern="1200" dirty="0">
                          <a:solidFill>
                            <a:schemeClr val="dk1"/>
                          </a:solidFill>
                          <a:latin typeface="+mn-lt"/>
                          <a:ea typeface="+mn-ea"/>
                          <a:cs typeface="+mn-cs"/>
                        </a:rPr>
                        <a:t>Assess </a:t>
                      </a:r>
                      <a:r>
                        <a:rPr lang="en-GB" sz="1800" b="1" kern="1200" dirty="0">
                          <a:solidFill>
                            <a:schemeClr val="dk1"/>
                          </a:solidFill>
                          <a:latin typeface="+mn-lt"/>
                          <a:ea typeface="+mn-ea"/>
                          <a:cs typeface="+mn-cs"/>
                        </a:rPr>
                        <a:t>interferences and procedures </a:t>
                      </a:r>
                      <a:r>
                        <a:rPr lang="en-GB" sz="1800" kern="1200" dirty="0">
                          <a:solidFill>
                            <a:schemeClr val="dk1"/>
                          </a:solidFill>
                          <a:latin typeface="+mn-lt"/>
                          <a:ea typeface="+mn-ea"/>
                          <a:cs typeface="+mn-cs"/>
                        </a:rPr>
                        <a:t>as per ITU-R RA.22.2259-1 to inform radio telescopes about </a:t>
                      </a:r>
                      <a:r>
                        <a:rPr lang="en-GB" sz="1800" b="1" kern="1200" dirty="0">
                          <a:solidFill>
                            <a:schemeClr val="dk1"/>
                          </a:solidFill>
                          <a:latin typeface="+mn-lt"/>
                          <a:ea typeface="+mn-ea"/>
                          <a:cs typeface="+mn-cs"/>
                        </a:rPr>
                        <a:t>SC passes</a:t>
                      </a:r>
                    </a:p>
                    <a:p>
                      <a:pPr marL="285750" indent="-285750" algn="just">
                        <a:buFont typeface="Arial" panose="020B0604020202020204" pitchFamily="34" charset="0"/>
                        <a:buChar char="•"/>
                      </a:pPr>
                      <a:r>
                        <a:rPr lang="en-GB" sz="1800" kern="1200" dirty="0">
                          <a:solidFill>
                            <a:schemeClr val="dk1"/>
                          </a:solidFill>
                          <a:latin typeface="+mn-lt"/>
                          <a:ea typeface="+mn-ea"/>
                          <a:cs typeface="+mn-cs"/>
                        </a:rPr>
                        <a:t>Assess aggregated effect of spacecraft constellation</a:t>
                      </a:r>
                    </a:p>
                    <a:p>
                      <a:pPr marL="0" indent="0" algn="just">
                        <a:buFont typeface="Arial" panose="020B0604020202020204" pitchFamily="34" charset="0"/>
                        <a:buNone/>
                      </a:pPr>
                      <a:endParaRPr lang="en-GB" sz="1600" kern="1200" dirty="0">
                        <a:solidFill>
                          <a:schemeClr val="dk1"/>
                        </a:solidFill>
                        <a:latin typeface="+mn-lt"/>
                        <a:ea typeface="+mn-ea"/>
                        <a:cs typeface="+mn-cs"/>
                      </a:endParaRPr>
                    </a:p>
                  </a:txBody>
                  <a:tcPr/>
                </a:tc>
                <a:extLst>
                  <a:ext uri="{0D108BD9-81ED-4DB2-BD59-A6C34878D82A}">
                    <a16:rowId xmlns:a16="http://schemas.microsoft.com/office/drawing/2014/main" val="195351817"/>
                  </a:ext>
                </a:extLst>
              </a:tr>
            </a:tbl>
          </a:graphicData>
        </a:graphic>
      </p:graphicFrame>
    </p:spTree>
    <p:extLst>
      <p:ext uri="{BB962C8B-B14F-4D97-AF65-F5344CB8AC3E}">
        <p14:creationId xmlns:p14="http://schemas.microsoft.com/office/powerpoint/2010/main" val="29986526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9F8F5C-331F-D2AA-0DC8-EBA7BEC3B6F6}"/>
              </a:ext>
            </a:extLst>
          </p:cNvPr>
          <p:cNvSpPr>
            <a:spLocks noGrp="1"/>
          </p:cNvSpPr>
          <p:nvPr>
            <p:ph type="title"/>
          </p:nvPr>
        </p:nvSpPr>
        <p:spPr>
          <a:xfrm>
            <a:off x="216000" y="236601"/>
            <a:ext cx="10108800" cy="553998"/>
          </a:xfrm>
        </p:spPr>
        <p:txBody>
          <a:bodyPr/>
          <a:lstStyle/>
          <a:p>
            <a:r>
              <a:rPr lang="en-GB" dirty="0"/>
              <a:t>Mitigation measures – quiet skies </a:t>
            </a:r>
          </a:p>
        </p:txBody>
      </p:sp>
      <p:pic>
        <p:nvPicPr>
          <p:cNvPr id="4" name="Graphic 3" descr="Stopwatch 50% with solid fill">
            <a:extLst>
              <a:ext uri="{FF2B5EF4-FFF2-40B4-BE49-F238E27FC236}">
                <a16:creationId xmlns:a16="http://schemas.microsoft.com/office/drawing/2014/main" id="{168EBE10-BD23-2F7E-A024-445AC8A58898}"/>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410957" y="1180097"/>
            <a:ext cx="662469" cy="662469"/>
          </a:xfrm>
          <a:prstGeom prst="rect">
            <a:avLst/>
          </a:prstGeom>
        </p:spPr>
      </p:pic>
      <p:sp>
        <p:nvSpPr>
          <p:cNvPr id="5" name="TextBox 4">
            <a:extLst>
              <a:ext uri="{FF2B5EF4-FFF2-40B4-BE49-F238E27FC236}">
                <a16:creationId xmlns:a16="http://schemas.microsoft.com/office/drawing/2014/main" id="{3D9FC810-6504-D286-4BDB-52C658B262DF}"/>
              </a:ext>
            </a:extLst>
          </p:cNvPr>
          <p:cNvSpPr txBox="1"/>
          <p:nvPr/>
        </p:nvSpPr>
        <p:spPr>
          <a:xfrm>
            <a:off x="1073426" y="1326665"/>
            <a:ext cx="6679096" cy="369332"/>
          </a:xfrm>
          <a:prstGeom prst="rect">
            <a:avLst/>
          </a:prstGeom>
          <a:noFill/>
        </p:spPr>
        <p:txBody>
          <a:bodyPr wrap="square" rtlCol="0">
            <a:spAutoFit/>
          </a:bodyPr>
          <a:lstStyle/>
          <a:p>
            <a:r>
              <a:rPr lang="en-GB" b="1" dirty="0">
                <a:latin typeface="+mn-lt"/>
              </a:rPr>
              <a:t>Early during design phases (B-C)</a:t>
            </a:r>
          </a:p>
        </p:txBody>
      </p:sp>
      <p:pic>
        <p:nvPicPr>
          <p:cNvPr id="8" name="Graphic 7" descr="Badge 1 with solid fill">
            <a:extLst>
              <a:ext uri="{FF2B5EF4-FFF2-40B4-BE49-F238E27FC236}">
                <a16:creationId xmlns:a16="http://schemas.microsoft.com/office/drawing/2014/main" id="{32C29016-8A0B-B426-DE00-4C2B03BB566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67139" y="2085338"/>
            <a:ext cx="606287" cy="606287"/>
          </a:xfrm>
          <a:prstGeom prst="rect">
            <a:avLst/>
          </a:prstGeom>
        </p:spPr>
      </p:pic>
      <p:pic>
        <p:nvPicPr>
          <p:cNvPr id="11" name="Graphic 10" descr="Badge with solid fill">
            <a:extLst>
              <a:ext uri="{FF2B5EF4-FFF2-40B4-BE49-F238E27FC236}">
                <a16:creationId xmlns:a16="http://schemas.microsoft.com/office/drawing/2014/main" id="{8E1BBFD5-937A-7F81-B000-7DA53A4710F0}"/>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67139" y="2879310"/>
            <a:ext cx="606287" cy="606287"/>
          </a:xfrm>
          <a:prstGeom prst="rect">
            <a:avLst/>
          </a:prstGeom>
        </p:spPr>
      </p:pic>
      <p:sp>
        <p:nvSpPr>
          <p:cNvPr id="13" name="TextBox 12">
            <a:extLst>
              <a:ext uri="{FF2B5EF4-FFF2-40B4-BE49-F238E27FC236}">
                <a16:creationId xmlns:a16="http://schemas.microsoft.com/office/drawing/2014/main" id="{6BF9E523-E07B-26C8-B2EE-892F4B65C0C7}"/>
              </a:ext>
            </a:extLst>
          </p:cNvPr>
          <p:cNvSpPr txBox="1"/>
          <p:nvPr/>
        </p:nvSpPr>
        <p:spPr>
          <a:xfrm>
            <a:off x="1073426" y="2200430"/>
            <a:ext cx="8984871" cy="369332"/>
          </a:xfrm>
          <a:prstGeom prst="rect">
            <a:avLst/>
          </a:prstGeom>
          <a:noFill/>
        </p:spPr>
        <p:txBody>
          <a:bodyPr wrap="square" rtlCol="0">
            <a:spAutoFit/>
          </a:bodyPr>
          <a:lstStyle/>
          <a:p>
            <a:r>
              <a:rPr lang="en-GB" dirty="0">
                <a:latin typeface="+mn-lt"/>
              </a:rPr>
              <a:t>Special operational modes to include in CONOPS that could impact RQZ </a:t>
            </a:r>
          </a:p>
        </p:txBody>
      </p:sp>
      <p:sp>
        <p:nvSpPr>
          <p:cNvPr id="14" name="TextBox 13">
            <a:extLst>
              <a:ext uri="{FF2B5EF4-FFF2-40B4-BE49-F238E27FC236}">
                <a16:creationId xmlns:a16="http://schemas.microsoft.com/office/drawing/2014/main" id="{2DC7FBD1-9184-B971-3ECB-79BE5E42491C}"/>
              </a:ext>
            </a:extLst>
          </p:cNvPr>
          <p:cNvSpPr txBox="1"/>
          <p:nvPr/>
        </p:nvSpPr>
        <p:spPr>
          <a:xfrm>
            <a:off x="1073426" y="2997787"/>
            <a:ext cx="8984871" cy="369332"/>
          </a:xfrm>
          <a:prstGeom prst="rect">
            <a:avLst/>
          </a:prstGeom>
          <a:noFill/>
        </p:spPr>
        <p:txBody>
          <a:bodyPr wrap="square" rtlCol="0">
            <a:spAutoFit/>
          </a:bodyPr>
          <a:lstStyle/>
          <a:p>
            <a:r>
              <a:rPr lang="en-GB" dirty="0">
                <a:latin typeface="+mn-lt"/>
              </a:rPr>
              <a:t>Identify and limit undeliberate RF transmission/leakage</a:t>
            </a:r>
          </a:p>
        </p:txBody>
      </p:sp>
      <p:grpSp>
        <p:nvGrpSpPr>
          <p:cNvPr id="19" name="Group 18">
            <a:extLst>
              <a:ext uri="{FF2B5EF4-FFF2-40B4-BE49-F238E27FC236}">
                <a16:creationId xmlns:a16="http://schemas.microsoft.com/office/drawing/2014/main" id="{8C1BAA1A-1F36-3831-B77E-DBC72918B434}"/>
              </a:ext>
            </a:extLst>
          </p:cNvPr>
          <p:cNvGrpSpPr/>
          <p:nvPr/>
        </p:nvGrpSpPr>
        <p:grpSpPr>
          <a:xfrm>
            <a:off x="6555260" y="3795144"/>
            <a:ext cx="4996679" cy="1966081"/>
            <a:chOff x="6787272" y="3979593"/>
            <a:chExt cx="4996679" cy="1966081"/>
          </a:xfrm>
        </p:grpSpPr>
        <p:pic>
          <p:nvPicPr>
            <p:cNvPr id="16" name="Picture 15">
              <a:extLst>
                <a:ext uri="{FF2B5EF4-FFF2-40B4-BE49-F238E27FC236}">
                  <a16:creationId xmlns:a16="http://schemas.microsoft.com/office/drawing/2014/main" id="{901E8CCB-D22A-5957-8B80-9B41B59C037D}"/>
                </a:ext>
              </a:extLst>
            </p:cNvPr>
            <p:cNvPicPr>
              <a:picLocks noChangeAspect="1"/>
            </p:cNvPicPr>
            <p:nvPr/>
          </p:nvPicPr>
          <p:blipFill>
            <a:blip r:embed="rId9"/>
            <a:stretch>
              <a:fillRect/>
            </a:stretch>
          </p:blipFill>
          <p:spPr>
            <a:xfrm>
              <a:off x="6787272" y="3979593"/>
              <a:ext cx="2068127" cy="1966081"/>
            </a:xfrm>
            <a:prstGeom prst="rect">
              <a:avLst/>
            </a:prstGeom>
            <a:ln>
              <a:noFill/>
            </a:ln>
            <a:effectLst>
              <a:outerShdw blurRad="292100" dist="139700" dir="2700000" algn="tl" rotWithShape="0">
                <a:srgbClr val="333333">
                  <a:alpha val="65000"/>
                </a:srgbClr>
              </a:outerShdw>
            </a:effectLst>
          </p:spPr>
        </p:pic>
        <p:pic>
          <p:nvPicPr>
            <p:cNvPr id="18" name="Picture 17">
              <a:extLst>
                <a:ext uri="{FF2B5EF4-FFF2-40B4-BE49-F238E27FC236}">
                  <a16:creationId xmlns:a16="http://schemas.microsoft.com/office/drawing/2014/main" id="{74410937-1DD6-F0E6-618D-D3533A8A5148}"/>
                </a:ext>
              </a:extLst>
            </p:cNvPr>
            <p:cNvPicPr>
              <a:picLocks noChangeAspect="1"/>
            </p:cNvPicPr>
            <p:nvPr/>
          </p:nvPicPr>
          <p:blipFill>
            <a:blip r:embed="rId10"/>
            <a:stretch>
              <a:fillRect/>
            </a:stretch>
          </p:blipFill>
          <p:spPr>
            <a:xfrm>
              <a:off x="8800932" y="3979593"/>
              <a:ext cx="2983019" cy="1966081"/>
            </a:xfrm>
            <a:prstGeom prst="rect">
              <a:avLst/>
            </a:prstGeom>
            <a:ln>
              <a:noFill/>
            </a:ln>
            <a:effectLst>
              <a:outerShdw blurRad="292100" dist="139700" dir="2700000" algn="tl" rotWithShape="0">
                <a:srgbClr val="333333">
                  <a:alpha val="65000"/>
                </a:srgbClr>
              </a:outerShdw>
            </a:effectLst>
          </p:spPr>
        </p:pic>
      </p:grpSp>
      <p:sp>
        <p:nvSpPr>
          <p:cNvPr id="20" name="TextBox 19">
            <a:extLst>
              <a:ext uri="{FF2B5EF4-FFF2-40B4-BE49-F238E27FC236}">
                <a16:creationId xmlns:a16="http://schemas.microsoft.com/office/drawing/2014/main" id="{807FDCBA-0F48-E267-39F8-D85FE49282D0}"/>
              </a:ext>
            </a:extLst>
          </p:cNvPr>
          <p:cNvSpPr txBox="1"/>
          <p:nvPr/>
        </p:nvSpPr>
        <p:spPr>
          <a:xfrm>
            <a:off x="9223889" y="5808982"/>
            <a:ext cx="8984871" cy="307777"/>
          </a:xfrm>
          <a:prstGeom prst="rect">
            <a:avLst/>
          </a:prstGeom>
          <a:noFill/>
        </p:spPr>
        <p:txBody>
          <a:bodyPr wrap="square" rtlCol="0">
            <a:spAutoFit/>
          </a:bodyPr>
          <a:lstStyle/>
          <a:p>
            <a:r>
              <a:rPr lang="en-GB" sz="1400" dirty="0"/>
              <a:t>Report ITU-R RA.2259-1 </a:t>
            </a:r>
          </a:p>
        </p:txBody>
      </p:sp>
    </p:spTree>
    <p:extLst>
      <p:ext uri="{BB962C8B-B14F-4D97-AF65-F5344CB8AC3E}">
        <p14:creationId xmlns:p14="http://schemas.microsoft.com/office/powerpoint/2010/main" val="42036297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014AEEB-73DC-52CB-3260-AC8A679E0D02}"/>
              </a:ext>
            </a:extLst>
          </p:cNvPr>
          <p:cNvSpPr>
            <a:spLocks noGrp="1"/>
          </p:cNvSpPr>
          <p:nvPr>
            <p:ph type="title"/>
          </p:nvPr>
        </p:nvSpPr>
        <p:spPr/>
        <p:txBody>
          <a:bodyPr>
            <a:noAutofit/>
          </a:bodyPr>
          <a:lstStyle/>
          <a:p>
            <a:r>
              <a:rPr lang="es-ES" err="1"/>
              <a:t>Current</a:t>
            </a:r>
            <a:r>
              <a:rPr lang="es-ES"/>
              <a:t> status and </a:t>
            </a:r>
            <a:r>
              <a:rPr lang="es-ES" err="1"/>
              <a:t>next</a:t>
            </a:r>
            <a:r>
              <a:rPr lang="es-ES"/>
              <a:t> </a:t>
            </a:r>
            <a:r>
              <a:rPr lang="es-ES" err="1"/>
              <a:t>steps</a:t>
            </a:r>
            <a:endParaRPr lang="en-DE"/>
          </a:p>
        </p:txBody>
      </p:sp>
      <p:sp>
        <p:nvSpPr>
          <p:cNvPr id="6" name="Content Placeholder 4">
            <a:extLst>
              <a:ext uri="{FF2B5EF4-FFF2-40B4-BE49-F238E27FC236}">
                <a16:creationId xmlns:a16="http://schemas.microsoft.com/office/drawing/2014/main" id="{C68853B7-ED38-D503-CCBC-350E7F653A11}"/>
              </a:ext>
            </a:extLst>
          </p:cNvPr>
          <p:cNvSpPr txBox="1">
            <a:spLocks/>
          </p:cNvSpPr>
          <p:nvPr/>
        </p:nvSpPr>
        <p:spPr bwMode="auto">
          <a:xfrm>
            <a:off x="216000" y="937130"/>
            <a:ext cx="11764800" cy="532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108000" rIns="91440" bIns="45720" numCol="1" anchor="t" anchorCtr="0" compatLnSpc="1">
            <a:prstTxWarp prst="textNoShape">
              <a:avLst/>
            </a:prstTxWarp>
          </a:bodyPr>
          <a:lstStyle>
            <a:lvl1pPr marL="0" indent="0" algn="l" rtl="0" eaLnBrk="0" fontAlgn="base" hangingPunct="0">
              <a:lnSpc>
                <a:spcPct val="119000"/>
              </a:lnSpc>
              <a:spcBef>
                <a:spcPct val="20000"/>
              </a:spcBef>
              <a:spcAft>
                <a:spcPct val="0"/>
              </a:spcAft>
              <a:buClr>
                <a:srgbClr val="8197A6"/>
              </a:buClr>
              <a:buFont typeface="Arial" panose="020B0604020202020204" pitchFamily="34" charset="0"/>
              <a:buNone/>
              <a:defRPr lang="en-US" altLang="en-US" sz="1800">
                <a:solidFill>
                  <a:srgbClr val="8197A6"/>
                </a:solidFill>
                <a:latin typeface="Arial" panose="020B0604020202020204" pitchFamily="34" charset="0"/>
                <a:ea typeface="MS PGothic" pitchFamily="34" charset="-128"/>
                <a:cs typeface="Arial" panose="020B0604020202020204" pitchFamily="34" charset="0"/>
              </a:defRPr>
            </a:lvl1pPr>
            <a:lvl2pPr marL="781326" indent="0" algn="l" rtl="0" eaLnBrk="0" fontAlgn="base" hangingPunct="0">
              <a:lnSpc>
                <a:spcPct val="119000"/>
              </a:lnSpc>
              <a:spcBef>
                <a:spcPct val="20000"/>
              </a:spcBef>
              <a:spcAft>
                <a:spcPct val="0"/>
              </a:spcAft>
              <a:buClr>
                <a:schemeClr val="accent1"/>
              </a:buClr>
              <a:buFont typeface="Verdana" pitchFamily="34" charset="0"/>
              <a:buNone/>
              <a:defRPr lang="en-US" altLang="en-US" sz="1800">
                <a:solidFill>
                  <a:srgbClr val="8197A6"/>
                </a:solidFill>
                <a:latin typeface="Arial" panose="020B0604020202020204" pitchFamily="34" charset="0"/>
                <a:ea typeface="MS PGothic" pitchFamily="34" charset="-128"/>
                <a:cs typeface="Arial" panose="020B0604020202020204" pitchFamily="34" charset="0"/>
              </a:defRPr>
            </a:lvl2pPr>
            <a:lvl3pPr marL="1357771" indent="0" algn="l" rtl="0" eaLnBrk="0" fontAlgn="base" hangingPunct="0">
              <a:lnSpc>
                <a:spcPct val="119000"/>
              </a:lnSpc>
              <a:spcBef>
                <a:spcPct val="20000"/>
              </a:spcBef>
              <a:spcAft>
                <a:spcPct val="0"/>
              </a:spcAft>
              <a:buClr>
                <a:schemeClr val="accent1"/>
              </a:buClr>
              <a:buFont typeface="Verdana" pitchFamily="34" charset="0"/>
              <a:buNone/>
              <a:defRPr lang="en-US" altLang="en-US" sz="1800">
                <a:solidFill>
                  <a:srgbClr val="8197A6"/>
                </a:solidFill>
                <a:latin typeface="Arial" panose="020B0604020202020204" pitchFamily="34" charset="0"/>
                <a:ea typeface="MS PGothic" pitchFamily="34" charset="-128"/>
                <a:cs typeface="Arial" panose="020B0604020202020204" pitchFamily="34" charset="0"/>
              </a:defRPr>
            </a:lvl3pPr>
            <a:lvl4pPr marL="1934216" indent="0" algn="l" rtl="0" eaLnBrk="0" fontAlgn="base" hangingPunct="0">
              <a:lnSpc>
                <a:spcPct val="119000"/>
              </a:lnSpc>
              <a:spcBef>
                <a:spcPct val="20000"/>
              </a:spcBef>
              <a:spcAft>
                <a:spcPct val="0"/>
              </a:spcAft>
              <a:buClr>
                <a:schemeClr val="accent1"/>
              </a:buClr>
              <a:buFont typeface="Verdana" pitchFamily="34" charset="0"/>
              <a:buNone/>
              <a:defRPr lang="en-US" altLang="en-US" sz="1800">
                <a:solidFill>
                  <a:srgbClr val="8197A6"/>
                </a:solidFill>
                <a:latin typeface="Arial" charset="0"/>
                <a:ea typeface="MS PGothic" pitchFamily="34" charset="-128"/>
                <a:cs typeface="Arial" charset="0"/>
              </a:defRPr>
            </a:lvl4pPr>
            <a:lvl5pPr marL="2510661" indent="0" algn="l" rtl="0" eaLnBrk="0" fontAlgn="base" hangingPunct="0">
              <a:lnSpc>
                <a:spcPct val="119000"/>
              </a:lnSpc>
              <a:spcBef>
                <a:spcPct val="20000"/>
              </a:spcBef>
              <a:spcAft>
                <a:spcPct val="0"/>
              </a:spcAft>
              <a:buClr>
                <a:schemeClr val="accent1"/>
              </a:buClr>
              <a:buFont typeface="Verdana" pitchFamily="34" charset="0"/>
              <a:buNone/>
              <a:defRPr lang="en-GB" altLang="en-US" sz="1800">
                <a:solidFill>
                  <a:srgbClr val="8197A6"/>
                </a:solidFill>
                <a:latin typeface="Arial" charset="0"/>
                <a:ea typeface="MS PGothic" pitchFamily="34" charset="-128"/>
                <a:cs typeface="Arial" charset="0"/>
              </a:defRPr>
            </a:lvl5pPr>
            <a:lvl6pPr marL="3356615" indent="-404264" algn="l" rtl="0" fontAlgn="base">
              <a:lnSpc>
                <a:spcPct val="119000"/>
              </a:lnSpc>
              <a:spcBef>
                <a:spcPct val="20000"/>
              </a:spcBef>
              <a:spcAft>
                <a:spcPct val="0"/>
              </a:spcAft>
              <a:buClr>
                <a:schemeClr val="accent1"/>
              </a:buClr>
              <a:buFont typeface="Verdana" pitchFamily="34" charset="0"/>
              <a:buChar char="–"/>
              <a:defRPr sz="1302">
                <a:solidFill>
                  <a:schemeClr val="bg2"/>
                </a:solidFill>
                <a:latin typeface="+mn-lt"/>
              </a:defRPr>
            </a:lvl6pPr>
            <a:lvl7pPr marL="3797630" indent="-404264" algn="l" rtl="0" fontAlgn="base">
              <a:lnSpc>
                <a:spcPct val="119000"/>
              </a:lnSpc>
              <a:spcBef>
                <a:spcPct val="20000"/>
              </a:spcBef>
              <a:spcAft>
                <a:spcPct val="0"/>
              </a:spcAft>
              <a:buClr>
                <a:schemeClr val="accent1"/>
              </a:buClr>
              <a:buFont typeface="Verdana" pitchFamily="34" charset="0"/>
              <a:buChar char="–"/>
              <a:defRPr sz="1302">
                <a:solidFill>
                  <a:schemeClr val="bg2"/>
                </a:solidFill>
                <a:latin typeface="+mn-lt"/>
              </a:defRPr>
            </a:lvl7pPr>
            <a:lvl8pPr marL="4238645" indent="-404264" algn="l" rtl="0" fontAlgn="base">
              <a:lnSpc>
                <a:spcPct val="119000"/>
              </a:lnSpc>
              <a:spcBef>
                <a:spcPct val="20000"/>
              </a:spcBef>
              <a:spcAft>
                <a:spcPct val="0"/>
              </a:spcAft>
              <a:buClr>
                <a:schemeClr val="accent1"/>
              </a:buClr>
              <a:buFont typeface="Verdana" pitchFamily="34" charset="0"/>
              <a:buChar char="–"/>
              <a:defRPr sz="1302">
                <a:solidFill>
                  <a:schemeClr val="bg2"/>
                </a:solidFill>
                <a:latin typeface="+mn-lt"/>
              </a:defRPr>
            </a:lvl8pPr>
            <a:lvl9pPr marL="4679660" indent="-404264" algn="l" rtl="0" fontAlgn="base">
              <a:lnSpc>
                <a:spcPct val="119000"/>
              </a:lnSpc>
              <a:spcBef>
                <a:spcPct val="20000"/>
              </a:spcBef>
              <a:spcAft>
                <a:spcPct val="0"/>
              </a:spcAft>
              <a:buClr>
                <a:schemeClr val="accent1"/>
              </a:buClr>
              <a:buFont typeface="Verdana" pitchFamily="34" charset="0"/>
              <a:buChar char="–"/>
              <a:defRPr sz="1302">
                <a:solidFill>
                  <a:schemeClr val="bg2"/>
                </a:solidFill>
                <a:latin typeface="+mn-lt"/>
              </a:defRPr>
            </a:lvl9pPr>
          </a:lstStyle>
          <a:p>
            <a:pPr marL="342900" indent="-342900">
              <a:buAutoNum type="arabicPeriod"/>
            </a:pPr>
            <a:r>
              <a:rPr lang="es-ES" altLang="en-US" dirty="0">
                <a:solidFill>
                  <a:schemeClr val="tx2"/>
                </a:solidFill>
                <a:latin typeface="+mn-lt"/>
              </a:rPr>
              <a:t>In </a:t>
            </a:r>
            <a:r>
              <a:rPr lang="en-GB" altLang="en-US" dirty="0" err="1">
                <a:solidFill>
                  <a:schemeClr val="tx2"/>
                </a:solidFill>
                <a:latin typeface="+mn-lt"/>
              </a:rPr>
              <a:t>cosolidation</a:t>
            </a:r>
            <a:r>
              <a:rPr lang="es-ES" altLang="en-US" dirty="0">
                <a:solidFill>
                  <a:schemeClr val="tx2"/>
                </a:solidFill>
                <a:latin typeface="+mn-lt"/>
              </a:rPr>
              <a:t> </a:t>
            </a:r>
            <a:r>
              <a:rPr lang="es-ES" altLang="en-US" dirty="0" err="1">
                <a:solidFill>
                  <a:schemeClr val="tx2"/>
                </a:solidFill>
                <a:latin typeface="+mn-lt"/>
              </a:rPr>
              <a:t>phase</a:t>
            </a:r>
            <a:r>
              <a:rPr lang="es-ES" altLang="en-US" dirty="0">
                <a:solidFill>
                  <a:schemeClr val="tx2"/>
                </a:solidFill>
                <a:latin typeface="+mn-lt"/>
              </a:rPr>
              <a:t> </a:t>
            </a:r>
            <a:r>
              <a:rPr lang="es-ES" altLang="en-US" dirty="0" err="1">
                <a:solidFill>
                  <a:schemeClr val="tx2"/>
                </a:solidFill>
                <a:latin typeface="+mn-lt"/>
              </a:rPr>
              <a:t>within</a:t>
            </a:r>
            <a:r>
              <a:rPr lang="es-ES" altLang="en-US" dirty="0">
                <a:solidFill>
                  <a:schemeClr val="tx2"/>
                </a:solidFill>
                <a:latin typeface="+mn-lt"/>
              </a:rPr>
              <a:t> </a:t>
            </a:r>
            <a:r>
              <a:rPr lang="es-ES" altLang="en-US" dirty="0" err="1">
                <a:solidFill>
                  <a:schemeClr val="tx2"/>
                </a:solidFill>
                <a:latin typeface="+mn-lt"/>
              </a:rPr>
              <a:t>the</a:t>
            </a:r>
            <a:r>
              <a:rPr lang="es-ES" altLang="en-US" dirty="0">
                <a:solidFill>
                  <a:schemeClr val="tx2"/>
                </a:solidFill>
                <a:latin typeface="+mn-lt"/>
              </a:rPr>
              <a:t> ESA Space Debris </a:t>
            </a:r>
            <a:r>
              <a:rPr lang="es-ES" altLang="en-US" dirty="0" err="1">
                <a:solidFill>
                  <a:schemeClr val="tx2"/>
                </a:solidFill>
                <a:latin typeface="+mn-lt"/>
              </a:rPr>
              <a:t>Mitigation</a:t>
            </a:r>
            <a:r>
              <a:rPr lang="es-ES" altLang="en-US" dirty="0">
                <a:solidFill>
                  <a:schemeClr val="tx2"/>
                </a:solidFill>
                <a:latin typeface="+mn-lt"/>
              </a:rPr>
              <a:t> </a:t>
            </a:r>
            <a:r>
              <a:rPr lang="es-ES" altLang="en-US" dirty="0" err="1">
                <a:solidFill>
                  <a:schemeClr val="tx2"/>
                </a:solidFill>
                <a:latin typeface="+mn-lt"/>
              </a:rPr>
              <a:t>Working</a:t>
            </a:r>
            <a:r>
              <a:rPr lang="es-ES" altLang="en-US" dirty="0">
                <a:solidFill>
                  <a:schemeClr val="tx2"/>
                </a:solidFill>
                <a:latin typeface="+mn-lt"/>
              </a:rPr>
              <a:t> </a:t>
            </a:r>
            <a:r>
              <a:rPr lang="es-ES" altLang="en-US" dirty="0" err="1">
                <a:solidFill>
                  <a:schemeClr val="tx2"/>
                </a:solidFill>
                <a:latin typeface="+mn-lt"/>
              </a:rPr>
              <a:t>Group</a:t>
            </a:r>
            <a:r>
              <a:rPr lang="es-ES" altLang="en-US" dirty="0">
                <a:solidFill>
                  <a:schemeClr val="tx2"/>
                </a:solidFill>
                <a:latin typeface="+mn-lt"/>
              </a:rPr>
              <a:t> -&gt; </a:t>
            </a:r>
            <a:r>
              <a:rPr lang="es-ES" altLang="en-US" dirty="0" err="1">
                <a:solidFill>
                  <a:schemeClr val="tx2"/>
                </a:solidFill>
                <a:latin typeface="+mn-lt"/>
              </a:rPr>
              <a:t>end</a:t>
            </a:r>
            <a:r>
              <a:rPr lang="es-ES" altLang="en-US" dirty="0">
                <a:solidFill>
                  <a:schemeClr val="tx2"/>
                </a:solidFill>
                <a:latin typeface="+mn-lt"/>
              </a:rPr>
              <a:t> </a:t>
            </a:r>
            <a:r>
              <a:rPr lang="es-ES" altLang="en-US" dirty="0" err="1">
                <a:solidFill>
                  <a:schemeClr val="tx2"/>
                </a:solidFill>
                <a:latin typeface="+mn-lt"/>
              </a:rPr>
              <a:t>of</a:t>
            </a:r>
            <a:r>
              <a:rPr lang="es-ES" altLang="en-US" dirty="0">
                <a:solidFill>
                  <a:schemeClr val="tx2"/>
                </a:solidFill>
                <a:latin typeface="+mn-lt"/>
              </a:rPr>
              <a:t> 2024</a:t>
            </a:r>
          </a:p>
          <a:p>
            <a:endParaRPr lang="es-ES" altLang="en-US" dirty="0">
              <a:solidFill>
                <a:schemeClr val="tx2"/>
              </a:solidFill>
              <a:latin typeface="+mn-lt"/>
            </a:endParaRPr>
          </a:p>
          <a:p>
            <a:pPr marL="342900" indent="-342900">
              <a:buFont typeface="+mj-lt"/>
              <a:buAutoNum type="arabicPeriod" startAt="2"/>
            </a:pPr>
            <a:r>
              <a:rPr lang="es-ES" altLang="en-US" dirty="0" err="1">
                <a:solidFill>
                  <a:schemeClr val="tx2"/>
                </a:solidFill>
                <a:latin typeface="+mn-lt"/>
              </a:rPr>
              <a:t>With</a:t>
            </a:r>
            <a:r>
              <a:rPr lang="es-ES" altLang="en-US" dirty="0">
                <a:solidFill>
                  <a:schemeClr val="tx2"/>
                </a:solidFill>
                <a:latin typeface="+mn-lt"/>
              </a:rPr>
              <a:t> </a:t>
            </a:r>
            <a:r>
              <a:rPr lang="es-ES" altLang="en-US" dirty="0" err="1">
                <a:solidFill>
                  <a:schemeClr val="tx2"/>
                </a:solidFill>
                <a:latin typeface="+mn-lt"/>
              </a:rPr>
              <a:t>annexes</a:t>
            </a:r>
            <a:r>
              <a:rPr lang="es-ES" altLang="en-US" dirty="0">
                <a:solidFill>
                  <a:schemeClr val="tx2"/>
                </a:solidFill>
                <a:latin typeface="+mn-lt"/>
              </a:rPr>
              <a:t> </a:t>
            </a:r>
            <a:r>
              <a:rPr lang="es-ES" altLang="en-US" dirty="0" err="1">
                <a:solidFill>
                  <a:schemeClr val="tx2"/>
                </a:solidFill>
                <a:latin typeface="+mn-lt"/>
              </a:rPr>
              <a:t>with</a:t>
            </a:r>
            <a:r>
              <a:rPr lang="es-ES" altLang="en-US" dirty="0">
                <a:solidFill>
                  <a:schemeClr val="tx2"/>
                </a:solidFill>
                <a:latin typeface="+mn-lt"/>
              </a:rPr>
              <a:t> </a:t>
            </a:r>
            <a:r>
              <a:rPr lang="es-ES" altLang="en-US" dirty="0" err="1">
                <a:solidFill>
                  <a:schemeClr val="tx2"/>
                </a:solidFill>
                <a:latin typeface="+mn-lt"/>
              </a:rPr>
              <a:t>showcase</a:t>
            </a:r>
            <a:r>
              <a:rPr lang="es-ES" altLang="en-US" dirty="0">
                <a:solidFill>
                  <a:schemeClr val="tx2"/>
                </a:solidFill>
                <a:latin typeface="+mn-lt"/>
              </a:rPr>
              <a:t> </a:t>
            </a:r>
            <a:r>
              <a:rPr lang="es-ES" altLang="en-US" dirty="0" err="1">
                <a:solidFill>
                  <a:schemeClr val="tx2"/>
                </a:solidFill>
                <a:latin typeface="+mn-lt"/>
              </a:rPr>
              <a:t>examples</a:t>
            </a:r>
            <a:r>
              <a:rPr lang="es-ES" altLang="en-US" dirty="0">
                <a:solidFill>
                  <a:schemeClr val="tx2"/>
                </a:solidFill>
                <a:latin typeface="+mn-lt"/>
              </a:rPr>
              <a:t> (</a:t>
            </a:r>
            <a:r>
              <a:rPr lang="es-ES" altLang="en-US" dirty="0">
                <a:solidFill>
                  <a:schemeClr val="tx2"/>
                </a:solidFill>
                <a:latin typeface="+mn-lt"/>
                <a:hlinkClick r:id="rId3"/>
              </a:rPr>
              <a:t>https://indico.esa.int/event/541/</a:t>
            </a:r>
            <a:r>
              <a:rPr lang="es-ES" altLang="en-US" dirty="0">
                <a:solidFill>
                  <a:schemeClr val="tx2"/>
                </a:solidFill>
                <a:latin typeface="+mn-lt"/>
              </a:rPr>
              <a:t>):</a:t>
            </a:r>
          </a:p>
          <a:p>
            <a:pPr marL="1124226" lvl="1" indent="-342900">
              <a:buFont typeface="Arial" panose="020B0604020202020204" pitchFamily="34" charset="0"/>
              <a:buChar char="•"/>
            </a:pPr>
            <a:r>
              <a:rPr lang="es-ES" altLang="en-US" dirty="0" err="1">
                <a:solidFill>
                  <a:schemeClr val="tx2"/>
                </a:solidFill>
                <a:latin typeface="+mn-lt"/>
              </a:rPr>
              <a:t>Cubesat</a:t>
            </a:r>
            <a:r>
              <a:rPr lang="es-ES" altLang="en-US" dirty="0">
                <a:solidFill>
                  <a:schemeClr val="tx2"/>
                </a:solidFill>
                <a:latin typeface="+mn-lt"/>
              </a:rPr>
              <a:t> </a:t>
            </a:r>
            <a:r>
              <a:rPr lang="es-ES" altLang="en-US" dirty="0" err="1">
                <a:solidFill>
                  <a:schemeClr val="tx2"/>
                </a:solidFill>
                <a:latin typeface="+mn-lt"/>
              </a:rPr>
              <a:t>type</a:t>
            </a:r>
            <a:r>
              <a:rPr lang="es-ES" altLang="en-US" dirty="0">
                <a:solidFill>
                  <a:schemeClr val="tx2"/>
                </a:solidFill>
                <a:latin typeface="+mn-lt"/>
              </a:rPr>
              <a:t> </a:t>
            </a:r>
            <a:r>
              <a:rPr lang="es-ES" altLang="en-US" dirty="0" err="1">
                <a:solidFill>
                  <a:schemeClr val="tx2"/>
                </a:solidFill>
                <a:latin typeface="+mn-lt"/>
              </a:rPr>
              <a:t>mission</a:t>
            </a:r>
            <a:endParaRPr lang="es-ES" altLang="en-US" dirty="0">
              <a:solidFill>
                <a:schemeClr val="tx2"/>
              </a:solidFill>
              <a:latin typeface="+mn-lt"/>
            </a:endParaRPr>
          </a:p>
          <a:p>
            <a:pPr marL="1124226" lvl="1" indent="-342900">
              <a:buFont typeface="Arial" panose="020B0604020202020204" pitchFamily="34" charset="0"/>
              <a:buChar char="•"/>
            </a:pPr>
            <a:r>
              <a:rPr lang="es-ES" altLang="en-US" dirty="0">
                <a:solidFill>
                  <a:schemeClr val="tx2"/>
                </a:solidFill>
                <a:latin typeface="+mn-lt"/>
              </a:rPr>
              <a:t>Box-</a:t>
            </a:r>
            <a:r>
              <a:rPr lang="es-ES" altLang="en-US" dirty="0" err="1">
                <a:solidFill>
                  <a:schemeClr val="tx2"/>
                </a:solidFill>
                <a:latin typeface="+mn-lt"/>
              </a:rPr>
              <a:t>wing</a:t>
            </a:r>
            <a:r>
              <a:rPr lang="es-ES" altLang="en-US" dirty="0">
                <a:solidFill>
                  <a:schemeClr val="tx2"/>
                </a:solidFill>
                <a:latin typeface="+mn-lt"/>
              </a:rPr>
              <a:t> </a:t>
            </a:r>
            <a:r>
              <a:rPr lang="es-ES" altLang="en-US" dirty="0" err="1">
                <a:solidFill>
                  <a:schemeClr val="tx2"/>
                </a:solidFill>
                <a:latin typeface="+mn-lt"/>
              </a:rPr>
              <a:t>type</a:t>
            </a:r>
            <a:r>
              <a:rPr lang="es-ES" altLang="en-US" dirty="0">
                <a:solidFill>
                  <a:schemeClr val="tx2"/>
                </a:solidFill>
                <a:latin typeface="+mn-lt"/>
              </a:rPr>
              <a:t> mis</a:t>
            </a:r>
            <a:r>
              <a:rPr lang="en-GB" altLang="en-US" dirty="0" err="1">
                <a:solidFill>
                  <a:schemeClr val="tx2"/>
                </a:solidFill>
                <a:latin typeface="+mn-lt"/>
              </a:rPr>
              <a:t>sion</a:t>
            </a:r>
            <a:r>
              <a:rPr lang="es-ES" altLang="en-US" dirty="0">
                <a:solidFill>
                  <a:schemeClr val="tx2"/>
                </a:solidFill>
                <a:latin typeface="+mn-lt"/>
              </a:rPr>
              <a:t> in GTO</a:t>
            </a:r>
          </a:p>
          <a:p>
            <a:pPr marL="1124226" lvl="1" indent="-342900">
              <a:buFont typeface="Arial" panose="020B0604020202020204" pitchFamily="34" charset="0"/>
              <a:buChar char="•"/>
            </a:pPr>
            <a:r>
              <a:rPr lang="es-ES" altLang="en-US" dirty="0" err="1">
                <a:solidFill>
                  <a:schemeClr val="tx2"/>
                </a:solidFill>
                <a:latin typeface="+mn-lt"/>
              </a:rPr>
              <a:t>Constellations</a:t>
            </a:r>
            <a:r>
              <a:rPr lang="es-ES" altLang="en-US" dirty="0">
                <a:solidFill>
                  <a:schemeClr val="tx2"/>
                </a:solidFill>
                <a:latin typeface="+mn-lt"/>
              </a:rPr>
              <a:t> </a:t>
            </a:r>
            <a:r>
              <a:rPr lang="es-ES" altLang="en-US" dirty="0" err="1">
                <a:solidFill>
                  <a:schemeClr val="tx2"/>
                </a:solidFill>
                <a:latin typeface="+mn-lt"/>
              </a:rPr>
              <a:t>of</a:t>
            </a:r>
            <a:r>
              <a:rPr lang="es-ES" altLang="en-US" dirty="0">
                <a:solidFill>
                  <a:schemeClr val="tx2"/>
                </a:solidFill>
                <a:latin typeface="+mn-lt"/>
              </a:rPr>
              <a:t> </a:t>
            </a:r>
            <a:r>
              <a:rPr lang="es-ES" altLang="en-US" dirty="0" err="1">
                <a:solidFill>
                  <a:schemeClr val="tx2"/>
                </a:solidFill>
                <a:latin typeface="+mn-lt"/>
              </a:rPr>
              <a:t>small</a:t>
            </a:r>
            <a:r>
              <a:rPr lang="es-ES" altLang="en-US" dirty="0">
                <a:solidFill>
                  <a:schemeClr val="tx2"/>
                </a:solidFill>
                <a:latin typeface="+mn-lt"/>
              </a:rPr>
              <a:t> </a:t>
            </a:r>
            <a:r>
              <a:rPr lang="es-ES" altLang="en-US" dirty="0" err="1">
                <a:solidFill>
                  <a:schemeClr val="tx2"/>
                </a:solidFill>
                <a:latin typeface="+mn-lt"/>
              </a:rPr>
              <a:t>satellites</a:t>
            </a:r>
            <a:endParaRPr lang="en-DE" altLang="en-US" dirty="0">
              <a:solidFill>
                <a:schemeClr val="tx2"/>
              </a:solidFill>
              <a:latin typeface="+mn-lt"/>
            </a:endParaRPr>
          </a:p>
        </p:txBody>
      </p:sp>
    </p:spTree>
    <p:extLst>
      <p:ext uri="{BB962C8B-B14F-4D97-AF65-F5344CB8AC3E}">
        <p14:creationId xmlns:p14="http://schemas.microsoft.com/office/powerpoint/2010/main" val="4291606887"/>
      </p:ext>
    </p:extLst>
  </p:cSld>
  <p:clrMapOvr>
    <a:masterClrMapping/>
  </p:clrMapOvr>
</p:sld>
</file>

<file path=ppt/theme/theme1.xml><?xml version="1.0" encoding="utf-8"?>
<a:theme xmlns:a="http://schemas.openxmlformats.org/drawingml/2006/main" name="ESA_Presentation_DARK">
  <a:themeElements>
    <a:clrScheme name="ESA Presentation 2020 Dark">
      <a:dk1>
        <a:srgbClr val="003249"/>
      </a:dk1>
      <a:lt1>
        <a:srgbClr val="FEFFFF"/>
      </a:lt1>
      <a:dk2>
        <a:srgbClr val="335E6E"/>
      </a:dk2>
      <a:lt2>
        <a:srgbClr val="E7E8E3"/>
      </a:lt2>
      <a:accent1>
        <a:srgbClr val="00AE9C"/>
      </a:accent1>
      <a:accent2>
        <a:srgbClr val="EC1A2F"/>
      </a:accent2>
      <a:accent3>
        <a:srgbClr val="FBAB18"/>
      </a:accent3>
      <a:accent4>
        <a:srgbClr val="009BDA"/>
      </a:accent4>
      <a:accent5>
        <a:srgbClr val="8096A6"/>
      </a:accent5>
      <a:accent6>
        <a:srgbClr val="E7E8E3"/>
      </a:accent6>
      <a:hlink>
        <a:srgbClr val="6DCFF6"/>
      </a:hlink>
      <a:folHlink>
        <a:srgbClr val="009BD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sa presentation 1">
        <a:dk1>
          <a:srgbClr val="4D4F53"/>
        </a:dk1>
        <a:lt1>
          <a:srgbClr val="FFFFFF"/>
        </a:lt1>
        <a:dk2>
          <a:srgbClr val="D0103A"/>
        </a:dk2>
        <a:lt2>
          <a:srgbClr val="000000"/>
        </a:lt2>
        <a:accent1>
          <a:srgbClr val="00338D"/>
        </a:accent1>
        <a:accent2>
          <a:srgbClr val="008542"/>
        </a:accent2>
        <a:accent3>
          <a:srgbClr val="FFFFFF"/>
        </a:accent3>
        <a:accent4>
          <a:srgbClr val="404246"/>
        </a:accent4>
        <a:accent5>
          <a:srgbClr val="AAADC5"/>
        </a:accent5>
        <a:accent6>
          <a:srgbClr val="00783B"/>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2">
        <a:dk1>
          <a:srgbClr val="4D4F53"/>
        </a:dk1>
        <a:lt1>
          <a:srgbClr val="FFFFFF"/>
        </a:lt1>
        <a:dk2>
          <a:srgbClr val="D0103A"/>
        </a:dk2>
        <a:lt2>
          <a:srgbClr val="000000"/>
        </a:lt2>
        <a:accent1>
          <a:srgbClr val="0098DB"/>
        </a:accent1>
        <a:accent2>
          <a:srgbClr val="008542"/>
        </a:accent2>
        <a:accent3>
          <a:srgbClr val="FFFFFF"/>
        </a:accent3>
        <a:accent4>
          <a:srgbClr val="404246"/>
        </a:accent4>
        <a:accent5>
          <a:srgbClr val="AACAEA"/>
        </a:accent5>
        <a:accent6>
          <a:srgbClr val="00783B"/>
        </a:accent6>
        <a:hlink>
          <a:srgbClr val="E37222"/>
        </a:hlink>
        <a:folHlink>
          <a:srgbClr val="00338D"/>
        </a:folHlink>
      </a:clrScheme>
      <a:clrMap bg1="lt1" tx1="dk1" bg2="lt2" tx2="dk2" accent1="accent1" accent2="accent2" accent3="accent3" accent4="accent4" accent5="accent5" accent6="accent6" hlink="hlink" folHlink="folHlink"/>
    </a:extraClrScheme>
    <a:extraClrScheme>
      <a:clrScheme name="Esa presentation 3">
        <a:dk1>
          <a:srgbClr val="4D4F53"/>
        </a:dk1>
        <a:lt1>
          <a:srgbClr val="FFFFFF"/>
        </a:lt1>
        <a:dk2>
          <a:srgbClr val="D0103A"/>
        </a:dk2>
        <a:lt2>
          <a:srgbClr val="000000"/>
        </a:lt2>
        <a:accent1>
          <a:srgbClr val="008542"/>
        </a:accent1>
        <a:accent2>
          <a:srgbClr val="003397"/>
        </a:accent2>
        <a:accent3>
          <a:srgbClr val="FFFFFF"/>
        </a:accent3>
        <a:accent4>
          <a:srgbClr val="404246"/>
        </a:accent4>
        <a:accent5>
          <a:srgbClr val="AAC2B0"/>
        </a:accent5>
        <a:accent6>
          <a:srgbClr val="002D88"/>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4">
        <a:dk1>
          <a:srgbClr val="4D4F53"/>
        </a:dk1>
        <a:lt1>
          <a:srgbClr val="FFFFFF"/>
        </a:lt1>
        <a:dk2>
          <a:srgbClr val="D0103A"/>
        </a:dk2>
        <a:lt2>
          <a:srgbClr val="000000"/>
        </a:lt2>
        <a:accent1>
          <a:srgbClr val="E37222"/>
        </a:accent1>
        <a:accent2>
          <a:srgbClr val="008542"/>
        </a:accent2>
        <a:accent3>
          <a:srgbClr val="FFFFFF"/>
        </a:accent3>
        <a:accent4>
          <a:srgbClr val="404246"/>
        </a:accent4>
        <a:accent5>
          <a:srgbClr val="EFBCAB"/>
        </a:accent5>
        <a:accent6>
          <a:srgbClr val="00783B"/>
        </a:accent6>
        <a:hlink>
          <a:srgbClr val="00338D"/>
        </a:hlink>
        <a:folHlink>
          <a:srgbClr val="0098DB"/>
        </a:folHlink>
      </a:clrScheme>
      <a:clrMap bg1="lt1" tx1="dk1" bg2="lt2" tx2="dk2" accent1="accent1" accent2="accent2" accent3="accent3" accent4="accent4" accent5="accent5" accent6="accent6" hlink="hlink" folHlink="folHlink"/>
    </a:extraClrScheme>
    <a:extraClrScheme>
      <a:clrScheme name="Esa presentation 5">
        <a:dk1>
          <a:srgbClr val="4D4F53"/>
        </a:dk1>
        <a:lt1>
          <a:srgbClr val="FFFFFF"/>
        </a:lt1>
        <a:dk2>
          <a:srgbClr val="00338D"/>
        </a:dk2>
        <a:lt2>
          <a:srgbClr val="000000"/>
        </a:lt2>
        <a:accent1>
          <a:srgbClr val="D0103A"/>
        </a:accent1>
        <a:accent2>
          <a:srgbClr val="008542"/>
        </a:accent2>
        <a:accent3>
          <a:srgbClr val="FFFFFF"/>
        </a:accent3>
        <a:accent4>
          <a:srgbClr val="404246"/>
        </a:accent4>
        <a:accent5>
          <a:srgbClr val="E4AAAE"/>
        </a:accent5>
        <a:accent6>
          <a:srgbClr val="00783B"/>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6">
        <a:dk1>
          <a:srgbClr val="000000"/>
        </a:dk1>
        <a:lt1>
          <a:srgbClr val="FFFFFF"/>
        </a:lt1>
        <a:dk2>
          <a:srgbClr val="747678"/>
        </a:dk2>
        <a:lt2>
          <a:srgbClr val="4D4F53"/>
        </a:lt2>
        <a:accent1>
          <a:srgbClr val="00338D"/>
        </a:accent1>
        <a:accent2>
          <a:srgbClr val="D5D6D2"/>
        </a:accent2>
        <a:accent3>
          <a:srgbClr val="FFFFFF"/>
        </a:accent3>
        <a:accent4>
          <a:srgbClr val="000000"/>
        </a:accent4>
        <a:accent5>
          <a:srgbClr val="AAADC5"/>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7">
        <a:dk1>
          <a:srgbClr val="000000"/>
        </a:dk1>
        <a:lt1>
          <a:srgbClr val="FFFFFF"/>
        </a:lt1>
        <a:dk2>
          <a:srgbClr val="747678"/>
        </a:dk2>
        <a:lt2>
          <a:srgbClr val="4D4F53"/>
        </a:lt2>
        <a:accent1>
          <a:srgbClr val="0098DB"/>
        </a:accent1>
        <a:accent2>
          <a:srgbClr val="D5D6D2"/>
        </a:accent2>
        <a:accent3>
          <a:srgbClr val="FFFFFF"/>
        </a:accent3>
        <a:accent4>
          <a:srgbClr val="000000"/>
        </a:accent4>
        <a:accent5>
          <a:srgbClr val="AACAEA"/>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8">
        <a:dk1>
          <a:srgbClr val="000000"/>
        </a:dk1>
        <a:lt1>
          <a:srgbClr val="FFFFFF"/>
        </a:lt1>
        <a:dk2>
          <a:srgbClr val="747678"/>
        </a:dk2>
        <a:lt2>
          <a:srgbClr val="4D4F53"/>
        </a:lt2>
        <a:accent1>
          <a:srgbClr val="008542"/>
        </a:accent1>
        <a:accent2>
          <a:srgbClr val="D5D6D2"/>
        </a:accent2>
        <a:accent3>
          <a:srgbClr val="FFFFFF"/>
        </a:accent3>
        <a:accent4>
          <a:srgbClr val="000000"/>
        </a:accent4>
        <a:accent5>
          <a:srgbClr val="AAC2B0"/>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9">
        <a:dk1>
          <a:srgbClr val="000000"/>
        </a:dk1>
        <a:lt1>
          <a:srgbClr val="FFFFFF"/>
        </a:lt1>
        <a:dk2>
          <a:srgbClr val="747678"/>
        </a:dk2>
        <a:lt2>
          <a:srgbClr val="4D4F53"/>
        </a:lt2>
        <a:accent1>
          <a:srgbClr val="E37222"/>
        </a:accent1>
        <a:accent2>
          <a:srgbClr val="D5D6D2"/>
        </a:accent2>
        <a:accent3>
          <a:srgbClr val="FFFFFF"/>
        </a:accent3>
        <a:accent4>
          <a:srgbClr val="000000"/>
        </a:accent4>
        <a:accent5>
          <a:srgbClr val="EFBCAB"/>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10">
        <a:dk1>
          <a:srgbClr val="000000"/>
        </a:dk1>
        <a:lt1>
          <a:srgbClr val="FFFFFF"/>
        </a:lt1>
        <a:dk2>
          <a:srgbClr val="747678"/>
        </a:dk2>
        <a:lt2>
          <a:srgbClr val="4D4F53"/>
        </a:lt2>
        <a:accent1>
          <a:srgbClr val="D0103A"/>
        </a:accent1>
        <a:accent2>
          <a:srgbClr val="D5D6D2"/>
        </a:accent2>
        <a:accent3>
          <a:srgbClr val="FFFFFF"/>
        </a:accent3>
        <a:accent4>
          <a:srgbClr val="000000"/>
        </a:accent4>
        <a:accent5>
          <a:srgbClr val="E4AAAE"/>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11">
        <a:dk1>
          <a:srgbClr val="000000"/>
        </a:dk1>
        <a:lt1>
          <a:srgbClr val="FFFFFF"/>
        </a:lt1>
        <a:dk2>
          <a:srgbClr val="747678"/>
        </a:dk2>
        <a:lt2>
          <a:srgbClr val="4D4F53"/>
        </a:lt2>
        <a:accent1>
          <a:srgbClr val="8B8D8E"/>
        </a:accent1>
        <a:accent2>
          <a:srgbClr val="D5D6D2"/>
        </a:accent2>
        <a:accent3>
          <a:srgbClr val="FFFFFF"/>
        </a:accent3>
        <a:accent4>
          <a:srgbClr val="000000"/>
        </a:accent4>
        <a:accent5>
          <a:srgbClr val="C4C5C6"/>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2020_ESA_Presentation.potx" id="{8967B6AB-2C75-400A-B182-0E6B80AF08E2}" vid="{9330923B-8557-418D-B6D0-2539E05C9992}"/>
    </a:ext>
  </a:extLst>
</a:theme>
</file>

<file path=ppt/theme/theme2.xml><?xml version="1.0" encoding="utf-8"?>
<a:theme xmlns:a="http://schemas.openxmlformats.org/drawingml/2006/main" name="ESA_Presentation_DARK_BG">
  <a:themeElements>
    <a:clrScheme name="ESA Presentation 2020 Dark">
      <a:dk1>
        <a:srgbClr val="003249"/>
      </a:dk1>
      <a:lt1>
        <a:srgbClr val="FEFFFF"/>
      </a:lt1>
      <a:dk2>
        <a:srgbClr val="335E6E"/>
      </a:dk2>
      <a:lt2>
        <a:srgbClr val="E7E8E3"/>
      </a:lt2>
      <a:accent1>
        <a:srgbClr val="00AE9C"/>
      </a:accent1>
      <a:accent2>
        <a:srgbClr val="EC1A2F"/>
      </a:accent2>
      <a:accent3>
        <a:srgbClr val="FBAB18"/>
      </a:accent3>
      <a:accent4>
        <a:srgbClr val="009BDA"/>
      </a:accent4>
      <a:accent5>
        <a:srgbClr val="8096A6"/>
      </a:accent5>
      <a:accent6>
        <a:srgbClr val="E7E8E3"/>
      </a:accent6>
      <a:hlink>
        <a:srgbClr val="6DCFF6"/>
      </a:hlink>
      <a:folHlink>
        <a:srgbClr val="009BD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sa presentation 1">
        <a:dk1>
          <a:srgbClr val="4D4F53"/>
        </a:dk1>
        <a:lt1>
          <a:srgbClr val="FFFFFF"/>
        </a:lt1>
        <a:dk2>
          <a:srgbClr val="D0103A"/>
        </a:dk2>
        <a:lt2>
          <a:srgbClr val="000000"/>
        </a:lt2>
        <a:accent1>
          <a:srgbClr val="00338D"/>
        </a:accent1>
        <a:accent2>
          <a:srgbClr val="008542"/>
        </a:accent2>
        <a:accent3>
          <a:srgbClr val="FFFFFF"/>
        </a:accent3>
        <a:accent4>
          <a:srgbClr val="404246"/>
        </a:accent4>
        <a:accent5>
          <a:srgbClr val="AAADC5"/>
        </a:accent5>
        <a:accent6>
          <a:srgbClr val="00783B"/>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2">
        <a:dk1>
          <a:srgbClr val="4D4F53"/>
        </a:dk1>
        <a:lt1>
          <a:srgbClr val="FFFFFF"/>
        </a:lt1>
        <a:dk2>
          <a:srgbClr val="D0103A"/>
        </a:dk2>
        <a:lt2>
          <a:srgbClr val="000000"/>
        </a:lt2>
        <a:accent1>
          <a:srgbClr val="0098DB"/>
        </a:accent1>
        <a:accent2>
          <a:srgbClr val="008542"/>
        </a:accent2>
        <a:accent3>
          <a:srgbClr val="FFFFFF"/>
        </a:accent3>
        <a:accent4>
          <a:srgbClr val="404246"/>
        </a:accent4>
        <a:accent5>
          <a:srgbClr val="AACAEA"/>
        </a:accent5>
        <a:accent6>
          <a:srgbClr val="00783B"/>
        </a:accent6>
        <a:hlink>
          <a:srgbClr val="E37222"/>
        </a:hlink>
        <a:folHlink>
          <a:srgbClr val="00338D"/>
        </a:folHlink>
      </a:clrScheme>
      <a:clrMap bg1="lt1" tx1="dk1" bg2="lt2" tx2="dk2" accent1="accent1" accent2="accent2" accent3="accent3" accent4="accent4" accent5="accent5" accent6="accent6" hlink="hlink" folHlink="folHlink"/>
    </a:extraClrScheme>
    <a:extraClrScheme>
      <a:clrScheme name="Esa presentation 3">
        <a:dk1>
          <a:srgbClr val="4D4F53"/>
        </a:dk1>
        <a:lt1>
          <a:srgbClr val="FFFFFF"/>
        </a:lt1>
        <a:dk2>
          <a:srgbClr val="D0103A"/>
        </a:dk2>
        <a:lt2>
          <a:srgbClr val="000000"/>
        </a:lt2>
        <a:accent1>
          <a:srgbClr val="008542"/>
        </a:accent1>
        <a:accent2>
          <a:srgbClr val="003397"/>
        </a:accent2>
        <a:accent3>
          <a:srgbClr val="FFFFFF"/>
        </a:accent3>
        <a:accent4>
          <a:srgbClr val="404246"/>
        </a:accent4>
        <a:accent5>
          <a:srgbClr val="AAC2B0"/>
        </a:accent5>
        <a:accent6>
          <a:srgbClr val="002D88"/>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4">
        <a:dk1>
          <a:srgbClr val="4D4F53"/>
        </a:dk1>
        <a:lt1>
          <a:srgbClr val="FFFFFF"/>
        </a:lt1>
        <a:dk2>
          <a:srgbClr val="D0103A"/>
        </a:dk2>
        <a:lt2>
          <a:srgbClr val="000000"/>
        </a:lt2>
        <a:accent1>
          <a:srgbClr val="E37222"/>
        </a:accent1>
        <a:accent2>
          <a:srgbClr val="008542"/>
        </a:accent2>
        <a:accent3>
          <a:srgbClr val="FFFFFF"/>
        </a:accent3>
        <a:accent4>
          <a:srgbClr val="404246"/>
        </a:accent4>
        <a:accent5>
          <a:srgbClr val="EFBCAB"/>
        </a:accent5>
        <a:accent6>
          <a:srgbClr val="00783B"/>
        </a:accent6>
        <a:hlink>
          <a:srgbClr val="00338D"/>
        </a:hlink>
        <a:folHlink>
          <a:srgbClr val="0098DB"/>
        </a:folHlink>
      </a:clrScheme>
      <a:clrMap bg1="lt1" tx1="dk1" bg2="lt2" tx2="dk2" accent1="accent1" accent2="accent2" accent3="accent3" accent4="accent4" accent5="accent5" accent6="accent6" hlink="hlink" folHlink="folHlink"/>
    </a:extraClrScheme>
    <a:extraClrScheme>
      <a:clrScheme name="Esa presentation 5">
        <a:dk1>
          <a:srgbClr val="4D4F53"/>
        </a:dk1>
        <a:lt1>
          <a:srgbClr val="FFFFFF"/>
        </a:lt1>
        <a:dk2>
          <a:srgbClr val="00338D"/>
        </a:dk2>
        <a:lt2>
          <a:srgbClr val="000000"/>
        </a:lt2>
        <a:accent1>
          <a:srgbClr val="D0103A"/>
        </a:accent1>
        <a:accent2>
          <a:srgbClr val="008542"/>
        </a:accent2>
        <a:accent3>
          <a:srgbClr val="FFFFFF"/>
        </a:accent3>
        <a:accent4>
          <a:srgbClr val="404246"/>
        </a:accent4>
        <a:accent5>
          <a:srgbClr val="E4AAAE"/>
        </a:accent5>
        <a:accent6>
          <a:srgbClr val="00783B"/>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6">
        <a:dk1>
          <a:srgbClr val="000000"/>
        </a:dk1>
        <a:lt1>
          <a:srgbClr val="FFFFFF"/>
        </a:lt1>
        <a:dk2>
          <a:srgbClr val="747678"/>
        </a:dk2>
        <a:lt2>
          <a:srgbClr val="4D4F53"/>
        </a:lt2>
        <a:accent1>
          <a:srgbClr val="00338D"/>
        </a:accent1>
        <a:accent2>
          <a:srgbClr val="D5D6D2"/>
        </a:accent2>
        <a:accent3>
          <a:srgbClr val="FFFFFF"/>
        </a:accent3>
        <a:accent4>
          <a:srgbClr val="000000"/>
        </a:accent4>
        <a:accent5>
          <a:srgbClr val="AAADC5"/>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7">
        <a:dk1>
          <a:srgbClr val="000000"/>
        </a:dk1>
        <a:lt1>
          <a:srgbClr val="FFFFFF"/>
        </a:lt1>
        <a:dk2>
          <a:srgbClr val="747678"/>
        </a:dk2>
        <a:lt2>
          <a:srgbClr val="4D4F53"/>
        </a:lt2>
        <a:accent1>
          <a:srgbClr val="0098DB"/>
        </a:accent1>
        <a:accent2>
          <a:srgbClr val="D5D6D2"/>
        </a:accent2>
        <a:accent3>
          <a:srgbClr val="FFFFFF"/>
        </a:accent3>
        <a:accent4>
          <a:srgbClr val="000000"/>
        </a:accent4>
        <a:accent5>
          <a:srgbClr val="AACAEA"/>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8">
        <a:dk1>
          <a:srgbClr val="000000"/>
        </a:dk1>
        <a:lt1>
          <a:srgbClr val="FFFFFF"/>
        </a:lt1>
        <a:dk2>
          <a:srgbClr val="747678"/>
        </a:dk2>
        <a:lt2>
          <a:srgbClr val="4D4F53"/>
        </a:lt2>
        <a:accent1>
          <a:srgbClr val="008542"/>
        </a:accent1>
        <a:accent2>
          <a:srgbClr val="D5D6D2"/>
        </a:accent2>
        <a:accent3>
          <a:srgbClr val="FFFFFF"/>
        </a:accent3>
        <a:accent4>
          <a:srgbClr val="000000"/>
        </a:accent4>
        <a:accent5>
          <a:srgbClr val="AAC2B0"/>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9">
        <a:dk1>
          <a:srgbClr val="000000"/>
        </a:dk1>
        <a:lt1>
          <a:srgbClr val="FFFFFF"/>
        </a:lt1>
        <a:dk2>
          <a:srgbClr val="747678"/>
        </a:dk2>
        <a:lt2>
          <a:srgbClr val="4D4F53"/>
        </a:lt2>
        <a:accent1>
          <a:srgbClr val="E37222"/>
        </a:accent1>
        <a:accent2>
          <a:srgbClr val="D5D6D2"/>
        </a:accent2>
        <a:accent3>
          <a:srgbClr val="FFFFFF"/>
        </a:accent3>
        <a:accent4>
          <a:srgbClr val="000000"/>
        </a:accent4>
        <a:accent5>
          <a:srgbClr val="EFBCAB"/>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10">
        <a:dk1>
          <a:srgbClr val="000000"/>
        </a:dk1>
        <a:lt1>
          <a:srgbClr val="FFFFFF"/>
        </a:lt1>
        <a:dk2>
          <a:srgbClr val="747678"/>
        </a:dk2>
        <a:lt2>
          <a:srgbClr val="4D4F53"/>
        </a:lt2>
        <a:accent1>
          <a:srgbClr val="D0103A"/>
        </a:accent1>
        <a:accent2>
          <a:srgbClr val="D5D6D2"/>
        </a:accent2>
        <a:accent3>
          <a:srgbClr val="FFFFFF"/>
        </a:accent3>
        <a:accent4>
          <a:srgbClr val="000000"/>
        </a:accent4>
        <a:accent5>
          <a:srgbClr val="E4AAAE"/>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11">
        <a:dk1>
          <a:srgbClr val="000000"/>
        </a:dk1>
        <a:lt1>
          <a:srgbClr val="FFFFFF"/>
        </a:lt1>
        <a:dk2>
          <a:srgbClr val="747678"/>
        </a:dk2>
        <a:lt2>
          <a:srgbClr val="4D4F53"/>
        </a:lt2>
        <a:accent1>
          <a:srgbClr val="8B8D8E"/>
        </a:accent1>
        <a:accent2>
          <a:srgbClr val="D5D6D2"/>
        </a:accent2>
        <a:accent3>
          <a:srgbClr val="FFFFFF"/>
        </a:accent3>
        <a:accent4>
          <a:srgbClr val="000000"/>
        </a:accent4>
        <a:accent5>
          <a:srgbClr val="C4C5C6"/>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2020_ESA_Presentation.potx" id="{8967B6AB-2C75-400A-B182-0E6B80AF08E2}" vid="{0DBC44A8-7EC4-4182-BF87-7936273255B5}"/>
    </a:ext>
  </a:extLst>
</a:theme>
</file>

<file path=ppt/theme/theme3.xml><?xml version="1.0" encoding="utf-8"?>
<a:theme xmlns:a="http://schemas.openxmlformats.org/drawingml/2006/main" name="ESA_Presentation_CLEAR">
  <a:themeElements>
    <a:clrScheme name="ESA Presentation 2020 Light">
      <a:dk1>
        <a:srgbClr val="003249"/>
      </a:dk1>
      <a:lt1>
        <a:srgbClr val="FEFFFF"/>
      </a:lt1>
      <a:dk2>
        <a:srgbClr val="335E6E"/>
      </a:dk2>
      <a:lt2>
        <a:srgbClr val="E7E8E3"/>
      </a:lt2>
      <a:accent1>
        <a:srgbClr val="75C8AE"/>
      </a:accent1>
      <a:accent2>
        <a:srgbClr val="F06669"/>
      </a:accent2>
      <a:accent3>
        <a:srgbClr val="FFCC4D"/>
      </a:accent3>
      <a:accent4>
        <a:srgbClr val="6DCFF6"/>
      </a:accent4>
      <a:accent5>
        <a:srgbClr val="8096A6"/>
      </a:accent5>
      <a:accent6>
        <a:srgbClr val="E7E8E3"/>
      </a:accent6>
      <a:hlink>
        <a:srgbClr val="009BDA"/>
      </a:hlink>
      <a:folHlink>
        <a:srgbClr val="75C8A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sa presentation 1">
        <a:dk1>
          <a:srgbClr val="4D4F53"/>
        </a:dk1>
        <a:lt1>
          <a:srgbClr val="FFFFFF"/>
        </a:lt1>
        <a:dk2>
          <a:srgbClr val="D0103A"/>
        </a:dk2>
        <a:lt2>
          <a:srgbClr val="000000"/>
        </a:lt2>
        <a:accent1>
          <a:srgbClr val="00338D"/>
        </a:accent1>
        <a:accent2>
          <a:srgbClr val="008542"/>
        </a:accent2>
        <a:accent3>
          <a:srgbClr val="FFFFFF"/>
        </a:accent3>
        <a:accent4>
          <a:srgbClr val="404246"/>
        </a:accent4>
        <a:accent5>
          <a:srgbClr val="AAADC5"/>
        </a:accent5>
        <a:accent6>
          <a:srgbClr val="00783B"/>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2">
        <a:dk1>
          <a:srgbClr val="4D4F53"/>
        </a:dk1>
        <a:lt1>
          <a:srgbClr val="FFFFFF"/>
        </a:lt1>
        <a:dk2>
          <a:srgbClr val="D0103A"/>
        </a:dk2>
        <a:lt2>
          <a:srgbClr val="000000"/>
        </a:lt2>
        <a:accent1>
          <a:srgbClr val="0098DB"/>
        </a:accent1>
        <a:accent2>
          <a:srgbClr val="008542"/>
        </a:accent2>
        <a:accent3>
          <a:srgbClr val="FFFFFF"/>
        </a:accent3>
        <a:accent4>
          <a:srgbClr val="404246"/>
        </a:accent4>
        <a:accent5>
          <a:srgbClr val="AACAEA"/>
        </a:accent5>
        <a:accent6>
          <a:srgbClr val="00783B"/>
        </a:accent6>
        <a:hlink>
          <a:srgbClr val="E37222"/>
        </a:hlink>
        <a:folHlink>
          <a:srgbClr val="00338D"/>
        </a:folHlink>
      </a:clrScheme>
      <a:clrMap bg1="lt1" tx1="dk1" bg2="lt2" tx2="dk2" accent1="accent1" accent2="accent2" accent3="accent3" accent4="accent4" accent5="accent5" accent6="accent6" hlink="hlink" folHlink="folHlink"/>
    </a:extraClrScheme>
    <a:extraClrScheme>
      <a:clrScheme name="Esa presentation 3">
        <a:dk1>
          <a:srgbClr val="4D4F53"/>
        </a:dk1>
        <a:lt1>
          <a:srgbClr val="FFFFFF"/>
        </a:lt1>
        <a:dk2>
          <a:srgbClr val="D0103A"/>
        </a:dk2>
        <a:lt2>
          <a:srgbClr val="000000"/>
        </a:lt2>
        <a:accent1>
          <a:srgbClr val="008542"/>
        </a:accent1>
        <a:accent2>
          <a:srgbClr val="003397"/>
        </a:accent2>
        <a:accent3>
          <a:srgbClr val="FFFFFF"/>
        </a:accent3>
        <a:accent4>
          <a:srgbClr val="404246"/>
        </a:accent4>
        <a:accent5>
          <a:srgbClr val="AAC2B0"/>
        </a:accent5>
        <a:accent6>
          <a:srgbClr val="002D88"/>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4">
        <a:dk1>
          <a:srgbClr val="4D4F53"/>
        </a:dk1>
        <a:lt1>
          <a:srgbClr val="FFFFFF"/>
        </a:lt1>
        <a:dk2>
          <a:srgbClr val="D0103A"/>
        </a:dk2>
        <a:lt2>
          <a:srgbClr val="000000"/>
        </a:lt2>
        <a:accent1>
          <a:srgbClr val="E37222"/>
        </a:accent1>
        <a:accent2>
          <a:srgbClr val="008542"/>
        </a:accent2>
        <a:accent3>
          <a:srgbClr val="FFFFFF"/>
        </a:accent3>
        <a:accent4>
          <a:srgbClr val="404246"/>
        </a:accent4>
        <a:accent5>
          <a:srgbClr val="EFBCAB"/>
        </a:accent5>
        <a:accent6>
          <a:srgbClr val="00783B"/>
        </a:accent6>
        <a:hlink>
          <a:srgbClr val="00338D"/>
        </a:hlink>
        <a:folHlink>
          <a:srgbClr val="0098DB"/>
        </a:folHlink>
      </a:clrScheme>
      <a:clrMap bg1="lt1" tx1="dk1" bg2="lt2" tx2="dk2" accent1="accent1" accent2="accent2" accent3="accent3" accent4="accent4" accent5="accent5" accent6="accent6" hlink="hlink" folHlink="folHlink"/>
    </a:extraClrScheme>
    <a:extraClrScheme>
      <a:clrScheme name="Esa presentation 5">
        <a:dk1>
          <a:srgbClr val="4D4F53"/>
        </a:dk1>
        <a:lt1>
          <a:srgbClr val="FFFFFF"/>
        </a:lt1>
        <a:dk2>
          <a:srgbClr val="00338D"/>
        </a:dk2>
        <a:lt2>
          <a:srgbClr val="000000"/>
        </a:lt2>
        <a:accent1>
          <a:srgbClr val="D0103A"/>
        </a:accent1>
        <a:accent2>
          <a:srgbClr val="008542"/>
        </a:accent2>
        <a:accent3>
          <a:srgbClr val="FFFFFF"/>
        </a:accent3>
        <a:accent4>
          <a:srgbClr val="404246"/>
        </a:accent4>
        <a:accent5>
          <a:srgbClr val="E4AAAE"/>
        </a:accent5>
        <a:accent6>
          <a:srgbClr val="00783B"/>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6">
        <a:dk1>
          <a:srgbClr val="000000"/>
        </a:dk1>
        <a:lt1>
          <a:srgbClr val="FFFFFF"/>
        </a:lt1>
        <a:dk2>
          <a:srgbClr val="747678"/>
        </a:dk2>
        <a:lt2>
          <a:srgbClr val="4D4F53"/>
        </a:lt2>
        <a:accent1>
          <a:srgbClr val="00338D"/>
        </a:accent1>
        <a:accent2>
          <a:srgbClr val="D5D6D2"/>
        </a:accent2>
        <a:accent3>
          <a:srgbClr val="FFFFFF"/>
        </a:accent3>
        <a:accent4>
          <a:srgbClr val="000000"/>
        </a:accent4>
        <a:accent5>
          <a:srgbClr val="AAADC5"/>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7">
        <a:dk1>
          <a:srgbClr val="000000"/>
        </a:dk1>
        <a:lt1>
          <a:srgbClr val="FFFFFF"/>
        </a:lt1>
        <a:dk2>
          <a:srgbClr val="747678"/>
        </a:dk2>
        <a:lt2>
          <a:srgbClr val="4D4F53"/>
        </a:lt2>
        <a:accent1>
          <a:srgbClr val="0098DB"/>
        </a:accent1>
        <a:accent2>
          <a:srgbClr val="D5D6D2"/>
        </a:accent2>
        <a:accent3>
          <a:srgbClr val="FFFFFF"/>
        </a:accent3>
        <a:accent4>
          <a:srgbClr val="000000"/>
        </a:accent4>
        <a:accent5>
          <a:srgbClr val="AACAEA"/>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8">
        <a:dk1>
          <a:srgbClr val="000000"/>
        </a:dk1>
        <a:lt1>
          <a:srgbClr val="FFFFFF"/>
        </a:lt1>
        <a:dk2>
          <a:srgbClr val="747678"/>
        </a:dk2>
        <a:lt2>
          <a:srgbClr val="4D4F53"/>
        </a:lt2>
        <a:accent1>
          <a:srgbClr val="008542"/>
        </a:accent1>
        <a:accent2>
          <a:srgbClr val="D5D6D2"/>
        </a:accent2>
        <a:accent3>
          <a:srgbClr val="FFFFFF"/>
        </a:accent3>
        <a:accent4>
          <a:srgbClr val="000000"/>
        </a:accent4>
        <a:accent5>
          <a:srgbClr val="AAC2B0"/>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9">
        <a:dk1>
          <a:srgbClr val="000000"/>
        </a:dk1>
        <a:lt1>
          <a:srgbClr val="FFFFFF"/>
        </a:lt1>
        <a:dk2>
          <a:srgbClr val="747678"/>
        </a:dk2>
        <a:lt2>
          <a:srgbClr val="4D4F53"/>
        </a:lt2>
        <a:accent1>
          <a:srgbClr val="E37222"/>
        </a:accent1>
        <a:accent2>
          <a:srgbClr val="D5D6D2"/>
        </a:accent2>
        <a:accent3>
          <a:srgbClr val="FFFFFF"/>
        </a:accent3>
        <a:accent4>
          <a:srgbClr val="000000"/>
        </a:accent4>
        <a:accent5>
          <a:srgbClr val="EFBCAB"/>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10">
        <a:dk1>
          <a:srgbClr val="000000"/>
        </a:dk1>
        <a:lt1>
          <a:srgbClr val="FFFFFF"/>
        </a:lt1>
        <a:dk2>
          <a:srgbClr val="747678"/>
        </a:dk2>
        <a:lt2>
          <a:srgbClr val="4D4F53"/>
        </a:lt2>
        <a:accent1>
          <a:srgbClr val="D0103A"/>
        </a:accent1>
        <a:accent2>
          <a:srgbClr val="D5D6D2"/>
        </a:accent2>
        <a:accent3>
          <a:srgbClr val="FFFFFF"/>
        </a:accent3>
        <a:accent4>
          <a:srgbClr val="000000"/>
        </a:accent4>
        <a:accent5>
          <a:srgbClr val="E4AAAE"/>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11">
        <a:dk1>
          <a:srgbClr val="000000"/>
        </a:dk1>
        <a:lt1>
          <a:srgbClr val="FFFFFF"/>
        </a:lt1>
        <a:dk2>
          <a:srgbClr val="747678"/>
        </a:dk2>
        <a:lt2>
          <a:srgbClr val="4D4F53"/>
        </a:lt2>
        <a:accent1>
          <a:srgbClr val="8B8D8E"/>
        </a:accent1>
        <a:accent2>
          <a:srgbClr val="D5D6D2"/>
        </a:accent2>
        <a:accent3>
          <a:srgbClr val="FFFFFF"/>
        </a:accent3>
        <a:accent4>
          <a:srgbClr val="000000"/>
        </a:accent4>
        <a:accent5>
          <a:srgbClr val="C4C5C6"/>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2020_ESA_Presentation.potx" id="{8967B6AB-2C75-400A-B182-0E6B80AF08E2}" vid="{5728CBC8-CAA7-4071-9A7F-DE59D54759B9}"/>
    </a:ext>
  </a:extLst>
</a:theme>
</file>

<file path=ppt/theme/theme4.xml><?xml version="1.0" encoding="utf-8"?>
<a:theme xmlns:a="http://schemas.openxmlformats.org/drawingml/2006/main" name="ESA_Presentation_CLEAR_BG">
  <a:themeElements>
    <a:clrScheme name="ESA Presentation 2020 Light">
      <a:dk1>
        <a:srgbClr val="003249"/>
      </a:dk1>
      <a:lt1>
        <a:srgbClr val="FEFFFF"/>
      </a:lt1>
      <a:dk2>
        <a:srgbClr val="335E6E"/>
      </a:dk2>
      <a:lt2>
        <a:srgbClr val="E7E8E3"/>
      </a:lt2>
      <a:accent1>
        <a:srgbClr val="75C8AE"/>
      </a:accent1>
      <a:accent2>
        <a:srgbClr val="F06669"/>
      </a:accent2>
      <a:accent3>
        <a:srgbClr val="FFCC4D"/>
      </a:accent3>
      <a:accent4>
        <a:srgbClr val="6DCFF6"/>
      </a:accent4>
      <a:accent5>
        <a:srgbClr val="8096A6"/>
      </a:accent5>
      <a:accent6>
        <a:srgbClr val="E7E8E3"/>
      </a:accent6>
      <a:hlink>
        <a:srgbClr val="009BDA"/>
      </a:hlink>
      <a:folHlink>
        <a:srgbClr val="75C8A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sa presentation 1">
        <a:dk1>
          <a:srgbClr val="4D4F53"/>
        </a:dk1>
        <a:lt1>
          <a:srgbClr val="FFFFFF"/>
        </a:lt1>
        <a:dk2>
          <a:srgbClr val="D0103A"/>
        </a:dk2>
        <a:lt2>
          <a:srgbClr val="000000"/>
        </a:lt2>
        <a:accent1>
          <a:srgbClr val="00338D"/>
        </a:accent1>
        <a:accent2>
          <a:srgbClr val="008542"/>
        </a:accent2>
        <a:accent3>
          <a:srgbClr val="FFFFFF"/>
        </a:accent3>
        <a:accent4>
          <a:srgbClr val="404246"/>
        </a:accent4>
        <a:accent5>
          <a:srgbClr val="AAADC5"/>
        </a:accent5>
        <a:accent6>
          <a:srgbClr val="00783B"/>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2">
        <a:dk1>
          <a:srgbClr val="4D4F53"/>
        </a:dk1>
        <a:lt1>
          <a:srgbClr val="FFFFFF"/>
        </a:lt1>
        <a:dk2>
          <a:srgbClr val="D0103A"/>
        </a:dk2>
        <a:lt2>
          <a:srgbClr val="000000"/>
        </a:lt2>
        <a:accent1>
          <a:srgbClr val="0098DB"/>
        </a:accent1>
        <a:accent2>
          <a:srgbClr val="008542"/>
        </a:accent2>
        <a:accent3>
          <a:srgbClr val="FFFFFF"/>
        </a:accent3>
        <a:accent4>
          <a:srgbClr val="404246"/>
        </a:accent4>
        <a:accent5>
          <a:srgbClr val="AACAEA"/>
        </a:accent5>
        <a:accent6>
          <a:srgbClr val="00783B"/>
        </a:accent6>
        <a:hlink>
          <a:srgbClr val="E37222"/>
        </a:hlink>
        <a:folHlink>
          <a:srgbClr val="00338D"/>
        </a:folHlink>
      </a:clrScheme>
      <a:clrMap bg1="lt1" tx1="dk1" bg2="lt2" tx2="dk2" accent1="accent1" accent2="accent2" accent3="accent3" accent4="accent4" accent5="accent5" accent6="accent6" hlink="hlink" folHlink="folHlink"/>
    </a:extraClrScheme>
    <a:extraClrScheme>
      <a:clrScheme name="Esa presentation 3">
        <a:dk1>
          <a:srgbClr val="4D4F53"/>
        </a:dk1>
        <a:lt1>
          <a:srgbClr val="FFFFFF"/>
        </a:lt1>
        <a:dk2>
          <a:srgbClr val="D0103A"/>
        </a:dk2>
        <a:lt2>
          <a:srgbClr val="000000"/>
        </a:lt2>
        <a:accent1>
          <a:srgbClr val="008542"/>
        </a:accent1>
        <a:accent2>
          <a:srgbClr val="003397"/>
        </a:accent2>
        <a:accent3>
          <a:srgbClr val="FFFFFF"/>
        </a:accent3>
        <a:accent4>
          <a:srgbClr val="404246"/>
        </a:accent4>
        <a:accent5>
          <a:srgbClr val="AAC2B0"/>
        </a:accent5>
        <a:accent6>
          <a:srgbClr val="002D88"/>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4">
        <a:dk1>
          <a:srgbClr val="4D4F53"/>
        </a:dk1>
        <a:lt1>
          <a:srgbClr val="FFFFFF"/>
        </a:lt1>
        <a:dk2>
          <a:srgbClr val="D0103A"/>
        </a:dk2>
        <a:lt2>
          <a:srgbClr val="000000"/>
        </a:lt2>
        <a:accent1>
          <a:srgbClr val="E37222"/>
        </a:accent1>
        <a:accent2>
          <a:srgbClr val="008542"/>
        </a:accent2>
        <a:accent3>
          <a:srgbClr val="FFFFFF"/>
        </a:accent3>
        <a:accent4>
          <a:srgbClr val="404246"/>
        </a:accent4>
        <a:accent5>
          <a:srgbClr val="EFBCAB"/>
        </a:accent5>
        <a:accent6>
          <a:srgbClr val="00783B"/>
        </a:accent6>
        <a:hlink>
          <a:srgbClr val="00338D"/>
        </a:hlink>
        <a:folHlink>
          <a:srgbClr val="0098DB"/>
        </a:folHlink>
      </a:clrScheme>
      <a:clrMap bg1="lt1" tx1="dk1" bg2="lt2" tx2="dk2" accent1="accent1" accent2="accent2" accent3="accent3" accent4="accent4" accent5="accent5" accent6="accent6" hlink="hlink" folHlink="folHlink"/>
    </a:extraClrScheme>
    <a:extraClrScheme>
      <a:clrScheme name="Esa presentation 5">
        <a:dk1>
          <a:srgbClr val="4D4F53"/>
        </a:dk1>
        <a:lt1>
          <a:srgbClr val="FFFFFF"/>
        </a:lt1>
        <a:dk2>
          <a:srgbClr val="00338D"/>
        </a:dk2>
        <a:lt2>
          <a:srgbClr val="000000"/>
        </a:lt2>
        <a:accent1>
          <a:srgbClr val="D0103A"/>
        </a:accent1>
        <a:accent2>
          <a:srgbClr val="008542"/>
        </a:accent2>
        <a:accent3>
          <a:srgbClr val="FFFFFF"/>
        </a:accent3>
        <a:accent4>
          <a:srgbClr val="404246"/>
        </a:accent4>
        <a:accent5>
          <a:srgbClr val="E4AAAE"/>
        </a:accent5>
        <a:accent6>
          <a:srgbClr val="00783B"/>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6">
        <a:dk1>
          <a:srgbClr val="000000"/>
        </a:dk1>
        <a:lt1>
          <a:srgbClr val="FFFFFF"/>
        </a:lt1>
        <a:dk2>
          <a:srgbClr val="747678"/>
        </a:dk2>
        <a:lt2>
          <a:srgbClr val="4D4F53"/>
        </a:lt2>
        <a:accent1>
          <a:srgbClr val="00338D"/>
        </a:accent1>
        <a:accent2>
          <a:srgbClr val="D5D6D2"/>
        </a:accent2>
        <a:accent3>
          <a:srgbClr val="FFFFFF"/>
        </a:accent3>
        <a:accent4>
          <a:srgbClr val="000000"/>
        </a:accent4>
        <a:accent5>
          <a:srgbClr val="AAADC5"/>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7">
        <a:dk1>
          <a:srgbClr val="000000"/>
        </a:dk1>
        <a:lt1>
          <a:srgbClr val="FFFFFF"/>
        </a:lt1>
        <a:dk2>
          <a:srgbClr val="747678"/>
        </a:dk2>
        <a:lt2>
          <a:srgbClr val="4D4F53"/>
        </a:lt2>
        <a:accent1>
          <a:srgbClr val="0098DB"/>
        </a:accent1>
        <a:accent2>
          <a:srgbClr val="D5D6D2"/>
        </a:accent2>
        <a:accent3>
          <a:srgbClr val="FFFFFF"/>
        </a:accent3>
        <a:accent4>
          <a:srgbClr val="000000"/>
        </a:accent4>
        <a:accent5>
          <a:srgbClr val="AACAEA"/>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8">
        <a:dk1>
          <a:srgbClr val="000000"/>
        </a:dk1>
        <a:lt1>
          <a:srgbClr val="FFFFFF"/>
        </a:lt1>
        <a:dk2>
          <a:srgbClr val="747678"/>
        </a:dk2>
        <a:lt2>
          <a:srgbClr val="4D4F53"/>
        </a:lt2>
        <a:accent1>
          <a:srgbClr val="008542"/>
        </a:accent1>
        <a:accent2>
          <a:srgbClr val="D5D6D2"/>
        </a:accent2>
        <a:accent3>
          <a:srgbClr val="FFFFFF"/>
        </a:accent3>
        <a:accent4>
          <a:srgbClr val="000000"/>
        </a:accent4>
        <a:accent5>
          <a:srgbClr val="AAC2B0"/>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9">
        <a:dk1>
          <a:srgbClr val="000000"/>
        </a:dk1>
        <a:lt1>
          <a:srgbClr val="FFFFFF"/>
        </a:lt1>
        <a:dk2>
          <a:srgbClr val="747678"/>
        </a:dk2>
        <a:lt2>
          <a:srgbClr val="4D4F53"/>
        </a:lt2>
        <a:accent1>
          <a:srgbClr val="E37222"/>
        </a:accent1>
        <a:accent2>
          <a:srgbClr val="D5D6D2"/>
        </a:accent2>
        <a:accent3>
          <a:srgbClr val="FFFFFF"/>
        </a:accent3>
        <a:accent4>
          <a:srgbClr val="000000"/>
        </a:accent4>
        <a:accent5>
          <a:srgbClr val="EFBCAB"/>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10">
        <a:dk1>
          <a:srgbClr val="000000"/>
        </a:dk1>
        <a:lt1>
          <a:srgbClr val="FFFFFF"/>
        </a:lt1>
        <a:dk2>
          <a:srgbClr val="747678"/>
        </a:dk2>
        <a:lt2>
          <a:srgbClr val="4D4F53"/>
        </a:lt2>
        <a:accent1>
          <a:srgbClr val="D0103A"/>
        </a:accent1>
        <a:accent2>
          <a:srgbClr val="D5D6D2"/>
        </a:accent2>
        <a:accent3>
          <a:srgbClr val="FFFFFF"/>
        </a:accent3>
        <a:accent4>
          <a:srgbClr val="000000"/>
        </a:accent4>
        <a:accent5>
          <a:srgbClr val="E4AAAE"/>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11">
        <a:dk1>
          <a:srgbClr val="000000"/>
        </a:dk1>
        <a:lt1>
          <a:srgbClr val="FFFFFF"/>
        </a:lt1>
        <a:dk2>
          <a:srgbClr val="747678"/>
        </a:dk2>
        <a:lt2>
          <a:srgbClr val="4D4F53"/>
        </a:lt2>
        <a:accent1>
          <a:srgbClr val="8B8D8E"/>
        </a:accent1>
        <a:accent2>
          <a:srgbClr val="D5D6D2"/>
        </a:accent2>
        <a:accent3>
          <a:srgbClr val="FFFFFF"/>
        </a:accent3>
        <a:accent4>
          <a:srgbClr val="000000"/>
        </a:accent4>
        <a:accent5>
          <a:srgbClr val="C4C5C6"/>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2020_ESA_Presentation.potx" id="{8967B6AB-2C75-400A-B182-0E6B80AF08E2}" vid="{1F39E543-2EA0-41BF-9658-26CFC9ECB450}"/>
    </a:ext>
  </a:ext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Distribution xmlns="ddc99d1b-0883-4f2c-a8e6-6d8ebaa0e5d6" xsi:nil="true"/>
    <Organisational_x0020_entity xmlns="ddc99d1b-0883-4f2c-a8e6-6d8ebaa0e5d6" xsi:nil="true"/>
    <Document_x0020_Type xmlns="ddc99d1b-0883-4f2c-a8e6-6d8ebaa0e5d6">HO - Handout / Presentation</Document_x0020_Type>
    <Revision xmlns="http://schemas.microsoft.com/sharepoint/v3/fields">0</Revision>
    <IconOverlay xmlns="http://schemas.microsoft.com/sharepoint/v4" xsi:nil="true"/>
    <In_iShare xmlns="ddc99d1b-0883-4f2c-a8e6-6d8ebaa0e5d6">false</In_iShare>
    <Classification xmlns="ddc99d1b-0883-4f2c-a8e6-6d8ebaa0e5d6">ESA UNCLASSIFIED - For ESA Official Use Only</Classification>
    <Issue_x0020_Date xmlns="ddc99d1b-0883-4f2c-a8e6-6d8ebaa0e5d6">2020-08-04T22:00:00+00:00</Issue_x0020_Date>
    <Issue xmlns="ddc99d1b-0883-4f2c-a8e6-6d8ebaa0e5d6">0</Issue>
    <Reference xmlns="ddc99d1b-0883-4f2c-a8e6-6d8ebaa0e5d6" xsi:nil="true"/>
    <Assign_x0020_document_x0020_reference xmlns="ddc99d1b-0883-4f2c-a8e6-6d8ebaa0e5d6">false</Assign_x0020_document_x0020_reference>
    <Classification_x0020_Caveat xmlns="ddc99d1b-0883-4f2c-a8e6-6d8ebaa0e5d6" xsi:nil="true"/>
    <AutoSync xmlns="ddc99d1b-0883-4f2c-a8e6-6d8ebaa0e5d6">false</AutoSync>
    <Status xmlns="http://schemas.microsoft.com/sharepoint/v3/fields">N/A</Status>
    <_dlc_DocId xmlns="ddc99d1b-0883-4f2c-a8e6-6d8ebaa0e5d6">PKKMWAM5UKCP-1108600927-1287</_dlc_DocId>
    <_dlc_DocIdUrl xmlns="ddc99d1b-0883-4f2c-a8e6-6d8ebaa0e5d6">
      <Url>https://esateamsite.sso.esa.int/support/EOT2018/_layouts/15/DocIdRedir.aspx?ID=PKKMWAM5UKCP-1108600927-1287</Url>
      <Description>PKKMWAM5UKCP-1108600927-1287</Description>
    </_dlc_DocIdUrl>
  </documentManagement>
</p:properties>
</file>

<file path=customXml/item2.xml><?xml version="1.0" encoding="utf-8"?>
<ct:contentTypeSchema xmlns:ct="http://schemas.microsoft.com/office/2006/metadata/contentType" xmlns:ma="http://schemas.microsoft.com/office/2006/metadata/properties/metaAttributes" ct:_="" ma:_="" ma:contentTypeName="ESA_Documents" ma:contentTypeID="0x010100B93108F87DD4F24BAE6D0E809C37974D000FC206F40FA8F44792B0B25BFFF4A9D0" ma:contentTypeVersion="43" ma:contentTypeDescription="" ma:contentTypeScope="" ma:versionID="9b1703045571109d1041c6f1d6402cb6">
  <xsd:schema xmlns:xsd="http://www.w3.org/2001/XMLSchema" xmlns:xs="http://www.w3.org/2001/XMLSchema" xmlns:p="http://schemas.microsoft.com/office/2006/metadata/properties" xmlns:ns2="ddc99d1b-0883-4f2c-a8e6-6d8ebaa0e5d6" xmlns:ns3="http://schemas.microsoft.com/sharepoint/v3/fields" xmlns:ns4="http://schemas.microsoft.com/sharepoint/v4" targetNamespace="http://schemas.microsoft.com/office/2006/metadata/properties" ma:root="true" ma:fieldsID="8aee6ade98337e03742b7c59ef1ca971" ns2:_="" ns3:_="" ns4:_="">
    <xsd:import namespace="ddc99d1b-0883-4f2c-a8e6-6d8ebaa0e5d6"/>
    <xsd:import namespace="http://schemas.microsoft.com/sharepoint/v3/fields"/>
    <xsd:import namespace="http://schemas.microsoft.com/sharepoint/v4"/>
    <xsd:element name="properties">
      <xsd:complexType>
        <xsd:sequence>
          <xsd:element name="documentManagement">
            <xsd:complexType>
              <xsd:all>
                <xsd:element ref="ns2:Document_x0020_Type" minOccurs="0"/>
                <xsd:element ref="ns2:Reference" minOccurs="0"/>
                <xsd:element ref="ns2:Assign_x0020_document_x0020_reference" minOccurs="0"/>
                <xsd:element ref="ns2:Classification" minOccurs="0"/>
                <xsd:element ref="ns2:Classification_x0020_Caveat" minOccurs="0"/>
                <xsd:element ref="ns2:Issue_x0020_Date" minOccurs="0"/>
                <xsd:element ref="ns2:Issue" minOccurs="0"/>
                <xsd:element ref="ns3:Revision" minOccurs="0"/>
                <xsd:element ref="ns3:Status" minOccurs="0"/>
                <xsd:element ref="ns2:Distribution" minOccurs="0"/>
                <xsd:element ref="ns2:Organisational_x0020_entity" minOccurs="0"/>
                <xsd:element ref="ns2:_dlc_DocId" minOccurs="0"/>
                <xsd:element ref="ns2:_dlc_DocIdUrl" minOccurs="0"/>
                <xsd:element ref="ns2:_dlc_DocIdPersistId" minOccurs="0"/>
                <xsd:element ref="ns2:In_iShare" minOccurs="0"/>
                <xsd:element ref="ns2:AutoSync" minOccurs="0"/>
                <xsd:element ref="ns4:IconOverla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dc99d1b-0883-4f2c-a8e6-6d8ebaa0e5d6" elementFormDefault="qualified">
    <xsd:import namespace="http://schemas.microsoft.com/office/2006/documentManagement/types"/>
    <xsd:import namespace="http://schemas.microsoft.com/office/infopath/2007/PartnerControls"/>
    <xsd:element name="Document_x0020_Type" ma:index="2" nillable="true" ma:displayName="Document Type" ma:format="Dropdown" ma:internalName="Document_x0020_Type">
      <xsd:simpleType>
        <xsd:restriction base="dms:Choice">
          <xsd:enumeration value="AD - Assumption Document"/>
          <xsd:enumeration value="AN - Analysis"/>
          <xsd:enumeration value="AO - Announcement of Opportunity"/>
          <xsd:enumeration value="AR - Article"/>
          <xsd:enumeration value="BR - Brochure"/>
          <xsd:enumeration value="CCN - Contract Change Notice"/>
          <xsd:enumeration value="CE - Certificate (Certificate / Statement of Conformance, etc.)"/>
          <xsd:enumeration value="CO - Contract / Rider"/>
          <xsd:enumeration value="CP - Change Proposal (Engineering / Document)"/>
          <xsd:enumeration value="CR - Change Request (Engineering / Configuration)"/>
          <xsd:enumeration value="CT - Cost Documents (Estimate / CaC / CtC, etc)"/>
          <xsd:enumeration value="DCR - Cost Documents (Estimate / CaC / CtC, etc)"/>
          <xsd:enumeration value="DD - Design Description / Document"/>
          <xsd:enumeration value="DEC - Declaration"/>
          <xsd:enumeration value="DN - Delivery Notice / Release Notice / Transfer Notice"/>
          <xsd:enumeration value="DP - Data Package"/>
          <xsd:enumeration value="DRD - Document Requirements Definition"/>
          <xsd:enumeration value="DW - Drawing / Diagram"/>
          <xsd:enumeration value="EM - E-mail"/>
          <xsd:enumeration value="EX - Executive Summary"/>
          <xsd:enumeration value="FAX - Fax"/>
          <xsd:enumeration value="FI - File (Software / Configuration / Network)"/>
          <xsd:enumeration value="HO - Handout / Presentation"/>
          <xsd:enumeration value="IF - Interface Requirement / Specification / Interface Control Document / EID"/>
          <xsd:enumeration value="INS - Instruction"/>
          <xsd:enumeration value="ITT - Invitation to Tender"/>
          <xsd:enumeration value="LB - Logbook"/>
          <xsd:enumeration value="LE - Letter"/>
          <xsd:enumeration value="LEG - Legal Text"/>
          <xsd:enumeration value="LI - List"/>
          <xsd:enumeration value="MAN - Manual / User Guide / Handbook"/>
          <xsd:enumeration value="MIN - Minutes of Meeting"/>
          <xsd:enumeration value="ML - Model"/>
          <xsd:enumeration value="MO - Memorandum"/>
          <xsd:enumeration value="MOU - Agreement / Memorandum of Understanding"/>
          <xsd:enumeration value="MX - Matrix / Compliance"/>
          <xsd:enumeration value="NC - Non-Conformance"/>
          <xsd:enumeration value="NDA - Non-disclosure agreement"/>
          <xsd:enumeration value="OD - Operations Document"/>
          <xsd:enumeration value="OJ - Agenda"/>
          <xsd:enumeration value="PG - Progress Report / Status Report"/>
          <xsd:enumeration value="PL - Plan"/>
          <xsd:enumeration value="PO - Proposal"/>
          <xsd:enumeration value="POL - Policy Document"/>
          <xsd:enumeration value="PR - Procedure"/>
          <xsd:enumeration value="PT - Product Tree"/>
          <xsd:enumeration value="RD - Request for Deviation"/>
          <xsd:enumeration value="REC - Record"/>
          <xsd:enumeration value="REG - Regulation"/>
          <xsd:enumeration value="RES - Resolution"/>
          <xsd:enumeration value="RFQ - Request for Quotation"/>
          <xsd:enumeration value="RP - Report (Technical, Budget, Cost, Manpower, Travel, Audit, etc.)"/>
          <xsd:enumeration value="RS - Requirement Document / Specification (System, Subsystem, Unit, Equipment level)"/>
          <xsd:enumeration value="RW - Request for Waiver"/>
          <xsd:enumeration value="SC - Schedule / Network / Barchart / Chart"/>
          <xsd:enumeration value="SLA - Service Level Agreement"/>
          <xsd:enumeration value="SOW - Statement of Work"/>
          <xsd:enumeration value="SP - Specifications"/>
          <xsd:enumeration value="ST - Standards"/>
          <xsd:enumeration value="TC - Tender Conditions"/>
          <xsd:enumeration value="TN - Technical Note"/>
          <xsd:enumeration value="TOR - Terms of Reference"/>
          <xsd:enumeration value="TP - Test Procedure/Test Plan"/>
          <xsd:enumeration value="TR - Test Report / Test Result"/>
          <xsd:enumeration value="TS - Test Specification"/>
          <xsd:enumeration value="VC - Verification Control Document"/>
          <xsd:enumeration value="WBS - Work Breakdown Structure"/>
          <xsd:enumeration value="WI - Work Instruction"/>
          <xsd:enumeration value="WP - Working Paper"/>
          <xsd:enumeration value="WPD - Work Package Description"/>
          <xsd:enumeration value="AD"/>
          <xsd:enumeration value="AN"/>
          <xsd:enumeration value="AO"/>
          <xsd:enumeration value="AR"/>
          <xsd:enumeration value="BR"/>
          <xsd:enumeration value="CE"/>
          <xsd:enumeration value="CCN"/>
          <xsd:enumeration value="CO"/>
          <xsd:enumeration value="CP"/>
          <xsd:enumeration value="CR"/>
          <xsd:enumeration value="CT"/>
          <xsd:enumeration value="DEC"/>
          <xsd:enumeration value="DCR"/>
          <xsd:enumeration value="DD"/>
          <xsd:enumeration value="DN"/>
          <xsd:enumeration value="DP"/>
          <xsd:enumeration value="DRD"/>
          <xsd:enumeration value="DW"/>
          <xsd:enumeration value="EM"/>
          <xsd:enumeration value="EX"/>
          <xsd:enumeration value="FI"/>
          <xsd:enumeration value="FAX"/>
          <xsd:enumeration value="HO"/>
          <xsd:enumeration value="IF"/>
          <xsd:enumeration value="INS"/>
          <xsd:enumeration value="ITT"/>
          <xsd:enumeration value="LB"/>
          <xsd:enumeration value="LE"/>
          <xsd:enumeration value="LEG"/>
          <xsd:enumeration value="LI"/>
          <xsd:enumeration value="MAN"/>
          <xsd:enumeration value="ML"/>
          <xsd:enumeration value="MIN"/>
          <xsd:enumeration value="MO"/>
          <xsd:enumeration value="MOU"/>
          <xsd:enumeration value="MX"/>
          <xsd:enumeration value="NC"/>
          <xsd:enumeration value="NDA"/>
          <xsd:enumeration value="OD"/>
          <xsd:enumeration value="OJ"/>
          <xsd:enumeration value="POL"/>
          <xsd:enumeration value="PG"/>
          <xsd:enumeration value="PL"/>
          <xsd:enumeration value="PO"/>
          <xsd:enumeration value="PR"/>
          <xsd:enumeration value="PT"/>
          <xsd:enumeration value="REG"/>
          <xsd:enumeration value="RD"/>
          <xsd:enumeration value="REC"/>
          <xsd:enumeration value="RP"/>
          <xsd:enumeration value="RFQ"/>
          <xsd:enumeration value="RS"/>
          <xsd:enumeration value="RW"/>
          <xsd:enumeration value="RES"/>
          <xsd:enumeration value="SC"/>
          <xsd:enumeration value="SLA"/>
          <xsd:enumeration value="SP"/>
          <xsd:enumeration value="ST"/>
          <xsd:enumeration value="SOW"/>
          <xsd:enumeration value="TC"/>
          <xsd:enumeration value="TOR"/>
          <xsd:enumeration value="TN"/>
          <xsd:enumeration value="TP"/>
          <xsd:enumeration value="TR"/>
          <xsd:enumeration value="TS"/>
          <xsd:enumeration value="VC"/>
          <xsd:enumeration value="WBS"/>
          <xsd:enumeration value="WI"/>
          <xsd:enumeration value="WP"/>
          <xsd:enumeration value="WPD"/>
        </xsd:restriction>
      </xsd:simpleType>
    </xsd:element>
    <xsd:element name="Reference" ma:index="3" nillable="true" ma:displayName="Reference" ma:internalName="Reference">
      <xsd:simpleType>
        <xsd:restriction base="dms:Text">
          <xsd:maxLength value="255"/>
        </xsd:restriction>
      </xsd:simpleType>
    </xsd:element>
    <xsd:element name="Assign_x0020_document_x0020_reference" ma:index="4" nillable="true" ma:displayName="Assign document reference" ma:default="0" ma:internalName="Assign_x0020_document_x0020_reference">
      <xsd:simpleType>
        <xsd:restriction base="dms:Boolean"/>
      </xsd:simpleType>
    </xsd:element>
    <xsd:element name="Classification" ma:index="6" nillable="true" ma:displayName="Classification" ma:format="Dropdown" ma:internalName="Classification" ma:readOnly="false">
      <xsd:simpleType>
        <xsd:restriction base="dms:Choice">
          <xsd:enumeration value="ESA UNCLASSIFIED – Releasable to the Public"/>
          <xsd:enumeration value="ESA UNCLASSIFIED – For ESA Official Use Only"/>
          <xsd:enumeration value="ESA UNCLASSIFIED – Limited Distribution"/>
          <xsd:enumeration value="ESA UNCLASSIFIED – Sensitive Personal Data"/>
          <xsd:enumeration value="ESA UNCLASSIFIED - For Official Use"/>
          <xsd:enumeration value="ESA UNCLASSIFIED - For Internal Use"/>
          <xsd:enumeration value="ESA UNCLASSIFIED - Proprietary Information"/>
          <xsd:enumeration value="ESA UNCLASSIFIED - Personnel in Confidence"/>
          <xsd:enumeration value="ESA UNCLASSIFIED - Medical in Confidence"/>
          <xsd:enumeration value="ESA UNCLASSIFIED ITT - For Internal Use - Limited Distribution"/>
          <xsd:enumeration value="ESA UNCLASSIFIED TEB - For Internal Use - Limited Distribution"/>
          <xsd:enumeration value="ESA UNCLASSIFIED - Proprietary Information - Limited Distribution"/>
          <xsd:enumeration value="ESA Unclassified – For Official Use – Privileged – OBSOLETE"/>
          <xsd:enumeration value="ESA Unclassified – For Internal Use – Privileged – OBSOLETE"/>
          <xsd:enumeration value="ESA Unclassified – Proprietary Information – Privileged – OBSOLETE"/>
          <xsd:enumeration value="Non-ESA document"/>
          <xsd:enumeration value="Non-ESA document - Proprietary Information"/>
          <xsd:enumeration value="ESA Restricted – OBSOLETE"/>
          <xsd:enumeration value="ESA Confidential – OBSOLETE"/>
          <xsd:enumeration value="ESA Secret – OBSOLETE"/>
        </xsd:restriction>
      </xsd:simpleType>
    </xsd:element>
    <xsd:element name="Classification_x0020_Caveat" ma:index="7" nillable="true" ma:displayName="Classification Caveat" ma:description="Please use this field only in case of documents classified as &quot;For Internal Use&quot; and &quot;Proprietary Information&quot;" ma:internalName="Classification_x0020_Caveat">
      <xsd:simpleType>
        <xsd:restriction base="dms:Text">
          <xsd:maxLength value="255"/>
        </xsd:restriction>
      </xsd:simpleType>
    </xsd:element>
    <xsd:element name="Issue_x0020_Date" ma:index="8" nillable="true" ma:displayName="Issue Date" ma:format="DateOnly" ma:internalName="Issue_x0020_Date">
      <xsd:simpleType>
        <xsd:restriction base="dms:DateTime"/>
      </xsd:simpleType>
    </xsd:element>
    <xsd:element name="Issue" ma:index="9" nillable="true" ma:displayName="Issue" ma:internalName="Issue">
      <xsd:simpleType>
        <xsd:restriction base="dms:Text">
          <xsd:maxLength value="4"/>
        </xsd:restriction>
      </xsd:simpleType>
    </xsd:element>
    <xsd:element name="Distribution" ma:index="12" nillable="true" ma:displayName="Distribution" ma:internalName="Distribution">
      <xsd:simpleType>
        <xsd:restriction base="dms:Text">
          <xsd:maxLength value="255"/>
        </xsd:restriction>
      </xsd:simpleType>
    </xsd:element>
    <xsd:element name="Organisational_x0020_entity" ma:index="13" nillable="true" ma:displayName="Organisational entity" ma:internalName="Organisational_x0020_entity">
      <xsd:simpleType>
        <xsd:restriction base="dms:Text">
          <xsd:maxLength value="255"/>
        </xsd:restriction>
      </xsd:simpleType>
    </xsd:element>
    <xsd:element name="_dlc_DocId" ma:index="22" nillable="true" ma:displayName="Document ID Value" ma:description="The value of the document ID assigned to this item." ma:internalName="_dlc_DocId" ma:readOnly="true">
      <xsd:simpleType>
        <xsd:restriction base="dms:Text"/>
      </xsd:simpleType>
    </xsd:element>
    <xsd:element name="_dlc_DocIdUrl" ma:index="23"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4" nillable="true" ma:displayName="Persist ID" ma:description="Keep ID on add." ma:hidden="true" ma:internalName="_dlc_DocIdPersistId" ma:readOnly="true">
      <xsd:simpleType>
        <xsd:restriction base="dms:Boolean"/>
      </xsd:simpleType>
    </xsd:element>
    <xsd:element name="In_iShare" ma:index="25" nillable="true" ma:displayName="In_iShare" ma:default="0" ma:internalName="In_iShare">
      <xsd:simpleType>
        <xsd:restriction base="dms:Boolean"/>
      </xsd:simpleType>
    </xsd:element>
    <xsd:element name="AutoSync" ma:index="26" nillable="true" ma:displayName="AutoSync" ma:default="0" ma:internalName="AutoSync">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Revision" ma:index="10" nillable="true" ma:displayName="Revision" ma:internalName="Revision">
      <xsd:simpleType>
        <xsd:restriction base="dms:Text">
          <xsd:maxLength value="4"/>
        </xsd:restriction>
      </xsd:simpleType>
    </xsd:element>
    <xsd:element name="Status" ma:index="11" nillable="true" ma:displayName="Status" ma:format="Dropdown" ma:internalName="Status">
      <xsd:simpleType>
        <xsd:restriction base="dms:Choice">
          <xsd:enumeration value="N/A"/>
          <xsd:enumeration value="For Information Only"/>
          <xsd:enumeration value="Draft"/>
          <xsd:enumeration value="Under Review"/>
          <xsd:enumeration value="Approved"/>
          <xsd:enumeration value="ESA Approved"/>
          <xsd:enumeration value="Issued"/>
          <xsd:enumeration value="Rejected"/>
          <xsd:enumeration value="Withdrawn"/>
          <xsd:enumeration value="Superseded"/>
        </xsd:restrictio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27"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5" ma:displayName="Author"/>
        <xsd:element ref="dcterms:created" minOccurs="0" maxOccurs="1"/>
        <xsd:element ref="dc:identifier" minOccurs="0" maxOccurs="1"/>
        <xsd:element name="contentType" minOccurs="0" maxOccurs="1" type="xsd:string" ma:index="17" ma:displayName="Content Type"/>
        <xsd:element ref="dc:title" minOccurs="0" maxOccurs="1" ma:index="1" ma:displayName="Title"/>
        <xsd:element ref="dc:subject" minOccurs="0" maxOccurs="1"/>
        <xsd:element ref="dc:description" minOccurs="0" maxOccurs="1" ma:index="15"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8E22279E-2C4C-4C93-8498-455A58D1433E}">
  <ds:schemaRefs>
    <ds:schemaRef ds:uri="ddc99d1b-0883-4f2c-a8e6-6d8ebaa0e5d6"/>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fields"/>
    <ds:schemaRef ds:uri="http://schemas.microsoft.com/sharepoint/v4"/>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3783E3FC-67DA-4725-BDDF-DC15FF75603F}">
  <ds:schemaRefs>
    <ds:schemaRef ds:uri="ddc99d1b-0883-4f2c-a8e6-6d8ebaa0e5d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fields"/>
    <ds:schemaRef ds:uri="http://schemas.microsoft.com/sharepoint/v4"/>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548D79E0-F545-4A75-B39D-7B8AF1D9BA85}">
  <ds:schemaRefs>
    <ds:schemaRef ds:uri="http://schemas.microsoft.com/sharepoint/v3/contenttype/forms"/>
  </ds:schemaRefs>
</ds:datastoreItem>
</file>

<file path=customXml/itemProps4.xml><?xml version="1.0" encoding="utf-8"?>
<ds:datastoreItem xmlns:ds="http://schemas.openxmlformats.org/officeDocument/2006/customXml" ds:itemID="{6D573401-998D-45E4-9CC0-0B59B0B357BD}">
  <ds:schemaRefs>
    <ds:schemaRef ds:uri="http://schemas.microsoft.com/sharepoint/events"/>
  </ds:schemaRefs>
</ds:datastoreItem>
</file>

<file path=docMetadata/LabelInfo.xml><?xml version="1.0" encoding="utf-8"?>
<clbl:labelList xmlns:clbl="http://schemas.microsoft.com/office/2020/mipLabelMetadata">
  <clbl:label id="{67a70b3a-f4b6-4f7d-bf4b-ffcbdb4bef32}" enabled="1" method="Privileged" siteId="{9a5cacd0-2bef-4dd7-ac5c-7ebe1f54f495}" removed="0"/>
</clbl:labelList>
</file>

<file path=docProps/app.xml><?xml version="1.0" encoding="utf-8"?>
<Properties xmlns="http://schemas.openxmlformats.org/officeDocument/2006/extended-properties" xmlns:vt="http://schemas.openxmlformats.org/officeDocument/2006/docPropsVTypes">
  <Template>ESA_Presentation_DARK</Template>
  <TotalTime>214</TotalTime>
  <Words>815</Words>
  <Application>Microsoft Office PowerPoint</Application>
  <PresentationFormat>Custom</PresentationFormat>
  <Paragraphs>103</Paragraphs>
  <Slides>10</Slides>
  <Notes>10</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10</vt:i4>
      </vt:variant>
    </vt:vector>
  </HeadingPairs>
  <TitlesOfParts>
    <vt:vector size="19" baseType="lpstr">
      <vt:lpstr>Arial</vt:lpstr>
      <vt:lpstr>Calibri</vt:lpstr>
      <vt:lpstr>Courier New</vt:lpstr>
      <vt:lpstr>Palatino Linotype</vt:lpstr>
      <vt:lpstr>Verdana</vt:lpstr>
      <vt:lpstr>ESA_Presentation_DARK</vt:lpstr>
      <vt:lpstr>ESA_Presentation_DARK_BG</vt:lpstr>
      <vt:lpstr>ESA_Presentation_CLEAR</vt:lpstr>
      <vt:lpstr>ESA_Presentation_CLEAR_BG</vt:lpstr>
      <vt:lpstr>PowerPoint Presentation</vt:lpstr>
      <vt:lpstr>Space Debris Mitigation: History</vt:lpstr>
      <vt:lpstr>Zero Debris: Technical Requirements</vt:lpstr>
      <vt:lpstr>ESA SDM requirements and compliance assessment guidelines – dark and quiet skies </vt:lpstr>
      <vt:lpstr>ESA SDM requirements and compliance assessment guidelines – dark skies </vt:lpstr>
      <vt:lpstr>Mitigation measures – dark skies </vt:lpstr>
      <vt:lpstr>ESA SDM requirements and compliance assessment guidelines – quiet skies </vt:lpstr>
      <vt:lpstr>Mitigation measures – quiet skies </vt:lpstr>
      <vt:lpstr>Current status and next steps</vt:lpstr>
      <vt:lpstr>PowerPoint Presentation</vt:lpstr>
    </vt:vector>
  </TitlesOfParts>
  <Manager/>
  <Company>ESA</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Space Debris Mitigation and Spacecraft Operator Data Sharing Supporting Dark and Quiet Skies</dc:title>
  <dc:subject>Space Debris Mitigation and Spacecraft Operator Data Sharing Supporting Dark and Quiet Skies</dc:subject>
  <dc:creator>Jan Siminski</dc:creator>
  <cp:keywords/>
  <dc:description/>
  <cp:lastModifiedBy>Beatriz Jilete</cp:lastModifiedBy>
  <cp:revision>1</cp:revision>
  <cp:lastPrinted>2008-08-26T16:26:23Z</cp:lastPrinted>
  <dcterms:created xsi:type="dcterms:W3CDTF">2023-09-21T07:59:51Z</dcterms:created>
  <dcterms:modified xsi:type="dcterms:W3CDTF">2024-10-09T18:39:51Z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Title">
    <vt:lpwstr>TITLE OF PRESENTATION</vt:lpwstr>
  </property>
  <property fmtid="{D5CDD505-2E9C-101B-9397-08002B2CF9AE}" pid="3" name="PSubtitle">
    <vt:lpwstr>TITLE OF PRESENTATION</vt:lpwstr>
  </property>
  <property fmtid="{D5CDD505-2E9C-101B-9397-08002B2CF9AE}" pid="4" name="PAuthor">
    <vt:lpwstr>Jan Siminski</vt:lpwstr>
  </property>
  <property fmtid="{D5CDD505-2E9C-101B-9397-08002B2CF9AE}" pid="5" name="PPlace">
    <vt:lpwstr/>
  </property>
  <property fmtid="{D5CDD505-2E9C-101B-9397-08002B2CF9AE}" pid="6" name="PDate">
    <vt:lpwstr>DD/MM/YYYY</vt:lpwstr>
  </property>
  <property fmtid="{D5CDD505-2E9C-101B-9397-08002B2CF9AE}" pid="7" name="PProgramme">
    <vt:lpwstr/>
  </property>
  <property fmtid="{D5CDD505-2E9C-101B-9397-08002B2CF9AE}" pid="8" name="PEmail">
    <vt:lpwstr/>
  </property>
  <property fmtid="{D5CDD505-2E9C-101B-9397-08002B2CF9AE}" pid="9" name="PClassification">
    <vt:lpwstr>ESA UNCLASSIFIED – For Official Use</vt:lpwstr>
  </property>
  <property fmtid="{D5CDD505-2E9C-101B-9397-08002B2CF9AE}" pid="10" name="POptionButton1">
    <vt:bool>true</vt:bool>
  </property>
  <property fmtid="{D5CDD505-2E9C-101B-9397-08002B2CF9AE}" pid="11" name="POptionButton2">
    <vt:bool>false</vt:bool>
  </property>
  <property fmtid="{D5CDD505-2E9C-101B-9397-08002B2CF9AE}" pid="12" name="ESAVersion">
    <vt:lpwstr>5GV2.0</vt:lpwstr>
  </property>
  <property fmtid="{D5CDD505-2E9C-101B-9397-08002B2CF9AE}" pid="13" name="ShowESADialog1">
    <vt:bool>true</vt:bool>
  </property>
  <property fmtid="{D5CDD505-2E9C-101B-9397-08002B2CF9AE}" pid="14" name="ContentTypeId">
    <vt:lpwstr>0x010100B93108F87DD4F24BAE6D0E809C37974D000FC206F40FA8F44792B0B25BFFF4A9D0</vt:lpwstr>
  </property>
  <property fmtid="{D5CDD505-2E9C-101B-9397-08002B2CF9AE}" pid="15" name="Document Type">
    <vt:lpwstr>HO - Handout / Presentation</vt:lpwstr>
  </property>
  <property fmtid="{D5CDD505-2E9C-101B-9397-08002B2CF9AE}" pid="16" name="Reference">
    <vt:lpwstr/>
  </property>
  <property fmtid="{D5CDD505-2E9C-101B-9397-08002B2CF9AE}" pid="17" name="Classification">
    <vt:lpwstr>ESA UNCLASSIFIED - For ESA Official Use Only</vt:lpwstr>
  </property>
  <property fmtid="{D5CDD505-2E9C-101B-9397-08002B2CF9AE}" pid="18" name="Classification Caveat">
    <vt:lpwstr/>
  </property>
  <property fmtid="{D5CDD505-2E9C-101B-9397-08002B2CF9AE}" pid="19" name="Status">
    <vt:lpwstr>N/A</vt:lpwstr>
  </property>
  <property fmtid="{D5CDD505-2E9C-101B-9397-08002B2CF9AE}" pid="20" name="bmsSiteName">
    <vt:lpwstr>ESA ESOC</vt:lpwstr>
  </property>
  <property fmtid="{D5CDD505-2E9C-101B-9397-08002B2CF9AE}" pid="21" name="Originating Organisation">
    <vt:lpwstr/>
  </property>
  <property fmtid="{D5CDD505-2E9C-101B-9397-08002B2CF9AE}" pid="22" name="Distribution">
    <vt:lpwstr/>
  </property>
  <property fmtid="{D5CDD505-2E9C-101B-9397-08002B2CF9AE}" pid="23" name="bmsSitename2">
    <vt:lpwstr>ESA ESOC</vt:lpwstr>
  </property>
  <property fmtid="{D5CDD505-2E9C-101B-9397-08002B2CF9AE}" pid="24" name="bmsAddress">
    <vt:lpwstr>Robert-Bosch-Strasse 5 - 64293 Darmstadt - Germany</vt:lpwstr>
  </property>
  <property fmtid="{D5CDD505-2E9C-101B-9397-08002B2CF9AE}" pid="25" name="bmsPlace">
    <vt:lpwstr>Darmstadt</vt:lpwstr>
  </property>
  <property fmtid="{D5CDD505-2E9C-101B-9397-08002B2CF9AE}" pid="26" name="bmsPhoneFax">
    <vt:lpwstr/>
  </property>
  <property fmtid="{D5CDD505-2E9C-101B-9397-08002B2CF9AE}" pid="27" name="Issue">
    <vt:i4>0</vt:i4>
  </property>
  <property fmtid="{D5CDD505-2E9C-101B-9397-08002B2CF9AE}" pid="28" name="Revision">
    <vt:i4>0</vt:i4>
  </property>
  <property fmtid="{D5CDD505-2E9C-101B-9397-08002B2CF9AE}" pid="29" name="Issue Date">
    <vt:filetime>2020-08-04T22:00:00Z</vt:filetime>
  </property>
  <property fmtid="{D5CDD505-2E9C-101B-9397-08002B2CF9AE}" pid="30" name="Organisational_x0020_entity">
    <vt:lpwstr/>
  </property>
  <property fmtid="{D5CDD505-2E9C-101B-9397-08002B2CF9AE}" pid="31" name="_dlc_DocIdItemGuid">
    <vt:lpwstr>8efe0189-68e5-46b3-80c8-078d88a4045d</vt:lpwstr>
  </property>
  <property fmtid="{D5CDD505-2E9C-101B-9397-08002B2CF9AE}" pid="32" name="Organisational entity">
    <vt:lpwstr/>
  </property>
  <property fmtid="{D5CDD505-2E9C-101B-9397-08002B2CF9AE}" pid="33" name="IconOverlay">
    <vt:lpwstr/>
  </property>
  <property fmtid="{D5CDD505-2E9C-101B-9397-08002B2CF9AE}" pid="34" name="Document ID Value">
    <vt:lpwstr>PKKMWAM5UKCP-1108600927-1287</vt:lpwstr>
  </property>
  <property fmtid="{D5CDD505-2E9C-101B-9397-08002B2CF9AE}" pid="35" name="MSIP_Label_3976fa30-1907-4356-8241-62ea5e1c0256_Enabled">
    <vt:lpwstr>true</vt:lpwstr>
  </property>
  <property fmtid="{D5CDD505-2E9C-101B-9397-08002B2CF9AE}" pid="36" name="MSIP_Label_3976fa30-1907-4356-8241-62ea5e1c0256_SetDate">
    <vt:lpwstr>2020-09-30T12:03:24Z</vt:lpwstr>
  </property>
  <property fmtid="{D5CDD505-2E9C-101B-9397-08002B2CF9AE}" pid="37" name="MSIP_Label_3976fa30-1907-4356-8241-62ea5e1c0256_Method">
    <vt:lpwstr>Standard</vt:lpwstr>
  </property>
  <property fmtid="{D5CDD505-2E9C-101B-9397-08002B2CF9AE}" pid="38" name="MSIP_Label_3976fa30-1907-4356-8241-62ea5e1c0256_Name">
    <vt:lpwstr>ESA UNCLASSIFIED – For ESA Official Use Only</vt:lpwstr>
  </property>
  <property fmtid="{D5CDD505-2E9C-101B-9397-08002B2CF9AE}" pid="39" name="MSIP_Label_3976fa30-1907-4356-8241-62ea5e1c0256_SiteId">
    <vt:lpwstr>9a5cacd0-2bef-4dd7-ac5c-7ebe1f54f495</vt:lpwstr>
  </property>
  <property fmtid="{D5CDD505-2E9C-101B-9397-08002B2CF9AE}" pid="40" name="MSIP_Label_3976fa30-1907-4356-8241-62ea5e1c0256_ActionId">
    <vt:lpwstr>12cffb5a-e4fd-4993-a937-3b8906224a24</vt:lpwstr>
  </property>
  <property fmtid="{D5CDD505-2E9C-101B-9397-08002B2CF9AE}" pid="41" name="MSIP_Label_3976fa30-1907-4356-8241-62ea5e1c0256_ContentBits">
    <vt:lpwstr>0</vt:lpwstr>
  </property>
</Properties>
</file>