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6"/>
  </p:notesMasterIdLst>
  <p:sldIdLst>
    <p:sldId id="256" r:id="rId2"/>
    <p:sldId id="260" r:id="rId3"/>
    <p:sldId id="262" r:id="rId4"/>
    <p:sldId id="264" r:id="rId5"/>
    <p:sldId id="269" r:id="rId6"/>
    <p:sldId id="296" r:id="rId7"/>
    <p:sldId id="272" r:id="rId8"/>
    <p:sldId id="299" r:id="rId9"/>
    <p:sldId id="286" r:id="rId10"/>
    <p:sldId id="271" r:id="rId11"/>
    <p:sldId id="295" r:id="rId12"/>
    <p:sldId id="270" r:id="rId13"/>
    <p:sldId id="278" r:id="rId14"/>
    <p:sldId id="281" r:id="rId15"/>
    <p:sldId id="298" r:id="rId16"/>
    <p:sldId id="288" r:id="rId17"/>
    <p:sldId id="300" r:id="rId18"/>
    <p:sldId id="301" r:id="rId19"/>
    <p:sldId id="280" r:id="rId20"/>
    <p:sldId id="283" r:id="rId21"/>
    <p:sldId id="285" r:id="rId22"/>
    <p:sldId id="259" r:id="rId23"/>
    <p:sldId id="279" r:id="rId24"/>
    <p:sldId id="265" r:id="rId25"/>
  </p:sldIdLst>
  <p:sldSz cx="24384000" cy="13716000"/>
  <p:notesSz cx="6858000" cy="9144000"/>
  <p:embeddedFontLst>
    <p:embeddedFont>
      <p:font typeface="Helvetica Neue" panose="02000503000000020004" pitchFamily="2"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1"/>
    <p:restoredTop sz="95350"/>
  </p:normalViewPr>
  <p:slideViewPr>
    <p:cSldViewPr snapToGrid="0">
      <p:cViewPr varScale="1">
        <p:scale>
          <a:sx n="57" d="100"/>
          <a:sy n="57" d="100"/>
        </p:scale>
        <p:origin x="65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8c421543a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8c421543af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213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59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2400" rtl="0">
              <a:spcBef>
                <a:spcPts val="0"/>
              </a:spcBef>
              <a:spcAft>
                <a:spcPts val="0"/>
              </a:spcAft>
            </a:pPr>
            <a:r>
              <a:rPr lang="en-GB" sz="2400" b="0" i="0" u="none" strike="noStrike" dirty="0">
                <a:solidFill>
                  <a:srgbClr val="000000"/>
                </a:solidFill>
                <a:effectLst/>
                <a:latin typeface="Arial" panose="020B0604020202020204" pitchFamily="34" charset="0"/>
              </a:rPr>
              <a:t>As the UN COPUOS deals with all peaceful activities in Outer Space, the astronomical community has worked since 2019 alongside several member states to establish an agenda item on Dark and Quiet Skies. One could argue that the Quiet part belongs only in the ITU-R, and we all agree on that, but the argument has always been that two effects (reflection of sunlight and radio emission) coming from the same source should not be considered completely disconnected.</a:t>
            </a:r>
            <a:endParaRPr lang="en-GB" dirty="0">
              <a:effectLst/>
            </a:endParaRPr>
          </a:p>
          <a:p>
            <a:pPr marL="12700" rtl="0">
              <a:spcBef>
                <a:spcPts val="0"/>
              </a:spcBef>
              <a:spcAft>
                <a:spcPts val="0"/>
              </a:spcAft>
            </a:pPr>
            <a:r>
              <a:rPr lang="en-GB" sz="2400" b="0" i="0" u="none" strike="noStrike" dirty="0">
                <a:solidFill>
                  <a:srgbClr val="000000"/>
                </a:solidFill>
                <a:effectLst/>
                <a:latin typeface="Arial" panose="020B0604020202020204" pitchFamily="34" charset="0"/>
              </a:rPr>
              <a:t>●</a:t>
            </a:r>
            <a:endParaRPr lang="en-GB" dirty="0">
              <a:effectLst/>
            </a:endParaRPr>
          </a:p>
          <a:p>
            <a:pPr marL="152400" rtl="0">
              <a:spcBef>
                <a:spcPts val="0"/>
              </a:spcBef>
              <a:spcAft>
                <a:spcPts val="0"/>
              </a:spcAft>
            </a:pPr>
            <a:r>
              <a:rPr lang="en-GB" sz="2400" b="0" i="0" u="none" strike="noStrike" dirty="0">
                <a:solidFill>
                  <a:srgbClr val="000000"/>
                </a:solidFill>
                <a:effectLst/>
                <a:latin typeface="Arial" panose="020B0604020202020204" pitchFamily="34" charset="0"/>
              </a:rPr>
              <a:t>After several years of discussions in the scientific and technical subcommittee and in the main COPUOS an Agenda Item on Dark and Quiet Skies has been established for 5 years in the STSC, where delegations will be able to debate on the topic, with consideration of the remit of the ITU. We expect that the communication between ITU-R and COPUOS will increase connected to this topic.</a:t>
            </a:r>
            <a:endParaRPr lang="en-GB" dirty="0">
              <a:effectLst/>
            </a:endParaRPr>
          </a:p>
          <a:p>
            <a:pPr marL="12700" rtl="0">
              <a:spcBef>
                <a:spcPts val="0"/>
              </a:spcBef>
              <a:spcAft>
                <a:spcPts val="0"/>
              </a:spcAft>
            </a:pPr>
            <a:r>
              <a:rPr lang="en-GB" sz="2400" b="0" i="0" u="none" strike="noStrike" dirty="0">
                <a:solidFill>
                  <a:srgbClr val="000000"/>
                </a:solidFill>
                <a:effectLst/>
                <a:latin typeface="Arial" panose="020B0604020202020204" pitchFamily="34" charset="0"/>
              </a:rPr>
              <a:t>●</a:t>
            </a:r>
            <a:endParaRPr lang="en-GB" dirty="0">
              <a:effectLst/>
            </a:endParaRPr>
          </a:p>
          <a:p>
            <a:pPr marL="152400" rtl="0">
              <a:spcBef>
                <a:spcPts val="0"/>
              </a:spcBef>
              <a:spcAft>
                <a:spcPts val="0"/>
              </a:spcAft>
            </a:pPr>
            <a:r>
              <a:rPr lang="en-GB" sz="2400" b="0" i="0" u="none" strike="noStrike" dirty="0">
                <a:solidFill>
                  <a:srgbClr val="000000"/>
                </a:solidFill>
                <a:effectLst/>
                <a:latin typeface="Arial" panose="020B0604020202020204" pitchFamily="34" charset="0"/>
              </a:rPr>
              <a:t>Alongside the new agenda item, some member states and permanent observers of COPUOS have established a Group of Friends for the D&amp;QS, which will informally work towards advancing the Agenda Item. This Group of Friends represents an opportunity for delegations to include technical experts in the discussion.</a:t>
            </a:r>
            <a:endParaRPr lang="en-GB" dirty="0">
              <a:effectLst/>
            </a:endParaRPr>
          </a:p>
          <a:p>
            <a:endParaRPr lang="en-US" dirty="0"/>
          </a:p>
        </p:txBody>
      </p:sp>
    </p:spTree>
    <p:extLst>
      <p:ext uri="{BB962C8B-B14F-4D97-AF65-F5344CB8AC3E}">
        <p14:creationId xmlns:p14="http://schemas.microsoft.com/office/powerpoint/2010/main" val="3832980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8c421543af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8c421543af_0_3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40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8c421543af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8c421543af_0_3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122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8c421543af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8c421543af_0_3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c421543af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c421543af_0_4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c421543af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8c421543af_0_3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908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72459920-BEFA-5CFD-6886-4DEB997A7D1F}"/>
            </a:ext>
          </a:extLst>
        </p:cNvPr>
        <p:cNvGrpSpPr/>
        <p:nvPr/>
      </p:nvGrpSpPr>
      <p:grpSpPr>
        <a:xfrm>
          <a:off x="0" y="0"/>
          <a:ext cx="0" cy="0"/>
          <a:chOff x="0" y="0"/>
          <a:chExt cx="0" cy="0"/>
        </a:xfrm>
      </p:grpSpPr>
      <p:sp>
        <p:nvSpPr>
          <p:cNvPr id="179" name="Google Shape;179;g28c421543af_0_458:notes">
            <a:extLst>
              <a:ext uri="{FF2B5EF4-FFF2-40B4-BE49-F238E27FC236}">
                <a16:creationId xmlns:a16="http://schemas.microsoft.com/office/drawing/2014/main" id="{7298D23F-D05F-39CA-D211-E7CEB6CB4B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8c421543af_0_458:notes">
            <a:extLst>
              <a:ext uri="{FF2B5EF4-FFF2-40B4-BE49-F238E27FC236}">
                <a16:creationId xmlns:a16="http://schemas.microsoft.com/office/drawing/2014/main" id="{11D9171D-ACD9-D669-375F-F3095B32F0E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567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713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468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318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11980-6707-8EF2-3A1E-5D18229D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28250-8F15-013C-E3FD-2AD90B5F7A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BD9FE4-E12A-5132-1316-74B9293586A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7659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hyperlink" Target="http://www.skao.int"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KAO v2 Cover - Front Photo Night">
  <p:cSld name="SKAO v2 Cover - Front Photo Night">
    <p:spTree>
      <p:nvGrpSpPr>
        <p:cNvPr id="1" name="Shape 13"/>
        <p:cNvGrpSpPr/>
        <p:nvPr/>
      </p:nvGrpSpPr>
      <p:grpSpPr>
        <a:xfrm>
          <a:off x="0" y="0"/>
          <a:ext cx="0" cy="0"/>
          <a:chOff x="0" y="0"/>
          <a:chExt cx="0" cy="0"/>
        </a:xfrm>
      </p:grpSpPr>
      <p:pic>
        <p:nvPicPr>
          <p:cNvPr id="14" name="Google Shape;14;p2" descr="Synthetic panorama of the three SKAO sites at night, with the galaxy shinging. From left to right, South Africa with SKA1_Mid and MeerKAT dishes; Australia with SKA1_Low antennas; and the HQ with the pond reflecting the galaxy."/>
          <p:cNvPicPr preferRelativeResize="0"/>
          <p:nvPr/>
        </p:nvPicPr>
        <p:blipFill rotWithShape="1">
          <a:blip r:embed="rId2">
            <a:alphaModFix/>
          </a:blip>
          <a:srcRect l="13475" t="56" r="13475" b="57"/>
          <a:stretch/>
        </p:blipFill>
        <p:spPr>
          <a:xfrm>
            <a:off x="-1" y="2616301"/>
            <a:ext cx="24384003" cy="11114133"/>
          </a:xfrm>
          <a:prstGeom prst="rect">
            <a:avLst/>
          </a:prstGeom>
          <a:noFill/>
          <a:ln>
            <a:noFill/>
          </a:ln>
        </p:spPr>
      </p:pic>
      <p:sp>
        <p:nvSpPr>
          <p:cNvPr id="15" name="Google Shape;15;p2"/>
          <p:cNvSpPr/>
          <p:nvPr/>
        </p:nvSpPr>
        <p:spPr>
          <a:xfrm>
            <a:off x="0" y="0"/>
            <a:ext cx="24384001" cy="5791302"/>
          </a:xfrm>
          <a:prstGeom prst="rect">
            <a:avLst/>
          </a:prstGeom>
          <a:gradFill>
            <a:gsLst>
              <a:gs pos="0">
                <a:srgbClr val="000000">
                  <a:alpha val="0"/>
                </a:srgbClr>
              </a:gs>
              <a:gs pos="50000">
                <a:srgbClr val="000000"/>
              </a:gs>
              <a:gs pos="100000">
                <a:srgbClr val="000000"/>
              </a:gs>
            </a:gsLst>
            <a:lin ang="1620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DF0569"/>
              </a:buClr>
              <a:buSzPts val="5200"/>
              <a:buFont typeface="Gill Sans"/>
              <a:buNone/>
            </a:pPr>
            <a:endParaRPr sz="5200" b="0" i="0" u="none" strike="noStrike" cap="none">
              <a:solidFill>
                <a:srgbClr val="FFFFFF"/>
              </a:solidFill>
              <a:latin typeface="Verdana"/>
              <a:ea typeface="Verdana"/>
              <a:cs typeface="Verdana"/>
              <a:sym typeface="Verdana"/>
            </a:endParaRPr>
          </a:p>
        </p:txBody>
      </p:sp>
      <p:pic>
        <p:nvPicPr>
          <p:cNvPr id="16" name="Google Shape;16;p2" descr="skao_logo_white.pdf"/>
          <p:cNvPicPr preferRelativeResize="0"/>
          <p:nvPr/>
        </p:nvPicPr>
        <p:blipFill rotWithShape="1">
          <a:blip r:embed="rId3">
            <a:alphaModFix/>
          </a:blip>
          <a:srcRect/>
          <a:stretch/>
        </p:blipFill>
        <p:spPr>
          <a:xfrm>
            <a:off x="1219092" y="800447"/>
            <a:ext cx="5679866" cy="1574106"/>
          </a:xfrm>
          <a:prstGeom prst="rect">
            <a:avLst/>
          </a:prstGeom>
          <a:noFill/>
          <a:ln>
            <a:noFill/>
          </a:ln>
        </p:spPr>
      </p:pic>
      <p:sp>
        <p:nvSpPr>
          <p:cNvPr id="17" name="Google Shape;17;p2"/>
          <p:cNvSpPr txBox="1">
            <a:spLocks noGrp="1"/>
          </p:cNvSpPr>
          <p:nvPr>
            <p:ph type="title"/>
          </p:nvPr>
        </p:nvSpPr>
        <p:spPr>
          <a:xfrm>
            <a:off x="8912276" y="2976159"/>
            <a:ext cx="14145133" cy="1810799"/>
          </a:xfrm>
          <a:prstGeom prst="rect">
            <a:avLst/>
          </a:prstGeom>
          <a:noFill/>
          <a:ln>
            <a:noFill/>
          </a:ln>
        </p:spPr>
        <p:txBody>
          <a:bodyPr spcFirstLastPara="1" wrap="square" lIns="50800" tIns="0" rIns="50800" bIns="50800" anchor="b" anchorCtr="0">
            <a:noAutofit/>
          </a:bodyPr>
          <a:lstStyle>
            <a:lvl1pPr lvl="0" algn="r">
              <a:lnSpc>
                <a:spcPct val="100000"/>
              </a:lnSpc>
              <a:spcBef>
                <a:spcPts val="0"/>
              </a:spcBef>
              <a:spcAft>
                <a:spcPts val="0"/>
              </a:spcAft>
              <a:buClr>
                <a:schemeClr val="dk1"/>
              </a:buClr>
              <a:buSzPts val="6000"/>
              <a:buFont typeface="Verdana"/>
              <a:buNone/>
              <a:defRPr>
                <a:solidFill>
                  <a:schemeClr val="dk1"/>
                </a:solidFill>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18" name="Google Shape;18;p2"/>
          <p:cNvSpPr txBox="1">
            <a:spLocks noGrp="1"/>
          </p:cNvSpPr>
          <p:nvPr>
            <p:ph type="body" idx="1"/>
          </p:nvPr>
        </p:nvSpPr>
        <p:spPr>
          <a:xfrm>
            <a:off x="8919185" y="4865833"/>
            <a:ext cx="14131316" cy="152400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5000"/>
              <a:buFont typeface="Verdana"/>
              <a:buNone/>
              <a:defRPr sz="5000">
                <a:solidFill>
                  <a:schemeClr val="dk1"/>
                </a:solidFill>
              </a:defRPr>
            </a:lvl1pPr>
            <a:lvl2pPr marL="914400" lvl="1" indent="-228600" algn="r">
              <a:lnSpc>
                <a:spcPct val="100000"/>
              </a:lnSpc>
              <a:spcBef>
                <a:spcPts val="0"/>
              </a:spcBef>
              <a:spcAft>
                <a:spcPts val="0"/>
              </a:spcAft>
              <a:buSzPts val="5000"/>
              <a:buFont typeface="Verdana"/>
              <a:buNone/>
              <a:defRPr sz="5000">
                <a:solidFill>
                  <a:schemeClr val="dk1"/>
                </a:solidFill>
              </a:defRPr>
            </a:lvl2pPr>
            <a:lvl3pPr marL="1371600" lvl="2" indent="-228600" algn="r">
              <a:lnSpc>
                <a:spcPct val="100000"/>
              </a:lnSpc>
              <a:spcBef>
                <a:spcPts val="0"/>
              </a:spcBef>
              <a:spcAft>
                <a:spcPts val="0"/>
              </a:spcAft>
              <a:buSzPts val="5000"/>
              <a:buFont typeface="Verdana"/>
              <a:buNone/>
              <a:defRPr sz="5000">
                <a:solidFill>
                  <a:schemeClr val="dk1"/>
                </a:solidFill>
              </a:defRPr>
            </a:lvl3pPr>
            <a:lvl4pPr marL="1828800" lvl="3" indent="-228600" algn="r">
              <a:lnSpc>
                <a:spcPct val="100000"/>
              </a:lnSpc>
              <a:spcBef>
                <a:spcPts val="0"/>
              </a:spcBef>
              <a:spcAft>
                <a:spcPts val="0"/>
              </a:spcAft>
              <a:buSzPts val="5000"/>
              <a:buFont typeface="Verdana"/>
              <a:buNone/>
              <a:defRPr sz="5000">
                <a:solidFill>
                  <a:schemeClr val="dk1"/>
                </a:solidFill>
              </a:defRPr>
            </a:lvl4pPr>
            <a:lvl5pPr marL="2286000" lvl="4" indent="-228600" algn="r">
              <a:lnSpc>
                <a:spcPct val="100000"/>
              </a:lnSpc>
              <a:spcBef>
                <a:spcPts val="0"/>
              </a:spcBef>
              <a:spcAft>
                <a:spcPts val="0"/>
              </a:spcAft>
              <a:buSzPts val="5000"/>
              <a:buFont typeface="Verdana"/>
              <a:buNone/>
              <a:defRPr sz="5000">
                <a:solidFill>
                  <a:schemeClr val="dk1"/>
                </a:solidFill>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19" name="Google Shape;19;p2"/>
          <p:cNvSpPr txBox="1">
            <a:spLocks noGrp="1"/>
          </p:cNvSpPr>
          <p:nvPr>
            <p:ph type="body" idx="2"/>
          </p:nvPr>
        </p:nvSpPr>
        <p:spPr>
          <a:xfrm>
            <a:off x="8905367" y="6561516"/>
            <a:ext cx="14145133" cy="72307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4000"/>
              <a:buFont typeface="Verdana"/>
              <a:buNone/>
              <a:defRPr sz="4000" b="0">
                <a:solidFill>
                  <a:schemeClr val="dk1"/>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20" name="Google Shape;20;p2"/>
          <p:cNvSpPr txBox="1">
            <a:spLocks noGrp="1"/>
          </p:cNvSpPr>
          <p:nvPr>
            <p:ph type="body" idx="3"/>
          </p:nvPr>
        </p:nvSpPr>
        <p:spPr>
          <a:xfrm>
            <a:off x="8905367" y="7456269"/>
            <a:ext cx="14145133" cy="72307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3500"/>
              <a:buFont typeface="Verdana"/>
              <a:buNone/>
              <a:defRPr sz="3500">
                <a:solidFill>
                  <a:schemeClr val="dk1"/>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KAO v2 Cover - Front Photo Day">
  <p:cSld name="SKAO v2 Cover - Front Photo Da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912276" y="2976159"/>
            <a:ext cx="14145133" cy="1810799"/>
          </a:xfrm>
          <a:prstGeom prst="rect">
            <a:avLst/>
          </a:prstGeom>
          <a:noFill/>
          <a:ln>
            <a:noFill/>
          </a:ln>
        </p:spPr>
        <p:txBody>
          <a:bodyPr spcFirstLastPara="1" wrap="square" lIns="50800" tIns="0" rIns="50800" bIns="50800" anchor="b" anchorCtr="0">
            <a:noAutofit/>
          </a:bodyPr>
          <a:lstStyle>
            <a:lvl1pPr lvl="0" algn="r">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23" name="Google Shape;23;p3"/>
          <p:cNvSpPr txBox="1">
            <a:spLocks noGrp="1"/>
          </p:cNvSpPr>
          <p:nvPr>
            <p:ph type="body" idx="1"/>
          </p:nvPr>
        </p:nvSpPr>
        <p:spPr>
          <a:xfrm>
            <a:off x="8919185" y="4865833"/>
            <a:ext cx="14131316" cy="152400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5000"/>
              <a:buFont typeface="Verdana"/>
              <a:buNone/>
              <a:defRPr sz="5000"/>
            </a:lvl1pPr>
            <a:lvl2pPr marL="914400" lvl="1" indent="-228600" algn="r">
              <a:lnSpc>
                <a:spcPct val="100000"/>
              </a:lnSpc>
              <a:spcBef>
                <a:spcPts val="0"/>
              </a:spcBef>
              <a:spcAft>
                <a:spcPts val="0"/>
              </a:spcAft>
              <a:buSzPts val="5000"/>
              <a:buFont typeface="Verdana"/>
              <a:buNone/>
              <a:defRPr sz="5000"/>
            </a:lvl2pPr>
            <a:lvl3pPr marL="1371600" lvl="2" indent="-228600" algn="r">
              <a:lnSpc>
                <a:spcPct val="100000"/>
              </a:lnSpc>
              <a:spcBef>
                <a:spcPts val="0"/>
              </a:spcBef>
              <a:spcAft>
                <a:spcPts val="0"/>
              </a:spcAft>
              <a:buSzPts val="5000"/>
              <a:buFont typeface="Verdana"/>
              <a:buNone/>
              <a:defRPr sz="5000"/>
            </a:lvl3pPr>
            <a:lvl4pPr marL="1828800" lvl="3" indent="-228600" algn="r">
              <a:lnSpc>
                <a:spcPct val="100000"/>
              </a:lnSpc>
              <a:spcBef>
                <a:spcPts val="0"/>
              </a:spcBef>
              <a:spcAft>
                <a:spcPts val="0"/>
              </a:spcAft>
              <a:buSzPts val="5000"/>
              <a:buFont typeface="Verdana"/>
              <a:buNone/>
              <a:defRPr sz="5000"/>
            </a:lvl4pPr>
            <a:lvl5pPr marL="2286000" lvl="4" indent="-228600" algn="r">
              <a:lnSpc>
                <a:spcPct val="100000"/>
              </a:lnSpc>
              <a:spcBef>
                <a:spcPts val="0"/>
              </a:spcBef>
              <a:spcAft>
                <a:spcPts val="0"/>
              </a:spcAft>
              <a:buSzPts val="5000"/>
              <a:buFont typeface="Verdana"/>
              <a:buNone/>
              <a:defRPr sz="5000"/>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24" name="Google Shape;24;p3"/>
          <p:cNvSpPr txBox="1">
            <a:spLocks noGrp="1"/>
          </p:cNvSpPr>
          <p:nvPr>
            <p:ph type="body" idx="2"/>
          </p:nvPr>
        </p:nvSpPr>
        <p:spPr>
          <a:xfrm>
            <a:off x="8905367" y="6561516"/>
            <a:ext cx="14145133" cy="72307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4000"/>
              <a:buFont typeface="Verdana"/>
              <a:buNone/>
              <a:defRPr sz="4000" b="0"/>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25" name="Google Shape;25;p3"/>
          <p:cNvSpPr txBox="1">
            <a:spLocks noGrp="1"/>
          </p:cNvSpPr>
          <p:nvPr>
            <p:ph type="body" idx="3"/>
          </p:nvPr>
        </p:nvSpPr>
        <p:spPr>
          <a:xfrm>
            <a:off x="8905367" y="7456269"/>
            <a:ext cx="14145133" cy="72307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3500"/>
              <a:buFont typeface="Verdana"/>
              <a:buNone/>
              <a:defRPr sz="3500"/>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pic>
        <p:nvPicPr>
          <p:cNvPr id="26" name="Google Shape;26;p3" descr="Image"/>
          <p:cNvPicPr preferRelativeResize="0"/>
          <p:nvPr/>
        </p:nvPicPr>
        <p:blipFill rotWithShape="1">
          <a:blip r:embed="rId2">
            <a:alphaModFix/>
          </a:blip>
          <a:srcRect/>
          <a:stretch/>
        </p:blipFill>
        <p:spPr>
          <a:xfrm>
            <a:off x="1063072" y="682101"/>
            <a:ext cx="5991906" cy="1810798"/>
          </a:xfrm>
          <a:prstGeom prst="rect">
            <a:avLst/>
          </a:prstGeom>
          <a:noFill/>
          <a:ln>
            <a:noFill/>
          </a:ln>
        </p:spPr>
      </p:pic>
      <p:pic>
        <p:nvPicPr>
          <p:cNvPr id="27" name="Google Shape;27;p3" descr="Synthetic panorama of the three SKAO sites. From left to right, South Africa with SKA1_Mid and MeerKAT dishes; Australia with SKA1_Low antennas; and the HQ with the pond reflecting the clouds."/>
          <p:cNvPicPr preferRelativeResize="0"/>
          <p:nvPr/>
        </p:nvPicPr>
        <p:blipFill rotWithShape="1">
          <a:blip r:embed="rId3">
            <a:alphaModFix/>
          </a:blip>
          <a:srcRect l="13434" r="13433"/>
          <a:stretch/>
        </p:blipFill>
        <p:spPr>
          <a:xfrm>
            <a:off x="-1" y="2616301"/>
            <a:ext cx="24384003" cy="11114133"/>
          </a:xfrm>
          <a:prstGeom prst="rect">
            <a:avLst/>
          </a:prstGeom>
          <a:noFill/>
          <a:ln>
            <a:noFill/>
          </a:ln>
        </p:spPr>
      </p:pic>
      <p:sp>
        <p:nvSpPr>
          <p:cNvPr id="28" name="Google Shape;28;p3"/>
          <p:cNvSpPr txBox="1"/>
          <p:nvPr/>
        </p:nvSpPr>
        <p:spPr>
          <a:xfrm>
            <a:off x="8912276" y="2950759"/>
            <a:ext cx="14145133" cy="1810799"/>
          </a:xfrm>
          <a:prstGeom prst="rect">
            <a:avLst/>
          </a:prstGeom>
          <a:noFill/>
          <a:ln>
            <a:noFill/>
          </a:ln>
          <a:effectLst>
            <a:outerShdw blurRad="50800" dist="38100" dir="2700000" algn="tl" rotWithShape="0">
              <a:schemeClr val="dk1">
                <a:alpha val="40000"/>
              </a:schemeClr>
            </a:outerShdw>
          </a:effectLst>
        </p:spPr>
        <p:txBody>
          <a:bodyPr spcFirstLastPara="1" wrap="square" lIns="50800" tIns="0" rIns="50800" bIns="50800" anchor="b" anchorCtr="0">
            <a:noAutofit/>
          </a:bodyPr>
          <a:lstStyle/>
          <a:p>
            <a:pPr marL="0" marR="0" lvl="0" indent="0" algn="r" rtl="0">
              <a:lnSpc>
                <a:spcPct val="100000"/>
              </a:lnSpc>
              <a:spcBef>
                <a:spcPts val="0"/>
              </a:spcBef>
              <a:spcAft>
                <a:spcPts val="0"/>
              </a:spcAft>
              <a:buClr>
                <a:schemeClr val="accent2"/>
              </a:buClr>
              <a:buSzPts val="6000"/>
              <a:buFont typeface="Verdana"/>
              <a:buNone/>
            </a:pPr>
            <a:r>
              <a:rPr lang="en-GB" sz="6000" b="1" i="0" u="none" strike="noStrike" cap="none">
                <a:solidFill>
                  <a:schemeClr val="accent2"/>
                </a:solidFill>
                <a:latin typeface="Verdana"/>
                <a:ea typeface="Verdana"/>
                <a:cs typeface="Verdana"/>
                <a:sym typeface="Verdana"/>
              </a:rPr>
              <a:t>Presentation Title</a:t>
            </a:r>
            <a:endParaRPr/>
          </a:p>
        </p:txBody>
      </p:sp>
      <p:sp>
        <p:nvSpPr>
          <p:cNvPr id="29" name="Google Shape;29;p3"/>
          <p:cNvSpPr txBox="1">
            <a:spLocks noGrp="1"/>
          </p:cNvSpPr>
          <p:nvPr>
            <p:ph type="body" idx="4"/>
          </p:nvPr>
        </p:nvSpPr>
        <p:spPr>
          <a:xfrm>
            <a:off x="8919185" y="4840433"/>
            <a:ext cx="14131316" cy="1524001"/>
          </a:xfrm>
          <a:prstGeom prst="rect">
            <a:avLst/>
          </a:prstGeom>
          <a:noFill/>
          <a:ln>
            <a:noFill/>
          </a:ln>
          <a:effectLst>
            <a:outerShdw blurRad="50800" dist="38100" dir="2700000" algn="tl" rotWithShape="0">
              <a:schemeClr val="dk1">
                <a:alpha val="40000"/>
              </a:schemeClr>
            </a:outerShdw>
          </a:effectLst>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5000"/>
              <a:buFont typeface="Verdana"/>
              <a:buNone/>
              <a:defRPr sz="5000">
                <a:solidFill>
                  <a:schemeClr val="accent2"/>
                </a:solidFill>
              </a:defRPr>
            </a:lvl1pPr>
            <a:lvl2pPr marL="914400" lvl="1" indent="-228600" algn="r">
              <a:lnSpc>
                <a:spcPct val="100000"/>
              </a:lnSpc>
              <a:spcBef>
                <a:spcPts val="0"/>
              </a:spcBef>
              <a:spcAft>
                <a:spcPts val="0"/>
              </a:spcAft>
              <a:buSzPts val="5000"/>
              <a:buFont typeface="Verdana"/>
              <a:buNone/>
              <a:defRPr sz="5000">
                <a:solidFill>
                  <a:schemeClr val="accent2"/>
                </a:solidFill>
              </a:defRPr>
            </a:lvl2pPr>
            <a:lvl3pPr marL="1371600" lvl="2" indent="-228600" algn="r">
              <a:lnSpc>
                <a:spcPct val="100000"/>
              </a:lnSpc>
              <a:spcBef>
                <a:spcPts val="0"/>
              </a:spcBef>
              <a:spcAft>
                <a:spcPts val="0"/>
              </a:spcAft>
              <a:buSzPts val="5000"/>
              <a:buFont typeface="Verdana"/>
              <a:buNone/>
              <a:defRPr sz="5000">
                <a:solidFill>
                  <a:schemeClr val="accent2"/>
                </a:solidFill>
              </a:defRPr>
            </a:lvl3pPr>
            <a:lvl4pPr marL="1828800" lvl="3" indent="-228600" algn="r">
              <a:lnSpc>
                <a:spcPct val="100000"/>
              </a:lnSpc>
              <a:spcBef>
                <a:spcPts val="0"/>
              </a:spcBef>
              <a:spcAft>
                <a:spcPts val="0"/>
              </a:spcAft>
              <a:buSzPts val="5000"/>
              <a:buFont typeface="Verdana"/>
              <a:buNone/>
              <a:defRPr sz="5000">
                <a:solidFill>
                  <a:schemeClr val="accent2"/>
                </a:solidFill>
              </a:defRPr>
            </a:lvl4pPr>
            <a:lvl5pPr marL="2286000" lvl="4" indent="-228600" algn="r">
              <a:lnSpc>
                <a:spcPct val="100000"/>
              </a:lnSpc>
              <a:spcBef>
                <a:spcPts val="0"/>
              </a:spcBef>
              <a:spcAft>
                <a:spcPts val="0"/>
              </a:spcAft>
              <a:buSzPts val="5000"/>
              <a:buFont typeface="Verdana"/>
              <a:buNone/>
              <a:defRPr sz="5000">
                <a:solidFill>
                  <a:schemeClr val="accent2"/>
                </a:solidFill>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30" name="Google Shape;30;p3"/>
          <p:cNvSpPr txBox="1">
            <a:spLocks noGrp="1"/>
          </p:cNvSpPr>
          <p:nvPr>
            <p:ph type="body" idx="5"/>
          </p:nvPr>
        </p:nvSpPr>
        <p:spPr>
          <a:xfrm>
            <a:off x="8905367" y="6536116"/>
            <a:ext cx="14145133" cy="723071"/>
          </a:xfrm>
          <a:prstGeom prst="rect">
            <a:avLst/>
          </a:prstGeom>
          <a:noFill/>
          <a:ln>
            <a:noFill/>
          </a:ln>
          <a:effectLst>
            <a:outerShdw blurRad="50800" dist="38100" dir="2700000" algn="tl" rotWithShape="0">
              <a:schemeClr val="dk1">
                <a:alpha val="40000"/>
              </a:schemeClr>
            </a:outerShdw>
          </a:effectLst>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4000"/>
              <a:buFont typeface="Verdana"/>
              <a:buNone/>
              <a:defRPr sz="4000" b="0">
                <a:solidFill>
                  <a:schemeClr val="accent2"/>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31" name="Google Shape;31;p3"/>
          <p:cNvSpPr txBox="1">
            <a:spLocks noGrp="1"/>
          </p:cNvSpPr>
          <p:nvPr>
            <p:ph type="body" idx="6"/>
          </p:nvPr>
        </p:nvSpPr>
        <p:spPr>
          <a:xfrm>
            <a:off x="8905367" y="7430869"/>
            <a:ext cx="14145133" cy="723071"/>
          </a:xfrm>
          <a:prstGeom prst="rect">
            <a:avLst/>
          </a:prstGeom>
          <a:noFill/>
          <a:ln>
            <a:noFill/>
          </a:ln>
          <a:effectLst>
            <a:outerShdw blurRad="50800" dist="38100" dir="2700000" algn="tl" rotWithShape="0">
              <a:schemeClr val="dk1">
                <a:alpha val="40000"/>
              </a:schemeClr>
            </a:outerShdw>
          </a:effectLst>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3500"/>
              <a:buFont typeface="Verdana"/>
              <a:buNone/>
              <a:defRPr sz="3500">
                <a:solidFill>
                  <a:schemeClr val="accent2"/>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KAO v2 Title &amp; Bullets - White - numbered">
  <p:cSld name="SKAO v2 Title &amp; Bullets - White - numbered">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762000" y="351453"/>
            <a:ext cx="22860552" cy="1897955"/>
          </a:xfrm>
          <a:prstGeom prst="rect">
            <a:avLst/>
          </a:prstGeom>
          <a:noFill/>
          <a:ln>
            <a:noFill/>
          </a:ln>
        </p:spPr>
        <p:txBody>
          <a:bodyPr spcFirstLastPara="1" wrap="square" lIns="50800" tIns="0" rIns="50800" bIns="50800" anchor="t" anchorCtr="0">
            <a:noAutofit/>
          </a:bodyPr>
          <a:lstStyle>
            <a:lvl1pPr lvl="0" algn="l">
              <a:lnSpc>
                <a:spcPct val="100000"/>
              </a:lnSpc>
              <a:spcBef>
                <a:spcPts val="0"/>
              </a:spcBef>
              <a:spcAft>
                <a:spcPts val="0"/>
              </a:spcAft>
              <a:buClr>
                <a:schemeClr val="accent2"/>
              </a:buClr>
              <a:buSzPts val="6000"/>
              <a:buFont typeface="Verdana"/>
              <a:buNone/>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34" name="Google Shape;34;p4"/>
          <p:cNvSpPr txBox="1">
            <a:spLocks noGrp="1"/>
          </p:cNvSpPr>
          <p:nvPr>
            <p:ph type="body" idx="1"/>
          </p:nvPr>
        </p:nvSpPr>
        <p:spPr>
          <a:xfrm>
            <a:off x="768074" y="2354788"/>
            <a:ext cx="22860552" cy="10122960"/>
          </a:xfrm>
          <a:prstGeom prst="rect">
            <a:avLst/>
          </a:prstGeom>
          <a:noFill/>
          <a:ln>
            <a:noFill/>
          </a:ln>
        </p:spPr>
        <p:txBody>
          <a:bodyPr spcFirstLastPara="1" wrap="square" lIns="50800" tIns="50800" rIns="50800" bIns="50800" anchor="t" anchorCtr="0">
            <a:noAutofit/>
          </a:bodyPr>
          <a:lstStyle>
            <a:lvl1pPr marL="457200" lvl="0" indent="-609600" algn="l">
              <a:lnSpc>
                <a:spcPct val="100000"/>
              </a:lnSpc>
              <a:spcBef>
                <a:spcPts val="4000"/>
              </a:spcBef>
              <a:spcAft>
                <a:spcPts val="0"/>
              </a:spcAft>
              <a:buClr>
                <a:schemeClr val="accent1"/>
              </a:buClr>
              <a:buSzPts val="6000"/>
              <a:buFont typeface="Verdana"/>
              <a:buChar char="•"/>
              <a:defRPr/>
            </a:lvl1pPr>
            <a:lvl2pPr marL="914400" lvl="1" indent="-596900" algn="l">
              <a:lnSpc>
                <a:spcPct val="100000"/>
              </a:lnSpc>
              <a:spcBef>
                <a:spcPts val="3600"/>
              </a:spcBef>
              <a:spcAft>
                <a:spcPts val="0"/>
              </a:spcAft>
              <a:buClr>
                <a:schemeClr val="accent1"/>
              </a:buClr>
              <a:buSzPts val="5800"/>
              <a:buFont typeface="Verdana"/>
              <a:buChar char="•"/>
              <a:defRPr sz="5800"/>
            </a:lvl2pPr>
            <a:lvl3pPr marL="1371600" lvl="2" indent="-558800" algn="l">
              <a:lnSpc>
                <a:spcPct val="100000"/>
              </a:lnSpc>
              <a:spcBef>
                <a:spcPts val="3200"/>
              </a:spcBef>
              <a:spcAft>
                <a:spcPts val="0"/>
              </a:spcAft>
              <a:buClr>
                <a:schemeClr val="accent1"/>
              </a:buClr>
              <a:buSzPts val="5200"/>
              <a:buFont typeface="Verdana"/>
              <a:buChar char="•"/>
              <a:defRPr sz="5200"/>
            </a:lvl3pPr>
            <a:lvl4pPr marL="1828800" lvl="3" indent="-508000" algn="l">
              <a:lnSpc>
                <a:spcPct val="100000"/>
              </a:lnSpc>
              <a:spcBef>
                <a:spcPts val="2800"/>
              </a:spcBef>
              <a:spcAft>
                <a:spcPts val="0"/>
              </a:spcAft>
              <a:buClr>
                <a:schemeClr val="accent1"/>
              </a:buClr>
              <a:buSzPts val="4400"/>
              <a:buFont typeface="Verdana"/>
              <a:buChar char="•"/>
              <a:defRPr sz="4400"/>
            </a:lvl4pPr>
            <a:lvl5pPr marL="2286000" lvl="4" indent="-431800" algn="l">
              <a:lnSpc>
                <a:spcPct val="100000"/>
              </a:lnSpc>
              <a:spcBef>
                <a:spcPts val="2400"/>
              </a:spcBef>
              <a:spcAft>
                <a:spcPts val="0"/>
              </a:spcAft>
              <a:buClr>
                <a:schemeClr val="accent1"/>
              </a:buClr>
              <a:buSzPts val="3200"/>
              <a:buFont typeface="Verdana"/>
              <a:buChar char="•"/>
              <a:defRPr sz="3200"/>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35" name="Google Shape;35;p4"/>
          <p:cNvSpPr txBox="1">
            <a:spLocks noGrp="1"/>
          </p:cNvSpPr>
          <p:nvPr>
            <p:ph type="sldNum" idx="12"/>
          </p:nvPr>
        </p:nvSpPr>
        <p:spPr>
          <a:xfrm>
            <a:off x="23241000" y="13207998"/>
            <a:ext cx="889000" cy="406401"/>
          </a:xfrm>
          <a:prstGeom prst="rect">
            <a:avLst/>
          </a:prstGeom>
          <a:noFill/>
          <a:ln>
            <a:noFill/>
          </a:ln>
        </p:spPr>
        <p:txBody>
          <a:bodyPr spcFirstLastPara="1" wrap="square" lIns="50800" tIns="50800" rIns="50800" bIns="50800" anchor="b" anchorCtr="0">
            <a:spAutoFit/>
          </a:bodyPr>
          <a:lstStyle>
            <a:lvl1pPr marL="0" lvl="0" indent="0" algn="l">
              <a:lnSpc>
                <a:spcPct val="100000"/>
              </a:lnSpc>
              <a:spcBef>
                <a:spcPts val="0"/>
              </a:spcBef>
              <a:spcAft>
                <a:spcPts val="0"/>
              </a:spcAft>
              <a:buClr>
                <a:srgbClr val="FFFFFF"/>
              </a:buClr>
              <a:buSzPts val="2000"/>
              <a:buFont typeface="Verdana"/>
              <a:buNone/>
              <a:defRPr/>
            </a:lvl1pPr>
            <a:lvl2pPr marL="0" lvl="1" indent="0" algn="l">
              <a:lnSpc>
                <a:spcPct val="100000"/>
              </a:lnSpc>
              <a:spcBef>
                <a:spcPts val="0"/>
              </a:spcBef>
              <a:spcAft>
                <a:spcPts val="0"/>
              </a:spcAft>
              <a:buClr>
                <a:srgbClr val="FFFFFF"/>
              </a:buClr>
              <a:buSzPts val="2000"/>
              <a:buFont typeface="Verdana"/>
              <a:buNone/>
              <a:defRPr/>
            </a:lvl2pPr>
            <a:lvl3pPr marL="0" lvl="2" indent="0" algn="l">
              <a:lnSpc>
                <a:spcPct val="100000"/>
              </a:lnSpc>
              <a:spcBef>
                <a:spcPts val="0"/>
              </a:spcBef>
              <a:spcAft>
                <a:spcPts val="0"/>
              </a:spcAft>
              <a:buClr>
                <a:srgbClr val="FFFFFF"/>
              </a:buClr>
              <a:buSzPts val="2000"/>
              <a:buFont typeface="Verdana"/>
              <a:buNone/>
              <a:defRPr/>
            </a:lvl3pPr>
            <a:lvl4pPr marL="0" lvl="3" indent="0" algn="l">
              <a:lnSpc>
                <a:spcPct val="100000"/>
              </a:lnSpc>
              <a:spcBef>
                <a:spcPts val="0"/>
              </a:spcBef>
              <a:spcAft>
                <a:spcPts val="0"/>
              </a:spcAft>
              <a:buClr>
                <a:srgbClr val="FFFFFF"/>
              </a:buClr>
              <a:buSzPts val="2000"/>
              <a:buFont typeface="Verdana"/>
              <a:buNone/>
              <a:defRPr/>
            </a:lvl4pPr>
            <a:lvl5pPr marL="0" lvl="4" indent="0" algn="l">
              <a:lnSpc>
                <a:spcPct val="100000"/>
              </a:lnSpc>
              <a:spcBef>
                <a:spcPts val="0"/>
              </a:spcBef>
              <a:spcAft>
                <a:spcPts val="0"/>
              </a:spcAft>
              <a:buClr>
                <a:srgbClr val="FFFFFF"/>
              </a:buClr>
              <a:buSzPts val="2000"/>
              <a:buFont typeface="Verdana"/>
              <a:buNone/>
              <a:defRPr/>
            </a:lvl5pPr>
            <a:lvl6pPr marL="0" lvl="5" indent="0" algn="l">
              <a:lnSpc>
                <a:spcPct val="100000"/>
              </a:lnSpc>
              <a:spcBef>
                <a:spcPts val="0"/>
              </a:spcBef>
              <a:spcAft>
                <a:spcPts val="0"/>
              </a:spcAft>
              <a:buClr>
                <a:srgbClr val="FFFFFF"/>
              </a:buClr>
              <a:buSzPts val="2000"/>
              <a:buFont typeface="Verdana"/>
              <a:buNone/>
              <a:defRPr/>
            </a:lvl6pPr>
            <a:lvl7pPr marL="0" lvl="6" indent="0" algn="l">
              <a:lnSpc>
                <a:spcPct val="100000"/>
              </a:lnSpc>
              <a:spcBef>
                <a:spcPts val="0"/>
              </a:spcBef>
              <a:spcAft>
                <a:spcPts val="0"/>
              </a:spcAft>
              <a:buClr>
                <a:srgbClr val="FFFFFF"/>
              </a:buClr>
              <a:buSzPts val="2000"/>
              <a:buFont typeface="Verdana"/>
              <a:buNone/>
              <a:defRPr/>
            </a:lvl7pPr>
            <a:lvl8pPr marL="0" lvl="7" indent="0" algn="l">
              <a:lnSpc>
                <a:spcPct val="100000"/>
              </a:lnSpc>
              <a:spcBef>
                <a:spcPts val="0"/>
              </a:spcBef>
              <a:spcAft>
                <a:spcPts val="0"/>
              </a:spcAft>
              <a:buClr>
                <a:srgbClr val="FFFFFF"/>
              </a:buClr>
              <a:buSzPts val="2000"/>
              <a:buFont typeface="Verdana"/>
              <a:buNone/>
              <a:defRPr/>
            </a:lvl8pPr>
            <a:lvl9pPr marL="0" lvl="8" indent="0" algn="l">
              <a:lnSpc>
                <a:spcPct val="100000"/>
              </a:lnSpc>
              <a:spcBef>
                <a:spcPts val="0"/>
              </a:spcBef>
              <a:spcAft>
                <a:spcPts val="0"/>
              </a:spcAft>
              <a:buClr>
                <a:srgbClr val="FFFFFF"/>
              </a:buClr>
              <a:buSzPts val="2000"/>
              <a:buFont typeface="Verdana"/>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KAO v2 Cover - Front Gradient">
  <p:cSld name="SKAO v2 Cover - Front Gradient">
    <p:spTree>
      <p:nvGrpSpPr>
        <p:cNvPr id="1" name="Shape 36"/>
        <p:cNvGrpSpPr/>
        <p:nvPr/>
      </p:nvGrpSpPr>
      <p:grpSpPr>
        <a:xfrm>
          <a:off x="0" y="0"/>
          <a:ext cx="0" cy="0"/>
          <a:chOff x="0" y="0"/>
          <a:chExt cx="0" cy="0"/>
        </a:xfrm>
      </p:grpSpPr>
      <p:sp>
        <p:nvSpPr>
          <p:cNvPr id="37" name="Google Shape;37;p5"/>
          <p:cNvSpPr/>
          <p:nvPr/>
        </p:nvSpPr>
        <p:spPr>
          <a:xfrm>
            <a:off x="-26888" y="3020604"/>
            <a:ext cx="24437777" cy="10797638"/>
          </a:xfrm>
          <a:prstGeom prst="rect">
            <a:avLst/>
          </a:prstGeom>
          <a:gradFill>
            <a:gsLst>
              <a:gs pos="0">
                <a:srgbClr val="070168"/>
              </a:gs>
              <a:gs pos="50129">
                <a:srgbClr val="070168"/>
              </a:gs>
              <a:gs pos="74169">
                <a:srgbClr val="730368"/>
              </a:gs>
              <a:gs pos="95819">
                <a:srgbClr val="DF0569"/>
              </a:gs>
              <a:gs pos="100000">
                <a:srgbClr val="DF0569"/>
              </a:gs>
            </a:gsLst>
            <a:lin ang="810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DF0569"/>
              </a:buClr>
              <a:buSzPts val="5200"/>
              <a:buFont typeface="Gill Sans"/>
              <a:buNone/>
            </a:pPr>
            <a:endParaRPr sz="5200" b="0" i="0" u="none" strike="noStrike" cap="none">
              <a:solidFill>
                <a:srgbClr val="FFFFFF"/>
              </a:solidFill>
              <a:latin typeface="Verdana"/>
              <a:ea typeface="Verdana"/>
              <a:cs typeface="Verdana"/>
              <a:sym typeface="Verdana"/>
            </a:endParaRPr>
          </a:p>
        </p:txBody>
      </p:sp>
      <p:pic>
        <p:nvPicPr>
          <p:cNvPr id="38" name="Google Shape;38;p5" descr="Image"/>
          <p:cNvPicPr preferRelativeResize="0"/>
          <p:nvPr/>
        </p:nvPicPr>
        <p:blipFill rotWithShape="1">
          <a:blip r:embed="rId2">
            <a:alphaModFix/>
          </a:blip>
          <a:srcRect/>
          <a:stretch/>
        </p:blipFill>
        <p:spPr>
          <a:xfrm>
            <a:off x="10937475" y="1460500"/>
            <a:ext cx="13716001" cy="13716000"/>
          </a:xfrm>
          <a:prstGeom prst="rect">
            <a:avLst/>
          </a:prstGeom>
          <a:noFill/>
          <a:ln>
            <a:noFill/>
          </a:ln>
        </p:spPr>
      </p:pic>
      <p:sp>
        <p:nvSpPr>
          <p:cNvPr id="39" name="Google Shape;39;p5"/>
          <p:cNvSpPr/>
          <p:nvPr/>
        </p:nvSpPr>
        <p:spPr>
          <a:xfrm>
            <a:off x="0" y="0"/>
            <a:ext cx="24384001" cy="3175000"/>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DF0569"/>
              </a:buClr>
              <a:buSzPts val="5200"/>
              <a:buFont typeface="Gill Sans"/>
              <a:buNone/>
            </a:pPr>
            <a:endParaRPr sz="5200" b="0" i="0" u="none" strike="noStrike" cap="none">
              <a:solidFill>
                <a:srgbClr val="FFFFFF"/>
              </a:solidFill>
              <a:latin typeface="Verdana"/>
              <a:ea typeface="Verdana"/>
              <a:cs typeface="Verdana"/>
              <a:sym typeface="Verdana"/>
            </a:endParaRPr>
          </a:p>
        </p:txBody>
      </p:sp>
      <p:pic>
        <p:nvPicPr>
          <p:cNvPr id="40" name="Google Shape;40;p5" descr="Image"/>
          <p:cNvPicPr preferRelativeResize="0"/>
          <p:nvPr/>
        </p:nvPicPr>
        <p:blipFill rotWithShape="1">
          <a:blip r:embed="rId3">
            <a:alphaModFix/>
          </a:blip>
          <a:srcRect/>
          <a:stretch/>
        </p:blipFill>
        <p:spPr>
          <a:xfrm>
            <a:off x="1063072" y="682101"/>
            <a:ext cx="5991906" cy="1810798"/>
          </a:xfrm>
          <a:prstGeom prst="rect">
            <a:avLst/>
          </a:prstGeom>
          <a:noFill/>
          <a:ln>
            <a:noFill/>
          </a:ln>
        </p:spPr>
      </p:pic>
      <p:pic>
        <p:nvPicPr>
          <p:cNvPr id="41" name="Google Shape;41;p5" descr="Image"/>
          <p:cNvPicPr preferRelativeResize="0"/>
          <p:nvPr/>
        </p:nvPicPr>
        <p:blipFill rotWithShape="1">
          <a:blip r:embed="rId4">
            <a:alphaModFix/>
          </a:blip>
          <a:srcRect/>
          <a:stretch/>
        </p:blipFill>
        <p:spPr>
          <a:xfrm>
            <a:off x="12215206" y="3729970"/>
            <a:ext cx="11160539" cy="9378906"/>
          </a:xfrm>
          <a:prstGeom prst="rect">
            <a:avLst/>
          </a:prstGeom>
          <a:noFill/>
          <a:ln>
            <a:noFill/>
          </a:ln>
        </p:spPr>
      </p:pic>
      <p:sp>
        <p:nvSpPr>
          <p:cNvPr id="42" name="Google Shape;42;p5"/>
          <p:cNvSpPr txBox="1">
            <a:spLocks noGrp="1"/>
          </p:cNvSpPr>
          <p:nvPr>
            <p:ph type="title"/>
          </p:nvPr>
        </p:nvSpPr>
        <p:spPr>
          <a:xfrm>
            <a:off x="1261175" y="6368541"/>
            <a:ext cx="14145133" cy="1810799"/>
          </a:xfrm>
          <a:prstGeom prst="rect">
            <a:avLst/>
          </a:prstGeom>
          <a:noFill/>
          <a:ln>
            <a:noFill/>
          </a:ln>
        </p:spPr>
        <p:txBody>
          <a:bodyPr spcFirstLastPara="1" wrap="square" lIns="50800" tIns="0" rIns="50800" bIns="50800" anchor="b" anchorCtr="0">
            <a:noAutofit/>
          </a:bodyPr>
          <a:lstStyle>
            <a:lvl1pPr lvl="0" algn="l">
              <a:lnSpc>
                <a:spcPct val="100000"/>
              </a:lnSpc>
              <a:spcBef>
                <a:spcPts val="0"/>
              </a:spcBef>
              <a:spcAft>
                <a:spcPts val="0"/>
              </a:spcAft>
              <a:buClr>
                <a:schemeClr val="dk1"/>
              </a:buClr>
              <a:buSzPts val="6000"/>
              <a:buFont typeface="Verdana"/>
              <a:buNone/>
              <a:defRPr>
                <a:solidFill>
                  <a:schemeClr val="dk1"/>
                </a:solidFill>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43" name="Google Shape;43;p5"/>
          <p:cNvSpPr txBox="1">
            <a:spLocks noGrp="1"/>
          </p:cNvSpPr>
          <p:nvPr>
            <p:ph type="body" idx="1"/>
          </p:nvPr>
        </p:nvSpPr>
        <p:spPr>
          <a:xfrm>
            <a:off x="1268084" y="8258215"/>
            <a:ext cx="14131316" cy="1524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SzPts val="5000"/>
              <a:buFont typeface="Verdana"/>
              <a:buNone/>
              <a:defRPr sz="5000">
                <a:solidFill>
                  <a:schemeClr val="dk1"/>
                </a:solidFill>
              </a:defRPr>
            </a:lvl1pPr>
            <a:lvl2pPr marL="914400" lvl="1" indent="-228600" algn="l">
              <a:lnSpc>
                <a:spcPct val="100000"/>
              </a:lnSpc>
              <a:spcBef>
                <a:spcPts val="0"/>
              </a:spcBef>
              <a:spcAft>
                <a:spcPts val="0"/>
              </a:spcAft>
              <a:buSzPts val="5000"/>
              <a:buFont typeface="Verdana"/>
              <a:buNone/>
              <a:defRPr sz="5000">
                <a:solidFill>
                  <a:schemeClr val="dk1"/>
                </a:solidFill>
              </a:defRPr>
            </a:lvl2pPr>
            <a:lvl3pPr marL="1371600" lvl="2" indent="-228600" algn="l">
              <a:lnSpc>
                <a:spcPct val="100000"/>
              </a:lnSpc>
              <a:spcBef>
                <a:spcPts val="0"/>
              </a:spcBef>
              <a:spcAft>
                <a:spcPts val="0"/>
              </a:spcAft>
              <a:buSzPts val="5000"/>
              <a:buFont typeface="Verdana"/>
              <a:buNone/>
              <a:defRPr sz="5000">
                <a:solidFill>
                  <a:schemeClr val="dk1"/>
                </a:solidFill>
              </a:defRPr>
            </a:lvl3pPr>
            <a:lvl4pPr marL="1828800" lvl="3" indent="-228600" algn="l">
              <a:lnSpc>
                <a:spcPct val="100000"/>
              </a:lnSpc>
              <a:spcBef>
                <a:spcPts val="0"/>
              </a:spcBef>
              <a:spcAft>
                <a:spcPts val="0"/>
              </a:spcAft>
              <a:buSzPts val="5000"/>
              <a:buFont typeface="Verdana"/>
              <a:buNone/>
              <a:defRPr sz="5000">
                <a:solidFill>
                  <a:schemeClr val="dk1"/>
                </a:solidFill>
              </a:defRPr>
            </a:lvl4pPr>
            <a:lvl5pPr marL="2286000" lvl="4" indent="-228600" algn="l">
              <a:lnSpc>
                <a:spcPct val="100000"/>
              </a:lnSpc>
              <a:spcBef>
                <a:spcPts val="0"/>
              </a:spcBef>
              <a:spcAft>
                <a:spcPts val="0"/>
              </a:spcAft>
              <a:buSzPts val="5000"/>
              <a:buFont typeface="Verdana"/>
              <a:buNone/>
              <a:defRPr sz="5000">
                <a:solidFill>
                  <a:schemeClr val="dk1"/>
                </a:solidFill>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44" name="Google Shape;44;p5"/>
          <p:cNvSpPr txBox="1">
            <a:spLocks noGrp="1"/>
          </p:cNvSpPr>
          <p:nvPr>
            <p:ph type="body" idx="2"/>
          </p:nvPr>
        </p:nvSpPr>
        <p:spPr>
          <a:xfrm>
            <a:off x="1254266" y="9953898"/>
            <a:ext cx="14145133" cy="72307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SzPts val="4000"/>
              <a:buFont typeface="Verdana"/>
              <a:buNone/>
              <a:defRPr sz="4000" b="0">
                <a:solidFill>
                  <a:schemeClr val="dk1"/>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45" name="Google Shape;45;p5"/>
          <p:cNvSpPr txBox="1">
            <a:spLocks noGrp="1"/>
          </p:cNvSpPr>
          <p:nvPr>
            <p:ph type="body" idx="3"/>
          </p:nvPr>
        </p:nvSpPr>
        <p:spPr>
          <a:xfrm>
            <a:off x="1254266" y="10848651"/>
            <a:ext cx="14145133" cy="72307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SzPts val="3500"/>
              <a:buFont typeface="Verdana"/>
              <a:buNone/>
              <a:defRPr sz="3500">
                <a:solidFill>
                  <a:schemeClr val="dk1"/>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KAO v2 Photo - 2 Up white - numbered">
  <p:cSld name="SKAO v2 Photo - 2 Up white - numbered">
    <p:spTree>
      <p:nvGrpSpPr>
        <p:cNvPr id="1" name="Shape 55"/>
        <p:cNvGrpSpPr/>
        <p:nvPr/>
      </p:nvGrpSpPr>
      <p:grpSpPr>
        <a:xfrm>
          <a:off x="0" y="0"/>
          <a:ext cx="0" cy="0"/>
          <a:chOff x="0" y="0"/>
          <a:chExt cx="0" cy="0"/>
        </a:xfrm>
      </p:grpSpPr>
      <p:sp>
        <p:nvSpPr>
          <p:cNvPr id="56" name="Google Shape;56;p7"/>
          <p:cNvSpPr txBox="1">
            <a:spLocks noGrp="1"/>
          </p:cNvSpPr>
          <p:nvPr>
            <p:ph type="body" idx="1"/>
          </p:nvPr>
        </p:nvSpPr>
        <p:spPr>
          <a:xfrm>
            <a:off x="768074" y="2354788"/>
            <a:ext cx="11926700" cy="10240098"/>
          </a:xfrm>
          <a:prstGeom prst="rect">
            <a:avLst/>
          </a:prstGeom>
          <a:noFill/>
          <a:ln>
            <a:noFill/>
          </a:ln>
        </p:spPr>
        <p:txBody>
          <a:bodyPr spcFirstLastPara="1" wrap="square" lIns="50800" tIns="50800" rIns="50800" bIns="50800" anchor="t" anchorCtr="0">
            <a:noAutofit/>
          </a:bodyPr>
          <a:lstStyle>
            <a:lvl1pPr marL="457200" lvl="0" indent="-609600" algn="l">
              <a:lnSpc>
                <a:spcPct val="100000"/>
              </a:lnSpc>
              <a:spcBef>
                <a:spcPts val="4000"/>
              </a:spcBef>
              <a:spcAft>
                <a:spcPts val="0"/>
              </a:spcAft>
              <a:buClr>
                <a:schemeClr val="accent1"/>
              </a:buClr>
              <a:buSzPts val="6000"/>
              <a:buFont typeface="Verdana"/>
              <a:buChar char="•"/>
              <a:defRPr>
                <a:solidFill>
                  <a:schemeClr val="accent2"/>
                </a:solidFill>
              </a:defRPr>
            </a:lvl1pPr>
            <a:lvl2pPr marL="914400" lvl="1" indent="-596900" algn="l">
              <a:lnSpc>
                <a:spcPct val="100000"/>
              </a:lnSpc>
              <a:spcBef>
                <a:spcPts val="3600"/>
              </a:spcBef>
              <a:spcAft>
                <a:spcPts val="0"/>
              </a:spcAft>
              <a:buClr>
                <a:schemeClr val="accent1"/>
              </a:buClr>
              <a:buSzPts val="5800"/>
              <a:buFont typeface="Verdana"/>
              <a:buChar char="•"/>
              <a:defRPr sz="5800">
                <a:solidFill>
                  <a:schemeClr val="accent2"/>
                </a:solidFill>
              </a:defRPr>
            </a:lvl2pPr>
            <a:lvl3pPr marL="1371600" lvl="2" indent="-558800" algn="l">
              <a:lnSpc>
                <a:spcPct val="100000"/>
              </a:lnSpc>
              <a:spcBef>
                <a:spcPts val="3200"/>
              </a:spcBef>
              <a:spcAft>
                <a:spcPts val="0"/>
              </a:spcAft>
              <a:buClr>
                <a:schemeClr val="accent1"/>
              </a:buClr>
              <a:buSzPts val="5200"/>
              <a:buFont typeface="Verdana"/>
              <a:buChar char="•"/>
              <a:defRPr sz="5200">
                <a:solidFill>
                  <a:schemeClr val="accent2"/>
                </a:solidFill>
              </a:defRPr>
            </a:lvl3pPr>
            <a:lvl4pPr marL="1828800" lvl="3" indent="-508000" algn="l">
              <a:lnSpc>
                <a:spcPct val="100000"/>
              </a:lnSpc>
              <a:spcBef>
                <a:spcPts val="2800"/>
              </a:spcBef>
              <a:spcAft>
                <a:spcPts val="0"/>
              </a:spcAft>
              <a:buClr>
                <a:schemeClr val="accent1"/>
              </a:buClr>
              <a:buSzPts val="4400"/>
              <a:buFont typeface="Verdana"/>
              <a:buChar char="•"/>
              <a:defRPr sz="4400">
                <a:solidFill>
                  <a:schemeClr val="accent2"/>
                </a:solidFill>
              </a:defRPr>
            </a:lvl4pPr>
            <a:lvl5pPr marL="2286000" lvl="4" indent="-431800" algn="l">
              <a:lnSpc>
                <a:spcPct val="100000"/>
              </a:lnSpc>
              <a:spcBef>
                <a:spcPts val="2400"/>
              </a:spcBef>
              <a:spcAft>
                <a:spcPts val="0"/>
              </a:spcAft>
              <a:buClr>
                <a:schemeClr val="accent1"/>
              </a:buClr>
              <a:buSzPts val="3200"/>
              <a:buFont typeface="Verdana"/>
              <a:buChar char="•"/>
              <a:defRPr sz="3200">
                <a:solidFill>
                  <a:schemeClr val="accent2"/>
                </a:solidFill>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57" name="Google Shape;57;p7"/>
          <p:cNvSpPr txBox="1">
            <a:spLocks noGrp="1"/>
          </p:cNvSpPr>
          <p:nvPr>
            <p:ph type="title"/>
          </p:nvPr>
        </p:nvSpPr>
        <p:spPr>
          <a:xfrm>
            <a:off x="762000" y="351453"/>
            <a:ext cx="11932774" cy="1897955"/>
          </a:xfrm>
          <a:prstGeom prst="rect">
            <a:avLst/>
          </a:prstGeom>
          <a:noFill/>
          <a:ln>
            <a:noFill/>
          </a:ln>
        </p:spPr>
        <p:txBody>
          <a:bodyPr spcFirstLastPara="1" wrap="square" lIns="50800" tIns="0" rIns="50800" bIns="50800" anchor="t" anchorCtr="0">
            <a:noAutofit/>
          </a:bodyPr>
          <a:lstStyle>
            <a:lvl1pPr lvl="0" algn="l">
              <a:lnSpc>
                <a:spcPct val="100000"/>
              </a:lnSpc>
              <a:spcBef>
                <a:spcPts val="0"/>
              </a:spcBef>
              <a:spcAft>
                <a:spcPts val="0"/>
              </a:spcAft>
              <a:buClr>
                <a:schemeClr val="accent2"/>
              </a:buClr>
              <a:buSzPts val="6000"/>
              <a:buFont typeface="Verdana"/>
              <a:buNone/>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58" name="Google Shape;58;p7"/>
          <p:cNvSpPr txBox="1">
            <a:spLocks noGrp="1"/>
          </p:cNvSpPr>
          <p:nvPr>
            <p:ph type="body" idx="2"/>
          </p:nvPr>
        </p:nvSpPr>
        <p:spPr>
          <a:xfrm>
            <a:off x="13403492" y="5539431"/>
            <a:ext cx="10270896" cy="718145"/>
          </a:xfrm>
          <a:prstGeom prst="rect">
            <a:avLst/>
          </a:prstGeom>
          <a:noFill/>
          <a:ln>
            <a:noFill/>
          </a:ln>
        </p:spPr>
        <p:txBody>
          <a:bodyPr spcFirstLastPara="1" wrap="square" lIns="50800" tIns="50800" rIns="50800" bIns="50800" anchor="t" anchorCtr="0">
            <a:noAutofit/>
          </a:bodyPr>
          <a:lstStyle>
            <a:lvl1pPr marL="457200" lvl="0" indent="-228600" algn="l">
              <a:lnSpc>
                <a:spcPct val="100000"/>
              </a:lnSpc>
              <a:spcBef>
                <a:spcPts val="0"/>
              </a:spcBef>
              <a:spcAft>
                <a:spcPts val="0"/>
              </a:spcAft>
              <a:buClr>
                <a:srgbClr val="E50869"/>
              </a:buClr>
              <a:buSzPts val="2000"/>
              <a:buFont typeface="Verdana"/>
              <a:buNone/>
              <a:defRPr sz="2000">
                <a:solidFill>
                  <a:srgbClr val="535353"/>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59" name="Google Shape;59;p7"/>
          <p:cNvSpPr txBox="1">
            <a:spLocks noGrp="1"/>
          </p:cNvSpPr>
          <p:nvPr>
            <p:ph type="body" idx="3"/>
          </p:nvPr>
        </p:nvSpPr>
        <p:spPr>
          <a:xfrm>
            <a:off x="13403492" y="12143080"/>
            <a:ext cx="10270896" cy="718145"/>
          </a:xfrm>
          <a:prstGeom prst="rect">
            <a:avLst/>
          </a:prstGeom>
          <a:noFill/>
          <a:ln>
            <a:noFill/>
          </a:ln>
        </p:spPr>
        <p:txBody>
          <a:bodyPr spcFirstLastPara="1" wrap="square" lIns="50800" tIns="50800" rIns="50800" bIns="50800" anchor="t" anchorCtr="0">
            <a:noAutofit/>
          </a:bodyPr>
          <a:lstStyle>
            <a:lvl1pPr marL="457200" lvl="0" indent="-228600" algn="l">
              <a:lnSpc>
                <a:spcPct val="100000"/>
              </a:lnSpc>
              <a:spcBef>
                <a:spcPts val="0"/>
              </a:spcBef>
              <a:spcAft>
                <a:spcPts val="0"/>
              </a:spcAft>
              <a:buClr>
                <a:srgbClr val="E50869"/>
              </a:buClr>
              <a:buSzPts val="2000"/>
              <a:buFont typeface="Verdana"/>
              <a:buNone/>
              <a:defRPr sz="2000">
                <a:solidFill>
                  <a:srgbClr val="535353"/>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60" name="Google Shape;60;p7"/>
          <p:cNvSpPr txBox="1">
            <a:spLocks noGrp="1"/>
          </p:cNvSpPr>
          <p:nvPr>
            <p:ph type="body" idx="4"/>
          </p:nvPr>
        </p:nvSpPr>
        <p:spPr>
          <a:xfrm>
            <a:off x="13403492" y="6965361"/>
            <a:ext cx="10270896" cy="5200650"/>
          </a:xfrm>
          <a:prstGeom prst="rect">
            <a:avLst/>
          </a:prstGeom>
          <a:noFill/>
          <a:ln>
            <a:noFill/>
          </a:ln>
        </p:spPr>
        <p:txBody>
          <a:bodyPr spcFirstLastPara="1" wrap="square" lIns="50800" tIns="50800" rIns="50800" bIns="50800" anchor="t" anchorCtr="0">
            <a:noAutofit/>
          </a:bodyPr>
          <a:lstStyle>
            <a:lvl1pPr marL="457200" lvl="0" indent="-342900" algn="l">
              <a:lnSpc>
                <a:spcPct val="100000"/>
              </a:lnSpc>
              <a:spcBef>
                <a:spcPts val="4000"/>
              </a:spcBef>
              <a:spcAft>
                <a:spcPts val="0"/>
              </a:spcAft>
              <a:buSzPts val="1800"/>
              <a:buChar char="•"/>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61" name="Google Shape;61;p7"/>
          <p:cNvSpPr txBox="1">
            <a:spLocks noGrp="1"/>
          </p:cNvSpPr>
          <p:nvPr>
            <p:ph type="body" idx="5"/>
          </p:nvPr>
        </p:nvSpPr>
        <p:spPr>
          <a:xfrm>
            <a:off x="13403492" y="329609"/>
            <a:ext cx="10270896" cy="5200650"/>
          </a:xfrm>
          <a:prstGeom prst="rect">
            <a:avLst/>
          </a:prstGeom>
          <a:noFill/>
          <a:ln>
            <a:noFill/>
          </a:ln>
        </p:spPr>
        <p:txBody>
          <a:bodyPr spcFirstLastPara="1" wrap="square" lIns="50800" tIns="50800" rIns="50800" bIns="50800" anchor="t" anchorCtr="0">
            <a:noAutofit/>
          </a:bodyPr>
          <a:lstStyle>
            <a:lvl1pPr marL="457200" lvl="0" indent="-342900" algn="l">
              <a:lnSpc>
                <a:spcPct val="100000"/>
              </a:lnSpc>
              <a:spcBef>
                <a:spcPts val="4000"/>
              </a:spcBef>
              <a:spcAft>
                <a:spcPts val="0"/>
              </a:spcAft>
              <a:buSzPts val="1800"/>
              <a:buChar char="•"/>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62" name="Google Shape;62;p7"/>
          <p:cNvSpPr txBox="1">
            <a:spLocks noGrp="1"/>
          </p:cNvSpPr>
          <p:nvPr>
            <p:ph type="sldNum" idx="12"/>
          </p:nvPr>
        </p:nvSpPr>
        <p:spPr>
          <a:xfrm>
            <a:off x="23241000" y="13207998"/>
            <a:ext cx="889000" cy="406401"/>
          </a:xfrm>
          <a:prstGeom prst="rect">
            <a:avLst/>
          </a:prstGeom>
          <a:noFill/>
          <a:ln>
            <a:noFill/>
          </a:ln>
        </p:spPr>
        <p:txBody>
          <a:bodyPr spcFirstLastPara="1" wrap="square" lIns="50800" tIns="50800" rIns="50800" bIns="50800" anchor="b" anchorCtr="0">
            <a:spAutoFit/>
          </a:bodyPr>
          <a:lstStyle>
            <a:lvl1pPr marL="0" lvl="0" indent="0" algn="l">
              <a:lnSpc>
                <a:spcPct val="100000"/>
              </a:lnSpc>
              <a:spcBef>
                <a:spcPts val="0"/>
              </a:spcBef>
              <a:spcAft>
                <a:spcPts val="0"/>
              </a:spcAft>
              <a:buClr>
                <a:srgbClr val="FFFFFF"/>
              </a:buClr>
              <a:buSzPts val="2000"/>
              <a:buFont typeface="Verdana"/>
              <a:buNone/>
              <a:defRPr/>
            </a:lvl1pPr>
            <a:lvl2pPr marL="0" lvl="1" indent="0" algn="l">
              <a:lnSpc>
                <a:spcPct val="100000"/>
              </a:lnSpc>
              <a:spcBef>
                <a:spcPts val="0"/>
              </a:spcBef>
              <a:spcAft>
                <a:spcPts val="0"/>
              </a:spcAft>
              <a:buClr>
                <a:srgbClr val="FFFFFF"/>
              </a:buClr>
              <a:buSzPts val="2000"/>
              <a:buFont typeface="Verdana"/>
              <a:buNone/>
              <a:defRPr/>
            </a:lvl2pPr>
            <a:lvl3pPr marL="0" lvl="2" indent="0" algn="l">
              <a:lnSpc>
                <a:spcPct val="100000"/>
              </a:lnSpc>
              <a:spcBef>
                <a:spcPts val="0"/>
              </a:spcBef>
              <a:spcAft>
                <a:spcPts val="0"/>
              </a:spcAft>
              <a:buClr>
                <a:srgbClr val="FFFFFF"/>
              </a:buClr>
              <a:buSzPts val="2000"/>
              <a:buFont typeface="Verdana"/>
              <a:buNone/>
              <a:defRPr/>
            </a:lvl3pPr>
            <a:lvl4pPr marL="0" lvl="3" indent="0" algn="l">
              <a:lnSpc>
                <a:spcPct val="100000"/>
              </a:lnSpc>
              <a:spcBef>
                <a:spcPts val="0"/>
              </a:spcBef>
              <a:spcAft>
                <a:spcPts val="0"/>
              </a:spcAft>
              <a:buClr>
                <a:srgbClr val="FFFFFF"/>
              </a:buClr>
              <a:buSzPts val="2000"/>
              <a:buFont typeface="Verdana"/>
              <a:buNone/>
              <a:defRPr/>
            </a:lvl4pPr>
            <a:lvl5pPr marL="0" lvl="4" indent="0" algn="l">
              <a:lnSpc>
                <a:spcPct val="100000"/>
              </a:lnSpc>
              <a:spcBef>
                <a:spcPts val="0"/>
              </a:spcBef>
              <a:spcAft>
                <a:spcPts val="0"/>
              </a:spcAft>
              <a:buClr>
                <a:srgbClr val="FFFFFF"/>
              </a:buClr>
              <a:buSzPts val="2000"/>
              <a:buFont typeface="Verdana"/>
              <a:buNone/>
              <a:defRPr/>
            </a:lvl5pPr>
            <a:lvl6pPr marL="0" lvl="5" indent="0" algn="l">
              <a:lnSpc>
                <a:spcPct val="100000"/>
              </a:lnSpc>
              <a:spcBef>
                <a:spcPts val="0"/>
              </a:spcBef>
              <a:spcAft>
                <a:spcPts val="0"/>
              </a:spcAft>
              <a:buClr>
                <a:srgbClr val="FFFFFF"/>
              </a:buClr>
              <a:buSzPts val="2000"/>
              <a:buFont typeface="Verdana"/>
              <a:buNone/>
              <a:defRPr/>
            </a:lvl6pPr>
            <a:lvl7pPr marL="0" lvl="6" indent="0" algn="l">
              <a:lnSpc>
                <a:spcPct val="100000"/>
              </a:lnSpc>
              <a:spcBef>
                <a:spcPts val="0"/>
              </a:spcBef>
              <a:spcAft>
                <a:spcPts val="0"/>
              </a:spcAft>
              <a:buClr>
                <a:srgbClr val="FFFFFF"/>
              </a:buClr>
              <a:buSzPts val="2000"/>
              <a:buFont typeface="Verdana"/>
              <a:buNone/>
              <a:defRPr/>
            </a:lvl7pPr>
            <a:lvl8pPr marL="0" lvl="7" indent="0" algn="l">
              <a:lnSpc>
                <a:spcPct val="100000"/>
              </a:lnSpc>
              <a:spcBef>
                <a:spcPts val="0"/>
              </a:spcBef>
              <a:spcAft>
                <a:spcPts val="0"/>
              </a:spcAft>
              <a:buClr>
                <a:srgbClr val="FFFFFF"/>
              </a:buClr>
              <a:buSzPts val="2000"/>
              <a:buFont typeface="Verdana"/>
              <a:buNone/>
              <a:defRPr/>
            </a:lvl8pPr>
            <a:lvl9pPr marL="0" lvl="8" indent="0" algn="l">
              <a:lnSpc>
                <a:spcPct val="100000"/>
              </a:lnSpc>
              <a:spcBef>
                <a:spcPts val="0"/>
              </a:spcBef>
              <a:spcAft>
                <a:spcPts val="0"/>
              </a:spcAft>
              <a:buClr>
                <a:srgbClr val="FFFFFF"/>
              </a:buClr>
              <a:buSzPts val="2000"/>
              <a:buFont typeface="Verdana"/>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KAO v2 Photo - 2 Across white - numbered">
  <p:cSld name="SKAO v2 Photo - 2 Across white - numbered">
    <p:spTree>
      <p:nvGrpSpPr>
        <p:cNvPr id="1" name="Shape 63"/>
        <p:cNvGrpSpPr/>
        <p:nvPr/>
      </p:nvGrpSpPr>
      <p:grpSpPr>
        <a:xfrm>
          <a:off x="0" y="0"/>
          <a:ext cx="0" cy="0"/>
          <a:chOff x="0" y="0"/>
          <a:chExt cx="0" cy="0"/>
        </a:xfrm>
      </p:grpSpPr>
      <p:sp>
        <p:nvSpPr>
          <p:cNvPr id="64" name="Google Shape;64;p8"/>
          <p:cNvSpPr txBox="1">
            <a:spLocks noGrp="1"/>
          </p:cNvSpPr>
          <p:nvPr>
            <p:ph type="title"/>
          </p:nvPr>
        </p:nvSpPr>
        <p:spPr>
          <a:xfrm>
            <a:off x="762000" y="351453"/>
            <a:ext cx="22962945" cy="1897955"/>
          </a:xfrm>
          <a:prstGeom prst="rect">
            <a:avLst/>
          </a:prstGeom>
          <a:noFill/>
          <a:ln>
            <a:noFill/>
          </a:ln>
        </p:spPr>
        <p:txBody>
          <a:bodyPr spcFirstLastPara="1" wrap="square" lIns="50800" tIns="0" rIns="50800" bIns="50800" anchor="t"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65" name="Google Shape;65;p8"/>
          <p:cNvSpPr>
            <a:spLocks noGrp="1"/>
          </p:cNvSpPr>
          <p:nvPr>
            <p:ph type="pic" idx="2"/>
          </p:nvPr>
        </p:nvSpPr>
        <p:spPr>
          <a:xfrm>
            <a:off x="768074" y="2354788"/>
            <a:ext cx="11176000" cy="7822646"/>
          </a:xfrm>
          <a:prstGeom prst="rect">
            <a:avLst/>
          </a:prstGeom>
          <a:noFill/>
          <a:ln>
            <a:noFill/>
          </a:ln>
        </p:spPr>
      </p:sp>
      <p:sp>
        <p:nvSpPr>
          <p:cNvPr id="66" name="Google Shape;66;p8"/>
          <p:cNvSpPr>
            <a:spLocks noGrp="1"/>
          </p:cNvSpPr>
          <p:nvPr>
            <p:ph type="pic" idx="3"/>
          </p:nvPr>
        </p:nvSpPr>
        <p:spPr>
          <a:xfrm>
            <a:off x="12548944" y="2354786"/>
            <a:ext cx="11176000" cy="7822646"/>
          </a:xfrm>
          <a:prstGeom prst="rect">
            <a:avLst/>
          </a:prstGeom>
          <a:noFill/>
          <a:ln>
            <a:noFill/>
          </a:ln>
        </p:spPr>
      </p:sp>
      <p:sp>
        <p:nvSpPr>
          <p:cNvPr id="67" name="Google Shape;67;p8"/>
          <p:cNvSpPr txBox="1">
            <a:spLocks noGrp="1"/>
          </p:cNvSpPr>
          <p:nvPr>
            <p:ph type="body" idx="1"/>
          </p:nvPr>
        </p:nvSpPr>
        <p:spPr>
          <a:xfrm>
            <a:off x="762000" y="10603291"/>
            <a:ext cx="11176000" cy="1515842"/>
          </a:xfrm>
          <a:prstGeom prst="rect">
            <a:avLst/>
          </a:prstGeom>
          <a:noFill/>
          <a:ln>
            <a:noFill/>
          </a:ln>
        </p:spPr>
        <p:txBody>
          <a:bodyPr spcFirstLastPara="1" wrap="square" lIns="50800" tIns="50800" rIns="50800" bIns="50800" anchor="t" anchorCtr="0">
            <a:noAutofit/>
          </a:bodyPr>
          <a:lstStyle>
            <a:lvl1pPr marL="457200" lvl="0" indent="-228600" algn="l">
              <a:lnSpc>
                <a:spcPct val="100000"/>
              </a:lnSpc>
              <a:spcBef>
                <a:spcPts val="0"/>
              </a:spcBef>
              <a:spcAft>
                <a:spcPts val="0"/>
              </a:spcAft>
              <a:buClr>
                <a:srgbClr val="E50869"/>
              </a:buClr>
              <a:buSzPts val="2000"/>
              <a:buFont typeface="Verdana"/>
              <a:buNone/>
              <a:defRPr sz="2000">
                <a:solidFill>
                  <a:srgbClr val="535353"/>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68" name="Google Shape;68;p8"/>
          <p:cNvSpPr txBox="1">
            <a:spLocks noGrp="1"/>
          </p:cNvSpPr>
          <p:nvPr>
            <p:ph type="body" idx="4"/>
          </p:nvPr>
        </p:nvSpPr>
        <p:spPr>
          <a:xfrm>
            <a:off x="12548944" y="10603291"/>
            <a:ext cx="11176000" cy="1515842"/>
          </a:xfrm>
          <a:prstGeom prst="rect">
            <a:avLst/>
          </a:prstGeom>
          <a:noFill/>
          <a:ln>
            <a:noFill/>
          </a:ln>
        </p:spPr>
        <p:txBody>
          <a:bodyPr spcFirstLastPara="1" wrap="square" lIns="50800" tIns="50800" rIns="50800" bIns="50800" anchor="t" anchorCtr="0">
            <a:noAutofit/>
          </a:bodyPr>
          <a:lstStyle>
            <a:lvl1pPr marL="457200" lvl="0" indent="-228600" algn="l">
              <a:lnSpc>
                <a:spcPct val="100000"/>
              </a:lnSpc>
              <a:spcBef>
                <a:spcPts val="0"/>
              </a:spcBef>
              <a:spcAft>
                <a:spcPts val="0"/>
              </a:spcAft>
              <a:buClr>
                <a:srgbClr val="E50869"/>
              </a:buClr>
              <a:buSzPts val="2000"/>
              <a:buFont typeface="Verdana"/>
              <a:buNone/>
              <a:defRPr sz="2000">
                <a:solidFill>
                  <a:srgbClr val="535353"/>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69" name="Google Shape;69;p8"/>
          <p:cNvSpPr txBox="1">
            <a:spLocks noGrp="1"/>
          </p:cNvSpPr>
          <p:nvPr>
            <p:ph type="sldNum" idx="12"/>
          </p:nvPr>
        </p:nvSpPr>
        <p:spPr>
          <a:xfrm>
            <a:off x="23241000" y="13207998"/>
            <a:ext cx="889000" cy="406401"/>
          </a:xfrm>
          <a:prstGeom prst="rect">
            <a:avLst/>
          </a:prstGeom>
          <a:noFill/>
          <a:ln>
            <a:noFill/>
          </a:ln>
        </p:spPr>
        <p:txBody>
          <a:bodyPr spcFirstLastPara="1" wrap="square" lIns="50800" tIns="50800" rIns="50800" bIns="50800" anchor="b" anchorCtr="0">
            <a:spAutoFit/>
          </a:bodyPr>
          <a:lstStyle>
            <a:lvl1pPr marL="0" lvl="0" indent="0" algn="l">
              <a:lnSpc>
                <a:spcPct val="100000"/>
              </a:lnSpc>
              <a:spcBef>
                <a:spcPts val="0"/>
              </a:spcBef>
              <a:spcAft>
                <a:spcPts val="0"/>
              </a:spcAft>
              <a:buClr>
                <a:srgbClr val="FFFFFF"/>
              </a:buClr>
              <a:buSzPts val="2000"/>
              <a:buFont typeface="Verdana"/>
              <a:buNone/>
              <a:defRPr/>
            </a:lvl1pPr>
            <a:lvl2pPr marL="0" lvl="1" indent="0" algn="l">
              <a:lnSpc>
                <a:spcPct val="100000"/>
              </a:lnSpc>
              <a:spcBef>
                <a:spcPts val="0"/>
              </a:spcBef>
              <a:spcAft>
                <a:spcPts val="0"/>
              </a:spcAft>
              <a:buClr>
                <a:srgbClr val="FFFFFF"/>
              </a:buClr>
              <a:buSzPts val="2000"/>
              <a:buFont typeface="Verdana"/>
              <a:buNone/>
              <a:defRPr/>
            </a:lvl2pPr>
            <a:lvl3pPr marL="0" lvl="2" indent="0" algn="l">
              <a:lnSpc>
                <a:spcPct val="100000"/>
              </a:lnSpc>
              <a:spcBef>
                <a:spcPts val="0"/>
              </a:spcBef>
              <a:spcAft>
                <a:spcPts val="0"/>
              </a:spcAft>
              <a:buClr>
                <a:srgbClr val="FFFFFF"/>
              </a:buClr>
              <a:buSzPts val="2000"/>
              <a:buFont typeface="Verdana"/>
              <a:buNone/>
              <a:defRPr/>
            </a:lvl3pPr>
            <a:lvl4pPr marL="0" lvl="3" indent="0" algn="l">
              <a:lnSpc>
                <a:spcPct val="100000"/>
              </a:lnSpc>
              <a:spcBef>
                <a:spcPts val="0"/>
              </a:spcBef>
              <a:spcAft>
                <a:spcPts val="0"/>
              </a:spcAft>
              <a:buClr>
                <a:srgbClr val="FFFFFF"/>
              </a:buClr>
              <a:buSzPts val="2000"/>
              <a:buFont typeface="Verdana"/>
              <a:buNone/>
              <a:defRPr/>
            </a:lvl4pPr>
            <a:lvl5pPr marL="0" lvl="4" indent="0" algn="l">
              <a:lnSpc>
                <a:spcPct val="100000"/>
              </a:lnSpc>
              <a:spcBef>
                <a:spcPts val="0"/>
              </a:spcBef>
              <a:spcAft>
                <a:spcPts val="0"/>
              </a:spcAft>
              <a:buClr>
                <a:srgbClr val="FFFFFF"/>
              </a:buClr>
              <a:buSzPts val="2000"/>
              <a:buFont typeface="Verdana"/>
              <a:buNone/>
              <a:defRPr/>
            </a:lvl5pPr>
            <a:lvl6pPr marL="0" lvl="5" indent="0" algn="l">
              <a:lnSpc>
                <a:spcPct val="100000"/>
              </a:lnSpc>
              <a:spcBef>
                <a:spcPts val="0"/>
              </a:spcBef>
              <a:spcAft>
                <a:spcPts val="0"/>
              </a:spcAft>
              <a:buClr>
                <a:srgbClr val="FFFFFF"/>
              </a:buClr>
              <a:buSzPts val="2000"/>
              <a:buFont typeface="Verdana"/>
              <a:buNone/>
              <a:defRPr/>
            </a:lvl6pPr>
            <a:lvl7pPr marL="0" lvl="6" indent="0" algn="l">
              <a:lnSpc>
                <a:spcPct val="100000"/>
              </a:lnSpc>
              <a:spcBef>
                <a:spcPts val="0"/>
              </a:spcBef>
              <a:spcAft>
                <a:spcPts val="0"/>
              </a:spcAft>
              <a:buClr>
                <a:srgbClr val="FFFFFF"/>
              </a:buClr>
              <a:buSzPts val="2000"/>
              <a:buFont typeface="Verdana"/>
              <a:buNone/>
              <a:defRPr/>
            </a:lvl7pPr>
            <a:lvl8pPr marL="0" lvl="7" indent="0" algn="l">
              <a:lnSpc>
                <a:spcPct val="100000"/>
              </a:lnSpc>
              <a:spcBef>
                <a:spcPts val="0"/>
              </a:spcBef>
              <a:spcAft>
                <a:spcPts val="0"/>
              </a:spcAft>
              <a:buClr>
                <a:srgbClr val="FFFFFF"/>
              </a:buClr>
              <a:buSzPts val="2000"/>
              <a:buFont typeface="Verdana"/>
              <a:buNone/>
              <a:defRPr/>
            </a:lvl8pPr>
            <a:lvl9pPr marL="0" lvl="8" indent="0" algn="l">
              <a:lnSpc>
                <a:spcPct val="100000"/>
              </a:lnSpc>
              <a:spcBef>
                <a:spcPts val="0"/>
              </a:spcBef>
              <a:spcAft>
                <a:spcPts val="0"/>
              </a:spcAft>
              <a:buClr>
                <a:srgbClr val="FFFFFF"/>
              </a:buClr>
              <a:buSzPts val="2000"/>
              <a:buFont typeface="Verdana"/>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ver - Back">
  <p:cSld name="Cover - Back">
    <p:spTree>
      <p:nvGrpSpPr>
        <p:cNvPr id="1" name="Shape 70"/>
        <p:cNvGrpSpPr/>
        <p:nvPr/>
      </p:nvGrpSpPr>
      <p:grpSpPr>
        <a:xfrm>
          <a:off x="0" y="0"/>
          <a:ext cx="0" cy="0"/>
          <a:chOff x="0" y="0"/>
          <a:chExt cx="0" cy="0"/>
        </a:xfrm>
      </p:grpSpPr>
      <p:sp>
        <p:nvSpPr>
          <p:cNvPr id="71" name="Google Shape;71;p9"/>
          <p:cNvSpPr/>
          <p:nvPr/>
        </p:nvSpPr>
        <p:spPr>
          <a:xfrm>
            <a:off x="-6429" y="-51572"/>
            <a:ext cx="24422258" cy="13819144"/>
          </a:xfrm>
          <a:prstGeom prst="rect">
            <a:avLst/>
          </a:prstGeom>
          <a:gradFill>
            <a:gsLst>
              <a:gs pos="0">
                <a:srgbClr val="070168"/>
              </a:gs>
              <a:gs pos="50129">
                <a:srgbClr val="070168"/>
              </a:gs>
              <a:gs pos="73988">
                <a:srgbClr val="760468"/>
              </a:gs>
              <a:gs pos="95475">
                <a:srgbClr val="E50869"/>
              </a:gs>
              <a:gs pos="100000">
                <a:srgbClr val="E50869"/>
              </a:gs>
            </a:gsLst>
            <a:lin ang="810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DF0569"/>
              </a:buClr>
              <a:buSzPts val="5200"/>
              <a:buFont typeface="Gill Sans"/>
              <a:buNone/>
            </a:pPr>
            <a:endParaRPr sz="5200" b="0" i="0" u="none" strike="noStrike" cap="none">
              <a:solidFill>
                <a:srgbClr val="FFFFFF"/>
              </a:solidFill>
              <a:latin typeface="Verdana"/>
              <a:ea typeface="Verdana"/>
              <a:cs typeface="Verdana"/>
              <a:sym typeface="Verdana"/>
            </a:endParaRPr>
          </a:p>
        </p:txBody>
      </p:sp>
      <p:sp>
        <p:nvSpPr>
          <p:cNvPr id="72" name="Google Shape;72;p9"/>
          <p:cNvSpPr txBox="1">
            <a:spLocks noGrp="1"/>
          </p:cNvSpPr>
          <p:nvPr>
            <p:ph type="body" idx="1"/>
          </p:nvPr>
        </p:nvSpPr>
        <p:spPr>
          <a:xfrm>
            <a:off x="1270000" y="1763786"/>
            <a:ext cx="10934700" cy="2420007"/>
          </a:xfrm>
          <a:prstGeom prst="rect">
            <a:avLst/>
          </a:prstGeom>
          <a:noFill/>
          <a:ln>
            <a:noFill/>
          </a:ln>
        </p:spPr>
        <p:txBody>
          <a:bodyPr spcFirstLastPara="1" wrap="square" lIns="50800" tIns="50800" rIns="50800" bIns="50800" anchor="t" anchorCtr="0">
            <a:noAutofit/>
          </a:bodyPr>
          <a:lstStyle>
            <a:lvl1pPr marL="457200" lvl="0" indent="-228600" algn="l">
              <a:lnSpc>
                <a:spcPct val="100000"/>
              </a:lnSpc>
              <a:spcBef>
                <a:spcPts val="0"/>
              </a:spcBef>
              <a:spcAft>
                <a:spcPts val="0"/>
              </a:spcAft>
              <a:buSzPts val="4800"/>
              <a:buFont typeface="Verdana"/>
              <a:buNone/>
              <a:defRPr sz="4800">
                <a:solidFill>
                  <a:srgbClr val="FFFFFF"/>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pic>
        <p:nvPicPr>
          <p:cNvPr id="73" name="Google Shape;73;p9" descr="skao_logo_2021_white_rgb.ai"/>
          <p:cNvPicPr preferRelativeResize="0"/>
          <p:nvPr/>
        </p:nvPicPr>
        <p:blipFill rotWithShape="1">
          <a:blip r:embed="rId2">
            <a:alphaModFix/>
          </a:blip>
          <a:srcRect/>
          <a:stretch/>
        </p:blipFill>
        <p:spPr>
          <a:xfrm>
            <a:off x="1270000" y="11126040"/>
            <a:ext cx="4311412" cy="1194855"/>
          </a:xfrm>
          <a:prstGeom prst="rect">
            <a:avLst/>
          </a:prstGeom>
          <a:noFill/>
          <a:ln>
            <a:noFill/>
          </a:ln>
        </p:spPr>
      </p:pic>
      <p:pic>
        <p:nvPicPr>
          <p:cNvPr id="74" name="Google Shape;74;p9" descr="Image"/>
          <p:cNvPicPr preferRelativeResize="0"/>
          <p:nvPr/>
        </p:nvPicPr>
        <p:blipFill rotWithShape="1">
          <a:blip r:embed="rId3">
            <a:alphaModFix/>
          </a:blip>
          <a:srcRect/>
          <a:stretch/>
        </p:blipFill>
        <p:spPr>
          <a:xfrm>
            <a:off x="9031089" y="1008244"/>
            <a:ext cx="13921971" cy="11699512"/>
          </a:xfrm>
          <a:prstGeom prst="rect">
            <a:avLst/>
          </a:prstGeom>
          <a:noFill/>
          <a:ln>
            <a:noFill/>
          </a:ln>
        </p:spPr>
      </p:pic>
      <p:sp>
        <p:nvSpPr>
          <p:cNvPr id="75" name="Google Shape;75;p9"/>
          <p:cNvSpPr txBox="1"/>
          <p:nvPr/>
        </p:nvSpPr>
        <p:spPr>
          <a:xfrm>
            <a:off x="18262600" y="10986867"/>
            <a:ext cx="4832892" cy="1473201"/>
          </a:xfrm>
          <a:prstGeom prst="rect">
            <a:avLst/>
          </a:prstGeom>
          <a:noFill/>
          <a:ln>
            <a:noFill/>
          </a:ln>
        </p:spPr>
        <p:txBody>
          <a:bodyPr spcFirstLastPara="1" wrap="square" lIns="50800" tIns="50800" rIns="50800" bIns="50800" anchor="b" anchorCtr="0">
            <a:normAutofit/>
          </a:bodyPr>
          <a:lstStyle/>
          <a:p>
            <a:pPr marL="0" marR="0" lvl="0" indent="0" algn="r" rtl="0">
              <a:lnSpc>
                <a:spcPct val="100000"/>
              </a:lnSpc>
              <a:spcBef>
                <a:spcPts val="0"/>
              </a:spcBef>
              <a:spcAft>
                <a:spcPts val="0"/>
              </a:spcAft>
              <a:buClr>
                <a:schemeClr val="dk1"/>
              </a:buClr>
              <a:buSzPts val="4560"/>
              <a:buFont typeface="Verdana"/>
              <a:buNone/>
            </a:pPr>
            <a:r>
              <a:rPr lang="en-GB" sz="4560" b="0" i="0" u="sng" strike="noStrike" cap="none">
                <a:solidFill>
                  <a:schemeClr val="dk1"/>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www.skao.int</a:t>
            </a:r>
            <a:endParaRPr/>
          </a:p>
        </p:txBody>
      </p:sp>
      <p:sp>
        <p:nvSpPr>
          <p:cNvPr id="76" name="Google Shape;76;p9"/>
          <p:cNvSpPr txBox="1"/>
          <p:nvPr/>
        </p:nvSpPr>
        <p:spPr>
          <a:xfrm>
            <a:off x="1270000" y="7660422"/>
            <a:ext cx="6820742" cy="3431760"/>
          </a:xfrm>
          <a:prstGeom prst="rect">
            <a:avLst/>
          </a:prstGeom>
          <a:noFill/>
          <a:ln>
            <a:noFill/>
          </a:ln>
        </p:spPr>
        <p:txBody>
          <a:bodyPr spcFirstLastPara="1" wrap="square" lIns="50800" tIns="50800" rIns="50800" bIns="50800" anchor="ctr" anchorCtr="0">
            <a:normAutofit/>
          </a:bodyPr>
          <a:lstStyle/>
          <a:p>
            <a:pPr marL="0" marR="0" lvl="0" indent="0" algn="l" rtl="0">
              <a:lnSpc>
                <a:spcPct val="130000"/>
              </a:lnSpc>
              <a:spcBef>
                <a:spcPts val="0"/>
              </a:spcBef>
              <a:spcAft>
                <a:spcPts val="0"/>
              </a:spcAft>
              <a:buClr>
                <a:srgbClr val="FFFFFF"/>
              </a:buClr>
              <a:buSzPts val="2400"/>
              <a:buFont typeface="Verdana"/>
              <a:buNone/>
            </a:pPr>
            <a:r>
              <a:rPr lang="en-GB" sz="2400" b="0" i="1" u="none" strike="noStrike" cap="none">
                <a:solidFill>
                  <a:srgbClr val="FFFFFF"/>
                </a:solidFill>
                <a:latin typeface="Verdana"/>
                <a:ea typeface="Verdana"/>
                <a:cs typeface="Verdana"/>
                <a:sym typeface="Verdana"/>
              </a:rPr>
              <a:t>We recognise and acknowledge the Indigenous peoples and cultures that have traditionally lived on the lands on which our facilities are located.</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10"/>
          <p:cNvSpPr txBox="1">
            <a:spLocks noGrp="1"/>
          </p:cNvSpPr>
          <p:nvPr>
            <p:ph type="ctrTitle"/>
          </p:nvPr>
        </p:nvSpPr>
        <p:spPr>
          <a:xfrm>
            <a:off x="831222" y="1985533"/>
            <a:ext cx="22721700" cy="5473500"/>
          </a:xfrm>
          <a:prstGeom prst="rect">
            <a:avLst/>
          </a:prstGeom>
        </p:spPr>
        <p:txBody>
          <a:bodyPr spcFirstLastPara="1" wrap="square" lIns="50800" tIns="0" rIns="50800" bIns="50800" anchor="b" anchorCtr="0">
            <a:no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a:endParaRPr/>
          </a:p>
        </p:txBody>
      </p:sp>
      <p:sp>
        <p:nvSpPr>
          <p:cNvPr id="79" name="Google Shape;79;p10"/>
          <p:cNvSpPr txBox="1">
            <a:spLocks noGrp="1"/>
          </p:cNvSpPr>
          <p:nvPr>
            <p:ph type="subTitle" idx="1"/>
          </p:nvPr>
        </p:nvSpPr>
        <p:spPr>
          <a:xfrm>
            <a:off x="831200" y="7557667"/>
            <a:ext cx="22721700" cy="2113500"/>
          </a:xfrm>
          <a:prstGeom prst="rect">
            <a:avLst/>
          </a:prstGeom>
        </p:spPr>
        <p:txBody>
          <a:bodyPr spcFirstLastPara="1" wrap="square" lIns="50800" tIns="50800" rIns="50800" bIns="50800" anchor="t" anchorCtr="0">
            <a:noAutofit/>
          </a:bodyPr>
          <a:lstStyle>
            <a:lvl1pPr lvl="0" algn="ctr">
              <a:lnSpc>
                <a:spcPct val="100000"/>
              </a:lnSpc>
              <a:spcBef>
                <a:spcPts val="4000"/>
              </a:spcBef>
              <a:spcAft>
                <a:spcPts val="0"/>
              </a:spcAft>
              <a:buSzPts val="7500"/>
              <a:buNone/>
              <a:defRPr sz="7500"/>
            </a:lvl1pPr>
            <a:lvl2pPr lvl="1" algn="ctr">
              <a:lnSpc>
                <a:spcPct val="100000"/>
              </a:lnSpc>
              <a:spcBef>
                <a:spcPts val="3600"/>
              </a:spcBef>
              <a:spcAft>
                <a:spcPts val="0"/>
              </a:spcAft>
              <a:buSzPts val="7500"/>
              <a:buNone/>
              <a:defRPr sz="7500"/>
            </a:lvl2pPr>
            <a:lvl3pPr lvl="2" algn="ctr">
              <a:lnSpc>
                <a:spcPct val="100000"/>
              </a:lnSpc>
              <a:spcBef>
                <a:spcPts val="3200"/>
              </a:spcBef>
              <a:spcAft>
                <a:spcPts val="0"/>
              </a:spcAft>
              <a:buSzPts val="7500"/>
              <a:buNone/>
              <a:defRPr sz="7500"/>
            </a:lvl3pPr>
            <a:lvl4pPr lvl="3" algn="ctr">
              <a:lnSpc>
                <a:spcPct val="100000"/>
              </a:lnSpc>
              <a:spcBef>
                <a:spcPts val="2800"/>
              </a:spcBef>
              <a:spcAft>
                <a:spcPts val="0"/>
              </a:spcAft>
              <a:buSzPts val="7500"/>
              <a:buNone/>
              <a:defRPr sz="7500"/>
            </a:lvl4pPr>
            <a:lvl5pPr lvl="4" algn="ctr">
              <a:lnSpc>
                <a:spcPct val="100000"/>
              </a:lnSpc>
              <a:spcBef>
                <a:spcPts val="2400"/>
              </a:spcBef>
              <a:spcAft>
                <a:spcPts val="0"/>
              </a:spcAft>
              <a:buSzPts val="7500"/>
              <a:buNone/>
              <a:defRPr sz="7500"/>
            </a:lvl5pPr>
            <a:lvl6pPr lvl="5" algn="ctr">
              <a:lnSpc>
                <a:spcPct val="100000"/>
              </a:lnSpc>
              <a:spcBef>
                <a:spcPts val="4000"/>
              </a:spcBef>
              <a:spcAft>
                <a:spcPts val="0"/>
              </a:spcAft>
              <a:buSzPts val="7500"/>
              <a:buNone/>
              <a:defRPr sz="7500"/>
            </a:lvl6pPr>
            <a:lvl7pPr lvl="6" algn="ctr">
              <a:lnSpc>
                <a:spcPct val="100000"/>
              </a:lnSpc>
              <a:spcBef>
                <a:spcPts val="4000"/>
              </a:spcBef>
              <a:spcAft>
                <a:spcPts val="0"/>
              </a:spcAft>
              <a:buSzPts val="7500"/>
              <a:buNone/>
              <a:defRPr sz="7500"/>
            </a:lvl7pPr>
            <a:lvl8pPr lvl="7" algn="ctr">
              <a:lnSpc>
                <a:spcPct val="100000"/>
              </a:lnSpc>
              <a:spcBef>
                <a:spcPts val="4000"/>
              </a:spcBef>
              <a:spcAft>
                <a:spcPts val="0"/>
              </a:spcAft>
              <a:buSzPts val="7500"/>
              <a:buNone/>
              <a:defRPr sz="7500"/>
            </a:lvl8pPr>
            <a:lvl9pPr lvl="8" algn="ctr">
              <a:lnSpc>
                <a:spcPct val="100000"/>
              </a:lnSpc>
              <a:spcBef>
                <a:spcPts val="4000"/>
              </a:spcBef>
              <a:spcAft>
                <a:spcPts val="0"/>
              </a:spcAft>
              <a:buSzPts val="7500"/>
              <a:buNone/>
              <a:defRPr sz="7500"/>
            </a:lvl9pPr>
          </a:lstStyle>
          <a:p>
            <a:endParaRPr/>
          </a:p>
        </p:txBody>
      </p:sp>
      <p:sp>
        <p:nvSpPr>
          <p:cNvPr id="80" name="Google Shape;80;p10"/>
          <p:cNvSpPr txBox="1">
            <a:spLocks noGrp="1"/>
          </p:cNvSpPr>
          <p:nvPr>
            <p:ph type="sldNum" idx="12"/>
          </p:nvPr>
        </p:nvSpPr>
        <p:spPr>
          <a:xfrm>
            <a:off x="22593221" y="12435245"/>
            <a:ext cx="1463100" cy="410400"/>
          </a:xfrm>
          <a:prstGeom prst="rect">
            <a:avLst/>
          </a:prstGeom>
        </p:spPr>
        <p:txBody>
          <a:bodyPr spcFirstLastPara="1" wrap="square" lIns="50800" tIns="50800" rIns="50800" bIns="50800" anchor="b"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62000" y="351453"/>
            <a:ext cx="22962945" cy="1897955"/>
          </a:xfrm>
          <a:prstGeom prst="rect">
            <a:avLst/>
          </a:prstGeom>
          <a:noFill/>
          <a:ln>
            <a:noFill/>
          </a:ln>
        </p:spPr>
        <p:txBody>
          <a:bodyPr spcFirstLastPara="1" wrap="square" lIns="50800" tIns="0" rIns="50800" bIns="50800" anchor="t" anchorCtr="0">
            <a:noAutofit/>
          </a:bodyPr>
          <a:lstStyle>
            <a:lvl1pPr marR="0" lvl="0" algn="l" rtl="0">
              <a:lnSpc>
                <a:spcPct val="100000"/>
              </a:lnSpc>
              <a:spcBef>
                <a:spcPts val="0"/>
              </a:spcBef>
              <a:spcAft>
                <a:spcPts val="0"/>
              </a:spcAft>
              <a:buClr>
                <a:schemeClr val="accent2"/>
              </a:buClr>
              <a:buSzPts val="6000"/>
              <a:buFont typeface="Verdana"/>
              <a:buNone/>
              <a:defRPr sz="6000" b="1" i="0" u="none" strike="noStrike" cap="none">
                <a:solidFill>
                  <a:schemeClr val="accent2"/>
                </a:solidFill>
                <a:latin typeface="Verdana"/>
                <a:ea typeface="Verdana"/>
                <a:cs typeface="Verdana"/>
                <a:sym typeface="Verdana"/>
              </a:defRPr>
            </a:lvl1pPr>
            <a:lvl2pPr marR="0" lvl="1"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2pPr>
            <a:lvl3pPr marR="0" lvl="2"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3pPr>
            <a:lvl4pPr marR="0" lvl="3"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4pPr>
            <a:lvl5pPr marR="0" lvl="4"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5pPr>
            <a:lvl6pPr marR="0" lvl="5"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6pPr>
            <a:lvl7pPr marR="0" lvl="6"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7pPr>
            <a:lvl8pPr marR="0" lvl="7"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8pPr>
            <a:lvl9pPr marR="0" lvl="8"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9pPr>
          </a:lstStyle>
          <a:p>
            <a:endParaRPr/>
          </a:p>
        </p:txBody>
      </p:sp>
      <p:sp>
        <p:nvSpPr>
          <p:cNvPr id="7" name="Google Shape;7;p1"/>
          <p:cNvSpPr/>
          <p:nvPr/>
        </p:nvSpPr>
        <p:spPr>
          <a:xfrm>
            <a:off x="-1" y="13087348"/>
            <a:ext cx="24384001" cy="633184"/>
          </a:xfrm>
          <a:prstGeom prst="rect">
            <a:avLst/>
          </a:prstGeom>
          <a:gradFill>
            <a:gsLst>
              <a:gs pos="0">
                <a:srgbClr val="070168"/>
              </a:gs>
              <a:gs pos="50129">
                <a:srgbClr val="070168"/>
              </a:gs>
              <a:gs pos="76369">
                <a:srgbClr val="730368"/>
              </a:gs>
              <a:gs pos="100000">
                <a:srgbClr val="DF0569"/>
              </a:gs>
            </a:gsLst>
            <a:lin ang="810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DF0569"/>
              </a:buClr>
              <a:buSzPts val="5200"/>
              <a:buFont typeface="Gill Sans"/>
              <a:buNone/>
            </a:pPr>
            <a:endParaRPr sz="5200" b="0" i="0" u="none" strike="noStrike" cap="none">
              <a:solidFill>
                <a:srgbClr val="FFFFFF"/>
              </a:solidFill>
              <a:latin typeface="Verdana"/>
              <a:ea typeface="Verdana"/>
              <a:cs typeface="Verdana"/>
              <a:sym typeface="Verdana"/>
            </a:endParaRPr>
          </a:p>
        </p:txBody>
      </p:sp>
      <p:sp>
        <p:nvSpPr>
          <p:cNvPr id="8" name="Google Shape;8;p1"/>
          <p:cNvSpPr txBox="1">
            <a:spLocks noGrp="1"/>
          </p:cNvSpPr>
          <p:nvPr>
            <p:ph type="sldNum" idx="12"/>
          </p:nvPr>
        </p:nvSpPr>
        <p:spPr>
          <a:xfrm>
            <a:off x="23241000" y="13207998"/>
            <a:ext cx="889000" cy="406401"/>
          </a:xfrm>
          <a:prstGeom prst="rect">
            <a:avLst/>
          </a:prstGeom>
          <a:noFill/>
          <a:ln>
            <a:noFill/>
          </a:ln>
        </p:spPr>
        <p:txBody>
          <a:bodyPr spcFirstLastPara="1" wrap="square" lIns="50800" tIns="50800" rIns="50800" bIns="50800" anchor="b" anchorCtr="0">
            <a:spAutoFit/>
          </a:bodyPr>
          <a:lstStyle>
            <a:lvl1pPr marL="0" marR="0" lvl="0"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1pPr>
            <a:lvl2pPr marL="0" marR="0" lvl="1"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2pPr>
            <a:lvl3pPr marL="0" marR="0" lvl="2"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3pPr>
            <a:lvl4pPr marL="0" marR="0" lvl="3"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4pPr>
            <a:lvl5pPr marL="0" marR="0" lvl="4"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5pPr>
            <a:lvl6pPr marL="0" marR="0" lvl="5"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6pPr>
            <a:lvl7pPr marL="0" marR="0" lvl="6"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7pPr>
            <a:lvl8pPr marL="0" marR="0" lvl="7"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8pPr>
            <a:lvl9pPr marL="0" marR="0" lvl="8"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GB"/>
              <a:t>‹#›</a:t>
            </a:fld>
            <a:endParaRPr/>
          </a:p>
        </p:txBody>
      </p:sp>
      <p:cxnSp>
        <p:nvCxnSpPr>
          <p:cNvPr id="9" name="Google Shape;9;p1"/>
          <p:cNvCxnSpPr/>
          <p:nvPr/>
        </p:nvCxnSpPr>
        <p:spPr>
          <a:xfrm>
            <a:off x="1625084" y="13068300"/>
            <a:ext cx="24384001" cy="0"/>
          </a:xfrm>
          <a:prstGeom prst="straightConnector1">
            <a:avLst/>
          </a:prstGeom>
          <a:noFill/>
          <a:ln w="12700" cap="flat" cmpd="sng">
            <a:solidFill>
              <a:srgbClr val="FFFFFF">
                <a:alpha val="49803"/>
              </a:srgbClr>
            </a:solidFill>
            <a:prstDash val="solid"/>
            <a:miter lim="400000"/>
            <a:headEnd type="none" w="sm" len="sm"/>
            <a:tailEnd type="none" w="sm" len="sm"/>
          </a:ln>
        </p:spPr>
      </p:cxnSp>
      <p:pic>
        <p:nvPicPr>
          <p:cNvPr id="10" name="Google Shape;10;p1" descr="Image"/>
          <p:cNvPicPr preferRelativeResize="0"/>
          <p:nvPr/>
        </p:nvPicPr>
        <p:blipFill rotWithShape="1">
          <a:blip r:embed="rId10">
            <a:alphaModFix/>
          </a:blip>
          <a:srcRect/>
          <a:stretch/>
        </p:blipFill>
        <p:spPr>
          <a:xfrm>
            <a:off x="333796" y="12547599"/>
            <a:ext cx="1041401" cy="1041403"/>
          </a:xfrm>
          <a:prstGeom prst="rect">
            <a:avLst/>
          </a:prstGeom>
          <a:noFill/>
          <a:ln>
            <a:noFill/>
          </a:ln>
        </p:spPr>
      </p:pic>
      <p:sp>
        <p:nvSpPr>
          <p:cNvPr id="11" name="Google Shape;11;p1"/>
          <p:cNvSpPr txBox="1"/>
          <p:nvPr/>
        </p:nvSpPr>
        <p:spPr>
          <a:xfrm>
            <a:off x="20620944" y="13201650"/>
            <a:ext cx="2550834" cy="406401"/>
          </a:xfrm>
          <a:prstGeom prst="rect">
            <a:avLst/>
          </a:prstGeom>
          <a:noFill/>
          <a:ln>
            <a:noFill/>
          </a:ln>
        </p:spPr>
        <p:txBody>
          <a:bodyPr spcFirstLastPara="1" wrap="square" lIns="50800" tIns="50800" rIns="50800" bIns="50800" anchor="ctr" anchorCtr="0">
            <a:spAutoFit/>
          </a:bodyPr>
          <a:lstStyle/>
          <a:p>
            <a:pPr marL="0" marR="0" lvl="0" indent="0" algn="r" rtl="0">
              <a:lnSpc>
                <a:spcPct val="100000"/>
              </a:lnSpc>
              <a:spcBef>
                <a:spcPts val="0"/>
              </a:spcBef>
              <a:spcAft>
                <a:spcPts val="0"/>
              </a:spcAft>
              <a:buClr>
                <a:srgbClr val="FFFFFF"/>
              </a:buClr>
              <a:buSzPts val="2000"/>
              <a:buFont typeface="Verdana"/>
              <a:buNone/>
            </a:pPr>
            <a:r>
              <a:rPr lang="en-GB" sz="2000" b="0" i="0" u="none" strike="noStrike" cap="none">
                <a:solidFill>
                  <a:srgbClr val="FFFFFF"/>
                </a:solidFill>
                <a:latin typeface="Verdana"/>
                <a:ea typeface="Verdana"/>
                <a:cs typeface="Verdana"/>
                <a:sym typeface="Verdana"/>
              </a:rPr>
              <a:t>Slide  /</a:t>
            </a:r>
            <a:endParaRPr/>
          </a:p>
        </p:txBody>
      </p:sp>
      <p:sp>
        <p:nvSpPr>
          <p:cNvPr id="12" name="Google Shape;12;p1"/>
          <p:cNvSpPr txBox="1">
            <a:spLocks noGrp="1"/>
          </p:cNvSpPr>
          <p:nvPr>
            <p:ph type="body" idx="1"/>
          </p:nvPr>
        </p:nvSpPr>
        <p:spPr>
          <a:xfrm>
            <a:off x="673100" y="3835400"/>
            <a:ext cx="23050499" cy="8864600"/>
          </a:xfrm>
          <a:prstGeom prst="rect">
            <a:avLst/>
          </a:prstGeom>
          <a:noFill/>
          <a:ln>
            <a:noFill/>
          </a:ln>
        </p:spPr>
        <p:txBody>
          <a:bodyPr spcFirstLastPara="1" wrap="square" lIns="50800" tIns="50800" rIns="50800" bIns="50800" anchor="t" anchorCtr="0">
            <a:noAutofit/>
          </a:bodyPr>
          <a:lstStyle>
            <a:lvl1pPr marL="457200" marR="0" lvl="0" indent="-609600" algn="l" rtl="0">
              <a:lnSpc>
                <a:spcPct val="100000"/>
              </a:lnSpc>
              <a:spcBef>
                <a:spcPts val="4000"/>
              </a:spcBef>
              <a:spcAft>
                <a:spcPts val="0"/>
              </a:spcAft>
              <a:buClr>
                <a:schemeClr val="accent1"/>
              </a:buClr>
              <a:buSzPts val="6000"/>
              <a:buFont typeface="Verdana"/>
              <a:buChar char="•"/>
              <a:defRPr sz="6000" b="0" i="0" u="none" strike="noStrike" cap="none">
                <a:solidFill>
                  <a:schemeClr val="accent2"/>
                </a:solidFill>
                <a:latin typeface="Verdana"/>
                <a:ea typeface="Verdana"/>
                <a:cs typeface="Verdana"/>
                <a:sym typeface="Verdana"/>
              </a:defRPr>
            </a:lvl1pPr>
            <a:lvl2pPr marL="914400" marR="0" lvl="1" indent="-596900" algn="l" rtl="0">
              <a:lnSpc>
                <a:spcPct val="100000"/>
              </a:lnSpc>
              <a:spcBef>
                <a:spcPts val="3600"/>
              </a:spcBef>
              <a:spcAft>
                <a:spcPts val="0"/>
              </a:spcAft>
              <a:buClr>
                <a:schemeClr val="accent1"/>
              </a:buClr>
              <a:buSzPts val="5800"/>
              <a:buFont typeface="Verdana"/>
              <a:buChar char="•"/>
              <a:defRPr sz="5800" b="0" i="0" u="none" strike="noStrike" cap="none">
                <a:solidFill>
                  <a:schemeClr val="accent2"/>
                </a:solidFill>
                <a:latin typeface="Verdana"/>
                <a:ea typeface="Verdana"/>
                <a:cs typeface="Verdana"/>
                <a:sym typeface="Verdana"/>
              </a:defRPr>
            </a:lvl2pPr>
            <a:lvl3pPr marL="1371600" marR="0" lvl="2" indent="-558800" algn="l" rtl="0">
              <a:lnSpc>
                <a:spcPct val="100000"/>
              </a:lnSpc>
              <a:spcBef>
                <a:spcPts val="3200"/>
              </a:spcBef>
              <a:spcAft>
                <a:spcPts val="0"/>
              </a:spcAft>
              <a:buClr>
                <a:schemeClr val="accent1"/>
              </a:buClr>
              <a:buSzPts val="5200"/>
              <a:buFont typeface="Verdana"/>
              <a:buChar char="•"/>
              <a:defRPr sz="5200" b="0" i="0" u="none" strike="noStrike" cap="none">
                <a:solidFill>
                  <a:schemeClr val="accent2"/>
                </a:solidFill>
                <a:latin typeface="Verdana"/>
                <a:ea typeface="Verdana"/>
                <a:cs typeface="Verdana"/>
                <a:sym typeface="Verdana"/>
              </a:defRPr>
            </a:lvl3pPr>
            <a:lvl4pPr marL="1828800" marR="0" lvl="3" indent="-508000" algn="l" rtl="0">
              <a:lnSpc>
                <a:spcPct val="100000"/>
              </a:lnSpc>
              <a:spcBef>
                <a:spcPts val="2800"/>
              </a:spcBef>
              <a:spcAft>
                <a:spcPts val="0"/>
              </a:spcAft>
              <a:buClr>
                <a:schemeClr val="accent1"/>
              </a:buClr>
              <a:buSzPts val="4400"/>
              <a:buFont typeface="Verdana"/>
              <a:buChar char="•"/>
              <a:defRPr sz="4400" b="0" i="0" u="none" strike="noStrike" cap="none">
                <a:solidFill>
                  <a:schemeClr val="accent2"/>
                </a:solidFill>
                <a:latin typeface="Verdana"/>
                <a:ea typeface="Verdana"/>
                <a:cs typeface="Verdana"/>
                <a:sym typeface="Verdana"/>
              </a:defRPr>
            </a:lvl4pPr>
            <a:lvl5pPr marL="2286000" marR="0" lvl="4" indent="-431800" algn="l" rtl="0">
              <a:lnSpc>
                <a:spcPct val="100000"/>
              </a:lnSpc>
              <a:spcBef>
                <a:spcPts val="2400"/>
              </a:spcBef>
              <a:spcAft>
                <a:spcPts val="0"/>
              </a:spcAft>
              <a:buClr>
                <a:schemeClr val="accent1"/>
              </a:buClr>
              <a:buSzPts val="3200"/>
              <a:buFont typeface="Verdana"/>
              <a:buChar char="•"/>
              <a:defRPr sz="3200" b="0" i="0" u="none" strike="noStrike" cap="none">
                <a:solidFill>
                  <a:schemeClr val="accent2"/>
                </a:solidFill>
                <a:latin typeface="Verdana"/>
                <a:ea typeface="Verdana"/>
                <a:cs typeface="Verdana"/>
                <a:sym typeface="Verdana"/>
              </a:defRPr>
            </a:lvl5pPr>
            <a:lvl6pPr marL="2743200" marR="0" lvl="5" indent="-561848" algn="l" rtl="0">
              <a:lnSpc>
                <a:spcPct val="100000"/>
              </a:lnSpc>
              <a:spcBef>
                <a:spcPts val="4000"/>
              </a:spcBef>
              <a:spcAft>
                <a:spcPts val="0"/>
              </a:spcAft>
              <a:buClr>
                <a:srgbClr val="070168"/>
              </a:buClr>
              <a:buSzPts val="5248"/>
              <a:buFont typeface="Verdana"/>
              <a:buChar char="•"/>
              <a:defRPr sz="6400" b="0" i="0" u="none" strike="noStrike" cap="none">
                <a:solidFill>
                  <a:srgbClr val="070168"/>
                </a:solidFill>
                <a:latin typeface="Verdana"/>
                <a:ea typeface="Verdana"/>
                <a:cs typeface="Verdana"/>
                <a:sym typeface="Verdana"/>
              </a:defRPr>
            </a:lvl6pPr>
            <a:lvl7pPr marL="3200400" marR="0" lvl="6" indent="-561848" algn="l" rtl="0">
              <a:lnSpc>
                <a:spcPct val="100000"/>
              </a:lnSpc>
              <a:spcBef>
                <a:spcPts val="4000"/>
              </a:spcBef>
              <a:spcAft>
                <a:spcPts val="0"/>
              </a:spcAft>
              <a:buClr>
                <a:srgbClr val="070168"/>
              </a:buClr>
              <a:buSzPts val="5248"/>
              <a:buFont typeface="Verdana"/>
              <a:buChar char="•"/>
              <a:defRPr sz="6400" b="0" i="0" u="none" strike="noStrike" cap="none">
                <a:solidFill>
                  <a:srgbClr val="070168"/>
                </a:solidFill>
                <a:latin typeface="Verdana"/>
                <a:ea typeface="Verdana"/>
                <a:cs typeface="Verdana"/>
                <a:sym typeface="Verdana"/>
              </a:defRPr>
            </a:lvl7pPr>
            <a:lvl8pPr marL="3657600" marR="0" lvl="7" indent="-561848" algn="l" rtl="0">
              <a:lnSpc>
                <a:spcPct val="100000"/>
              </a:lnSpc>
              <a:spcBef>
                <a:spcPts val="4000"/>
              </a:spcBef>
              <a:spcAft>
                <a:spcPts val="0"/>
              </a:spcAft>
              <a:buClr>
                <a:srgbClr val="070168"/>
              </a:buClr>
              <a:buSzPts val="5248"/>
              <a:buFont typeface="Verdana"/>
              <a:buChar char="•"/>
              <a:defRPr sz="6400" b="0" i="0" u="none" strike="noStrike" cap="none">
                <a:solidFill>
                  <a:srgbClr val="070168"/>
                </a:solidFill>
                <a:latin typeface="Verdana"/>
                <a:ea typeface="Verdana"/>
                <a:cs typeface="Verdana"/>
                <a:sym typeface="Verdana"/>
              </a:defRPr>
            </a:lvl8pPr>
            <a:lvl9pPr marL="4114800" marR="0" lvl="8" indent="-561847" algn="l" rtl="0">
              <a:lnSpc>
                <a:spcPct val="100000"/>
              </a:lnSpc>
              <a:spcBef>
                <a:spcPts val="4000"/>
              </a:spcBef>
              <a:spcAft>
                <a:spcPts val="0"/>
              </a:spcAft>
              <a:buClr>
                <a:srgbClr val="070168"/>
              </a:buClr>
              <a:buSzPts val="5248"/>
              <a:buFont typeface="Verdana"/>
              <a:buChar char="•"/>
              <a:defRPr sz="6400" b="0" i="0" u="none" strike="noStrike" cap="none">
                <a:solidFill>
                  <a:srgbClr val="070168"/>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prstGeom prst="rect">
            <a:avLst/>
          </a:prstGeom>
        </p:spPr>
        <p:txBody>
          <a:bodyPr spcFirstLastPara="1" wrap="square" lIns="50800" tIns="0" rIns="50800" bIns="50800" anchor="b" anchorCtr="0">
            <a:noAutofit/>
          </a:bodyPr>
          <a:lstStyle/>
          <a:p>
            <a:pPr marL="0" lvl="0" indent="0" algn="r" rtl="0">
              <a:spcBef>
                <a:spcPts val="0"/>
              </a:spcBef>
              <a:spcAft>
                <a:spcPts val="0"/>
              </a:spcAft>
              <a:buNone/>
            </a:pPr>
            <a:r>
              <a:rPr lang="en-GB"/>
              <a:t>Towards a Quiet Sky for Radio Quiet Zones</a:t>
            </a:r>
            <a:endParaRPr/>
          </a:p>
        </p:txBody>
      </p:sp>
      <p:sp>
        <p:nvSpPr>
          <p:cNvPr id="86" name="Google Shape;86;p11"/>
          <p:cNvSpPr txBox="1">
            <a:spLocks noGrp="1"/>
          </p:cNvSpPr>
          <p:nvPr>
            <p:ph type="body" idx="1"/>
          </p:nvPr>
        </p:nvSpPr>
        <p:spPr>
          <a:xfrm>
            <a:off x="7772400" y="4865833"/>
            <a:ext cx="15278101" cy="1524001"/>
          </a:xfrm>
          <a:prstGeom prst="rect">
            <a:avLst/>
          </a:prstGeom>
        </p:spPr>
        <p:txBody>
          <a:bodyPr spcFirstLastPara="1" wrap="square" lIns="50800" tIns="50800" rIns="50800" bIns="50800" anchor="t" anchorCtr="0">
            <a:normAutofit fontScale="92500"/>
          </a:bodyPr>
          <a:lstStyle/>
          <a:p>
            <a:pPr marL="0" lvl="0" indent="0" algn="r" rtl="0">
              <a:spcBef>
                <a:spcPts val="0"/>
              </a:spcBef>
              <a:spcAft>
                <a:spcPts val="0"/>
              </a:spcAft>
              <a:buClr>
                <a:schemeClr val="lt1"/>
              </a:buClr>
              <a:buSzPts val="1100"/>
              <a:buFont typeface="Arial"/>
              <a:buNone/>
            </a:pPr>
            <a:r>
              <a:rPr lang="en-GB" sz="4000" dirty="0" err="1"/>
              <a:t>Dr.</a:t>
            </a:r>
            <a:r>
              <a:rPr lang="en-GB" sz="4000" dirty="0"/>
              <a:t> Hao (Harry) Qiu</a:t>
            </a:r>
          </a:p>
          <a:p>
            <a:pPr marL="0" lvl="0" indent="0" algn="r" rtl="0">
              <a:spcBef>
                <a:spcPts val="0"/>
              </a:spcBef>
              <a:spcAft>
                <a:spcPts val="0"/>
              </a:spcAft>
              <a:buClr>
                <a:schemeClr val="lt1"/>
              </a:buClr>
              <a:buSzPts val="1100"/>
              <a:buFont typeface="Arial"/>
              <a:buNone/>
            </a:pPr>
            <a:r>
              <a:rPr lang="en-GB" sz="4000" dirty="0"/>
              <a:t>on behalf of IAU-CPS and SKAO Spectrum Management Team</a:t>
            </a:r>
            <a:endParaRPr dirty="0"/>
          </a:p>
        </p:txBody>
      </p:sp>
      <p:sp>
        <p:nvSpPr>
          <p:cNvPr id="87" name="Google Shape;87;p11"/>
          <p:cNvSpPr txBox="1">
            <a:spLocks noGrp="1"/>
          </p:cNvSpPr>
          <p:nvPr>
            <p:ph type="body" idx="2"/>
          </p:nvPr>
        </p:nvSpPr>
        <p:spPr>
          <a:prstGeom prst="rect">
            <a:avLst/>
          </a:prstGeom>
        </p:spPr>
        <p:txBody>
          <a:bodyPr spcFirstLastPara="1" wrap="square" lIns="50800" tIns="50800" rIns="50800" bIns="50800" anchor="t" anchorCtr="0">
            <a:normAutofit/>
          </a:bodyPr>
          <a:lstStyle/>
          <a:p>
            <a:pPr marL="0" lvl="0" indent="0" algn="r" rtl="0">
              <a:spcBef>
                <a:spcPts val="0"/>
              </a:spcBef>
              <a:spcAft>
                <a:spcPts val="0"/>
              </a:spcAft>
              <a:buNone/>
            </a:pPr>
            <a:r>
              <a:rPr lang="en-GB" sz="3500"/>
              <a:t>Radio Spectrum Scientist, SKA Observatory</a:t>
            </a:r>
            <a:endParaRPr sz="3500"/>
          </a:p>
        </p:txBody>
      </p:sp>
      <p:sp>
        <p:nvSpPr>
          <p:cNvPr id="88" name="Google Shape;88;p11"/>
          <p:cNvSpPr txBox="1">
            <a:spLocks noGrp="1"/>
          </p:cNvSpPr>
          <p:nvPr>
            <p:ph type="body" idx="3"/>
          </p:nvPr>
        </p:nvSpPr>
        <p:spPr>
          <a:prstGeom prst="rect">
            <a:avLst/>
          </a:prstGeom>
        </p:spPr>
        <p:txBody>
          <a:bodyPr spcFirstLastPara="1" wrap="square" lIns="50800" tIns="50800" rIns="50800" bIns="50800" anchor="t" anchorCtr="0">
            <a:normAutofit/>
          </a:bodyPr>
          <a:lstStyle/>
          <a:p>
            <a:pPr marL="0" lvl="0" indent="0" algn="r" rtl="0">
              <a:spcBef>
                <a:spcPts val="0"/>
              </a:spcBef>
              <a:spcAft>
                <a:spcPts val="0"/>
              </a:spcAft>
              <a:buClr>
                <a:schemeClr val="lt1"/>
              </a:buClr>
              <a:buSzPts val="1100"/>
              <a:buFont typeface="Arial"/>
              <a:buNone/>
            </a:pPr>
            <a:r>
              <a:rPr lang="en-GB"/>
              <a:t>hao.qiu@skao.int</a:t>
            </a:r>
            <a:endParaRPr/>
          </a:p>
        </p:txBody>
      </p:sp>
      <p:pic>
        <p:nvPicPr>
          <p:cNvPr id="4098" name="Picture 2">
            <a:extLst>
              <a:ext uri="{FF2B5EF4-FFF2-40B4-BE49-F238E27FC236}">
                <a16:creationId xmlns:a16="http://schemas.microsoft.com/office/drawing/2014/main" id="{2CAC7DA1-7D79-8FE9-5AA3-6EC61A11FD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19" t="-1551" r="24100" b="1"/>
          <a:stretch/>
        </p:blipFill>
        <p:spPr bwMode="auto">
          <a:xfrm>
            <a:off x="1333633" y="3424321"/>
            <a:ext cx="3657600" cy="31371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BDD4-E118-83ED-9C86-931B90336169}"/>
              </a:ext>
            </a:extLst>
          </p:cNvPr>
          <p:cNvSpPr>
            <a:spLocks noGrp="1"/>
          </p:cNvSpPr>
          <p:nvPr>
            <p:ph type="title"/>
          </p:nvPr>
        </p:nvSpPr>
        <p:spPr/>
        <p:txBody>
          <a:bodyPr/>
          <a:lstStyle/>
          <a:p>
            <a:r>
              <a:rPr lang="en-US" dirty="0"/>
              <a:t>Satellite Interference</a:t>
            </a:r>
          </a:p>
        </p:txBody>
      </p:sp>
      <p:sp>
        <p:nvSpPr>
          <p:cNvPr id="3" name="Text Placeholder 2">
            <a:extLst>
              <a:ext uri="{FF2B5EF4-FFF2-40B4-BE49-F238E27FC236}">
                <a16:creationId xmlns:a16="http://schemas.microsoft.com/office/drawing/2014/main" id="{EC3F61A2-A009-5CC0-1018-B448816F80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ABC3EE-6FBC-994A-4CEE-2A85CEF932C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10</a:t>
            </a:fld>
            <a:endParaRPr lang="en-GB"/>
          </a:p>
        </p:txBody>
      </p:sp>
      <p:pic>
        <p:nvPicPr>
          <p:cNvPr id="5" name="Picture 2">
            <a:extLst>
              <a:ext uri="{FF2B5EF4-FFF2-40B4-BE49-F238E27FC236}">
                <a16:creationId xmlns:a16="http://schemas.microsoft.com/office/drawing/2014/main" id="{36764E23-8299-418B-B3A8-3F21D435E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906" y="2501785"/>
            <a:ext cx="13911065" cy="982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52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1517-7236-7A19-CACD-51F135857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A04CA9-2222-D0A6-0B12-A30A0C56C59C}"/>
              </a:ext>
            </a:extLst>
          </p:cNvPr>
          <p:cNvSpPr>
            <a:spLocks noGrp="1"/>
          </p:cNvSpPr>
          <p:nvPr>
            <p:ph type="title"/>
          </p:nvPr>
        </p:nvSpPr>
        <p:spPr/>
        <p:txBody>
          <a:bodyPr/>
          <a:lstStyle/>
          <a:p>
            <a:r>
              <a:rPr lang="en-US" dirty="0"/>
              <a:t>Radio Imaging</a:t>
            </a:r>
          </a:p>
        </p:txBody>
      </p:sp>
      <p:sp>
        <p:nvSpPr>
          <p:cNvPr id="3" name="Text Placeholder 2">
            <a:extLst>
              <a:ext uri="{FF2B5EF4-FFF2-40B4-BE49-F238E27FC236}">
                <a16:creationId xmlns:a16="http://schemas.microsoft.com/office/drawing/2014/main" id="{3634B61B-AE4A-E847-6658-D9E1B190289D}"/>
              </a:ext>
            </a:extLst>
          </p:cNvPr>
          <p:cNvSpPr>
            <a:spLocks noGrp="1"/>
          </p:cNvSpPr>
          <p:nvPr>
            <p:ph type="body" idx="1"/>
          </p:nvPr>
        </p:nvSpPr>
        <p:spPr>
          <a:xfrm>
            <a:off x="768074" y="1253067"/>
            <a:ext cx="13073949" cy="11224681"/>
          </a:xfrm>
        </p:spPr>
        <p:txBody>
          <a:bodyPr/>
          <a:lstStyle/>
          <a:p>
            <a:r>
              <a:rPr lang="en-US" dirty="0"/>
              <a:t>Strong direct beam to beam RFI will completely blind the radio interferometer visibilities</a:t>
            </a:r>
          </a:p>
        </p:txBody>
      </p:sp>
      <p:sp>
        <p:nvSpPr>
          <p:cNvPr id="4" name="Slide Number Placeholder 3">
            <a:extLst>
              <a:ext uri="{FF2B5EF4-FFF2-40B4-BE49-F238E27FC236}">
                <a16:creationId xmlns:a16="http://schemas.microsoft.com/office/drawing/2014/main" id="{CD6122DC-E493-ECA2-7431-846F454589D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11</a:t>
            </a:fld>
            <a:endParaRPr lang="en-GB"/>
          </a:p>
        </p:txBody>
      </p:sp>
      <p:pic>
        <p:nvPicPr>
          <p:cNvPr id="8" name="Picture 7">
            <a:extLst>
              <a:ext uri="{FF2B5EF4-FFF2-40B4-BE49-F238E27FC236}">
                <a16:creationId xmlns:a16="http://schemas.microsoft.com/office/drawing/2014/main" id="{D44B6D14-60E8-3C9D-9E1A-AAEEA8B8BEB6}"/>
              </a:ext>
            </a:extLst>
          </p:cNvPr>
          <p:cNvPicPr>
            <a:picLocks noChangeAspect="1"/>
          </p:cNvPicPr>
          <p:nvPr/>
        </p:nvPicPr>
        <p:blipFill>
          <a:blip r:embed="rId5"/>
          <a:stretch>
            <a:fillRect/>
          </a:stretch>
        </p:blipFill>
        <p:spPr>
          <a:xfrm>
            <a:off x="949267" y="5533699"/>
            <a:ext cx="12711562" cy="6929234"/>
          </a:xfrm>
          <a:prstGeom prst="rect">
            <a:avLst/>
          </a:prstGeom>
        </p:spPr>
      </p:pic>
      <p:sp>
        <p:nvSpPr>
          <p:cNvPr id="9" name="Google Shape;177;p20">
            <a:extLst>
              <a:ext uri="{FF2B5EF4-FFF2-40B4-BE49-F238E27FC236}">
                <a16:creationId xmlns:a16="http://schemas.microsoft.com/office/drawing/2014/main" id="{08F2F421-498D-A5EB-33E8-FA6CC13E2568}"/>
              </a:ext>
            </a:extLst>
          </p:cNvPr>
          <p:cNvSpPr txBox="1"/>
          <p:nvPr/>
        </p:nvSpPr>
        <p:spPr>
          <a:xfrm>
            <a:off x="20540547" y="12027691"/>
            <a:ext cx="48318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2400" dirty="0">
                <a:solidFill>
                  <a:schemeClr val="accent2"/>
                </a:solidFill>
                <a:latin typeface="Verdana"/>
                <a:ea typeface="Verdana"/>
                <a:cs typeface="Verdana"/>
                <a:sym typeface="Verdana"/>
              </a:rPr>
              <a:t>Credit: Emil </a:t>
            </a:r>
            <a:r>
              <a:rPr lang="en-AU" sz="2400" dirty="0" err="1">
                <a:solidFill>
                  <a:schemeClr val="accent2"/>
                </a:solidFill>
                <a:latin typeface="Verdana"/>
                <a:ea typeface="Verdana"/>
                <a:cs typeface="Verdana"/>
                <a:sym typeface="Verdana"/>
              </a:rPr>
              <a:t>Lenc</a:t>
            </a:r>
            <a:endParaRPr sz="2400" dirty="0">
              <a:solidFill>
                <a:schemeClr val="accent2"/>
              </a:solidFill>
              <a:latin typeface="Verdana"/>
              <a:ea typeface="Verdana"/>
              <a:cs typeface="Verdana"/>
              <a:sym typeface="Verdana"/>
            </a:endParaRPr>
          </a:p>
        </p:txBody>
      </p:sp>
      <p:pic>
        <p:nvPicPr>
          <p:cNvPr id="5" name="sat_cube">
            <a:hlinkClick r:id="" action="ppaction://media"/>
            <a:extLst>
              <a:ext uri="{FF2B5EF4-FFF2-40B4-BE49-F238E27FC236}">
                <a16:creationId xmlns:a16="http://schemas.microsoft.com/office/drawing/2014/main" id="{0A2EDB0C-567C-6997-ED23-216A1D59C5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936955" y="1530906"/>
            <a:ext cx="9590664" cy="10045978"/>
          </a:xfrm>
          <a:prstGeom prst="rect">
            <a:avLst/>
          </a:prstGeom>
        </p:spPr>
      </p:pic>
    </p:spTree>
    <p:extLst>
      <p:ext uri="{BB962C8B-B14F-4D97-AF65-F5344CB8AC3E}">
        <p14:creationId xmlns:p14="http://schemas.microsoft.com/office/powerpoint/2010/main" val="92209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C808-05E6-4C65-8E04-1DA425C0B503}"/>
              </a:ext>
            </a:extLst>
          </p:cNvPr>
          <p:cNvSpPr>
            <a:spLocks noGrp="1"/>
          </p:cNvSpPr>
          <p:nvPr>
            <p:ph type="title"/>
          </p:nvPr>
        </p:nvSpPr>
        <p:spPr/>
        <p:txBody>
          <a:bodyPr/>
          <a:lstStyle/>
          <a:p>
            <a:r>
              <a:rPr lang="en-US" dirty="0"/>
              <a:t>Unintended Emissions (UEMR)</a:t>
            </a:r>
          </a:p>
        </p:txBody>
      </p:sp>
      <p:sp>
        <p:nvSpPr>
          <p:cNvPr id="3" name="Text Placeholder 2">
            <a:extLst>
              <a:ext uri="{FF2B5EF4-FFF2-40B4-BE49-F238E27FC236}">
                <a16:creationId xmlns:a16="http://schemas.microsoft.com/office/drawing/2014/main" id="{47870C08-EC5D-6586-D8D8-09A9DF666D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E14B49-3958-487D-88EF-EB45DCE6170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12</a:t>
            </a:fld>
            <a:endParaRPr lang="en-GB"/>
          </a:p>
        </p:txBody>
      </p:sp>
      <p:pic>
        <p:nvPicPr>
          <p:cNvPr id="5" name="Picture 4">
            <a:extLst>
              <a:ext uri="{FF2B5EF4-FFF2-40B4-BE49-F238E27FC236}">
                <a16:creationId xmlns:a16="http://schemas.microsoft.com/office/drawing/2014/main" id="{B90C63A7-C32B-C0C9-E278-7870B30964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776" r="12154"/>
          <a:stretch/>
        </p:blipFill>
        <p:spPr>
          <a:xfrm>
            <a:off x="726831" y="3151793"/>
            <a:ext cx="10256613" cy="9607180"/>
          </a:xfrm>
          <a:prstGeom prst="rect">
            <a:avLst/>
          </a:prstGeom>
        </p:spPr>
      </p:pic>
      <p:pic>
        <p:nvPicPr>
          <p:cNvPr id="6" name="Picture 5">
            <a:extLst>
              <a:ext uri="{FF2B5EF4-FFF2-40B4-BE49-F238E27FC236}">
                <a16:creationId xmlns:a16="http://schemas.microsoft.com/office/drawing/2014/main" id="{41D038FF-02A8-F51F-27FA-A97E74D89F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047" t="10373" r="10373"/>
          <a:stretch/>
        </p:blipFill>
        <p:spPr>
          <a:xfrm>
            <a:off x="13244554" y="3939646"/>
            <a:ext cx="9745504" cy="8387168"/>
          </a:xfrm>
          <a:prstGeom prst="rect">
            <a:avLst/>
          </a:prstGeom>
        </p:spPr>
      </p:pic>
      <p:sp>
        <p:nvSpPr>
          <p:cNvPr id="7" name="Google Shape;177;p20">
            <a:extLst>
              <a:ext uri="{FF2B5EF4-FFF2-40B4-BE49-F238E27FC236}">
                <a16:creationId xmlns:a16="http://schemas.microsoft.com/office/drawing/2014/main" id="{B1E5221A-CE0F-B19A-C9E9-14E20FD96267}"/>
              </a:ext>
            </a:extLst>
          </p:cNvPr>
          <p:cNvSpPr txBox="1"/>
          <p:nvPr/>
        </p:nvSpPr>
        <p:spPr>
          <a:xfrm>
            <a:off x="18393145" y="12438866"/>
            <a:ext cx="6166338" cy="37728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err="1">
                <a:solidFill>
                  <a:schemeClr val="accent2"/>
                </a:solidFill>
                <a:latin typeface="Verdana"/>
                <a:ea typeface="Verdana"/>
                <a:cs typeface="Verdana"/>
                <a:sym typeface="Verdana"/>
              </a:rPr>
              <a:t>Credit:Danielle</a:t>
            </a:r>
            <a:r>
              <a:rPr lang="en-GB" sz="2400" dirty="0">
                <a:solidFill>
                  <a:schemeClr val="accent2"/>
                </a:solidFill>
                <a:latin typeface="Verdana"/>
                <a:ea typeface="Verdana"/>
                <a:cs typeface="Verdana"/>
                <a:sym typeface="Verdana"/>
              </a:rPr>
              <a:t> </a:t>
            </a:r>
            <a:r>
              <a:rPr lang="en-GB" sz="2400" dirty="0" err="1">
                <a:solidFill>
                  <a:schemeClr val="accent2"/>
                </a:solidFill>
                <a:latin typeface="Verdana"/>
                <a:ea typeface="Verdana"/>
                <a:cs typeface="Verdana"/>
                <a:sym typeface="Verdana"/>
              </a:rPr>
              <a:t>Futselaar</a:t>
            </a:r>
            <a:endParaRPr sz="2400" dirty="0">
              <a:solidFill>
                <a:schemeClr val="accent2"/>
              </a:solidFill>
              <a:latin typeface="Verdana"/>
              <a:ea typeface="Verdana"/>
              <a:cs typeface="Verdana"/>
              <a:sym typeface="Verdana"/>
            </a:endParaRPr>
          </a:p>
        </p:txBody>
      </p:sp>
      <p:sp>
        <p:nvSpPr>
          <p:cNvPr id="8" name="Google Shape;177;p20">
            <a:extLst>
              <a:ext uri="{FF2B5EF4-FFF2-40B4-BE49-F238E27FC236}">
                <a16:creationId xmlns:a16="http://schemas.microsoft.com/office/drawing/2014/main" id="{EE0850C6-28E0-969D-51FF-47C44FFE8332}"/>
              </a:ext>
            </a:extLst>
          </p:cNvPr>
          <p:cNvSpPr txBox="1"/>
          <p:nvPr/>
        </p:nvSpPr>
        <p:spPr>
          <a:xfrm>
            <a:off x="5548985" y="12418042"/>
            <a:ext cx="48318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accent2"/>
                </a:solidFill>
                <a:latin typeface="Verdana"/>
                <a:ea typeface="Verdana"/>
                <a:cs typeface="Verdana"/>
                <a:sym typeface="Verdana"/>
              </a:rPr>
              <a:t>Credit: Di </a:t>
            </a:r>
            <a:r>
              <a:rPr lang="en-GB" sz="2400" dirty="0" err="1">
                <a:solidFill>
                  <a:schemeClr val="accent2"/>
                </a:solidFill>
                <a:latin typeface="Verdana"/>
                <a:ea typeface="Verdana"/>
                <a:cs typeface="Verdana"/>
                <a:sym typeface="Verdana"/>
              </a:rPr>
              <a:t>Vruno</a:t>
            </a:r>
            <a:r>
              <a:rPr lang="en-GB" sz="2400" dirty="0">
                <a:solidFill>
                  <a:schemeClr val="accent2"/>
                </a:solidFill>
                <a:latin typeface="Verdana"/>
                <a:ea typeface="Verdana"/>
                <a:cs typeface="Verdana"/>
                <a:sym typeface="Verdana"/>
              </a:rPr>
              <a:t> et al. 2023</a:t>
            </a:r>
            <a:endParaRPr sz="2400" dirty="0">
              <a:solidFill>
                <a:schemeClr val="accent2"/>
              </a:solidFill>
              <a:latin typeface="Verdana"/>
              <a:ea typeface="Verdana"/>
              <a:cs typeface="Verdana"/>
              <a:sym typeface="Verdana"/>
            </a:endParaRPr>
          </a:p>
        </p:txBody>
      </p:sp>
      <p:sp>
        <p:nvSpPr>
          <p:cNvPr id="9" name="Google Shape;183;p21">
            <a:extLst>
              <a:ext uri="{FF2B5EF4-FFF2-40B4-BE49-F238E27FC236}">
                <a16:creationId xmlns:a16="http://schemas.microsoft.com/office/drawing/2014/main" id="{7DCD0D4C-44F4-2225-0333-2E74E41EB1DD}"/>
              </a:ext>
            </a:extLst>
          </p:cNvPr>
          <p:cNvSpPr txBox="1">
            <a:spLocks/>
          </p:cNvSpPr>
          <p:nvPr/>
        </p:nvSpPr>
        <p:spPr>
          <a:xfrm>
            <a:off x="799828" y="1238252"/>
            <a:ext cx="22104417" cy="1697582"/>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L="457200" marR="0" lvl="0" indent="-609600" algn="l" rtl="0">
              <a:lnSpc>
                <a:spcPct val="100000"/>
              </a:lnSpc>
              <a:spcBef>
                <a:spcPts val="4000"/>
              </a:spcBef>
              <a:spcAft>
                <a:spcPts val="0"/>
              </a:spcAft>
              <a:buClr>
                <a:schemeClr val="accent1"/>
              </a:buClr>
              <a:buSzPts val="6000"/>
              <a:buFont typeface="Verdana"/>
              <a:buChar char="•"/>
              <a:defRPr sz="6000" b="0" i="0" u="none" strike="noStrike" cap="none">
                <a:solidFill>
                  <a:schemeClr val="accent2"/>
                </a:solidFill>
                <a:latin typeface="Verdana"/>
                <a:ea typeface="Verdana"/>
                <a:cs typeface="Verdana"/>
                <a:sym typeface="Verdana"/>
              </a:defRPr>
            </a:lvl1pPr>
            <a:lvl2pPr marL="914400" marR="0" lvl="1" indent="-596900" algn="l" rtl="0">
              <a:lnSpc>
                <a:spcPct val="100000"/>
              </a:lnSpc>
              <a:spcBef>
                <a:spcPts val="3600"/>
              </a:spcBef>
              <a:spcAft>
                <a:spcPts val="0"/>
              </a:spcAft>
              <a:buClr>
                <a:schemeClr val="accent1"/>
              </a:buClr>
              <a:buSzPts val="5800"/>
              <a:buFont typeface="Verdana"/>
              <a:buChar char="•"/>
              <a:defRPr sz="5800" b="0" i="0" u="none" strike="noStrike" cap="none">
                <a:solidFill>
                  <a:schemeClr val="accent2"/>
                </a:solidFill>
                <a:latin typeface="Verdana"/>
                <a:ea typeface="Verdana"/>
                <a:cs typeface="Verdana"/>
                <a:sym typeface="Verdana"/>
              </a:defRPr>
            </a:lvl2pPr>
            <a:lvl3pPr marL="1371600" marR="0" lvl="2" indent="-558800" algn="l" rtl="0">
              <a:lnSpc>
                <a:spcPct val="100000"/>
              </a:lnSpc>
              <a:spcBef>
                <a:spcPts val="3200"/>
              </a:spcBef>
              <a:spcAft>
                <a:spcPts val="0"/>
              </a:spcAft>
              <a:buClr>
                <a:schemeClr val="accent1"/>
              </a:buClr>
              <a:buSzPts val="5200"/>
              <a:buFont typeface="Verdana"/>
              <a:buChar char="•"/>
              <a:defRPr sz="5200" b="0" i="0" u="none" strike="noStrike" cap="none">
                <a:solidFill>
                  <a:schemeClr val="accent2"/>
                </a:solidFill>
                <a:latin typeface="Verdana"/>
                <a:ea typeface="Verdana"/>
                <a:cs typeface="Verdana"/>
                <a:sym typeface="Verdana"/>
              </a:defRPr>
            </a:lvl3pPr>
            <a:lvl4pPr marL="1828800" marR="0" lvl="3" indent="-508000" algn="l" rtl="0">
              <a:lnSpc>
                <a:spcPct val="100000"/>
              </a:lnSpc>
              <a:spcBef>
                <a:spcPts val="2800"/>
              </a:spcBef>
              <a:spcAft>
                <a:spcPts val="0"/>
              </a:spcAft>
              <a:buClr>
                <a:schemeClr val="accent1"/>
              </a:buClr>
              <a:buSzPts val="4400"/>
              <a:buFont typeface="Verdana"/>
              <a:buChar char="•"/>
              <a:defRPr sz="4400" b="0" i="0" u="none" strike="noStrike" cap="none">
                <a:solidFill>
                  <a:schemeClr val="accent2"/>
                </a:solidFill>
                <a:latin typeface="Verdana"/>
                <a:ea typeface="Verdana"/>
                <a:cs typeface="Verdana"/>
                <a:sym typeface="Verdana"/>
              </a:defRPr>
            </a:lvl4pPr>
            <a:lvl5pPr marL="2286000" marR="0" lvl="4" indent="-431800" algn="l" rtl="0">
              <a:lnSpc>
                <a:spcPct val="100000"/>
              </a:lnSpc>
              <a:spcBef>
                <a:spcPts val="2400"/>
              </a:spcBef>
              <a:spcAft>
                <a:spcPts val="0"/>
              </a:spcAft>
              <a:buClr>
                <a:schemeClr val="accent1"/>
              </a:buClr>
              <a:buSzPts val="3200"/>
              <a:buFont typeface="Verdana"/>
              <a:buChar char="•"/>
              <a:defRPr sz="3200" b="0" i="0" u="none" strike="noStrike" cap="none">
                <a:solidFill>
                  <a:schemeClr val="accent2"/>
                </a:solidFill>
                <a:latin typeface="Verdana"/>
                <a:ea typeface="Verdana"/>
                <a:cs typeface="Verdana"/>
                <a:sym typeface="Verdana"/>
              </a:defRPr>
            </a:lvl5pPr>
            <a:lvl6pPr marL="2743200" marR="0" lvl="5"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6pPr>
            <a:lvl7pPr marL="3200400" marR="0" lvl="6"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7pPr>
            <a:lvl8pPr marL="3657600" marR="0" lvl="7"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8pPr>
            <a:lvl9pPr marL="4114800" marR="0" lvl="8"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9pPr>
          </a:lstStyle>
          <a:p>
            <a:pPr marL="0" indent="0">
              <a:buFont typeface="Verdana"/>
              <a:buNone/>
            </a:pPr>
            <a:r>
              <a:rPr lang="en-GB" sz="4800" dirty="0" err="1"/>
              <a:t>Starlink’s</a:t>
            </a:r>
            <a:r>
              <a:rPr lang="en-GB" sz="4800" dirty="0"/>
              <a:t> allocated downlink transmission band is at 10.7-12.7 GHz</a:t>
            </a:r>
          </a:p>
          <a:p>
            <a:pPr marL="0" indent="0">
              <a:buFont typeface="Verdana"/>
              <a:buNone/>
            </a:pPr>
            <a:r>
              <a:rPr lang="en-GB" sz="4800" dirty="0"/>
              <a:t>LOFAR Radio Telescope in </a:t>
            </a:r>
            <a:r>
              <a:rPr lang="en-GB" sz="4800" dirty="0" err="1"/>
              <a:t>Dwingeloo</a:t>
            </a:r>
            <a:r>
              <a:rPr lang="en-GB" sz="4800" dirty="0"/>
              <a:t>, Netherlands</a:t>
            </a:r>
          </a:p>
        </p:txBody>
      </p:sp>
    </p:spTree>
    <p:extLst>
      <p:ext uri="{BB962C8B-B14F-4D97-AF65-F5344CB8AC3E}">
        <p14:creationId xmlns:p14="http://schemas.microsoft.com/office/powerpoint/2010/main" val="242484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14F1-BA30-25F5-4002-E175BE16032C}"/>
              </a:ext>
            </a:extLst>
          </p:cNvPr>
          <p:cNvSpPr>
            <a:spLocks noGrp="1"/>
          </p:cNvSpPr>
          <p:nvPr>
            <p:ph type="title"/>
          </p:nvPr>
        </p:nvSpPr>
        <p:spPr/>
        <p:txBody>
          <a:bodyPr/>
          <a:lstStyle/>
          <a:p>
            <a:r>
              <a:rPr lang="en-US" dirty="0"/>
              <a:t>UEMR</a:t>
            </a:r>
          </a:p>
        </p:txBody>
      </p:sp>
      <p:sp>
        <p:nvSpPr>
          <p:cNvPr id="3" name="Text Placeholder 2">
            <a:extLst>
              <a:ext uri="{FF2B5EF4-FFF2-40B4-BE49-F238E27FC236}">
                <a16:creationId xmlns:a16="http://schemas.microsoft.com/office/drawing/2014/main" id="{98F7FDCF-0F07-904F-5954-8EC09DA8CB4F}"/>
              </a:ext>
            </a:extLst>
          </p:cNvPr>
          <p:cNvSpPr>
            <a:spLocks noGrp="1"/>
          </p:cNvSpPr>
          <p:nvPr>
            <p:ph type="body" idx="1"/>
          </p:nvPr>
        </p:nvSpPr>
        <p:spPr>
          <a:xfrm>
            <a:off x="762000" y="2823583"/>
            <a:ext cx="6377354" cy="10513481"/>
          </a:xfrm>
        </p:spPr>
        <p:txBody>
          <a:bodyPr/>
          <a:lstStyle/>
          <a:p>
            <a:r>
              <a:rPr lang="en-US" sz="4400" dirty="0" err="1"/>
              <a:t>Starlink</a:t>
            </a:r>
            <a:r>
              <a:rPr lang="en-US" sz="4400" dirty="0"/>
              <a:t> MiniV2 have become significantly brighter</a:t>
            </a:r>
          </a:p>
          <a:p>
            <a:r>
              <a:rPr lang="en-US" sz="4400" dirty="0"/>
              <a:t>Further investigation together is needed to find out the cause and solution</a:t>
            </a:r>
          </a:p>
        </p:txBody>
      </p:sp>
      <p:sp>
        <p:nvSpPr>
          <p:cNvPr id="4" name="Slide Number Placeholder 3">
            <a:extLst>
              <a:ext uri="{FF2B5EF4-FFF2-40B4-BE49-F238E27FC236}">
                <a16:creationId xmlns:a16="http://schemas.microsoft.com/office/drawing/2014/main" id="{BD927D48-072D-9388-25F1-25C6FD1DAED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13</a:t>
            </a:fld>
            <a:endParaRPr lang="en-GB"/>
          </a:p>
        </p:txBody>
      </p:sp>
      <p:pic>
        <p:nvPicPr>
          <p:cNvPr id="6" name="Picture 5">
            <a:extLst>
              <a:ext uri="{FF2B5EF4-FFF2-40B4-BE49-F238E27FC236}">
                <a16:creationId xmlns:a16="http://schemas.microsoft.com/office/drawing/2014/main" id="{3F38A82B-532C-48DC-7459-CF998D5CDAD5}"/>
              </a:ext>
            </a:extLst>
          </p:cNvPr>
          <p:cNvPicPr>
            <a:picLocks noChangeAspect="1"/>
          </p:cNvPicPr>
          <p:nvPr/>
        </p:nvPicPr>
        <p:blipFill>
          <a:blip r:embed="rId3"/>
          <a:stretch>
            <a:fillRect/>
          </a:stretch>
        </p:blipFill>
        <p:spPr>
          <a:xfrm>
            <a:off x="7514098" y="2249408"/>
            <a:ext cx="16106185" cy="8360232"/>
          </a:xfrm>
          <a:prstGeom prst="rect">
            <a:avLst/>
          </a:prstGeom>
        </p:spPr>
      </p:pic>
      <p:sp>
        <p:nvSpPr>
          <p:cNvPr id="5" name="Google Shape;177;p20">
            <a:extLst>
              <a:ext uri="{FF2B5EF4-FFF2-40B4-BE49-F238E27FC236}">
                <a16:creationId xmlns:a16="http://schemas.microsoft.com/office/drawing/2014/main" id="{0E034B94-C7A1-99E2-A311-66A3B20E0564}"/>
              </a:ext>
            </a:extLst>
          </p:cNvPr>
          <p:cNvSpPr txBox="1"/>
          <p:nvPr/>
        </p:nvSpPr>
        <p:spPr>
          <a:xfrm>
            <a:off x="18336695" y="11679488"/>
            <a:ext cx="48318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solidFill>
                  <a:schemeClr val="accent2"/>
                </a:solidFill>
                <a:latin typeface="Verdana"/>
                <a:ea typeface="Verdana"/>
                <a:cs typeface="Verdana"/>
                <a:sym typeface="Verdana"/>
              </a:rPr>
              <a:t>Credit: </a:t>
            </a:r>
            <a:r>
              <a:rPr lang="en-GB" sz="2800" dirty="0" err="1">
                <a:solidFill>
                  <a:schemeClr val="accent2"/>
                </a:solidFill>
                <a:latin typeface="Verdana"/>
                <a:ea typeface="Verdana"/>
                <a:cs typeface="Verdana"/>
                <a:sym typeface="Verdana"/>
              </a:rPr>
              <a:t>Bassa</a:t>
            </a:r>
            <a:r>
              <a:rPr lang="en-GB" sz="2800" dirty="0">
                <a:solidFill>
                  <a:schemeClr val="accent2"/>
                </a:solidFill>
                <a:latin typeface="Verdana"/>
                <a:ea typeface="Verdana"/>
                <a:cs typeface="Verdana"/>
                <a:sym typeface="Verdana"/>
              </a:rPr>
              <a:t> et al. 2024</a:t>
            </a:r>
            <a:endParaRPr sz="2800" dirty="0">
              <a:solidFill>
                <a:schemeClr val="accent2"/>
              </a:solidFill>
              <a:latin typeface="Verdana"/>
              <a:ea typeface="Verdana"/>
              <a:cs typeface="Verdana"/>
              <a:sym typeface="Verdana"/>
            </a:endParaRPr>
          </a:p>
        </p:txBody>
      </p:sp>
    </p:spTree>
    <p:extLst>
      <p:ext uri="{BB962C8B-B14F-4D97-AF65-F5344CB8AC3E}">
        <p14:creationId xmlns:p14="http://schemas.microsoft.com/office/powerpoint/2010/main" val="1166628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9103-C545-46E6-2523-C3CD8EC7EE21}"/>
              </a:ext>
            </a:extLst>
          </p:cNvPr>
          <p:cNvSpPr>
            <a:spLocks noGrp="1"/>
          </p:cNvSpPr>
          <p:nvPr>
            <p:ph type="title"/>
          </p:nvPr>
        </p:nvSpPr>
        <p:spPr/>
        <p:txBody>
          <a:bodyPr/>
          <a:lstStyle/>
          <a:p>
            <a:r>
              <a:rPr lang="en-US" dirty="0"/>
              <a:t>The current conflict</a:t>
            </a:r>
          </a:p>
        </p:txBody>
      </p:sp>
      <p:sp>
        <p:nvSpPr>
          <p:cNvPr id="3" name="Text Placeholder 2">
            <a:extLst>
              <a:ext uri="{FF2B5EF4-FFF2-40B4-BE49-F238E27FC236}">
                <a16:creationId xmlns:a16="http://schemas.microsoft.com/office/drawing/2014/main" id="{00295A95-84F8-5E2F-15CE-5A442482C89C}"/>
              </a:ext>
            </a:extLst>
          </p:cNvPr>
          <p:cNvSpPr>
            <a:spLocks noGrp="1"/>
          </p:cNvSpPr>
          <p:nvPr>
            <p:ph type="body" idx="1"/>
          </p:nvPr>
        </p:nvSpPr>
        <p:spPr>
          <a:xfrm>
            <a:off x="445200" y="1531306"/>
            <a:ext cx="20445323" cy="10653388"/>
          </a:xfrm>
        </p:spPr>
        <p:txBody>
          <a:bodyPr/>
          <a:lstStyle/>
          <a:p>
            <a:r>
              <a:rPr lang="en-US" sz="4400" dirty="0"/>
              <a:t>With new technology developed and larger instruments built, the receiver bandwidth has been increased by orders of magnitude</a:t>
            </a:r>
          </a:p>
          <a:p>
            <a:pPr lvl="1"/>
            <a:r>
              <a:rPr lang="en-US" sz="4400" dirty="0"/>
              <a:t>e.g., Parkes radio telescope 64MHz(pre-1997)</a:t>
            </a:r>
            <a:r>
              <a:rPr lang="en-US" sz="4400" dirty="0">
                <a:sym typeface="Wingdings" pitchFamily="2" charset="2"/>
              </a:rPr>
              <a:t>288 MHz(2001)</a:t>
            </a:r>
            <a:r>
              <a:rPr lang="en-US" sz="4400" dirty="0"/>
              <a:t> </a:t>
            </a:r>
            <a:r>
              <a:rPr lang="en-US" sz="4400" dirty="0">
                <a:sym typeface="Wingdings" pitchFamily="2" charset="2"/>
              </a:rPr>
              <a:t> 3.5 GHz</a:t>
            </a:r>
          </a:p>
          <a:p>
            <a:r>
              <a:rPr lang="en-US" sz="4400" dirty="0">
                <a:sym typeface="Wingdings" pitchFamily="2" charset="2"/>
              </a:rPr>
              <a:t>Radio interferometers are likely to consist of smaller dishes with greater field of view increasing the chance of pass throughs.</a:t>
            </a:r>
          </a:p>
          <a:p>
            <a:r>
              <a:rPr lang="en-US" sz="4400" dirty="0">
                <a:sym typeface="Wingdings" pitchFamily="2" charset="2"/>
              </a:rPr>
              <a:t>Telescopes are just getting more sensitive!</a:t>
            </a:r>
          </a:p>
          <a:p>
            <a:r>
              <a:rPr lang="en-US" sz="4400" dirty="0">
                <a:sym typeface="Wingdings" pitchFamily="2" charset="2"/>
              </a:rPr>
              <a:t>Airborne/Spaceborne objects are increasing, but national authorities have limitations/boundaries on jurisdiction.</a:t>
            </a:r>
          </a:p>
          <a:p>
            <a:endParaRPr lang="en-US" sz="4400" dirty="0">
              <a:sym typeface="Wingdings" pitchFamily="2" charset="2"/>
            </a:endParaRPr>
          </a:p>
          <a:p>
            <a:endParaRPr lang="en-US" sz="4400" dirty="0">
              <a:sym typeface="Wingdings" pitchFamily="2" charset="2"/>
            </a:endParaRPr>
          </a:p>
        </p:txBody>
      </p:sp>
      <p:sp>
        <p:nvSpPr>
          <p:cNvPr id="4" name="Slide Number Placeholder 3">
            <a:extLst>
              <a:ext uri="{FF2B5EF4-FFF2-40B4-BE49-F238E27FC236}">
                <a16:creationId xmlns:a16="http://schemas.microsoft.com/office/drawing/2014/main" id="{21211E78-A716-65D7-2FFE-7FEFACE366E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14</a:t>
            </a:fld>
            <a:endParaRPr lang="en-GB"/>
          </a:p>
        </p:txBody>
      </p:sp>
    </p:spTree>
    <p:extLst>
      <p:ext uri="{BB962C8B-B14F-4D97-AF65-F5344CB8AC3E}">
        <p14:creationId xmlns:p14="http://schemas.microsoft.com/office/powerpoint/2010/main" val="1927663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9966-1FFA-2945-7DD4-BCA23567C9F8}"/>
              </a:ext>
            </a:extLst>
          </p:cNvPr>
          <p:cNvSpPr>
            <a:spLocks noGrp="1"/>
          </p:cNvSpPr>
          <p:nvPr>
            <p:ph type="title"/>
          </p:nvPr>
        </p:nvSpPr>
        <p:spPr/>
        <p:txBody>
          <a:bodyPr/>
          <a:lstStyle/>
          <a:p>
            <a:r>
              <a:rPr lang="en-US" dirty="0"/>
              <a:t>Technical Solutions</a:t>
            </a:r>
            <a:br>
              <a:rPr lang="en-US" dirty="0"/>
            </a:br>
            <a:r>
              <a:rPr lang="en-US" dirty="0"/>
              <a:t>Astronomer Perspective</a:t>
            </a:r>
          </a:p>
        </p:txBody>
      </p:sp>
      <p:sp>
        <p:nvSpPr>
          <p:cNvPr id="3" name="Text Placeholder 2">
            <a:extLst>
              <a:ext uri="{FF2B5EF4-FFF2-40B4-BE49-F238E27FC236}">
                <a16:creationId xmlns:a16="http://schemas.microsoft.com/office/drawing/2014/main" id="{D07CAE61-CCD2-14CA-1356-74CCC5C6F94A}"/>
              </a:ext>
            </a:extLst>
          </p:cNvPr>
          <p:cNvSpPr>
            <a:spLocks noGrp="1"/>
          </p:cNvSpPr>
          <p:nvPr>
            <p:ph type="body" idx="1"/>
          </p:nvPr>
        </p:nvSpPr>
        <p:spPr/>
        <p:txBody>
          <a:bodyPr/>
          <a:lstStyle/>
          <a:p>
            <a:r>
              <a:rPr lang="en-US" dirty="0"/>
              <a:t>Traditional RFI Mitigation in data processing</a:t>
            </a:r>
          </a:p>
          <a:p>
            <a:r>
              <a:rPr lang="en-US" dirty="0"/>
              <a:t>Increasing signal loss</a:t>
            </a:r>
          </a:p>
        </p:txBody>
      </p:sp>
      <p:sp>
        <p:nvSpPr>
          <p:cNvPr id="4" name="Slide Number Placeholder 3">
            <a:extLst>
              <a:ext uri="{FF2B5EF4-FFF2-40B4-BE49-F238E27FC236}">
                <a16:creationId xmlns:a16="http://schemas.microsoft.com/office/drawing/2014/main" id="{CBD41869-BA24-270C-358E-2CC6EF63A70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15</a:t>
            </a:fld>
            <a:endParaRPr lang="en-GB"/>
          </a:p>
        </p:txBody>
      </p:sp>
      <p:pic>
        <p:nvPicPr>
          <p:cNvPr id="17410" name="Picture 2" descr="A dynamic spectrum at 1.4 GHz taken with the MeerKAT telescope with a... |  Download Scientific Diagram">
            <a:extLst>
              <a:ext uri="{FF2B5EF4-FFF2-40B4-BE49-F238E27FC236}">
                <a16:creationId xmlns:a16="http://schemas.microsoft.com/office/drawing/2014/main" id="{5C87A707-F8C4-438D-02D8-0A843BFBC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72" y="5774265"/>
            <a:ext cx="24042028" cy="670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90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8C906279-D37E-B89B-A020-BCB08ABCE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1990"/>
            <a:ext cx="7442200" cy="6121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A0EBAE-FB88-B230-5802-E9265CEA2DDE}"/>
              </a:ext>
            </a:extLst>
          </p:cNvPr>
          <p:cNvSpPr>
            <a:spLocks noGrp="1"/>
          </p:cNvSpPr>
          <p:nvPr>
            <p:ph type="title"/>
          </p:nvPr>
        </p:nvSpPr>
        <p:spPr/>
        <p:txBody>
          <a:bodyPr/>
          <a:lstStyle/>
          <a:p>
            <a:r>
              <a:rPr lang="en-US" dirty="0"/>
              <a:t>Technical Solutions</a:t>
            </a:r>
            <a:br>
              <a:rPr lang="en-US" dirty="0"/>
            </a:br>
            <a:r>
              <a:rPr lang="en-US" dirty="0"/>
              <a:t>Astronomer Perspective</a:t>
            </a:r>
            <a:br>
              <a:rPr lang="en-US" dirty="0"/>
            </a:br>
            <a:endParaRPr lang="en-US" dirty="0"/>
          </a:p>
        </p:txBody>
      </p:sp>
      <p:sp>
        <p:nvSpPr>
          <p:cNvPr id="3" name="Text Placeholder 2">
            <a:extLst>
              <a:ext uri="{FF2B5EF4-FFF2-40B4-BE49-F238E27FC236}">
                <a16:creationId xmlns:a16="http://schemas.microsoft.com/office/drawing/2014/main" id="{2C236F0C-EC7B-5644-9713-65AF5F55AF2E}"/>
              </a:ext>
            </a:extLst>
          </p:cNvPr>
          <p:cNvSpPr>
            <a:spLocks noGrp="1"/>
          </p:cNvSpPr>
          <p:nvPr>
            <p:ph type="body" idx="1"/>
          </p:nvPr>
        </p:nvSpPr>
        <p:spPr>
          <a:xfrm>
            <a:off x="761723" y="1796520"/>
            <a:ext cx="22860552" cy="10122960"/>
          </a:xfrm>
        </p:spPr>
        <p:txBody>
          <a:bodyPr/>
          <a:lstStyle/>
          <a:p>
            <a:r>
              <a:rPr lang="en-US" sz="4800" dirty="0"/>
              <a:t>RFI avoidance planning software at the SKA Observatory (SCEPTER) and IAU-CPS </a:t>
            </a:r>
            <a:r>
              <a:rPr lang="en-US" sz="4800" dirty="0" err="1"/>
              <a:t>SatHub</a:t>
            </a:r>
            <a:r>
              <a:rPr lang="en-US" sz="4800" dirty="0"/>
              <a:t> </a:t>
            </a:r>
          </a:p>
          <a:p>
            <a:r>
              <a:rPr lang="en-US" sz="4800" dirty="0"/>
              <a:t>Proof of concept for active transmissions from </a:t>
            </a:r>
            <a:r>
              <a:rPr lang="en-US" sz="4800" dirty="0" err="1"/>
              <a:t>OneWeb</a:t>
            </a:r>
            <a:r>
              <a:rPr lang="en-US" sz="4800" dirty="0"/>
              <a:t> and </a:t>
            </a:r>
            <a:r>
              <a:rPr lang="en-US" sz="4800" dirty="0" err="1"/>
              <a:t>starlink</a:t>
            </a:r>
            <a:endParaRPr lang="en-US" sz="4800" dirty="0"/>
          </a:p>
          <a:p>
            <a:endParaRPr lang="en-US" dirty="0"/>
          </a:p>
        </p:txBody>
      </p:sp>
      <p:sp>
        <p:nvSpPr>
          <p:cNvPr id="4" name="Slide Number Placeholder 3">
            <a:extLst>
              <a:ext uri="{FF2B5EF4-FFF2-40B4-BE49-F238E27FC236}">
                <a16:creationId xmlns:a16="http://schemas.microsoft.com/office/drawing/2014/main" id="{FB02C7BB-63BC-AFAC-4F1F-06A83DF4DD8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16</a:t>
            </a:fld>
            <a:endParaRPr lang="en-GB"/>
          </a:p>
        </p:txBody>
      </p:sp>
      <p:pic>
        <p:nvPicPr>
          <p:cNvPr id="15362" name="Picture 2">
            <a:extLst>
              <a:ext uri="{FF2B5EF4-FFF2-40B4-BE49-F238E27FC236}">
                <a16:creationId xmlns:a16="http://schemas.microsoft.com/office/drawing/2014/main" id="{8219BD51-305C-9081-7549-1D940315F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41" y="5268474"/>
            <a:ext cx="16054259" cy="6397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82E21E-CFE7-F142-5D17-2948586DFC5D}"/>
              </a:ext>
            </a:extLst>
          </p:cNvPr>
          <p:cNvSpPr txBox="1"/>
          <p:nvPr/>
        </p:nvSpPr>
        <p:spPr>
          <a:xfrm>
            <a:off x="2813538" y="11500105"/>
            <a:ext cx="18568254" cy="1785104"/>
          </a:xfrm>
          <a:prstGeom prst="rect">
            <a:avLst/>
          </a:prstGeom>
          <a:noFill/>
        </p:spPr>
        <p:txBody>
          <a:bodyPr wrap="square" rtlCol="0">
            <a:spAutoFit/>
          </a:bodyPr>
          <a:lstStyle/>
          <a:p>
            <a:r>
              <a:rPr lang="en-GB" sz="3200" b="0" i="0" u="none" strike="noStrike" dirty="0">
                <a:solidFill>
                  <a:srgbClr val="000000"/>
                </a:solidFill>
                <a:effectLst/>
                <a:latin typeface="Verdana" panose="020B0604030504040204" pitchFamily="34" charset="0"/>
              </a:rPr>
              <a:t>Simulation Example by SCEPTER, 100 second simulation using 500 </a:t>
            </a:r>
            <a:r>
              <a:rPr lang="en-GB" sz="3200" b="0" i="0" u="none" strike="noStrike" dirty="0" err="1">
                <a:solidFill>
                  <a:srgbClr val="000000"/>
                </a:solidFill>
                <a:effectLst/>
                <a:latin typeface="Verdana" panose="020B0604030504040204" pitchFamily="34" charset="0"/>
              </a:rPr>
              <a:t>starlink</a:t>
            </a:r>
            <a:r>
              <a:rPr lang="en-GB" sz="3200" b="0" i="0" u="none" strike="noStrike" dirty="0">
                <a:solidFill>
                  <a:srgbClr val="000000"/>
                </a:solidFill>
                <a:effectLst/>
                <a:latin typeface="Verdana" panose="020B0604030504040204" pitchFamily="34" charset="0"/>
              </a:rPr>
              <a:t> satellites TLEs and an empirical telescope elevation-gain model to predict the impact at the </a:t>
            </a:r>
            <a:r>
              <a:rPr lang="en-GB" sz="3200" b="0" i="0" u="none" strike="noStrike" dirty="0" err="1">
                <a:solidFill>
                  <a:srgbClr val="000000"/>
                </a:solidFill>
                <a:effectLst/>
                <a:latin typeface="Verdana" panose="020B0604030504040204" pitchFamily="34" charset="0"/>
              </a:rPr>
              <a:t>MeerKAT</a:t>
            </a:r>
            <a:r>
              <a:rPr lang="en-GB" sz="3200" b="0" i="0" u="none" strike="noStrike" dirty="0">
                <a:solidFill>
                  <a:srgbClr val="000000"/>
                </a:solidFill>
                <a:effectLst/>
                <a:latin typeface="Verdana" panose="020B0604030504040204" pitchFamily="34" charset="0"/>
              </a:rPr>
              <a:t> observatory, where the future SKA-Mid telescope will be operating.</a:t>
            </a:r>
            <a:endParaRPr lang="en-GB" sz="3200" dirty="0">
              <a:effectLst/>
            </a:endParaRPr>
          </a:p>
          <a:p>
            <a:endParaRPr lang="en-US" dirty="0"/>
          </a:p>
        </p:txBody>
      </p:sp>
    </p:spTree>
    <p:extLst>
      <p:ext uri="{BB962C8B-B14F-4D97-AF65-F5344CB8AC3E}">
        <p14:creationId xmlns:p14="http://schemas.microsoft.com/office/powerpoint/2010/main" val="3347676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73610-463D-41DA-DAEE-6E79858EB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3D42C-F5B0-0056-17E4-AC0A3198C07C}"/>
              </a:ext>
            </a:extLst>
          </p:cNvPr>
          <p:cNvSpPr>
            <a:spLocks noGrp="1"/>
          </p:cNvSpPr>
          <p:nvPr>
            <p:ph type="title"/>
          </p:nvPr>
        </p:nvSpPr>
        <p:spPr/>
        <p:txBody>
          <a:bodyPr/>
          <a:lstStyle/>
          <a:p>
            <a:r>
              <a:rPr lang="en-US" dirty="0"/>
              <a:t>Technical Solutions</a:t>
            </a:r>
            <a:br>
              <a:rPr lang="en-US" dirty="0"/>
            </a:br>
            <a:r>
              <a:rPr lang="en-US" dirty="0"/>
              <a:t>Working together!</a:t>
            </a:r>
          </a:p>
        </p:txBody>
      </p:sp>
      <p:sp>
        <p:nvSpPr>
          <p:cNvPr id="3" name="Text Placeholder 2">
            <a:extLst>
              <a:ext uri="{FF2B5EF4-FFF2-40B4-BE49-F238E27FC236}">
                <a16:creationId xmlns:a16="http://schemas.microsoft.com/office/drawing/2014/main" id="{8ED885BC-380D-291C-1C5E-B85113B519C6}"/>
              </a:ext>
            </a:extLst>
          </p:cNvPr>
          <p:cNvSpPr>
            <a:spLocks noGrp="1"/>
          </p:cNvSpPr>
          <p:nvPr>
            <p:ph type="body" idx="1"/>
          </p:nvPr>
        </p:nvSpPr>
        <p:spPr>
          <a:xfrm>
            <a:off x="768073" y="1796520"/>
            <a:ext cx="22470532" cy="10122960"/>
          </a:xfrm>
        </p:spPr>
        <p:txBody>
          <a:bodyPr/>
          <a:lstStyle/>
          <a:p>
            <a:r>
              <a:rPr lang="en-US" sz="4800" dirty="0"/>
              <a:t>NRAO-</a:t>
            </a:r>
            <a:r>
              <a:rPr lang="en-US" sz="4800" dirty="0" err="1"/>
              <a:t>Starlink</a:t>
            </a:r>
            <a:r>
              <a:rPr lang="en-US" sz="4800" dirty="0"/>
              <a:t> Operation Coordination at Green Bank Observatory (Nhan et al. 2024) created beam avoidance zone, with significantly reduced RFI</a:t>
            </a:r>
          </a:p>
        </p:txBody>
      </p:sp>
      <p:sp>
        <p:nvSpPr>
          <p:cNvPr id="4" name="Slide Number Placeholder 3">
            <a:extLst>
              <a:ext uri="{FF2B5EF4-FFF2-40B4-BE49-F238E27FC236}">
                <a16:creationId xmlns:a16="http://schemas.microsoft.com/office/drawing/2014/main" id="{981A1F7C-2119-34B6-1688-D3968E79D22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17</a:t>
            </a:fld>
            <a:endParaRPr lang="en-GB"/>
          </a:p>
        </p:txBody>
      </p:sp>
      <p:pic>
        <p:nvPicPr>
          <p:cNvPr id="5" name="Picture 4">
            <a:extLst>
              <a:ext uri="{FF2B5EF4-FFF2-40B4-BE49-F238E27FC236}">
                <a16:creationId xmlns:a16="http://schemas.microsoft.com/office/drawing/2014/main" id="{4B5A625A-EAB3-1537-E455-C8ED44D916EA}"/>
              </a:ext>
            </a:extLst>
          </p:cNvPr>
          <p:cNvPicPr>
            <a:picLocks noChangeAspect="1"/>
          </p:cNvPicPr>
          <p:nvPr/>
        </p:nvPicPr>
        <p:blipFill>
          <a:blip r:embed="rId2"/>
          <a:stretch>
            <a:fillRect/>
          </a:stretch>
        </p:blipFill>
        <p:spPr>
          <a:xfrm>
            <a:off x="14002945" y="5896356"/>
            <a:ext cx="8971280" cy="6482742"/>
          </a:xfrm>
          <a:prstGeom prst="rect">
            <a:avLst/>
          </a:prstGeom>
        </p:spPr>
      </p:pic>
      <p:pic>
        <p:nvPicPr>
          <p:cNvPr id="2050" name="Picture 2" descr="Astronomers, Satellite Internet Provider Develop New System to Share the  Sky - National Radio Astronomy Observatory">
            <a:extLst>
              <a:ext uri="{FF2B5EF4-FFF2-40B4-BE49-F238E27FC236}">
                <a16:creationId xmlns:a16="http://schemas.microsoft.com/office/drawing/2014/main" id="{BBB38FB9-FF03-D79E-F22F-07BBDA537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732" y="5492494"/>
            <a:ext cx="10719452" cy="7149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9E330B-B780-7BCE-72ED-0B93FF34F8B1}"/>
              </a:ext>
            </a:extLst>
          </p:cNvPr>
          <p:cNvSpPr txBox="1"/>
          <p:nvPr/>
        </p:nvSpPr>
        <p:spPr>
          <a:xfrm>
            <a:off x="20359939" y="12531938"/>
            <a:ext cx="2878666" cy="523220"/>
          </a:xfrm>
          <a:prstGeom prst="rect">
            <a:avLst/>
          </a:prstGeom>
          <a:noFill/>
        </p:spPr>
        <p:txBody>
          <a:bodyPr wrap="square" rtlCol="0">
            <a:spAutoFit/>
          </a:bodyPr>
          <a:lstStyle/>
          <a:p>
            <a:r>
              <a:rPr lang="en-US" sz="2800" dirty="0"/>
              <a:t>Nhan et al. 2024</a:t>
            </a:r>
          </a:p>
        </p:txBody>
      </p:sp>
    </p:spTree>
    <p:extLst>
      <p:ext uri="{BB962C8B-B14F-4D97-AF65-F5344CB8AC3E}">
        <p14:creationId xmlns:p14="http://schemas.microsoft.com/office/powerpoint/2010/main" val="282271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D460-2BFA-32A6-D0C0-064765A746E2}"/>
              </a:ext>
            </a:extLst>
          </p:cNvPr>
          <p:cNvSpPr>
            <a:spLocks noGrp="1"/>
          </p:cNvSpPr>
          <p:nvPr>
            <p:ph type="title"/>
          </p:nvPr>
        </p:nvSpPr>
        <p:spPr/>
        <p:txBody>
          <a:bodyPr/>
          <a:lstStyle/>
          <a:p>
            <a:r>
              <a:rPr lang="en-US" dirty="0"/>
              <a:t>Technical Solutions</a:t>
            </a:r>
            <a:br>
              <a:rPr lang="en-US" dirty="0"/>
            </a:br>
            <a:r>
              <a:rPr lang="en-US" dirty="0"/>
              <a:t>Working together</a:t>
            </a:r>
          </a:p>
        </p:txBody>
      </p:sp>
      <p:sp>
        <p:nvSpPr>
          <p:cNvPr id="3" name="Text Placeholder 2">
            <a:extLst>
              <a:ext uri="{FF2B5EF4-FFF2-40B4-BE49-F238E27FC236}">
                <a16:creationId xmlns:a16="http://schemas.microsoft.com/office/drawing/2014/main" id="{D8BC6CF3-038F-3020-6F78-4F06B5F81120}"/>
              </a:ext>
            </a:extLst>
          </p:cNvPr>
          <p:cNvSpPr>
            <a:spLocks noGrp="1"/>
          </p:cNvSpPr>
          <p:nvPr>
            <p:ph type="body" idx="1"/>
          </p:nvPr>
        </p:nvSpPr>
        <p:spPr>
          <a:xfrm>
            <a:off x="768074" y="2567354"/>
            <a:ext cx="9747526" cy="9910394"/>
          </a:xfrm>
        </p:spPr>
        <p:txBody>
          <a:bodyPr/>
          <a:lstStyle/>
          <a:p>
            <a:r>
              <a:rPr lang="en-US" sz="4400" dirty="0"/>
              <a:t>Astronomy technology has benefitted and transferred to satellite tracking and orbit solutions</a:t>
            </a:r>
          </a:p>
          <a:p>
            <a:r>
              <a:rPr lang="en-US" sz="4400" dirty="0"/>
              <a:t>Phased Array Feed receivers developed from the Australian Radio Telescopes are providing high efficiency wide field satellite tracking</a:t>
            </a:r>
          </a:p>
          <a:p>
            <a:r>
              <a:rPr lang="en-US" sz="4400" dirty="0"/>
              <a:t>Low Frequency Arrays will be able to track scattering debris fields.</a:t>
            </a:r>
          </a:p>
        </p:txBody>
      </p:sp>
      <p:sp>
        <p:nvSpPr>
          <p:cNvPr id="4" name="Slide Number Placeholder 3">
            <a:extLst>
              <a:ext uri="{FF2B5EF4-FFF2-40B4-BE49-F238E27FC236}">
                <a16:creationId xmlns:a16="http://schemas.microsoft.com/office/drawing/2014/main" id="{C0CC7A26-63F6-5A86-20E8-7CD27B45EFC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18</a:t>
            </a:fld>
            <a:endParaRPr lang="en-GB"/>
          </a:p>
        </p:txBody>
      </p:sp>
      <p:pic>
        <p:nvPicPr>
          <p:cNvPr id="2050" name="Picture 2" descr="Quasar Satellite Technologies: From bench to boardroom with blue sky  innovation – CSIROscope">
            <a:extLst>
              <a:ext uri="{FF2B5EF4-FFF2-40B4-BE49-F238E27FC236}">
                <a16:creationId xmlns:a16="http://schemas.microsoft.com/office/drawing/2014/main" id="{A6C108E6-60F6-847A-1010-B9928434F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9200" y="2833033"/>
            <a:ext cx="13004800" cy="8674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88E673-780A-E134-DCD3-0D0EAEFFA98F}"/>
              </a:ext>
            </a:extLst>
          </p:cNvPr>
          <p:cNvSpPr txBox="1"/>
          <p:nvPr/>
        </p:nvSpPr>
        <p:spPr>
          <a:xfrm>
            <a:off x="20115823" y="11831417"/>
            <a:ext cx="7139354" cy="646331"/>
          </a:xfrm>
          <a:prstGeom prst="rect">
            <a:avLst/>
          </a:prstGeom>
          <a:noFill/>
        </p:spPr>
        <p:txBody>
          <a:bodyPr wrap="square" rtlCol="0">
            <a:spAutoFit/>
          </a:bodyPr>
          <a:lstStyle/>
          <a:p>
            <a:r>
              <a:rPr lang="en-US" sz="3600" dirty="0"/>
              <a:t>Credit: CSIRO</a:t>
            </a:r>
          </a:p>
        </p:txBody>
      </p:sp>
    </p:spTree>
    <p:extLst>
      <p:ext uri="{BB962C8B-B14F-4D97-AF65-F5344CB8AC3E}">
        <p14:creationId xmlns:p14="http://schemas.microsoft.com/office/powerpoint/2010/main" val="4159858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70C5-FF50-AEDF-AAD7-5DE4205120FE}"/>
              </a:ext>
            </a:extLst>
          </p:cNvPr>
          <p:cNvSpPr>
            <a:spLocks noGrp="1"/>
          </p:cNvSpPr>
          <p:nvPr>
            <p:ph type="title"/>
          </p:nvPr>
        </p:nvSpPr>
        <p:spPr/>
        <p:txBody>
          <a:bodyPr/>
          <a:lstStyle/>
          <a:p>
            <a:r>
              <a:rPr lang="en-US" dirty="0"/>
              <a:t>Policy and Regulations</a:t>
            </a:r>
          </a:p>
        </p:txBody>
      </p:sp>
      <p:sp>
        <p:nvSpPr>
          <p:cNvPr id="3" name="Text Placeholder 2">
            <a:extLst>
              <a:ext uri="{FF2B5EF4-FFF2-40B4-BE49-F238E27FC236}">
                <a16:creationId xmlns:a16="http://schemas.microsoft.com/office/drawing/2014/main" id="{DC794B39-E31C-228F-44FF-B5F4E30AFA08}"/>
              </a:ext>
            </a:extLst>
          </p:cNvPr>
          <p:cNvSpPr>
            <a:spLocks noGrp="1"/>
          </p:cNvSpPr>
          <p:nvPr>
            <p:ph type="body" idx="1"/>
          </p:nvPr>
        </p:nvSpPr>
        <p:spPr>
          <a:xfrm>
            <a:off x="768073" y="1354667"/>
            <a:ext cx="15318593" cy="11123081"/>
          </a:xfrm>
        </p:spPr>
        <p:txBody>
          <a:bodyPr/>
          <a:lstStyle/>
          <a:p>
            <a:r>
              <a:rPr lang="en-US" dirty="0"/>
              <a:t>UNCOPUOS</a:t>
            </a:r>
          </a:p>
          <a:p>
            <a:pPr lvl="1"/>
            <a:r>
              <a:rPr lang="en-US" sz="4800" dirty="0"/>
              <a:t>Dark and Quiet Skies agenda item established in the Scientific and Technical Subcommittee (STSC)</a:t>
            </a:r>
          </a:p>
          <a:p>
            <a:pPr lvl="1"/>
            <a:r>
              <a:rPr lang="en-US" sz="4800" dirty="0"/>
              <a:t>Group of Friends for the Dark and Quiet Skies for Science and Society</a:t>
            </a:r>
          </a:p>
          <a:p>
            <a:r>
              <a:rPr lang="en-US" sz="5400" dirty="0"/>
              <a:t>ITU </a:t>
            </a:r>
          </a:p>
          <a:p>
            <a:pPr lvl="1"/>
            <a:r>
              <a:rPr lang="en-US" sz="5200" dirty="0"/>
              <a:t>WRC-27</a:t>
            </a:r>
          </a:p>
          <a:p>
            <a:pPr lvl="1"/>
            <a:r>
              <a:rPr lang="en-US" sz="4800" dirty="0"/>
              <a:t>ITU-R Space Sustainability Forum (Sept 2024)</a:t>
            </a:r>
          </a:p>
        </p:txBody>
      </p:sp>
      <p:sp>
        <p:nvSpPr>
          <p:cNvPr id="4" name="Slide Number Placeholder 3">
            <a:extLst>
              <a:ext uri="{FF2B5EF4-FFF2-40B4-BE49-F238E27FC236}">
                <a16:creationId xmlns:a16="http://schemas.microsoft.com/office/drawing/2014/main" id="{51C3D566-C994-6551-EDFD-98B714A5049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19</a:t>
            </a:fld>
            <a:endParaRPr lang="en-GB"/>
          </a:p>
        </p:txBody>
      </p:sp>
      <p:pic>
        <p:nvPicPr>
          <p:cNvPr id="1026" name="Picture 2">
            <a:extLst>
              <a:ext uri="{FF2B5EF4-FFF2-40B4-BE49-F238E27FC236}">
                <a16:creationId xmlns:a16="http://schemas.microsoft.com/office/drawing/2014/main" id="{16E26A47-CD3E-A89E-039B-C7DE8BF53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3240" y="351453"/>
            <a:ext cx="5071263" cy="3371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BD6C37-90D8-A304-7AD5-8FAD80960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3241" y="4093205"/>
            <a:ext cx="5138543" cy="731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80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5"/>
          <p:cNvSpPr txBox="1">
            <a:spLocks noGrp="1"/>
          </p:cNvSpPr>
          <p:nvPr>
            <p:ph type="title"/>
          </p:nvPr>
        </p:nvSpPr>
        <p:spPr>
          <a:xfrm>
            <a:off x="762000" y="351453"/>
            <a:ext cx="22860600" cy="18981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AU" dirty="0"/>
              <a:t>Radio Astronomy Protection</a:t>
            </a:r>
            <a:endParaRPr dirty="0"/>
          </a:p>
        </p:txBody>
      </p:sp>
      <p:sp>
        <p:nvSpPr>
          <p:cNvPr id="124" name="Google Shape;124;p15"/>
          <p:cNvSpPr txBox="1">
            <a:spLocks noGrp="1"/>
          </p:cNvSpPr>
          <p:nvPr>
            <p:ph type="body" idx="1"/>
          </p:nvPr>
        </p:nvSpPr>
        <p:spPr>
          <a:xfrm>
            <a:off x="761700" y="1680902"/>
            <a:ext cx="22860300" cy="4891927"/>
          </a:xfrm>
          <a:prstGeom prst="rect">
            <a:avLst/>
          </a:prstGeom>
        </p:spPr>
        <p:txBody>
          <a:bodyPr spcFirstLastPara="1" wrap="square" lIns="50800" tIns="50800" rIns="50800" bIns="50800" anchor="t" anchorCtr="0">
            <a:noAutofit/>
          </a:bodyPr>
          <a:lstStyle/>
          <a:p>
            <a:pPr marL="685800" indent="-685800"/>
            <a:r>
              <a:rPr lang="en-AU" sz="4800" dirty="0"/>
              <a:t>For modern society, the radio spectrum is a limited resource! Only 1.7% of the spectrum below 10 GHz is allocated to radio astronomy service (RAS)</a:t>
            </a:r>
          </a:p>
          <a:p>
            <a:pPr marL="685800" indent="-685800"/>
            <a:r>
              <a:rPr lang="en-AU" sz="4800" dirty="0"/>
              <a:t>Most were defined decades ago for our local universe, such as spectral lines emitted by atoms and molecules in our galaxy.</a:t>
            </a:r>
          </a:p>
          <a:p>
            <a:pPr marL="0" indent="0">
              <a:buNone/>
            </a:pPr>
            <a:endParaRPr sz="4800" dirty="0"/>
          </a:p>
        </p:txBody>
      </p:sp>
      <p:sp>
        <p:nvSpPr>
          <p:cNvPr id="125" name="Google Shape;125;p15"/>
          <p:cNvSpPr txBox="1">
            <a:spLocks noGrp="1"/>
          </p:cNvSpPr>
          <p:nvPr>
            <p:ph type="sldNum" idx="12"/>
          </p:nvPr>
        </p:nvSpPr>
        <p:spPr>
          <a:xfrm>
            <a:off x="23241000" y="13207998"/>
            <a:ext cx="888900" cy="4104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000"/>
              <a:buFont typeface="Verdana"/>
              <a:buNone/>
            </a:pPr>
            <a:fld id="{00000000-1234-1234-1234-123412341234}" type="slidenum">
              <a:rPr lang="en-GB"/>
              <a:t>2</a:t>
            </a:fld>
            <a:endParaRPr/>
          </a:p>
        </p:txBody>
      </p:sp>
      <p:pic>
        <p:nvPicPr>
          <p:cNvPr id="126" name="Google Shape;126;p15"/>
          <p:cNvPicPr preferRelativeResize="0"/>
          <p:nvPr/>
        </p:nvPicPr>
        <p:blipFill>
          <a:blip r:embed="rId3">
            <a:alphaModFix/>
          </a:blip>
          <a:stretch>
            <a:fillRect/>
          </a:stretch>
        </p:blipFill>
        <p:spPr>
          <a:xfrm>
            <a:off x="2590650" y="6858000"/>
            <a:ext cx="19202400" cy="7045569"/>
          </a:xfrm>
          <a:prstGeom prst="rect">
            <a:avLst/>
          </a:prstGeom>
          <a:noFill/>
          <a:ln>
            <a:noFill/>
          </a:ln>
        </p:spPr>
      </p:pic>
    </p:spTree>
    <p:extLst>
      <p:ext uri="{BB962C8B-B14F-4D97-AF65-F5344CB8AC3E}">
        <p14:creationId xmlns:p14="http://schemas.microsoft.com/office/powerpoint/2010/main" val="3774606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7EDA31FB-88E9-F953-B27F-36B8F1917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6545" y="4799889"/>
            <a:ext cx="4940300" cy="4521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771FDA-6B00-F9C1-1EF1-65142171A436}"/>
              </a:ext>
            </a:extLst>
          </p:cNvPr>
          <p:cNvSpPr>
            <a:spLocks noGrp="1"/>
          </p:cNvSpPr>
          <p:nvPr>
            <p:ph type="title"/>
          </p:nvPr>
        </p:nvSpPr>
        <p:spPr/>
        <p:txBody>
          <a:bodyPr/>
          <a:lstStyle/>
          <a:p>
            <a:r>
              <a:rPr lang="en-US" dirty="0"/>
              <a:t>Policy and Regulations </a:t>
            </a:r>
            <a:br>
              <a:rPr lang="en-US" dirty="0"/>
            </a:br>
            <a:r>
              <a:rPr lang="en-US" sz="6000" dirty="0"/>
              <a:t>ITU WRC-27</a:t>
            </a:r>
            <a:br>
              <a:rPr lang="en-US" sz="6000" dirty="0"/>
            </a:br>
            <a:endParaRPr lang="en-US" dirty="0"/>
          </a:p>
        </p:txBody>
      </p:sp>
      <p:sp>
        <p:nvSpPr>
          <p:cNvPr id="3" name="Text Placeholder 2">
            <a:extLst>
              <a:ext uri="{FF2B5EF4-FFF2-40B4-BE49-F238E27FC236}">
                <a16:creationId xmlns:a16="http://schemas.microsoft.com/office/drawing/2014/main" id="{57371D80-E22F-C7A7-A7AB-3680493DA665}"/>
              </a:ext>
            </a:extLst>
          </p:cNvPr>
          <p:cNvSpPr>
            <a:spLocks noGrp="1"/>
          </p:cNvSpPr>
          <p:nvPr>
            <p:ph type="body" idx="1"/>
          </p:nvPr>
        </p:nvSpPr>
        <p:spPr>
          <a:xfrm>
            <a:off x="1000793" y="1872907"/>
            <a:ext cx="22416052" cy="11711593"/>
          </a:xfrm>
        </p:spPr>
        <p:txBody>
          <a:bodyPr/>
          <a:lstStyle/>
          <a:p>
            <a:pPr marL="317500" lvl="1" indent="0">
              <a:buNone/>
            </a:pPr>
            <a:r>
              <a:rPr lang="en-US" sz="4800" dirty="0"/>
              <a:t>Some of most important for radio astronomy WRC-27 topics: </a:t>
            </a:r>
          </a:p>
          <a:p>
            <a:pPr marL="317500" lvl="1" indent="0">
              <a:buNone/>
            </a:pPr>
            <a:r>
              <a:rPr lang="en-US" sz="4800" dirty="0"/>
              <a:t>Agenda Items (AI) 1.16: to address impacts on RAS bands and Radio Quiet Zones from satellite systems</a:t>
            </a:r>
          </a:p>
          <a:p>
            <a:pPr marL="317500" lvl="1" indent="0">
              <a:buNone/>
            </a:pPr>
            <a:r>
              <a:rPr lang="en-US" sz="4800" dirty="0"/>
              <a:t>1.18: bands above 76 GHz and satellites</a:t>
            </a:r>
          </a:p>
          <a:p>
            <a:pPr marL="317500" lvl="1" indent="0">
              <a:buNone/>
            </a:pPr>
            <a:r>
              <a:rPr lang="en-US" sz="4800" dirty="0"/>
              <a:t>1.15: use of radiocommunications in the cislunar space</a:t>
            </a:r>
          </a:p>
          <a:p>
            <a:pPr marL="317500" lvl="1" indent="0">
              <a:buNone/>
            </a:pPr>
            <a:r>
              <a:rPr lang="en-US" sz="4800" dirty="0"/>
              <a:t>Other activities:</a:t>
            </a:r>
          </a:p>
          <a:p>
            <a:pPr marL="317500" lvl="1" indent="0">
              <a:buNone/>
            </a:pPr>
            <a:r>
              <a:rPr lang="en-US" sz="4800" dirty="0"/>
              <a:t>Report on UEMR (ongoing at WP7D)</a:t>
            </a:r>
          </a:p>
          <a:p>
            <a:pPr marL="317500" lvl="1" indent="0">
              <a:buNone/>
            </a:pPr>
            <a:r>
              <a:rPr lang="en-US" sz="4800" dirty="0"/>
              <a:t>Resolution 219 (Bucharest 2022) and Resolution ITU-R 74: Sustainable use of spectrum and space orbits</a:t>
            </a:r>
          </a:p>
          <a:p>
            <a:endParaRPr lang="en-US" dirty="0"/>
          </a:p>
        </p:txBody>
      </p:sp>
      <p:sp>
        <p:nvSpPr>
          <p:cNvPr id="4" name="Slide Number Placeholder 3">
            <a:extLst>
              <a:ext uri="{FF2B5EF4-FFF2-40B4-BE49-F238E27FC236}">
                <a16:creationId xmlns:a16="http://schemas.microsoft.com/office/drawing/2014/main" id="{2D4FCC4C-AAAD-8281-AC88-0543A415D8F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20</a:t>
            </a:fld>
            <a:endParaRPr lang="en-GB"/>
          </a:p>
        </p:txBody>
      </p:sp>
    </p:spTree>
    <p:extLst>
      <p:ext uri="{BB962C8B-B14F-4D97-AF65-F5344CB8AC3E}">
        <p14:creationId xmlns:p14="http://schemas.microsoft.com/office/powerpoint/2010/main" val="1103994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8CA0-312C-312B-025F-6E9A199154CE}"/>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12B1B633-D890-2DF6-3A50-8803673ECD1B}"/>
              </a:ext>
            </a:extLst>
          </p:cNvPr>
          <p:cNvSpPr>
            <a:spLocks noGrp="1"/>
          </p:cNvSpPr>
          <p:nvPr>
            <p:ph type="body" idx="1"/>
          </p:nvPr>
        </p:nvSpPr>
        <p:spPr>
          <a:xfrm>
            <a:off x="761448" y="1086276"/>
            <a:ext cx="22860552" cy="10122960"/>
          </a:xfrm>
        </p:spPr>
        <p:txBody>
          <a:bodyPr/>
          <a:lstStyle/>
          <a:p>
            <a:r>
              <a:rPr lang="en-US" dirty="0"/>
              <a:t>Radio quiet zones is proven to be effective with ground-based facilities by working with the regional legislations</a:t>
            </a:r>
          </a:p>
          <a:p>
            <a:r>
              <a:rPr lang="en-US" dirty="0"/>
              <a:t>The increasing number of satellites challenges our current RFI mitigation strategies.</a:t>
            </a:r>
          </a:p>
          <a:p>
            <a:r>
              <a:rPr lang="en-US" dirty="0"/>
              <a:t>Regulation on spectrum use in space is needed to help create a radio quiet sky.</a:t>
            </a:r>
          </a:p>
          <a:p>
            <a:r>
              <a:rPr lang="en-US" dirty="0"/>
              <a:t>International policy support and closer industry collaboration is needed to overcome this problem together!</a:t>
            </a:r>
          </a:p>
          <a:p>
            <a:endParaRPr lang="en-US" dirty="0"/>
          </a:p>
        </p:txBody>
      </p:sp>
      <p:sp>
        <p:nvSpPr>
          <p:cNvPr id="4" name="Slide Number Placeholder 3">
            <a:extLst>
              <a:ext uri="{FF2B5EF4-FFF2-40B4-BE49-F238E27FC236}">
                <a16:creationId xmlns:a16="http://schemas.microsoft.com/office/drawing/2014/main" id="{4F459460-6967-815C-013D-9C15F7D6B34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21</a:t>
            </a:fld>
            <a:endParaRPr lang="en-GB"/>
          </a:p>
        </p:txBody>
      </p:sp>
    </p:spTree>
    <p:extLst>
      <p:ext uri="{BB962C8B-B14F-4D97-AF65-F5344CB8AC3E}">
        <p14:creationId xmlns:p14="http://schemas.microsoft.com/office/powerpoint/2010/main" val="319501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762000" y="351453"/>
            <a:ext cx="22860600" cy="18981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Astronomy is a Multiwavelength Science</a:t>
            </a:r>
            <a:br>
              <a:rPr lang="en-GB" dirty="0"/>
            </a:br>
            <a:r>
              <a:rPr lang="en-GB" dirty="0"/>
              <a:t>We need our radio telescopes!</a:t>
            </a:r>
            <a:endParaRPr dirty="0"/>
          </a:p>
        </p:txBody>
      </p:sp>
      <p:sp>
        <p:nvSpPr>
          <p:cNvPr id="113" name="Google Shape;113;p14"/>
          <p:cNvSpPr txBox="1">
            <a:spLocks noGrp="1"/>
          </p:cNvSpPr>
          <p:nvPr>
            <p:ph type="body" idx="1"/>
          </p:nvPr>
        </p:nvSpPr>
        <p:spPr>
          <a:xfrm>
            <a:off x="768074" y="2354788"/>
            <a:ext cx="22860600" cy="10122900"/>
          </a:xfrm>
          <a:prstGeom prst="rect">
            <a:avLst/>
          </a:prstGeom>
        </p:spPr>
        <p:txBody>
          <a:bodyPr spcFirstLastPara="1" wrap="square" lIns="50800" tIns="50800" rIns="50800" bIns="50800" anchor="t" anchorCtr="0">
            <a:noAutofit/>
          </a:bodyPr>
          <a:lstStyle/>
          <a:p>
            <a:pPr marL="0" lvl="0" indent="0" algn="l" rtl="0">
              <a:spcBef>
                <a:spcPts val="4000"/>
              </a:spcBef>
              <a:spcAft>
                <a:spcPts val="0"/>
              </a:spcAft>
              <a:buNone/>
            </a:pPr>
            <a:r>
              <a:rPr lang="en-GB" sz="5600"/>
              <a:t>Radio Jets from the supermassive black hole in Centaurus A</a:t>
            </a:r>
            <a:endParaRPr sz="5600"/>
          </a:p>
        </p:txBody>
      </p:sp>
      <p:sp>
        <p:nvSpPr>
          <p:cNvPr id="114" name="Google Shape;114;p14"/>
          <p:cNvSpPr txBox="1">
            <a:spLocks noGrp="1"/>
          </p:cNvSpPr>
          <p:nvPr>
            <p:ph type="sldNum" idx="12"/>
          </p:nvPr>
        </p:nvSpPr>
        <p:spPr>
          <a:xfrm>
            <a:off x="23241000" y="13207998"/>
            <a:ext cx="888900" cy="4104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000"/>
              <a:buFont typeface="Verdana"/>
              <a:buNone/>
            </a:pPr>
            <a:fld id="{00000000-1234-1234-1234-123412341234}" type="slidenum">
              <a:rPr lang="en-GB"/>
              <a:t>22</a:t>
            </a:fld>
            <a:endParaRPr/>
          </a:p>
        </p:txBody>
      </p:sp>
      <p:sp>
        <p:nvSpPr>
          <p:cNvPr id="118" name="Google Shape;118;p14"/>
          <p:cNvSpPr txBox="1"/>
          <p:nvPr/>
        </p:nvSpPr>
        <p:spPr>
          <a:xfrm>
            <a:off x="19298100" y="12288750"/>
            <a:ext cx="48318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accent2"/>
                </a:solidFill>
                <a:latin typeface="Verdana"/>
                <a:ea typeface="Verdana"/>
                <a:cs typeface="Verdana"/>
                <a:sym typeface="Verdana"/>
              </a:rPr>
              <a:t>Credit: NASA/JWST</a:t>
            </a:r>
            <a:endParaRPr sz="2400" dirty="0">
              <a:solidFill>
                <a:schemeClr val="accent2"/>
              </a:solidFill>
              <a:latin typeface="Verdana"/>
              <a:ea typeface="Verdana"/>
              <a:cs typeface="Verdana"/>
              <a:sym typeface="Verdana"/>
            </a:endParaRPr>
          </a:p>
        </p:txBody>
      </p:sp>
      <p:pic>
        <p:nvPicPr>
          <p:cNvPr id="2" name="Picture 1">
            <a:extLst>
              <a:ext uri="{FF2B5EF4-FFF2-40B4-BE49-F238E27FC236}">
                <a16:creationId xmlns:a16="http://schemas.microsoft.com/office/drawing/2014/main" id="{DD95BC6F-C047-D85C-F147-A8747CA32924}"/>
              </a:ext>
            </a:extLst>
          </p:cNvPr>
          <p:cNvPicPr>
            <a:picLocks noChangeAspect="1"/>
          </p:cNvPicPr>
          <p:nvPr/>
        </p:nvPicPr>
        <p:blipFill>
          <a:blip r:embed="rId3"/>
          <a:stretch>
            <a:fillRect/>
          </a:stretch>
        </p:blipFill>
        <p:spPr>
          <a:xfrm>
            <a:off x="34537" y="4144065"/>
            <a:ext cx="7934373" cy="7863212"/>
          </a:xfrm>
          <a:prstGeom prst="rect">
            <a:avLst/>
          </a:prstGeom>
        </p:spPr>
      </p:pic>
      <p:pic>
        <p:nvPicPr>
          <p:cNvPr id="4" name="Picture 3">
            <a:extLst>
              <a:ext uri="{FF2B5EF4-FFF2-40B4-BE49-F238E27FC236}">
                <a16:creationId xmlns:a16="http://schemas.microsoft.com/office/drawing/2014/main" id="{A8896887-6E1D-4197-C695-73FED084A4A8}"/>
              </a:ext>
            </a:extLst>
          </p:cNvPr>
          <p:cNvPicPr>
            <a:picLocks noChangeAspect="1"/>
          </p:cNvPicPr>
          <p:nvPr/>
        </p:nvPicPr>
        <p:blipFill>
          <a:blip r:embed="rId4"/>
          <a:stretch>
            <a:fillRect/>
          </a:stretch>
        </p:blipFill>
        <p:spPr>
          <a:xfrm>
            <a:off x="8311853" y="4144065"/>
            <a:ext cx="7934373" cy="7851352"/>
          </a:xfrm>
          <a:prstGeom prst="rect">
            <a:avLst/>
          </a:prstGeom>
        </p:spPr>
      </p:pic>
      <p:pic>
        <p:nvPicPr>
          <p:cNvPr id="5" name="Picture 4">
            <a:extLst>
              <a:ext uri="{FF2B5EF4-FFF2-40B4-BE49-F238E27FC236}">
                <a16:creationId xmlns:a16="http://schemas.microsoft.com/office/drawing/2014/main" id="{A9310F9F-F4F8-A948-D873-D2C92D36C936}"/>
              </a:ext>
            </a:extLst>
          </p:cNvPr>
          <p:cNvPicPr>
            <a:picLocks noChangeAspect="1"/>
          </p:cNvPicPr>
          <p:nvPr/>
        </p:nvPicPr>
        <p:blipFill>
          <a:blip r:embed="rId5"/>
          <a:stretch>
            <a:fillRect/>
          </a:stretch>
        </p:blipFill>
        <p:spPr>
          <a:xfrm>
            <a:off x="16599253" y="4144065"/>
            <a:ext cx="7772400" cy="7851352"/>
          </a:xfrm>
          <a:prstGeom prst="rect">
            <a:avLst/>
          </a:prstGeom>
        </p:spPr>
      </p:pic>
    </p:spTree>
    <p:extLst>
      <p:ext uri="{BB962C8B-B14F-4D97-AF65-F5344CB8AC3E}">
        <p14:creationId xmlns:p14="http://schemas.microsoft.com/office/powerpoint/2010/main" val="3380334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CB94-55CF-6D2B-F40A-624C41728DD8}"/>
              </a:ext>
            </a:extLst>
          </p:cNvPr>
          <p:cNvSpPr>
            <a:spLocks noGrp="1"/>
          </p:cNvSpPr>
          <p:nvPr>
            <p:ph type="title"/>
          </p:nvPr>
        </p:nvSpPr>
        <p:spPr/>
        <p:txBody>
          <a:bodyPr/>
          <a:lstStyle/>
          <a:p>
            <a:r>
              <a:rPr lang="en-US" dirty="0"/>
              <a:t>Technical Solutions</a:t>
            </a:r>
            <a:br>
              <a:rPr lang="en-US" dirty="0"/>
            </a:br>
            <a:r>
              <a:rPr lang="en-US" dirty="0"/>
              <a:t>Working together!</a:t>
            </a:r>
          </a:p>
        </p:txBody>
      </p:sp>
      <p:sp>
        <p:nvSpPr>
          <p:cNvPr id="3" name="Text Placeholder 2">
            <a:extLst>
              <a:ext uri="{FF2B5EF4-FFF2-40B4-BE49-F238E27FC236}">
                <a16:creationId xmlns:a16="http://schemas.microsoft.com/office/drawing/2014/main" id="{EE7036A6-6A51-9844-1854-150DE4CE13F0}"/>
              </a:ext>
            </a:extLst>
          </p:cNvPr>
          <p:cNvSpPr>
            <a:spLocks noGrp="1"/>
          </p:cNvSpPr>
          <p:nvPr>
            <p:ph type="body" idx="1"/>
          </p:nvPr>
        </p:nvSpPr>
        <p:spPr>
          <a:xfrm>
            <a:off x="768073" y="1902027"/>
            <a:ext cx="22470532" cy="10122960"/>
          </a:xfrm>
        </p:spPr>
        <p:txBody>
          <a:bodyPr/>
          <a:lstStyle/>
          <a:p>
            <a:r>
              <a:rPr lang="en-US" sz="4800" dirty="0"/>
              <a:t>Murchison Radio Observatory Restricted Airspace Proposal</a:t>
            </a:r>
          </a:p>
          <a:p>
            <a:r>
              <a:rPr lang="en-US" sz="4800" dirty="0"/>
              <a:t>Flight Path Waypoints created outside of proposed zone to reduce RFI</a:t>
            </a:r>
          </a:p>
        </p:txBody>
      </p:sp>
      <p:sp>
        <p:nvSpPr>
          <p:cNvPr id="4" name="Slide Number Placeholder 3">
            <a:extLst>
              <a:ext uri="{FF2B5EF4-FFF2-40B4-BE49-F238E27FC236}">
                <a16:creationId xmlns:a16="http://schemas.microsoft.com/office/drawing/2014/main" id="{56F7D706-FC75-FF5B-81BF-440C5DC477F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23</a:t>
            </a:fld>
            <a:endParaRPr lang="en-GB"/>
          </a:p>
        </p:txBody>
      </p:sp>
      <p:sp>
        <p:nvSpPr>
          <p:cNvPr id="6" name="TextBox 5">
            <a:extLst>
              <a:ext uri="{FF2B5EF4-FFF2-40B4-BE49-F238E27FC236}">
                <a16:creationId xmlns:a16="http://schemas.microsoft.com/office/drawing/2014/main" id="{EAFA1770-8151-D265-23EF-1786D69EFD2B}"/>
              </a:ext>
            </a:extLst>
          </p:cNvPr>
          <p:cNvSpPr txBox="1"/>
          <p:nvPr/>
        </p:nvSpPr>
        <p:spPr>
          <a:xfrm>
            <a:off x="20359939" y="12531938"/>
            <a:ext cx="2878666" cy="523220"/>
          </a:xfrm>
          <a:prstGeom prst="rect">
            <a:avLst/>
          </a:prstGeom>
          <a:noFill/>
        </p:spPr>
        <p:txBody>
          <a:bodyPr wrap="square" rtlCol="0">
            <a:spAutoFit/>
          </a:bodyPr>
          <a:lstStyle/>
          <a:p>
            <a:r>
              <a:rPr lang="en-US" sz="2800" dirty="0"/>
              <a:t>Nhan et al. 2024</a:t>
            </a:r>
          </a:p>
        </p:txBody>
      </p:sp>
      <p:pic>
        <p:nvPicPr>
          <p:cNvPr id="1026" name="Picture 2" descr="SKA-Low construction highlights - Issuu">
            <a:extLst>
              <a:ext uri="{FF2B5EF4-FFF2-40B4-BE49-F238E27FC236}">
                <a16:creationId xmlns:a16="http://schemas.microsoft.com/office/drawing/2014/main" id="{C14EA44A-86C5-B372-401F-ACF97C7B8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9675" y="6858000"/>
            <a:ext cx="11448930" cy="53428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2E9CE1-66B4-B55B-F613-EF58FCA69057}"/>
              </a:ext>
            </a:extLst>
          </p:cNvPr>
          <p:cNvPicPr>
            <a:picLocks noChangeAspect="1"/>
          </p:cNvPicPr>
          <p:nvPr/>
        </p:nvPicPr>
        <p:blipFill>
          <a:blip r:embed="rId3"/>
          <a:stretch>
            <a:fillRect/>
          </a:stretch>
        </p:blipFill>
        <p:spPr>
          <a:xfrm>
            <a:off x="1535722" y="5262774"/>
            <a:ext cx="9085385" cy="6962935"/>
          </a:xfrm>
          <a:prstGeom prst="rect">
            <a:avLst/>
          </a:prstGeom>
        </p:spPr>
      </p:pic>
    </p:spTree>
    <p:extLst>
      <p:ext uri="{BB962C8B-B14F-4D97-AF65-F5344CB8AC3E}">
        <p14:creationId xmlns:p14="http://schemas.microsoft.com/office/powerpoint/2010/main" val="345633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762000" y="351453"/>
            <a:ext cx="22860600" cy="18981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a:t>RFI in radio astronomy</a:t>
            </a:r>
            <a:endParaRPr/>
          </a:p>
        </p:txBody>
      </p:sp>
      <p:sp>
        <p:nvSpPr>
          <p:cNvPr id="173" name="Google Shape;173;p20"/>
          <p:cNvSpPr txBox="1">
            <a:spLocks noGrp="1"/>
          </p:cNvSpPr>
          <p:nvPr>
            <p:ph type="body" idx="1"/>
          </p:nvPr>
        </p:nvSpPr>
        <p:spPr>
          <a:xfrm>
            <a:off x="768074" y="1794933"/>
            <a:ext cx="8172726" cy="10682842"/>
          </a:xfrm>
          <a:prstGeom prst="rect">
            <a:avLst/>
          </a:prstGeom>
        </p:spPr>
        <p:txBody>
          <a:bodyPr spcFirstLastPara="1" wrap="square" lIns="50800" tIns="50800" rIns="50800" bIns="50800" anchor="t" anchorCtr="0">
            <a:noAutofit/>
          </a:bodyPr>
          <a:lstStyle/>
          <a:p>
            <a:pPr marL="0" lvl="0" indent="0" algn="l" rtl="0">
              <a:spcBef>
                <a:spcPts val="4000"/>
              </a:spcBef>
              <a:spcAft>
                <a:spcPts val="0"/>
              </a:spcAft>
              <a:buNone/>
            </a:pPr>
            <a:endParaRPr sz="4800" dirty="0"/>
          </a:p>
        </p:txBody>
      </p:sp>
      <p:sp>
        <p:nvSpPr>
          <p:cNvPr id="174" name="Google Shape;174;p20"/>
          <p:cNvSpPr txBox="1">
            <a:spLocks noGrp="1"/>
          </p:cNvSpPr>
          <p:nvPr>
            <p:ph type="sldNum" idx="12"/>
          </p:nvPr>
        </p:nvSpPr>
        <p:spPr>
          <a:xfrm>
            <a:off x="23241000" y="13207998"/>
            <a:ext cx="888900" cy="4104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000"/>
              <a:buFont typeface="Verdana"/>
              <a:buNone/>
            </a:pPr>
            <a:fld id="{00000000-1234-1234-1234-123412341234}" type="slidenum">
              <a:rPr lang="en-GB"/>
              <a:t>24</a:t>
            </a:fld>
            <a:endParaRPr/>
          </a:p>
        </p:txBody>
      </p:sp>
      <p:pic>
        <p:nvPicPr>
          <p:cNvPr id="175" name="Google Shape;175;p20"/>
          <p:cNvPicPr preferRelativeResize="0"/>
          <p:nvPr/>
        </p:nvPicPr>
        <p:blipFill>
          <a:blip r:embed="rId3">
            <a:alphaModFix/>
          </a:blip>
          <a:stretch>
            <a:fillRect/>
          </a:stretch>
        </p:blipFill>
        <p:spPr>
          <a:xfrm>
            <a:off x="2320677" y="2162269"/>
            <a:ext cx="18856115" cy="9391462"/>
          </a:xfrm>
          <a:prstGeom prst="rect">
            <a:avLst/>
          </a:prstGeom>
          <a:noFill/>
          <a:ln>
            <a:noFill/>
          </a:ln>
        </p:spPr>
      </p:pic>
      <p:sp>
        <p:nvSpPr>
          <p:cNvPr id="176" name="Google Shape;176;p20"/>
          <p:cNvSpPr txBox="1"/>
          <p:nvPr/>
        </p:nvSpPr>
        <p:spPr>
          <a:xfrm>
            <a:off x="1968985" y="11275361"/>
            <a:ext cx="16447200" cy="14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dirty="0">
                <a:solidFill>
                  <a:schemeClr val="accent2"/>
                </a:solidFill>
                <a:latin typeface="Verdana"/>
                <a:ea typeface="Verdana"/>
                <a:cs typeface="Verdana"/>
                <a:sym typeface="Verdana"/>
              </a:rPr>
              <a:t>Time domain observations of neutron stars with narrow band persistent RFI</a:t>
            </a:r>
            <a:endParaRPr sz="4800" dirty="0">
              <a:solidFill>
                <a:schemeClr val="accent2"/>
              </a:solidFill>
              <a:latin typeface="Verdana"/>
              <a:ea typeface="Verdana"/>
              <a:cs typeface="Verdana"/>
              <a:sym typeface="Verdana"/>
            </a:endParaRPr>
          </a:p>
        </p:txBody>
      </p:sp>
      <p:sp>
        <p:nvSpPr>
          <p:cNvPr id="177" name="Google Shape;177;p20"/>
          <p:cNvSpPr txBox="1"/>
          <p:nvPr/>
        </p:nvSpPr>
        <p:spPr>
          <a:xfrm>
            <a:off x="18409200" y="12477775"/>
            <a:ext cx="48318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accent2"/>
                </a:solidFill>
                <a:latin typeface="Verdana"/>
                <a:ea typeface="Verdana"/>
                <a:cs typeface="Verdana"/>
                <a:sym typeface="Verdana"/>
              </a:rPr>
              <a:t>Credit: Zhang et al. 2024</a:t>
            </a:r>
            <a:endParaRPr sz="2400" dirty="0">
              <a:solidFill>
                <a:schemeClr val="accent2"/>
              </a:solidFill>
              <a:latin typeface="Verdana"/>
              <a:ea typeface="Verdana"/>
              <a:cs typeface="Verdana"/>
              <a:sym typeface="Verdana"/>
            </a:endParaRPr>
          </a:p>
        </p:txBody>
      </p:sp>
    </p:spTree>
    <p:extLst>
      <p:ext uri="{BB962C8B-B14F-4D97-AF65-F5344CB8AC3E}">
        <p14:creationId xmlns:p14="http://schemas.microsoft.com/office/powerpoint/2010/main" val="292411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7"/>
          <p:cNvSpPr txBox="1">
            <a:spLocks noGrp="1"/>
          </p:cNvSpPr>
          <p:nvPr>
            <p:ph type="title"/>
          </p:nvPr>
        </p:nvSpPr>
        <p:spPr>
          <a:xfrm>
            <a:off x="762000" y="351453"/>
            <a:ext cx="22860600" cy="18981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Radio Frequency Interference </a:t>
            </a:r>
            <a:br>
              <a:rPr lang="en-GB" dirty="0"/>
            </a:br>
            <a:r>
              <a:rPr lang="en-GB" sz="4800" dirty="0"/>
              <a:t>A Radio Astronomy perspective</a:t>
            </a:r>
            <a:endParaRPr sz="4800" dirty="0"/>
          </a:p>
        </p:txBody>
      </p:sp>
      <p:sp>
        <p:nvSpPr>
          <p:cNvPr id="144" name="Google Shape;144;p17"/>
          <p:cNvSpPr txBox="1">
            <a:spLocks noGrp="1"/>
          </p:cNvSpPr>
          <p:nvPr>
            <p:ph type="body" idx="1"/>
          </p:nvPr>
        </p:nvSpPr>
        <p:spPr>
          <a:xfrm>
            <a:off x="768074" y="2354788"/>
            <a:ext cx="22860600" cy="10122900"/>
          </a:xfrm>
          <a:prstGeom prst="rect">
            <a:avLst/>
          </a:prstGeom>
        </p:spPr>
        <p:txBody>
          <a:bodyPr spcFirstLastPara="1" wrap="square" lIns="50800" tIns="50800" rIns="50800" bIns="50800" anchor="t" anchorCtr="0">
            <a:noAutofit/>
          </a:bodyPr>
          <a:lstStyle/>
          <a:p>
            <a:pPr marL="685800" indent="-685800"/>
            <a:r>
              <a:rPr lang="en-GB" sz="5400" dirty="0"/>
              <a:t>Any radio signal that interferes with the observation of the target radio source. </a:t>
            </a:r>
            <a:endParaRPr sz="5400" dirty="0"/>
          </a:p>
          <a:p>
            <a:pPr marL="685800" indent="-685800"/>
            <a:r>
              <a:rPr lang="en-GB" sz="5400" dirty="0"/>
              <a:t>RFI can be from both man-made and natural phenomena: lightning, meteors and solar flares!</a:t>
            </a:r>
          </a:p>
          <a:p>
            <a:pPr marL="685800" indent="-685800"/>
            <a:r>
              <a:rPr lang="en-GB" sz="5400" dirty="0"/>
              <a:t>Mobile phones, radio stations, aircraft, maritime signals…</a:t>
            </a:r>
          </a:p>
          <a:p>
            <a:pPr marL="685800" indent="-685800"/>
            <a:r>
              <a:rPr lang="en-GB" sz="5400" dirty="0"/>
              <a:t>Thermal signals at sub-mm frequencies!</a:t>
            </a:r>
          </a:p>
        </p:txBody>
      </p:sp>
      <p:sp>
        <p:nvSpPr>
          <p:cNvPr id="145" name="Google Shape;145;p17"/>
          <p:cNvSpPr txBox="1">
            <a:spLocks noGrp="1"/>
          </p:cNvSpPr>
          <p:nvPr>
            <p:ph type="sldNum" idx="12"/>
          </p:nvPr>
        </p:nvSpPr>
        <p:spPr>
          <a:xfrm>
            <a:off x="23241000" y="13207998"/>
            <a:ext cx="888900" cy="4104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000"/>
              <a:buFont typeface="Verdana"/>
              <a:buNone/>
            </a:pPr>
            <a:fld id="{00000000-1234-1234-1234-123412341234}" type="slidenum">
              <a:rPr lang="en-GB"/>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title"/>
          </p:nvPr>
        </p:nvSpPr>
        <p:spPr>
          <a:xfrm>
            <a:off x="762000" y="351453"/>
            <a:ext cx="22860600" cy="18981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RFI in Radio Astronomy</a:t>
            </a:r>
            <a:endParaRPr dirty="0"/>
          </a:p>
        </p:txBody>
      </p:sp>
      <p:sp>
        <p:nvSpPr>
          <p:cNvPr id="160" name="Google Shape;160;p19"/>
          <p:cNvSpPr txBox="1">
            <a:spLocks noGrp="1"/>
          </p:cNvSpPr>
          <p:nvPr>
            <p:ph type="sldNum" idx="12"/>
          </p:nvPr>
        </p:nvSpPr>
        <p:spPr>
          <a:xfrm>
            <a:off x="23241000" y="13207998"/>
            <a:ext cx="888900" cy="4104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000"/>
              <a:buFont typeface="Verdana"/>
              <a:buNone/>
            </a:pPr>
            <a:fld id="{00000000-1234-1234-1234-123412341234}" type="slidenum">
              <a:rPr lang="en-GB"/>
              <a:t>4</a:t>
            </a:fld>
            <a:endParaRPr/>
          </a:p>
        </p:txBody>
      </p:sp>
      <p:pic>
        <p:nvPicPr>
          <p:cNvPr id="161" name="Google Shape;161;p19"/>
          <p:cNvPicPr preferRelativeResize="0"/>
          <p:nvPr/>
        </p:nvPicPr>
        <p:blipFill>
          <a:blip r:embed="rId3">
            <a:alphaModFix/>
          </a:blip>
          <a:stretch>
            <a:fillRect/>
          </a:stretch>
        </p:blipFill>
        <p:spPr>
          <a:xfrm>
            <a:off x="5377249" y="3561951"/>
            <a:ext cx="12401901" cy="8915849"/>
          </a:xfrm>
          <a:prstGeom prst="rect">
            <a:avLst/>
          </a:prstGeom>
          <a:noFill/>
          <a:ln>
            <a:noFill/>
          </a:ln>
        </p:spPr>
      </p:pic>
      <p:pic>
        <p:nvPicPr>
          <p:cNvPr id="162" name="Google Shape;162;p19"/>
          <p:cNvPicPr preferRelativeResize="0"/>
          <p:nvPr/>
        </p:nvPicPr>
        <p:blipFill>
          <a:blip r:embed="rId4">
            <a:alphaModFix/>
          </a:blip>
          <a:stretch>
            <a:fillRect/>
          </a:stretch>
        </p:blipFill>
        <p:spPr>
          <a:xfrm>
            <a:off x="7811874" y="6906501"/>
            <a:ext cx="5878061" cy="1898100"/>
          </a:xfrm>
          <a:prstGeom prst="rect">
            <a:avLst/>
          </a:prstGeom>
          <a:noFill/>
          <a:ln>
            <a:noFill/>
          </a:ln>
        </p:spPr>
      </p:pic>
      <p:sp>
        <p:nvSpPr>
          <p:cNvPr id="163" name="Google Shape;163;p19"/>
          <p:cNvSpPr/>
          <p:nvPr/>
        </p:nvSpPr>
        <p:spPr>
          <a:xfrm rot="7821231">
            <a:off x="8198259" y="9658305"/>
            <a:ext cx="2328163" cy="410327"/>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164" name="Google Shape;164;p19"/>
          <p:cNvSpPr/>
          <p:nvPr/>
        </p:nvSpPr>
        <p:spPr>
          <a:xfrm>
            <a:off x="11714174" y="7065601"/>
            <a:ext cx="2297400" cy="410400"/>
          </a:xfrm>
          <a:prstGeom prst="righ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165" name="Google Shape;165;p19"/>
          <p:cNvSpPr txBox="1"/>
          <p:nvPr/>
        </p:nvSpPr>
        <p:spPr>
          <a:xfrm>
            <a:off x="768074" y="1790602"/>
            <a:ext cx="11211900" cy="14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800" dirty="0">
                <a:solidFill>
                  <a:schemeClr val="accent2"/>
                </a:solidFill>
                <a:latin typeface="Verdana"/>
                <a:ea typeface="Verdana"/>
                <a:cs typeface="Verdana"/>
                <a:sym typeface="Verdana"/>
              </a:rPr>
              <a:t>Spectral Line observations with RFI from the Iridium Satellites</a:t>
            </a:r>
            <a:endParaRPr sz="4800" dirty="0">
              <a:solidFill>
                <a:schemeClr val="accent2"/>
              </a:solidFill>
              <a:latin typeface="Verdana"/>
              <a:ea typeface="Verdana"/>
              <a:cs typeface="Verdana"/>
              <a:sym typeface="Verdana"/>
            </a:endParaRPr>
          </a:p>
        </p:txBody>
      </p:sp>
      <p:sp>
        <p:nvSpPr>
          <p:cNvPr id="166" name="Google Shape;166;p19"/>
          <p:cNvSpPr txBox="1"/>
          <p:nvPr/>
        </p:nvSpPr>
        <p:spPr>
          <a:xfrm>
            <a:off x="13761950" y="12015850"/>
            <a:ext cx="3492300" cy="7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0">
              <a:solidFill>
                <a:schemeClr val="accent2"/>
              </a:solidFill>
              <a:latin typeface="Verdana"/>
              <a:ea typeface="Verdana"/>
              <a:cs typeface="Verdana"/>
              <a:sym typeface="Verdana"/>
            </a:endParaRPr>
          </a:p>
        </p:txBody>
      </p:sp>
      <p:sp>
        <p:nvSpPr>
          <p:cNvPr id="167" name="Google Shape;167;p19"/>
          <p:cNvSpPr txBox="1"/>
          <p:nvPr/>
        </p:nvSpPr>
        <p:spPr>
          <a:xfrm>
            <a:off x="18304050" y="12178300"/>
            <a:ext cx="48318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accent2"/>
                </a:solidFill>
                <a:latin typeface="Verdana"/>
                <a:ea typeface="Verdana"/>
                <a:cs typeface="Verdana"/>
                <a:sym typeface="Verdana"/>
              </a:rPr>
              <a:t>Credit: A. Kraus, </a:t>
            </a:r>
            <a:r>
              <a:rPr lang="en-GB" sz="2400" dirty="0" err="1">
                <a:solidFill>
                  <a:schemeClr val="accent2"/>
                </a:solidFill>
                <a:latin typeface="Verdana"/>
                <a:ea typeface="Verdana"/>
                <a:cs typeface="Verdana"/>
                <a:sym typeface="Verdana"/>
              </a:rPr>
              <a:t>MPIfR</a:t>
            </a:r>
            <a:endParaRPr sz="2400" dirty="0">
              <a:solidFill>
                <a:schemeClr val="accent2"/>
              </a:solidFill>
              <a:latin typeface="Verdana"/>
              <a:ea typeface="Verdana"/>
              <a:cs typeface="Verdana"/>
              <a:sym typeface="Verdana"/>
            </a:endParaRPr>
          </a:p>
        </p:txBody>
      </p:sp>
    </p:spTree>
    <p:extLst>
      <p:ext uri="{BB962C8B-B14F-4D97-AF65-F5344CB8AC3E}">
        <p14:creationId xmlns:p14="http://schemas.microsoft.com/office/powerpoint/2010/main" val="183468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10750494-A1F6-D24E-3F26-F51069007C9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901CC50-1DF8-2D57-A824-180297692447}"/>
              </a:ext>
            </a:extLst>
          </p:cNvPr>
          <p:cNvPicPr>
            <a:picLocks noChangeAspect="1"/>
          </p:cNvPicPr>
          <p:nvPr/>
        </p:nvPicPr>
        <p:blipFill>
          <a:blip r:embed="rId5"/>
          <a:stretch>
            <a:fillRect/>
          </a:stretch>
        </p:blipFill>
        <p:spPr>
          <a:xfrm>
            <a:off x="1393516" y="3324659"/>
            <a:ext cx="8437343" cy="8437343"/>
          </a:xfrm>
          <a:prstGeom prst="rect">
            <a:avLst/>
          </a:prstGeom>
        </p:spPr>
      </p:pic>
      <p:sp>
        <p:nvSpPr>
          <p:cNvPr id="182" name="Google Shape;182;p21">
            <a:extLst>
              <a:ext uri="{FF2B5EF4-FFF2-40B4-BE49-F238E27FC236}">
                <a16:creationId xmlns:a16="http://schemas.microsoft.com/office/drawing/2014/main" id="{19BB1521-878F-05FC-182F-C4D13345A0FA}"/>
              </a:ext>
            </a:extLst>
          </p:cNvPr>
          <p:cNvSpPr txBox="1">
            <a:spLocks noGrp="1"/>
          </p:cNvSpPr>
          <p:nvPr>
            <p:ph type="title"/>
          </p:nvPr>
        </p:nvSpPr>
        <p:spPr>
          <a:xfrm>
            <a:off x="762000" y="351453"/>
            <a:ext cx="22860600" cy="18981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RFI in radio Astronomy</a:t>
            </a:r>
            <a:endParaRPr dirty="0"/>
          </a:p>
        </p:txBody>
      </p:sp>
      <p:sp>
        <p:nvSpPr>
          <p:cNvPr id="184" name="Google Shape;184;p21">
            <a:extLst>
              <a:ext uri="{FF2B5EF4-FFF2-40B4-BE49-F238E27FC236}">
                <a16:creationId xmlns:a16="http://schemas.microsoft.com/office/drawing/2014/main" id="{A1D0FC31-AF52-E0CD-5D2F-18C20976EB66}"/>
              </a:ext>
            </a:extLst>
          </p:cNvPr>
          <p:cNvSpPr txBox="1">
            <a:spLocks noGrp="1"/>
          </p:cNvSpPr>
          <p:nvPr>
            <p:ph type="sldNum" idx="12"/>
          </p:nvPr>
        </p:nvSpPr>
        <p:spPr>
          <a:xfrm>
            <a:off x="23241000" y="13207998"/>
            <a:ext cx="888900" cy="4104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000"/>
              <a:buFont typeface="Verdana"/>
              <a:buNone/>
            </a:pPr>
            <a:fld id="{00000000-1234-1234-1234-123412341234}" type="slidenum">
              <a:rPr lang="en-GB"/>
              <a:t>5</a:t>
            </a:fld>
            <a:endParaRPr/>
          </a:p>
        </p:txBody>
      </p:sp>
      <p:sp>
        <p:nvSpPr>
          <p:cNvPr id="3" name="TextBox 2">
            <a:extLst>
              <a:ext uri="{FF2B5EF4-FFF2-40B4-BE49-F238E27FC236}">
                <a16:creationId xmlns:a16="http://schemas.microsoft.com/office/drawing/2014/main" id="{764CAF10-3F9C-A8BD-7869-AA24BC805934}"/>
              </a:ext>
            </a:extLst>
          </p:cNvPr>
          <p:cNvSpPr txBox="1"/>
          <p:nvPr/>
        </p:nvSpPr>
        <p:spPr>
          <a:xfrm>
            <a:off x="1393516" y="12448815"/>
            <a:ext cx="5973228" cy="727000"/>
          </a:xfrm>
          <a:prstGeom prst="rect">
            <a:avLst/>
          </a:prstGeom>
          <a:noFill/>
        </p:spPr>
        <p:txBody>
          <a:bodyPr wrap="square" rtlCol="0">
            <a:spAutoFit/>
          </a:bodyPr>
          <a:lstStyle/>
          <a:p>
            <a:r>
              <a:rPr lang="en-DE" sz="2000" dirty="0">
                <a:solidFill>
                  <a:schemeClr val="bg1"/>
                </a:solidFill>
              </a:rPr>
              <a:t>Credit: B. Gehlot                                         (AARTFAC)</a:t>
            </a:r>
          </a:p>
        </p:txBody>
      </p:sp>
      <p:sp>
        <p:nvSpPr>
          <p:cNvPr id="4" name="TextBox 3">
            <a:extLst>
              <a:ext uri="{FF2B5EF4-FFF2-40B4-BE49-F238E27FC236}">
                <a16:creationId xmlns:a16="http://schemas.microsoft.com/office/drawing/2014/main" id="{1685CC87-9910-2D52-804F-9AA91AD783D9}"/>
              </a:ext>
            </a:extLst>
          </p:cNvPr>
          <p:cNvSpPr txBox="1"/>
          <p:nvPr/>
        </p:nvSpPr>
        <p:spPr>
          <a:xfrm>
            <a:off x="1393516" y="3324659"/>
            <a:ext cx="1666207" cy="461665"/>
          </a:xfrm>
          <a:prstGeom prst="rect">
            <a:avLst/>
          </a:prstGeom>
          <a:noFill/>
        </p:spPr>
        <p:txBody>
          <a:bodyPr wrap="square">
            <a:spAutoFit/>
          </a:bodyPr>
          <a:lstStyle/>
          <a:p>
            <a:r>
              <a:rPr lang="en-DE" sz="2400" dirty="0">
                <a:solidFill>
                  <a:schemeClr val="bg1"/>
                </a:solidFill>
              </a:rPr>
              <a:t>LOFAR</a:t>
            </a:r>
            <a:endParaRPr lang="en-DE" sz="1351" dirty="0"/>
          </a:p>
        </p:txBody>
      </p:sp>
      <p:sp>
        <p:nvSpPr>
          <p:cNvPr id="8" name="Google Shape;183;p21">
            <a:extLst>
              <a:ext uri="{FF2B5EF4-FFF2-40B4-BE49-F238E27FC236}">
                <a16:creationId xmlns:a16="http://schemas.microsoft.com/office/drawing/2014/main" id="{C665DC5A-6556-BC87-5339-EFAFBD6A6963}"/>
              </a:ext>
            </a:extLst>
          </p:cNvPr>
          <p:cNvSpPr txBox="1">
            <a:spLocks/>
          </p:cNvSpPr>
          <p:nvPr/>
        </p:nvSpPr>
        <p:spPr>
          <a:xfrm>
            <a:off x="761400" y="1300503"/>
            <a:ext cx="10995000" cy="1697582"/>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L="457200" marR="0" lvl="0" indent="-609600" algn="l" rtl="0">
              <a:lnSpc>
                <a:spcPct val="100000"/>
              </a:lnSpc>
              <a:spcBef>
                <a:spcPts val="4000"/>
              </a:spcBef>
              <a:spcAft>
                <a:spcPts val="0"/>
              </a:spcAft>
              <a:buClr>
                <a:schemeClr val="accent1"/>
              </a:buClr>
              <a:buSzPts val="6000"/>
              <a:buFont typeface="Verdana"/>
              <a:buChar char="•"/>
              <a:defRPr sz="6000" b="0" i="0" u="none" strike="noStrike" cap="none">
                <a:solidFill>
                  <a:schemeClr val="accent2"/>
                </a:solidFill>
                <a:latin typeface="Verdana"/>
                <a:ea typeface="Verdana"/>
                <a:cs typeface="Verdana"/>
                <a:sym typeface="Verdana"/>
              </a:defRPr>
            </a:lvl1pPr>
            <a:lvl2pPr marL="914400" marR="0" lvl="1" indent="-596900" algn="l" rtl="0">
              <a:lnSpc>
                <a:spcPct val="100000"/>
              </a:lnSpc>
              <a:spcBef>
                <a:spcPts val="3600"/>
              </a:spcBef>
              <a:spcAft>
                <a:spcPts val="0"/>
              </a:spcAft>
              <a:buClr>
                <a:schemeClr val="accent1"/>
              </a:buClr>
              <a:buSzPts val="5800"/>
              <a:buFont typeface="Verdana"/>
              <a:buChar char="•"/>
              <a:defRPr sz="5800" b="0" i="0" u="none" strike="noStrike" cap="none">
                <a:solidFill>
                  <a:schemeClr val="accent2"/>
                </a:solidFill>
                <a:latin typeface="Verdana"/>
                <a:ea typeface="Verdana"/>
                <a:cs typeface="Verdana"/>
                <a:sym typeface="Verdana"/>
              </a:defRPr>
            </a:lvl2pPr>
            <a:lvl3pPr marL="1371600" marR="0" lvl="2" indent="-558800" algn="l" rtl="0">
              <a:lnSpc>
                <a:spcPct val="100000"/>
              </a:lnSpc>
              <a:spcBef>
                <a:spcPts val="3200"/>
              </a:spcBef>
              <a:spcAft>
                <a:spcPts val="0"/>
              </a:spcAft>
              <a:buClr>
                <a:schemeClr val="accent1"/>
              </a:buClr>
              <a:buSzPts val="5200"/>
              <a:buFont typeface="Verdana"/>
              <a:buChar char="•"/>
              <a:defRPr sz="5200" b="0" i="0" u="none" strike="noStrike" cap="none">
                <a:solidFill>
                  <a:schemeClr val="accent2"/>
                </a:solidFill>
                <a:latin typeface="Verdana"/>
                <a:ea typeface="Verdana"/>
                <a:cs typeface="Verdana"/>
                <a:sym typeface="Verdana"/>
              </a:defRPr>
            </a:lvl3pPr>
            <a:lvl4pPr marL="1828800" marR="0" lvl="3" indent="-508000" algn="l" rtl="0">
              <a:lnSpc>
                <a:spcPct val="100000"/>
              </a:lnSpc>
              <a:spcBef>
                <a:spcPts val="2800"/>
              </a:spcBef>
              <a:spcAft>
                <a:spcPts val="0"/>
              </a:spcAft>
              <a:buClr>
                <a:schemeClr val="accent1"/>
              </a:buClr>
              <a:buSzPts val="4400"/>
              <a:buFont typeface="Verdana"/>
              <a:buChar char="•"/>
              <a:defRPr sz="4400" b="0" i="0" u="none" strike="noStrike" cap="none">
                <a:solidFill>
                  <a:schemeClr val="accent2"/>
                </a:solidFill>
                <a:latin typeface="Verdana"/>
                <a:ea typeface="Verdana"/>
                <a:cs typeface="Verdana"/>
                <a:sym typeface="Verdana"/>
              </a:defRPr>
            </a:lvl4pPr>
            <a:lvl5pPr marL="2286000" marR="0" lvl="4" indent="-431800" algn="l" rtl="0">
              <a:lnSpc>
                <a:spcPct val="100000"/>
              </a:lnSpc>
              <a:spcBef>
                <a:spcPts val="2400"/>
              </a:spcBef>
              <a:spcAft>
                <a:spcPts val="0"/>
              </a:spcAft>
              <a:buClr>
                <a:schemeClr val="accent1"/>
              </a:buClr>
              <a:buSzPts val="3200"/>
              <a:buFont typeface="Verdana"/>
              <a:buChar char="•"/>
              <a:defRPr sz="3200" b="0" i="0" u="none" strike="noStrike" cap="none">
                <a:solidFill>
                  <a:schemeClr val="accent2"/>
                </a:solidFill>
                <a:latin typeface="Verdana"/>
                <a:ea typeface="Verdana"/>
                <a:cs typeface="Verdana"/>
                <a:sym typeface="Verdana"/>
              </a:defRPr>
            </a:lvl5pPr>
            <a:lvl6pPr marL="2743200" marR="0" lvl="5"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6pPr>
            <a:lvl7pPr marL="3200400" marR="0" lvl="6"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7pPr>
            <a:lvl8pPr marL="3657600" marR="0" lvl="7"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8pPr>
            <a:lvl9pPr marL="4114800" marR="0" lvl="8"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9pPr>
          </a:lstStyle>
          <a:p>
            <a:pPr marL="0" indent="0">
              <a:buFont typeface="Verdana"/>
              <a:buNone/>
            </a:pPr>
            <a:r>
              <a:rPr lang="en-GB" dirty="0"/>
              <a:t>Artefacts in Images</a:t>
            </a:r>
          </a:p>
        </p:txBody>
      </p:sp>
      <p:pic>
        <p:nvPicPr>
          <p:cNvPr id="2" name="POSSUM_satellites">
            <a:hlinkClick r:id="" action="ppaction://media"/>
            <a:extLst>
              <a:ext uri="{FF2B5EF4-FFF2-40B4-BE49-F238E27FC236}">
                <a16:creationId xmlns:a16="http://schemas.microsoft.com/office/drawing/2014/main" id="{056A5AC1-B01F-ECE6-60EE-152E175174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512981" y="1277909"/>
            <a:ext cx="11728019" cy="11508243"/>
          </a:xfrm>
          <a:prstGeom prst="rect">
            <a:avLst/>
          </a:prstGeom>
        </p:spPr>
      </p:pic>
      <p:sp>
        <p:nvSpPr>
          <p:cNvPr id="11" name="Google Shape;177;p20">
            <a:extLst>
              <a:ext uri="{FF2B5EF4-FFF2-40B4-BE49-F238E27FC236}">
                <a16:creationId xmlns:a16="http://schemas.microsoft.com/office/drawing/2014/main" id="{3D582FB3-E879-E301-19E5-2CFFBE867F8D}"/>
              </a:ext>
            </a:extLst>
          </p:cNvPr>
          <p:cNvSpPr txBox="1"/>
          <p:nvPr/>
        </p:nvSpPr>
        <p:spPr>
          <a:xfrm>
            <a:off x="20337347" y="12448815"/>
            <a:ext cx="48318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AU" sz="2400" dirty="0">
                <a:solidFill>
                  <a:schemeClr val="accent2"/>
                </a:solidFill>
                <a:latin typeface="Verdana"/>
                <a:ea typeface="Verdana"/>
                <a:cs typeface="Verdana"/>
                <a:sym typeface="Verdana"/>
              </a:rPr>
              <a:t>Credit: Emil </a:t>
            </a:r>
            <a:r>
              <a:rPr lang="en-AU" sz="2400" dirty="0" err="1">
                <a:solidFill>
                  <a:schemeClr val="accent2"/>
                </a:solidFill>
                <a:latin typeface="Verdana"/>
                <a:ea typeface="Verdana"/>
                <a:cs typeface="Verdana"/>
                <a:sym typeface="Verdana"/>
              </a:rPr>
              <a:t>Lenc</a:t>
            </a:r>
            <a:endParaRPr sz="2400" dirty="0">
              <a:solidFill>
                <a:schemeClr val="accent2"/>
              </a:solidFill>
              <a:latin typeface="Verdana"/>
              <a:ea typeface="Verdana"/>
              <a:cs typeface="Verdana"/>
              <a:sym typeface="Verdana"/>
            </a:endParaRPr>
          </a:p>
        </p:txBody>
      </p:sp>
    </p:spTree>
    <p:extLst>
      <p:ext uri="{BB962C8B-B14F-4D97-AF65-F5344CB8AC3E}">
        <p14:creationId xmlns:p14="http://schemas.microsoft.com/office/powerpoint/2010/main" val="2094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7E09-9625-89EF-7C38-2B43163C2BFB}"/>
              </a:ext>
            </a:extLst>
          </p:cNvPr>
          <p:cNvSpPr>
            <a:spLocks noGrp="1"/>
          </p:cNvSpPr>
          <p:nvPr>
            <p:ph type="title"/>
          </p:nvPr>
        </p:nvSpPr>
        <p:spPr/>
        <p:txBody>
          <a:bodyPr/>
          <a:lstStyle/>
          <a:p>
            <a:r>
              <a:rPr lang="en-US" dirty="0"/>
              <a:t>Meteor Scattering</a:t>
            </a:r>
          </a:p>
        </p:txBody>
      </p:sp>
      <p:sp>
        <p:nvSpPr>
          <p:cNvPr id="3" name="Text Placeholder 2">
            <a:extLst>
              <a:ext uri="{FF2B5EF4-FFF2-40B4-BE49-F238E27FC236}">
                <a16:creationId xmlns:a16="http://schemas.microsoft.com/office/drawing/2014/main" id="{4E2D29CC-E096-293A-14B9-A49370D74DE0}"/>
              </a:ext>
            </a:extLst>
          </p:cNvPr>
          <p:cNvSpPr>
            <a:spLocks noGrp="1"/>
          </p:cNvSpPr>
          <p:nvPr>
            <p:ph type="body" idx="1"/>
          </p:nvPr>
        </p:nvSpPr>
        <p:spPr>
          <a:xfrm>
            <a:off x="761448" y="1743830"/>
            <a:ext cx="23361926" cy="10228340"/>
          </a:xfrm>
        </p:spPr>
        <p:txBody>
          <a:bodyPr/>
          <a:lstStyle/>
          <a:p>
            <a:r>
              <a:rPr lang="en-GB" sz="4800" dirty="0"/>
              <a:t>MWA radio images of an 8 s duration, during which a meteor occurred. (Zhang et al. 2018)</a:t>
            </a:r>
          </a:p>
          <a:p>
            <a:r>
              <a:rPr lang="en-GB" sz="4800" dirty="0"/>
              <a:t>Space debris depending on size and spread will create scattering/reflection screens at low frequencies (</a:t>
            </a:r>
            <a:r>
              <a:rPr lang="en-GB" sz="4800" dirty="0" err="1"/>
              <a:t>Tingay</a:t>
            </a:r>
            <a:r>
              <a:rPr lang="en-GB" sz="4800" dirty="0"/>
              <a:t> et al. 2013)</a:t>
            </a:r>
            <a:endParaRPr lang="en-US" sz="4800" dirty="0"/>
          </a:p>
        </p:txBody>
      </p:sp>
      <p:sp>
        <p:nvSpPr>
          <p:cNvPr id="4" name="Slide Number Placeholder 3">
            <a:extLst>
              <a:ext uri="{FF2B5EF4-FFF2-40B4-BE49-F238E27FC236}">
                <a16:creationId xmlns:a16="http://schemas.microsoft.com/office/drawing/2014/main" id="{1407B89A-F083-9318-CB53-D9CF7EE6082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6</a:t>
            </a:fld>
            <a:endParaRPr lang="en-GB"/>
          </a:p>
        </p:txBody>
      </p:sp>
      <p:pic>
        <p:nvPicPr>
          <p:cNvPr id="14338" name="Picture 2" descr="MWA radio images of an 8 s duration, during which a meteor occurred. Top-left: normal reflection image, showing the radio sky with RFI. Background radio sources such as Fornax A and Pictor A can be seen in this image, together with reflected RFI from the ionized meteor trail. Top-right: normal emission image, showing the sky without RFI. This image contains background sources but not reflection from the meteor. Bottom-left: difference reflection image, illustrating a temporal variation in the normal reflection image. Bottom-right: difference emission image, showing a temporal variation in the normal emission image. This image has capability to reveal intrinsic emission from meteors, but no emission is found for the particular meteor event. Pictor A is removed from this image, while Fornax A remains due to scintillation or instrumental effects. Normal images (top) and difference images (bottom) do not share the same colour scale. Compared with reflection images (left), emission images (right) are based on observational data below FM band, with RFI flagged.">
            <a:extLst>
              <a:ext uri="{FF2B5EF4-FFF2-40B4-BE49-F238E27FC236}">
                <a16:creationId xmlns:a16="http://schemas.microsoft.com/office/drawing/2014/main" id="{B34B5F05-8275-8E05-FD8A-256809A408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234"/>
          <a:stretch/>
        </p:blipFill>
        <p:spPr bwMode="auto">
          <a:xfrm>
            <a:off x="3811724" y="6005189"/>
            <a:ext cx="17261374" cy="6929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105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047D-67EB-52E9-FB8F-8FCE03A28124}"/>
              </a:ext>
            </a:extLst>
          </p:cNvPr>
          <p:cNvSpPr>
            <a:spLocks noGrp="1"/>
          </p:cNvSpPr>
          <p:nvPr>
            <p:ph type="title"/>
          </p:nvPr>
        </p:nvSpPr>
        <p:spPr/>
        <p:txBody>
          <a:bodyPr/>
          <a:lstStyle/>
          <a:p>
            <a:r>
              <a:rPr lang="en-US" dirty="0"/>
              <a:t>Radio Quiet Zones</a:t>
            </a:r>
          </a:p>
        </p:txBody>
      </p:sp>
      <p:sp>
        <p:nvSpPr>
          <p:cNvPr id="3" name="Text Placeholder 2">
            <a:extLst>
              <a:ext uri="{FF2B5EF4-FFF2-40B4-BE49-F238E27FC236}">
                <a16:creationId xmlns:a16="http://schemas.microsoft.com/office/drawing/2014/main" id="{5B747566-8059-ADC0-F3F1-89EF8AB9F658}"/>
              </a:ext>
            </a:extLst>
          </p:cNvPr>
          <p:cNvSpPr>
            <a:spLocks noGrp="1"/>
          </p:cNvSpPr>
          <p:nvPr>
            <p:ph type="body" idx="1"/>
          </p:nvPr>
        </p:nvSpPr>
        <p:spPr>
          <a:xfrm>
            <a:off x="333111" y="3108"/>
            <a:ext cx="14309219" cy="10023696"/>
          </a:xfrm>
        </p:spPr>
        <p:txBody>
          <a:bodyPr/>
          <a:lstStyle/>
          <a:p>
            <a:pPr marL="0" indent="0">
              <a:buNone/>
            </a:pPr>
            <a:r>
              <a:rPr lang="en-US" sz="4400" dirty="0"/>
              <a:t> </a:t>
            </a:r>
          </a:p>
          <a:p>
            <a:pPr lvl="1"/>
            <a:r>
              <a:rPr lang="en-US" sz="5000" dirty="0"/>
              <a:t>ALMA telescope in the Atacama Desert, Chile. No transmitters within 30km</a:t>
            </a:r>
          </a:p>
          <a:p>
            <a:pPr lvl="1"/>
            <a:r>
              <a:rPr lang="en-US" sz="5000" dirty="0"/>
              <a:t>Arecibo Observatory in Puerto Rico. Restricted within 6-mile radius, also a no-fly zone. </a:t>
            </a:r>
          </a:p>
          <a:p>
            <a:pPr lvl="1"/>
            <a:r>
              <a:rPr lang="en-US" sz="5000" dirty="0"/>
              <a:t>FAST Observatory in Guizhou, China. No transmitters within 5km</a:t>
            </a:r>
          </a:p>
        </p:txBody>
      </p:sp>
      <p:sp>
        <p:nvSpPr>
          <p:cNvPr id="4" name="Slide Number Placeholder 3">
            <a:extLst>
              <a:ext uri="{FF2B5EF4-FFF2-40B4-BE49-F238E27FC236}">
                <a16:creationId xmlns:a16="http://schemas.microsoft.com/office/drawing/2014/main" id="{4A054AE6-B4AF-E45F-DE3F-D544B639FD2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7</a:t>
            </a:fld>
            <a:endParaRPr lang="en-GB"/>
          </a:p>
        </p:txBody>
      </p:sp>
      <p:pic>
        <p:nvPicPr>
          <p:cNvPr id="3074" name="Picture 2" descr="China Built the World's Largest Telescope. Then Came the Tourists | WIRED">
            <a:extLst>
              <a:ext uri="{FF2B5EF4-FFF2-40B4-BE49-F238E27FC236}">
                <a16:creationId xmlns:a16="http://schemas.microsoft.com/office/drawing/2014/main" id="{BAEA6039-4E64-1EF9-8CBF-6ABE86D95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1067" y="1006639"/>
            <a:ext cx="7890933" cy="4438650"/>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34;p16">
            <a:extLst>
              <a:ext uri="{FF2B5EF4-FFF2-40B4-BE49-F238E27FC236}">
                <a16:creationId xmlns:a16="http://schemas.microsoft.com/office/drawing/2014/main" id="{20EBD556-49B2-8B98-4A34-FDB6226AC22D}"/>
              </a:ext>
            </a:extLst>
          </p:cNvPr>
          <p:cNvPicPr preferRelativeResize="0"/>
          <p:nvPr/>
        </p:nvPicPr>
        <p:blipFill>
          <a:blip r:embed="rId4">
            <a:alphaModFix/>
          </a:blip>
          <a:stretch>
            <a:fillRect/>
          </a:stretch>
        </p:blipFill>
        <p:spPr>
          <a:xfrm>
            <a:off x="15464533" y="7620000"/>
            <a:ext cx="8586355" cy="5587998"/>
          </a:xfrm>
          <a:prstGeom prst="rect">
            <a:avLst/>
          </a:prstGeom>
          <a:noFill/>
          <a:ln>
            <a:noFill/>
          </a:ln>
        </p:spPr>
      </p:pic>
      <p:sp>
        <p:nvSpPr>
          <p:cNvPr id="12" name="Google Shape;138;p16">
            <a:extLst>
              <a:ext uri="{FF2B5EF4-FFF2-40B4-BE49-F238E27FC236}">
                <a16:creationId xmlns:a16="http://schemas.microsoft.com/office/drawing/2014/main" id="{6EC580EF-C199-A7A6-2AF1-ABFEDEBA2A66}"/>
              </a:ext>
            </a:extLst>
          </p:cNvPr>
          <p:cNvSpPr txBox="1"/>
          <p:nvPr/>
        </p:nvSpPr>
        <p:spPr>
          <a:xfrm>
            <a:off x="10522820" y="12316509"/>
            <a:ext cx="48318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solidFill>
                  <a:schemeClr val="accent2"/>
                </a:solidFill>
                <a:latin typeface="Verdana"/>
                <a:ea typeface="Verdana"/>
                <a:cs typeface="Verdana"/>
                <a:sym typeface="Verdana"/>
              </a:rPr>
              <a:t>Credit: NAOC, CSIRO, ESO</a:t>
            </a:r>
            <a:endParaRPr sz="2400" dirty="0">
              <a:solidFill>
                <a:schemeClr val="accent2"/>
              </a:solidFill>
              <a:latin typeface="Verdana"/>
              <a:ea typeface="Verdana"/>
              <a:cs typeface="Verdana"/>
              <a:sym typeface="Verdana"/>
            </a:endParaRPr>
          </a:p>
        </p:txBody>
      </p:sp>
      <p:pic>
        <p:nvPicPr>
          <p:cNvPr id="3076" name="Picture 4" descr="After long shutdown, giant radio telescope array set to resume observations  | Science | AAAS">
            <a:extLst>
              <a:ext uri="{FF2B5EF4-FFF2-40B4-BE49-F238E27FC236}">
                <a16:creationId xmlns:a16="http://schemas.microsoft.com/office/drawing/2014/main" id="{B2D4E4C2-C9F7-77AF-9FE1-C098CA46F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655" y="8060018"/>
            <a:ext cx="9192821" cy="514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89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iagram showing the relative location and size of the Murchison... |  Download Scientific Diagram">
            <a:extLst>
              <a:ext uri="{FF2B5EF4-FFF2-40B4-BE49-F238E27FC236}">
                <a16:creationId xmlns:a16="http://schemas.microsoft.com/office/drawing/2014/main" id="{9FD761D9-B4BC-B1E9-3E7A-614252955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337" y="2004132"/>
            <a:ext cx="11422254" cy="7941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DDBFA8-D6F3-0B78-17C0-3DE3BB887496}"/>
              </a:ext>
            </a:extLst>
          </p:cNvPr>
          <p:cNvSpPr>
            <a:spLocks noGrp="1"/>
          </p:cNvSpPr>
          <p:nvPr>
            <p:ph type="title"/>
          </p:nvPr>
        </p:nvSpPr>
        <p:spPr/>
        <p:txBody>
          <a:bodyPr/>
          <a:lstStyle/>
          <a:p>
            <a:r>
              <a:rPr lang="en-US" dirty="0"/>
              <a:t>SKA Telescope Sites</a:t>
            </a:r>
          </a:p>
        </p:txBody>
      </p:sp>
      <p:sp>
        <p:nvSpPr>
          <p:cNvPr id="3" name="Text Placeholder 2">
            <a:extLst>
              <a:ext uri="{FF2B5EF4-FFF2-40B4-BE49-F238E27FC236}">
                <a16:creationId xmlns:a16="http://schemas.microsoft.com/office/drawing/2014/main" id="{9B5D149D-02B5-7A4A-A715-129127928DD3}"/>
              </a:ext>
            </a:extLst>
          </p:cNvPr>
          <p:cNvSpPr>
            <a:spLocks noGrp="1"/>
          </p:cNvSpPr>
          <p:nvPr>
            <p:ph type="body" idx="1"/>
          </p:nvPr>
        </p:nvSpPr>
        <p:spPr>
          <a:xfrm>
            <a:off x="761448" y="860875"/>
            <a:ext cx="10254973" cy="10228340"/>
          </a:xfrm>
        </p:spPr>
        <p:txBody>
          <a:bodyPr/>
          <a:lstStyle/>
          <a:p>
            <a:r>
              <a:rPr lang="en-US" dirty="0"/>
              <a:t>Meerkat National Park</a:t>
            </a:r>
          </a:p>
        </p:txBody>
      </p:sp>
      <p:sp>
        <p:nvSpPr>
          <p:cNvPr id="4" name="Slide Number Placeholder 3">
            <a:extLst>
              <a:ext uri="{FF2B5EF4-FFF2-40B4-BE49-F238E27FC236}">
                <a16:creationId xmlns:a16="http://schemas.microsoft.com/office/drawing/2014/main" id="{8C088E3F-53DC-5E68-1886-061538438F2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8</a:t>
            </a:fld>
            <a:endParaRPr lang="en-GB"/>
          </a:p>
        </p:txBody>
      </p:sp>
      <p:pic>
        <p:nvPicPr>
          <p:cNvPr id="6" name="Picture 2" descr="MeerKAT: the South African radio telescope that's transformed our  understanding of the cosmos">
            <a:extLst>
              <a:ext uri="{FF2B5EF4-FFF2-40B4-BE49-F238E27FC236}">
                <a16:creationId xmlns:a16="http://schemas.microsoft.com/office/drawing/2014/main" id="{9AE5CAFD-6113-24AB-6765-FB54E81DE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692" y="8601899"/>
            <a:ext cx="9086572" cy="4476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9602807B-FB46-A80A-6104-B413E2C1B5B4}"/>
              </a:ext>
            </a:extLst>
          </p:cNvPr>
          <p:cNvSpPr txBox="1">
            <a:spLocks/>
          </p:cNvSpPr>
          <p:nvPr/>
        </p:nvSpPr>
        <p:spPr>
          <a:xfrm>
            <a:off x="10532533" y="-358324"/>
            <a:ext cx="14235591" cy="2985109"/>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L="457200" marR="0" lvl="0" indent="-609600" algn="l" rtl="0">
              <a:lnSpc>
                <a:spcPct val="100000"/>
              </a:lnSpc>
              <a:spcBef>
                <a:spcPts val="4000"/>
              </a:spcBef>
              <a:spcAft>
                <a:spcPts val="0"/>
              </a:spcAft>
              <a:buClr>
                <a:schemeClr val="accent1"/>
              </a:buClr>
              <a:buSzPts val="6000"/>
              <a:buFont typeface="Verdana"/>
              <a:buChar char="•"/>
              <a:defRPr sz="6000" b="0" i="0" u="none" strike="noStrike" cap="none">
                <a:solidFill>
                  <a:schemeClr val="accent2"/>
                </a:solidFill>
                <a:latin typeface="Verdana"/>
                <a:ea typeface="Verdana"/>
                <a:cs typeface="Verdana"/>
                <a:sym typeface="Verdana"/>
              </a:defRPr>
            </a:lvl1pPr>
            <a:lvl2pPr marL="914400" marR="0" lvl="1" indent="-596900" algn="l" rtl="0">
              <a:lnSpc>
                <a:spcPct val="100000"/>
              </a:lnSpc>
              <a:spcBef>
                <a:spcPts val="3600"/>
              </a:spcBef>
              <a:spcAft>
                <a:spcPts val="0"/>
              </a:spcAft>
              <a:buClr>
                <a:schemeClr val="accent1"/>
              </a:buClr>
              <a:buSzPts val="5800"/>
              <a:buFont typeface="Verdana"/>
              <a:buChar char="•"/>
              <a:defRPr sz="5800" b="0" i="0" u="none" strike="noStrike" cap="none">
                <a:solidFill>
                  <a:schemeClr val="accent2"/>
                </a:solidFill>
                <a:latin typeface="Verdana"/>
                <a:ea typeface="Verdana"/>
                <a:cs typeface="Verdana"/>
                <a:sym typeface="Verdana"/>
              </a:defRPr>
            </a:lvl2pPr>
            <a:lvl3pPr marL="1371600" marR="0" lvl="2" indent="-558800" algn="l" rtl="0">
              <a:lnSpc>
                <a:spcPct val="100000"/>
              </a:lnSpc>
              <a:spcBef>
                <a:spcPts val="3200"/>
              </a:spcBef>
              <a:spcAft>
                <a:spcPts val="0"/>
              </a:spcAft>
              <a:buClr>
                <a:schemeClr val="accent1"/>
              </a:buClr>
              <a:buSzPts val="5200"/>
              <a:buFont typeface="Verdana"/>
              <a:buChar char="•"/>
              <a:defRPr sz="5200" b="0" i="0" u="none" strike="noStrike" cap="none">
                <a:solidFill>
                  <a:schemeClr val="accent2"/>
                </a:solidFill>
                <a:latin typeface="Verdana"/>
                <a:ea typeface="Verdana"/>
                <a:cs typeface="Verdana"/>
                <a:sym typeface="Verdana"/>
              </a:defRPr>
            </a:lvl3pPr>
            <a:lvl4pPr marL="1828800" marR="0" lvl="3" indent="-508000" algn="l" rtl="0">
              <a:lnSpc>
                <a:spcPct val="100000"/>
              </a:lnSpc>
              <a:spcBef>
                <a:spcPts val="2800"/>
              </a:spcBef>
              <a:spcAft>
                <a:spcPts val="0"/>
              </a:spcAft>
              <a:buClr>
                <a:schemeClr val="accent1"/>
              </a:buClr>
              <a:buSzPts val="4400"/>
              <a:buFont typeface="Verdana"/>
              <a:buChar char="•"/>
              <a:defRPr sz="4400" b="0" i="0" u="none" strike="noStrike" cap="none">
                <a:solidFill>
                  <a:schemeClr val="accent2"/>
                </a:solidFill>
                <a:latin typeface="Verdana"/>
                <a:ea typeface="Verdana"/>
                <a:cs typeface="Verdana"/>
                <a:sym typeface="Verdana"/>
              </a:defRPr>
            </a:lvl4pPr>
            <a:lvl5pPr marL="2286000" marR="0" lvl="4" indent="-431800" algn="l" rtl="0">
              <a:lnSpc>
                <a:spcPct val="100000"/>
              </a:lnSpc>
              <a:spcBef>
                <a:spcPts val="2400"/>
              </a:spcBef>
              <a:spcAft>
                <a:spcPts val="0"/>
              </a:spcAft>
              <a:buClr>
                <a:schemeClr val="accent1"/>
              </a:buClr>
              <a:buSzPts val="3200"/>
              <a:buFont typeface="Verdana"/>
              <a:buChar char="•"/>
              <a:defRPr sz="3200" b="0" i="0" u="none" strike="noStrike" cap="none">
                <a:solidFill>
                  <a:schemeClr val="accent2"/>
                </a:solidFill>
                <a:latin typeface="Verdana"/>
                <a:ea typeface="Verdana"/>
                <a:cs typeface="Verdana"/>
                <a:sym typeface="Verdana"/>
              </a:defRPr>
            </a:lvl5pPr>
            <a:lvl6pPr marL="2743200" marR="0" lvl="5"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6pPr>
            <a:lvl7pPr marL="3200400" marR="0" lvl="6"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7pPr>
            <a:lvl8pPr marL="3657600" marR="0" lvl="7"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8pPr>
            <a:lvl9pPr marL="4114800" marR="0" lvl="8" indent="-322326" algn="l" rtl="0">
              <a:lnSpc>
                <a:spcPct val="100000"/>
              </a:lnSpc>
              <a:spcBef>
                <a:spcPts val="4000"/>
              </a:spcBef>
              <a:spcAft>
                <a:spcPts val="0"/>
              </a:spcAft>
              <a:buClr>
                <a:srgbClr val="070168"/>
              </a:buClr>
              <a:buSzPts val="1476"/>
              <a:buFont typeface="Verdana"/>
              <a:buChar char="•"/>
              <a:defRPr sz="6400" b="0" i="0" u="none" strike="noStrike" cap="none">
                <a:solidFill>
                  <a:srgbClr val="070168"/>
                </a:solidFill>
                <a:latin typeface="Verdana"/>
                <a:ea typeface="Verdana"/>
                <a:cs typeface="Verdana"/>
                <a:sym typeface="Verdana"/>
              </a:defRPr>
            </a:lvl9pPr>
          </a:lstStyle>
          <a:p>
            <a:r>
              <a:rPr lang="en-GB" dirty="0" err="1">
                <a:solidFill>
                  <a:srgbClr val="080055"/>
                </a:solidFill>
                <a:effectLst/>
                <a:latin typeface="Verdana" panose="020B0604030504040204" pitchFamily="34" charset="0"/>
              </a:rPr>
              <a:t>Inyarrimanha</a:t>
            </a:r>
            <a:r>
              <a:rPr lang="en-GB" dirty="0">
                <a:solidFill>
                  <a:srgbClr val="080055"/>
                </a:solidFill>
                <a:effectLst/>
                <a:latin typeface="Verdana" panose="020B0604030504040204" pitchFamily="34" charset="0"/>
              </a:rPr>
              <a:t> </a:t>
            </a:r>
            <a:r>
              <a:rPr lang="en-GB" dirty="0" err="1">
                <a:solidFill>
                  <a:srgbClr val="080055"/>
                </a:solidFill>
                <a:effectLst/>
                <a:latin typeface="Verdana" panose="020B0604030504040204" pitchFamily="34" charset="0"/>
              </a:rPr>
              <a:t>Ilgari</a:t>
            </a:r>
            <a:r>
              <a:rPr lang="en-GB" dirty="0">
                <a:solidFill>
                  <a:srgbClr val="080055"/>
                </a:solidFill>
                <a:effectLst/>
                <a:latin typeface="Verdana" panose="020B0604030504040204" pitchFamily="34" charset="0"/>
              </a:rPr>
              <a:t> Bundara-Murchison Radio Observatory</a:t>
            </a:r>
          </a:p>
          <a:p>
            <a:endParaRPr lang="en-US" dirty="0"/>
          </a:p>
        </p:txBody>
      </p:sp>
      <p:pic>
        <p:nvPicPr>
          <p:cNvPr id="12" name="Picture 4" descr="Australian Radio Quiet Zone WA | Department of Industry Science and  Resources">
            <a:extLst>
              <a:ext uri="{FF2B5EF4-FFF2-40B4-BE49-F238E27FC236}">
                <a16:creationId xmlns:a16="http://schemas.microsoft.com/office/drawing/2014/main" id="{AA0BCC64-A27E-24D4-AEA2-C6DEE8899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0924" y="8417985"/>
            <a:ext cx="7486325" cy="5298015"/>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36;p16">
            <a:extLst>
              <a:ext uri="{FF2B5EF4-FFF2-40B4-BE49-F238E27FC236}">
                <a16:creationId xmlns:a16="http://schemas.microsoft.com/office/drawing/2014/main" id="{1797CB9A-0C6D-CE94-8E66-453B3C75413E}"/>
              </a:ext>
            </a:extLst>
          </p:cNvPr>
          <p:cNvPicPr preferRelativeResize="0"/>
          <p:nvPr/>
        </p:nvPicPr>
        <p:blipFill>
          <a:blip r:embed="rId6">
            <a:alphaModFix/>
          </a:blip>
          <a:stretch>
            <a:fillRect/>
          </a:stretch>
        </p:blipFill>
        <p:spPr>
          <a:xfrm>
            <a:off x="10224167" y="8777231"/>
            <a:ext cx="6756388" cy="4633967"/>
          </a:xfrm>
          <a:prstGeom prst="rect">
            <a:avLst/>
          </a:prstGeom>
          <a:noFill/>
          <a:ln>
            <a:noFill/>
          </a:ln>
        </p:spPr>
      </p:pic>
      <p:pic>
        <p:nvPicPr>
          <p:cNvPr id="14" name="Picture 13">
            <a:extLst>
              <a:ext uri="{FF2B5EF4-FFF2-40B4-BE49-F238E27FC236}">
                <a16:creationId xmlns:a16="http://schemas.microsoft.com/office/drawing/2014/main" id="{55351221-3C72-F018-3982-D832A0F04058}"/>
              </a:ext>
            </a:extLst>
          </p:cNvPr>
          <p:cNvPicPr>
            <a:picLocks noChangeAspect="1"/>
          </p:cNvPicPr>
          <p:nvPr/>
        </p:nvPicPr>
        <p:blipFill>
          <a:blip r:embed="rId7"/>
          <a:stretch>
            <a:fillRect/>
          </a:stretch>
        </p:blipFill>
        <p:spPr>
          <a:xfrm>
            <a:off x="772650" y="2686622"/>
            <a:ext cx="7772400" cy="5915277"/>
          </a:xfrm>
          <a:prstGeom prst="rect">
            <a:avLst/>
          </a:prstGeom>
        </p:spPr>
      </p:pic>
    </p:spTree>
    <p:extLst>
      <p:ext uri="{BB962C8B-B14F-4D97-AF65-F5344CB8AC3E}">
        <p14:creationId xmlns:p14="http://schemas.microsoft.com/office/powerpoint/2010/main" val="2472955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955-4619-317E-2142-8079F6325CBA}"/>
              </a:ext>
            </a:extLst>
          </p:cNvPr>
          <p:cNvSpPr>
            <a:spLocks noGrp="1"/>
          </p:cNvSpPr>
          <p:nvPr>
            <p:ph type="title"/>
          </p:nvPr>
        </p:nvSpPr>
        <p:spPr/>
        <p:txBody>
          <a:bodyPr/>
          <a:lstStyle/>
          <a:p>
            <a:r>
              <a:rPr lang="en-US" dirty="0"/>
              <a:t>Radio Quiet Zones</a:t>
            </a:r>
          </a:p>
        </p:txBody>
      </p:sp>
      <p:sp>
        <p:nvSpPr>
          <p:cNvPr id="3" name="Text Placeholder 2">
            <a:extLst>
              <a:ext uri="{FF2B5EF4-FFF2-40B4-BE49-F238E27FC236}">
                <a16:creationId xmlns:a16="http://schemas.microsoft.com/office/drawing/2014/main" id="{9C75A405-BB4F-A7D7-CADE-3B40A27399B3}"/>
              </a:ext>
            </a:extLst>
          </p:cNvPr>
          <p:cNvSpPr>
            <a:spLocks noGrp="1"/>
          </p:cNvSpPr>
          <p:nvPr>
            <p:ph type="body" idx="1"/>
          </p:nvPr>
        </p:nvSpPr>
        <p:spPr>
          <a:xfrm>
            <a:off x="768073" y="1253067"/>
            <a:ext cx="14404193" cy="11311466"/>
          </a:xfrm>
        </p:spPr>
        <p:txBody>
          <a:bodyPr/>
          <a:lstStyle/>
          <a:p>
            <a:r>
              <a:rPr lang="en-US" sz="4800" dirty="0"/>
              <a:t>Radio Quiet Zones are the established nationally as protected areas where large swaths of spectrum is reserved for radio astronomy.(See report: ITU-R RA.2259)</a:t>
            </a:r>
          </a:p>
          <a:p>
            <a:r>
              <a:rPr lang="en-US" sz="4800" dirty="0"/>
              <a:t>Regulated limits on electronic devices and active transmission within controlled radius</a:t>
            </a:r>
          </a:p>
          <a:p>
            <a:r>
              <a:rPr lang="en-US" sz="4800" dirty="0"/>
              <a:t>National License restrictions to spectrum users</a:t>
            </a:r>
          </a:p>
          <a:p>
            <a:r>
              <a:rPr lang="en-US" sz="4800" dirty="0"/>
              <a:t>Depends on regional legislation, limits to certain activities: </a:t>
            </a:r>
            <a:r>
              <a:rPr lang="en-US" sz="4800" dirty="0" err="1"/>
              <a:t>e.g</a:t>
            </a:r>
            <a:r>
              <a:rPr lang="en-US" sz="4800" dirty="0"/>
              <a:t> flights</a:t>
            </a:r>
          </a:p>
          <a:p>
            <a:r>
              <a:rPr lang="en-US" sz="4800" dirty="0"/>
              <a:t>Costs: local activities, rural development…</a:t>
            </a:r>
          </a:p>
        </p:txBody>
      </p:sp>
      <p:sp>
        <p:nvSpPr>
          <p:cNvPr id="4" name="Slide Number Placeholder 3">
            <a:extLst>
              <a:ext uri="{FF2B5EF4-FFF2-40B4-BE49-F238E27FC236}">
                <a16:creationId xmlns:a16="http://schemas.microsoft.com/office/drawing/2014/main" id="{545C60F0-1F2A-A5C5-BBBF-00A3187F109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9</a:t>
            </a:fld>
            <a:endParaRPr lang="en-GB"/>
          </a:p>
        </p:txBody>
      </p:sp>
      <p:pic>
        <p:nvPicPr>
          <p:cNvPr id="5" name="Picture 4">
            <a:extLst>
              <a:ext uri="{FF2B5EF4-FFF2-40B4-BE49-F238E27FC236}">
                <a16:creationId xmlns:a16="http://schemas.microsoft.com/office/drawing/2014/main" id="{DD995231-EB1E-9EAA-170D-4845966F922D}"/>
              </a:ext>
            </a:extLst>
          </p:cNvPr>
          <p:cNvPicPr>
            <a:picLocks noChangeAspect="1"/>
          </p:cNvPicPr>
          <p:nvPr/>
        </p:nvPicPr>
        <p:blipFill>
          <a:blip r:embed="rId3"/>
          <a:stretch>
            <a:fillRect/>
          </a:stretch>
        </p:blipFill>
        <p:spPr>
          <a:xfrm>
            <a:off x="14752689" y="2656111"/>
            <a:ext cx="8488311" cy="8418592"/>
          </a:xfrm>
          <a:prstGeom prst="rect">
            <a:avLst/>
          </a:prstGeom>
        </p:spPr>
      </p:pic>
    </p:spTree>
    <p:extLst>
      <p:ext uri="{BB962C8B-B14F-4D97-AF65-F5344CB8AC3E}">
        <p14:creationId xmlns:p14="http://schemas.microsoft.com/office/powerpoint/2010/main" val="940039081"/>
      </p:ext>
    </p:extLst>
  </p:cSld>
  <p:clrMapOvr>
    <a:masterClrMapping/>
  </p:clrMapOvr>
</p:sld>
</file>

<file path=ppt/theme/theme1.xml><?xml version="1.0" encoding="utf-8"?>
<a:theme xmlns:a="http://schemas.openxmlformats.org/drawingml/2006/main" name="SKAO-21Q4">
  <a:themeElements>
    <a:clrScheme name="Custom 4">
      <a:dk1>
        <a:srgbClr val="FFFFFF"/>
      </a:dk1>
      <a:lt1>
        <a:srgbClr val="000000"/>
      </a:lt1>
      <a:dk2>
        <a:srgbClr val="44546A"/>
      </a:dk2>
      <a:lt2>
        <a:srgbClr val="E7E6E6"/>
      </a:lt2>
      <a:accent1>
        <a:srgbClr val="E40769"/>
      </a:accent1>
      <a:accent2>
        <a:srgbClr val="070A68"/>
      </a:accent2>
      <a:accent3>
        <a:srgbClr val="A5A5A5"/>
      </a:accent3>
      <a:accent4>
        <a:srgbClr val="FFC000"/>
      </a:accent4>
      <a:accent5>
        <a:srgbClr val="5B9BD5"/>
      </a:accent5>
      <a:accent6>
        <a:srgbClr val="70AD47"/>
      </a:accent6>
      <a:hlink>
        <a:srgbClr val="E40769"/>
      </a:hlink>
      <a:folHlink>
        <a:srgbClr val="E407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7094</TotalTime>
  <Words>1197</Words>
  <Application>Microsoft Macintosh PowerPoint</Application>
  <PresentationFormat>Custom</PresentationFormat>
  <Paragraphs>131</Paragraphs>
  <Slides>24</Slides>
  <Notes>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Wingdings</vt:lpstr>
      <vt:lpstr>Verdana</vt:lpstr>
      <vt:lpstr>Arial</vt:lpstr>
      <vt:lpstr>Helvetica Neue</vt:lpstr>
      <vt:lpstr>Gill Sans</vt:lpstr>
      <vt:lpstr>SKAO-21Q4</vt:lpstr>
      <vt:lpstr>Towards a Quiet Sky for Radio Quiet Zones</vt:lpstr>
      <vt:lpstr>Radio Astronomy Protection</vt:lpstr>
      <vt:lpstr>Radio Frequency Interference  A Radio Astronomy perspective</vt:lpstr>
      <vt:lpstr>RFI in Radio Astronomy</vt:lpstr>
      <vt:lpstr>RFI in radio Astronomy</vt:lpstr>
      <vt:lpstr>Meteor Scattering</vt:lpstr>
      <vt:lpstr>Radio Quiet Zones</vt:lpstr>
      <vt:lpstr>SKA Telescope Sites</vt:lpstr>
      <vt:lpstr>Radio Quiet Zones</vt:lpstr>
      <vt:lpstr>Satellite Interference</vt:lpstr>
      <vt:lpstr>Radio Imaging</vt:lpstr>
      <vt:lpstr>Unintended Emissions (UEMR)</vt:lpstr>
      <vt:lpstr>UEMR</vt:lpstr>
      <vt:lpstr>The current conflict</vt:lpstr>
      <vt:lpstr>Technical Solutions Astronomer Perspective</vt:lpstr>
      <vt:lpstr>Technical Solutions Astronomer Perspective </vt:lpstr>
      <vt:lpstr>Technical Solutions Working together!</vt:lpstr>
      <vt:lpstr>Technical Solutions Working together</vt:lpstr>
      <vt:lpstr>Policy and Regulations</vt:lpstr>
      <vt:lpstr>Policy and Regulations  ITU WRC-27 </vt:lpstr>
      <vt:lpstr>Summary</vt:lpstr>
      <vt:lpstr>Astronomy is a Multiwavelength Science We need our radio telescopes!</vt:lpstr>
      <vt:lpstr>Technical Solutions Working together!</vt:lpstr>
      <vt:lpstr>RFI in radio astronomy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Harry Qiu</cp:lastModifiedBy>
  <cp:revision>171</cp:revision>
  <cp:lastPrinted>2024-10-09T22:27:48Z</cp:lastPrinted>
  <dcterms:modified xsi:type="dcterms:W3CDTF">2024-10-10T11:12:06Z</dcterms:modified>
</cp:coreProperties>
</file>