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3660" r:id="rId1"/>
  </p:sldMasterIdLst>
  <p:notesMasterIdLst>
    <p:notesMasterId r:id="rId18"/>
  </p:notesMasterIdLst>
  <p:sldIdLst>
    <p:sldId id="256" r:id="rId2"/>
    <p:sldId id="262" r:id="rId3"/>
    <p:sldId id="264" r:id="rId4"/>
    <p:sldId id="265" r:id="rId5"/>
    <p:sldId id="266" r:id="rId6"/>
    <p:sldId id="257" r:id="rId7"/>
    <p:sldId id="261" r:id="rId8"/>
    <p:sldId id="271" r:id="rId9"/>
    <p:sldId id="270" r:id="rId10"/>
    <p:sldId id="272" r:id="rId11"/>
    <p:sldId id="273" r:id="rId12"/>
    <p:sldId id="275" r:id="rId13"/>
    <p:sldId id="284" r:id="rId14"/>
    <p:sldId id="274" r:id="rId15"/>
    <p:sldId id="281" r:id="rId16"/>
    <p:sldId id="260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9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8BE1F5C-6F01-C441-8639-6471780C4E80}" v="37" dt="2025-05-19T15:55:37.54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92"/>
    <p:restoredTop sz="93342"/>
  </p:normalViewPr>
  <p:slideViewPr>
    <p:cSldViewPr snapToGrid="0">
      <p:cViewPr varScale="1">
        <p:scale>
          <a:sx n="119" d="100"/>
          <a:sy n="119" d="100"/>
        </p:scale>
        <p:origin x="200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齊藤 慎司" userId="e9234c75-22f2-47e3-badd-eb7812da852c" providerId="ADAL" clId="{0FE0FA95-0C98-344E-B690-11CDD8F4412C}"/>
    <pc:docChg chg="undo custSel addSld delSld modSld sldOrd modMainMaster">
      <pc:chgData name="齊藤 慎司" userId="e9234c75-22f2-47e3-badd-eb7812da852c" providerId="ADAL" clId="{0FE0FA95-0C98-344E-B690-11CDD8F4412C}" dt="2025-05-11T01:52:19.640" v="3594" actId="20577"/>
      <pc:docMkLst>
        <pc:docMk/>
      </pc:docMkLst>
      <pc:sldChg chg="addSp modSp mod">
        <pc:chgData name="齊藤 慎司" userId="e9234c75-22f2-47e3-badd-eb7812da852c" providerId="ADAL" clId="{0FE0FA95-0C98-344E-B690-11CDD8F4412C}" dt="2025-05-10T03:08:07.758" v="28" actId="1076"/>
        <pc:sldMkLst>
          <pc:docMk/>
          <pc:sldMk cId="2042033932" sldId="256"/>
        </pc:sldMkLst>
        <pc:spChg chg="add mod">
          <ac:chgData name="齊藤 慎司" userId="e9234c75-22f2-47e3-badd-eb7812da852c" providerId="ADAL" clId="{0FE0FA95-0C98-344E-B690-11CDD8F4412C}" dt="2025-05-10T03:08:07.758" v="28" actId="1076"/>
          <ac:spMkLst>
            <pc:docMk/>
            <pc:sldMk cId="2042033932" sldId="256"/>
            <ac:spMk id="7" creationId="{CFDADD7F-AC76-A491-D4B6-9A502739C427}"/>
          </ac:spMkLst>
        </pc:spChg>
        <pc:picChg chg="add mod">
          <ac:chgData name="齊藤 慎司" userId="e9234c75-22f2-47e3-badd-eb7812da852c" providerId="ADAL" clId="{0FE0FA95-0C98-344E-B690-11CDD8F4412C}" dt="2025-05-10T02:16:51.354" v="21" actId="1076"/>
          <ac:picMkLst>
            <pc:docMk/>
            <pc:sldMk cId="2042033932" sldId="256"/>
            <ac:picMk id="4" creationId="{E041AC57-FCDD-4032-240C-F2613F10C3A7}"/>
          </ac:picMkLst>
        </pc:picChg>
        <pc:picChg chg="add mod">
          <ac:chgData name="齊藤 慎司" userId="e9234c75-22f2-47e3-badd-eb7812da852c" providerId="ADAL" clId="{0FE0FA95-0C98-344E-B690-11CDD8F4412C}" dt="2025-05-10T02:16:51.354" v="21" actId="1076"/>
          <ac:picMkLst>
            <pc:docMk/>
            <pc:sldMk cId="2042033932" sldId="256"/>
            <ac:picMk id="5" creationId="{F0916A47-CA51-E50F-AEA8-CB91F5AE3460}"/>
          </ac:picMkLst>
        </pc:picChg>
        <pc:picChg chg="add mod">
          <ac:chgData name="齊藤 慎司" userId="e9234c75-22f2-47e3-badd-eb7812da852c" providerId="ADAL" clId="{0FE0FA95-0C98-344E-B690-11CDD8F4412C}" dt="2025-05-10T02:16:51.354" v="21" actId="1076"/>
          <ac:picMkLst>
            <pc:docMk/>
            <pc:sldMk cId="2042033932" sldId="256"/>
            <ac:picMk id="6" creationId="{A44B3F22-8055-729E-CE56-63F9644E572E}"/>
          </ac:picMkLst>
        </pc:picChg>
      </pc:sldChg>
      <pc:sldChg chg="addSp delSp modSp mod">
        <pc:chgData name="齊藤 慎司" userId="e9234c75-22f2-47e3-badd-eb7812da852c" providerId="ADAL" clId="{0FE0FA95-0C98-344E-B690-11CDD8F4412C}" dt="2025-05-11T01:51:31.956" v="3578" actId="20577"/>
        <pc:sldMkLst>
          <pc:docMk/>
          <pc:sldMk cId="1808736305" sldId="257"/>
        </pc:sldMkLst>
        <pc:spChg chg="add mod">
          <ac:chgData name="齊藤 慎司" userId="e9234c75-22f2-47e3-badd-eb7812da852c" providerId="ADAL" clId="{0FE0FA95-0C98-344E-B690-11CDD8F4412C}" dt="2025-05-10T02:14:16.436" v="5"/>
          <ac:spMkLst>
            <pc:docMk/>
            <pc:sldMk cId="1808736305" sldId="257"/>
            <ac:spMk id="3" creationId="{1A735A54-7A5A-FCA0-F07C-E1D1309C4292}"/>
          </ac:spMkLst>
        </pc:spChg>
        <pc:spChg chg="add mod">
          <ac:chgData name="齊藤 慎司" userId="e9234c75-22f2-47e3-badd-eb7812da852c" providerId="ADAL" clId="{0FE0FA95-0C98-344E-B690-11CDD8F4412C}" dt="2025-05-11T01:51:31.956" v="3578" actId="20577"/>
          <ac:spMkLst>
            <pc:docMk/>
            <pc:sldMk cId="1808736305" sldId="257"/>
            <ac:spMk id="4" creationId="{CD8B34AD-2601-F910-F117-639424B8EDA5}"/>
          </ac:spMkLst>
        </pc:spChg>
      </pc:sldChg>
      <pc:sldChg chg="addSp delSp modSp mod ord">
        <pc:chgData name="齊藤 慎司" userId="e9234c75-22f2-47e3-badd-eb7812da852c" providerId="ADAL" clId="{0FE0FA95-0C98-344E-B690-11CDD8F4412C}" dt="2025-05-11T01:50:17.836" v="3520" actId="20577"/>
        <pc:sldMkLst>
          <pc:docMk/>
          <pc:sldMk cId="1028488898" sldId="258"/>
        </pc:sldMkLst>
        <pc:spChg chg="add mod">
          <ac:chgData name="齊藤 慎司" userId="e9234c75-22f2-47e3-badd-eb7812da852c" providerId="ADAL" clId="{0FE0FA95-0C98-344E-B690-11CDD8F4412C}" dt="2025-05-10T02:14:16.436" v="5"/>
          <ac:spMkLst>
            <pc:docMk/>
            <pc:sldMk cId="1028488898" sldId="258"/>
            <ac:spMk id="3" creationId="{7C1C5503-31BB-F1FC-26CB-8FCCE54321ED}"/>
          </ac:spMkLst>
        </pc:spChg>
        <pc:spChg chg="add mod">
          <ac:chgData name="齊藤 慎司" userId="e9234c75-22f2-47e3-badd-eb7812da852c" providerId="ADAL" clId="{0FE0FA95-0C98-344E-B690-11CDD8F4412C}" dt="2025-05-11T01:50:17.836" v="3520" actId="20577"/>
          <ac:spMkLst>
            <pc:docMk/>
            <pc:sldMk cId="1028488898" sldId="258"/>
            <ac:spMk id="5" creationId="{68CC48B7-A693-BA24-DE6A-DFCDDD90F765}"/>
          </ac:spMkLst>
        </pc:spChg>
      </pc:sldChg>
      <pc:sldChg chg="addSp modSp new mod ord">
        <pc:chgData name="齊藤 慎司" userId="e9234c75-22f2-47e3-badd-eb7812da852c" providerId="ADAL" clId="{0FE0FA95-0C98-344E-B690-11CDD8F4412C}" dt="2025-05-11T01:22:31.561" v="3314" actId="207"/>
        <pc:sldMkLst>
          <pc:docMk/>
          <pc:sldMk cId="3449729990" sldId="259"/>
        </pc:sldMkLst>
        <pc:spChg chg="add mod">
          <ac:chgData name="齊藤 慎司" userId="e9234c75-22f2-47e3-badd-eb7812da852c" providerId="ADAL" clId="{0FE0FA95-0C98-344E-B690-11CDD8F4412C}" dt="2025-05-10T03:34:32.258" v="275" actId="20577"/>
          <ac:spMkLst>
            <pc:docMk/>
            <pc:sldMk cId="3449729990" sldId="259"/>
            <ac:spMk id="3" creationId="{33A07E0F-2485-C1C2-5EAC-326E0D9CAE35}"/>
          </ac:spMkLst>
        </pc:spChg>
        <pc:spChg chg="add mod">
          <ac:chgData name="齊藤 慎司" userId="e9234c75-22f2-47e3-badd-eb7812da852c" providerId="ADAL" clId="{0FE0FA95-0C98-344E-B690-11CDD8F4412C}" dt="2025-05-10T03:38:31.280" v="285" actId="1076"/>
          <ac:spMkLst>
            <pc:docMk/>
            <pc:sldMk cId="3449729990" sldId="259"/>
            <ac:spMk id="4" creationId="{9B8C649A-8E95-24D4-FB55-4E1808F4C3F4}"/>
          </ac:spMkLst>
        </pc:spChg>
        <pc:spChg chg="add mod">
          <ac:chgData name="齊藤 慎司" userId="e9234c75-22f2-47e3-badd-eb7812da852c" providerId="ADAL" clId="{0FE0FA95-0C98-344E-B690-11CDD8F4412C}" dt="2025-05-11T01:22:31.561" v="3314" actId="207"/>
          <ac:spMkLst>
            <pc:docMk/>
            <pc:sldMk cId="3449729990" sldId="259"/>
            <ac:spMk id="5" creationId="{6969002D-36D3-138A-E828-0AA9BEADC798}"/>
          </ac:spMkLst>
        </pc:spChg>
      </pc:sldChg>
      <pc:sldChg chg="modSp add mod">
        <pc:chgData name="齊藤 慎司" userId="e9234c75-22f2-47e3-badd-eb7812da852c" providerId="ADAL" clId="{0FE0FA95-0C98-344E-B690-11CDD8F4412C}" dt="2025-05-10T03:23:58.340" v="258" actId="20577"/>
        <pc:sldMkLst>
          <pc:docMk/>
          <pc:sldMk cId="3032063365" sldId="260"/>
        </pc:sldMkLst>
        <pc:spChg chg="mod">
          <ac:chgData name="齊藤 慎司" userId="e9234c75-22f2-47e3-badd-eb7812da852c" providerId="ADAL" clId="{0FE0FA95-0C98-344E-B690-11CDD8F4412C}" dt="2025-05-10T03:23:58.340" v="258" actId="20577"/>
          <ac:spMkLst>
            <pc:docMk/>
            <pc:sldMk cId="3032063365" sldId="260"/>
            <ac:spMk id="4" creationId="{39926B62-9AFA-D03F-C716-D43A848173FC}"/>
          </ac:spMkLst>
        </pc:spChg>
      </pc:sldChg>
      <pc:sldChg chg="modSp add mod">
        <pc:chgData name="齊藤 慎司" userId="e9234c75-22f2-47e3-badd-eb7812da852c" providerId="ADAL" clId="{0FE0FA95-0C98-344E-B690-11CDD8F4412C}" dt="2025-05-11T01:52:19.640" v="3594" actId="20577"/>
        <pc:sldMkLst>
          <pc:docMk/>
          <pc:sldMk cId="4025670633" sldId="261"/>
        </pc:sldMkLst>
        <pc:spChg chg="mod">
          <ac:chgData name="齊藤 慎司" userId="e9234c75-22f2-47e3-badd-eb7812da852c" providerId="ADAL" clId="{0FE0FA95-0C98-344E-B690-11CDD8F4412C}" dt="2025-05-11T01:52:19.640" v="3594" actId="20577"/>
          <ac:spMkLst>
            <pc:docMk/>
            <pc:sldMk cId="4025670633" sldId="261"/>
            <ac:spMk id="4" creationId="{F34807CF-052F-1A86-98E2-B2E86E55AB06}"/>
          </ac:spMkLst>
        </pc:spChg>
      </pc:sldChg>
      <pc:sldChg chg="new del">
        <pc:chgData name="齊藤 慎司" userId="e9234c75-22f2-47e3-badd-eb7812da852c" providerId="ADAL" clId="{0FE0FA95-0C98-344E-B690-11CDD8F4412C}" dt="2025-05-10T03:34:19.954" v="266" actId="2696"/>
        <pc:sldMkLst>
          <pc:docMk/>
          <pc:sldMk cId="436034618" sldId="262"/>
        </pc:sldMkLst>
      </pc:sldChg>
      <pc:sldChg chg="add">
        <pc:chgData name="齊藤 慎司" userId="e9234c75-22f2-47e3-badd-eb7812da852c" providerId="ADAL" clId="{0FE0FA95-0C98-344E-B690-11CDD8F4412C}" dt="2025-05-10T03:34:22.878" v="267"/>
        <pc:sldMkLst>
          <pc:docMk/>
          <pc:sldMk cId="1180606985" sldId="262"/>
        </pc:sldMkLst>
      </pc:sldChg>
      <pc:sldChg chg="addSp delSp modSp new mod">
        <pc:chgData name="齊藤 慎司" userId="e9234c75-22f2-47e3-badd-eb7812da852c" providerId="ADAL" clId="{0FE0FA95-0C98-344E-B690-11CDD8F4412C}" dt="2025-05-11T01:48:31.832" v="3468" actId="1076"/>
        <pc:sldMkLst>
          <pc:docMk/>
          <pc:sldMk cId="2291181685" sldId="263"/>
        </pc:sldMkLst>
        <pc:spChg chg="add mod">
          <ac:chgData name="齊藤 慎司" userId="e9234c75-22f2-47e3-badd-eb7812da852c" providerId="ADAL" clId="{0FE0FA95-0C98-344E-B690-11CDD8F4412C}" dt="2025-05-11T01:38:34.392" v="3326" actId="20577"/>
          <ac:spMkLst>
            <pc:docMk/>
            <pc:sldMk cId="2291181685" sldId="263"/>
            <ac:spMk id="3" creationId="{CCA6738B-2A9A-8E27-ECA2-0C2AFC2F619F}"/>
          </ac:spMkLst>
        </pc:spChg>
        <pc:spChg chg="add mod">
          <ac:chgData name="齊藤 慎司" userId="e9234c75-22f2-47e3-badd-eb7812da852c" providerId="ADAL" clId="{0FE0FA95-0C98-344E-B690-11CDD8F4412C}" dt="2025-05-11T01:48:31.832" v="3468" actId="1076"/>
          <ac:spMkLst>
            <pc:docMk/>
            <pc:sldMk cId="2291181685" sldId="263"/>
            <ac:spMk id="5" creationId="{854A17CE-8F27-1A21-C9BF-1306C12CC4EA}"/>
          </ac:spMkLst>
        </pc:spChg>
      </pc:sldChg>
      <pc:sldMasterChg chg="modSldLayout">
        <pc:chgData name="齊藤 慎司" userId="e9234c75-22f2-47e3-badd-eb7812da852c" providerId="ADAL" clId="{0FE0FA95-0C98-344E-B690-11CDD8F4412C}" dt="2025-05-10T03:20:29.133" v="198" actId="1076"/>
        <pc:sldMasterMkLst>
          <pc:docMk/>
          <pc:sldMasterMk cId="2500595047" sldId="2147483660"/>
        </pc:sldMasterMkLst>
        <pc:sldLayoutChg chg="addSp delSp modSp mod">
          <pc:chgData name="齊藤 慎司" userId="e9234c75-22f2-47e3-badd-eb7812da852c" providerId="ADAL" clId="{0FE0FA95-0C98-344E-B690-11CDD8F4412C}" dt="2025-05-10T03:20:29.133" v="198" actId="1076"/>
          <pc:sldLayoutMkLst>
            <pc:docMk/>
            <pc:sldMasterMk cId="2500595047" sldId="2147483660"/>
            <pc:sldLayoutMk cId="3304324359" sldId="2147483667"/>
          </pc:sldLayoutMkLst>
          <pc:spChg chg="mod">
            <ac:chgData name="齊藤 慎司" userId="e9234c75-22f2-47e3-badd-eb7812da852c" providerId="ADAL" clId="{0FE0FA95-0C98-344E-B690-11CDD8F4412C}" dt="2025-05-10T02:13:38.296" v="3" actId="1076"/>
            <ac:spMkLst>
              <pc:docMk/>
              <pc:sldMasterMk cId="2500595047" sldId="2147483660"/>
              <pc:sldLayoutMk cId="3304324359" sldId="2147483667"/>
              <ac:spMk id="4" creationId="{00000000-0000-0000-0000-000000000000}"/>
            </ac:spMkLst>
          </pc:spChg>
          <pc:spChg chg="add mod">
            <ac:chgData name="齊藤 慎司" userId="e9234c75-22f2-47e3-badd-eb7812da852c" providerId="ADAL" clId="{0FE0FA95-0C98-344E-B690-11CDD8F4412C}" dt="2025-05-10T03:16:30.972" v="153" actId="122"/>
            <ac:spMkLst>
              <pc:docMk/>
              <pc:sldMasterMk cId="2500595047" sldId="2147483660"/>
              <pc:sldLayoutMk cId="3304324359" sldId="2147483667"/>
              <ac:spMk id="7" creationId="{3E6E6BFF-E889-0CEC-6235-1A662689979A}"/>
            </ac:spMkLst>
          </pc:spChg>
          <pc:spChg chg="add mod">
            <ac:chgData name="齊藤 慎司" userId="e9234c75-22f2-47e3-badd-eb7812da852c" providerId="ADAL" clId="{0FE0FA95-0C98-344E-B690-11CDD8F4412C}" dt="2025-05-10T03:16:35.136" v="154" actId="1076"/>
            <ac:spMkLst>
              <pc:docMk/>
              <pc:sldMasterMk cId="2500595047" sldId="2147483660"/>
              <pc:sldLayoutMk cId="3304324359" sldId="2147483667"/>
              <ac:spMk id="8" creationId="{606F6BFD-30AA-35CB-8E8E-928A7FB71592}"/>
            </ac:spMkLst>
          </pc:spChg>
          <pc:cxnChg chg="mod">
            <ac:chgData name="齊藤 慎司" userId="e9234c75-22f2-47e3-badd-eb7812da852c" providerId="ADAL" clId="{0FE0FA95-0C98-344E-B690-11CDD8F4412C}" dt="2025-05-10T03:11:27.407" v="66" actId="1076"/>
            <ac:cxnSpMkLst>
              <pc:docMk/>
              <pc:sldMasterMk cId="2500595047" sldId="2147483660"/>
              <pc:sldLayoutMk cId="3304324359" sldId="2147483667"/>
              <ac:cxnSpMk id="6" creationId="{56EB30C6-66E3-7651-F0D0-9FF8C2F4BCE3}"/>
            </ac:cxnSpMkLst>
          </pc:cxnChg>
          <pc:cxnChg chg="add mod">
            <ac:chgData name="齊藤 慎司" userId="e9234c75-22f2-47e3-badd-eb7812da852c" providerId="ADAL" clId="{0FE0FA95-0C98-344E-B690-11CDD8F4412C}" dt="2025-05-10T03:20:29.133" v="198" actId="1076"/>
            <ac:cxnSpMkLst>
              <pc:docMk/>
              <pc:sldMasterMk cId="2500595047" sldId="2147483660"/>
              <pc:sldLayoutMk cId="3304324359" sldId="2147483667"/>
              <ac:cxnSpMk id="9" creationId="{9640418A-A2AF-C8D8-5BBF-A753C47FED0B}"/>
            </ac:cxnSpMkLst>
          </pc:cxnChg>
        </pc:sldLayoutChg>
      </pc:sldMasterChg>
    </pc:docChg>
  </pc:docChgLst>
  <pc:docChgLst>
    <pc:chgData name="齊藤 慎司" userId="e9234c75-22f2-47e3-badd-eb7812da852c" providerId="ADAL" clId="{68BE1F5C-6F01-C441-8639-6471780C4E80}"/>
    <pc:docChg chg="undo custSel addSld delSld modSld sldOrd">
      <pc:chgData name="齊藤 慎司" userId="e9234c75-22f2-47e3-badd-eb7812da852c" providerId="ADAL" clId="{68BE1F5C-6F01-C441-8639-6471780C4E80}" dt="2025-05-19T16:07:33.498" v="3857" actId="2696"/>
      <pc:docMkLst>
        <pc:docMk/>
      </pc:docMkLst>
      <pc:sldChg chg="modNotesTx">
        <pc:chgData name="齊藤 慎司" userId="e9234c75-22f2-47e3-badd-eb7812da852c" providerId="ADAL" clId="{68BE1F5C-6F01-C441-8639-6471780C4E80}" dt="2025-05-19T16:07:00.856" v="3843" actId="20577"/>
        <pc:sldMkLst>
          <pc:docMk/>
          <pc:sldMk cId="2042033932" sldId="256"/>
        </pc:sldMkLst>
      </pc:sldChg>
      <pc:sldChg chg="addSp modSp mod">
        <pc:chgData name="齊藤 慎司" userId="e9234c75-22f2-47e3-badd-eb7812da852c" providerId="ADAL" clId="{68BE1F5C-6F01-C441-8639-6471780C4E80}" dt="2025-05-19T02:13:04.192" v="2300" actId="1076"/>
        <pc:sldMkLst>
          <pc:docMk/>
          <pc:sldMk cId="1808736305" sldId="257"/>
        </pc:sldMkLst>
        <pc:spChg chg="add mod">
          <ac:chgData name="齊藤 慎司" userId="e9234c75-22f2-47e3-badd-eb7812da852c" providerId="ADAL" clId="{68BE1F5C-6F01-C441-8639-6471780C4E80}" dt="2025-05-19T02:12:27.921" v="2297" actId="1038"/>
          <ac:spMkLst>
            <pc:docMk/>
            <pc:sldMk cId="1808736305" sldId="257"/>
            <ac:spMk id="17" creationId="{F65580E9-54E7-619C-EAD2-A3FD8008BA40}"/>
          </ac:spMkLst>
        </pc:spChg>
        <pc:spChg chg="mod">
          <ac:chgData name="齊藤 慎司" userId="e9234c75-22f2-47e3-badd-eb7812da852c" providerId="ADAL" clId="{68BE1F5C-6F01-C441-8639-6471780C4E80}" dt="2025-05-19T02:12:53.771" v="2299" actId="1076"/>
          <ac:spMkLst>
            <pc:docMk/>
            <pc:sldMk cId="1808736305" sldId="257"/>
            <ac:spMk id="18" creationId="{2D83087B-B07A-CAA6-FD78-2624EE6AB7F9}"/>
          </ac:spMkLst>
        </pc:spChg>
        <pc:spChg chg="mod">
          <ac:chgData name="齊藤 慎司" userId="e9234c75-22f2-47e3-badd-eb7812da852c" providerId="ADAL" clId="{68BE1F5C-6F01-C441-8639-6471780C4E80}" dt="2025-05-19T02:13:04.192" v="2300" actId="1076"/>
          <ac:spMkLst>
            <pc:docMk/>
            <pc:sldMk cId="1808736305" sldId="257"/>
            <ac:spMk id="20" creationId="{59DCC0E3-DE47-25C4-F320-B609A4378E50}"/>
          </ac:spMkLst>
        </pc:spChg>
        <pc:spChg chg="mod">
          <ac:chgData name="齊藤 慎司" userId="e9234c75-22f2-47e3-badd-eb7812da852c" providerId="ADAL" clId="{68BE1F5C-6F01-C441-8639-6471780C4E80}" dt="2025-05-19T02:12:44.619" v="2298" actId="14100"/>
          <ac:spMkLst>
            <pc:docMk/>
            <pc:sldMk cId="1808736305" sldId="257"/>
            <ac:spMk id="21" creationId="{ADEBB5C2-0231-7A94-61DE-49F39571491C}"/>
          </ac:spMkLst>
        </pc:spChg>
        <pc:spChg chg="mod">
          <ac:chgData name="齊藤 慎司" userId="e9234c75-22f2-47e3-badd-eb7812da852c" providerId="ADAL" clId="{68BE1F5C-6F01-C441-8639-6471780C4E80}" dt="2025-05-19T02:10:35.062" v="2236" actId="14100"/>
          <ac:spMkLst>
            <pc:docMk/>
            <pc:sldMk cId="1808736305" sldId="257"/>
            <ac:spMk id="22" creationId="{25015E59-7C6F-63EC-0683-E057E8916A16}"/>
          </ac:spMkLst>
        </pc:spChg>
        <pc:spChg chg="mod">
          <ac:chgData name="齊藤 慎司" userId="e9234c75-22f2-47e3-badd-eb7812da852c" providerId="ADAL" clId="{68BE1F5C-6F01-C441-8639-6471780C4E80}" dt="2025-05-19T02:11:18.998" v="2250" actId="14100"/>
          <ac:spMkLst>
            <pc:docMk/>
            <pc:sldMk cId="1808736305" sldId="257"/>
            <ac:spMk id="29" creationId="{C7BFA99C-1A52-8DA2-C658-F2247502ADE7}"/>
          </ac:spMkLst>
        </pc:spChg>
        <pc:cxnChg chg="mod">
          <ac:chgData name="齊藤 慎司" userId="e9234c75-22f2-47e3-badd-eb7812da852c" providerId="ADAL" clId="{68BE1F5C-6F01-C441-8639-6471780C4E80}" dt="2025-05-19T02:10:43.861" v="2242" actId="1036"/>
          <ac:cxnSpMkLst>
            <pc:docMk/>
            <pc:sldMk cId="1808736305" sldId="257"/>
            <ac:cxnSpMk id="31" creationId="{2D7F158A-A6C1-5F23-A039-38F09132A32D}"/>
          </ac:cxnSpMkLst>
        </pc:cxnChg>
      </pc:sldChg>
      <pc:sldChg chg="del">
        <pc:chgData name="齊藤 慎司" userId="e9234c75-22f2-47e3-badd-eb7812da852c" providerId="ADAL" clId="{68BE1F5C-6F01-C441-8639-6471780C4E80}" dt="2025-05-19T16:07:33.480" v="3854" actId="2696"/>
        <pc:sldMkLst>
          <pc:docMk/>
          <pc:sldMk cId="1028488898" sldId="258"/>
        </pc:sldMkLst>
      </pc:sldChg>
      <pc:sldChg chg="del">
        <pc:chgData name="齊藤 慎司" userId="e9234c75-22f2-47e3-badd-eb7812da852c" providerId="ADAL" clId="{68BE1F5C-6F01-C441-8639-6471780C4E80}" dt="2025-05-19T16:07:33.498" v="3857" actId="2696"/>
        <pc:sldMkLst>
          <pc:docMk/>
          <pc:sldMk cId="3449729990" sldId="259"/>
        </pc:sldMkLst>
      </pc:sldChg>
      <pc:sldChg chg="addSp modSp mod">
        <pc:chgData name="齊藤 慎司" userId="e9234c75-22f2-47e3-badd-eb7812da852c" providerId="ADAL" clId="{68BE1F5C-6F01-C441-8639-6471780C4E80}" dt="2025-05-19T16:05:27.388" v="3842" actId="1076"/>
        <pc:sldMkLst>
          <pc:docMk/>
          <pc:sldMk cId="3032063365" sldId="260"/>
        </pc:sldMkLst>
        <pc:spChg chg="mod">
          <ac:chgData name="齊藤 慎司" userId="e9234c75-22f2-47e3-badd-eb7812da852c" providerId="ADAL" clId="{68BE1F5C-6F01-C441-8639-6471780C4E80}" dt="2025-05-19T16:05:21.581" v="3841" actId="20577"/>
          <ac:spMkLst>
            <pc:docMk/>
            <pc:sldMk cId="3032063365" sldId="260"/>
            <ac:spMk id="2" creationId="{CC544E31-EFE0-1016-43A5-33E5CE151A35}"/>
          </ac:spMkLst>
        </pc:spChg>
        <pc:spChg chg="add mod">
          <ac:chgData name="齊藤 慎司" userId="e9234c75-22f2-47e3-badd-eb7812da852c" providerId="ADAL" clId="{68BE1F5C-6F01-C441-8639-6471780C4E80}" dt="2025-05-19T16:05:27.388" v="3842" actId="1076"/>
          <ac:spMkLst>
            <pc:docMk/>
            <pc:sldMk cId="3032063365" sldId="260"/>
            <ac:spMk id="5" creationId="{4253E48C-8EB8-DDB4-D2AD-31E71C44A42D}"/>
          </ac:spMkLst>
        </pc:spChg>
      </pc:sldChg>
      <pc:sldChg chg="modSp mod">
        <pc:chgData name="齊藤 慎司" userId="e9234c75-22f2-47e3-badd-eb7812da852c" providerId="ADAL" clId="{68BE1F5C-6F01-C441-8639-6471780C4E80}" dt="2025-05-19T02:41:53.619" v="2532" actId="1035"/>
        <pc:sldMkLst>
          <pc:docMk/>
          <pc:sldMk cId="4025670633" sldId="261"/>
        </pc:sldMkLst>
        <pc:spChg chg="mod">
          <ac:chgData name="齊藤 慎司" userId="e9234c75-22f2-47e3-badd-eb7812da852c" providerId="ADAL" clId="{68BE1F5C-6F01-C441-8639-6471780C4E80}" dt="2025-05-19T02:21:11.266" v="2480" actId="1035"/>
          <ac:spMkLst>
            <pc:docMk/>
            <pc:sldMk cId="4025670633" sldId="261"/>
            <ac:spMk id="6" creationId="{B5C8C514-9700-6D38-A67A-88987FABC8A0}"/>
          </ac:spMkLst>
        </pc:spChg>
        <pc:spChg chg="mod">
          <ac:chgData name="齊藤 慎司" userId="e9234c75-22f2-47e3-badd-eb7812da852c" providerId="ADAL" clId="{68BE1F5C-6F01-C441-8639-6471780C4E80}" dt="2025-05-19T02:21:11.266" v="2480" actId="1035"/>
          <ac:spMkLst>
            <pc:docMk/>
            <pc:sldMk cId="4025670633" sldId="261"/>
            <ac:spMk id="7" creationId="{553CBFC6-E08B-41D1-2C18-59B4FD6CF7BF}"/>
          </ac:spMkLst>
        </pc:spChg>
        <pc:spChg chg="mod">
          <ac:chgData name="齊藤 慎司" userId="e9234c75-22f2-47e3-badd-eb7812da852c" providerId="ADAL" clId="{68BE1F5C-6F01-C441-8639-6471780C4E80}" dt="2025-05-19T02:21:11.266" v="2480" actId="1035"/>
          <ac:spMkLst>
            <pc:docMk/>
            <pc:sldMk cId="4025670633" sldId="261"/>
            <ac:spMk id="10" creationId="{C28E35AF-3A19-0BA3-1696-8A966919C377}"/>
          </ac:spMkLst>
        </pc:spChg>
        <pc:spChg chg="mod">
          <ac:chgData name="齊藤 慎司" userId="e9234c75-22f2-47e3-badd-eb7812da852c" providerId="ADAL" clId="{68BE1F5C-6F01-C441-8639-6471780C4E80}" dt="2025-05-19T02:21:11.266" v="2480" actId="1035"/>
          <ac:spMkLst>
            <pc:docMk/>
            <pc:sldMk cId="4025670633" sldId="261"/>
            <ac:spMk id="11" creationId="{86343ABA-3D89-70C5-F686-BE4EBBFF411D}"/>
          </ac:spMkLst>
        </pc:spChg>
        <pc:spChg chg="mod">
          <ac:chgData name="齊藤 慎司" userId="e9234c75-22f2-47e3-badd-eb7812da852c" providerId="ADAL" clId="{68BE1F5C-6F01-C441-8639-6471780C4E80}" dt="2025-05-19T02:21:11.266" v="2480" actId="1035"/>
          <ac:spMkLst>
            <pc:docMk/>
            <pc:sldMk cId="4025670633" sldId="261"/>
            <ac:spMk id="12" creationId="{F1255BF0-546B-F618-1FFC-D44B1A053327}"/>
          </ac:spMkLst>
        </pc:spChg>
        <pc:spChg chg="mod">
          <ac:chgData name="齊藤 慎司" userId="e9234c75-22f2-47e3-badd-eb7812da852c" providerId="ADAL" clId="{68BE1F5C-6F01-C441-8639-6471780C4E80}" dt="2025-05-19T02:21:11.266" v="2480" actId="1035"/>
          <ac:spMkLst>
            <pc:docMk/>
            <pc:sldMk cId="4025670633" sldId="261"/>
            <ac:spMk id="14" creationId="{466ED6B2-1A4E-BAF8-E34D-AF9F74E14524}"/>
          </ac:spMkLst>
        </pc:spChg>
        <pc:spChg chg="mod">
          <ac:chgData name="齊藤 慎司" userId="e9234c75-22f2-47e3-badd-eb7812da852c" providerId="ADAL" clId="{68BE1F5C-6F01-C441-8639-6471780C4E80}" dt="2025-05-19T02:21:11.266" v="2480" actId="1035"/>
          <ac:spMkLst>
            <pc:docMk/>
            <pc:sldMk cId="4025670633" sldId="261"/>
            <ac:spMk id="15" creationId="{8490EAA6-9321-9293-08F2-C7C6ADCF7FE5}"/>
          </ac:spMkLst>
        </pc:spChg>
        <pc:spChg chg="mod">
          <ac:chgData name="齊藤 慎司" userId="e9234c75-22f2-47e3-badd-eb7812da852c" providerId="ADAL" clId="{68BE1F5C-6F01-C441-8639-6471780C4E80}" dt="2025-05-19T02:21:11.266" v="2480" actId="1035"/>
          <ac:spMkLst>
            <pc:docMk/>
            <pc:sldMk cId="4025670633" sldId="261"/>
            <ac:spMk id="16" creationId="{D385753E-8090-D8AF-B3B0-916F13237947}"/>
          </ac:spMkLst>
        </pc:spChg>
        <pc:spChg chg="mod">
          <ac:chgData name="齊藤 慎司" userId="e9234c75-22f2-47e3-badd-eb7812da852c" providerId="ADAL" clId="{68BE1F5C-6F01-C441-8639-6471780C4E80}" dt="2025-05-19T02:21:11.266" v="2480" actId="1035"/>
          <ac:spMkLst>
            <pc:docMk/>
            <pc:sldMk cId="4025670633" sldId="261"/>
            <ac:spMk id="17" creationId="{100DD391-70ED-CC6E-7A82-EBC259A0AECB}"/>
          </ac:spMkLst>
        </pc:spChg>
        <pc:spChg chg="mod">
          <ac:chgData name="齊藤 慎司" userId="e9234c75-22f2-47e3-badd-eb7812da852c" providerId="ADAL" clId="{68BE1F5C-6F01-C441-8639-6471780C4E80}" dt="2025-05-19T02:21:11.266" v="2480" actId="1035"/>
          <ac:spMkLst>
            <pc:docMk/>
            <pc:sldMk cId="4025670633" sldId="261"/>
            <ac:spMk id="18" creationId="{5318739E-C12D-842E-BC6F-48381272A8AB}"/>
          </ac:spMkLst>
        </pc:spChg>
        <pc:spChg chg="mod">
          <ac:chgData name="齊藤 慎司" userId="e9234c75-22f2-47e3-badd-eb7812da852c" providerId="ADAL" clId="{68BE1F5C-6F01-C441-8639-6471780C4E80}" dt="2025-05-19T02:21:11.266" v="2480" actId="1035"/>
          <ac:spMkLst>
            <pc:docMk/>
            <pc:sldMk cId="4025670633" sldId="261"/>
            <ac:spMk id="19" creationId="{1786D742-BFB2-495E-1262-BD735F7CF809}"/>
          </ac:spMkLst>
        </pc:spChg>
        <pc:spChg chg="mod">
          <ac:chgData name="齊藤 慎司" userId="e9234c75-22f2-47e3-badd-eb7812da852c" providerId="ADAL" clId="{68BE1F5C-6F01-C441-8639-6471780C4E80}" dt="2025-05-19T02:21:11.266" v="2480" actId="1035"/>
          <ac:spMkLst>
            <pc:docMk/>
            <pc:sldMk cId="4025670633" sldId="261"/>
            <ac:spMk id="20" creationId="{63332142-B78F-9957-41ED-6EDFF4FA8465}"/>
          </ac:spMkLst>
        </pc:spChg>
        <pc:spChg chg="mod">
          <ac:chgData name="齊藤 慎司" userId="e9234c75-22f2-47e3-badd-eb7812da852c" providerId="ADAL" clId="{68BE1F5C-6F01-C441-8639-6471780C4E80}" dt="2025-05-19T02:21:11.266" v="2480" actId="1035"/>
          <ac:spMkLst>
            <pc:docMk/>
            <pc:sldMk cId="4025670633" sldId="261"/>
            <ac:spMk id="21" creationId="{9D1A219F-185B-8D89-2A60-45AF59C9C0FB}"/>
          </ac:spMkLst>
        </pc:spChg>
        <pc:spChg chg="mod">
          <ac:chgData name="齊藤 慎司" userId="e9234c75-22f2-47e3-badd-eb7812da852c" providerId="ADAL" clId="{68BE1F5C-6F01-C441-8639-6471780C4E80}" dt="2025-05-19T02:21:11.266" v="2480" actId="1035"/>
          <ac:spMkLst>
            <pc:docMk/>
            <pc:sldMk cId="4025670633" sldId="261"/>
            <ac:spMk id="22" creationId="{14704627-74F9-D02E-D8F6-02A5C0257ECA}"/>
          </ac:spMkLst>
        </pc:spChg>
        <pc:spChg chg="mod">
          <ac:chgData name="齊藤 慎司" userId="e9234c75-22f2-47e3-badd-eb7812da852c" providerId="ADAL" clId="{68BE1F5C-6F01-C441-8639-6471780C4E80}" dt="2025-05-19T02:22:52.560" v="2484" actId="114"/>
          <ac:spMkLst>
            <pc:docMk/>
            <pc:sldMk cId="4025670633" sldId="261"/>
            <ac:spMk id="23" creationId="{20EF2FD7-6C9E-47CB-D811-5BF47A493A22}"/>
          </ac:spMkLst>
        </pc:spChg>
        <pc:spChg chg="mod">
          <ac:chgData name="齊藤 慎司" userId="e9234c75-22f2-47e3-badd-eb7812da852c" providerId="ADAL" clId="{68BE1F5C-6F01-C441-8639-6471780C4E80}" dt="2025-05-19T02:21:11.266" v="2480" actId="1035"/>
          <ac:spMkLst>
            <pc:docMk/>
            <pc:sldMk cId="4025670633" sldId="261"/>
            <ac:spMk id="25" creationId="{5B3254CA-ACD9-BA8F-9FD5-AA5332E77F79}"/>
          </ac:spMkLst>
        </pc:spChg>
        <pc:spChg chg="mod">
          <ac:chgData name="齊藤 慎司" userId="e9234c75-22f2-47e3-badd-eb7812da852c" providerId="ADAL" clId="{68BE1F5C-6F01-C441-8639-6471780C4E80}" dt="2025-05-19T02:21:11.266" v="2480" actId="1035"/>
          <ac:spMkLst>
            <pc:docMk/>
            <pc:sldMk cId="4025670633" sldId="261"/>
            <ac:spMk id="26" creationId="{04669E1E-E4FE-6935-D81D-712CA56C60CA}"/>
          </ac:spMkLst>
        </pc:spChg>
        <pc:spChg chg="mod">
          <ac:chgData name="齊藤 慎司" userId="e9234c75-22f2-47e3-badd-eb7812da852c" providerId="ADAL" clId="{68BE1F5C-6F01-C441-8639-6471780C4E80}" dt="2025-05-19T02:21:11.266" v="2480" actId="1035"/>
          <ac:spMkLst>
            <pc:docMk/>
            <pc:sldMk cId="4025670633" sldId="261"/>
            <ac:spMk id="27" creationId="{009EFFC1-36F3-2EDB-7410-1CC60DF3BB8F}"/>
          </ac:spMkLst>
        </pc:spChg>
        <pc:spChg chg="mod">
          <ac:chgData name="齊藤 慎司" userId="e9234c75-22f2-47e3-badd-eb7812da852c" providerId="ADAL" clId="{68BE1F5C-6F01-C441-8639-6471780C4E80}" dt="2025-05-19T02:22:58.786" v="2485" actId="114"/>
          <ac:spMkLst>
            <pc:docMk/>
            <pc:sldMk cId="4025670633" sldId="261"/>
            <ac:spMk id="28" creationId="{E821583A-5A4A-4C34-912F-2E2F72663A8D}"/>
          </ac:spMkLst>
        </pc:spChg>
        <pc:spChg chg="mod">
          <ac:chgData name="齊藤 慎司" userId="e9234c75-22f2-47e3-badd-eb7812da852c" providerId="ADAL" clId="{68BE1F5C-6F01-C441-8639-6471780C4E80}" dt="2025-05-19T02:21:11.266" v="2480" actId="1035"/>
          <ac:spMkLst>
            <pc:docMk/>
            <pc:sldMk cId="4025670633" sldId="261"/>
            <ac:spMk id="29" creationId="{BC4EA2E0-E7F5-A856-C0A0-8EC9932FFC57}"/>
          </ac:spMkLst>
        </pc:spChg>
        <pc:spChg chg="mod">
          <ac:chgData name="齊藤 慎司" userId="e9234c75-22f2-47e3-badd-eb7812da852c" providerId="ADAL" clId="{68BE1F5C-6F01-C441-8639-6471780C4E80}" dt="2025-05-19T02:21:05.412" v="2469" actId="1076"/>
          <ac:spMkLst>
            <pc:docMk/>
            <pc:sldMk cId="4025670633" sldId="261"/>
            <ac:spMk id="30" creationId="{D71E01D2-7287-E609-0797-1677F9047F75}"/>
          </ac:spMkLst>
        </pc:spChg>
        <pc:spChg chg="mod">
          <ac:chgData name="齊藤 慎司" userId="e9234c75-22f2-47e3-badd-eb7812da852c" providerId="ADAL" clId="{68BE1F5C-6F01-C441-8639-6471780C4E80}" dt="2025-05-19T02:21:11.266" v="2480" actId="1035"/>
          <ac:spMkLst>
            <pc:docMk/>
            <pc:sldMk cId="4025670633" sldId="261"/>
            <ac:spMk id="31" creationId="{AFED09B7-830F-FF94-013B-71561787FE06}"/>
          </ac:spMkLst>
        </pc:spChg>
        <pc:spChg chg="mod">
          <ac:chgData name="齊藤 慎司" userId="e9234c75-22f2-47e3-badd-eb7812da852c" providerId="ADAL" clId="{68BE1F5C-6F01-C441-8639-6471780C4E80}" dt="2025-05-19T02:21:11.266" v="2480" actId="1035"/>
          <ac:spMkLst>
            <pc:docMk/>
            <pc:sldMk cId="4025670633" sldId="261"/>
            <ac:spMk id="32" creationId="{480FBF25-5253-7F8A-B768-0D737E1AB14D}"/>
          </ac:spMkLst>
        </pc:spChg>
        <pc:spChg chg="mod">
          <ac:chgData name="齊藤 慎司" userId="e9234c75-22f2-47e3-badd-eb7812da852c" providerId="ADAL" clId="{68BE1F5C-6F01-C441-8639-6471780C4E80}" dt="2025-05-19T02:41:53.619" v="2532" actId="1035"/>
          <ac:spMkLst>
            <pc:docMk/>
            <pc:sldMk cId="4025670633" sldId="261"/>
            <ac:spMk id="33" creationId="{89F3B91C-8487-F2D5-75DE-DEDF71257117}"/>
          </ac:spMkLst>
        </pc:spChg>
        <pc:cxnChg chg="mod">
          <ac:chgData name="齊藤 慎司" userId="e9234c75-22f2-47e3-badd-eb7812da852c" providerId="ADAL" clId="{68BE1F5C-6F01-C441-8639-6471780C4E80}" dt="2025-05-19T02:21:11.266" v="2480" actId="1035"/>
          <ac:cxnSpMkLst>
            <pc:docMk/>
            <pc:sldMk cId="4025670633" sldId="261"/>
            <ac:cxnSpMk id="5" creationId="{9F6B9796-0510-DC6A-C06C-3A5076473312}"/>
          </ac:cxnSpMkLst>
        </pc:cxnChg>
        <pc:cxnChg chg="mod">
          <ac:chgData name="齊藤 慎司" userId="e9234c75-22f2-47e3-badd-eb7812da852c" providerId="ADAL" clId="{68BE1F5C-6F01-C441-8639-6471780C4E80}" dt="2025-05-19T02:21:11.266" v="2480" actId="1035"/>
          <ac:cxnSpMkLst>
            <pc:docMk/>
            <pc:sldMk cId="4025670633" sldId="261"/>
            <ac:cxnSpMk id="8" creationId="{C9C09D6D-BFD9-9313-1BB2-4D8BCB4A3473}"/>
          </ac:cxnSpMkLst>
        </pc:cxnChg>
        <pc:cxnChg chg="mod">
          <ac:chgData name="齊藤 慎司" userId="e9234c75-22f2-47e3-badd-eb7812da852c" providerId="ADAL" clId="{68BE1F5C-6F01-C441-8639-6471780C4E80}" dt="2025-05-19T02:21:11.266" v="2480" actId="1035"/>
          <ac:cxnSpMkLst>
            <pc:docMk/>
            <pc:sldMk cId="4025670633" sldId="261"/>
            <ac:cxnSpMk id="9" creationId="{8A6DDC31-2E71-A096-3C17-0CE0F682A32D}"/>
          </ac:cxnSpMkLst>
        </pc:cxnChg>
        <pc:cxnChg chg="mod">
          <ac:chgData name="齊藤 慎司" userId="e9234c75-22f2-47e3-badd-eb7812da852c" providerId="ADAL" clId="{68BE1F5C-6F01-C441-8639-6471780C4E80}" dt="2025-05-19T02:21:11.266" v="2480" actId="1035"/>
          <ac:cxnSpMkLst>
            <pc:docMk/>
            <pc:sldMk cId="4025670633" sldId="261"/>
            <ac:cxnSpMk id="13" creationId="{ABBA4D48-985D-7160-47D7-16B4D8E6B622}"/>
          </ac:cxnSpMkLst>
        </pc:cxnChg>
        <pc:cxnChg chg="mod">
          <ac:chgData name="齊藤 慎司" userId="e9234c75-22f2-47e3-badd-eb7812da852c" providerId="ADAL" clId="{68BE1F5C-6F01-C441-8639-6471780C4E80}" dt="2025-05-19T02:21:11.266" v="2480" actId="1035"/>
          <ac:cxnSpMkLst>
            <pc:docMk/>
            <pc:sldMk cId="4025670633" sldId="261"/>
            <ac:cxnSpMk id="24" creationId="{80D62515-FE8F-F4D6-3D23-580295DE227F}"/>
          </ac:cxnSpMkLst>
        </pc:cxnChg>
      </pc:sldChg>
      <pc:sldChg chg="modSp mod">
        <pc:chgData name="齊藤 慎司" userId="e9234c75-22f2-47e3-badd-eb7812da852c" providerId="ADAL" clId="{68BE1F5C-6F01-C441-8639-6471780C4E80}" dt="2025-05-18T22:32:16.254" v="615" actId="1035"/>
        <pc:sldMkLst>
          <pc:docMk/>
          <pc:sldMk cId="1180606985" sldId="262"/>
        </pc:sldMkLst>
        <pc:spChg chg="mod">
          <ac:chgData name="齊藤 慎司" userId="e9234c75-22f2-47e3-badd-eb7812da852c" providerId="ADAL" clId="{68BE1F5C-6F01-C441-8639-6471780C4E80}" dt="2025-05-18T22:26:43.200" v="521" actId="20577"/>
          <ac:spMkLst>
            <pc:docMk/>
            <pc:sldMk cId="1180606985" sldId="262"/>
            <ac:spMk id="4" creationId="{2CAABB10-91A6-3A46-46EC-5452DEC41D14}"/>
          </ac:spMkLst>
        </pc:spChg>
        <pc:spChg chg="mod">
          <ac:chgData name="齊藤 慎司" userId="e9234c75-22f2-47e3-badd-eb7812da852c" providerId="ADAL" clId="{68BE1F5C-6F01-C441-8639-6471780C4E80}" dt="2025-05-18T22:29:00.041" v="543" actId="1035"/>
          <ac:spMkLst>
            <pc:docMk/>
            <pc:sldMk cId="1180606985" sldId="262"/>
            <ac:spMk id="11" creationId="{FB0F1934-A668-47AE-5A0E-5E0D81A8D279}"/>
          </ac:spMkLst>
        </pc:spChg>
        <pc:spChg chg="mod">
          <ac:chgData name="齊藤 慎司" userId="e9234c75-22f2-47e3-badd-eb7812da852c" providerId="ADAL" clId="{68BE1F5C-6F01-C441-8639-6471780C4E80}" dt="2025-05-18T22:29:00.041" v="543" actId="1035"/>
          <ac:spMkLst>
            <pc:docMk/>
            <pc:sldMk cId="1180606985" sldId="262"/>
            <ac:spMk id="21" creationId="{1117AD34-0232-5751-FE0A-1F5B3618D62A}"/>
          </ac:spMkLst>
        </pc:spChg>
        <pc:spChg chg="mod">
          <ac:chgData name="齊藤 慎司" userId="e9234c75-22f2-47e3-badd-eb7812da852c" providerId="ADAL" clId="{68BE1F5C-6F01-C441-8639-6471780C4E80}" dt="2025-05-18T22:29:17.035" v="586" actId="14100"/>
          <ac:spMkLst>
            <pc:docMk/>
            <pc:sldMk cId="1180606985" sldId="262"/>
            <ac:spMk id="39" creationId="{097AB9FF-912C-016E-59DF-379D603E9A5C}"/>
          </ac:spMkLst>
        </pc:spChg>
        <pc:spChg chg="mod">
          <ac:chgData name="齊藤 慎司" userId="e9234c75-22f2-47e3-badd-eb7812da852c" providerId="ADAL" clId="{68BE1F5C-6F01-C441-8639-6471780C4E80}" dt="2025-05-18T22:32:16.254" v="615" actId="1035"/>
          <ac:spMkLst>
            <pc:docMk/>
            <pc:sldMk cId="1180606985" sldId="262"/>
            <ac:spMk id="40" creationId="{7D356B72-6FAD-1919-28B0-F7D8F0311FD7}"/>
          </ac:spMkLst>
        </pc:spChg>
        <pc:spChg chg="mod">
          <ac:chgData name="齊藤 慎司" userId="e9234c75-22f2-47e3-badd-eb7812da852c" providerId="ADAL" clId="{68BE1F5C-6F01-C441-8639-6471780C4E80}" dt="2025-05-18T22:29:00.041" v="543" actId="1035"/>
          <ac:spMkLst>
            <pc:docMk/>
            <pc:sldMk cId="1180606985" sldId="262"/>
            <ac:spMk id="67" creationId="{62432A89-C809-0D6B-47D3-21BADCAA4C4C}"/>
          </ac:spMkLst>
        </pc:spChg>
        <pc:cxnChg chg="mod">
          <ac:chgData name="齊藤 慎司" userId="e9234c75-22f2-47e3-badd-eb7812da852c" providerId="ADAL" clId="{68BE1F5C-6F01-C441-8639-6471780C4E80}" dt="2025-05-18T22:29:00.041" v="543" actId="1035"/>
          <ac:cxnSpMkLst>
            <pc:docMk/>
            <pc:sldMk cId="1180606985" sldId="262"/>
            <ac:cxnSpMk id="31" creationId="{A4E28086-5074-6B40-6366-DABF3B108F4E}"/>
          </ac:cxnSpMkLst>
        </pc:cxnChg>
        <pc:cxnChg chg="mod">
          <ac:chgData name="齊藤 慎司" userId="e9234c75-22f2-47e3-badd-eb7812da852c" providerId="ADAL" clId="{68BE1F5C-6F01-C441-8639-6471780C4E80}" dt="2025-05-18T22:29:00.041" v="543" actId="1035"/>
          <ac:cxnSpMkLst>
            <pc:docMk/>
            <pc:sldMk cId="1180606985" sldId="262"/>
            <ac:cxnSpMk id="36" creationId="{BB57BAF7-8E43-659F-81C0-18D6EB35D9A9}"/>
          </ac:cxnSpMkLst>
        </pc:cxnChg>
        <pc:cxnChg chg="mod">
          <ac:chgData name="齊藤 慎司" userId="e9234c75-22f2-47e3-badd-eb7812da852c" providerId="ADAL" clId="{68BE1F5C-6F01-C441-8639-6471780C4E80}" dt="2025-05-18T22:29:00.041" v="543" actId="1035"/>
          <ac:cxnSpMkLst>
            <pc:docMk/>
            <pc:sldMk cId="1180606985" sldId="262"/>
            <ac:cxnSpMk id="37" creationId="{634FA320-9B4B-9826-E816-92831A436DA8}"/>
          </ac:cxnSpMkLst>
        </pc:cxnChg>
      </pc:sldChg>
      <pc:sldChg chg="del">
        <pc:chgData name="齊藤 慎司" userId="e9234c75-22f2-47e3-badd-eb7812da852c" providerId="ADAL" clId="{68BE1F5C-6F01-C441-8639-6471780C4E80}" dt="2025-05-19T16:07:33.478" v="3853" actId="2696"/>
        <pc:sldMkLst>
          <pc:docMk/>
          <pc:sldMk cId="2291181685" sldId="263"/>
        </pc:sldMkLst>
      </pc:sldChg>
      <pc:sldChg chg="addSp delSp modSp mod modNotesTx">
        <pc:chgData name="齊藤 慎司" userId="e9234c75-22f2-47e3-badd-eb7812da852c" providerId="ADAL" clId="{68BE1F5C-6F01-C441-8639-6471780C4E80}" dt="2025-05-19T16:07:07.460" v="3844" actId="20577"/>
        <pc:sldMkLst>
          <pc:docMk/>
          <pc:sldMk cId="2487971324" sldId="264"/>
        </pc:sldMkLst>
        <pc:spChg chg="add mod">
          <ac:chgData name="齊藤 慎司" userId="e9234c75-22f2-47e3-badd-eb7812da852c" providerId="ADAL" clId="{68BE1F5C-6F01-C441-8639-6471780C4E80}" dt="2025-05-19T15:29:27.354" v="3526" actId="20577"/>
          <ac:spMkLst>
            <pc:docMk/>
            <pc:sldMk cId="2487971324" sldId="264"/>
            <ac:spMk id="2" creationId="{48AED8EE-8140-9C54-4A8F-C8BDA209FF69}"/>
          </ac:spMkLst>
        </pc:spChg>
        <pc:spChg chg="add mod">
          <ac:chgData name="齊藤 慎司" userId="e9234c75-22f2-47e3-badd-eb7812da852c" providerId="ADAL" clId="{68BE1F5C-6F01-C441-8639-6471780C4E80}" dt="2025-05-19T15:24:42.378" v="3467" actId="20577"/>
          <ac:spMkLst>
            <pc:docMk/>
            <pc:sldMk cId="2487971324" sldId="264"/>
            <ac:spMk id="4" creationId="{B7E1EAE1-32ED-632E-B2F4-6AFE50F1F4D2}"/>
          </ac:spMkLst>
        </pc:spChg>
        <pc:spChg chg="mod">
          <ac:chgData name="齊藤 慎司" userId="e9234c75-22f2-47e3-badd-eb7812da852c" providerId="ADAL" clId="{68BE1F5C-6F01-C441-8639-6471780C4E80}" dt="2025-05-18T23:45:43.761" v="974" actId="1036"/>
          <ac:spMkLst>
            <pc:docMk/>
            <pc:sldMk cId="2487971324" sldId="264"/>
            <ac:spMk id="6" creationId="{ED6B9249-31E7-65E0-DC0C-808585BCBC0F}"/>
          </ac:spMkLst>
        </pc:spChg>
        <pc:spChg chg="mod">
          <ac:chgData name="齊藤 慎司" userId="e9234c75-22f2-47e3-badd-eb7812da852c" providerId="ADAL" clId="{68BE1F5C-6F01-C441-8639-6471780C4E80}" dt="2025-05-18T23:58:49.883" v="1251" actId="1036"/>
          <ac:spMkLst>
            <pc:docMk/>
            <pc:sldMk cId="2487971324" sldId="264"/>
            <ac:spMk id="7" creationId="{B9D3C3AA-D610-4B01-7F93-E31AE4349C00}"/>
          </ac:spMkLst>
        </pc:spChg>
        <pc:spChg chg="mod">
          <ac:chgData name="齊藤 慎司" userId="e9234c75-22f2-47e3-badd-eb7812da852c" providerId="ADAL" clId="{68BE1F5C-6F01-C441-8639-6471780C4E80}" dt="2025-05-18T23:58:45.035" v="1242" actId="1035"/>
          <ac:spMkLst>
            <pc:docMk/>
            <pc:sldMk cId="2487971324" sldId="264"/>
            <ac:spMk id="8" creationId="{2A7E4664-1FF0-CC98-A2CB-8988A5D2F2A0}"/>
          </ac:spMkLst>
        </pc:spChg>
        <pc:spChg chg="mod">
          <ac:chgData name="齊藤 慎司" userId="e9234c75-22f2-47e3-badd-eb7812da852c" providerId="ADAL" clId="{68BE1F5C-6F01-C441-8639-6471780C4E80}" dt="2025-05-18T23:58:45.035" v="1242" actId="1035"/>
          <ac:spMkLst>
            <pc:docMk/>
            <pc:sldMk cId="2487971324" sldId="264"/>
            <ac:spMk id="9" creationId="{D9606592-BD2F-E14B-2AFC-390398FE8E8B}"/>
          </ac:spMkLst>
        </pc:spChg>
        <pc:spChg chg="add del mod">
          <ac:chgData name="齊藤 慎司" userId="e9234c75-22f2-47e3-badd-eb7812da852c" providerId="ADAL" clId="{68BE1F5C-6F01-C441-8639-6471780C4E80}" dt="2025-05-19T15:33:06.362" v="3697" actId="478"/>
          <ac:spMkLst>
            <pc:docMk/>
            <pc:sldMk cId="2487971324" sldId="264"/>
            <ac:spMk id="10" creationId="{FE25F05B-0EFA-DB94-41F5-1F0DC1A8ADE1}"/>
          </ac:spMkLst>
        </pc:spChg>
        <pc:spChg chg="mod">
          <ac:chgData name="齊藤 慎司" userId="e9234c75-22f2-47e3-badd-eb7812da852c" providerId="ADAL" clId="{68BE1F5C-6F01-C441-8639-6471780C4E80}" dt="2025-05-18T23:58:45.035" v="1242" actId="1035"/>
          <ac:spMkLst>
            <pc:docMk/>
            <pc:sldMk cId="2487971324" sldId="264"/>
            <ac:spMk id="11" creationId="{7C1EE65F-F8EB-D096-7CFF-06D37D7278C8}"/>
          </ac:spMkLst>
        </pc:spChg>
        <pc:spChg chg="mod">
          <ac:chgData name="齊藤 慎司" userId="e9234c75-22f2-47e3-badd-eb7812da852c" providerId="ADAL" clId="{68BE1F5C-6F01-C441-8639-6471780C4E80}" dt="2025-05-18T23:58:45.035" v="1242" actId="1035"/>
          <ac:spMkLst>
            <pc:docMk/>
            <pc:sldMk cId="2487971324" sldId="264"/>
            <ac:spMk id="12" creationId="{2671BD99-2EA6-99E0-EFB2-B01021551AEA}"/>
          </ac:spMkLst>
        </pc:spChg>
        <pc:spChg chg="mod">
          <ac:chgData name="齊藤 慎司" userId="e9234c75-22f2-47e3-badd-eb7812da852c" providerId="ADAL" clId="{68BE1F5C-6F01-C441-8639-6471780C4E80}" dt="2025-05-18T23:57:21.211" v="1191" actId="1036"/>
          <ac:spMkLst>
            <pc:docMk/>
            <pc:sldMk cId="2487971324" sldId="264"/>
            <ac:spMk id="18" creationId="{F6214FEF-D286-E0CF-D747-7E595794E131}"/>
          </ac:spMkLst>
        </pc:spChg>
        <pc:spChg chg="mod">
          <ac:chgData name="齊藤 慎司" userId="e9234c75-22f2-47e3-badd-eb7812da852c" providerId="ADAL" clId="{68BE1F5C-6F01-C441-8639-6471780C4E80}" dt="2025-05-18T23:58:25.368" v="1227" actId="1036"/>
          <ac:spMkLst>
            <pc:docMk/>
            <pc:sldMk cId="2487971324" sldId="264"/>
            <ac:spMk id="19" creationId="{09A8F3FC-B38B-2782-EF54-F61D9D01BE0D}"/>
          </ac:spMkLst>
        </pc:spChg>
        <pc:spChg chg="mod">
          <ac:chgData name="齊藤 慎司" userId="e9234c75-22f2-47e3-badd-eb7812da852c" providerId="ADAL" clId="{68BE1F5C-6F01-C441-8639-6471780C4E80}" dt="2025-05-18T23:57:21.211" v="1191" actId="1036"/>
          <ac:spMkLst>
            <pc:docMk/>
            <pc:sldMk cId="2487971324" sldId="264"/>
            <ac:spMk id="24" creationId="{355ECFF5-D8D0-BF30-6CAF-4B9D0C60A7D2}"/>
          </ac:spMkLst>
        </pc:spChg>
        <pc:spChg chg="mod">
          <ac:chgData name="齊藤 慎司" userId="e9234c75-22f2-47e3-badd-eb7812da852c" providerId="ADAL" clId="{68BE1F5C-6F01-C441-8639-6471780C4E80}" dt="2025-05-19T01:25:52.039" v="1301" actId="1036"/>
          <ac:spMkLst>
            <pc:docMk/>
            <pc:sldMk cId="2487971324" sldId="264"/>
            <ac:spMk id="31" creationId="{675AA989-3591-8BB0-21D6-7061BE6633D8}"/>
          </ac:spMkLst>
        </pc:spChg>
        <pc:spChg chg="mod">
          <ac:chgData name="齊藤 慎司" userId="e9234c75-22f2-47e3-badd-eb7812da852c" providerId="ADAL" clId="{68BE1F5C-6F01-C441-8639-6471780C4E80}" dt="2025-05-18T23:57:21.211" v="1191" actId="1036"/>
          <ac:spMkLst>
            <pc:docMk/>
            <pc:sldMk cId="2487971324" sldId="264"/>
            <ac:spMk id="32" creationId="{A509A398-E381-A0C0-9F30-459A87B7C296}"/>
          </ac:spMkLst>
        </pc:spChg>
        <pc:spChg chg="mod">
          <ac:chgData name="齊藤 慎司" userId="e9234c75-22f2-47e3-badd-eb7812da852c" providerId="ADAL" clId="{68BE1F5C-6F01-C441-8639-6471780C4E80}" dt="2025-05-18T23:57:21.211" v="1191" actId="1036"/>
          <ac:spMkLst>
            <pc:docMk/>
            <pc:sldMk cId="2487971324" sldId="264"/>
            <ac:spMk id="33" creationId="{4CD2C8CD-27BF-21C7-C736-C4870ABAF8DA}"/>
          </ac:spMkLst>
        </pc:spChg>
        <pc:spChg chg="mod">
          <ac:chgData name="齊藤 慎司" userId="e9234c75-22f2-47e3-badd-eb7812da852c" providerId="ADAL" clId="{68BE1F5C-6F01-C441-8639-6471780C4E80}" dt="2025-05-18T23:57:21.211" v="1191" actId="1036"/>
          <ac:spMkLst>
            <pc:docMk/>
            <pc:sldMk cId="2487971324" sldId="264"/>
            <ac:spMk id="34" creationId="{8B40D33D-4567-7064-413B-267529246A72}"/>
          </ac:spMkLst>
        </pc:spChg>
        <pc:spChg chg="mod">
          <ac:chgData name="齊藤 慎司" userId="e9234c75-22f2-47e3-badd-eb7812da852c" providerId="ADAL" clId="{68BE1F5C-6F01-C441-8639-6471780C4E80}" dt="2025-05-18T23:57:21.211" v="1191" actId="1036"/>
          <ac:spMkLst>
            <pc:docMk/>
            <pc:sldMk cId="2487971324" sldId="264"/>
            <ac:spMk id="35" creationId="{F70FE84F-F4D9-D816-1AED-4BAB620D7C68}"/>
          </ac:spMkLst>
        </pc:spChg>
        <pc:spChg chg="del">
          <ac:chgData name="齊藤 慎司" userId="e9234c75-22f2-47e3-badd-eb7812da852c" providerId="ADAL" clId="{68BE1F5C-6F01-C441-8639-6471780C4E80}" dt="2025-05-18T23:57:13.553" v="1168" actId="478"/>
          <ac:spMkLst>
            <pc:docMk/>
            <pc:sldMk cId="2487971324" sldId="264"/>
            <ac:spMk id="37" creationId="{E732BAB8-96EA-76D6-33B9-6F7F89BFD3FF}"/>
          </ac:spMkLst>
        </pc:spChg>
        <pc:spChg chg="mod">
          <ac:chgData name="齊藤 慎司" userId="e9234c75-22f2-47e3-badd-eb7812da852c" providerId="ADAL" clId="{68BE1F5C-6F01-C441-8639-6471780C4E80}" dt="2025-05-18T23:57:21.211" v="1191" actId="1036"/>
          <ac:spMkLst>
            <pc:docMk/>
            <pc:sldMk cId="2487971324" sldId="264"/>
            <ac:spMk id="39" creationId="{E691E726-FB29-054A-3969-B6ADC93E9F5A}"/>
          </ac:spMkLst>
        </pc:spChg>
        <pc:spChg chg="mod">
          <ac:chgData name="齊藤 慎司" userId="e9234c75-22f2-47e3-badd-eb7812da852c" providerId="ADAL" clId="{68BE1F5C-6F01-C441-8639-6471780C4E80}" dt="2025-05-18T23:57:21.211" v="1191" actId="1036"/>
          <ac:spMkLst>
            <pc:docMk/>
            <pc:sldMk cId="2487971324" sldId="264"/>
            <ac:spMk id="40" creationId="{D7E3F8E5-7034-6F98-8FDF-2D3D47F375D2}"/>
          </ac:spMkLst>
        </pc:spChg>
        <pc:spChg chg="del mod">
          <ac:chgData name="齊藤 慎司" userId="e9234c75-22f2-47e3-badd-eb7812da852c" providerId="ADAL" clId="{68BE1F5C-6F01-C441-8639-6471780C4E80}" dt="2025-05-18T23:58:14.759" v="1214" actId="478"/>
          <ac:spMkLst>
            <pc:docMk/>
            <pc:sldMk cId="2487971324" sldId="264"/>
            <ac:spMk id="45" creationId="{9CFC1301-7E19-9492-B758-83BCB6089830}"/>
          </ac:spMkLst>
        </pc:spChg>
        <pc:spChg chg="mod">
          <ac:chgData name="齊藤 慎司" userId="e9234c75-22f2-47e3-badd-eb7812da852c" providerId="ADAL" clId="{68BE1F5C-6F01-C441-8639-6471780C4E80}" dt="2025-05-18T23:57:21.211" v="1191" actId="1036"/>
          <ac:spMkLst>
            <pc:docMk/>
            <pc:sldMk cId="2487971324" sldId="264"/>
            <ac:spMk id="46" creationId="{42466BE3-D788-7733-0CF9-7995B06D6323}"/>
          </ac:spMkLst>
        </pc:spChg>
        <pc:spChg chg="mod">
          <ac:chgData name="齊藤 慎司" userId="e9234c75-22f2-47e3-badd-eb7812da852c" providerId="ADAL" clId="{68BE1F5C-6F01-C441-8639-6471780C4E80}" dt="2025-05-18T23:57:21.211" v="1191" actId="1036"/>
          <ac:spMkLst>
            <pc:docMk/>
            <pc:sldMk cId="2487971324" sldId="264"/>
            <ac:spMk id="47" creationId="{06C0FB71-1C4F-4677-824C-F7785813D6CD}"/>
          </ac:spMkLst>
        </pc:spChg>
        <pc:picChg chg="mod">
          <ac:chgData name="齊藤 慎司" userId="e9234c75-22f2-47e3-badd-eb7812da852c" providerId="ADAL" clId="{68BE1F5C-6F01-C441-8639-6471780C4E80}" dt="2025-05-18T23:57:21.211" v="1191" actId="1036"/>
          <ac:picMkLst>
            <pc:docMk/>
            <pc:sldMk cId="2487971324" sldId="264"/>
            <ac:picMk id="20" creationId="{ADE0BECC-F5CC-25AC-2959-16A42CA1E26E}"/>
          </ac:picMkLst>
        </pc:picChg>
        <pc:picChg chg="mod">
          <ac:chgData name="齊藤 慎司" userId="e9234c75-22f2-47e3-badd-eb7812da852c" providerId="ADAL" clId="{68BE1F5C-6F01-C441-8639-6471780C4E80}" dt="2025-05-18T23:57:21.211" v="1191" actId="1036"/>
          <ac:picMkLst>
            <pc:docMk/>
            <pc:sldMk cId="2487971324" sldId="264"/>
            <ac:picMk id="22" creationId="{9988BC28-3657-6536-7D36-D04DF8274DEB}"/>
          </ac:picMkLst>
        </pc:picChg>
        <pc:cxnChg chg="mod">
          <ac:chgData name="齊藤 慎司" userId="e9234c75-22f2-47e3-badd-eb7812da852c" providerId="ADAL" clId="{68BE1F5C-6F01-C441-8639-6471780C4E80}" dt="2025-05-18T23:58:45.035" v="1242" actId="1035"/>
          <ac:cxnSpMkLst>
            <pc:docMk/>
            <pc:sldMk cId="2487971324" sldId="264"/>
            <ac:cxnSpMk id="14" creationId="{DF23CF80-549B-BF04-4676-1106F595BED2}"/>
          </ac:cxnSpMkLst>
        </pc:cxnChg>
        <pc:cxnChg chg="mod">
          <ac:chgData name="齊藤 慎司" userId="e9234c75-22f2-47e3-badd-eb7812da852c" providerId="ADAL" clId="{68BE1F5C-6F01-C441-8639-6471780C4E80}" dt="2025-05-18T23:58:45.035" v="1242" actId="1035"/>
          <ac:cxnSpMkLst>
            <pc:docMk/>
            <pc:sldMk cId="2487971324" sldId="264"/>
            <ac:cxnSpMk id="15" creationId="{700AED05-3C2B-6AE3-E6D2-CD1C6A5B29B0}"/>
          </ac:cxnSpMkLst>
        </pc:cxnChg>
        <pc:cxnChg chg="mod">
          <ac:chgData name="齊藤 慎司" userId="e9234c75-22f2-47e3-badd-eb7812da852c" providerId="ADAL" clId="{68BE1F5C-6F01-C441-8639-6471780C4E80}" dt="2025-05-18T23:58:25.368" v="1227" actId="1036"/>
          <ac:cxnSpMkLst>
            <pc:docMk/>
            <pc:sldMk cId="2487971324" sldId="264"/>
            <ac:cxnSpMk id="25" creationId="{C860D21D-A589-C44A-9DE8-3FE3E86EF1DF}"/>
          </ac:cxnSpMkLst>
        </pc:cxnChg>
        <pc:cxnChg chg="mod">
          <ac:chgData name="齊藤 慎司" userId="e9234c75-22f2-47e3-badd-eb7812da852c" providerId="ADAL" clId="{68BE1F5C-6F01-C441-8639-6471780C4E80}" dt="2025-05-18T23:58:25.368" v="1227" actId="1036"/>
          <ac:cxnSpMkLst>
            <pc:docMk/>
            <pc:sldMk cId="2487971324" sldId="264"/>
            <ac:cxnSpMk id="28" creationId="{1D1A83B9-5603-213F-683A-CD782BC4F46E}"/>
          </ac:cxnSpMkLst>
        </pc:cxnChg>
        <pc:cxnChg chg="mod">
          <ac:chgData name="齊藤 慎司" userId="e9234c75-22f2-47e3-badd-eb7812da852c" providerId="ADAL" clId="{68BE1F5C-6F01-C441-8639-6471780C4E80}" dt="2025-05-18T23:57:21.211" v="1191" actId="1036"/>
          <ac:cxnSpMkLst>
            <pc:docMk/>
            <pc:sldMk cId="2487971324" sldId="264"/>
            <ac:cxnSpMk id="48" creationId="{F61A114D-354C-D352-CFDF-77E268B718C9}"/>
          </ac:cxnSpMkLst>
        </pc:cxnChg>
      </pc:sldChg>
      <pc:sldChg chg="addSp delSp modSp mod">
        <pc:chgData name="齊藤 慎司" userId="e9234c75-22f2-47e3-badd-eb7812da852c" providerId="ADAL" clId="{68BE1F5C-6F01-C441-8639-6471780C4E80}" dt="2025-05-18T12:12:57.402" v="127" actId="1076"/>
        <pc:sldMkLst>
          <pc:docMk/>
          <pc:sldMk cId="1949165010" sldId="265"/>
        </pc:sldMkLst>
        <pc:spChg chg="mod">
          <ac:chgData name="齊藤 慎司" userId="e9234c75-22f2-47e3-badd-eb7812da852c" providerId="ADAL" clId="{68BE1F5C-6F01-C441-8639-6471780C4E80}" dt="2025-05-18T12:12:57.402" v="127" actId="1076"/>
          <ac:spMkLst>
            <pc:docMk/>
            <pc:sldMk cId="1949165010" sldId="265"/>
            <ac:spMk id="4" creationId="{3D2F9FAF-4D4A-A720-62CA-7A3B4CB9E433}"/>
          </ac:spMkLst>
        </pc:spChg>
        <pc:spChg chg="mod">
          <ac:chgData name="齊藤 慎司" userId="e9234c75-22f2-47e3-badd-eb7812da852c" providerId="ADAL" clId="{68BE1F5C-6F01-C441-8639-6471780C4E80}" dt="2025-05-18T12:12:57.402" v="127" actId="1076"/>
          <ac:spMkLst>
            <pc:docMk/>
            <pc:sldMk cId="1949165010" sldId="265"/>
            <ac:spMk id="9" creationId="{DB74DF21-73B1-2596-870E-1211C96949C6}"/>
          </ac:spMkLst>
        </pc:spChg>
        <pc:spChg chg="mod">
          <ac:chgData name="齊藤 慎司" userId="e9234c75-22f2-47e3-badd-eb7812da852c" providerId="ADAL" clId="{68BE1F5C-6F01-C441-8639-6471780C4E80}" dt="2025-05-18T12:12:57.402" v="127" actId="1076"/>
          <ac:spMkLst>
            <pc:docMk/>
            <pc:sldMk cId="1949165010" sldId="265"/>
            <ac:spMk id="10" creationId="{67F23870-D5BC-BB96-9C5B-783F4FE0037A}"/>
          </ac:spMkLst>
        </pc:spChg>
        <pc:spChg chg="mod">
          <ac:chgData name="齊藤 慎司" userId="e9234c75-22f2-47e3-badd-eb7812da852c" providerId="ADAL" clId="{68BE1F5C-6F01-C441-8639-6471780C4E80}" dt="2025-05-18T12:12:57.402" v="127" actId="1076"/>
          <ac:spMkLst>
            <pc:docMk/>
            <pc:sldMk cId="1949165010" sldId="265"/>
            <ac:spMk id="11" creationId="{49972F71-5C06-F6BF-4BBF-54BD53B4EEE2}"/>
          </ac:spMkLst>
        </pc:spChg>
        <pc:spChg chg="mod">
          <ac:chgData name="齊藤 慎司" userId="e9234c75-22f2-47e3-badd-eb7812da852c" providerId="ADAL" clId="{68BE1F5C-6F01-C441-8639-6471780C4E80}" dt="2025-05-18T12:12:57.402" v="127" actId="1076"/>
          <ac:spMkLst>
            <pc:docMk/>
            <pc:sldMk cId="1949165010" sldId="265"/>
            <ac:spMk id="14" creationId="{ADC89A83-6969-6301-175B-812AE146DC91}"/>
          </ac:spMkLst>
        </pc:spChg>
        <pc:spChg chg="add del mod">
          <ac:chgData name="齊藤 慎司" userId="e9234c75-22f2-47e3-badd-eb7812da852c" providerId="ADAL" clId="{68BE1F5C-6F01-C441-8639-6471780C4E80}" dt="2025-05-18T12:12:51.686" v="126"/>
          <ac:spMkLst>
            <pc:docMk/>
            <pc:sldMk cId="1949165010" sldId="265"/>
            <ac:spMk id="15" creationId="{F43A3209-F6F5-0746-8889-61E3870DB497}"/>
          </ac:spMkLst>
        </pc:spChg>
        <pc:spChg chg="mod">
          <ac:chgData name="齊藤 慎司" userId="e9234c75-22f2-47e3-badd-eb7812da852c" providerId="ADAL" clId="{68BE1F5C-6F01-C441-8639-6471780C4E80}" dt="2025-05-18T12:12:57.402" v="127" actId="1076"/>
          <ac:spMkLst>
            <pc:docMk/>
            <pc:sldMk cId="1949165010" sldId="265"/>
            <ac:spMk id="16" creationId="{2D882BC5-ABED-97EC-22F6-52882C1DF409}"/>
          </ac:spMkLst>
        </pc:spChg>
        <pc:spChg chg="mod">
          <ac:chgData name="齊藤 慎司" userId="e9234c75-22f2-47e3-badd-eb7812da852c" providerId="ADAL" clId="{68BE1F5C-6F01-C441-8639-6471780C4E80}" dt="2025-05-18T12:12:57.402" v="127" actId="1076"/>
          <ac:spMkLst>
            <pc:docMk/>
            <pc:sldMk cId="1949165010" sldId="265"/>
            <ac:spMk id="17" creationId="{C94D9806-2B31-1C9E-DD25-C2B15EFCF755}"/>
          </ac:spMkLst>
        </pc:spChg>
        <pc:spChg chg="mod">
          <ac:chgData name="齊藤 慎司" userId="e9234c75-22f2-47e3-badd-eb7812da852c" providerId="ADAL" clId="{68BE1F5C-6F01-C441-8639-6471780C4E80}" dt="2025-05-18T12:12:57.402" v="127" actId="1076"/>
          <ac:spMkLst>
            <pc:docMk/>
            <pc:sldMk cId="1949165010" sldId="265"/>
            <ac:spMk id="18" creationId="{478A5C66-7F88-B05F-1644-A69E41384C61}"/>
          </ac:spMkLst>
        </pc:spChg>
        <pc:spChg chg="mod">
          <ac:chgData name="齊藤 慎司" userId="e9234c75-22f2-47e3-badd-eb7812da852c" providerId="ADAL" clId="{68BE1F5C-6F01-C441-8639-6471780C4E80}" dt="2025-05-18T12:12:57.402" v="127" actId="1076"/>
          <ac:spMkLst>
            <pc:docMk/>
            <pc:sldMk cId="1949165010" sldId="265"/>
            <ac:spMk id="19" creationId="{983F45AE-C23E-A9C0-289E-6B0C2C15BF03}"/>
          </ac:spMkLst>
        </pc:spChg>
        <pc:spChg chg="mod">
          <ac:chgData name="齊藤 慎司" userId="e9234c75-22f2-47e3-badd-eb7812da852c" providerId="ADAL" clId="{68BE1F5C-6F01-C441-8639-6471780C4E80}" dt="2025-05-18T12:12:49.387" v="124" actId="1076"/>
          <ac:spMkLst>
            <pc:docMk/>
            <pc:sldMk cId="1949165010" sldId="265"/>
            <ac:spMk id="21" creationId="{3DB018AC-6F05-8EDD-0E5B-431FD937B090}"/>
          </ac:spMkLst>
        </pc:spChg>
        <pc:spChg chg="mod">
          <ac:chgData name="齊藤 慎司" userId="e9234c75-22f2-47e3-badd-eb7812da852c" providerId="ADAL" clId="{68BE1F5C-6F01-C441-8639-6471780C4E80}" dt="2025-05-18T12:12:57.402" v="127" actId="1076"/>
          <ac:spMkLst>
            <pc:docMk/>
            <pc:sldMk cId="1949165010" sldId="265"/>
            <ac:spMk id="22" creationId="{4FE9A2F9-BDFF-E364-FF1A-90B60480F3BF}"/>
          </ac:spMkLst>
        </pc:spChg>
        <pc:spChg chg="mod">
          <ac:chgData name="齊藤 慎司" userId="e9234c75-22f2-47e3-badd-eb7812da852c" providerId="ADAL" clId="{68BE1F5C-6F01-C441-8639-6471780C4E80}" dt="2025-05-18T12:12:57.402" v="127" actId="1076"/>
          <ac:spMkLst>
            <pc:docMk/>
            <pc:sldMk cId="1949165010" sldId="265"/>
            <ac:spMk id="23" creationId="{3270009F-FAD5-F638-8F42-EF34785B48C1}"/>
          </ac:spMkLst>
        </pc:spChg>
        <pc:spChg chg="mod">
          <ac:chgData name="齊藤 慎司" userId="e9234c75-22f2-47e3-badd-eb7812da852c" providerId="ADAL" clId="{68BE1F5C-6F01-C441-8639-6471780C4E80}" dt="2025-05-18T12:12:57.402" v="127" actId="1076"/>
          <ac:spMkLst>
            <pc:docMk/>
            <pc:sldMk cId="1949165010" sldId="265"/>
            <ac:spMk id="24" creationId="{47038261-4B52-EE5A-B529-73965ED185F8}"/>
          </ac:spMkLst>
        </pc:spChg>
        <pc:cxnChg chg="mod">
          <ac:chgData name="齊藤 慎司" userId="e9234c75-22f2-47e3-badd-eb7812da852c" providerId="ADAL" clId="{68BE1F5C-6F01-C441-8639-6471780C4E80}" dt="2025-05-18T12:12:57.402" v="127" actId="1076"/>
          <ac:cxnSpMkLst>
            <pc:docMk/>
            <pc:sldMk cId="1949165010" sldId="265"/>
            <ac:cxnSpMk id="5" creationId="{80A0CA52-8EC3-F4C6-F9E8-CB3D8863EB04}"/>
          </ac:cxnSpMkLst>
        </pc:cxnChg>
        <pc:cxnChg chg="mod">
          <ac:chgData name="齊藤 慎司" userId="e9234c75-22f2-47e3-badd-eb7812da852c" providerId="ADAL" clId="{68BE1F5C-6F01-C441-8639-6471780C4E80}" dt="2025-05-18T12:12:57.402" v="127" actId="1076"/>
          <ac:cxnSpMkLst>
            <pc:docMk/>
            <pc:sldMk cId="1949165010" sldId="265"/>
            <ac:cxnSpMk id="6" creationId="{2EE51E6A-7356-79F1-F87F-BD674C584BF9}"/>
          </ac:cxnSpMkLst>
        </pc:cxnChg>
        <pc:cxnChg chg="mod">
          <ac:chgData name="齊藤 慎司" userId="e9234c75-22f2-47e3-badd-eb7812da852c" providerId="ADAL" clId="{68BE1F5C-6F01-C441-8639-6471780C4E80}" dt="2025-05-18T12:12:57.402" v="127" actId="1076"/>
          <ac:cxnSpMkLst>
            <pc:docMk/>
            <pc:sldMk cId="1949165010" sldId="265"/>
            <ac:cxnSpMk id="7" creationId="{61A594B1-0325-6380-6C3E-A904A7828091}"/>
          </ac:cxnSpMkLst>
        </pc:cxnChg>
        <pc:cxnChg chg="mod">
          <ac:chgData name="齊藤 慎司" userId="e9234c75-22f2-47e3-badd-eb7812da852c" providerId="ADAL" clId="{68BE1F5C-6F01-C441-8639-6471780C4E80}" dt="2025-05-18T12:12:57.402" v="127" actId="1076"/>
          <ac:cxnSpMkLst>
            <pc:docMk/>
            <pc:sldMk cId="1949165010" sldId="265"/>
            <ac:cxnSpMk id="8" creationId="{A430B1A6-227D-12C1-21E4-DF8A62306065}"/>
          </ac:cxnSpMkLst>
        </pc:cxnChg>
        <pc:cxnChg chg="mod">
          <ac:chgData name="齊藤 慎司" userId="e9234c75-22f2-47e3-badd-eb7812da852c" providerId="ADAL" clId="{68BE1F5C-6F01-C441-8639-6471780C4E80}" dt="2025-05-18T12:12:57.402" v="127" actId="1076"/>
          <ac:cxnSpMkLst>
            <pc:docMk/>
            <pc:sldMk cId="1949165010" sldId="265"/>
            <ac:cxnSpMk id="12" creationId="{7FBCB492-A208-4853-3842-E8FBB1938BAD}"/>
          </ac:cxnSpMkLst>
        </pc:cxnChg>
        <pc:cxnChg chg="mod">
          <ac:chgData name="齊藤 慎司" userId="e9234c75-22f2-47e3-badd-eb7812da852c" providerId="ADAL" clId="{68BE1F5C-6F01-C441-8639-6471780C4E80}" dt="2025-05-18T12:12:57.402" v="127" actId="1076"/>
          <ac:cxnSpMkLst>
            <pc:docMk/>
            <pc:sldMk cId="1949165010" sldId="265"/>
            <ac:cxnSpMk id="13" creationId="{5C2EFE83-D95C-1DBD-9E7B-373D0846A92F}"/>
          </ac:cxnSpMkLst>
        </pc:cxnChg>
      </pc:sldChg>
      <pc:sldChg chg="addSp delSp modSp mod">
        <pc:chgData name="齊藤 慎司" userId="e9234c75-22f2-47e3-badd-eb7812da852c" providerId="ADAL" clId="{68BE1F5C-6F01-C441-8639-6471780C4E80}" dt="2025-05-19T02:04:32.343" v="2149" actId="1035"/>
        <pc:sldMkLst>
          <pc:docMk/>
          <pc:sldMk cId="1329198567" sldId="266"/>
        </pc:sldMkLst>
        <pc:spChg chg="del">
          <ac:chgData name="齊藤 慎司" userId="e9234c75-22f2-47e3-badd-eb7812da852c" providerId="ADAL" clId="{68BE1F5C-6F01-C441-8639-6471780C4E80}" dt="2025-05-19T01:39:16.606" v="1397" actId="478"/>
          <ac:spMkLst>
            <pc:docMk/>
            <pc:sldMk cId="1329198567" sldId="266"/>
            <ac:spMk id="4" creationId="{66702272-DAB0-0274-4C72-B805D01A6301}"/>
          </ac:spMkLst>
        </pc:spChg>
        <pc:spChg chg="del">
          <ac:chgData name="齊藤 慎司" userId="e9234c75-22f2-47e3-badd-eb7812da852c" providerId="ADAL" clId="{68BE1F5C-6F01-C441-8639-6471780C4E80}" dt="2025-05-19T01:39:16.606" v="1397" actId="478"/>
          <ac:spMkLst>
            <pc:docMk/>
            <pc:sldMk cId="1329198567" sldId="266"/>
            <ac:spMk id="5" creationId="{B4536576-2723-D771-7EF9-FC6DC4061BAC}"/>
          </ac:spMkLst>
        </pc:spChg>
        <pc:spChg chg="del">
          <ac:chgData name="齊藤 慎司" userId="e9234c75-22f2-47e3-badd-eb7812da852c" providerId="ADAL" clId="{68BE1F5C-6F01-C441-8639-6471780C4E80}" dt="2025-05-19T01:39:16.606" v="1397" actId="478"/>
          <ac:spMkLst>
            <pc:docMk/>
            <pc:sldMk cId="1329198567" sldId="266"/>
            <ac:spMk id="6" creationId="{90821E10-6568-626A-0C0A-BEFA0736C069}"/>
          </ac:spMkLst>
        </pc:spChg>
        <pc:spChg chg="del">
          <ac:chgData name="齊藤 慎司" userId="e9234c75-22f2-47e3-badd-eb7812da852c" providerId="ADAL" clId="{68BE1F5C-6F01-C441-8639-6471780C4E80}" dt="2025-05-19T01:39:16.606" v="1397" actId="478"/>
          <ac:spMkLst>
            <pc:docMk/>
            <pc:sldMk cId="1329198567" sldId="266"/>
            <ac:spMk id="7" creationId="{BCBD8CDD-C11A-0474-863D-AD509662A0ED}"/>
          </ac:spMkLst>
        </pc:spChg>
        <pc:spChg chg="del">
          <ac:chgData name="齊藤 慎司" userId="e9234c75-22f2-47e3-badd-eb7812da852c" providerId="ADAL" clId="{68BE1F5C-6F01-C441-8639-6471780C4E80}" dt="2025-05-19T01:39:16.606" v="1397" actId="478"/>
          <ac:spMkLst>
            <pc:docMk/>
            <pc:sldMk cId="1329198567" sldId="266"/>
            <ac:spMk id="8" creationId="{BA84883D-4D2F-583A-3FB8-EFFD07B1BD0B}"/>
          </ac:spMkLst>
        </pc:spChg>
        <pc:spChg chg="del">
          <ac:chgData name="齊藤 慎司" userId="e9234c75-22f2-47e3-badd-eb7812da852c" providerId="ADAL" clId="{68BE1F5C-6F01-C441-8639-6471780C4E80}" dt="2025-05-19T01:39:16.606" v="1397" actId="478"/>
          <ac:spMkLst>
            <pc:docMk/>
            <pc:sldMk cId="1329198567" sldId="266"/>
            <ac:spMk id="9" creationId="{1F605F33-4F40-3867-F3D9-E5678B862837}"/>
          </ac:spMkLst>
        </pc:spChg>
        <pc:spChg chg="del">
          <ac:chgData name="齊藤 慎司" userId="e9234c75-22f2-47e3-badd-eb7812da852c" providerId="ADAL" clId="{68BE1F5C-6F01-C441-8639-6471780C4E80}" dt="2025-05-19T01:39:16.606" v="1397" actId="478"/>
          <ac:spMkLst>
            <pc:docMk/>
            <pc:sldMk cId="1329198567" sldId="266"/>
            <ac:spMk id="10" creationId="{E752FA55-F37D-7F02-AFD2-E8FF442D63EE}"/>
          </ac:spMkLst>
        </pc:spChg>
        <pc:spChg chg="mod">
          <ac:chgData name="齊藤 慎司" userId="e9234c75-22f2-47e3-badd-eb7812da852c" providerId="ADAL" clId="{68BE1F5C-6F01-C441-8639-6471780C4E80}" dt="2025-05-19T02:04:32.343" v="2149" actId="1035"/>
          <ac:spMkLst>
            <pc:docMk/>
            <pc:sldMk cId="1329198567" sldId="266"/>
            <ac:spMk id="11" creationId="{5FAFFEC9-7C3B-316E-31D1-EFB02712251D}"/>
          </ac:spMkLst>
        </pc:spChg>
        <pc:spChg chg="add del mod">
          <ac:chgData name="齊藤 慎司" userId="e9234c75-22f2-47e3-badd-eb7812da852c" providerId="ADAL" clId="{68BE1F5C-6F01-C441-8639-6471780C4E80}" dt="2025-05-19T01:48:58.792" v="1645" actId="478"/>
          <ac:spMkLst>
            <pc:docMk/>
            <pc:sldMk cId="1329198567" sldId="266"/>
            <ac:spMk id="13" creationId="{B4E8CB4D-9067-5AD3-6E37-9E704D3D2FF3}"/>
          </ac:spMkLst>
        </pc:spChg>
        <pc:spChg chg="del">
          <ac:chgData name="齊藤 慎司" userId="e9234c75-22f2-47e3-badd-eb7812da852c" providerId="ADAL" clId="{68BE1F5C-6F01-C441-8639-6471780C4E80}" dt="2025-05-19T01:39:18.370" v="1398" actId="478"/>
          <ac:spMkLst>
            <pc:docMk/>
            <pc:sldMk cId="1329198567" sldId="266"/>
            <ac:spMk id="14" creationId="{D8656F7E-9466-9FAE-37D5-F0891C6F9F74}"/>
          </ac:spMkLst>
        </pc:spChg>
        <pc:spChg chg="mod">
          <ac:chgData name="齊藤 慎司" userId="e9234c75-22f2-47e3-badd-eb7812da852c" providerId="ADAL" clId="{68BE1F5C-6F01-C441-8639-6471780C4E80}" dt="2025-05-19T02:04:24.959" v="2144" actId="1035"/>
          <ac:spMkLst>
            <pc:docMk/>
            <pc:sldMk cId="1329198567" sldId="266"/>
            <ac:spMk id="15" creationId="{57A94A2A-DAAF-FAAC-9436-5A1FE12C19CB}"/>
          </ac:spMkLst>
        </pc:spChg>
        <pc:spChg chg="del">
          <ac:chgData name="齊藤 慎司" userId="e9234c75-22f2-47e3-badd-eb7812da852c" providerId="ADAL" clId="{68BE1F5C-6F01-C441-8639-6471780C4E80}" dt="2025-05-19T01:39:16.606" v="1397" actId="478"/>
          <ac:spMkLst>
            <pc:docMk/>
            <pc:sldMk cId="1329198567" sldId="266"/>
            <ac:spMk id="16" creationId="{BF03A438-C23F-3EB3-8807-044E8F12F566}"/>
          </ac:spMkLst>
        </pc:spChg>
        <pc:spChg chg="del">
          <ac:chgData name="齊藤 慎司" userId="e9234c75-22f2-47e3-badd-eb7812da852c" providerId="ADAL" clId="{68BE1F5C-6F01-C441-8639-6471780C4E80}" dt="2025-05-19T01:39:16.606" v="1397" actId="478"/>
          <ac:spMkLst>
            <pc:docMk/>
            <pc:sldMk cId="1329198567" sldId="266"/>
            <ac:spMk id="17" creationId="{81556515-7525-602F-7999-356B6FE4D5B3}"/>
          </ac:spMkLst>
        </pc:spChg>
        <pc:spChg chg="add del mod">
          <ac:chgData name="齊藤 慎司" userId="e9234c75-22f2-47e3-badd-eb7812da852c" providerId="ADAL" clId="{68BE1F5C-6F01-C441-8639-6471780C4E80}" dt="2025-05-19T01:48:55.109" v="1642" actId="478"/>
          <ac:spMkLst>
            <pc:docMk/>
            <pc:sldMk cId="1329198567" sldId="266"/>
            <ac:spMk id="18" creationId="{B97E23A8-1819-9C6B-1C22-241AA914B38C}"/>
          </ac:spMkLst>
        </pc:spChg>
        <pc:spChg chg="add del mod">
          <ac:chgData name="齊藤 慎司" userId="e9234c75-22f2-47e3-badd-eb7812da852c" providerId="ADAL" clId="{68BE1F5C-6F01-C441-8639-6471780C4E80}" dt="2025-05-19T01:48:55.109" v="1642" actId="478"/>
          <ac:spMkLst>
            <pc:docMk/>
            <pc:sldMk cId="1329198567" sldId="266"/>
            <ac:spMk id="19" creationId="{CE9A0FFF-A557-8CE2-8EE3-FE69B458E650}"/>
          </ac:spMkLst>
        </pc:spChg>
        <pc:spChg chg="add del mod">
          <ac:chgData name="齊藤 慎司" userId="e9234c75-22f2-47e3-badd-eb7812da852c" providerId="ADAL" clId="{68BE1F5C-6F01-C441-8639-6471780C4E80}" dt="2025-05-19T01:48:55.109" v="1642" actId="478"/>
          <ac:spMkLst>
            <pc:docMk/>
            <pc:sldMk cId="1329198567" sldId="266"/>
            <ac:spMk id="20" creationId="{5BE1D12F-0744-A533-3AF9-DA560717A4E4}"/>
          </ac:spMkLst>
        </pc:spChg>
        <pc:spChg chg="add del mod">
          <ac:chgData name="齊藤 慎司" userId="e9234c75-22f2-47e3-badd-eb7812da852c" providerId="ADAL" clId="{68BE1F5C-6F01-C441-8639-6471780C4E80}" dt="2025-05-19T01:44:29.808" v="1533" actId="478"/>
          <ac:spMkLst>
            <pc:docMk/>
            <pc:sldMk cId="1329198567" sldId="266"/>
            <ac:spMk id="21" creationId="{D5A16041-1060-25C7-FF57-0150684A53D6}"/>
          </ac:spMkLst>
        </pc:spChg>
        <pc:spChg chg="add del mod">
          <ac:chgData name="齊藤 慎司" userId="e9234c75-22f2-47e3-badd-eb7812da852c" providerId="ADAL" clId="{68BE1F5C-6F01-C441-8639-6471780C4E80}" dt="2025-05-19T01:48:55.109" v="1642" actId="478"/>
          <ac:spMkLst>
            <pc:docMk/>
            <pc:sldMk cId="1329198567" sldId="266"/>
            <ac:spMk id="22" creationId="{FF9B5B8D-446A-2C1B-9941-1B3FF2F456D6}"/>
          </ac:spMkLst>
        </pc:spChg>
        <pc:spChg chg="add del mod">
          <ac:chgData name="齊藤 慎司" userId="e9234c75-22f2-47e3-badd-eb7812da852c" providerId="ADAL" clId="{68BE1F5C-6F01-C441-8639-6471780C4E80}" dt="2025-05-19T01:44:21.518" v="1532" actId="478"/>
          <ac:spMkLst>
            <pc:docMk/>
            <pc:sldMk cId="1329198567" sldId="266"/>
            <ac:spMk id="23" creationId="{7B7A40FE-1FE6-9DA6-56F0-F0ABC58D5CB5}"/>
          </ac:spMkLst>
        </pc:spChg>
        <pc:spChg chg="add del mod">
          <ac:chgData name="齊藤 慎司" userId="e9234c75-22f2-47e3-badd-eb7812da852c" providerId="ADAL" clId="{68BE1F5C-6F01-C441-8639-6471780C4E80}" dt="2025-05-19T01:48:58.181" v="1644" actId="478"/>
          <ac:spMkLst>
            <pc:docMk/>
            <pc:sldMk cId="1329198567" sldId="266"/>
            <ac:spMk id="24" creationId="{9C77C837-8904-737A-2BF8-1742903E4FF3}"/>
          </ac:spMkLst>
        </pc:spChg>
        <pc:spChg chg="mod">
          <ac:chgData name="齊藤 慎司" userId="e9234c75-22f2-47e3-badd-eb7812da852c" providerId="ADAL" clId="{68BE1F5C-6F01-C441-8639-6471780C4E80}" dt="2025-05-19T02:04:24.959" v="2144" actId="1035"/>
          <ac:spMkLst>
            <pc:docMk/>
            <pc:sldMk cId="1329198567" sldId="266"/>
            <ac:spMk id="25" creationId="{48D07641-110F-FCEA-83E1-2FA96E064891}"/>
          </ac:spMkLst>
        </pc:spChg>
        <pc:spChg chg="mod">
          <ac:chgData name="齊藤 慎司" userId="e9234c75-22f2-47e3-badd-eb7812da852c" providerId="ADAL" clId="{68BE1F5C-6F01-C441-8639-6471780C4E80}" dt="2025-05-19T02:04:24.959" v="2144" actId="1035"/>
          <ac:spMkLst>
            <pc:docMk/>
            <pc:sldMk cId="1329198567" sldId="266"/>
            <ac:spMk id="26" creationId="{FEBCF3C7-268E-B380-81E0-80A0D9D80268}"/>
          </ac:spMkLst>
        </pc:spChg>
        <pc:spChg chg="mod">
          <ac:chgData name="齊藤 慎司" userId="e9234c75-22f2-47e3-badd-eb7812da852c" providerId="ADAL" clId="{68BE1F5C-6F01-C441-8639-6471780C4E80}" dt="2025-05-19T02:04:24.959" v="2144" actId="1035"/>
          <ac:spMkLst>
            <pc:docMk/>
            <pc:sldMk cId="1329198567" sldId="266"/>
            <ac:spMk id="27" creationId="{7C8865F8-36E5-DB2D-E50E-345F47C82E84}"/>
          </ac:spMkLst>
        </pc:spChg>
        <pc:spChg chg="mod">
          <ac:chgData name="齊藤 慎司" userId="e9234c75-22f2-47e3-badd-eb7812da852c" providerId="ADAL" clId="{68BE1F5C-6F01-C441-8639-6471780C4E80}" dt="2025-05-19T02:04:24.959" v="2144" actId="1035"/>
          <ac:spMkLst>
            <pc:docMk/>
            <pc:sldMk cId="1329198567" sldId="266"/>
            <ac:spMk id="28" creationId="{7A6A552F-D2CF-AC5A-22EE-3FB08E0FEB3D}"/>
          </ac:spMkLst>
        </pc:spChg>
        <pc:spChg chg="mod">
          <ac:chgData name="齊藤 慎司" userId="e9234c75-22f2-47e3-badd-eb7812da852c" providerId="ADAL" clId="{68BE1F5C-6F01-C441-8639-6471780C4E80}" dt="2025-05-19T02:04:24.959" v="2144" actId="1035"/>
          <ac:spMkLst>
            <pc:docMk/>
            <pc:sldMk cId="1329198567" sldId="266"/>
            <ac:spMk id="29" creationId="{A674ABE5-2144-4CDC-D4C8-5040260BC403}"/>
          </ac:spMkLst>
        </pc:spChg>
        <pc:spChg chg="mod">
          <ac:chgData name="齊藤 慎司" userId="e9234c75-22f2-47e3-badd-eb7812da852c" providerId="ADAL" clId="{68BE1F5C-6F01-C441-8639-6471780C4E80}" dt="2025-05-19T02:04:24.959" v="2144" actId="1035"/>
          <ac:spMkLst>
            <pc:docMk/>
            <pc:sldMk cId="1329198567" sldId="266"/>
            <ac:spMk id="30" creationId="{4F36DFDB-9431-E3BB-C8CC-11AE7B65408D}"/>
          </ac:spMkLst>
        </pc:spChg>
        <pc:spChg chg="mod">
          <ac:chgData name="齊藤 慎司" userId="e9234c75-22f2-47e3-badd-eb7812da852c" providerId="ADAL" clId="{68BE1F5C-6F01-C441-8639-6471780C4E80}" dt="2025-05-19T02:04:24.959" v="2144" actId="1035"/>
          <ac:spMkLst>
            <pc:docMk/>
            <pc:sldMk cId="1329198567" sldId="266"/>
            <ac:spMk id="31" creationId="{7260AE8E-368F-B08C-F355-9E3D841B8AF2}"/>
          </ac:spMkLst>
        </pc:spChg>
        <pc:spChg chg="mod">
          <ac:chgData name="齊藤 慎司" userId="e9234c75-22f2-47e3-badd-eb7812da852c" providerId="ADAL" clId="{68BE1F5C-6F01-C441-8639-6471780C4E80}" dt="2025-05-19T02:04:24.959" v="2144" actId="1035"/>
          <ac:spMkLst>
            <pc:docMk/>
            <pc:sldMk cId="1329198567" sldId="266"/>
            <ac:spMk id="32" creationId="{4E1143A9-23DB-AC72-2703-960D58A15EB3}"/>
          </ac:spMkLst>
        </pc:spChg>
        <pc:spChg chg="mod">
          <ac:chgData name="齊藤 慎司" userId="e9234c75-22f2-47e3-badd-eb7812da852c" providerId="ADAL" clId="{68BE1F5C-6F01-C441-8639-6471780C4E80}" dt="2025-05-19T02:04:24.959" v="2144" actId="1035"/>
          <ac:spMkLst>
            <pc:docMk/>
            <pc:sldMk cId="1329198567" sldId="266"/>
            <ac:spMk id="33" creationId="{0A31F620-99D9-9CD3-C091-5262638F01A1}"/>
          </ac:spMkLst>
        </pc:spChg>
        <pc:spChg chg="mod">
          <ac:chgData name="齊藤 慎司" userId="e9234c75-22f2-47e3-badd-eb7812da852c" providerId="ADAL" clId="{68BE1F5C-6F01-C441-8639-6471780C4E80}" dt="2025-05-19T02:04:24.959" v="2144" actId="1035"/>
          <ac:spMkLst>
            <pc:docMk/>
            <pc:sldMk cId="1329198567" sldId="266"/>
            <ac:spMk id="34" creationId="{B8D0806C-0142-45CB-AC11-87D30745AD2C}"/>
          </ac:spMkLst>
        </pc:spChg>
        <pc:spChg chg="mod">
          <ac:chgData name="齊藤 慎司" userId="e9234c75-22f2-47e3-badd-eb7812da852c" providerId="ADAL" clId="{68BE1F5C-6F01-C441-8639-6471780C4E80}" dt="2025-05-19T02:04:24.959" v="2144" actId="1035"/>
          <ac:spMkLst>
            <pc:docMk/>
            <pc:sldMk cId="1329198567" sldId="266"/>
            <ac:spMk id="35" creationId="{4AB0ABAB-D787-1B39-6200-DBCD4631F6FB}"/>
          </ac:spMkLst>
        </pc:spChg>
        <pc:spChg chg="mod">
          <ac:chgData name="齊藤 慎司" userId="e9234c75-22f2-47e3-badd-eb7812da852c" providerId="ADAL" clId="{68BE1F5C-6F01-C441-8639-6471780C4E80}" dt="2025-05-19T02:04:24.959" v="2144" actId="1035"/>
          <ac:spMkLst>
            <pc:docMk/>
            <pc:sldMk cId="1329198567" sldId="266"/>
            <ac:spMk id="36" creationId="{502440F9-5161-D643-B6EF-2F29D9FB4655}"/>
          </ac:spMkLst>
        </pc:spChg>
        <pc:spChg chg="mod">
          <ac:chgData name="齊藤 慎司" userId="e9234c75-22f2-47e3-badd-eb7812da852c" providerId="ADAL" clId="{68BE1F5C-6F01-C441-8639-6471780C4E80}" dt="2025-05-19T02:04:24.959" v="2144" actId="1035"/>
          <ac:spMkLst>
            <pc:docMk/>
            <pc:sldMk cId="1329198567" sldId="266"/>
            <ac:spMk id="37" creationId="{8520E9AD-BE06-92DE-12F9-E40F5F1425C0}"/>
          </ac:spMkLst>
        </pc:spChg>
        <pc:spChg chg="mod">
          <ac:chgData name="齊藤 慎司" userId="e9234c75-22f2-47e3-badd-eb7812da852c" providerId="ADAL" clId="{68BE1F5C-6F01-C441-8639-6471780C4E80}" dt="2025-05-19T02:04:24.959" v="2144" actId="1035"/>
          <ac:spMkLst>
            <pc:docMk/>
            <pc:sldMk cId="1329198567" sldId="266"/>
            <ac:spMk id="38" creationId="{FC86DEC3-CA86-DEFE-3CBA-EC63A1348BE8}"/>
          </ac:spMkLst>
        </pc:spChg>
        <pc:spChg chg="del">
          <ac:chgData name="齊藤 慎司" userId="e9234c75-22f2-47e3-badd-eb7812da852c" providerId="ADAL" clId="{68BE1F5C-6F01-C441-8639-6471780C4E80}" dt="2025-05-19T01:39:16.606" v="1397" actId="478"/>
          <ac:spMkLst>
            <pc:docMk/>
            <pc:sldMk cId="1329198567" sldId="266"/>
            <ac:spMk id="39" creationId="{9AD68EA1-AC06-84DB-8BA2-842A6215843E}"/>
          </ac:spMkLst>
        </pc:spChg>
        <pc:spChg chg="add del mod">
          <ac:chgData name="齊藤 慎司" userId="e9234c75-22f2-47e3-badd-eb7812da852c" providerId="ADAL" clId="{68BE1F5C-6F01-C441-8639-6471780C4E80}" dt="2025-05-19T01:48:57.171" v="1643" actId="478"/>
          <ac:spMkLst>
            <pc:docMk/>
            <pc:sldMk cId="1329198567" sldId="266"/>
            <ac:spMk id="40" creationId="{0448D2B1-F68C-34CB-9938-D1715584D126}"/>
          </ac:spMkLst>
        </pc:spChg>
        <pc:spChg chg="add del mod">
          <ac:chgData name="齊藤 慎司" userId="e9234c75-22f2-47e3-badd-eb7812da852c" providerId="ADAL" clId="{68BE1F5C-6F01-C441-8639-6471780C4E80}" dt="2025-05-19T01:48:55.109" v="1642" actId="478"/>
          <ac:spMkLst>
            <pc:docMk/>
            <pc:sldMk cId="1329198567" sldId="266"/>
            <ac:spMk id="41" creationId="{9CA220D3-DD4E-0683-5B51-D0758712C1B6}"/>
          </ac:spMkLst>
        </pc:spChg>
        <pc:spChg chg="add del mod">
          <ac:chgData name="齊藤 慎司" userId="e9234c75-22f2-47e3-badd-eb7812da852c" providerId="ADAL" clId="{68BE1F5C-6F01-C441-8639-6471780C4E80}" dt="2025-05-19T01:48:55.109" v="1642" actId="478"/>
          <ac:spMkLst>
            <pc:docMk/>
            <pc:sldMk cId="1329198567" sldId="266"/>
            <ac:spMk id="42" creationId="{469A30DB-7392-8DE3-C3E7-34F495CB7559}"/>
          </ac:spMkLst>
        </pc:spChg>
        <pc:spChg chg="add del mod">
          <ac:chgData name="齊藤 慎司" userId="e9234c75-22f2-47e3-badd-eb7812da852c" providerId="ADAL" clId="{68BE1F5C-6F01-C441-8639-6471780C4E80}" dt="2025-05-19T01:48:55.109" v="1642" actId="478"/>
          <ac:spMkLst>
            <pc:docMk/>
            <pc:sldMk cId="1329198567" sldId="266"/>
            <ac:spMk id="43" creationId="{6F2209B4-CD11-12AB-474C-0DC5156F4EF5}"/>
          </ac:spMkLst>
        </pc:spChg>
        <pc:spChg chg="add mod">
          <ac:chgData name="齊藤 慎司" userId="e9234c75-22f2-47e3-badd-eb7812da852c" providerId="ADAL" clId="{68BE1F5C-6F01-C441-8639-6471780C4E80}" dt="2025-05-19T02:04:24.959" v="2144" actId="1035"/>
          <ac:spMkLst>
            <pc:docMk/>
            <pc:sldMk cId="1329198567" sldId="266"/>
            <ac:spMk id="44" creationId="{F5584D2E-1542-A5A0-036A-73CD1CAEBE6B}"/>
          </ac:spMkLst>
        </pc:spChg>
        <pc:spChg chg="add mod">
          <ac:chgData name="齊藤 慎司" userId="e9234c75-22f2-47e3-badd-eb7812da852c" providerId="ADAL" clId="{68BE1F5C-6F01-C441-8639-6471780C4E80}" dt="2025-05-19T02:04:24.959" v="2144" actId="1035"/>
          <ac:spMkLst>
            <pc:docMk/>
            <pc:sldMk cId="1329198567" sldId="266"/>
            <ac:spMk id="45" creationId="{11ED814E-8FA1-3695-D981-D25C77B96EE6}"/>
          </ac:spMkLst>
        </pc:spChg>
        <pc:spChg chg="add mod">
          <ac:chgData name="齊藤 慎司" userId="e9234c75-22f2-47e3-badd-eb7812da852c" providerId="ADAL" clId="{68BE1F5C-6F01-C441-8639-6471780C4E80}" dt="2025-05-19T02:04:24.959" v="2144" actId="1035"/>
          <ac:spMkLst>
            <pc:docMk/>
            <pc:sldMk cId="1329198567" sldId="266"/>
            <ac:spMk id="46" creationId="{723DC35D-9D51-7160-1118-C287CE5D8E21}"/>
          </ac:spMkLst>
        </pc:spChg>
        <pc:spChg chg="add mod">
          <ac:chgData name="齊藤 慎司" userId="e9234c75-22f2-47e3-badd-eb7812da852c" providerId="ADAL" clId="{68BE1F5C-6F01-C441-8639-6471780C4E80}" dt="2025-05-19T02:04:24.959" v="2144" actId="1035"/>
          <ac:spMkLst>
            <pc:docMk/>
            <pc:sldMk cId="1329198567" sldId="266"/>
            <ac:spMk id="47" creationId="{6F0A79A0-BEDC-B1D1-8F5A-B23A23289B7D}"/>
          </ac:spMkLst>
        </pc:spChg>
        <pc:spChg chg="add del mod">
          <ac:chgData name="齊藤 慎司" userId="e9234c75-22f2-47e3-badd-eb7812da852c" providerId="ADAL" clId="{68BE1F5C-6F01-C441-8639-6471780C4E80}" dt="2025-05-19T02:00:53.996" v="1984" actId="478"/>
          <ac:spMkLst>
            <pc:docMk/>
            <pc:sldMk cId="1329198567" sldId="266"/>
            <ac:spMk id="48" creationId="{ADA05D8A-1AB0-5DA0-EECC-F29ACE16AAE9}"/>
          </ac:spMkLst>
        </pc:spChg>
        <pc:spChg chg="add del mod">
          <ac:chgData name="齊藤 慎司" userId="e9234c75-22f2-47e3-badd-eb7812da852c" providerId="ADAL" clId="{68BE1F5C-6F01-C441-8639-6471780C4E80}" dt="2025-05-19T02:00:53.996" v="1984" actId="478"/>
          <ac:spMkLst>
            <pc:docMk/>
            <pc:sldMk cId="1329198567" sldId="266"/>
            <ac:spMk id="49" creationId="{A71E6640-EDD4-3323-1182-BCBDD4A4D041}"/>
          </ac:spMkLst>
        </pc:spChg>
        <pc:spChg chg="add mod">
          <ac:chgData name="齊藤 慎司" userId="e9234c75-22f2-47e3-badd-eb7812da852c" providerId="ADAL" clId="{68BE1F5C-6F01-C441-8639-6471780C4E80}" dt="2025-05-19T02:04:24.959" v="2144" actId="1035"/>
          <ac:spMkLst>
            <pc:docMk/>
            <pc:sldMk cId="1329198567" sldId="266"/>
            <ac:spMk id="50" creationId="{71487A12-60B6-32F2-BC9C-12A45F1CF1BD}"/>
          </ac:spMkLst>
        </pc:spChg>
        <pc:spChg chg="add mod">
          <ac:chgData name="齊藤 慎司" userId="e9234c75-22f2-47e3-badd-eb7812da852c" providerId="ADAL" clId="{68BE1F5C-6F01-C441-8639-6471780C4E80}" dt="2025-05-19T02:04:24.959" v="2144" actId="1035"/>
          <ac:spMkLst>
            <pc:docMk/>
            <pc:sldMk cId="1329198567" sldId="266"/>
            <ac:spMk id="51" creationId="{EABA6372-BE6A-9215-872E-A44B5244A08C}"/>
          </ac:spMkLst>
        </pc:spChg>
        <pc:spChg chg="add mod">
          <ac:chgData name="齊藤 慎司" userId="e9234c75-22f2-47e3-badd-eb7812da852c" providerId="ADAL" clId="{68BE1F5C-6F01-C441-8639-6471780C4E80}" dt="2025-05-19T02:04:24.959" v="2144" actId="1035"/>
          <ac:spMkLst>
            <pc:docMk/>
            <pc:sldMk cId="1329198567" sldId="266"/>
            <ac:spMk id="54" creationId="{E94CB565-1B40-7A5C-A8E6-466F72845EC9}"/>
          </ac:spMkLst>
        </pc:spChg>
        <pc:spChg chg="add mod">
          <ac:chgData name="齊藤 慎司" userId="e9234c75-22f2-47e3-badd-eb7812da852c" providerId="ADAL" clId="{68BE1F5C-6F01-C441-8639-6471780C4E80}" dt="2025-05-19T02:04:24.959" v="2144" actId="1035"/>
          <ac:spMkLst>
            <pc:docMk/>
            <pc:sldMk cId="1329198567" sldId="266"/>
            <ac:spMk id="55" creationId="{C446D2AB-0748-725B-2B2D-953A15F7A5CA}"/>
          </ac:spMkLst>
        </pc:spChg>
        <pc:cxnChg chg="del mod">
          <ac:chgData name="齊藤 慎司" userId="e9234c75-22f2-47e3-badd-eb7812da852c" providerId="ADAL" clId="{68BE1F5C-6F01-C441-8639-6471780C4E80}" dt="2025-05-19T01:39:16.606" v="1397" actId="478"/>
          <ac:cxnSpMkLst>
            <pc:docMk/>
            <pc:sldMk cId="1329198567" sldId="266"/>
            <ac:cxnSpMk id="12" creationId="{12B6130B-6344-3A85-3C4C-8AF7AAF56BE1}"/>
          </ac:cxnSpMkLst>
        </pc:cxnChg>
        <pc:cxnChg chg="add mod">
          <ac:chgData name="齊藤 慎司" userId="e9234c75-22f2-47e3-badd-eb7812da852c" providerId="ADAL" clId="{68BE1F5C-6F01-C441-8639-6471780C4E80}" dt="2025-05-19T02:04:24.959" v="2144" actId="1035"/>
          <ac:cxnSpMkLst>
            <pc:docMk/>
            <pc:sldMk cId="1329198567" sldId="266"/>
            <ac:cxnSpMk id="53" creationId="{A338B677-1F83-F172-924C-1DEDBCFD3528}"/>
          </ac:cxnSpMkLst>
        </pc:cxnChg>
      </pc:sldChg>
      <pc:sldChg chg="del">
        <pc:chgData name="齊藤 慎司" userId="e9234c75-22f2-47e3-badd-eb7812da852c" providerId="ADAL" clId="{68BE1F5C-6F01-C441-8639-6471780C4E80}" dt="2025-05-19T16:07:33.480" v="3855" actId="2696"/>
        <pc:sldMkLst>
          <pc:docMk/>
          <pc:sldMk cId="2607246156" sldId="267"/>
        </pc:sldMkLst>
      </pc:sldChg>
      <pc:sldChg chg="del">
        <pc:chgData name="齊藤 慎司" userId="e9234c75-22f2-47e3-badd-eb7812da852c" providerId="ADAL" clId="{68BE1F5C-6F01-C441-8639-6471780C4E80}" dt="2025-05-19T16:07:33.481" v="3856" actId="2696"/>
        <pc:sldMkLst>
          <pc:docMk/>
          <pc:sldMk cId="2201586689" sldId="268"/>
        </pc:sldMkLst>
      </pc:sldChg>
      <pc:sldChg chg="addSp modSp mod">
        <pc:chgData name="齊藤 慎司" userId="e9234c75-22f2-47e3-badd-eb7812da852c" providerId="ADAL" clId="{68BE1F5C-6F01-C441-8639-6471780C4E80}" dt="2025-05-19T15:56:22.735" v="3819" actId="20577"/>
        <pc:sldMkLst>
          <pc:docMk/>
          <pc:sldMk cId="922302311" sldId="270"/>
        </pc:sldMkLst>
        <pc:spChg chg="mod">
          <ac:chgData name="齊藤 慎司" userId="e9234c75-22f2-47e3-badd-eb7812da852c" providerId="ADAL" clId="{68BE1F5C-6F01-C441-8639-6471780C4E80}" dt="2025-05-19T15:56:22.735" v="3819" actId="20577"/>
          <ac:spMkLst>
            <pc:docMk/>
            <pc:sldMk cId="922302311" sldId="270"/>
            <ac:spMk id="3" creationId="{1909489F-F830-9F94-C7C5-5FDAF600953F}"/>
          </ac:spMkLst>
        </pc:spChg>
        <pc:spChg chg="add mod">
          <ac:chgData name="齊藤 慎司" userId="e9234c75-22f2-47e3-badd-eb7812da852c" providerId="ADAL" clId="{68BE1F5C-6F01-C441-8639-6471780C4E80}" dt="2025-05-19T02:54:08.093" v="2733" actId="1076"/>
          <ac:spMkLst>
            <pc:docMk/>
            <pc:sldMk cId="922302311" sldId="270"/>
            <ac:spMk id="5" creationId="{DBCAA87E-602C-815B-48CB-22570B60F054}"/>
          </ac:spMkLst>
        </pc:spChg>
      </pc:sldChg>
      <pc:sldChg chg="addSp modSp mod">
        <pc:chgData name="齊藤 慎司" userId="e9234c75-22f2-47e3-badd-eb7812da852c" providerId="ADAL" clId="{68BE1F5C-6F01-C441-8639-6471780C4E80}" dt="2025-05-19T02:52:56.464" v="2720" actId="1076"/>
        <pc:sldMkLst>
          <pc:docMk/>
          <pc:sldMk cId="669869660" sldId="271"/>
        </pc:sldMkLst>
        <pc:spChg chg="add mod">
          <ac:chgData name="齊藤 慎司" userId="e9234c75-22f2-47e3-badd-eb7812da852c" providerId="ADAL" clId="{68BE1F5C-6F01-C441-8639-6471780C4E80}" dt="2025-05-19T02:52:56.464" v="2720" actId="1076"/>
          <ac:spMkLst>
            <pc:docMk/>
            <pc:sldMk cId="669869660" sldId="271"/>
            <ac:spMk id="5" creationId="{9AB2A758-DD5B-F0BE-BE23-E8E69F9F76B4}"/>
          </ac:spMkLst>
        </pc:spChg>
        <pc:spChg chg="mod">
          <ac:chgData name="齊藤 慎司" userId="e9234c75-22f2-47e3-badd-eb7812da852c" providerId="ADAL" clId="{68BE1F5C-6F01-C441-8639-6471780C4E80}" dt="2025-05-19T02:52:01.061" v="2620" actId="1035"/>
          <ac:spMkLst>
            <pc:docMk/>
            <pc:sldMk cId="669869660" sldId="271"/>
            <ac:spMk id="76" creationId="{1DE01529-5DC8-04B7-045D-AB6E80A62181}"/>
          </ac:spMkLst>
        </pc:spChg>
        <pc:spChg chg="mod">
          <ac:chgData name="齊藤 慎司" userId="e9234c75-22f2-47e3-badd-eb7812da852c" providerId="ADAL" clId="{68BE1F5C-6F01-C441-8639-6471780C4E80}" dt="2025-05-19T02:52:01.061" v="2620" actId="1035"/>
          <ac:spMkLst>
            <pc:docMk/>
            <pc:sldMk cId="669869660" sldId="271"/>
            <ac:spMk id="77" creationId="{58105DCD-8E3E-51D1-4702-E16E56E531D5}"/>
          </ac:spMkLst>
        </pc:spChg>
        <pc:spChg chg="mod">
          <ac:chgData name="齊藤 慎司" userId="e9234c75-22f2-47e3-badd-eb7812da852c" providerId="ADAL" clId="{68BE1F5C-6F01-C441-8639-6471780C4E80}" dt="2025-05-19T02:46:09.669" v="2534" actId="1076"/>
          <ac:spMkLst>
            <pc:docMk/>
            <pc:sldMk cId="669869660" sldId="271"/>
            <ac:spMk id="84" creationId="{99AF0208-6D64-E8C1-A3FE-33736291B2BB}"/>
          </ac:spMkLst>
        </pc:spChg>
      </pc:sldChg>
      <pc:sldChg chg="addSp modSp mod">
        <pc:chgData name="齊藤 慎司" userId="e9234c75-22f2-47e3-badd-eb7812da852c" providerId="ADAL" clId="{68BE1F5C-6F01-C441-8639-6471780C4E80}" dt="2025-05-19T15:56:13.308" v="3802" actId="20577"/>
        <pc:sldMkLst>
          <pc:docMk/>
          <pc:sldMk cId="1077767263" sldId="272"/>
        </pc:sldMkLst>
        <pc:spChg chg="mod">
          <ac:chgData name="齊藤 慎司" userId="e9234c75-22f2-47e3-badd-eb7812da852c" providerId="ADAL" clId="{68BE1F5C-6F01-C441-8639-6471780C4E80}" dt="2025-05-19T03:11:34.452" v="2952" actId="1035"/>
          <ac:spMkLst>
            <pc:docMk/>
            <pc:sldMk cId="1077767263" sldId="272"/>
            <ac:spMk id="6" creationId="{E89C5A61-C4C5-B5DC-E079-730AD99FD660}"/>
          </ac:spMkLst>
        </pc:spChg>
        <pc:spChg chg="mod">
          <ac:chgData name="齊藤 慎司" userId="e9234c75-22f2-47e3-badd-eb7812da852c" providerId="ADAL" clId="{68BE1F5C-6F01-C441-8639-6471780C4E80}" dt="2025-05-19T03:11:34.452" v="2952" actId="1035"/>
          <ac:spMkLst>
            <pc:docMk/>
            <pc:sldMk cId="1077767263" sldId="272"/>
            <ac:spMk id="7" creationId="{A7C5ED27-C635-FAB6-374B-2333C55AB932}"/>
          </ac:spMkLst>
        </pc:spChg>
        <pc:spChg chg="mod">
          <ac:chgData name="齊藤 慎司" userId="e9234c75-22f2-47e3-badd-eb7812da852c" providerId="ADAL" clId="{68BE1F5C-6F01-C441-8639-6471780C4E80}" dt="2025-05-19T03:11:34.452" v="2952" actId="1035"/>
          <ac:spMkLst>
            <pc:docMk/>
            <pc:sldMk cId="1077767263" sldId="272"/>
            <ac:spMk id="8" creationId="{9FF93D59-9C03-67A9-BB65-FF223A24FBC9}"/>
          </ac:spMkLst>
        </pc:spChg>
        <pc:spChg chg="mod">
          <ac:chgData name="齊藤 慎司" userId="e9234c75-22f2-47e3-badd-eb7812da852c" providerId="ADAL" clId="{68BE1F5C-6F01-C441-8639-6471780C4E80}" dt="2025-05-19T03:11:34.452" v="2952" actId="1035"/>
          <ac:spMkLst>
            <pc:docMk/>
            <pc:sldMk cId="1077767263" sldId="272"/>
            <ac:spMk id="9" creationId="{94D61925-7561-EEDF-574C-88B5242B7ED0}"/>
          </ac:spMkLst>
        </pc:spChg>
        <pc:spChg chg="mod">
          <ac:chgData name="齊藤 慎司" userId="e9234c75-22f2-47e3-badd-eb7812da852c" providerId="ADAL" clId="{68BE1F5C-6F01-C441-8639-6471780C4E80}" dt="2025-05-19T03:11:34.452" v="2952" actId="1035"/>
          <ac:spMkLst>
            <pc:docMk/>
            <pc:sldMk cId="1077767263" sldId="272"/>
            <ac:spMk id="10" creationId="{EFE04F52-CFC9-A21C-1608-229FDDC7356F}"/>
          </ac:spMkLst>
        </pc:spChg>
        <pc:spChg chg="mod">
          <ac:chgData name="齊藤 慎司" userId="e9234c75-22f2-47e3-badd-eb7812da852c" providerId="ADAL" clId="{68BE1F5C-6F01-C441-8639-6471780C4E80}" dt="2025-05-19T15:56:13.308" v="3802" actId="20577"/>
          <ac:spMkLst>
            <pc:docMk/>
            <pc:sldMk cId="1077767263" sldId="272"/>
            <ac:spMk id="11" creationId="{F7FD95F7-063A-3F4D-038C-6D2C496A9B28}"/>
          </ac:spMkLst>
        </pc:spChg>
        <pc:spChg chg="mod">
          <ac:chgData name="齊藤 慎司" userId="e9234c75-22f2-47e3-badd-eb7812da852c" providerId="ADAL" clId="{68BE1F5C-6F01-C441-8639-6471780C4E80}" dt="2025-05-19T03:11:34.452" v="2952" actId="1035"/>
          <ac:spMkLst>
            <pc:docMk/>
            <pc:sldMk cId="1077767263" sldId="272"/>
            <ac:spMk id="12" creationId="{9B17B632-19BF-07D5-F715-9C4867ECBC36}"/>
          </ac:spMkLst>
        </pc:spChg>
        <pc:spChg chg="mod">
          <ac:chgData name="齊藤 慎司" userId="e9234c75-22f2-47e3-badd-eb7812da852c" providerId="ADAL" clId="{68BE1F5C-6F01-C441-8639-6471780C4E80}" dt="2025-05-19T03:11:34.452" v="2952" actId="1035"/>
          <ac:spMkLst>
            <pc:docMk/>
            <pc:sldMk cId="1077767263" sldId="272"/>
            <ac:spMk id="13" creationId="{DD076958-7A97-A8E2-7C0A-58EA968233E8}"/>
          </ac:spMkLst>
        </pc:spChg>
        <pc:spChg chg="mod">
          <ac:chgData name="齊藤 慎司" userId="e9234c75-22f2-47e3-badd-eb7812da852c" providerId="ADAL" clId="{68BE1F5C-6F01-C441-8639-6471780C4E80}" dt="2025-05-19T03:11:34.452" v="2952" actId="1035"/>
          <ac:spMkLst>
            <pc:docMk/>
            <pc:sldMk cId="1077767263" sldId="272"/>
            <ac:spMk id="14" creationId="{8E0367C2-5242-97D7-579D-6296433660BC}"/>
          </ac:spMkLst>
        </pc:spChg>
        <pc:spChg chg="mod">
          <ac:chgData name="齊藤 慎司" userId="e9234c75-22f2-47e3-badd-eb7812da852c" providerId="ADAL" clId="{68BE1F5C-6F01-C441-8639-6471780C4E80}" dt="2025-05-19T03:09:35.247" v="2755" actId="1035"/>
          <ac:spMkLst>
            <pc:docMk/>
            <pc:sldMk cId="1077767263" sldId="272"/>
            <ac:spMk id="15" creationId="{568E3E64-5E6D-1959-FBCB-38720A718A40}"/>
          </ac:spMkLst>
        </pc:spChg>
        <pc:spChg chg="mod">
          <ac:chgData name="齊藤 慎司" userId="e9234c75-22f2-47e3-badd-eb7812da852c" providerId="ADAL" clId="{68BE1F5C-6F01-C441-8639-6471780C4E80}" dt="2025-05-19T15:01:02.451" v="3443" actId="1035"/>
          <ac:spMkLst>
            <pc:docMk/>
            <pc:sldMk cId="1077767263" sldId="272"/>
            <ac:spMk id="16" creationId="{A80D35C8-81C0-9888-6E7F-080673A7A2D9}"/>
          </ac:spMkLst>
        </pc:spChg>
        <pc:spChg chg="add mod">
          <ac:chgData name="齊藤 慎司" userId="e9234c75-22f2-47e3-badd-eb7812da852c" providerId="ADAL" clId="{68BE1F5C-6F01-C441-8639-6471780C4E80}" dt="2025-05-19T15:00:25.749" v="3440" actId="1076"/>
          <ac:spMkLst>
            <pc:docMk/>
            <pc:sldMk cId="1077767263" sldId="272"/>
            <ac:spMk id="17" creationId="{C740FC9D-1F6A-6F05-34E5-4E56B3DA9DEC}"/>
          </ac:spMkLst>
        </pc:spChg>
        <pc:picChg chg="mod">
          <ac:chgData name="齊藤 慎司" userId="e9234c75-22f2-47e3-badd-eb7812da852c" providerId="ADAL" clId="{68BE1F5C-6F01-C441-8639-6471780C4E80}" dt="2025-05-19T03:11:34.452" v="2952" actId="1035"/>
          <ac:picMkLst>
            <pc:docMk/>
            <pc:sldMk cId="1077767263" sldId="272"/>
            <ac:picMk id="3" creationId="{8FD7A02F-6991-CF2D-D2A3-B7D2CD7E06E4}"/>
          </ac:picMkLst>
        </pc:picChg>
        <pc:picChg chg="mod">
          <ac:chgData name="齊藤 慎司" userId="e9234c75-22f2-47e3-badd-eb7812da852c" providerId="ADAL" clId="{68BE1F5C-6F01-C441-8639-6471780C4E80}" dt="2025-05-19T03:11:34.452" v="2952" actId="1035"/>
          <ac:picMkLst>
            <pc:docMk/>
            <pc:sldMk cId="1077767263" sldId="272"/>
            <ac:picMk id="4" creationId="{8809B8F9-B0B3-BE9E-A9BD-3A515A5CEFE1}"/>
          </ac:picMkLst>
        </pc:picChg>
        <pc:picChg chg="mod">
          <ac:chgData name="齊藤 慎司" userId="e9234c75-22f2-47e3-badd-eb7812da852c" providerId="ADAL" clId="{68BE1F5C-6F01-C441-8639-6471780C4E80}" dt="2025-05-19T03:11:34.452" v="2952" actId="1035"/>
          <ac:picMkLst>
            <pc:docMk/>
            <pc:sldMk cId="1077767263" sldId="272"/>
            <ac:picMk id="5" creationId="{21DF6423-561E-7C2E-4A65-4BF01C308A2C}"/>
          </ac:picMkLst>
        </pc:picChg>
      </pc:sldChg>
      <pc:sldChg chg="addSp modSp mod">
        <pc:chgData name="齊藤 慎司" userId="e9234c75-22f2-47e3-badd-eb7812da852c" providerId="ADAL" clId="{68BE1F5C-6F01-C441-8639-6471780C4E80}" dt="2025-05-19T15:56:00.494" v="3783" actId="20577"/>
        <pc:sldMkLst>
          <pc:docMk/>
          <pc:sldMk cId="867330200" sldId="273"/>
        </pc:sldMkLst>
        <pc:spChg chg="mod">
          <ac:chgData name="齊藤 慎司" userId="e9234c75-22f2-47e3-badd-eb7812da852c" providerId="ADAL" clId="{68BE1F5C-6F01-C441-8639-6471780C4E80}" dt="2025-05-19T15:56:00.494" v="3783" actId="20577"/>
          <ac:spMkLst>
            <pc:docMk/>
            <pc:sldMk cId="867330200" sldId="273"/>
            <ac:spMk id="25" creationId="{44E169F8-2270-A693-D96D-96F78B84757B}"/>
          </ac:spMkLst>
        </pc:spChg>
        <pc:spChg chg="add mod">
          <ac:chgData name="齊藤 慎司" userId="e9234c75-22f2-47e3-badd-eb7812da852c" providerId="ADAL" clId="{68BE1F5C-6F01-C441-8639-6471780C4E80}" dt="2025-05-19T03:15:56.435" v="3005" actId="1076"/>
          <ac:spMkLst>
            <pc:docMk/>
            <pc:sldMk cId="867330200" sldId="273"/>
            <ac:spMk id="31" creationId="{5E2DDBB7-27A5-67A1-B627-0865C830D3EE}"/>
          </ac:spMkLst>
        </pc:spChg>
        <pc:picChg chg="mod">
          <ac:chgData name="齊藤 慎司" userId="e9234c75-22f2-47e3-badd-eb7812da852c" providerId="ADAL" clId="{68BE1F5C-6F01-C441-8639-6471780C4E80}" dt="2025-05-19T03:15:02.487" v="2997" actId="1036"/>
          <ac:picMkLst>
            <pc:docMk/>
            <pc:sldMk cId="867330200" sldId="273"/>
            <ac:picMk id="4" creationId="{81F86898-5F1C-F146-722C-814FBBF2F76F}"/>
          </ac:picMkLst>
        </pc:picChg>
        <pc:picChg chg="mod">
          <ac:chgData name="齊藤 慎司" userId="e9234c75-22f2-47e3-badd-eb7812da852c" providerId="ADAL" clId="{68BE1F5C-6F01-C441-8639-6471780C4E80}" dt="2025-05-19T03:14:54.604" v="2994" actId="1036"/>
          <ac:picMkLst>
            <pc:docMk/>
            <pc:sldMk cId="867330200" sldId="273"/>
            <ac:picMk id="6" creationId="{499FAFAA-4EEB-BEEF-E8C3-0CF49ED68B36}"/>
          </ac:picMkLst>
        </pc:picChg>
        <pc:picChg chg="mod">
          <ac:chgData name="齊藤 慎司" userId="e9234c75-22f2-47e3-badd-eb7812da852c" providerId="ADAL" clId="{68BE1F5C-6F01-C441-8639-6471780C4E80}" dt="2025-05-19T03:14:50.423" v="2993" actId="1036"/>
          <ac:picMkLst>
            <pc:docMk/>
            <pc:sldMk cId="867330200" sldId="273"/>
            <ac:picMk id="7" creationId="{3AD9375E-557A-A326-FD58-A930DAD6C53E}"/>
          </ac:picMkLst>
        </pc:picChg>
        <pc:cxnChg chg="add mod">
          <ac:chgData name="齊藤 慎司" userId="e9234c75-22f2-47e3-badd-eb7812da852c" providerId="ADAL" clId="{68BE1F5C-6F01-C441-8639-6471780C4E80}" dt="2025-05-19T03:14:59.277" v="2996" actId="1038"/>
          <ac:cxnSpMkLst>
            <pc:docMk/>
            <pc:sldMk cId="867330200" sldId="273"/>
            <ac:cxnSpMk id="16" creationId="{465D51AC-DA00-E8D7-4CAF-2304CF0228F3}"/>
          </ac:cxnSpMkLst>
        </pc:cxnChg>
        <pc:cxnChg chg="add mod">
          <ac:chgData name="齊藤 慎司" userId="e9234c75-22f2-47e3-badd-eb7812da852c" providerId="ADAL" clId="{68BE1F5C-6F01-C441-8639-6471780C4E80}" dt="2025-05-19T03:14:36.720" v="2992" actId="554"/>
          <ac:cxnSpMkLst>
            <pc:docMk/>
            <pc:sldMk cId="867330200" sldId="273"/>
            <ac:cxnSpMk id="18" creationId="{4198DE56-3DFD-E673-93D4-A97EFDC92C0D}"/>
          </ac:cxnSpMkLst>
        </pc:cxnChg>
        <pc:cxnChg chg="add mod">
          <ac:chgData name="齊藤 慎司" userId="e9234c75-22f2-47e3-badd-eb7812da852c" providerId="ADAL" clId="{68BE1F5C-6F01-C441-8639-6471780C4E80}" dt="2025-05-19T03:14:36.720" v="2992" actId="554"/>
          <ac:cxnSpMkLst>
            <pc:docMk/>
            <pc:sldMk cId="867330200" sldId="273"/>
            <ac:cxnSpMk id="24" creationId="{311986A7-AA85-5E4F-9EB4-E23A3D2310CD}"/>
          </ac:cxnSpMkLst>
        </pc:cxnChg>
      </pc:sldChg>
      <pc:sldChg chg="addSp delSp modSp mod">
        <pc:chgData name="齊藤 慎司" userId="e9234c75-22f2-47e3-badd-eb7812da852c" providerId="ADAL" clId="{68BE1F5C-6F01-C441-8639-6471780C4E80}" dt="2025-05-19T15:55:31.357" v="3750"/>
        <pc:sldMkLst>
          <pc:docMk/>
          <pc:sldMk cId="2554581844" sldId="274"/>
        </pc:sldMkLst>
        <pc:spChg chg="add mod">
          <ac:chgData name="齊藤 慎司" userId="e9234c75-22f2-47e3-badd-eb7812da852c" providerId="ADAL" clId="{68BE1F5C-6F01-C441-8639-6471780C4E80}" dt="2025-05-19T15:55:31.357" v="3750"/>
          <ac:spMkLst>
            <pc:docMk/>
            <pc:sldMk cId="2554581844" sldId="274"/>
            <ac:spMk id="21" creationId="{7010BCC2-2DC7-BA1B-9B96-54AB28469B45}"/>
          </ac:spMkLst>
        </pc:spChg>
        <pc:spChg chg="del">
          <ac:chgData name="齊藤 慎司" userId="e9234c75-22f2-47e3-badd-eb7812da852c" providerId="ADAL" clId="{68BE1F5C-6F01-C441-8639-6471780C4E80}" dt="2025-05-19T15:55:30.183" v="3749" actId="478"/>
          <ac:spMkLst>
            <pc:docMk/>
            <pc:sldMk cId="2554581844" sldId="274"/>
            <ac:spMk id="27" creationId="{66AB5F62-C413-52B3-4ED4-4692BDFC927B}"/>
          </ac:spMkLst>
        </pc:spChg>
      </pc:sldChg>
      <pc:sldChg chg="addSp modSp mod">
        <pc:chgData name="齊藤 慎司" userId="e9234c75-22f2-47e3-badd-eb7812da852c" providerId="ADAL" clId="{68BE1F5C-6F01-C441-8639-6471780C4E80}" dt="2025-05-19T03:34:02.908" v="3439" actId="1076"/>
        <pc:sldMkLst>
          <pc:docMk/>
          <pc:sldMk cId="1105298571" sldId="275"/>
        </pc:sldMkLst>
        <pc:spChg chg="mod">
          <ac:chgData name="齊藤 慎司" userId="e9234c75-22f2-47e3-badd-eb7812da852c" providerId="ADAL" clId="{68BE1F5C-6F01-C441-8639-6471780C4E80}" dt="2025-05-19T03:28:55.744" v="3277" actId="1036"/>
          <ac:spMkLst>
            <pc:docMk/>
            <pc:sldMk cId="1105298571" sldId="275"/>
            <ac:spMk id="7" creationId="{F2DB9DD3-6B10-D065-291C-0F245B0AD4F4}"/>
          </ac:spMkLst>
        </pc:spChg>
        <pc:spChg chg="mod">
          <ac:chgData name="齊藤 慎司" userId="e9234c75-22f2-47e3-badd-eb7812da852c" providerId="ADAL" clId="{68BE1F5C-6F01-C441-8639-6471780C4E80}" dt="2025-05-19T03:28:55.744" v="3277" actId="1036"/>
          <ac:spMkLst>
            <pc:docMk/>
            <pc:sldMk cId="1105298571" sldId="275"/>
            <ac:spMk id="8" creationId="{6EB81CD9-64F8-1F6E-4E97-90294645616F}"/>
          </ac:spMkLst>
        </pc:spChg>
        <pc:spChg chg="mod">
          <ac:chgData name="齊藤 慎司" userId="e9234c75-22f2-47e3-badd-eb7812da852c" providerId="ADAL" clId="{68BE1F5C-6F01-C441-8639-6471780C4E80}" dt="2025-05-19T03:28:55.744" v="3277" actId="1036"/>
          <ac:spMkLst>
            <pc:docMk/>
            <pc:sldMk cId="1105298571" sldId="275"/>
            <ac:spMk id="9" creationId="{12572DD2-2403-1B62-58A7-739AF6AA5CCC}"/>
          </ac:spMkLst>
        </pc:spChg>
        <pc:spChg chg="mod">
          <ac:chgData name="齊藤 慎司" userId="e9234c75-22f2-47e3-badd-eb7812da852c" providerId="ADAL" clId="{68BE1F5C-6F01-C441-8639-6471780C4E80}" dt="2025-05-19T03:29:13.376" v="3299" actId="1036"/>
          <ac:spMkLst>
            <pc:docMk/>
            <pc:sldMk cId="1105298571" sldId="275"/>
            <ac:spMk id="10" creationId="{41728EB7-FB8D-43D7-2B86-F5F8C58C8A33}"/>
          </ac:spMkLst>
        </pc:spChg>
        <pc:spChg chg="mod">
          <ac:chgData name="齊藤 慎司" userId="e9234c75-22f2-47e3-badd-eb7812da852c" providerId="ADAL" clId="{68BE1F5C-6F01-C441-8639-6471780C4E80}" dt="2025-05-19T03:29:05.376" v="3288" actId="1076"/>
          <ac:spMkLst>
            <pc:docMk/>
            <pc:sldMk cId="1105298571" sldId="275"/>
            <ac:spMk id="14" creationId="{7F574010-C50D-75C0-D2F2-EFCC25A6369E}"/>
          </ac:spMkLst>
        </pc:spChg>
        <pc:spChg chg="mod">
          <ac:chgData name="齊藤 慎司" userId="e9234c75-22f2-47e3-badd-eb7812da852c" providerId="ADAL" clId="{68BE1F5C-6F01-C441-8639-6471780C4E80}" dt="2025-05-19T03:30:57.759" v="3382" actId="115"/>
          <ac:spMkLst>
            <pc:docMk/>
            <pc:sldMk cId="1105298571" sldId="275"/>
            <ac:spMk id="17" creationId="{A1BD7E1C-B01A-E406-4C49-F87B9FC0BA4D}"/>
          </ac:spMkLst>
        </pc:spChg>
        <pc:spChg chg="add mod">
          <ac:chgData name="齊藤 慎司" userId="e9234c75-22f2-47e3-badd-eb7812da852c" providerId="ADAL" clId="{68BE1F5C-6F01-C441-8639-6471780C4E80}" dt="2025-05-19T03:31:49.250" v="3438" actId="20577"/>
          <ac:spMkLst>
            <pc:docMk/>
            <pc:sldMk cId="1105298571" sldId="275"/>
            <ac:spMk id="18" creationId="{A00E1008-87D2-94A9-FDA3-DA6DDE89DB8D}"/>
          </ac:spMkLst>
        </pc:spChg>
        <pc:spChg chg="mod">
          <ac:chgData name="齊藤 慎司" userId="e9234c75-22f2-47e3-badd-eb7812da852c" providerId="ADAL" clId="{68BE1F5C-6F01-C441-8639-6471780C4E80}" dt="2025-05-19T03:29:51.531" v="3308" actId="1036"/>
          <ac:spMkLst>
            <pc:docMk/>
            <pc:sldMk cId="1105298571" sldId="275"/>
            <ac:spMk id="19" creationId="{C1C8CFE3-4D95-2C5F-A42B-F891A432C571}"/>
          </ac:spMkLst>
        </pc:spChg>
        <pc:spChg chg="mod">
          <ac:chgData name="齊藤 慎司" userId="e9234c75-22f2-47e3-badd-eb7812da852c" providerId="ADAL" clId="{68BE1F5C-6F01-C441-8639-6471780C4E80}" dt="2025-05-19T03:34:02.908" v="3439" actId="1076"/>
          <ac:spMkLst>
            <pc:docMk/>
            <pc:sldMk cId="1105298571" sldId="275"/>
            <ac:spMk id="20" creationId="{D66F6B30-EED1-F861-348E-7D42F0CC6991}"/>
          </ac:spMkLst>
        </pc:spChg>
        <pc:spChg chg="mod">
          <ac:chgData name="齊藤 慎司" userId="e9234c75-22f2-47e3-badd-eb7812da852c" providerId="ADAL" clId="{68BE1F5C-6F01-C441-8639-6471780C4E80}" dt="2025-05-19T03:29:42.871" v="3303" actId="1076"/>
          <ac:spMkLst>
            <pc:docMk/>
            <pc:sldMk cId="1105298571" sldId="275"/>
            <ac:spMk id="21" creationId="{30733F85-7180-86B3-72CA-326D466E331D}"/>
          </ac:spMkLst>
        </pc:spChg>
        <pc:spChg chg="mod">
          <ac:chgData name="齊藤 慎司" userId="e9234c75-22f2-47e3-badd-eb7812da852c" providerId="ADAL" clId="{68BE1F5C-6F01-C441-8639-6471780C4E80}" dt="2025-05-19T03:29:18.323" v="3300" actId="1076"/>
          <ac:spMkLst>
            <pc:docMk/>
            <pc:sldMk cId="1105298571" sldId="275"/>
            <ac:spMk id="22" creationId="{958CB355-98BE-1969-2145-CCF0869E8633}"/>
          </ac:spMkLst>
        </pc:spChg>
        <pc:spChg chg="mod">
          <ac:chgData name="齊藤 慎司" userId="e9234c75-22f2-47e3-badd-eb7812da852c" providerId="ADAL" clId="{68BE1F5C-6F01-C441-8639-6471780C4E80}" dt="2025-05-19T03:30:10.372" v="3320" actId="1076"/>
          <ac:spMkLst>
            <pc:docMk/>
            <pc:sldMk cId="1105298571" sldId="275"/>
            <ac:spMk id="23" creationId="{04C7A4A2-8A7C-7576-BF54-7E1E0F683E3E}"/>
          </ac:spMkLst>
        </pc:spChg>
        <pc:picChg chg="mod">
          <ac:chgData name="齊藤 慎司" userId="e9234c75-22f2-47e3-badd-eb7812da852c" providerId="ADAL" clId="{68BE1F5C-6F01-C441-8639-6471780C4E80}" dt="2025-05-19T03:28:55.744" v="3277" actId="1036"/>
          <ac:picMkLst>
            <pc:docMk/>
            <pc:sldMk cId="1105298571" sldId="275"/>
            <ac:picMk id="4" creationId="{3429E08A-19B1-B938-72FB-523221DA9238}"/>
          </ac:picMkLst>
        </pc:picChg>
        <pc:picChg chg="mod">
          <ac:chgData name="齊藤 慎司" userId="e9234c75-22f2-47e3-badd-eb7812da852c" providerId="ADAL" clId="{68BE1F5C-6F01-C441-8639-6471780C4E80}" dt="2025-05-19T03:28:55.744" v="3277" actId="1036"/>
          <ac:picMkLst>
            <pc:docMk/>
            <pc:sldMk cId="1105298571" sldId="275"/>
            <ac:picMk id="5" creationId="{5D77285A-4797-0615-1CC3-C4ED90850901}"/>
          </ac:picMkLst>
        </pc:picChg>
        <pc:picChg chg="mod">
          <ac:chgData name="齊藤 慎司" userId="e9234c75-22f2-47e3-badd-eb7812da852c" providerId="ADAL" clId="{68BE1F5C-6F01-C441-8639-6471780C4E80}" dt="2025-05-19T03:28:55.744" v="3277" actId="1036"/>
          <ac:picMkLst>
            <pc:docMk/>
            <pc:sldMk cId="1105298571" sldId="275"/>
            <ac:picMk id="6" creationId="{C2DBEC96-6632-9BED-5D93-F7896C5834DC}"/>
          </ac:picMkLst>
        </pc:picChg>
        <pc:picChg chg="mod">
          <ac:chgData name="齊藤 慎司" userId="e9234c75-22f2-47e3-badd-eb7812da852c" providerId="ADAL" clId="{68BE1F5C-6F01-C441-8639-6471780C4E80}" dt="2025-05-19T03:29:39.118" v="3302" actId="1076"/>
          <ac:picMkLst>
            <pc:docMk/>
            <pc:sldMk cId="1105298571" sldId="275"/>
            <ac:picMk id="13" creationId="{A7AFEC16-F575-67A7-FAE7-84278A08CD45}"/>
          </ac:picMkLst>
        </pc:picChg>
        <pc:cxnChg chg="mod">
          <ac:chgData name="齊藤 慎司" userId="e9234c75-22f2-47e3-badd-eb7812da852c" providerId="ADAL" clId="{68BE1F5C-6F01-C441-8639-6471780C4E80}" dt="2025-05-19T03:29:13.376" v="3299" actId="1036"/>
          <ac:cxnSpMkLst>
            <pc:docMk/>
            <pc:sldMk cId="1105298571" sldId="275"/>
            <ac:cxnSpMk id="12" creationId="{C98D794F-6031-0F66-2E8C-B0663810CB56}"/>
          </ac:cxnSpMkLst>
        </pc:cxnChg>
        <pc:cxnChg chg="mod">
          <ac:chgData name="齊藤 慎司" userId="e9234c75-22f2-47e3-badd-eb7812da852c" providerId="ADAL" clId="{68BE1F5C-6F01-C441-8639-6471780C4E80}" dt="2025-05-19T03:30:47.703" v="3381" actId="14100"/>
          <ac:cxnSpMkLst>
            <pc:docMk/>
            <pc:sldMk cId="1105298571" sldId="275"/>
            <ac:cxnSpMk id="16" creationId="{4A1E7340-0434-D4CE-3DCA-D5E0B1278263}"/>
          </ac:cxnSpMkLst>
        </pc:cxnChg>
      </pc:sldChg>
      <pc:sldChg chg="del">
        <pc:chgData name="齊藤 慎司" userId="e9234c75-22f2-47e3-badd-eb7812da852c" providerId="ADAL" clId="{68BE1F5C-6F01-C441-8639-6471780C4E80}" dt="2025-05-19T16:07:33.422" v="3849" actId="2696"/>
        <pc:sldMkLst>
          <pc:docMk/>
          <pc:sldMk cId="2341441520" sldId="276"/>
        </pc:sldMkLst>
      </pc:sldChg>
      <pc:sldChg chg="del">
        <pc:chgData name="齊藤 慎司" userId="e9234c75-22f2-47e3-badd-eb7812da852c" providerId="ADAL" clId="{68BE1F5C-6F01-C441-8639-6471780C4E80}" dt="2025-05-19T16:07:33.416" v="3847" actId="2696"/>
        <pc:sldMkLst>
          <pc:docMk/>
          <pc:sldMk cId="945786987" sldId="277"/>
        </pc:sldMkLst>
      </pc:sldChg>
      <pc:sldChg chg="del">
        <pc:chgData name="齊藤 慎司" userId="e9234c75-22f2-47e3-badd-eb7812da852c" providerId="ADAL" clId="{68BE1F5C-6F01-C441-8639-6471780C4E80}" dt="2025-05-19T16:07:33.478" v="3852" actId="2696"/>
        <pc:sldMkLst>
          <pc:docMk/>
          <pc:sldMk cId="2181059324" sldId="278"/>
        </pc:sldMkLst>
      </pc:sldChg>
      <pc:sldChg chg="del">
        <pc:chgData name="齊藤 慎司" userId="e9234c75-22f2-47e3-badd-eb7812da852c" providerId="ADAL" clId="{68BE1F5C-6F01-C441-8639-6471780C4E80}" dt="2025-05-19T16:07:33.415" v="3846" actId="2696"/>
        <pc:sldMkLst>
          <pc:docMk/>
          <pc:sldMk cId="1337656096" sldId="279"/>
        </pc:sldMkLst>
      </pc:sldChg>
      <pc:sldChg chg="del">
        <pc:chgData name="齊藤 慎司" userId="e9234c75-22f2-47e3-badd-eb7812da852c" providerId="ADAL" clId="{68BE1F5C-6F01-C441-8639-6471780C4E80}" dt="2025-05-19T16:07:33.417" v="3848" actId="2696"/>
        <pc:sldMkLst>
          <pc:docMk/>
          <pc:sldMk cId="2603560843" sldId="280"/>
        </pc:sldMkLst>
      </pc:sldChg>
      <pc:sldChg chg="addSp delSp modSp mod">
        <pc:chgData name="齊藤 慎司" userId="e9234c75-22f2-47e3-badd-eb7812da852c" providerId="ADAL" clId="{68BE1F5C-6F01-C441-8639-6471780C4E80}" dt="2025-05-19T15:55:37.545" v="3752"/>
        <pc:sldMkLst>
          <pc:docMk/>
          <pc:sldMk cId="3225561232" sldId="281"/>
        </pc:sldMkLst>
        <pc:spChg chg="add mod">
          <ac:chgData name="齊藤 慎司" userId="e9234c75-22f2-47e3-badd-eb7812da852c" providerId="ADAL" clId="{68BE1F5C-6F01-C441-8639-6471780C4E80}" dt="2025-05-19T15:55:37.545" v="3752"/>
          <ac:spMkLst>
            <pc:docMk/>
            <pc:sldMk cId="3225561232" sldId="281"/>
            <ac:spMk id="17" creationId="{67DFDD73-3540-CF52-A68A-436459274887}"/>
          </ac:spMkLst>
        </pc:spChg>
        <pc:spChg chg="del">
          <ac:chgData name="齊藤 慎司" userId="e9234c75-22f2-47e3-badd-eb7812da852c" providerId="ADAL" clId="{68BE1F5C-6F01-C441-8639-6471780C4E80}" dt="2025-05-19T15:55:36.529" v="3751" actId="478"/>
          <ac:spMkLst>
            <pc:docMk/>
            <pc:sldMk cId="3225561232" sldId="281"/>
            <ac:spMk id="21" creationId="{E7CCB509-130F-29B6-ED52-D6EA4F0291E3}"/>
          </ac:spMkLst>
        </pc:spChg>
        <pc:spChg chg="mod">
          <ac:chgData name="齊藤 慎司" userId="e9234c75-22f2-47e3-badd-eb7812da852c" providerId="ADAL" clId="{68BE1F5C-6F01-C441-8639-6471780C4E80}" dt="2025-05-19T15:45:11.870" v="3714" actId="1076"/>
          <ac:spMkLst>
            <pc:docMk/>
            <pc:sldMk cId="3225561232" sldId="281"/>
            <ac:spMk id="22" creationId="{D6003199-7EC4-DBE2-75A7-22F91C5CE67D}"/>
          </ac:spMkLst>
        </pc:spChg>
      </pc:sldChg>
      <pc:sldChg chg="del">
        <pc:chgData name="齊藤 慎司" userId="e9234c75-22f2-47e3-badd-eb7812da852c" providerId="ADAL" clId="{68BE1F5C-6F01-C441-8639-6471780C4E80}" dt="2025-05-19T16:07:33.455" v="3851" actId="2696"/>
        <pc:sldMkLst>
          <pc:docMk/>
          <pc:sldMk cId="3506753995" sldId="282"/>
        </pc:sldMkLst>
      </pc:sldChg>
      <pc:sldChg chg="del">
        <pc:chgData name="齊藤 慎司" userId="e9234c75-22f2-47e3-badd-eb7812da852c" providerId="ADAL" clId="{68BE1F5C-6F01-C441-8639-6471780C4E80}" dt="2025-05-19T16:07:33.414" v="3845" actId="2696"/>
        <pc:sldMkLst>
          <pc:docMk/>
          <pc:sldMk cId="221628282" sldId="283"/>
        </pc:sldMkLst>
      </pc:sldChg>
      <pc:sldChg chg="addSp modSp add del mod ord">
        <pc:chgData name="齊藤 慎司" userId="e9234c75-22f2-47e3-badd-eb7812da852c" providerId="ADAL" clId="{68BE1F5C-6F01-C441-8639-6471780C4E80}" dt="2025-05-19T16:07:33.450" v="3850" actId="2696"/>
        <pc:sldMkLst>
          <pc:docMk/>
          <pc:sldMk cId="3066136293" sldId="285"/>
        </pc:sldMkLst>
        <pc:spChg chg="add mod">
          <ac:chgData name="齊藤 慎司" userId="e9234c75-22f2-47e3-badd-eb7812da852c" providerId="ADAL" clId="{68BE1F5C-6F01-C441-8639-6471780C4E80}" dt="2025-05-19T01:48:03.483" v="1636"/>
          <ac:spMkLst>
            <pc:docMk/>
            <pc:sldMk cId="3066136293" sldId="285"/>
            <ac:spMk id="13" creationId="{25DBD0C0-DB3D-1491-221C-E7A26520B378}"/>
          </ac:spMkLst>
        </pc:spChg>
        <pc:spChg chg="add mod">
          <ac:chgData name="齊藤 慎司" userId="e9234c75-22f2-47e3-badd-eb7812da852c" providerId="ADAL" clId="{68BE1F5C-6F01-C441-8639-6471780C4E80}" dt="2025-05-19T01:48:03.483" v="1636"/>
          <ac:spMkLst>
            <pc:docMk/>
            <pc:sldMk cId="3066136293" sldId="285"/>
            <ac:spMk id="18" creationId="{49767B62-E417-49D7-A9AA-0FBAF07574C9}"/>
          </ac:spMkLst>
        </pc:spChg>
        <pc:spChg chg="add mod">
          <ac:chgData name="齊藤 慎司" userId="e9234c75-22f2-47e3-badd-eb7812da852c" providerId="ADAL" clId="{68BE1F5C-6F01-C441-8639-6471780C4E80}" dt="2025-05-19T01:48:03.483" v="1636"/>
          <ac:spMkLst>
            <pc:docMk/>
            <pc:sldMk cId="3066136293" sldId="285"/>
            <ac:spMk id="19" creationId="{40995B00-3617-D409-66AF-0429C94D6521}"/>
          </ac:spMkLst>
        </pc:spChg>
        <pc:spChg chg="add mod">
          <ac:chgData name="齊藤 慎司" userId="e9234c75-22f2-47e3-badd-eb7812da852c" providerId="ADAL" clId="{68BE1F5C-6F01-C441-8639-6471780C4E80}" dt="2025-05-19T01:48:03.483" v="1636"/>
          <ac:spMkLst>
            <pc:docMk/>
            <pc:sldMk cId="3066136293" sldId="285"/>
            <ac:spMk id="20" creationId="{9168F10F-CD90-0DFD-6259-80F11D04B2FF}"/>
          </ac:spMkLst>
        </pc:spChg>
        <pc:spChg chg="add mod">
          <ac:chgData name="齊藤 慎司" userId="e9234c75-22f2-47e3-badd-eb7812da852c" providerId="ADAL" clId="{68BE1F5C-6F01-C441-8639-6471780C4E80}" dt="2025-05-19T01:48:03.483" v="1636"/>
          <ac:spMkLst>
            <pc:docMk/>
            <pc:sldMk cId="3066136293" sldId="285"/>
            <ac:spMk id="21" creationId="{D826A339-57E1-532F-6E65-12E68CB9EB3F}"/>
          </ac:spMkLst>
        </pc:spChg>
        <pc:spChg chg="add mod">
          <ac:chgData name="齊藤 慎司" userId="e9234c75-22f2-47e3-badd-eb7812da852c" providerId="ADAL" clId="{68BE1F5C-6F01-C441-8639-6471780C4E80}" dt="2025-05-19T01:48:03.483" v="1636"/>
          <ac:spMkLst>
            <pc:docMk/>
            <pc:sldMk cId="3066136293" sldId="285"/>
            <ac:spMk id="22" creationId="{C8C0A376-07DC-474C-0D70-A8AA4737277E}"/>
          </ac:spMkLst>
        </pc:spChg>
        <pc:spChg chg="add mod">
          <ac:chgData name="齊藤 慎司" userId="e9234c75-22f2-47e3-badd-eb7812da852c" providerId="ADAL" clId="{68BE1F5C-6F01-C441-8639-6471780C4E80}" dt="2025-05-19T01:48:03.483" v="1636"/>
          <ac:spMkLst>
            <pc:docMk/>
            <pc:sldMk cId="3066136293" sldId="285"/>
            <ac:spMk id="23" creationId="{A97D0D9E-EAAC-380E-D54A-3AB00FF99866}"/>
          </ac:spMkLst>
        </pc:spChg>
        <pc:spChg chg="add mod">
          <ac:chgData name="齊藤 慎司" userId="e9234c75-22f2-47e3-badd-eb7812da852c" providerId="ADAL" clId="{68BE1F5C-6F01-C441-8639-6471780C4E80}" dt="2025-05-19T01:48:46.626" v="1641" actId="1076"/>
          <ac:spMkLst>
            <pc:docMk/>
            <pc:sldMk cId="3066136293" sldId="285"/>
            <ac:spMk id="24" creationId="{A34B78D7-039A-1A36-E2D0-B586F5FF961D}"/>
          </ac:spMkLst>
        </pc:spChg>
        <pc:spChg chg="add mod">
          <ac:chgData name="齊藤 慎司" userId="e9234c75-22f2-47e3-badd-eb7812da852c" providerId="ADAL" clId="{68BE1F5C-6F01-C441-8639-6471780C4E80}" dt="2025-05-19T01:48:46.626" v="1641" actId="1076"/>
          <ac:spMkLst>
            <pc:docMk/>
            <pc:sldMk cId="3066136293" sldId="285"/>
            <ac:spMk id="40" creationId="{6A34DABB-1E2C-7485-037E-A6C34BC940CC}"/>
          </ac:spMkLst>
        </pc:spChg>
        <pc:spChg chg="add mod">
          <ac:chgData name="齊藤 慎司" userId="e9234c75-22f2-47e3-badd-eb7812da852c" providerId="ADAL" clId="{68BE1F5C-6F01-C441-8639-6471780C4E80}" dt="2025-05-19T01:48:46.626" v="1641" actId="1076"/>
          <ac:spMkLst>
            <pc:docMk/>
            <pc:sldMk cId="3066136293" sldId="285"/>
            <ac:spMk id="41" creationId="{5C519D3B-6AFC-9179-59BD-6C59D66A493E}"/>
          </ac:spMkLst>
        </pc:spChg>
        <pc:spChg chg="add mod">
          <ac:chgData name="齊藤 慎司" userId="e9234c75-22f2-47e3-badd-eb7812da852c" providerId="ADAL" clId="{68BE1F5C-6F01-C441-8639-6471780C4E80}" dt="2025-05-19T01:48:46.626" v="1641" actId="1076"/>
          <ac:spMkLst>
            <pc:docMk/>
            <pc:sldMk cId="3066136293" sldId="285"/>
            <ac:spMk id="42" creationId="{E04AF3AB-BDD6-1EED-3050-62F11F60EEA5}"/>
          </ac:spMkLst>
        </pc:spChg>
        <pc:spChg chg="add mod">
          <ac:chgData name="齊藤 慎司" userId="e9234c75-22f2-47e3-badd-eb7812da852c" providerId="ADAL" clId="{68BE1F5C-6F01-C441-8639-6471780C4E80}" dt="2025-05-19T01:48:46.626" v="1641" actId="1076"/>
          <ac:spMkLst>
            <pc:docMk/>
            <pc:sldMk cId="3066136293" sldId="285"/>
            <ac:spMk id="43" creationId="{10464AD0-0CF0-4187-3847-7DAE3CA03464}"/>
          </ac:spMkLst>
        </pc:spChg>
        <pc:spChg chg="add mod">
          <ac:chgData name="齊藤 慎司" userId="e9234c75-22f2-47e3-badd-eb7812da852c" providerId="ADAL" clId="{68BE1F5C-6F01-C441-8639-6471780C4E80}" dt="2025-05-19T01:48:46.626" v="1641" actId="1076"/>
          <ac:spMkLst>
            <pc:docMk/>
            <pc:sldMk cId="3066136293" sldId="285"/>
            <ac:spMk id="44" creationId="{4AC35EFC-C941-C8A4-EE4A-5AAA08506014}"/>
          </ac:spMkLst>
        </pc:spChg>
        <pc:spChg chg="add mod">
          <ac:chgData name="齊藤 慎司" userId="e9234c75-22f2-47e3-badd-eb7812da852c" providerId="ADAL" clId="{68BE1F5C-6F01-C441-8639-6471780C4E80}" dt="2025-05-19T01:48:46.626" v="1641" actId="1076"/>
          <ac:spMkLst>
            <pc:docMk/>
            <pc:sldMk cId="3066136293" sldId="285"/>
            <ac:spMk id="45" creationId="{01F62554-ADDF-340A-E4B9-0B7A38F6DE68}"/>
          </ac:spMkLst>
        </pc:spChg>
        <pc:spChg chg="add mod">
          <ac:chgData name="齊藤 慎司" userId="e9234c75-22f2-47e3-badd-eb7812da852c" providerId="ADAL" clId="{68BE1F5C-6F01-C441-8639-6471780C4E80}" dt="2025-05-19T01:48:46.626" v="1641" actId="1076"/>
          <ac:spMkLst>
            <pc:docMk/>
            <pc:sldMk cId="3066136293" sldId="285"/>
            <ac:spMk id="46" creationId="{BDF491F0-AA57-D4F9-87AE-7BEA811AA70E}"/>
          </ac:spMkLst>
        </pc:spChg>
        <pc:spChg chg="add mod">
          <ac:chgData name="齊藤 慎司" userId="e9234c75-22f2-47e3-badd-eb7812da852c" providerId="ADAL" clId="{68BE1F5C-6F01-C441-8639-6471780C4E80}" dt="2025-05-19T01:48:46.626" v="1641" actId="1076"/>
          <ac:spMkLst>
            <pc:docMk/>
            <pc:sldMk cId="3066136293" sldId="285"/>
            <ac:spMk id="47" creationId="{950C0E71-3243-BE7C-1EDA-412BB4709904}"/>
          </ac:spMkLst>
        </pc:spChg>
        <pc:spChg chg="add mod">
          <ac:chgData name="齊藤 慎司" userId="e9234c75-22f2-47e3-badd-eb7812da852c" providerId="ADAL" clId="{68BE1F5C-6F01-C441-8639-6471780C4E80}" dt="2025-05-19T01:48:46.626" v="1641" actId="1076"/>
          <ac:spMkLst>
            <pc:docMk/>
            <pc:sldMk cId="3066136293" sldId="285"/>
            <ac:spMk id="48" creationId="{3C717691-71AE-0D31-DA9E-99DE383138EA}"/>
          </ac:spMkLst>
        </pc:spChg>
      </pc:sldChg>
    </pc:docChg>
  </pc:docChgLst>
  <pc:docChgLst>
    <pc:chgData name="齊藤 慎司" userId="e9234c75-22f2-47e3-badd-eb7812da852c" providerId="ADAL" clId="{6DD8BF3B-4677-8248-ADCA-26574064DFA9}"/>
    <pc:docChg chg="undo custSel addSld delSld modSld sldOrd">
      <pc:chgData name="齊藤 慎司" userId="e9234c75-22f2-47e3-badd-eb7812da852c" providerId="ADAL" clId="{6DD8BF3B-4677-8248-ADCA-26574064DFA9}" dt="2025-05-17T07:27:36.624" v="15340" actId="20577"/>
      <pc:docMkLst>
        <pc:docMk/>
      </pc:docMkLst>
      <pc:sldChg chg="addSp delSp modSp mod modNotesTx">
        <pc:chgData name="齊藤 慎司" userId="e9234c75-22f2-47e3-badd-eb7812da852c" providerId="ADAL" clId="{6DD8BF3B-4677-8248-ADCA-26574064DFA9}" dt="2025-05-17T04:51:31.897" v="10606" actId="20577"/>
        <pc:sldMkLst>
          <pc:docMk/>
          <pc:sldMk cId="2042033932" sldId="256"/>
        </pc:sldMkLst>
        <pc:spChg chg="mod">
          <ac:chgData name="齊藤 慎司" userId="e9234c75-22f2-47e3-badd-eb7812da852c" providerId="ADAL" clId="{6DD8BF3B-4677-8248-ADCA-26574064DFA9}" dt="2025-05-16T07:11:22.517" v="8000" actId="27636"/>
          <ac:spMkLst>
            <pc:docMk/>
            <pc:sldMk cId="2042033932" sldId="256"/>
            <ac:spMk id="3" creationId="{F2D55626-7D4E-ED07-1C20-B27798AD8E5A}"/>
          </ac:spMkLst>
        </pc:spChg>
        <pc:spChg chg="mod">
          <ac:chgData name="齊藤 慎司" userId="e9234c75-22f2-47e3-badd-eb7812da852c" providerId="ADAL" clId="{6DD8BF3B-4677-8248-ADCA-26574064DFA9}" dt="2025-05-16T07:10:28.341" v="7960" actId="20577"/>
          <ac:spMkLst>
            <pc:docMk/>
            <pc:sldMk cId="2042033932" sldId="256"/>
            <ac:spMk id="7" creationId="{CFDADD7F-AC76-A491-D4B6-9A502739C427}"/>
          </ac:spMkLst>
        </pc:spChg>
        <pc:spChg chg="add del mod">
          <ac:chgData name="齊藤 慎司" userId="e9234c75-22f2-47e3-badd-eb7812da852c" providerId="ADAL" clId="{6DD8BF3B-4677-8248-ADCA-26574064DFA9}" dt="2025-05-16T07:10:37.770" v="7962" actId="478"/>
          <ac:spMkLst>
            <pc:docMk/>
            <pc:sldMk cId="2042033932" sldId="256"/>
            <ac:spMk id="8" creationId="{A76AA873-4B66-F335-4EE9-B30343F786AD}"/>
          </ac:spMkLst>
        </pc:spChg>
      </pc:sldChg>
      <pc:sldChg chg="addSp delSp modSp mod">
        <pc:chgData name="齊藤 慎司" userId="e9234c75-22f2-47e3-badd-eb7812da852c" providerId="ADAL" clId="{6DD8BF3B-4677-8248-ADCA-26574064DFA9}" dt="2025-05-17T05:10:42.819" v="10883" actId="20577"/>
        <pc:sldMkLst>
          <pc:docMk/>
          <pc:sldMk cId="1808736305" sldId="257"/>
        </pc:sldMkLst>
        <pc:spChg chg="add mod">
          <ac:chgData name="齊藤 慎司" userId="e9234c75-22f2-47e3-badd-eb7812da852c" providerId="ADAL" clId="{6DD8BF3B-4677-8248-ADCA-26574064DFA9}" dt="2025-05-15T09:59:18.810" v="6752" actId="1036"/>
          <ac:spMkLst>
            <pc:docMk/>
            <pc:sldMk cId="1808736305" sldId="257"/>
            <ac:spMk id="5" creationId="{7A31E47D-DAFC-101E-B7F0-4C5DED8DB8CA}"/>
          </ac:spMkLst>
        </pc:spChg>
        <pc:spChg chg="add mod">
          <ac:chgData name="齊藤 慎司" userId="e9234c75-22f2-47e3-badd-eb7812da852c" providerId="ADAL" clId="{6DD8BF3B-4677-8248-ADCA-26574064DFA9}" dt="2025-05-15T09:59:18.810" v="6752" actId="1036"/>
          <ac:spMkLst>
            <pc:docMk/>
            <pc:sldMk cId="1808736305" sldId="257"/>
            <ac:spMk id="6" creationId="{E4C6B668-C9E6-26EE-D16D-A882F1F55445}"/>
          </ac:spMkLst>
        </pc:spChg>
        <pc:spChg chg="add mod">
          <ac:chgData name="齊藤 慎司" userId="e9234c75-22f2-47e3-badd-eb7812da852c" providerId="ADAL" clId="{6DD8BF3B-4677-8248-ADCA-26574064DFA9}" dt="2025-05-15T09:59:18.810" v="6752" actId="1036"/>
          <ac:spMkLst>
            <pc:docMk/>
            <pc:sldMk cId="1808736305" sldId="257"/>
            <ac:spMk id="11" creationId="{2A094FBD-8706-611B-48C3-130BC863DC8C}"/>
          </ac:spMkLst>
        </pc:spChg>
        <pc:spChg chg="add mod">
          <ac:chgData name="齊藤 慎司" userId="e9234c75-22f2-47e3-badd-eb7812da852c" providerId="ADAL" clId="{6DD8BF3B-4677-8248-ADCA-26574064DFA9}" dt="2025-05-15T09:59:18.810" v="6752" actId="1036"/>
          <ac:spMkLst>
            <pc:docMk/>
            <pc:sldMk cId="1808736305" sldId="257"/>
            <ac:spMk id="12" creationId="{A6922115-5FA4-EDFC-E1AA-A3ED0D946D95}"/>
          </ac:spMkLst>
        </pc:spChg>
        <pc:spChg chg="add mod">
          <ac:chgData name="齊藤 慎司" userId="e9234c75-22f2-47e3-badd-eb7812da852c" providerId="ADAL" clId="{6DD8BF3B-4677-8248-ADCA-26574064DFA9}" dt="2025-05-15T09:59:18.810" v="6752" actId="1036"/>
          <ac:spMkLst>
            <pc:docMk/>
            <pc:sldMk cId="1808736305" sldId="257"/>
            <ac:spMk id="13" creationId="{FBE1C472-7C69-7CCB-538C-5D426DF688BF}"/>
          </ac:spMkLst>
        </pc:spChg>
        <pc:spChg chg="add mod">
          <ac:chgData name="齊藤 慎司" userId="e9234c75-22f2-47e3-badd-eb7812da852c" providerId="ADAL" clId="{6DD8BF3B-4677-8248-ADCA-26574064DFA9}" dt="2025-05-15T09:59:18.810" v="6752" actId="1036"/>
          <ac:spMkLst>
            <pc:docMk/>
            <pc:sldMk cId="1808736305" sldId="257"/>
            <ac:spMk id="14" creationId="{6EB2DCE6-D367-1855-38DE-D4982BF4E1E6}"/>
          </ac:spMkLst>
        </pc:spChg>
        <pc:spChg chg="add mod">
          <ac:chgData name="齊藤 慎司" userId="e9234c75-22f2-47e3-badd-eb7812da852c" providerId="ADAL" clId="{6DD8BF3B-4677-8248-ADCA-26574064DFA9}" dt="2025-05-15T09:59:18.810" v="6752" actId="1036"/>
          <ac:spMkLst>
            <pc:docMk/>
            <pc:sldMk cId="1808736305" sldId="257"/>
            <ac:spMk id="15" creationId="{2C6B8B5B-EAD9-ABCF-0180-D9A6D60500CF}"/>
          </ac:spMkLst>
        </pc:spChg>
        <pc:spChg chg="add mod">
          <ac:chgData name="齊藤 慎司" userId="e9234c75-22f2-47e3-badd-eb7812da852c" providerId="ADAL" clId="{6DD8BF3B-4677-8248-ADCA-26574064DFA9}" dt="2025-05-15T09:59:18.810" v="6752" actId="1036"/>
          <ac:spMkLst>
            <pc:docMk/>
            <pc:sldMk cId="1808736305" sldId="257"/>
            <ac:spMk id="16" creationId="{4554D35B-E695-AA0E-343E-4A51998772F2}"/>
          </ac:spMkLst>
        </pc:spChg>
        <pc:spChg chg="add mod">
          <ac:chgData name="齊藤 慎司" userId="e9234c75-22f2-47e3-badd-eb7812da852c" providerId="ADAL" clId="{6DD8BF3B-4677-8248-ADCA-26574064DFA9}" dt="2025-05-15T09:58:43.316" v="6726" actId="1076"/>
          <ac:spMkLst>
            <pc:docMk/>
            <pc:sldMk cId="1808736305" sldId="257"/>
            <ac:spMk id="18" creationId="{2D83087B-B07A-CAA6-FD78-2624EE6AB7F9}"/>
          </ac:spMkLst>
        </pc:spChg>
        <pc:spChg chg="add mod">
          <ac:chgData name="齊藤 慎司" userId="e9234c75-22f2-47e3-badd-eb7812da852c" providerId="ADAL" clId="{6DD8BF3B-4677-8248-ADCA-26574064DFA9}" dt="2025-05-15T09:59:18.810" v="6752" actId="1036"/>
          <ac:spMkLst>
            <pc:docMk/>
            <pc:sldMk cId="1808736305" sldId="257"/>
            <ac:spMk id="19" creationId="{59311998-F245-0AE5-A361-F527C5E591FE}"/>
          </ac:spMkLst>
        </pc:spChg>
        <pc:spChg chg="add mod">
          <ac:chgData name="齊藤 慎司" userId="e9234c75-22f2-47e3-badd-eb7812da852c" providerId="ADAL" clId="{6DD8BF3B-4677-8248-ADCA-26574064DFA9}" dt="2025-05-15T09:39:43.155" v="6185" actId="1076"/>
          <ac:spMkLst>
            <pc:docMk/>
            <pc:sldMk cId="1808736305" sldId="257"/>
            <ac:spMk id="20" creationId="{59DCC0E3-DE47-25C4-F320-B609A4378E50}"/>
          </ac:spMkLst>
        </pc:spChg>
        <pc:spChg chg="add mod">
          <ac:chgData name="齊藤 慎司" userId="e9234c75-22f2-47e3-badd-eb7812da852c" providerId="ADAL" clId="{6DD8BF3B-4677-8248-ADCA-26574064DFA9}" dt="2025-05-15T09:40:52.893" v="6213" actId="1076"/>
          <ac:spMkLst>
            <pc:docMk/>
            <pc:sldMk cId="1808736305" sldId="257"/>
            <ac:spMk id="21" creationId="{ADEBB5C2-0231-7A94-61DE-49F39571491C}"/>
          </ac:spMkLst>
        </pc:spChg>
        <pc:spChg chg="add mod">
          <ac:chgData name="齊藤 慎司" userId="e9234c75-22f2-47e3-badd-eb7812da852c" providerId="ADAL" clId="{6DD8BF3B-4677-8248-ADCA-26574064DFA9}" dt="2025-05-17T05:10:42.819" v="10883" actId="20577"/>
          <ac:spMkLst>
            <pc:docMk/>
            <pc:sldMk cId="1808736305" sldId="257"/>
            <ac:spMk id="22" creationId="{25015E59-7C6F-63EC-0683-E057E8916A16}"/>
          </ac:spMkLst>
        </pc:spChg>
        <pc:spChg chg="add mod">
          <ac:chgData name="齊藤 慎司" userId="e9234c75-22f2-47e3-badd-eb7812da852c" providerId="ADAL" clId="{6DD8BF3B-4677-8248-ADCA-26574064DFA9}" dt="2025-05-15T09:50:49.436" v="6531" actId="1076"/>
          <ac:spMkLst>
            <pc:docMk/>
            <pc:sldMk cId="1808736305" sldId="257"/>
            <ac:spMk id="23" creationId="{444751DA-8268-6133-5D6F-74DEE9A45DFE}"/>
          </ac:spMkLst>
        </pc:spChg>
        <pc:spChg chg="add mod">
          <ac:chgData name="齊藤 慎司" userId="e9234c75-22f2-47e3-badd-eb7812da852c" providerId="ADAL" clId="{6DD8BF3B-4677-8248-ADCA-26574064DFA9}" dt="2025-05-15T09:50:49.436" v="6531" actId="1076"/>
          <ac:spMkLst>
            <pc:docMk/>
            <pc:sldMk cId="1808736305" sldId="257"/>
            <ac:spMk id="24" creationId="{B2BA1E4D-156A-127B-0A0D-2742CC9F1EBC}"/>
          </ac:spMkLst>
        </pc:spChg>
        <pc:spChg chg="add mod">
          <ac:chgData name="齊藤 慎司" userId="e9234c75-22f2-47e3-badd-eb7812da852c" providerId="ADAL" clId="{6DD8BF3B-4677-8248-ADCA-26574064DFA9}" dt="2025-05-15T09:54:27.039" v="6685" actId="20577"/>
          <ac:spMkLst>
            <pc:docMk/>
            <pc:sldMk cId="1808736305" sldId="257"/>
            <ac:spMk id="26" creationId="{41BB0962-F76B-87F6-01D9-9E66A95E3D5A}"/>
          </ac:spMkLst>
        </pc:spChg>
        <pc:spChg chg="add mod">
          <ac:chgData name="齊藤 慎司" userId="e9234c75-22f2-47e3-badd-eb7812da852c" providerId="ADAL" clId="{6DD8BF3B-4677-8248-ADCA-26574064DFA9}" dt="2025-05-15T09:57:45.611" v="6716" actId="1076"/>
          <ac:spMkLst>
            <pc:docMk/>
            <pc:sldMk cId="1808736305" sldId="257"/>
            <ac:spMk id="28" creationId="{CDB0614C-4233-A1A3-F400-CA553ABDECC6}"/>
          </ac:spMkLst>
        </pc:spChg>
        <pc:spChg chg="add mod">
          <ac:chgData name="齊藤 慎司" userId="e9234c75-22f2-47e3-badd-eb7812da852c" providerId="ADAL" clId="{6DD8BF3B-4677-8248-ADCA-26574064DFA9}" dt="2025-05-15T09:58:18.622" v="6725" actId="1076"/>
          <ac:spMkLst>
            <pc:docMk/>
            <pc:sldMk cId="1808736305" sldId="257"/>
            <ac:spMk id="29" creationId="{C7BFA99C-1A52-8DA2-C658-F2247502ADE7}"/>
          </ac:spMkLst>
        </pc:spChg>
        <pc:spChg chg="add mod">
          <ac:chgData name="齊藤 慎司" userId="e9234c75-22f2-47e3-badd-eb7812da852c" providerId="ADAL" clId="{6DD8BF3B-4677-8248-ADCA-26574064DFA9}" dt="2025-05-15T10:01:21.351" v="6854" actId="20577"/>
          <ac:spMkLst>
            <pc:docMk/>
            <pc:sldMk cId="1808736305" sldId="257"/>
            <ac:spMk id="32" creationId="{7E0087B5-FB08-2A1B-126F-98BA8B526EE9}"/>
          </ac:spMkLst>
        </pc:spChg>
        <pc:picChg chg="add mod">
          <ac:chgData name="齊藤 慎司" userId="e9234c75-22f2-47e3-badd-eb7812da852c" providerId="ADAL" clId="{6DD8BF3B-4677-8248-ADCA-26574064DFA9}" dt="2025-05-15T09:59:18.810" v="6752" actId="1036"/>
          <ac:picMkLst>
            <pc:docMk/>
            <pc:sldMk cId="1808736305" sldId="257"/>
            <ac:picMk id="2" creationId="{3979E525-415F-2D79-E07F-357B15C39860}"/>
          </ac:picMkLst>
        </pc:picChg>
        <pc:picChg chg="add mod">
          <ac:chgData name="齊藤 慎司" userId="e9234c75-22f2-47e3-badd-eb7812da852c" providerId="ADAL" clId="{6DD8BF3B-4677-8248-ADCA-26574064DFA9}" dt="2025-05-15T09:57:42.673" v="6715" actId="1076"/>
          <ac:picMkLst>
            <pc:docMk/>
            <pc:sldMk cId="1808736305" sldId="257"/>
            <ac:picMk id="25" creationId="{B2881D86-F649-FE26-E574-EC0CE2481760}"/>
          </ac:picMkLst>
        </pc:picChg>
        <pc:cxnChg chg="mod">
          <ac:chgData name="齊藤 慎司" userId="e9234c75-22f2-47e3-badd-eb7812da852c" providerId="ADAL" clId="{6DD8BF3B-4677-8248-ADCA-26574064DFA9}" dt="2025-05-15T09:35:31.300" v="6038" actId="1076"/>
          <ac:cxnSpMkLst>
            <pc:docMk/>
            <pc:sldMk cId="1808736305" sldId="257"/>
            <ac:cxnSpMk id="10" creationId="{32B2072A-5858-32B8-28E2-1ABB6A442CAB}"/>
          </ac:cxnSpMkLst>
        </pc:cxnChg>
        <pc:cxnChg chg="add mod">
          <ac:chgData name="齊藤 慎司" userId="e9234c75-22f2-47e3-badd-eb7812da852c" providerId="ADAL" clId="{6DD8BF3B-4677-8248-ADCA-26574064DFA9}" dt="2025-05-15T09:59:11.629" v="6742" actId="1036"/>
          <ac:cxnSpMkLst>
            <pc:docMk/>
            <pc:sldMk cId="1808736305" sldId="257"/>
            <ac:cxnSpMk id="31" creationId="{2D7F158A-A6C1-5F23-A039-38F09132A32D}"/>
          </ac:cxnSpMkLst>
        </pc:cxnChg>
      </pc:sldChg>
      <pc:sldChg chg="addSp delSp modSp add del mod ord modNotesTx">
        <pc:chgData name="齊藤 慎司" userId="e9234c75-22f2-47e3-badd-eb7812da852c" providerId="ADAL" clId="{6DD8BF3B-4677-8248-ADCA-26574064DFA9}" dt="2025-05-14T10:09:52.216" v="5088" actId="20578"/>
        <pc:sldMkLst>
          <pc:docMk/>
          <pc:sldMk cId="1028488898" sldId="258"/>
        </pc:sldMkLst>
        <pc:spChg chg="add mod">
          <ac:chgData name="齊藤 慎司" userId="e9234c75-22f2-47e3-badd-eb7812da852c" providerId="ADAL" clId="{6DD8BF3B-4677-8248-ADCA-26574064DFA9}" dt="2025-05-13T09:36:23.727" v="1435" actId="1076"/>
          <ac:spMkLst>
            <pc:docMk/>
            <pc:sldMk cId="1028488898" sldId="258"/>
            <ac:spMk id="10" creationId="{FAAEB7BC-61D3-B735-F1F3-FE9F947FB8AD}"/>
          </ac:spMkLst>
        </pc:spChg>
        <pc:picChg chg="add mod">
          <ac:chgData name="齊藤 慎司" userId="e9234c75-22f2-47e3-badd-eb7812da852c" providerId="ADAL" clId="{6DD8BF3B-4677-8248-ADCA-26574064DFA9}" dt="2025-05-13T09:36:28.375" v="1436" actId="1076"/>
          <ac:picMkLst>
            <pc:docMk/>
            <pc:sldMk cId="1028488898" sldId="258"/>
            <ac:picMk id="8" creationId="{5721B88F-6012-08A3-C7A4-E49772160900}"/>
          </ac:picMkLst>
        </pc:picChg>
        <pc:picChg chg="add mod">
          <ac:chgData name="齊藤 慎司" userId="e9234c75-22f2-47e3-badd-eb7812da852c" providerId="ADAL" clId="{6DD8BF3B-4677-8248-ADCA-26574064DFA9}" dt="2025-05-13T09:36:28.375" v="1436" actId="1076"/>
          <ac:picMkLst>
            <pc:docMk/>
            <pc:sldMk cId="1028488898" sldId="258"/>
            <ac:picMk id="9" creationId="{DC9123BC-D373-39CF-2A69-4FAC4204602F}"/>
          </ac:picMkLst>
        </pc:picChg>
      </pc:sldChg>
      <pc:sldChg chg="ord">
        <pc:chgData name="齊藤 慎司" userId="e9234c75-22f2-47e3-badd-eb7812da852c" providerId="ADAL" clId="{6DD8BF3B-4677-8248-ADCA-26574064DFA9}" dt="2025-05-17T04:53:19.312" v="10611" actId="20578"/>
        <pc:sldMkLst>
          <pc:docMk/>
          <pc:sldMk cId="3449729990" sldId="259"/>
        </pc:sldMkLst>
      </pc:sldChg>
      <pc:sldChg chg="addSp modSp mod ord">
        <pc:chgData name="齊藤 慎司" userId="e9234c75-22f2-47e3-badd-eb7812da852c" providerId="ADAL" clId="{6DD8BF3B-4677-8248-ADCA-26574064DFA9}" dt="2025-05-17T07:27:36.624" v="15340" actId="20577"/>
        <pc:sldMkLst>
          <pc:docMk/>
          <pc:sldMk cId="3032063365" sldId="260"/>
        </pc:sldMkLst>
        <pc:spChg chg="add mod">
          <ac:chgData name="齊藤 慎司" userId="e9234c75-22f2-47e3-badd-eb7812da852c" providerId="ADAL" clId="{6DD8BF3B-4677-8248-ADCA-26574064DFA9}" dt="2025-05-17T07:27:36.624" v="15340" actId="20577"/>
          <ac:spMkLst>
            <pc:docMk/>
            <pc:sldMk cId="3032063365" sldId="260"/>
            <ac:spMk id="2" creationId="{CC544E31-EFE0-1016-43A5-33E5CE151A35}"/>
          </ac:spMkLst>
        </pc:spChg>
      </pc:sldChg>
      <pc:sldChg chg="addSp modSp mod">
        <pc:chgData name="齊藤 慎司" userId="e9234c75-22f2-47e3-badd-eb7812da852c" providerId="ADAL" clId="{6DD8BF3B-4677-8248-ADCA-26574064DFA9}" dt="2025-05-17T05:13:00.460" v="10884" actId="20577"/>
        <pc:sldMkLst>
          <pc:docMk/>
          <pc:sldMk cId="4025670633" sldId="261"/>
        </pc:sldMkLst>
        <pc:spChg chg="add mod">
          <ac:chgData name="齊藤 慎司" userId="e9234c75-22f2-47e3-badd-eb7812da852c" providerId="ADAL" clId="{6DD8BF3B-4677-8248-ADCA-26574064DFA9}" dt="2025-05-15T10:13:05.072" v="7122" actId="20577"/>
          <ac:spMkLst>
            <pc:docMk/>
            <pc:sldMk cId="4025670633" sldId="261"/>
            <ac:spMk id="2" creationId="{50C281C4-A830-9B52-4D13-FDA9F8C7125C}"/>
          </ac:spMkLst>
        </pc:spChg>
        <pc:spChg chg="mod">
          <ac:chgData name="齊藤 慎司" userId="e9234c75-22f2-47e3-badd-eb7812da852c" providerId="ADAL" clId="{6DD8BF3B-4677-8248-ADCA-26574064DFA9}" dt="2025-05-15T10:11:19.408" v="7091" actId="20577"/>
          <ac:spMkLst>
            <pc:docMk/>
            <pc:sldMk cId="4025670633" sldId="261"/>
            <ac:spMk id="4" creationId="{F34807CF-052F-1A86-98E2-B2E86E55AB06}"/>
          </ac:spMkLst>
        </pc:spChg>
        <pc:spChg chg="add mod">
          <ac:chgData name="齊藤 慎司" userId="e9234c75-22f2-47e3-badd-eb7812da852c" providerId="ADAL" clId="{6DD8BF3B-4677-8248-ADCA-26574064DFA9}" dt="2025-05-15T10:12:23.848" v="7115"/>
          <ac:spMkLst>
            <pc:docMk/>
            <pc:sldMk cId="4025670633" sldId="261"/>
            <ac:spMk id="6" creationId="{B5C8C514-9700-6D38-A67A-88987FABC8A0}"/>
          </ac:spMkLst>
        </pc:spChg>
        <pc:spChg chg="add mod">
          <ac:chgData name="齊藤 慎司" userId="e9234c75-22f2-47e3-badd-eb7812da852c" providerId="ADAL" clId="{6DD8BF3B-4677-8248-ADCA-26574064DFA9}" dt="2025-05-15T10:19:17.784" v="7329" actId="1035"/>
          <ac:spMkLst>
            <pc:docMk/>
            <pc:sldMk cId="4025670633" sldId="261"/>
            <ac:spMk id="11" creationId="{86343ABA-3D89-70C5-F686-BE4EBBFF411D}"/>
          </ac:spMkLst>
        </pc:spChg>
        <pc:spChg chg="add mod">
          <ac:chgData name="齊藤 慎司" userId="e9234c75-22f2-47e3-badd-eb7812da852c" providerId="ADAL" clId="{6DD8BF3B-4677-8248-ADCA-26574064DFA9}" dt="2025-05-15T10:19:17.784" v="7329" actId="1035"/>
          <ac:spMkLst>
            <pc:docMk/>
            <pc:sldMk cId="4025670633" sldId="261"/>
            <ac:spMk id="12" creationId="{F1255BF0-546B-F618-1FFC-D44B1A053327}"/>
          </ac:spMkLst>
        </pc:spChg>
        <pc:spChg chg="mod">
          <ac:chgData name="齊藤 慎司" userId="e9234c75-22f2-47e3-badd-eb7812da852c" providerId="ADAL" clId="{6DD8BF3B-4677-8248-ADCA-26574064DFA9}" dt="2025-05-15T10:19:51.207" v="7338" actId="20577"/>
          <ac:spMkLst>
            <pc:docMk/>
            <pc:sldMk cId="4025670633" sldId="261"/>
            <ac:spMk id="14" creationId="{466ED6B2-1A4E-BAF8-E34D-AF9F74E14524}"/>
          </ac:spMkLst>
        </pc:spChg>
        <pc:spChg chg="add mod">
          <ac:chgData name="齊藤 慎司" userId="e9234c75-22f2-47e3-badd-eb7812da852c" providerId="ADAL" clId="{6DD8BF3B-4677-8248-ADCA-26574064DFA9}" dt="2025-05-15T10:19:17.784" v="7329" actId="1035"/>
          <ac:spMkLst>
            <pc:docMk/>
            <pc:sldMk cId="4025670633" sldId="261"/>
            <ac:spMk id="16" creationId="{D385753E-8090-D8AF-B3B0-916F13237947}"/>
          </ac:spMkLst>
        </pc:spChg>
        <pc:spChg chg="add mod">
          <ac:chgData name="齊藤 慎司" userId="e9234c75-22f2-47e3-badd-eb7812da852c" providerId="ADAL" clId="{6DD8BF3B-4677-8248-ADCA-26574064DFA9}" dt="2025-05-15T10:19:17.784" v="7329" actId="1035"/>
          <ac:spMkLst>
            <pc:docMk/>
            <pc:sldMk cId="4025670633" sldId="261"/>
            <ac:spMk id="17" creationId="{100DD391-70ED-CC6E-7A82-EBC259A0AECB}"/>
          </ac:spMkLst>
        </pc:spChg>
        <pc:spChg chg="add mod">
          <ac:chgData name="齊藤 慎司" userId="e9234c75-22f2-47e3-badd-eb7812da852c" providerId="ADAL" clId="{6DD8BF3B-4677-8248-ADCA-26574064DFA9}" dt="2025-05-15T10:19:17.784" v="7329" actId="1035"/>
          <ac:spMkLst>
            <pc:docMk/>
            <pc:sldMk cId="4025670633" sldId="261"/>
            <ac:spMk id="20" creationId="{63332142-B78F-9957-41ED-6EDFF4FA8465}"/>
          </ac:spMkLst>
        </pc:spChg>
        <pc:spChg chg="add mod">
          <ac:chgData name="齊藤 慎司" userId="e9234c75-22f2-47e3-badd-eb7812da852c" providerId="ADAL" clId="{6DD8BF3B-4677-8248-ADCA-26574064DFA9}" dt="2025-05-15T10:19:17.784" v="7329" actId="1035"/>
          <ac:spMkLst>
            <pc:docMk/>
            <pc:sldMk cId="4025670633" sldId="261"/>
            <ac:spMk id="21" creationId="{9D1A219F-185B-8D89-2A60-45AF59C9C0FB}"/>
          </ac:spMkLst>
        </pc:spChg>
        <pc:spChg chg="add mod">
          <ac:chgData name="齊藤 慎司" userId="e9234c75-22f2-47e3-badd-eb7812da852c" providerId="ADAL" clId="{6DD8BF3B-4677-8248-ADCA-26574064DFA9}" dt="2025-05-15T10:19:17.784" v="7329" actId="1035"/>
          <ac:spMkLst>
            <pc:docMk/>
            <pc:sldMk cId="4025670633" sldId="261"/>
            <ac:spMk id="25" creationId="{5B3254CA-ACD9-BA8F-9FD5-AA5332E77F79}"/>
          </ac:spMkLst>
        </pc:spChg>
        <pc:spChg chg="add mod">
          <ac:chgData name="齊藤 慎司" userId="e9234c75-22f2-47e3-badd-eb7812da852c" providerId="ADAL" clId="{6DD8BF3B-4677-8248-ADCA-26574064DFA9}" dt="2025-05-15T10:19:17.784" v="7329" actId="1035"/>
          <ac:spMkLst>
            <pc:docMk/>
            <pc:sldMk cId="4025670633" sldId="261"/>
            <ac:spMk id="26" creationId="{04669E1E-E4FE-6935-D81D-712CA56C60CA}"/>
          </ac:spMkLst>
        </pc:spChg>
        <pc:spChg chg="add mod">
          <ac:chgData name="齊藤 慎司" userId="e9234c75-22f2-47e3-badd-eb7812da852c" providerId="ADAL" clId="{6DD8BF3B-4677-8248-ADCA-26574064DFA9}" dt="2025-05-15T10:19:17.784" v="7329" actId="1035"/>
          <ac:spMkLst>
            <pc:docMk/>
            <pc:sldMk cId="4025670633" sldId="261"/>
            <ac:spMk id="29" creationId="{BC4EA2E0-E7F5-A856-C0A0-8EC9932FFC57}"/>
          </ac:spMkLst>
        </pc:spChg>
        <pc:spChg chg="add mod">
          <ac:chgData name="齊藤 慎司" userId="e9234c75-22f2-47e3-badd-eb7812da852c" providerId="ADAL" clId="{6DD8BF3B-4677-8248-ADCA-26574064DFA9}" dt="2025-05-15T10:19:08.696" v="7319" actId="1076"/>
          <ac:spMkLst>
            <pc:docMk/>
            <pc:sldMk cId="4025670633" sldId="261"/>
            <ac:spMk id="30" creationId="{D71E01D2-7287-E609-0797-1677F9047F75}"/>
          </ac:spMkLst>
        </pc:spChg>
        <pc:spChg chg="add mod">
          <ac:chgData name="齊藤 慎司" userId="e9234c75-22f2-47e3-badd-eb7812da852c" providerId="ADAL" clId="{6DD8BF3B-4677-8248-ADCA-26574064DFA9}" dt="2025-05-17T05:13:00.460" v="10884" actId="20577"/>
          <ac:spMkLst>
            <pc:docMk/>
            <pc:sldMk cId="4025670633" sldId="261"/>
            <ac:spMk id="31" creationId="{AFED09B7-830F-FF94-013B-71561787FE06}"/>
          </ac:spMkLst>
        </pc:spChg>
        <pc:spChg chg="add mod">
          <ac:chgData name="齊藤 慎司" userId="e9234c75-22f2-47e3-badd-eb7812da852c" providerId="ADAL" clId="{6DD8BF3B-4677-8248-ADCA-26574064DFA9}" dt="2025-05-15T10:20:24.847" v="7342" actId="1076"/>
          <ac:spMkLst>
            <pc:docMk/>
            <pc:sldMk cId="4025670633" sldId="261"/>
            <ac:spMk id="32" creationId="{480FBF25-5253-7F8A-B768-0D737E1AB14D}"/>
          </ac:spMkLst>
        </pc:spChg>
        <pc:spChg chg="add mod">
          <ac:chgData name="齊藤 慎司" userId="e9234c75-22f2-47e3-badd-eb7812da852c" providerId="ADAL" clId="{6DD8BF3B-4677-8248-ADCA-26574064DFA9}" dt="2025-05-15T10:18:36.739" v="7317" actId="167"/>
          <ac:spMkLst>
            <pc:docMk/>
            <pc:sldMk cId="4025670633" sldId="261"/>
            <ac:spMk id="33" creationId="{89F3B91C-8487-F2D5-75DE-DEDF71257117}"/>
          </ac:spMkLst>
        </pc:spChg>
        <pc:cxnChg chg="mod">
          <ac:chgData name="齊藤 慎司" userId="e9234c75-22f2-47e3-badd-eb7812da852c" providerId="ADAL" clId="{6DD8BF3B-4677-8248-ADCA-26574064DFA9}" dt="2025-05-15T10:18:52.978" v="7318" actId="166"/>
          <ac:cxnSpMkLst>
            <pc:docMk/>
            <pc:sldMk cId="4025670633" sldId="261"/>
            <ac:cxnSpMk id="24" creationId="{80D62515-FE8F-F4D6-3D23-580295DE227F}"/>
          </ac:cxnSpMkLst>
        </pc:cxnChg>
      </pc:sldChg>
      <pc:sldChg chg="addSp modSp mod">
        <pc:chgData name="齊藤 慎司" userId="e9234c75-22f2-47e3-badd-eb7812da852c" providerId="ADAL" clId="{6DD8BF3B-4677-8248-ADCA-26574064DFA9}" dt="2025-05-14T10:09:19.435" v="5084" actId="1076"/>
        <pc:sldMkLst>
          <pc:docMk/>
          <pc:sldMk cId="1180606985" sldId="262"/>
        </pc:sldMkLst>
        <pc:spChg chg="mod">
          <ac:chgData name="齊藤 慎司" userId="e9234c75-22f2-47e3-badd-eb7812da852c" providerId="ADAL" clId="{6DD8BF3B-4677-8248-ADCA-26574064DFA9}" dt="2025-05-14T10:09:19.435" v="5084" actId="1076"/>
          <ac:spMkLst>
            <pc:docMk/>
            <pc:sldMk cId="1180606985" sldId="262"/>
            <ac:spMk id="4" creationId="{2CAABB10-91A6-3A46-46EC-5452DEC41D14}"/>
          </ac:spMkLst>
        </pc:spChg>
        <pc:spChg chg="add mod">
          <ac:chgData name="齊藤 慎司" userId="e9234c75-22f2-47e3-badd-eb7812da852c" providerId="ADAL" clId="{6DD8BF3B-4677-8248-ADCA-26574064DFA9}" dt="2025-05-14T10:08:55.982" v="5081" actId="1076"/>
          <ac:spMkLst>
            <pc:docMk/>
            <pc:sldMk cId="1180606985" sldId="262"/>
            <ac:spMk id="5" creationId="{551649C9-EA72-850E-9832-CDB06B2C1AFE}"/>
          </ac:spMkLst>
        </pc:spChg>
        <pc:spChg chg="add mod">
          <ac:chgData name="齊藤 慎司" userId="e9234c75-22f2-47e3-badd-eb7812da852c" providerId="ADAL" clId="{6DD8BF3B-4677-8248-ADCA-26574064DFA9}" dt="2025-05-14T10:08:55.982" v="5081" actId="1076"/>
          <ac:spMkLst>
            <pc:docMk/>
            <pc:sldMk cId="1180606985" sldId="262"/>
            <ac:spMk id="6" creationId="{DC2C8A3E-1EF3-75A1-F609-E9F223190438}"/>
          </ac:spMkLst>
        </pc:spChg>
        <pc:spChg chg="add mod">
          <ac:chgData name="齊藤 慎司" userId="e9234c75-22f2-47e3-badd-eb7812da852c" providerId="ADAL" clId="{6DD8BF3B-4677-8248-ADCA-26574064DFA9}" dt="2025-05-14T10:08:55.982" v="5081" actId="1076"/>
          <ac:spMkLst>
            <pc:docMk/>
            <pc:sldMk cId="1180606985" sldId="262"/>
            <ac:spMk id="7" creationId="{97D290CD-A7DE-6969-0760-A88ECD55104E}"/>
          </ac:spMkLst>
        </pc:spChg>
        <pc:spChg chg="add mod">
          <ac:chgData name="齊藤 慎司" userId="e9234c75-22f2-47e3-badd-eb7812da852c" providerId="ADAL" clId="{6DD8BF3B-4677-8248-ADCA-26574064DFA9}" dt="2025-05-14T10:08:55.982" v="5081" actId="1076"/>
          <ac:spMkLst>
            <pc:docMk/>
            <pc:sldMk cId="1180606985" sldId="262"/>
            <ac:spMk id="8" creationId="{00E0A4DC-A06D-25D4-F10F-775BE8E7F51C}"/>
          </ac:spMkLst>
        </pc:spChg>
        <pc:spChg chg="mod">
          <ac:chgData name="齊藤 慎司" userId="e9234c75-22f2-47e3-badd-eb7812da852c" providerId="ADAL" clId="{6DD8BF3B-4677-8248-ADCA-26574064DFA9}" dt="2025-05-14T10:08:55.982" v="5081" actId="1076"/>
          <ac:spMkLst>
            <pc:docMk/>
            <pc:sldMk cId="1180606985" sldId="262"/>
            <ac:spMk id="9" creationId="{AEDDCB56-190D-0B76-2512-81BBFD5B0F33}"/>
          </ac:spMkLst>
        </pc:spChg>
        <pc:spChg chg="add mod">
          <ac:chgData name="齊藤 慎司" userId="e9234c75-22f2-47e3-badd-eb7812da852c" providerId="ADAL" clId="{6DD8BF3B-4677-8248-ADCA-26574064DFA9}" dt="2025-05-14T10:08:55.982" v="5081" actId="1076"/>
          <ac:spMkLst>
            <pc:docMk/>
            <pc:sldMk cId="1180606985" sldId="262"/>
            <ac:spMk id="10" creationId="{748BF07F-F2F9-D259-20DD-AC02453F8C5A}"/>
          </ac:spMkLst>
        </pc:spChg>
        <pc:spChg chg="mod">
          <ac:chgData name="齊藤 慎司" userId="e9234c75-22f2-47e3-badd-eb7812da852c" providerId="ADAL" clId="{6DD8BF3B-4677-8248-ADCA-26574064DFA9}" dt="2025-05-14T10:07:14.936" v="5063" actId="1076"/>
          <ac:spMkLst>
            <pc:docMk/>
            <pc:sldMk cId="1180606985" sldId="262"/>
            <ac:spMk id="11" creationId="{FB0F1934-A668-47AE-5A0E-5E0D81A8D279}"/>
          </ac:spMkLst>
        </pc:spChg>
        <pc:spChg chg="mod">
          <ac:chgData name="齊藤 慎司" userId="e9234c75-22f2-47e3-badd-eb7812da852c" providerId="ADAL" clId="{6DD8BF3B-4677-8248-ADCA-26574064DFA9}" dt="2025-05-14T10:06:46.928" v="5059" actId="1076"/>
          <ac:spMkLst>
            <pc:docMk/>
            <pc:sldMk cId="1180606985" sldId="262"/>
            <ac:spMk id="12" creationId="{34DADF77-111A-3B77-DE20-42F29DA1EDD3}"/>
          </ac:spMkLst>
        </pc:spChg>
        <pc:spChg chg="mod">
          <ac:chgData name="齊藤 慎司" userId="e9234c75-22f2-47e3-badd-eb7812da852c" providerId="ADAL" clId="{6DD8BF3B-4677-8248-ADCA-26574064DFA9}" dt="2025-05-14T10:04:55.601" v="4973" actId="1076"/>
          <ac:spMkLst>
            <pc:docMk/>
            <pc:sldMk cId="1180606985" sldId="262"/>
            <ac:spMk id="13" creationId="{89B79EFE-5684-FA2E-C9AE-AB296E701476}"/>
          </ac:spMkLst>
        </pc:spChg>
        <pc:spChg chg="mod">
          <ac:chgData name="齊藤 慎司" userId="e9234c75-22f2-47e3-badd-eb7812da852c" providerId="ADAL" clId="{6DD8BF3B-4677-8248-ADCA-26574064DFA9}" dt="2025-05-14T10:08:55.982" v="5081" actId="1076"/>
          <ac:spMkLst>
            <pc:docMk/>
            <pc:sldMk cId="1180606985" sldId="262"/>
            <ac:spMk id="14" creationId="{F076EDFC-C908-4A9D-0203-BED9BE7D491F}"/>
          </ac:spMkLst>
        </pc:spChg>
        <pc:spChg chg="mod">
          <ac:chgData name="齊藤 慎司" userId="e9234c75-22f2-47e3-badd-eb7812da852c" providerId="ADAL" clId="{6DD8BF3B-4677-8248-ADCA-26574064DFA9}" dt="2025-05-14T10:08:55.982" v="5081" actId="1076"/>
          <ac:spMkLst>
            <pc:docMk/>
            <pc:sldMk cId="1180606985" sldId="262"/>
            <ac:spMk id="15" creationId="{09DD3766-A75A-804B-1D99-2F4ABDC99A2C}"/>
          </ac:spMkLst>
        </pc:spChg>
        <pc:spChg chg="mod">
          <ac:chgData name="齊藤 慎司" userId="e9234c75-22f2-47e3-badd-eb7812da852c" providerId="ADAL" clId="{6DD8BF3B-4677-8248-ADCA-26574064DFA9}" dt="2025-05-14T10:06:33.652" v="5057" actId="207"/>
          <ac:spMkLst>
            <pc:docMk/>
            <pc:sldMk cId="1180606985" sldId="262"/>
            <ac:spMk id="16" creationId="{2E3E25FA-360C-F930-6576-B0C01B1E861A}"/>
          </ac:spMkLst>
        </pc:spChg>
        <pc:spChg chg="add mod">
          <ac:chgData name="齊藤 慎司" userId="e9234c75-22f2-47e3-badd-eb7812da852c" providerId="ADAL" clId="{6DD8BF3B-4677-8248-ADCA-26574064DFA9}" dt="2025-05-14T10:08:34.769" v="5078" actId="1076"/>
          <ac:spMkLst>
            <pc:docMk/>
            <pc:sldMk cId="1180606985" sldId="262"/>
            <ac:spMk id="17" creationId="{FBE0B7FC-D4F9-DA85-5DDF-6ACE1C09C064}"/>
          </ac:spMkLst>
        </pc:spChg>
        <pc:spChg chg="add mod">
          <ac:chgData name="齊藤 慎司" userId="e9234c75-22f2-47e3-badd-eb7812da852c" providerId="ADAL" clId="{6DD8BF3B-4677-8248-ADCA-26574064DFA9}" dt="2025-05-14T10:08:34.769" v="5078" actId="1076"/>
          <ac:spMkLst>
            <pc:docMk/>
            <pc:sldMk cId="1180606985" sldId="262"/>
            <ac:spMk id="18" creationId="{55C202E5-2B5F-04D3-01D0-AF82753C19E7}"/>
          </ac:spMkLst>
        </pc:spChg>
        <pc:spChg chg="add mod">
          <ac:chgData name="齊藤 慎司" userId="e9234c75-22f2-47e3-badd-eb7812da852c" providerId="ADAL" clId="{6DD8BF3B-4677-8248-ADCA-26574064DFA9}" dt="2025-05-14T10:08:34.769" v="5078" actId="1076"/>
          <ac:spMkLst>
            <pc:docMk/>
            <pc:sldMk cId="1180606985" sldId="262"/>
            <ac:spMk id="19" creationId="{2C84BEFC-019D-207A-C1DA-55B45D409ACE}"/>
          </ac:spMkLst>
        </pc:spChg>
        <pc:spChg chg="mod">
          <ac:chgData name="齊藤 慎司" userId="e9234c75-22f2-47e3-badd-eb7812da852c" providerId="ADAL" clId="{6DD8BF3B-4677-8248-ADCA-26574064DFA9}" dt="2025-05-14T10:05:49.829" v="5047" actId="1076"/>
          <ac:spMkLst>
            <pc:docMk/>
            <pc:sldMk cId="1180606985" sldId="262"/>
            <ac:spMk id="20" creationId="{BA7FD3E9-52B4-54B6-DB87-DD5693C33F7F}"/>
          </ac:spMkLst>
        </pc:spChg>
        <pc:spChg chg="add mod">
          <ac:chgData name="齊藤 慎司" userId="e9234c75-22f2-47e3-badd-eb7812da852c" providerId="ADAL" clId="{6DD8BF3B-4677-8248-ADCA-26574064DFA9}" dt="2025-05-14T10:08:55.982" v="5081" actId="1076"/>
          <ac:spMkLst>
            <pc:docMk/>
            <pc:sldMk cId="1180606985" sldId="262"/>
            <ac:spMk id="21" creationId="{1117AD34-0232-5751-FE0A-1F5B3618D62A}"/>
          </ac:spMkLst>
        </pc:spChg>
        <pc:spChg chg="mod">
          <ac:chgData name="齊藤 慎司" userId="e9234c75-22f2-47e3-badd-eb7812da852c" providerId="ADAL" clId="{6DD8BF3B-4677-8248-ADCA-26574064DFA9}" dt="2025-05-14T10:08:44.427" v="5080" actId="14100"/>
          <ac:spMkLst>
            <pc:docMk/>
            <pc:sldMk cId="1180606985" sldId="262"/>
            <ac:spMk id="39" creationId="{097AB9FF-912C-016E-59DF-379D603E9A5C}"/>
          </ac:spMkLst>
        </pc:spChg>
        <pc:spChg chg="add mod">
          <ac:chgData name="齊藤 慎司" userId="e9234c75-22f2-47e3-badd-eb7812da852c" providerId="ADAL" clId="{6DD8BF3B-4677-8248-ADCA-26574064DFA9}" dt="2025-05-14T10:04:15.007" v="4913" actId="14100"/>
          <ac:spMkLst>
            <pc:docMk/>
            <pc:sldMk cId="1180606985" sldId="262"/>
            <ac:spMk id="40" creationId="{7D356B72-6FAD-1919-28B0-F7D8F0311FD7}"/>
          </ac:spMkLst>
        </pc:spChg>
        <pc:spChg chg="add mod">
          <ac:chgData name="齊藤 慎司" userId="e9234c75-22f2-47e3-badd-eb7812da852c" providerId="ADAL" clId="{6DD8BF3B-4677-8248-ADCA-26574064DFA9}" dt="2025-05-14T10:07:21.717" v="5065" actId="1076"/>
          <ac:spMkLst>
            <pc:docMk/>
            <pc:sldMk cId="1180606985" sldId="262"/>
            <ac:spMk id="62" creationId="{B5A10A90-909A-6089-0639-68A949D19876}"/>
          </ac:spMkLst>
        </pc:spChg>
        <pc:spChg chg="add mod">
          <ac:chgData name="齊藤 慎司" userId="e9234c75-22f2-47e3-badd-eb7812da852c" providerId="ADAL" clId="{6DD8BF3B-4677-8248-ADCA-26574064DFA9}" dt="2025-05-14T10:07:34.268" v="5068" actId="1076"/>
          <ac:spMkLst>
            <pc:docMk/>
            <pc:sldMk cId="1180606985" sldId="262"/>
            <ac:spMk id="64" creationId="{6D5F036A-F07F-B2C5-1C0E-4D0B568F3052}"/>
          </ac:spMkLst>
        </pc:spChg>
        <pc:spChg chg="add mod">
          <ac:chgData name="齊藤 慎司" userId="e9234c75-22f2-47e3-badd-eb7812da852c" providerId="ADAL" clId="{6DD8BF3B-4677-8248-ADCA-26574064DFA9}" dt="2025-05-14T10:07:53.120" v="5072" actId="1076"/>
          <ac:spMkLst>
            <pc:docMk/>
            <pc:sldMk cId="1180606985" sldId="262"/>
            <ac:spMk id="67" creationId="{62432A89-C809-0D6B-47D3-21BADCAA4C4C}"/>
          </ac:spMkLst>
        </pc:spChg>
        <pc:spChg chg="add mod">
          <ac:chgData name="齊藤 慎司" userId="e9234c75-22f2-47e3-badd-eb7812da852c" providerId="ADAL" clId="{6DD8BF3B-4677-8248-ADCA-26574064DFA9}" dt="2025-05-14T10:08:55.982" v="5081" actId="1076"/>
          <ac:spMkLst>
            <pc:docMk/>
            <pc:sldMk cId="1180606985" sldId="262"/>
            <ac:spMk id="70" creationId="{3C36B078-C12F-A4BA-11A1-AB753198ADB0}"/>
          </ac:spMkLst>
        </pc:spChg>
        <pc:cxnChg chg="mod">
          <ac:chgData name="齊藤 慎司" userId="e9234c75-22f2-47e3-badd-eb7812da852c" providerId="ADAL" clId="{6DD8BF3B-4677-8248-ADCA-26574064DFA9}" dt="2025-05-14T10:04:25.905" v="4940" actId="1038"/>
          <ac:cxnSpMkLst>
            <pc:docMk/>
            <pc:sldMk cId="1180606985" sldId="262"/>
            <ac:cxnSpMk id="22" creationId="{5F53A38E-F7A3-FAD4-09E8-49F77D0EDA35}"/>
          </ac:cxnSpMkLst>
        </pc:cxnChg>
        <pc:cxnChg chg="mod">
          <ac:chgData name="齊藤 慎司" userId="e9234c75-22f2-47e3-badd-eb7812da852c" providerId="ADAL" clId="{6DD8BF3B-4677-8248-ADCA-26574064DFA9}" dt="2025-05-14T10:04:25.905" v="4940" actId="1038"/>
          <ac:cxnSpMkLst>
            <pc:docMk/>
            <pc:sldMk cId="1180606985" sldId="262"/>
            <ac:cxnSpMk id="24" creationId="{0AFEF542-0E9E-45F7-946C-D4E9B9E2ECF4}"/>
          </ac:cxnSpMkLst>
        </pc:cxnChg>
        <pc:cxnChg chg="mod">
          <ac:chgData name="齊藤 慎司" userId="e9234c75-22f2-47e3-badd-eb7812da852c" providerId="ADAL" clId="{6DD8BF3B-4677-8248-ADCA-26574064DFA9}" dt="2025-05-14T10:04:25.905" v="4940" actId="1038"/>
          <ac:cxnSpMkLst>
            <pc:docMk/>
            <pc:sldMk cId="1180606985" sldId="262"/>
            <ac:cxnSpMk id="25" creationId="{601EB727-D950-FB94-3E05-C184C4297201}"/>
          </ac:cxnSpMkLst>
        </pc:cxnChg>
        <pc:cxnChg chg="mod">
          <ac:chgData name="齊藤 慎司" userId="e9234c75-22f2-47e3-badd-eb7812da852c" providerId="ADAL" clId="{6DD8BF3B-4677-8248-ADCA-26574064DFA9}" dt="2025-05-14T10:06:50.676" v="5060" actId="1076"/>
          <ac:cxnSpMkLst>
            <pc:docMk/>
            <pc:sldMk cId="1180606985" sldId="262"/>
            <ac:cxnSpMk id="26" creationId="{A4650439-44F9-F60D-05EB-3AE258990ECD}"/>
          </ac:cxnSpMkLst>
        </pc:cxnChg>
        <pc:cxnChg chg="mod">
          <ac:chgData name="齊藤 慎司" userId="e9234c75-22f2-47e3-badd-eb7812da852c" providerId="ADAL" clId="{6DD8BF3B-4677-8248-ADCA-26574064DFA9}" dt="2025-05-14T10:06:46.928" v="5059" actId="1076"/>
          <ac:cxnSpMkLst>
            <pc:docMk/>
            <pc:sldMk cId="1180606985" sldId="262"/>
            <ac:cxnSpMk id="27" creationId="{7BB053E4-0011-E327-822E-832563A69797}"/>
          </ac:cxnSpMkLst>
        </pc:cxnChg>
        <pc:cxnChg chg="mod">
          <ac:chgData name="齊藤 慎司" userId="e9234c75-22f2-47e3-badd-eb7812da852c" providerId="ADAL" clId="{6DD8BF3B-4677-8248-ADCA-26574064DFA9}" dt="2025-05-14T10:06:42.441" v="5058" actId="1076"/>
          <ac:cxnSpMkLst>
            <pc:docMk/>
            <pc:sldMk cId="1180606985" sldId="262"/>
            <ac:cxnSpMk id="28" creationId="{4B98DC59-F612-3FBD-31B2-F67335A3A0D0}"/>
          </ac:cxnSpMkLst>
        </pc:cxnChg>
        <pc:cxnChg chg="mod">
          <ac:chgData name="齊藤 慎司" userId="e9234c75-22f2-47e3-badd-eb7812da852c" providerId="ADAL" clId="{6DD8BF3B-4677-8248-ADCA-26574064DFA9}" dt="2025-05-14T10:04:25.905" v="4940" actId="1038"/>
          <ac:cxnSpMkLst>
            <pc:docMk/>
            <pc:sldMk cId="1180606985" sldId="262"/>
            <ac:cxnSpMk id="30" creationId="{08054F9C-6B4A-F50C-D0A1-D4C7B4FCD704}"/>
          </ac:cxnSpMkLst>
        </pc:cxnChg>
        <pc:cxnChg chg="mod">
          <ac:chgData name="齊藤 慎司" userId="e9234c75-22f2-47e3-badd-eb7812da852c" providerId="ADAL" clId="{6DD8BF3B-4677-8248-ADCA-26574064DFA9}" dt="2025-05-14T10:06:56.811" v="5061" actId="1076"/>
          <ac:cxnSpMkLst>
            <pc:docMk/>
            <pc:sldMk cId="1180606985" sldId="262"/>
            <ac:cxnSpMk id="31" creationId="{A4E28086-5074-6B40-6366-DABF3B108F4E}"/>
          </ac:cxnSpMkLst>
        </pc:cxnChg>
        <pc:cxnChg chg="mod">
          <ac:chgData name="齊藤 慎司" userId="e9234c75-22f2-47e3-badd-eb7812da852c" providerId="ADAL" clId="{6DD8BF3B-4677-8248-ADCA-26574064DFA9}" dt="2025-05-14T10:08:06.708" v="5074" actId="1076"/>
          <ac:cxnSpMkLst>
            <pc:docMk/>
            <pc:sldMk cId="1180606985" sldId="262"/>
            <ac:cxnSpMk id="32" creationId="{5E493906-869F-1146-CCD7-0B3006550E84}"/>
          </ac:cxnSpMkLst>
        </pc:cxnChg>
        <pc:cxnChg chg="mod">
          <ac:chgData name="齊藤 慎司" userId="e9234c75-22f2-47e3-badd-eb7812da852c" providerId="ADAL" clId="{6DD8BF3B-4677-8248-ADCA-26574064DFA9}" dt="2025-05-14T10:08:17.117" v="5077" actId="14100"/>
          <ac:cxnSpMkLst>
            <pc:docMk/>
            <pc:sldMk cId="1180606985" sldId="262"/>
            <ac:cxnSpMk id="33" creationId="{FA9825B0-AB6D-7903-505A-F8A464666DC7}"/>
          </ac:cxnSpMkLst>
        </pc:cxnChg>
        <pc:cxnChg chg="mod">
          <ac:chgData name="齊藤 慎司" userId="e9234c75-22f2-47e3-badd-eb7812da852c" providerId="ADAL" clId="{6DD8BF3B-4677-8248-ADCA-26574064DFA9}" dt="2025-05-14T10:07:37.654" v="5069" actId="14100"/>
          <ac:cxnSpMkLst>
            <pc:docMk/>
            <pc:sldMk cId="1180606985" sldId="262"/>
            <ac:cxnSpMk id="34" creationId="{802D80B6-4B9D-EF07-0873-D8E55DBD6AAD}"/>
          </ac:cxnSpMkLst>
        </pc:cxnChg>
        <pc:cxnChg chg="mod">
          <ac:chgData name="齊藤 慎司" userId="e9234c75-22f2-47e3-badd-eb7812da852c" providerId="ADAL" clId="{6DD8BF3B-4677-8248-ADCA-26574064DFA9}" dt="2025-05-14T10:07:24.997" v="5066" actId="14100"/>
          <ac:cxnSpMkLst>
            <pc:docMk/>
            <pc:sldMk cId="1180606985" sldId="262"/>
            <ac:cxnSpMk id="35" creationId="{4E9B8017-3BB7-453E-0F24-0C6BC3167114}"/>
          </ac:cxnSpMkLst>
        </pc:cxnChg>
        <pc:cxnChg chg="mod">
          <ac:chgData name="齊藤 慎司" userId="e9234c75-22f2-47e3-badd-eb7812da852c" providerId="ADAL" clId="{6DD8BF3B-4677-8248-ADCA-26574064DFA9}" dt="2025-05-14T10:07:58.498" v="5073" actId="14100"/>
          <ac:cxnSpMkLst>
            <pc:docMk/>
            <pc:sldMk cId="1180606985" sldId="262"/>
            <ac:cxnSpMk id="36" creationId="{BB57BAF7-8E43-659F-81C0-18D6EB35D9A9}"/>
          </ac:cxnSpMkLst>
        </pc:cxnChg>
        <pc:cxnChg chg="mod">
          <ac:chgData name="齊藤 慎司" userId="e9234c75-22f2-47e3-badd-eb7812da852c" providerId="ADAL" clId="{6DD8BF3B-4677-8248-ADCA-26574064DFA9}" dt="2025-05-14T10:07:14.936" v="5063" actId="1076"/>
          <ac:cxnSpMkLst>
            <pc:docMk/>
            <pc:sldMk cId="1180606985" sldId="262"/>
            <ac:cxnSpMk id="37" creationId="{634FA320-9B4B-9826-E816-92831A436DA8}"/>
          </ac:cxnSpMkLst>
        </pc:cxnChg>
        <pc:cxnChg chg="mod">
          <ac:chgData name="齊藤 慎司" userId="e9234c75-22f2-47e3-badd-eb7812da852c" providerId="ADAL" clId="{6DD8BF3B-4677-8248-ADCA-26574064DFA9}" dt="2025-05-14T10:05:37.231" v="5044" actId="14100"/>
          <ac:cxnSpMkLst>
            <pc:docMk/>
            <pc:sldMk cId="1180606985" sldId="262"/>
            <ac:cxnSpMk id="38" creationId="{7FA6E4C3-7806-0D86-D73A-6441B4144BC5}"/>
          </ac:cxnSpMkLst>
        </pc:cxnChg>
      </pc:sldChg>
      <pc:sldChg chg="ord">
        <pc:chgData name="齊藤 慎司" userId="e9234c75-22f2-47e3-badd-eb7812da852c" providerId="ADAL" clId="{6DD8BF3B-4677-8248-ADCA-26574064DFA9}" dt="2025-05-17T04:53:19.312" v="10611" actId="20578"/>
        <pc:sldMkLst>
          <pc:docMk/>
          <pc:sldMk cId="2291181685" sldId="263"/>
        </pc:sldMkLst>
      </pc:sldChg>
      <pc:sldChg chg="addSp delSp modSp add mod modNotesTx">
        <pc:chgData name="齊藤 慎司" userId="e9234c75-22f2-47e3-badd-eb7812da852c" providerId="ADAL" clId="{6DD8BF3B-4677-8248-ADCA-26574064DFA9}" dt="2025-05-14T09:51:46.734" v="4697" actId="1035"/>
        <pc:sldMkLst>
          <pc:docMk/>
          <pc:sldMk cId="2487971324" sldId="264"/>
        </pc:sldMkLst>
        <pc:spChg chg="add mod">
          <ac:chgData name="齊藤 慎司" userId="e9234c75-22f2-47e3-badd-eb7812da852c" providerId="ADAL" clId="{6DD8BF3B-4677-8248-ADCA-26574064DFA9}" dt="2025-05-14T09:19:25.913" v="3759" actId="20577"/>
          <ac:spMkLst>
            <pc:docMk/>
            <pc:sldMk cId="2487971324" sldId="264"/>
            <ac:spMk id="6" creationId="{ED6B9249-31E7-65E0-DC0C-808585BCBC0F}"/>
          </ac:spMkLst>
        </pc:spChg>
        <pc:spChg chg="add mod">
          <ac:chgData name="齊藤 慎司" userId="e9234c75-22f2-47e3-badd-eb7812da852c" providerId="ADAL" clId="{6DD8BF3B-4677-8248-ADCA-26574064DFA9}" dt="2025-05-14T09:43:04.368" v="4384" actId="115"/>
          <ac:spMkLst>
            <pc:docMk/>
            <pc:sldMk cId="2487971324" sldId="264"/>
            <ac:spMk id="7" creationId="{B9D3C3AA-D610-4B01-7F93-E31AE4349C00}"/>
          </ac:spMkLst>
        </pc:spChg>
        <pc:spChg chg="add mod">
          <ac:chgData name="齊藤 慎司" userId="e9234c75-22f2-47e3-badd-eb7812da852c" providerId="ADAL" clId="{6DD8BF3B-4677-8248-ADCA-26574064DFA9}" dt="2025-05-14T09:24:45.204" v="3822" actId="1076"/>
          <ac:spMkLst>
            <pc:docMk/>
            <pc:sldMk cId="2487971324" sldId="264"/>
            <ac:spMk id="8" creationId="{2A7E4664-1FF0-CC98-A2CB-8988A5D2F2A0}"/>
          </ac:spMkLst>
        </pc:spChg>
        <pc:spChg chg="add mod">
          <ac:chgData name="齊藤 慎司" userId="e9234c75-22f2-47e3-badd-eb7812da852c" providerId="ADAL" clId="{6DD8BF3B-4677-8248-ADCA-26574064DFA9}" dt="2025-05-14T09:24:45.204" v="3822" actId="1076"/>
          <ac:spMkLst>
            <pc:docMk/>
            <pc:sldMk cId="2487971324" sldId="264"/>
            <ac:spMk id="9" creationId="{D9606592-BD2F-E14B-2AFC-390398FE8E8B}"/>
          </ac:spMkLst>
        </pc:spChg>
        <pc:spChg chg="add mod">
          <ac:chgData name="齊藤 慎司" userId="e9234c75-22f2-47e3-badd-eb7812da852c" providerId="ADAL" clId="{6DD8BF3B-4677-8248-ADCA-26574064DFA9}" dt="2025-05-14T09:24:45.204" v="3822" actId="1076"/>
          <ac:spMkLst>
            <pc:docMk/>
            <pc:sldMk cId="2487971324" sldId="264"/>
            <ac:spMk id="11" creationId="{7C1EE65F-F8EB-D096-7CFF-06D37D7278C8}"/>
          </ac:spMkLst>
        </pc:spChg>
        <pc:spChg chg="add mod">
          <ac:chgData name="齊藤 慎司" userId="e9234c75-22f2-47e3-badd-eb7812da852c" providerId="ADAL" clId="{6DD8BF3B-4677-8248-ADCA-26574064DFA9}" dt="2025-05-14T09:27:56.062" v="3923" actId="1076"/>
          <ac:spMkLst>
            <pc:docMk/>
            <pc:sldMk cId="2487971324" sldId="264"/>
            <ac:spMk id="12" creationId="{2671BD99-2EA6-99E0-EFB2-B01021551AEA}"/>
          </ac:spMkLst>
        </pc:spChg>
        <pc:spChg chg="add mod">
          <ac:chgData name="齊藤 慎司" userId="e9234c75-22f2-47e3-badd-eb7812da852c" providerId="ADAL" clId="{6DD8BF3B-4677-8248-ADCA-26574064DFA9}" dt="2025-05-14T09:51:46.734" v="4697" actId="1035"/>
          <ac:spMkLst>
            <pc:docMk/>
            <pc:sldMk cId="2487971324" sldId="264"/>
            <ac:spMk id="18" creationId="{F6214FEF-D286-E0CF-D747-7E595794E131}"/>
          </ac:spMkLst>
        </pc:spChg>
        <pc:spChg chg="add mod">
          <ac:chgData name="齊藤 慎司" userId="e9234c75-22f2-47e3-badd-eb7812da852c" providerId="ADAL" clId="{6DD8BF3B-4677-8248-ADCA-26574064DFA9}" dt="2025-05-14T09:24:45.204" v="3822" actId="1076"/>
          <ac:spMkLst>
            <pc:docMk/>
            <pc:sldMk cId="2487971324" sldId="264"/>
            <ac:spMk id="19" creationId="{09A8F3FC-B38B-2782-EF54-F61D9D01BE0D}"/>
          </ac:spMkLst>
        </pc:spChg>
        <pc:spChg chg="add mod">
          <ac:chgData name="齊藤 慎司" userId="e9234c75-22f2-47e3-badd-eb7812da852c" providerId="ADAL" clId="{6DD8BF3B-4677-8248-ADCA-26574064DFA9}" dt="2025-05-14T09:24:45.204" v="3822" actId="1076"/>
          <ac:spMkLst>
            <pc:docMk/>
            <pc:sldMk cId="2487971324" sldId="264"/>
            <ac:spMk id="24" creationId="{355ECFF5-D8D0-BF30-6CAF-4B9D0C60A7D2}"/>
          </ac:spMkLst>
        </pc:spChg>
        <pc:spChg chg="add mod">
          <ac:chgData name="齊藤 慎司" userId="e9234c75-22f2-47e3-badd-eb7812da852c" providerId="ADAL" clId="{6DD8BF3B-4677-8248-ADCA-26574064DFA9}" dt="2025-05-14T09:28:00.298" v="3924" actId="1076"/>
          <ac:spMkLst>
            <pc:docMk/>
            <pc:sldMk cId="2487971324" sldId="264"/>
            <ac:spMk id="31" creationId="{675AA989-3591-8BB0-21D6-7061BE6633D8}"/>
          </ac:spMkLst>
        </pc:spChg>
        <pc:spChg chg="add del mod">
          <ac:chgData name="齊藤 慎司" userId="e9234c75-22f2-47e3-badd-eb7812da852c" providerId="ADAL" clId="{6DD8BF3B-4677-8248-ADCA-26574064DFA9}" dt="2025-05-14T09:48:09.047" v="4441" actId="478"/>
          <ac:spMkLst>
            <pc:docMk/>
            <pc:sldMk cId="2487971324" sldId="264"/>
            <ac:spMk id="32" creationId="{A509A398-E381-A0C0-9F30-459A87B7C296}"/>
          </ac:spMkLst>
        </pc:spChg>
        <pc:spChg chg="add del mod">
          <ac:chgData name="齊藤 慎司" userId="e9234c75-22f2-47e3-badd-eb7812da852c" providerId="ADAL" clId="{6DD8BF3B-4677-8248-ADCA-26574064DFA9}" dt="2025-05-14T09:48:09.047" v="4441" actId="478"/>
          <ac:spMkLst>
            <pc:docMk/>
            <pc:sldMk cId="2487971324" sldId="264"/>
            <ac:spMk id="33" creationId="{4CD2C8CD-27BF-21C7-C736-C4870ABAF8DA}"/>
          </ac:spMkLst>
        </pc:spChg>
        <pc:spChg chg="add mod">
          <ac:chgData name="齊藤 慎司" userId="e9234c75-22f2-47e3-badd-eb7812da852c" providerId="ADAL" clId="{6DD8BF3B-4677-8248-ADCA-26574064DFA9}" dt="2025-05-14T09:46:55.651" v="4412" actId="20577"/>
          <ac:spMkLst>
            <pc:docMk/>
            <pc:sldMk cId="2487971324" sldId="264"/>
            <ac:spMk id="34" creationId="{8B40D33D-4567-7064-413B-267529246A72}"/>
          </ac:spMkLst>
        </pc:spChg>
        <pc:spChg chg="add mod">
          <ac:chgData name="齊藤 慎司" userId="e9234c75-22f2-47e3-badd-eb7812da852c" providerId="ADAL" clId="{6DD8BF3B-4677-8248-ADCA-26574064DFA9}" dt="2025-05-14T09:47:28.473" v="4419" actId="1076"/>
          <ac:spMkLst>
            <pc:docMk/>
            <pc:sldMk cId="2487971324" sldId="264"/>
            <ac:spMk id="35" creationId="{F70FE84F-F4D9-D816-1AED-4BAB620D7C68}"/>
          </ac:spMkLst>
        </pc:spChg>
        <pc:spChg chg="add mod">
          <ac:chgData name="齊藤 慎司" userId="e9234c75-22f2-47e3-badd-eb7812da852c" providerId="ADAL" clId="{6DD8BF3B-4677-8248-ADCA-26574064DFA9}" dt="2025-05-14T09:47:28.473" v="4419" actId="1076"/>
          <ac:spMkLst>
            <pc:docMk/>
            <pc:sldMk cId="2487971324" sldId="264"/>
            <ac:spMk id="37" creationId="{E732BAB8-96EA-76D6-33B9-6F7F89BFD3FF}"/>
          </ac:spMkLst>
        </pc:spChg>
        <pc:spChg chg="add mod">
          <ac:chgData name="齊藤 慎司" userId="e9234c75-22f2-47e3-badd-eb7812da852c" providerId="ADAL" clId="{6DD8BF3B-4677-8248-ADCA-26574064DFA9}" dt="2025-05-14T09:47:28.473" v="4419" actId="1076"/>
          <ac:spMkLst>
            <pc:docMk/>
            <pc:sldMk cId="2487971324" sldId="264"/>
            <ac:spMk id="39" creationId="{E691E726-FB29-054A-3969-B6ADC93E9F5A}"/>
          </ac:spMkLst>
        </pc:spChg>
        <pc:spChg chg="add mod">
          <ac:chgData name="齊藤 慎司" userId="e9234c75-22f2-47e3-badd-eb7812da852c" providerId="ADAL" clId="{6DD8BF3B-4677-8248-ADCA-26574064DFA9}" dt="2025-05-14T09:47:07.298" v="4414" actId="1076"/>
          <ac:spMkLst>
            <pc:docMk/>
            <pc:sldMk cId="2487971324" sldId="264"/>
            <ac:spMk id="40" creationId="{D7E3F8E5-7034-6F98-8FDF-2D3D47F375D2}"/>
          </ac:spMkLst>
        </pc:spChg>
        <pc:spChg chg="add mod">
          <ac:chgData name="齊藤 慎司" userId="e9234c75-22f2-47e3-badd-eb7812da852c" providerId="ADAL" clId="{6DD8BF3B-4677-8248-ADCA-26574064DFA9}" dt="2025-05-14T09:49:20.047" v="4534" actId="1076"/>
          <ac:spMkLst>
            <pc:docMk/>
            <pc:sldMk cId="2487971324" sldId="264"/>
            <ac:spMk id="45" creationId="{9CFC1301-7E19-9492-B758-83BCB6089830}"/>
          </ac:spMkLst>
        </pc:spChg>
        <pc:spChg chg="add mod">
          <ac:chgData name="齊藤 慎司" userId="e9234c75-22f2-47e3-badd-eb7812da852c" providerId="ADAL" clId="{6DD8BF3B-4677-8248-ADCA-26574064DFA9}" dt="2025-05-14T09:50:41.951" v="4666" actId="1036"/>
          <ac:spMkLst>
            <pc:docMk/>
            <pc:sldMk cId="2487971324" sldId="264"/>
            <ac:spMk id="46" creationId="{42466BE3-D788-7733-0CF9-7995B06D6323}"/>
          </ac:spMkLst>
        </pc:spChg>
        <pc:spChg chg="add mod">
          <ac:chgData name="齊藤 慎司" userId="e9234c75-22f2-47e3-badd-eb7812da852c" providerId="ADAL" clId="{6DD8BF3B-4677-8248-ADCA-26574064DFA9}" dt="2025-05-14T09:51:07.549" v="4682" actId="1037"/>
          <ac:spMkLst>
            <pc:docMk/>
            <pc:sldMk cId="2487971324" sldId="264"/>
            <ac:spMk id="47" creationId="{06C0FB71-1C4F-4677-824C-F7785813D6CD}"/>
          </ac:spMkLst>
        </pc:spChg>
        <pc:picChg chg="add mod modCrop">
          <ac:chgData name="齊藤 慎司" userId="e9234c75-22f2-47e3-badd-eb7812da852c" providerId="ADAL" clId="{6DD8BF3B-4677-8248-ADCA-26574064DFA9}" dt="2025-05-14T09:24:45.204" v="3822" actId="1076"/>
          <ac:picMkLst>
            <pc:docMk/>
            <pc:sldMk cId="2487971324" sldId="264"/>
            <ac:picMk id="20" creationId="{ADE0BECC-F5CC-25AC-2959-16A42CA1E26E}"/>
          </ac:picMkLst>
        </pc:picChg>
        <pc:picChg chg="add mod modCrop">
          <ac:chgData name="齊藤 慎司" userId="e9234c75-22f2-47e3-badd-eb7812da852c" providerId="ADAL" clId="{6DD8BF3B-4677-8248-ADCA-26574064DFA9}" dt="2025-05-14T09:24:45.204" v="3822" actId="1076"/>
          <ac:picMkLst>
            <pc:docMk/>
            <pc:sldMk cId="2487971324" sldId="264"/>
            <ac:picMk id="22" creationId="{9988BC28-3657-6536-7D36-D04DF8274DEB}"/>
          </ac:picMkLst>
        </pc:picChg>
        <pc:cxnChg chg="add mod">
          <ac:chgData name="齊藤 慎司" userId="e9234c75-22f2-47e3-badd-eb7812da852c" providerId="ADAL" clId="{6DD8BF3B-4677-8248-ADCA-26574064DFA9}" dt="2025-05-14T09:24:31.435" v="3820" actId="692"/>
          <ac:cxnSpMkLst>
            <pc:docMk/>
            <pc:sldMk cId="2487971324" sldId="264"/>
            <ac:cxnSpMk id="14" creationId="{DF23CF80-549B-BF04-4676-1106F595BED2}"/>
          </ac:cxnSpMkLst>
        </pc:cxnChg>
        <pc:cxnChg chg="add mod">
          <ac:chgData name="齊藤 慎司" userId="e9234c75-22f2-47e3-badd-eb7812da852c" providerId="ADAL" clId="{6DD8BF3B-4677-8248-ADCA-26574064DFA9}" dt="2025-05-14T09:24:31.435" v="3820" actId="692"/>
          <ac:cxnSpMkLst>
            <pc:docMk/>
            <pc:sldMk cId="2487971324" sldId="264"/>
            <ac:cxnSpMk id="15" creationId="{700AED05-3C2B-6AE3-E6D2-CD1C6A5B29B0}"/>
          </ac:cxnSpMkLst>
        </pc:cxnChg>
        <pc:cxnChg chg="add mod">
          <ac:chgData name="齊藤 慎司" userId="e9234c75-22f2-47e3-badd-eb7812da852c" providerId="ADAL" clId="{6DD8BF3B-4677-8248-ADCA-26574064DFA9}" dt="2025-05-14T09:24:25.419" v="3819" actId="692"/>
          <ac:cxnSpMkLst>
            <pc:docMk/>
            <pc:sldMk cId="2487971324" sldId="264"/>
            <ac:cxnSpMk id="25" creationId="{C860D21D-A589-C44A-9DE8-3FE3E86EF1DF}"/>
          </ac:cxnSpMkLst>
        </pc:cxnChg>
        <pc:cxnChg chg="add mod">
          <ac:chgData name="齊藤 慎司" userId="e9234c75-22f2-47e3-badd-eb7812da852c" providerId="ADAL" clId="{6DD8BF3B-4677-8248-ADCA-26574064DFA9}" dt="2025-05-14T09:29:15.372" v="3952" actId="14100"/>
          <ac:cxnSpMkLst>
            <pc:docMk/>
            <pc:sldMk cId="2487971324" sldId="264"/>
            <ac:cxnSpMk id="28" creationId="{1D1A83B9-5603-213F-683A-CD782BC4F46E}"/>
          </ac:cxnSpMkLst>
        </pc:cxnChg>
        <pc:cxnChg chg="add mod">
          <ac:chgData name="齊藤 慎司" userId="e9234c75-22f2-47e3-badd-eb7812da852c" providerId="ADAL" clId="{6DD8BF3B-4677-8248-ADCA-26574064DFA9}" dt="2025-05-14T09:51:29.046" v="4687" actId="692"/>
          <ac:cxnSpMkLst>
            <pc:docMk/>
            <pc:sldMk cId="2487971324" sldId="264"/>
            <ac:cxnSpMk id="48" creationId="{F61A114D-354C-D352-CFDF-77E268B718C9}"/>
          </ac:cxnSpMkLst>
        </pc:cxnChg>
      </pc:sldChg>
      <pc:sldChg chg="addSp delSp modSp new mod">
        <pc:chgData name="齊藤 慎司" userId="e9234c75-22f2-47e3-badd-eb7812da852c" providerId="ADAL" clId="{6DD8BF3B-4677-8248-ADCA-26574064DFA9}" dt="2025-05-14T10:12:44.784" v="5091" actId="1076"/>
        <pc:sldMkLst>
          <pc:docMk/>
          <pc:sldMk cId="1949165010" sldId="265"/>
        </pc:sldMkLst>
        <pc:spChg chg="add mod">
          <ac:chgData name="齊藤 慎司" userId="e9234c75-22f2-47e3-badd-eb7812da852c" providerId="ADAL" clId="{6DD8BF3B-4677-8248-ADCA-26574064DFA9}" dt="2025-05-14T09:33:51.769" v="4184"/>
          <ac:spMkLst>
            <pc:docMk/>
            <pc:sldMk cId="1949165010" sldId="265"/>
            <ac:spMk id="3" creationId="{B2E5B525-E92E-975B-DA52-28C3D29CA9E7}"/>
          </ac:spMkLst>
        </pc:spChg>
        <pc:spChg chg="add mod">
          <ac:chgData name="齊藤 慎司" userId="e9234c75-22f2-47e3-badd-eb7812da852c" providerId="ADAL" clId="{6DD8BF3B-4677-8248-ADCA-26574064DFA9}" dt="2025-05-14T09:59:22.835" v="4866" actId="1076"/>
          <ac:spMkLst>
            <pc:docMk/>
            <pc:sldMk cId="1949165010" sldId="265"/>
            <ac:spMk id="4" creationId="{3D2F9FAF-4D4A-A720-62CA-7A3B4CB9E433}"/>
          </ac:spMkLst>
        </pc:spChg>
        <pc:spChg chg="add mod">
          <ac:chgData name="齊藤 慎司" userId="e9234c75-22f2-47e3-badd-eb7812da852c" providerId="ADAL" clId="{6DD8BF3B-4677-8248-ADCA-26574064DFA9}" dt="2025-05-14T09:58:06.239" v="4780" actId="1076"/>
          <ac:spMkLst>
            <pc:docMk/>
            <pc:sldMk cId="1949165010" sldId="265"/>
            <ac:spMk id="9" creationId="{DB74DF21-73B1-2596-870E-1211C96949C6}"/>
          </ac:spMkLst>
        </pc:spChg>
        <pc:spChg chg="add mod">
          <ac:chgData name="齊藤 慎司" userId="e9234c75-22f2-47e3-badd-eb7812da852c" providerId="ADAL" clId="{6DD8BF3B-4677-8248-ADCA-26574064DFA9}" dt="2025-05-14T09:58:06.239" v="4780" actId="1076"/>
          <ac:spMkLst>
            <pc:docMk/>
            <pc:sldMk cId="1949165010" sldId="265"/>
            <ac:spMk id="10" creationId="{67F23870-D5BC-BB96-9C5B-783F4FE0037A}"/>
          </ac:spMkLst>
        </pc:spChg>
        <pc:spChg chg="add mod">
          <ac:chgData name="齊藤 慎司" userId="e9234c75-22f2-47e3-badd-eb7812da852c" providerId="ADAL" clId="{6DD8BF3B-4677-8248-ADCA-26574064DFA9}" dt="2025-05-14T09:58:06.239" v="4780" actId="1076"/>
          <ac:spMkLst>
            <pc:docMk/>
            <pc:sldMk cId="1949165010" sldId="265"/>
            <ac:spMk id="11" creationId="{49972F71-5C06-F6BF-4BBF-54BD53B4EEE2}"/>
          </ac:spMkLst>
        </pc:spChg>
        <pc:spChg chg="add mod">
          <ac:chgData name="齊藤 慎司" userId="e9234c75-22f2-47e3-badd-eb7812da852c" providerId="ADAL" clId="{6DD8BF3B-4677-8248-ADCA-26574064DFA9}" dt="2025-05-14T09:58:06.239" v="4780" actId="1076"/>
          <ac:spMkLst>
            <pc:docMk/>
            <pc:sldMk cId="1949165010" sldId="265"/>
            <ac:spMk id="14" creationId="{ADC89A83-6969-6301-175B-812AE146DC91}"/>
          </ac:spMkLst>
        </pc:spChg>
        <pc:spChg chg="add mod">
          <ac:chgData name="齊藤 慎司" userId="e9234c75-22f2-47e3-badd-eb7812da852c" providerId="ADAL" clId="{6DD8BF3B-4677-8248-ADCA-26574064DFA9}" dt="2025-05-14T09:58:06.239" v="4780" actId="1076"/>
          <ac:spMkLst>
            <pc:docMk/>
            <pc:sldMk cId="1949165010" sldId="265"/>
            <ac:spMk id="16" creationId="{2D882BC5-ABED-97EC-22F6-52882C1DF409}"/>
          </ac:spMkLst>
        </pc:spChg>
        <pc:spChg chg="mod">
          <ac:chgData name="齊藤 慎司" userId="e9234c75-22f2-47e3-badd-eb7812da852c" providerId="ADAL" clId="{6DD8BF3B-4677-8248-ADCA-26574064DFA9}" dt="2025-05-14T09:58:06.239" v="4780" actId="1076"/>
          <ac:spMkLst>
            <pc:docMk/>
            <pc:sldMk cId="1949165010" sldId="265"/>
            <ac:spMk id="17" creationId="{C94D9806-2B31-1C9E-DD25-C2B15EFCF755}"/>
          </ac:spMkLst>
        </pc:spChg>
        <pc:spChg chg="add mod">
          <ac:chgData name="齊藤 慎司" userId="e9234c75-22f2-47e3-badd-eb7812da852c" providerId="ADAL" clId="{6DD8BF3B-4677-8248-ADCA-26574064DFA9}" dt="2025-05-14T09:58:06.239" v="4780" actId="1076"/>
          <ac:spMkLst>
            <pc:docMk/>
            <pc:sldMk cId="1949165010" sldId="265"/>
            <ac:spMk id="18" creationId="{478A5C66-7F88-B05F-1644-A69E41384C61}"/>
          </ac:spMkLst>
        </pc:spChg>
        <pc:spChg chg="add mod">
          <ac:chgData name="齊藤 慎司" userId="e9234c75-22f2-47e3-badd-eb7812da852c" providerId="ADAL" clId="{6DD8BF3B-4677-8248-ADCA-26574064DFA9}" dt="2025-05-14T09:58:06.239" v="4780" actId="1076"/>
          <ac:spMkLst>
            <pc:docMk/>
            <pc:sldMk cId="1949165010" sldId="265"/>
            <ac:spMk id="19" creationId="{983F45AE-C23E-A9C0-289E-6B0C2C15BF03}"/>
          </ac:spMkLst>
        </pc:spChg>
        <pc:spChg chg="add mod">
          <ac:chgData name="齊藤 慎司" userId="e9234c75-22f2-47e3-badd-eb7812da852c" providerId="ADAL" clId="{6DD8BF3B-4677-8248-ADCA-26574064DFA9}" dt="2025-05-14T09:59:30.491" v="4868" actId="1076"/>
          <ac:spMkLst>
            <pc:docMk/>
            <pc:sldMk cId="1949165010" sldId="265"/>
            <ac:spMk id="21" creationId="{3DB018AC-6F05-8EDD-0E5B-431FD937B090}"/>
          </ac:spMkLst>
        </pc:spChg>
        <pc:spChg chg="add mod">
          <ac:chgData name="齊藤 慎司" userId="e9234c75-22f2-47e3-badd-eb7812da852c" providerId="ADAL" clId="{6DD8BF3B-4677-8248-ADCA-26574064DFA9}" dt="2025-05-14T10:01:37.715" v="4902" actId="1076"/>
          <ac:spMkLst>
            <pc:docMk/>
            <pc:sldMk cId="1949165010" sldId="265"/>
            <ac:spMk id="22" creationId="{4FE9A2F9-BDFF-E364-FF1A-90B60480F3BF}"/>
          </ac:spMkLst>
        </pc:spChg>
        <pc:spChg chg="add mod">
          <ac:chgData name="齊藤 慎司" userId="e9234c75-22f2-47e3-badd-eb7812da852c" providerId="ADAL" clId="{6DD8BF3B-4677-8248-ADCA-26574064DFA9}" dt="2025-05-14T09:59:16.211" v="4864" actId="1076"/>
          <ac:spMkLst>
            <pc:docMk/>
            <pc:sldMk cId="1949165010" sldId="265"/>
            <ac:spMk id="23" creationId="{3270009F-FAD5-F638-8F42-EF34785B48C1}"/>
          </ac:spMkLst>
        </pc:spChg>
        <pc:spChg chg="add mod">
          <ac:chgData name="齊藤 慎司" userId="e9234c75-22f2-47e3-badd-eb7812da852c" providerId="ADAL" clId="{6DD8BF3B-4677-8248-ADCA-26574064DFA9}" dt="2025-05-14T10:12:44.784" v="5091" actId="1076"/>
          <ac:spMkLst>
            <pc:docMk/>
            <pc:sldMk cId="1949165010" sldId="265"/>
            <ac:spMk id="24" creationId="{47038261-4B52-EE5A-B529-73965ED185F8}"/>
          </ac:spMkLst>
        </pc:spChg>
        <pc:cxnChg chg="mod">
          <ac:chgData name="齊藤 慎司" userId="e9234c75-22f2-47e3-badd-eb7812da852c" providerId="ADAL" clId="{6DD8BF3B-4677-8248-ADCA-26574064DFA9}" dt="2025-05-14T09:58:06.239" v="4780" actId="1076"/>
          <ac:cxnSpMkLst>
            <pc:docMk/>
            <pc:sldMk cId="1949165010" sldId="265"/>
            <ac:cxnSpMk id="5" creationId="{80A0CA52-8EC3-F4C6-F9E8-CB3D8863EB04}"/>
          </ac:cxnSpMkLst>
        </pc:cxnChg>
      </pc:sldChg>
      <pc:sldChg chg="addSp delSp modSp new mod">
        <pc:chgData name="齊藤 慎司" userId="e9234c75-22f2-47e3-badd-eb7812da852c" providerId="ADAL" clId="{6DD8BF3B-4677-8248-ADCA-26574064DFA9}" dt="2025-05-17T05:18:13.045" v="10976" actId="1076"/>
        <pc:sldMkLst>
          <pc:docMk/>
          <pc:sldMk cId="1329198567" sldId="266"/>
        </pc:sldMkLst>
        <pc:spChg chg="add mod">
          <ac:chgData name="齊藤 慎司" userId="e9234c75-22f2-47e3-badd-eb7812da852c" providerId="ADAL" clId="{6DD8BF3B-4677-8248-ADCA-26574064DFA9}" dt="2025-05-14T10:13:01.519" v="5093"/>
          <ac:spMkLst>
            <pc:docMk/>
            <pc:sldMk cId="1329198567" sldId="266"/>
            <ac:spMk id="3" creationId="{25C6DA38-2D48-155F-AF96-8E6A8B6AF7B4}"/>
          </ac:spMkLst>
        </pc:spChg>
        <pc:spChg chg="add mod">
          <ac:chgData name="齊藤 慎司" userId="e9234c75-22f2-47e3-badd-eb7812da852c" providerId="ADAL" clId="{6DD8BF3B-4677-8248-ADCA-26574064DFA9}" dt="2025-05-17T05:17:15.030" v="10965" actId="1076"/>
          <ac:spMkLst>
            <pc:docMk/>
            <pc:sldMk cId="1329198567" sldId="266"/>
            <ac:spMk id="4" creationId="{66702272-DAB0-0274-4C72-B805D01A6301}"/>
          </ac:spMkLst>
        </pc:spChg>
        <pc:spChg chg="add mod">
          <ac:chgData name="齊藤 慎司" userId="e9234c75-22f2-47e3-badd-eb7812da852c" providerId="ADAL" clId="{6DD8BF3B-4677-8248-ADCA-26574064DFA9}" dt="2025-05-14T10:41:22.297" v="5817" actId="1076"/>
          <ac:spMkLst>
            <pc:docMk/>
            <pc:sldMk cId="1329198567" sldId="266"/>
            <ac:spMk id="5" creationId="{B4536576-2723-D771-7EF9-FC6DC4061BAC}"/>
          </ac:spMkLst>
        </pc:spChg>
        <pc:spChg chg="add mod">
          <ac:chgData name="齊藤 慎司" userId="e9234c75-22f2-47e3-badd-eb7812da852c" providerId="ADAL" clId="{6DD8BF3B-4677-8248-ADCA-26574064DFA9}" dt="2025-05-17T05:17:15.030" v="10965" actId="1076"/>
          <ac:spMkLst>
            <pc:docMk/>
            <pc:sldMk cId="1329198567" sldId="266"/>
            <ac:spMk id="6" creationId="{90821E10-6568-626A-0C0A-BEFA0736C069}"/>
          </ac:spMkLst>
        </pc:spChg>
        <pc:spChg chg="add mod">
          <ac:chgData name="齊藤 慎司" userId="e9234c75-22f2-47e3-badd-eb7812da852c" providerId="ADAL" clId="{6DD8BF3B-4677-8248-ADCA-26574064DFA9}" dt="2025-05-14T10:30:35.371" v="5735" actId="1076"/>
          <ac:spMkLst>
            <pc:docMk/>
            <pc:sldMk cId="1329198567" sldId="266"/>
            <ac:spMk id="7" creationId="{BCBD8CDD-C11A-0474-863D-AD509662A0ED}"/>
          </ac:spMkLst>
        </pc:spChg>
        <pc:spChg chg="add mod">
          <ac:chgData name="齊藤 慎司" userId="e9234c75-22f2-47e3-badd-eb7812da852c" providerId="ADAL" clId="{6DD8BF3B-4677-8248-ADCA-26574064DFA9}" dt="2025-05-17T05:17:15.030" v="10965" actId="1076"/>
          <ac:spMkLst>
            <pc:docMk/>
            <pc:sldMk cId="1329198567" sldId="266"/>
            <ac:spMk id="8" creationId="{BA84883D-4D2F-583A-3FB8-EFFD07B1BD0B}"/>
          </ac:spMkLst>
        </pc:spChg>
        <pc:spChg chg="add mod">
          <ac:chgData name="齊藤 慎司" userId="e9234c75-22f2-47e3-badd-eb7812da852c" providerId="ADAL" clId="{6DD8BF3B-4677-8248-ADCA-26574064DFA9}" dt="2025-05-14T10:30:35.371" v="5735" actId="1076"/>
          <ac:spMkLst>
            <pc:docMk/>
            <pc:sldMk cId="1329198567" sldId="266"/>
            <ac:spMk id="9" creationId="{1F605F33-4F40-3867-F3D9-E5678B862837}"/>
          </ac:spMkLst>
        </pc:spChg>
        <pc:spChg chg="add mod">
          <ac:chgData name="齊藤 慎司" userId="e9234c75-22f2-47e3-badd-eb7812da852c" providerId="ADAL" clId="{6DD8BF3B-4677-8248-ADCA-26574064DFA9}" dt="2025-05-14T10:30:35.371" v="5735" actId="1076"/>
          <ac:spMkLst>
            <pc:docMk/>
            <pc:sldMk cId="1329198567" sldId="266"/>
            <ac:spMk id="10" creationId="{E752FA55-F37D-7F02-AFD2-E8FF442D63EE}"/>
          </ac:spMkLst>
        </pc:spChg>
        <pc:spChg chg="add mod">
          <ac:chgData name="齊藤 慎司" userId="e9234c75-22f2-47e3-badd-eb7812da852c" providerId="ADAL" clId="{6DD8BF3B-4677-8248-ADCA-26574064DFA9}" dt="2025-05-17T05:18:13.045" v="10976" actId="1076"/>
          <ac:spMkLst>
            <pc:docMk/>
            <pc:sldMk cId="1329198567" sldId="266"/>
            <ac:spMk id="11" creationId="{5FAFFEC9-7C3B-316E-31D1-EFB02712251D}"/>
          </ac:spMkLst>
        </pc:spChg>
        <pc:spChg chg="add mod">
          <ac:chgData name="齊藤 慎司" userId="e9234c75-22f2-47e3-badd-eb7812da852c" providerId="ADAL" clId="{6DD8BF3B-4677-8248-ADCA-26574064DFA9}" dt="2025-05-17T05:18:09.417" v="10975" actId="1076"/>
          <ac:spMkLst>
            <pc:docMk/>
            <pc:sldMk cId="1329198567" sldId="266"/>
            <ac:spMk id="14" creationId="{D8656F7E-9466-9FAE-37D5-F0891C6F9F74}"/>
          </ac:spMkLst>
        </pc:spChg>
        <pc:spChg chg="add mod">
          <ac:chgData name="齊藤 慎司" userId="e9234c75-22f2-47e3-badd-eb7812da852c" providerId="ADAL" clId="{6DD8BF3B-4677-8248-ADCA-26574064DFA9}" dt="2025-05-17T05:17:10.177" v="10964" actId="255"/>
          <ac:spMkLst>
            <pc:docMk/>
            <pc:sldMk cId="1329198567" sldId="266"/>
            <ac:spMk id="15" creationId="{57A94A2A-DAAF-FAAC-9436-5A1FE12C19CB}"/>
          </ac:spMkLst>
        </pc:spChg>
        <pc:spChg chg="add mod">
          <ac:chgData name="齊藤 慎司" userId="e9234c75-22f2-47e3-badd-eb7812da852c" providerId="ADAL" clId="{6DD8BF3B-4677-8248-ADCA-26574064DFA9}" dt="2025-05-14T10:30:35.371" v="5735" actId="1076"/>
          <ac:spMkLst>
            <pc:docMk/>
            <pc:sldMk cId="1329198567" sldId="266"/>
            <ac:spMk id="16" creationId="{BF03A438-C23F-3EB3-8807-044E8F12F566}"/>
          </ac:spMkLst>
        </pc:spChg>
        <pc:spChg chg="add mod">
          <ac:chgData name="齊藤 慎司" userId="e9234c75-22f2-47e3-badd-eb7812da852c" providerId="ADAL" clId="{6DD8BF3B-4677-8248-ADCA-26574064DFA9}" dt="2025-05-17T05:17:15.030" v="10965" actId="1076"/>
          <ac:spMkLst>
            <pc:docMk/>
            <pc:sldMk cId="1329198567" sldId="266"/>
            <ac:spMk id="17" creationId="{81556515-7525-602F-7999-356B6FE4D5B3}"/>
          </ac:spMkLst>
        </pc:spChg>
        <pc:spChg chg="add mod">
          <ac:chgData name="齊藤 慎司" userId="e9234c75-22f2-47e3-badd-eb7812da852c" providerId="ADAL" clId="{6DD8BF3B-4677-8248-ADCA-26574064DFA9}" dt="2025-05-17T05:16:33.621" v="10957" actId="1076"/>
          <ac:spMkLst>
            <pc:docMk/>
            <pc:sldMk cId="1329198567" sldId="266"/>
            <ac:spMk id="25" creationId="{48D07641-110F-FCEA-83E1-2FA96E064891}"/>
          </ac:spMkLst>
        </pc:spChg>
        <pc:spChg chg="add mod">
          <ac:chgData name="齊藤 慎司" userId="e9234c75-22f2-47e3-badd-eb7812da852c" providerId="ADAL" clId="{6DD8BF3B-4677-8248-ADCA-26574064DFA9}" dt="2025-05-17T05:16:33.621" v="10957" actId="1076"/>
          <ac:spMkLst>
            <pc:docMk/>
            <pc:sldMk cId="1329198567" sldId="266"/>
            <ac:spMk id="26" creationId="{FEBCF3C7-268E-B380-81E0-80A0D9D80268}"/>
          </ac:spMkLst>
        </pc:spChg>
        <pc:spChg chg="add mod">
          <ac:chgData name="齊藤 慎司" userId="e9234c75-22f2-47e3-badd-eb7812da852c" providerId="ADAL" clId="{6DD8BF3B-4677-8248-ADCA-26574064DFA9}" dt="2025-05-14T10:31:49.492" v="5751" actId="1076"/>
          <ac:spMkLst>
            <pc:docMk/>
            <pc:sldMk cId="1329198567" sldId="266"/>
            <ac:spMk id="27" creationId="{7C8865F8-36E5-DB2D-E50E-345F47C82E84}"/>
          </ac:spMkLst>
        </pc:spChg>
        <pc:spChg chg="add mod">
          <ac:chgData name="齊藤 慎司" userId="e9234c75-22f2-47e3-badd-eb7812da852c" providerId="ADAL" clId="{6DD8BF3B-4677-8248-ADCA-26574064DFA9}" dt="2025-05-14T10:32:46.858" v="5756" actId="692"/>
          <ac:spMkLst>
            <pc:docMk/>
            <pc:sldMk cId="1329198567" sldId="266"/>
            <ac:spMk id="28" creationId="{7A6A552F-D2CF-AC5A-22EE-3FB08E0FEB3D}"/>
          </ac:spMkLst>
        </pc:spChg>
        <pc:spChg chg="add mod">
          <ac:chgData name="齊藤 慎司" userId="e9234c75-22f2-47e3-badd-eb7812da852c" providerId="ADAL" clId="{6DD8BF3B-4677-8248-ADCA-26574064DFA9}" dt="2025-05-17T05:17:15.030" v="10965" actId="1076"/>
          <ac:spMkLst>
            <pc:docMk/>
            <pc:sldMk cId="1329198567" sldId="266"/>
            <ac:spMk id="29" creationId="{A674ABE5-2144-4CDC-D4C8-5040260BC403}"/>
          </ac:spMkLst>
        </pc:spChg>
        <pc:spChg chg="add mod">
          <ac:chgData name="齊藤 慎司" userId="e9234c75-22f2-47e3-badd-eb7812da852c" providerId="ADAL" clId="{6DD8BF3B-4677-8248-ADCA-26574064DFA9}" dt="2025-05-17T05:17:15.030" v="10965" actId="1076"/>
          <ac:spMkLst>
            <pc:docMk/>
            <pc:sldMk cId="1329198567" sldId="266"/>
            <ac:spMk id="30" creationId="{4F36DFDB-9431-E3BB-C8CC-11AE7B65408D}"/>
          </ac:spMkLst>
        </pc:spChg>
        <pc:spChg chg="add mod">
          <ac:chgData name="齊藤 慎司" userId="e9234c75-22f2-47e3-badd-eb7812da852c" providerId="ADAL" clId="{6DD8BF3B-4677-8248-ADCA-26574064DFA9}" dt="2025-05-17T05:16:33.621" v="10957" actId="1076"/>
          <ac:spMkLst>
            <pc:docMk/>
            <pc:sldMk cId="1329198567" sldId="266"/>
            <ac:spMk id="31" creationId="{7260AE8E-368F-B08C-F355-9E3D841B8AF2}"/>
          </ac:spMkLst>
        </pc:spChg>
        <pc:spChg chg="add mod">
          <ac:chgData name="齊藤 慎司" userId="e9234c75-22f2-47e3-badd-eb7812da852c" providerId="ADAL" clId="{6DD8BF3B-4677-8248-ADCA-26574064DFA9}" dt="2025-05-17T05:16:33.621" v="10957" actId="1076"/>
          <ac:spMkLst>
            <pc:docMk/>
            <pc:sldMk cId="1329198567" sldId="266"/>
            <ac:spMk id="32" creationId="{4E1143A9-23DB-AC72-2703-960D58A15EB3}"/>
          </ac:spMkLst>
        </pc:spChg>
        <pc:spChg chg="add mod">
          <ac:chgData name="齊藤 慎司" userId="e9234c75-22f2-47e3-badd-eb7812da852c" providerId="ADAL" clId="{6DD8BF3B-4677-8248-ADCA-26574064DFA9}" dt="2025-05-17T05:16:33.621" v="10957" actId="1076"/>
          <ac:spMkLst>
            <pc:docMk/>
            <pc:sldMk cId="1329198567" sldId="266"/>
            <ac:spMk id="33" creationId="{0A31F620-99D9-9CD3-C091-5262638F01A1}"/>
          </ac:spMkLst>
        </pc:spChg>
        <pc:spChg chg="add mod">
          <ac:chgData name="齊藤 慎司" userId="e9234c75-22f2-47e3-badd-eb7812da852c" providerId="ADAL" clId="{6DD8BF3B-4677-8248-ADCA-26574064DFA9}" dt="2025-05-17T05:17:15.030" v="10965" actId="1076"/>
          <ac:spMkLst>
            <pc:docMk/>
            <pc:sldMk cId="1329198567" sldId="266"/>
            <ac:spMk id="34" creationId="{B8D0806C-0142-45CB-AC11-87D30745AD2C}"/>
          </ac:spMkLst>
        </pc:spChg>
        <pc:spChg chg="add mod">
          <ac:chgData name="齊藤 慎司" userId="e9234c75-22f2-47e3-badd-eb7812da852c" providerId="ADAL" clId="{6DD8BF3B-4677-8248-ADCA-26574064DFA9}" dt="2025-05-17T05:17:15.030" v="10965" actId="1076"/>
          <ac:spMkLst>
            <pc:docMk/>
            <pc:sldMk cId="1329198567" sldId="266"/>
            <ac:spMk id="35" creationId="{4AB0ABAB-D787-1B39-6200-DBCD4631F6FB}"/>
          </ac:spMkLst>
        </pc:spChg>
        <pc:spChg chg="add mod">
          <ac:chgData name="齊藤 慎司" userId="e9234c75-22f2-47e3-badd-eb7812da852c" providerId="ADAL" clId="{6DD8BF3B-4677-8248-ADCA-26574064DFA9}" dt="2025-05-17T05:17:15.030" v="10965" actId="1076"/>
          <ac:spMkLst>
            <pc:docMk/>
            <pc:sldMk cId="1329198567" sldId="266"/>
            <ac:spMk id="36" creationId="{502440F9-5161-D643-B6EF-2F29D9FB4655}"/>
          </ac:spMkLst>
        </pc:spChg>
        <pc:spChg chg="add mod">
          <ac:chgData name="齊藤 慎司" userId="e9234c75-22f2-47e3-badd-eb7812da852c" providerId="ADAL" clId="{6DD8BF3B-4677-8248-ADCA-26574064DFA9}" dt="2025-05-17T05:17:15.030" v="10965" actId="1076"/>
          <ac:spMkLst>
            <pc:docMk/>
            <pc:sldMk cId="1329198567" sldId="266"/>
            <ac:spMk id="37" creationId="{8520E9AD-BE06-92DE-12F9-E40F5F1425C0}"/>
          </ac:spMkLst>
        </pc:spChg>
        <pc:spChg chg="add mod">
          <ac:chgData name="齊藤 慎司" userId="e9234c75-22f2-47e3-badd-eb7812da852c" providerId="ADAL" clId="{6DD8BF3B-4677-8248-ADCA-26574064DFA9}" dt="2025-05-17T05:16:33.621" v="10957" actId="1076"/>
          <ac:spMkLst>
            <pc:docMk/>
            <pc:sldMk cId="1329198567" sldId="266"/>
            <ac:spMk id="38" creationId="{FC86DEC3-CA86-DEFE-3CBA-EC63A1348BE8}"/>
          </ac:spMkLst>
        </pc:spChg>
        <pc:spChg chg="add mod">
          <ac:chgData name="齊藤 慎司" userId="e9234c75-22f2-47e3-badd-eb7812da852c" providerId="ADAL" clId="{6DD8BF3B-4677-8248-ADCA-26574064DFA9}" dt="2025-05-17T05:05:14.620" v="10684" actId="1076"/>
          <ac:spMkLst>
            <pc:docMk/>
            <pc:sldMk cId="1329198567" sldId="266"/>
            <ac:spMk id="39" creationId="{9AD68EA1-AC06-84DB-8BA2-842A6215843E}"/>
          </ac:spMkLst>
        </pc:spChg>
        <pc:cxnChg chg="add mod">
          <ac:chgData name="齊藤 慎司" userId="e9234c75-22f2-47e3-badd-eb7812da852c" providerId="ADAL" clId="{6DD8BF3B-4677-8248-ADCA-26574064DFA9}" dt="2025-05-14T10:30:35.371" v="5735" actId="1076"/>
          <ac:cxnSpMkLst>
            <pc:docMk/>
            <pc:sldMk cId="1329198567" sldId="266"/>
            <ac:cxnSpMk id="12" creationId="{12B6130B-6344-3A85-3C4C-8AF7AAF56BE1}"/>
          </ac:cxnSpMkLst>
        </pc:cxnChg>
      </pc:sldChg>
      <pc:sldChg chg="addSp delSp modSp new mod">
        <pc:chgData name="齊藤 慎司" userId="e9234c75-22f2-47e3-badd-eb7812da852c" providerId="ADAL" clId="{6DD8BF3B-4677-8248-ADCA-26574064DFA9}" dt="2025-05-15T10:05:55.804" v="7026" actId="20577"/>
        <pc:sldMkLst>
          <pc:docMk/>
          <pc:sldMk cId="2607246156" sldId="267"/>
        </pc:sldMkLst>
        <pc:spChg chg="add mod">
          <ac:chgData name="齊藤 慎司" userId="e9234c75-22f2-47e3-badd-eb7812da852c" providerId="ADAL" clId="{6DD8BF3B-4677-8248-ADCA-26574064DFA9}" dt="2025-05-15T10:02:00.649" v="6857" actId="1076"/>
          <ac:spMkLst>
            <pc:docMk/>
            <pc:sldMk cId="2607246156" sldId="267"/>
            <ac:spMk id="4" creationId="{AAE1EB9F-8F73-DBD9-4536-DCC3C779925E}"/>
          </ac:spMkLst>
        </pc:spChg>
        <pc:spChg chg="add mod">
          <ac:chgData name="齊藤 慎司" userId="e9234c75-22f2-47e3-badd-eb7812da852c" providerId="ADAL" clId="{6DD8BF3B-4677-8248-ADCA-26574064DFA9}" dt="2025-05-15T10:02:00.649" v="6857" actId="1076"/>
          <ac:spMkLst>
            <pc:docMk/>
            <pc:sldMk cId="2607246156" sldId="267"/>
            <ac:spMk id="5" creationId="{E059799F-B659-592C-E6C3-56CFCAD6516A}"/>
          </ac:spMkLst>
        </pc:spChg>
        <pc:spChg chg="add mod">
          <ac:chgData name="齊藤 慎司" userId="e9234c75-22f2-47e3-badd-eb7812da852c" providerId="ADAL" clId="{6DD8BF3B-4677-8248-ADCA-26574064DFA9}" dt="2025-05-15T10:02:00.649" v="6857" actId="1076"/>
          <ac:spMkLst>
            <pc:docMk/>
            <pc:sldMk cId="2607246156" sldId="267"/>
            <ac:spMk id="6" creationId="{E402AD48-6180-8DF4-42F2-21D69A56E23F}"/>
          </ac:spMkLst>
        </pc:spChg>
        <pc:spChg chg="add mod">
          <ac:chgData name="齊藤 慎司" userId="e9234c75-22f2-47e3-badd-eb7812da852c" providerId="ADAL" clId="{6DD8BF3B-4677-8248-ADCA-26574064DFA9}" dt="2025-05-15T10:02:00.649" v="6857" actId="1076"/>
          <ac:spMkLst>
            <pc:docMk/>
            <pc:sldMk cId="2607246156" sldId="267"/>
            <ac:spMk id="7" creationId="{5D551A6A-3D92-941F-8334-28CA7C291D06}"/>
          </ac:spMkLst>
        </pc:spChg>
        <pc:spChg chg="add mod">
          <ac:chgData name="齊藤 慎司" userId="e9234c75-22f2-47e3-badd-eb7812da852c" providerId="ADAL" clId="{6DD8BF3B-4677-8248-ADCA-26574064DFA9}" dt="2025-05-15T10:03:39.884" v="6970" actId="20577"/>
          <ac:spMkLst>
            <pc:docMk/>
            <pc:sldMk cId="2607246156" sldId="267"/>
            <ac:spMk id="9" creationId="{5A621258-F2B2-450C-05C6-676A24A63AA4}"/>
          </ac:spMkLst>
        </pc:spChg>
        <pc:spChg chg="add mod">
          <ac:chgData name="齊藤 慎司" userId="e9234c75-22f2-47e3-badd-eb7812da852c" providerId="ADAL" clId="{6DD8BF3B-4677-8248-ADCA-26574064DFA9}" dt="2025-05-15T10:03:46.748" v="6982" actId="20577"/>
          <ac:spMkLst>
            <pc:docMk/>
            <pc:sldMk cId="2607246156" sldId="267"/>
            <ac:spMk id="10" creationId="{423173F6-3C0B-13AD-A46C-9DE80E06E4D2}"/>
          </ac:spMkLst>
        </pc:spChg>
        <pc:spChg chg="add mod">
          <ac:chgData name="齊藤 慎司" userId="e9234c75-22f2-47e3-badd-eb7812da852c" providerId="ADAL" clId="{6DD8BF3B-4677-8248-ADCA-26574064DFA9}" dt="2025-05-15T10:02:00.649" v="6857" actId="1076"/>
          <ac:spMkLst>
            <pc:docMk/>
            <pc:sldMk cId="2607246156" sldId="267"/>
            <ac:spMk id="11" creationId="{5EF1F5BA-2E28-4A2F-13F2-4AA2ABEFC2ED}"/>
          </ac:spMkLst>
        </pc:spChg>
        <pc:spChg chg="add mod">
          <ac:chgData name="齊藤 慎司" userId="e9234c75-22f2-47e3-badd-eb7812da852c" providerId="ADAL" clId="{6DD8BF3B-4677-8248-ADCA-26574064DFA9}" dt="2025-05-15T10:02:00.649" v="6857" actId="1076"/>
          <ac:spMkLst>
            <pc:docMk/>
            <pc:sldMk cId="2607246156" sldId="267"/>
            <ac:spMk id="13" creationId="{1D5D65BA-B500-7ED8-BE50-047BB53BCC31}"/>
          </ac:spMkLst>
        </pc:spChg>
        <pc:spChg chg="add mod">
          <ac:chgData name="齊藤 慎司" userId="e9234c75-22f2-47e3-badd-eb7812da852c" providerId="ADAL" clId="{6DD8BF3B-4677-8248-ADCA-26574064DFA9}" dt="2025-05-15T10:05:55.804" v="7026" actId="20577"/>
          <ac:spMkLst>
            <pc:docMk/>
            <pc:sldMk cId="2607246156" sldId="267"/>
            <ac:spMk id="14" creationId="{8028AF28-C135-40E3-AC17-3770138CAB58}"/>
          </ac:spMkLst>
        </pc:spChg>
        <pc:spChg chg="add mod">
          <ac:chgData name="齊藤 慎司" userId="e9234c75-22f2-47e3-badd-eb7812da852c" providerId="ADAL" clId="{6DD8BF3B-4677-8248-ADCA-26574064DFA9}" dt="2025-05-15T10:04:12.412" v="6998" actId="1076"/>
          <ac:spMkLst>
            <pc:docMk/>
            <pc:sldMk cId="2607246156" sldId="267"/>
            <ac:spMk id="16" creationId="{243EB968-E4DE-7E3D-EA96-D2F16D1F71A1}"/>
          </ac:spMkLst>
        </pc:spChg>
      </pc:sldChg>
      <pc:sldChg chg="addSp modSp new mod">
        <pc:chgData name="齊藤 慎司" userId="e9234c75-22f2-47e3-badd-eb7812da852c" providerId="ADAL" clId="{6DD8BF3B-4677-8248-ADCA-26574064DFA9}" dt="2025-05-15T10:05:49.662" v="7015" actId="20577"/>
        <pc:sldMkLst>
          <pc:docMk/>
          <pc:sldMk cId="2201586689" sldId="268"/>
        </pc:sldMkLst>
        <pc:spChg chg="add mod">
          <ac:chgData name="齊藤 慎司" userId="e9234c75-22f2-47e3-badd-eb7812da852c" providerId="ADAL" clId="{6DD8BF3B-4677-8248-ADCA-26574064DFA9}" dt="2025-05-15T10:05:49.662" v="7015" actId="20577"/>
          <ac:spMkLst>
            <pc:docMk/>
            <pc:sldMk cId="2201586689" sldId="268"/>
            <ac:spMk id="3" creationId="{E23510D1-7B9A-8D08-50B2-EF0437E858F3}"/>
          </ac:spMkLst>
        </pc:spChg>
        <pc:spChg chg="add mod">
          <ac:chgData name="齊藤 慎司" userId="e9234c75-22f2-47e3-badd-eb7812da852c" providerId="ADAL" clId="{6DD8BF3B-4677-8248-ADCA-26574064DFA9}" dt="2025-05-15T10:05:15.496" v="7001"/>
          <ac:spMkLst>
            <pc:docMk/>
            <pc:sldMk cId="2201586689" sldId="268"/>
            <ac:spMk id="5" creationId="{2E5BECBC-C899-EEDF-E2AB-FA6554386B41}"/>
          </ac:spMkLst>
        </pc:spChg>
        <pc:spChg chg="add mod">
          <ac:chgData name="齊藤 慎司" userId="e9234c75-22f2-47e3-badd-eb7812da852c" providerId="ADAL" clId="{6DD8BF3B-4677-8248-ADCA-26574064DFA9}" dt="2025-05-15T10:05:15.496" v="7001"/>
          <ac:spMkLst>
            <pc:docMk/>
            <pc:sldMk cId="2201586689" sldId="268"/>
            <ac:spMk id="6" creationId="{B9093AB8-68F2-B289-FE66-048192F3B37F}"/>
          </ac:spMkLst>
        </pc:spChg>
        <pc:spChg chg="add mod">
          <ac:chgData name="齊藤 慎司" userId="e9234c75-22f2-47e3-badd-eb7812da852c" providerId="ADAL" clId="{6DD8BF3B-4677-8248-ADCA-26574064DFA9}" dt="2025-05-15T10:05:15.496" v="7001"/>
          <ac:spMkLst>
            <pc:docMk/>
            <pc:sldMk cId="2201586689" sldId="268"/>
            <ac:spMk id="7" creationId="{CDC292E7-8557-140D-9E44-D9C0B02F459F}"/>
          </ac:spMkLst>
        </pc:spChg>
        <pc:spChg chg="add mod">
          <ac:chgData name="齊藤 慎司" userId="e9234c75-22f2-47e3-badd-eb7812da852c" providerId="ADAL" clId="{6DD8BF3B-4677-8248-ADCA-26574064DFA9}" dt="2025-05-15T10:05:15.496" v="7001"/>
          <ac:spMkLst>
            <pc:docMk/>
            <pc:sldMk cId="2201586689" sldId="268"/>
            <ac:spMk id="8" creationId="{A5850F81-3953-FD91-928C-E9EF7094B2C8}"/>
          </ac:spMkLst>
        </pc:spChg>
        <pc:spChg chg="add mod">
          <ac:chgData name="齊藤 慎司" userId="e9234c75-22f2-47e3-badd-eb7812da852c" providerId="ADAL" clId="{6DD8BF3B-4677-8248-ADCA-26574064DFA9}" dt="2025-05-15T10:05:15.496" v="7001"/>
          <ac:spMkLst>
            <pc:docMk/>
            <pc:sldMk cId="2201586689" sldId="268"/>
            <ac:spMk id="9" creationId="{D0F9829D-FCEE-2474-C817-8CE7F837B08F}"/>
          </ac:spMkLst>
        </pc:spChg>
        <pc:picChg chg="add mod">
          <ac:chgData name="齊藤 慎司" userId="e9234c75-22f2-47e3-badd-eb7812da852c" providerId="ADAL" clId="{6DD8BF3B-4677-8248-ADCA-26574064DFA9}" dt="2025-05-15T10:05:25.365" v="7002" actId="1076"/>
          <ac:picMkLst>
            <pc:docMk/>
            <pc:sldMk cId="2201586689" sldId="268"/>
            <ac:picMk id="4" creationId="{CFD4C1ED-0A5D-A019-5E21-1A27457EA7EF}"/>
          </ac:picMkLst>
        </pc:picChg>
      </pc:sldChg>
      <pc:sldChg chg="addSp delSp modSp new del mod">
        <pc:chgData name="齊藤 慎司" userId="e9234c75-22f2-47e3-badd-eb7812da852c" providerId="ADAL" clId="{6DD8BF3B-4677-8248-ADCA-26574064DFA9}" dt="2025-05-16T08:50:43.050" v="8206" actId="2696"/>
        <pc:sldMkLst>
          <pc:docMk/>
          <pc:sldMk cId="1463626214" sldId="269"/>
        </pc:sldMkLst>
      </pc:sldChg>
      <pc:sldChg chg="addSp delSp modSp new mod">
        <pc:chgData name="齊藤 慎司" userId="e9234c75-22f2-47e3-badd-eb7812da852c" providerId="ADAL" clId="{6DD8BF3B-4677-8248-ADCA-26574064DFA9}" dt="2025-05-17T01:51:52.970" v="9245" actId="1076"/>
        <pc:sldMkLst>
          <pc:docMk/>
          <pc:sldMk cId="922302311" sldId="270"/>
        </pc:sldMkLst>
        <pc:spChg chg="add mod">
          <ac:chgData name="齊藤 慎司" userId="e9234c75-22f2-47e3-badd-eb7812da852c" providerId="ADAL" clId="{6DD8BF3B-4677-8248-ADCA-26574064DFA9}" dt="2025-05-16T08:36:37.899" v="8026" actId="20577"/>
          <ac:spMkLst>
            <pc:docMk/>
            <pc:sldMk cId="922302311" sldId="270"/>
            <ac:spMk id="3" creationId="{1909489F-F830-9F94-C7C5-5FDAF600953F}"/>
          </ac:spMkLst>
        </pc:spChg>
        <pc:spChg chg="add mod">
          <ac:chgData name="齊藤 慎司" userId="e9234c75-22f2-47e3-badd-eb7812da852c" providerId="ADAL" clId="{6DD8BF3B-4677-8248-ADCA-26574064DFA9}" dt="2025-05-16T10:03:13.375" v="8645" actId="1076"/>
          <ac:spMkLst>
            <pc:docMk/>
            <pc:sldMk cId="922302311" sldId="270"/>
            <ac:spMk id="4" creationId="{44592F38-9565-F665-AD42-CA9AD6E32192}"/>
          </ac:spMkLst>
        </pc:spChg>
        <pc:spChg chg="add del mod">
          <ac:chgData name="齊藤 慎司" userId="e9234c75-22f2-47e3-badd-eb7812da852c" providerId="ADAL" clId="{6DD8BF3B-4677-8248-ADCA-26574064DFA9}" dt="2025-05-16T09:36:25.528" v="8404" actId="478"/>
          <ac:spMkLst>
            <pc:docMk/>
            <pc:sldMk cId="922302311" sldId="270"/>
            <ac:spMk id="5" creationId="{C1DEB535-2754-2E75-8516-F8BC83D7ED54}"/>
          </ac:spMkLst>
        </pc:spChg>
        <pc:spChg chg="add del">
          <ac:chgData name="齊藤 慎司" userId="e9234c75-22f2-47e3-badd-eb7812da852c" providerId="ADAL" clId="{6DD8BF3B-4677-8248-ADCA-26574064DFA9}" dt="2025-05-16T09:36:25.528" v="8404" actId="478"/>
          <ac:spMkLst>
            <pc:docMk/>
            <pc:sldMk cId="922302311" sldId="270"/>
            <ac:spMk id="7" creationId="{8BCF93F6-639F-01EE-88B9-D34F75BDC07A}"/>
          </ac:spMkLst>
        </pc:spChg>
        <pc:spChg chg="add mod">
          <ac:chgData name="齊藤 慎司" userId="e9234c75-22f2-47e3-badd-eb7812da852c" providerId="ADAL" clId="{6DD8BF3B-4677-8248-ADCA-26574064DFA9}" dt="2025-05-16T09:50:49.969" v="8494" actId="1036"/>
          <ac:spMkLst>
            <pc:docMk/>
            <pc:sldMk cId="922302311" sldId="270"/>
            <ac:spMk id="13" creationId="{E13DF3AF-DA79-51E8-BCAE-BDC2BF7D523F}"/>
          </ac:spMkLst>
        </pc:spChg>
        <pc:spChg chg="add mod">
          <ac:chgData name="齊藤 慎司" userId="e9234c75-22f2-47e3-badd-eb7812da852c" providerId="ADAL" clId="{6DD8BF3B-4677-8248-ADCA-26574064DFA9}" dt="2025-05-16T09:50:49.969" v="8494" actId="1036"/>
          <ac:spMkLst>
            <pc:docMk/>
            <pc:sldMk cId="922302311" sldId="270"/>
            <ac:spMk id="14" creationId="{07333D7B-B03A-A727-9A68-594998E1ABB4}"/>
          </ac:spMkLst>
        </pc:spChg>
        <pc:spChg chg="add mod">
          <ac:chgData name="齊藤 慎司" userId="e9234c75-22f2-47e3-badd-eb7812da852c" providerId="ADAL" clId="{6DD8BF3B-4677-8248-ADCA-26574064DFA9}" dt="2025-05-16T09:50:49.969" v="8494" actId="1036"/>
          <ac:spMkLst>
            <pc:docMk/>
            <pc:sldMk cId="922302311" sldId="270"/>
            <ac:spMk id="15" creationId="{7F803651-4C81-F5FD-8C76-EF67903804F9}"/>
          </ac:spMkLst>
        </pc:spChg>
        <pc:spChg chg="add mod">
          <ac:chgData name="齊藤 慎司" userId="e9234c75-22f2-47e3-badd-eb7812da852c" providerId="ADAL" clId="{6DD8BF3B-4677-8248-ADCA-26574064DFA9}" dt="2025-05-16T09:50:16.284" v="8481" actId="1076"/>
          <ac:spMkLst>
            <pc:docMk/>
            <pc:sldMk cId="922302311" sldId="270"/>
            <ac:spMk id="18" creationId="{1FFBB378-92E7-D9CE-64E7-AE7B08F642D0}"/>
          </ac:spMkLst>
        </pc:spChg>
        <pc:spChg chg="add mod">
          <ac:chgData name="齊藤 慎司" userId="e9234c75-22f2-47e3-badd-eb7812da852c" providerId="ADAL" clId="{6DD8BF3B-4677-8248-ADCA-26574064DFA9}" dt="2025-05-17T01:51:43.577" v="9241" actId="1076"/>
          <ac:spMkLst>
            <pc:docMk/>
            <pc:sldMk cId="922302311" sldId="270"/>
            <ac:spMk id="25" creationId="{DEFDB592-C3ED-2FA7-53E1-C226421669FE}"/>
          </ac:spMkLst>
        </pc:spChg>
        <pc:spChg chg="add mod">
          <ac:chgData name="齊藤 慎司" userId="e9234c75-22f2-47e3-badd-eb7812da852c" providerId="ADAL" clId="{6DD8BF3B-4677-8248-ADCA-26574064DFA9}" dt="2025-05-17T01:51:48.901" v="9243" actId="1076"/>
          <ac:spMkLst>
            <pc:docMk/>
            <pc:sldMk cId="922302311" sldId="270"/>
            <ac:spMk id="26" creationId="{C7C4761A-F347-3104-2F84-9DA2639B79A2}"/>
          </ac:spMkLst>
        </pc:spChg>
        <pc:spChg chg="add mod">
          <ac:chgData name="齊藤 慎司" userId="e9234c75-22f2-47e3-badd-eb7812da852c" providerId="ADAL" clId="{6DD8BF3B-4677-8248-ADCA-26574064DFA9}" dt="2025-05-17T01:51:52.970" v="9245" actId="1076"/>
          <ac:spMkLst>
            <pc:docMk/>
            <pc:sldMk cId="922302311" sldId="270"/>
            <ac:spMk id="27" creationId="{D829DB52-FC0F-3A66-914B-746F5EF9E373}"/>
          </ac:spMkLst>
        </pc:spChg>
        <pc:picChg chg="add del mod">
          <ac:chgData name="齊藤 慎司" userId="e9234c75-22f2-47e3-badd-eb7812da852c" providerId="ADAL" clId="{6DD8BF3B-4677-8248-ADCA-26574064DFA9}" dt="2025-05-16T09:49:09.559" v="8461" actId="478"/>
          <ac:picMkLst>
            <pc:docMk/>
            <pc:sldMk cId="922302311" sldId="270"/>
            <ac:picMk id="9" creationId="{80B194F6-B864-7EB8-B707-03224437C409}"/>
          </ac:picMkLst>
        </pc:picChg>
        <pc:picChg chg="add del mod">
          <ac:chgData name="齊藤 慎司" userId="e9234c75-22f2-47e3-badd-eb7812da852c" providerId="ADAL" clId="{6DD8BF3B-4677-8248-ADCA-26574064DFA9}" dt="2025-05-16T09:49:09.559" v="8461" actId="478"/>
          <ac:picMkLst>
            <pc:docMk/>
            <pc:sldMk cId="922302311" sldId="270"/>
            <ac:picMk id="10" creationId="{AE2481C0-44AB-A377-9BBC-BE5E249A3BF7}"/>
          </ac:picMkLst>
        </pc:picChg>
        <pc:picChg chg="add del mod">
          <ac:chgData name="齊藤 慎司" userId="e9234c75-22f2-47e3-badd-eb7812da852c" providerId="ADAL" clId="{6DD8BF3B-4677-8248-ADCA-26574064DFA9}" dt="2025-05-16T09:37:58.204" v="8417" actId="478"/>
          <ac:picMkLst>
            <pc:docMk/>
            <pc:sldMk cId="922302311" sldId="270"/>
            <ac:picMk id="11" creationId="{CBFEADDE-A31C-2E88-D7CB-4D3DFD126936}"/>
          </ac:picMkLst>
        </pc:picChg>
        <pc:picChg chg="add del mod">
          <ac:chgData name="齊藤 慎司" userId="e9234c75-22f2-47e3-badd-eb7812da852c" providerId="ADAL" clId="{6DD8BF3B-4677-8248-ADCA-26574064DFA9}" dt="2025-05-16T09:49:09.559" v="8461" actId="478"/>
          <ac:picMkLst>
            <pc:docMk/>
            <pc:sldMk cId="922302311" sldId="270"/>
            <ac:picMk id="12" creationId="{681B3C98-306B-CF69-C56C-CACEDCDAD12D}"/>
          </ac:picMkLst>
        </pc:picChg>
        <pc:picChg chg="add mod">
          <ac:chgData name="齊藤 慎司" userId="e9234c75-22f2-47e3-badd-eb7812da852c" providerId="ADAL" clId="{6DD8BF3B-4677-8248-ADCA-26574064DFA9}" dt="2025-05-16T09:50:16.284" v="8481" actId="1076"/>
          <ac:picMkLst>
            <pc:docMk/>
            <pc:sldMk cId="922302311" sldId="270"/>
            <ac:picMk id="16" creationId="{10DEAC4C-35D9-BF24-EC5A-16189978E159}"/>
          </ac:picMkLst>
        </pc:picChg>
        <pc:picChg chg="add mod">
          <ac:chgData name="齊藤 慎司" userId="e9234c75-22f2-47e3-badd-eb7812da852c" providerId="ADAL" clId="{6DD8BF3B-4677-8248-ADCA-26574064DFA9}" dt="2025-05-16T09:50:16.284" v="8481" actId="1076"/>
          <ac:picMkLst>
            <pc:docMk/>
            <pc:sldMk cId="922302311" sldId="270"/>
            <ac:picMk id="17" creationId="{55076FF2-3D6D-6C2C-B778-86D923BDB5C9}"/>
          </ac:picMkLst>
        </pc:picChg>
        <pc:picChg chg="add mod">
          <ac:chgData name="齊藤 慎司" userId="e9234c75-22f2-47e3-badd-eb7812da852c" providerId="ADAL" clId="{6DD8BF3B-4677-8248-ADCA-26574064DFA9}" dt="2025-05-16T09:50:10.251" v="8480" actId="1076"/>
          <ac:picMkLst>
            <pc:docMk/>
            <pc:sldMk cId="922302311" sldId="270"/>
            <ac:picMk id="20" creationId="{6FD7F62A-A014-F727-BEC4-A97CF95BC0D8}"/>
          </ac:picMkLst>
        </pc:picChg>
        <pc:picChg chg="add mod">
          <ac:chgData name="齊藤 慎司" userId="e9234c75-22f2-47e3-badd-eb7812da852c" providerId="ADAL" clId="{6DD8BF3B-4677-8248-ADCA-26574064DFA9}" dt="2025-05-16T09:50:10.251" v="8480" actId="1076"/>
          <ac:picMkLst>
            <pc:docMk/>
            <pc:sldMk cId="922302311" sldId="270"/>
            <ac:picMk id="22" creationId="{BD75D276-8E0C-9ADB-C09F-C4150F0368E9}"/>
          </ac:picMkLst>
        </pc:picChg>
        <pc:picChg chg="add mod">
          <ac:chgData name="齊藤 慎司" userId="e9234c75-22f2-47e3-badd-eb7812da852c" providerId="ADAL" clId="{6DD8BF3B-4677-8248-ADCA-26574064DFA9}" dt="2025-05-16T09:50:10.251" v="8480" actId="1076"/>
          <ac:picMkLst>
            <pc:docMk/>
            <pc:sldMk cId="922302311" sldId="270"/>
            <ac:picMk id="24" creationId="{6F7030FC-B67D-E3CE-836B-4142F5E96A27}"/>
          </ac:picMkLst>
        </pc:picChg>
      </pc:sldChg>
      <pc:sldChg chg="addSp delSp modSp add mod">
        <pc:chgData name="齊藤 慎司" userId="e9234c75-22f2-47e3-badd-eb7812da852c" providerId="ADAL" clId="{6DD8BF3B-4677-8248-ADCA-26574064DFA9}" dt="2025-05-17T01:51:22.963" v="9233" actId="1035"/>
        <pc:sldMkLst>
          <pc:docMk/>
          <pc:sldMk cId="669869660" sldId="271"/>
        </pc:sldMkLst>
        <pc:spChg chg="add mod">
          <ac:chgData name="齊藤 慎司" userId="e9234c75-22f2-47e3-badd-eb7812da852c" providerId="ADAL" clId="{6DD8BF3B-4677-8248-ADCA-26574064DFA9}" dt="2025-05-16T08:42:53.533" v="8030" actId="1076"/>
          <ac:spMkLst>
            <pc:docMk/>
            <pc:sldMk cId="669869660" sldId="271"/>
            <ac:spMk id="8" creationId="{22DEADEC-7834-E196-0CF9-2688951A21EF}"/>
          </ac:spMkLst>
        </pc:spChg>
        <pc:spChg chg="del">
          <ac:chgData name="齊藤 慎司" userId="e9234c75-22f2-47e3-badd-eb7812da852c" providerId="ADAL" clId="{6DD8BF3B-4677-8248-ADCA-26574064DFA9}" dt="2025-05-16T08:42:18.519" v="8028" actId="478"/>
          <ac:spMkLst>
            <pc:docMk/>
            <pc:sldMk cId="669869660" sldId="271"/>
            <ac:spMk id="9" creationId="{EA21E601-F5EC-5F4F-3DE8-E7421C3849E6}"/>
          </ac:spMkLst>
        </pc:spChg>
        <pc:spChg chg="del">
          <ac:chgData name="齊藤 慎司" userId="e9234c75-22f2-47e3-badd-eb7812da852c" providerId="ADAL" clId="{6DD8BF3B-4677-8248-ADCA-26574064DFA9}" dt="2025-05-16T08:42:18.519" v="8028" actId="478"/>
          <ac:spMkLst>
            <pc:docMk/>
            <pc:sldMk cId="669869660" sldId="271"/>
            <ac:spMk id="10" creationId="{0BA1B65F-C368-35C2-F435-1D2590C4D809}"/>
          </ac:spMkLst>
        </pc:spChg>
        <pc:spChg chg="del">
          <ac:chgData name="齊藤 慎司" userId="e9234c75-22f2-47e3-badd-eb7812da852c" providerId="ADAL" clId="{6DD8BF3B-4677-8248-ADCA-26574064DFA9}" dt="2025-05-16T08:42:18.519" v="8028" actId="478"/>
          <ac:spMkLst>
            <pc:docMk/>
            <pc:sldMk cId="669869660" sldId="271"/>
            <ac:spMk id="12" creationId="{9E46401F-1574-7A5D-82A3-2C8E035FE2C6}"/>
          </ac:spMkLst>
        </pc:spChg>
        <pc:spChg chg="del">
          <ac:chgData name="齊藤 慎司" userId="e9234c75-22f2-47e3-badd-eb7812da852c" providerId="ADAL" clId="{6DD8BF3B-4677-8248-ADCA-26574064DFA9}" dt="2025-05-16T08:42:18.519" v="8028" actId="478"/>
          <ac:spMkLst>
            <pc:docMk/>
            <pc:sldMk cId="669869660" sldId="271"/>
            <ac:spMk id="14" creationId="{B34B0753-B4CA-6DA3-2189-9FD95CADD6BF}"/>
          </ac:spMkLst>
        </pc:spChg>
        <pc:spChg chg="add mod">
          <ac:chgData name="齊藤 慎司" userId="e9234c75-22f2-47e3-badd-eb7812da852c" providerId="ADAL" clId="{6DD8BF3B-4677-8248-ADCA-26574064DFA9}" dt="2025-05-16T08:42:53.533" v="8030" actId="1076"/>
          <ac:spMkLst>
            <pc:docMk/>
            <pc:sldMk cId="669869660" sldId="271"/>
            <ac:spMk id="17" creationId="{6B30A46C-15C5-DD09-5C95-51CFAB31D77E}"/>
          </ac:spMkLst>
        </pc:spChg>
        <pc:spChg chg="del">
          <ac:chgData name="齊藤 慎司" userId="e9234c75-22f2-47e3-badd-eb7812da852c" providerId="ADAL" clId="{6DD8BF3B-4677-8248-ADCA-26574064DFA9}" dt="2025-05-16T08:42:18.519" v="8028" actId="478"/>
          <ac:spMkLst>
            <pc:docMk/>
            <pc:sldMk cId="669869660" sldId="271"/>
            <ac:spMk id="19" creationId="{8806A2F6-7CE8-8309-5AC0-000C816C8E2A}"/>
          </ac:spMkLst>
        </pc:spChg>
        <pc:spChg chg="add del mod">
          <ac:chgData name="齊藤 慎司" userId="e9234c75-22f2-47e3-badd-eb7812da852c" providerId="ADAL" clId="{6DD8BF3B-4677-8248-ADCA-26574064DFA9}" dt="2025-05-17T01:51:22.963" v="9233" actId="1035"/>
          <ac:spMkLst>
            <pc:docMk/>
            <pc:sldMk cId="669869660" sldId="271"/>
            <ac:spMk id="21" creationId="{D50FA4BA-D209-D9C1-C254-1C757B0BACB4}"/>
          </ac:spMkLst>
        </pc:spChg>
        <pc:spChg chg="add mod">
          <ac:chgData name="齊藤 慎司" userId="e9234c75-22f2-47e3-badd-eb7812da852c" providerId="ADAL" clId="{6DD8BF3B-4677-8248-ADCA-26574064DFA9}" dt="2025-05-16T09:01:19.047" v="8321" actId="1076"/>
          <ac:spMkLst>
            <pc:docMk/>
            <pc:sldMk cId="669869660" sldId="271"/>
            <ac:spMk id="22" creationId="{859D1232-BF08-39AA-10DF-6E6CC3539228}"/>
          </ac:spMkLst>
        </pc:spChg>
        <pc:spChg chg="del">
          <ac:chgData name="齊藤 慎司" userId="e9234c75-22f2-47e3-badd-eb7812da852c" providerId="ADAL" clId="{6DD8BF3B-4677-8248-ADCA-26574064DFA9}" dt="2025-05-16T08:42:18.519" v="8028" actId="478"/>
          <ac:spMkLst>
            <pc:docMk/>
            <pc:sldMk cId="669869660" sldId="271"/>
            <ac:spMk id="23" creationId="{B08E81ED-8C02-62AE-ABEE-11432EFDEDB4}"/>
          </ac:spMkLst>
        </pc:spChg>
        <pc:spChg chg="del">
          <ac:chgData name="齊藤 慎司" userId="e9234c75-22f2-47e3-badd-eb7812da852c" providerId="ADAL" clId="{6DD8BF3B-4677-8248-ADCA-26574064DFA9}" dt="2025-05-16T08:42:18.519" v="8028" actId="478"/>
          <ac:spMkLst>
            <pc:docMk/>
            <pc:sldMk cId="669869660" sldId="271"/>
            <ac:spMk id="36" creationId="{36563FBD-4171-4124-346E-3204AAF4A514}"/>
          </ac:spMkLst>
        </pc:spChg>
        <pc:spChg chg="add mod">
          <ac:chgData name="齊藤 慎司" userId="e9234c75-22f2-47e3-badd-eb7812da852c" providerId="ADAL" clId="{6DD8BF3B-4677-8248-ADCA-26574064DFA9}" dt="2025-05-16T08:58:15.503" v="8236" actId="1076"/>
          <ac:spMkLst>
            <pc:docMk/>
            <pc:sldMk cId="669869660" sldId="271"/>
            <ac:spMk id="38" creationId="{E0209EA8-CA1C-BFF7-CC49-916D3BF89D43}"/>
          </ac:spMkLst>
        </pc:spChg>
        <pc:spChg chg="add mod">
          <ac:chgData name="齊藤 慎司" userId="e9234c75-22f2-47e3-badd-eb7812da852c" providerId="ADAL" clId="{6DD8BF3B-4677-8248-ADCA-26574064DFA9}" dt="2025-05-16T08:58:15.503" v="8236" actId="1076"/>
          <ac:spMkLst>
            <pc:docMk/>
            <pc:sldMk cId="669869660" sldId="271"/>
            <ac:spMk id="39" creationId="{D7BC4CF0-7F99-2796-9C7F-6AC05F36AE6B}"/>
          </ac:spMkLst>
        </pc:spChg>
        <pc:spChg chg="add mod">
          <ac:chgData name="齊藤 慎司" userId="e9234c75-22f2-47e3-badd-eb7812da852c" providerId="ADAL" clId="{6DD8BF3B-4677-8248-ADCA-26574064DFA9}" dt="2025-05-16T08:58:15.503" v="8236" actId="1076"/>
          <ac:spMkLst>
            <pc:docMk/>
            <pc:sldMk cId="669869660" sldId="271"/>
            <ac:spMk id="41" creationId="{A2DB16FB-1147-D1D4-F1FC-3A5A5B531E2C}"/>
          </ac:spMkLst>
        </pc:spChg>
        <pc:spChg chg="del">
          <ac:chgData name="齊藤 慎司" userId="e9234c75-22f2-47e3-badd-eb7812da852c" providerId="ADAL" clId="{6DD8BF3B-4677-8248-ADCA-26574064DFA9}" dt="2025-05-16T08:42:18.519" v="8028" actId="478"/>
          <ac:spMkLst>
            <pc:docMk/>
            <pc:sldMk cId="669869660" sldId="271"/>
            <ac:spMk id="42" creationId="{EF3BFC51-958B-838D-0B34-942085E28C42}"/>
          </ac:spMkLst>
        </pc:spChg>
        <pc:spChg chg="del">
          <ac:chgData name="齊藤 慎司" userId="e9234c75-22f2-47e3-badd-eb7812da852c" providerId="ADAL" clId="{6DD8BF3B-4677-8248-ADCA-26574064DFA9}" dt="2025-05-16T08:42:18.519" v="8028" actId="478"/>
          <ac:spMkLst>
            <pc:docMk/>
            <pc:sldMk cId="669869660" sldId="271"/>
            <ac:spMk id="43" creationId="{3C000B5A-EAB1-7F87-CD8A-733728B56EFF}"/>
          </ac:spMkLst>
        </pc:spChg>
        <pc:spChg chg="del">
          <ac:chgData name="齊藤 慎司" userId="e9234c75-22f2-47e3-badd-eb7812da852c" providerId="ADAL" clId="{6DD8BF3B-4677-8248-ADCA-26574064DFA9}" dt="2025-05-16T08:42:18.519" v="8028" actId="478"/>
          <ac:spMkLst>
            <pc:docMk/>
            <pc:sldMk cId="669869660" sldId="271"/>
            <ac:spMk id="45" creationId="{F320276C-D8D1-B894-5F5D-5A520B1B4845}"/>
          </ac:spMkLst>
        </pc:spChg>
        <pc:spChg chg="add mod">
          <ac:chgData name="齊藤 慎司" userId="e9234c75-22f2-47e3-badd-eb7812da852c" providerId="ADAL" clId="{6DD8BF3B-4677-8248-ADCA-26574064DFA9}" dt="2025-05-16T08:58:08.357" v="8235" actId="1076"/>
          <ac:spMkLst>
            <pc:docMk/>
            <pc:sldMk cId="669869660" sldId="271"/>
            <ac:spMk id="46" creationId="{EF27E2F3-AF9A-C55E-CFF5-4EB920E10766}"/>
          </ac:spMkLst>
        </pc:spChg>
        <pc:spChg chg="add mod">
          <ac:chgData name="齊藤 慎司" userId="e9234c75-22f2-47e3-badd-eb7812da852c" providerId="ADAL" clId="{6DD8BF3B-4677-8248-ADCA-26574064DFA9}" dt="2025-05-16T08:58:15.503" v="8236" actId="1076"/>
          <ac:spMkLst>
            <pc:docMk/>
            <pc:sldMk cId="669869660" sldId="271"/>
            <ac:spMk id="47" creationId="{1B3A55E1-D6EF-8707-DB30-E03EC6ED5C8F}"/>
          </ac:spMkLst>
        </pc:spChg>
        <pc:spChg chg="add mod">
          <ac:chgData name="齊藤 慎司" userId="e9234c75-22f2-47e3-badd-eb7812da852c" providerId="ADAL" clId="{6DD8BF3B-4677-8248-ADCA-26574064DFA9}" dt="2025-05-16T09:02:02.235" v="8347" actId="1076"/>
          <ac:spMkLst>
            <pc:docMk/>
            <pc:sldMk cId="669869660" sldId="271"/>
            <ac:spMk id="52" creationId="{E5C38C64-034B-5912-FFE8-66AEDF3CBADB}"/>
          </ac:spMkLst>
        </pc:spChg>
        <pc:spChg chg="add mod">
          <ac:chgData name="齊藤 慎司" userId="e9234c75-22f2-47e3-badd-eb7812da852c" providerId="ADAL" clId="{6DD8BF3B-4677-8248-ADCA-26574064DFA9}" dt="2025-05-16T09:02:02.235" v="8347" actId="1076"/>
          <ac:spMkLst>
            <pc:docMk/>
            <pc:sldMk cId="669869660" sldId="271"/>
            <ac:spMk id="53" creationId="{0DCCAE18-A66A-47AB-7EF0-34A560DED797}"/>
          </ac:spMkLst>
        </pc:spChg>
        <pc:spChg chg="add mod">
          <ac:chgData name="齊藤 慎司" userId="e9234c75-22f2-47e3-badd-eb7812da852c" providerId="ADAL" clId="{6DD8BF3B-4677-8248-ADCA-26574064DFA9}" dt="2025-05-16T09:02:02.235" v="8347" actId="1076"/>
          <ac:spMkLst>
            <pc:docMk/>
            <pc:sldMk cId="669869660" sldId="271"/>
            <ac:spMk id="54" creationId="{2B3F70C1-1F14-ACC9-0B92-ED122DA9AAB3}"/>
          </ac:spMkLst>
        </pc:spChg>
        <pc:spChg chg="add mod">
          <ac:chgData name="齊藤 慎司" userId="e9234c75-22f2-47e3-badd-eb7812da852c" providerId="ADAL" clId="{6DD8BF3B-4677-8248-ADCA-26574064DFA9}" dt="2025-05-16T09:02:02.235" v="8347" actId="1076"/>
          <ac:spMkLst>
            <pc:docMk/>
            <pc:sldMk cId="669869660" sldId="271"/>
            <ac:spMk id="57" creationId="{2DC3CC8A-25A5-7D1C-215C-E8F3C9AAFF50}"/>
          </ac:spMkLst>
        </pc:spChg>
        <pc:spChg chg="add mod">
          <ac:chgData name="齊藤 慎司" userId="e9234c75-22f2-47e3-badd-eb7812da852c" providerId="ADAL" clId="{6DD8BF3B-4677-8248-ADCA-26574064DFA9}" dt="2025-05-16T09:02:02.235" v="8347" actId="1076"/>
          <ac:spMkLst>
            <pc:docMk/>
            <pc:sldMk cId="669869660" sldId="271"/>
            <ac:spMk id="58" creationId="{FE05268C-0910-A3C6-7A86-EEB9B72029C6}"/>
          </ac:spMkLst>
        </pc:spChg>
        <pc:spChg chg="add mod">
          <ac:chgData name="齊藤 慎司" userId="e9234c75-22f2-47e3-badd-eb7812da852c" providerId="ADAL" clId="{6DD8BF3B-4677-8248-ADCA-26574064DFA9}" dt="2025-05-16T09:02:02.235" v="8347" actId="1076"/>
          <ac:spMkLst>
            <pc:docMk/>
            <pc:sldMk cId="669869660" sldId="271"/>
            <ac:spMk id="59" creationId="{2778D98B-2E44-39F8-4BA0-51EDAABDB950}"/>
          </ac:spMkLst>
        </pc:spChg>
        <pc:spChg chg="add mod">
          <ac:chgData name="齊藤 慎司" userId="e9234c75-22f2-47e3-badd-eb7812da852c" providerId="ADAL" clId="{6DD8BF3B-4677-8248-ADCA-26574064DFA9}" dt="2025-05-16T09:02:02.235" v="8347" actId="1076"/>
          <ac:spMkLst>
            <pc:docMk/>
            <pc:sldMk cId="669869660" sldId="271"/>
            <ac:spMk id="60" creationId="{C7735949-B0D8-47DA-3DBF-DF795855EBFF}"/>
          </ac:spMkLst>
        </pc:spChg>
        <pc:spChg chg="add mod">
          <ac:chgData name="齊藤 慎司" userId="e9234c75-22f2-47e3-badd-eb7812da852c" providerId="ADAL" clId="{6DD8BF3B-4677-8248-ADCA-26574064DFA9}" dt="2025-05-16T08:59:46.677" v="8315" actId="20577"/>
          <ac:spMkLst>
            <pc:docMk/>
            <pc:sldMk cId="669869660" sldId="271"/>
            <ac:spMk id="61" creationId="{623AF3FB-D425-8D48-E523-54CC2A209294}"/>
          </ac:spMkLst>
        </pc:spChg>
        <pc:spChg chg="add mod">
          <ac:chgData name="齊藤 慎司" userId="e9234c75-22f2-47e3-badd-eb7812da852c" providerId="ADAL" clId="{6DD8BF3B-4677-8248-ADCA-26574064DFA9}" dt="2025-05-16T08:43:30.436" v="8036" actId="571"/>
          <ac:spMkLst>
            <pc:docMk/>
            <pc:sldMk cId="669869660" sldId="271"/>
            <ac:spMk id="66" creationId="{5E65B16D-2C57-4DD1-C853-F1847A77DC41}"/>
          </ac:spMkLst>
        </pc:spChg>
        <pc:spChg chg="add mod">
          <ac:chgData name="齊藤 慎司" userId="e9234c75-22f2-47e3-badd-eb7812da852c" providerId="ADAL" clId="{6DD8BF3B-4677-8248-ADCA-26574064DFA9}" dt="2025-05-16T08:43:30.436" v="8036" actId="571"/>
          <ac:spMkLst>
            <pc:docMk/>
            <pc:sldMk cId="669869660" sldId="271"/>
            <ac:spMk id="67" creationId="{946A7ED6-77DE-3BE5-ECF9-E834FE87F32D}"/>
          </ac:spMkLst>
        </pc:spChg>
        <pc:spChg chg="add mod">
          <ac:chgData name="齊藤 慎司" userId="e9234c75-22f2-47e3-badd-eb7812da852c" providerId="ADAL" clId="{6DD8BF3B-4677-8248-ADCA-26574064DFA9}" dt="2025-05-16T08:43:30.436" v="8036" actId="571"/>
          <ac:spMkLst>
            <pc:docMk/>
            <pc:sldMk cId="669869660" sldId="271"/>
            <ac:spMk id="68" creationId="{1D8C760F-180D-0C25-FFFB-175C3530C522}"/>
          </ac:spMkLst>
        </pc:spChg>
        <pc:spChg chg="add mod">
          <ac:chgData name="齊藤 慎司" userId="e9234c75-22f2-47e3-badd-eb7812da852c" providerId="ADAL" clId="{6DD8BF3B-4677-8248-ADCA-26574064DFA9}" dt="2025-05-16T08:43:30.436" v="8036" actId="571"/>
          <ac:spMkLst>
            <pc:docMk/>
            <pc:sldMk cId="669869660" sldId="271"/>
            <ac:spMk id="71" creationId="{F9425E2E-508E-595E-AB03-3E1C9893A882}"/>
          </ac:spMkLst>
        </pc:spChg>
        <pc:spChg chg="add mod">
          <ac:chgData name="齊藤 慎司" userId="e9234c75-22f2-47e3-badd-eb7812da852c" providerId="ADAL" clId="{6DD8BF3B-4677-8248-ADCA-26574064DFA9}" dt="2025-05-16T08:43:30.436" v="8036" actId="571"/>
          <ac:spMkLst>
            <pc:docMk/>
            <pc:sldMk cId="669869660" sldId="271"/>
            <ac:spMk id="72" creationId="{8E2A52F6-7B14-16FE-E46C-7DA3EC2E6BAF}"/>
          </ac:spMkLst>
        </pc:spChg>
        <pc:spChg chg="add mod">
          <ac:chgData name="齊藤 慎司" userId="e9234c75-22f2-47e3-badd-eb7812da852c" providerId="ADAL" clId="{6DD8BF3B-4677-8248-ADCA-26574064DFA9}" dt="2025-05-16T08:43:30.436" v="8036" actId="571"/>
          <ac:spMkLst>
            <pc:docMk/>
            <pc:sldMk cId="669869660" sldId="271"/>
            <ac:spMk id="73" creationId="{42D263E5-2B94-3F6B-B8D3-45E884F25C06}"/>
          </ac:spMkLst>
        </pc:spChg>
        <pc:spChg chg="add mod">
          <ac:chgData name="齊藤 慎司" userId="e9234c75-22f2-47e3-badd-eb7812da852c" providerId="ADAL" clId="{6DD8BF3B-4677-8248-ADCA-26574064DFA9}" dt="2025-05-16T08:43:30.436" v="8036" actId="571"/>
          <ac:spMkLst>
            <pc:docMk/>
            <pc:sldMk cId="669869660" sldId="271"/>
            <ac:spMk id="74" creationId="{AD88D245-F9F4-6500-72EF-1EA2F4A753A6}"/>
          </ac:spMkLst>
        </pc:spChg>
        <pc:spChg chg="add mod">
          <ac:chgData name="齊藤 慎司" userId="e9234c75-22f2-47e3-badd-eb7812da852c" providerId="ADAL" clId="{6DD8BF3B-4677-8248-ADCA-26574064DFA9}" dt="2025-05-16T08:58:30.730" v="8240" actId="20577"/>
          <ac:spMkLst>
            <pc:docMk/>
            <pc:sldMk cId="669869660" sldId="271"/>
            <ac:spMk id="75" creationId="{941E6674-1985-B917-B0A5-1A407788CC45}"/>
          </ac:spMkLst>
        </pc:spChg>
        <pc:spChg chg="add mod">
          <ac:chgData name="齊藤 慎司" userId="e9234c75-22f2-47e3-badd-eb7812da852c" providerId="ADAL" clId="{6DD8BF3B-4677-8248-ADCA-26574064DFA9}" dt="2025-05-16T09:02:17.391" v="8349" actId="1076"/>
          <ac:spMkLst>
            <pc:docMk/>
            <pc:sldMk cId="669869660" sldId="271"/>
            <ac:spMk id="76" creationId="{1DE01529-5DC8-04B7-045D-AB6E80A62181}"/>
          </ac:spMkLst>
        </pc:spChg>
        <pc:spChg chg="add mod">
          <ac:chgData name="齊藤 慎司" userId="e9234c75-22f2-47e3-badd-eb7812da852c" providerId="ADAL" clId="{6DD8BF3B-4677-8248-ADCA-26574064DFA9}" dt="2025-05-16T09:02:17.391" v="8349" actId="1076"/>
          <ac:spMkLst>
            <pc:docMk/>
            <pc:sldMk cId="669869660" sldId="271"/>
            <ac:spMk id="77" creationId="{58105DCD-8E3E-51D1-4702-E16E56E531D5}"/>
          </ac:spMkLst>
        </pc:spChg>
        <pc:spChg chg="add del mod">
          <ac:chgData name="齊藤 慎司" userId="e9234c75-22f2-47e3-badd-eb7812da852c" providerId="ADAL" clId="{6DD8BF3B-4677-8248-ADCA-26574064DFA9}" dt="2025-05-16T08:48:30.089" v="8108" actId="478"/>
          <ac:spMkLst>
            <pc:docMk/>
            <pc:sldMk cId="669869660" sldId="271"/>
            <ac:spMk id="83" creationId="{99928E68-B4E1-EDFD-5C7A-4EB1ECD6B44C}"/>
          </ac:spMkLst>
        </pc:spChg>
        <pc:spChg chg="add mod">
          <ac:chgData name="齊藤 慎司" userId="e9234c75-22f2-47e3-badd-eb7812da852c" providerId="ADAL" clId="{6DD8BF3B-4677-8248-ADCA-26574064DFA9}" dt="2025-05-16T08:50:34.388" v="8205" actId="1076"/>
          <ac:spMkLst>
            <pc:docMk/>
            <pc:sldMk cId="669869660" sldId="271"/>
            <ac:spMk id="84" creationId="{99AF0208-6D64-E8C1-A3FE-33736291B2BB}"/>
          </ac:spMkLst>
        </pc:spChg>
        <pc:spChg chg="add mod">
          <ac:chgData name="齊藤 慎司" userId="e9234c75-22f2-47e3-badd-eb7812da852c" providerId="ADAL" clId="{6DD8BF3B-4677-8248-ADCA-26574064DFA9}" dt="2025-05-16T09:01:31.357" v="8340" actId="1076"/>
          <ac:spMkLst>
            <pc:docMk/>
            <pc:sldMk cId="669869660" sldId="271"/>
            <ac:spMk id="88" creationId="{F3EBB902-96C0-6005-3263-F39BBE8B7F05}"/>
          </ac:spMkLst>
        </pc:spChg>
        <pc:picChg chg="add mod">
          <ac:chgData name="齊藤 慎司" userId="e9234c75-22f2-47e3-badd-eb7812da852c" providerId="ADAL" clId="{6DD8BF3B-4677-8248-ADCA-26574064DFA9}" dt="2025-05-16T08:58:15.503" v="8236" actId="1076"/>
          <ac:picMkLst>
            <pc:docMk/>
            <pc:sldMk cId="669869660" sldId="271"/>
            <ac:picMk id="37" creationId="{BD01278A-E3A2-C27D-EEAA-34AF78515866}"/>
          </ac:picMkLst>
        </pc:picChg>
        <pc:cxnChg chg="add del mod">
          <ac:chgData name="齊藤 慎司" userId="e9234c75-22f2-47e3-badd-eb7812da852c" providerId="ADAL" clId="{6DD8BF3B-4677-8248-ADCA-26574064DFA9}" dt="2025-05-16T09:01:49.185" v="8345" actId="14100"/>
          <ac:cxnSpMkLst>
            <pc:docMk/>
            <pc:sldMk cId="669869660" sldId="271"/>
            <ac:cxnSpMk id="4" creationId="{807EC3A5-9FD4-FF77-EE31-4083E13FFE61}"/>
          </ac:cxnSpMkLst>
        </pc:cxnChg>
        <pc:cxnChg chg="mod">
          <ac:chgData name="齊藤 慎司" userId="e9234c75-22f2-47e3-badd-eb7812da852c" providerId="ADAL" clId="{6DD8BF3B-4677-8248-ADCA-26574064DFA9}" dt="2025-05-16T09:01:16.773" v="8320" actId="14100"/>
          <ac:cxnSpMkLst>
            <pc:docMk/>
            <pc:sldMk cId="669869660" sldId="271"/>
            <ac:cxnSpMk id="7" creationId="{D27032BD-A57A-EC1D-A3F9-A8A92055ADF5}"/>
          </ac:cxnSpMkLst>
        </pc:cxnChg>
        <pc:cxnChg chg="mod">
          <ac:chgData name="齊藤 慎司" userId="e9234c75-22f2-47e3-badd-eb7812da852c" providerId="ADAL" clId="{6DD8BF3B-4677-8248-ADCA-26574064DFA9}" dt="2025-05-16T08:58:15.503" v="8236" actId="1076"/>
          <ac:cxnSpMkLst>
            <pc:docMk/>
            <pc:sldMk cId="669869660" sldId="271"/>
            <ac:cxnSpMk id="44" creationId="{F30D4AFF-3619-9140-358F-0BCD302E49A4}"/>
          </ac:cxnSpMkLst>
        </pc:cxnChg>
        <pc:cxnChg chg="add mod">
          <ac:chgData name="齊藤 慎司" userId="e9234c75-22f2-47e3-badd-eb7812da852c" providerId="ADAL" clId="{6DD8BF3B-4677-8248-ADCA-26574064DFA9}" dt="2025-05-16T09:02:02.235" v="8347" actId="1076"/>
          <ac:cxnSpMkLst>
            <pc:docMk/>
            <pc:sldMk cId="669869660" sldId="271"/>
            <ac:cxnSpMk id="48" creationId="{1F6FAB59-63FB-AEF8-AF7F-DDAC03BADD91}"/>
          </ac:cxnSpMkLst>
        </pc:cxnChg>
        <pc:cxnChg chg="add mod">
          <ac:chgData name="齊藤 慎司" userId="e9234c75-22f2-47e3-badd-eb7812da852c" providerId="ADAL" clId="{6DD8BF3B-4677-8248-ADCA-26574064DFA9}" dt="2025-05-16T09:02:02.235" v="8347" actId="1076"/>
          <ac:cxnSpMkLst>
            <pc:docMk/>
            <pc:sldMk cId="669869660" sldId="271"/>
            <ac:cxnSpMk id="50" creationId="{A7D73858-93D3-6B75-A275-044157926B52}"/>
          </ac:cxnSpMkLst>
        </pc:cxnChg>
        <pc:cxnChg chg="mod">
          <ac:chgData name="齊藤 慎司" userId="e9234c75-22f2-47e3-badd-eb7812da852c" providerId="ADAL" clId="{6DD8BF3B-4677-8248-ADCA-26574064DFA9}" dt="2025-05-16T09:02:02.235" v="8347" actId="1076"/>
          <ac:cxnSpMkLst>
            <pc:docMk/>
            <pc:sldMk cId="669869660" sldId="271"/>
            <ac:cxnSpMk id="55" creationId="{D71EDA72-0299-36DD-3640-A7B0DC2DB90A}"/>
          </ac:cxnSpMkLst>
        </pc:cxnChg>
        <pc:cxnChg chg="add mod">
          <ac:chgData name="齊藤 慎司" userId="e9234c75-22f2-47e3-badd-eb7812da852c" providerId="ADAL" clId="{6DD8BF3B-4677-8248-ADCA-26574064DFA9}" dt="2025-05-16T08:43:30.436" v="8036" actId="571"/>
          <ac:cxnSpMkLst>
            <pc:docMk/>
            <pc:sldMk cId="669869660" sldId="271"/>
            <ac:cxnSpMk id="62" creationId="{AFC94911-60FE-9198-45EA-44F072FD9BE9}"/>
          </ac:cxnSpMkLst>
        </pc:cxnChg>
        <pc:cxnChg chg="add mod">
          <ac:chgData name="齊藤 慎司" userId="e9234c75-22f2-47e3-badd-eb7812da852c" providerId="ADAL" clId="{6DD8BF3B-4677-8248-ADCA-26574064DFA9}" dt="2025-05-16T08:43:30.436" v="8036" actId="571"/>
          <ac:cxnSpMkLst>
            <pc:docMk/>
            <pc:sldMk cId="669869660" sldId="271"/>
            <ac:cxnSpMk id="63" creationId="{B76FCD92-A44C-DBB9-BBD3-7A7AD4E05659}"/>
          </ac:cxnSpMkLst>
        </pc:cxnChg>
        <pc:cxnChg chg="add mod">
          <ac:chgData name="齊藤 慎司" userId="e9234c75-22f2-47e3-badd-eb7812da852c" providerId="ADAL" clId="{6DD8BF3B-4677-8248-ADCA-26574064DFA9}" dt="2025-05-16T08:43:30.436" v="8036" actId="571"/>
          <ac:cxnSpMkLst>
            <pc:docMk/>
            <pc:sldMk cId="669869660" sldId="271"/>
            <ac:cxnSpMk id="69" creationId="{8E2A11EA-E1C9-C524-06AF-46C4D85E4A0F}"/>
          </ac:cxnSpMkLst>
        </pc:cxnChg>
        <pc:cxnChg chg="add mod">
          <ac:chgData name="齊藤 慎司" userId="e9234c75-22f2-47e3-badd-eb7812da852c" providerId="ADAL" clId="{6DD8BF3B-4677-8248-ADCA-26574064DFA9}" dt="2025-05-16T09:01:27.799" v="8339" actId="1036"/>
          <ac:cxnSpMkLst>
            <pc:docMk/>
            <pc:sldMk cId="669869660" sldId="271"/>
            <ac:cxnSpMk id="81" creationId="{CAEF3E1A-AFEC-B4B1-73E6-4297E526FFE7}"/>
          </ac:cxnSpMkLst>
        </pc:cxnChg>
      </pc:sldChg>
      <pc:sldChg chg="addSp modSp new mod">
        <pc:chgData name="齊藤 慎司" userId="e9234c75-22f2-47e3-badd-eb7812da852c" providerId="ADAL" clId="{6DD8BF3B-4677-8248-ADCA-26574064DFA9}" dt="2025-05-16T10:09:26.252" v="8944" actId="20577"/>
        <pc:sldMkLst>
          <pc:docMk/>
          <pc:sldMk cId="1077767263" sldId="272"/>
        </pc:sldMkLst>
        <pc:spChg chg="add mod">
          <ac:chgData name="齊藤 慎司" userId="e9234c75-22f2-47e3-badd-eb7812da852c" providerId="ADAL" clId="{6DD8BF3B-4677-8248-ADCA-26574064DFA9}" dt="2025-05-16T10:05:54.991" v="8716" actId="1076"/>
          <ac:spMkLst>
            <pc:docMk/>
            <pc:sldMk cId="1077767263" sldId="272"/>
            <ac:spMk id="6" creationId="{E89C5A61-C4C5-B5DC-E079-730AD99FD660}"/>
          </ac:spMkLst>
        </pc:spChg>
        <pc:spChg chg="add mod">
          <ac:chgData name="齊藤 慎司" userId="e9234c75-22f2-47e3-badd-eb7812da852c" providerId="ADAL" clId="{6DD8BF3B-4677-8248-ADCA-26574064DFA9}" dt="2025-05-16T10:05:54.991" v="8716" actId="1076"/>
          <ac:spMkLst>
            <pc:docMk/>
            <pc:sldMk cId="1077767263" sldId="272"/>
            <ac:spMk id="7" creationId="{A7C5ED27-C635-FAB6-374B-2333C55AB932}"/>
          </ac:spMkLst>
        </pc:spChg>
        <pc:spChg chg="add mod">
          <ac:chgData name="齊藤 慎司" userId="e9234c75-22f2-47e3-badd-eb7812da852c" providerId="ADAL" clId="{6DD8BF3B-4677-8248-ADCA-26574064DFA9}" dt="2025-05-16T10:05:54.991" v="8716" actId="1076"/>
          <ac:spMkLst>
            <pc:docMk/>
            <pc:sldMk cId="1077767263" sldId="272"/>
            <ac:spMk id="8" creationId="{9FF93D59-9C03-67A9-BB65-FF223A24FBC9}"/>
          </ac:spMkLst>
        </pc:spChg>
        <pc:spChg chg="add mod">
          <ac:chgData name="齊藤 慎司" userId="e9234c75-22f2-47e3-badd-eb7812da852c" providerId="ADAL" clId="{6DD8BF3B-4677-8248-ADCA-26574064DFA9}" dt="2025-05-16T10:05:54.991" v="8716" actId="1076"/>
          <ac:spMkLst>
            <pc:docMk/>
            <pc:sldMk cId="1077767263" sldId="272"/>
            <ac:spMk id="9" creationId="{94D61925-7561-EEDF-574C-88B5242B7ED0}"/>
          </ac:spMkLst>
        </pc:spChg>
        <pc:spChg chg="add mod">
          <ac:chgData name="齊藤 慎司" userId="e9234c75-22f2-47e3-badd-eb7812da852c" providerId="ADAL" clId="{6DD8BF3B-4677-8248-ADCA-26574064DFA9}" dt="2025-05-16T10:05:54.991" v="8716" actId="1076"/>
          <ac:spMkLst>
            <pc:docMk/>
            <pc:sldMk cId="1077767263" sldId="272"/>
            <ac:spMk id="10" creationId="{EFE04F52-CFC9-A21C-1608-229FDDC7356F}"/>
          </ac:spMkLst>
        </pc:spChg>
        <pc:spChg chg="add mod">
          <ac:chgData name="齊藤 慎司" userId="e9234c75-22f2-47e3-badd-eb7812da852c" providerId="ADAL" clId="{6DD8BF3B-4677-8248-ADCA-26574064DFA9}" dt="2025-05-16T10:02:07.172" v="8556"/>
          <ac:spMkLst>
            <pc:docMk/>
            <pc:sldMk cId="1077767263" sldId="272"/>
            <ac:spMk id="11" creationId="{F7FD95F7-063A-3F4D-038C-6D2C496A9B28}"/>
          </ac:spMkLst>
        </pc:spChg>
        <pc:spChg chg="add mod">
          <ac:chgData name="齊藤 慎司" userId="e9234c75-22f2-47e3-badd-eb7812da852c" providerId="ADAL" clId="{6DD8BF3B-4677-8248-ADCA-26574064DFA9}" dt="2025-05-16T10:05:54.991" v="8716" actId="1076"/>
          <ac:spMkLst>
            <pc:docMk/>
            <pc:sldMk cId="1077767263" sldId="272"/>
            <ac:spMk id="12" creationId="{9B17B632-19BF-07D5-F715-9C4867ECBC36}"/>
          </ac:spMkLst>
        </pc:spChg>
        <pc:spChg chg="add mod">
          <ac:chgData name="齊藤 慎司" userId="e9234c75-22f2-47e3-badd-eb7812da852c" providerId="ADAL" clId="{6DD8BF3B-4677-8248-ADCA-26574064DFA9}" dt="2025-05-16T10:05:54.991" v="8716" actId="1076"/>
          <ac:spMkLst>
            <pc:docMk/>
            <pc:sldMk cId="1077767263" sldId="272"/>
            <ac:spMk id="13" creationId="{DD076958-7A97-A8E2-7C0A-58EA968233E8}"/>
          </ac:spMkLst>
        </pc:spChg>
        <pc:spChg chg="add mod">
          <ac:chgData name="齊藤 慎司" userId="e9234c75-22f2-47e3-badd-eb7812da852c" providerId="ADAL" clId="{6DD8BF3B-4677-8248-ADCA-26574064DFA9}" dt="2025-05-16T10:05:54.991" v="8716" actId="1076"/>
          <ac:spMkLst>
            <pc:docMk/>
            <pc:sldMk cId="1077767263" sldId="272"/>
            <ac:spMk id="14" creationId="{8E0367C2-5242-97D7-579D-6296433660BC}"/>
          </ac:spMkLst>
        </pc:spChg>
        <pc:spChg chg="add mod">
          <ac:chgData name="齊藤 慎司" userId="e9234c75-22f2-47e3-badd-eb7812da852c" providerId="ADAL" clId="{6DD8BF3B-4677-8248-ADCA-26574064DFA9}" dt="2025-05-16T10:05:54.991" v="8716" actId="1076"/>
          <ac:spMkLst>
            <pc:docMk/>
            <pc:sldMk cId="1077767263" sldId="272"/>
            <ac:spMk id="15" creationId="{568E3E64-5E6D-1959-FBCB-38720A718A40}"/>
          </ac:spMkLst>
        </pc:spChg>
        <pc:spChg chg="add mod">
          <ac:chgData name="齊藤 慎司" userId="e9234c75-22f2-47e3-badd-eb7812da852c" providerId="ADAL" clId="{6DD8BF3B-4677-8248-ADCA-26574064DFA9}" dt="2025-05-16T10:09:26.252" v="8944" actId="20577"/>
          <ac:spMkLst>
            <pc:docMk/>
            <pc:sldMk cId="1077767263" sldId="272"/>
            <ac:spMk id="16" creationId="{A80D35C8-81C0-9888-6E7F-080673A7A2D9}"/>
          </ac:spMkLst>
        </pc:spChg>
        <pc:picChg chg="add mod">
          <ac:chgData name="齊藤 慎司" userId="e9234c75-22f2-47e3-badd-eb7812da852c" providerId="ADAL" clId="{6DD8BF3B-4677-8248-ADCA-26574064DFA9}" dt="2025-05-16T10:05:54.991" v="8716" actId="1076"/>
          <ac:picMkLst>
            <pc:docMk/>
            <pc:sldMk cId="1077767263" sldId="272"/>
            <ac:picMk id="3" creationId="{8FD7A02F-6991-CF2D-D2A3-B7D2CD7E06E4}"/>
          </ac:picMkLst>
        </pc:picChg>
        <pc:picChg chg="add mod">
          <ac:chgData name="齊藤 慎司" userId="e9234c75-22f2-47e3-badd-eb7812da852c" providerId="ADAL" clId="{6DD8BF3B-4677-8248-ADCA-26574064DFA9}" dt="2025-05-16T10:00:53.615" v="8505" actId="1076"/>
          <ac:picMkLst>
            <pc:docMk/>
            <pc:sldMk cId="1077767263" sldId="272"/>
            <ac:picMk id="4" creationId="{8809B8F9-B0B3-BE9E-A9BD-3A515A5CEFE1}"/>
          </ac:picMkLst>
        </pc:picChg>
        <pc:picChg chg="add mod">
          <ac:chgData name="齊藤 慎司" userId="e9234c75-22f2-47e3-badd-eb7812da852c" providerId="ADAL" clId="{6DD8BF3B-4677-8248-ADCA-26574064DFA9}" dt="2025-05-16T10:05:20.315" v="8715" actId="1076"/>
          <ac:picMkLst>
            <pc:docMk/>
            <pc:sldMk cId="1077767263" sldId="272"/>
            <ac:picMk id="5" creationId="{21DF6423-561E-7C2E-4A65-4BF01C308A2C}"/>
          </ac:picMkLst>
        </pc:picChg>
      </pc:sldChg>
      <pc:sldChg chg="addSp delSp modSp new mod">
        <pc:chgData name="齊藤 慎司" userId="e9234c75-22f2-47e3-badd-eb7812da852c" providerId="ADAL" clId="{6DD8BF3B-4677-8248-ADCA-26574064DFA9}" dt="2025-05-17T05:49:56.215" v="12037" actId="1076"/>
        <pc:sldMkLst>
          <pc:docMk/>
          <pc:sldMk cId="867330200" sldId="273"/>
        </pc:sldMkLst>
        <pc:spChg chg="mod">
          <ac:chgData name="齊藤 慎司" userId="e9234c75-22f2-47e3-badd-eb7812da852c" providerId="ADAL" clId="{6DD8BF3B-4677-8248-ADCA-26574064DFA9}" dt="2025-05-17T05:49:18.342" v="11971" actId="1076"/>
          <ac:spMkLst>
            <pc:docMk/>
            <pc:sldMk cId="867330200" sldId="273"/>
            <ac:spMk id="2" creationId="{3A01F87E-A1F7-56BC-9E05-B41098133D2E}"/>
          </ac:spMkLst>
        </pc:spChg>
        <pc:spChg chg="add del mod">
          <ac:chgData name="齊藤 慎司" userId="e9234c75-22f2-47e3-badd-eb7812da852c" providerId="ADAL" clId="{6DD8BF3B-4677-8248-ADCA-26574064DFA9}" dt="2025-05-16T10:13:01.708" v="8955"/>
          <ac:spMkLst>
            <pc:docMk/>
            <pc:sldMk cId="867330200" sldId="273"/>
            <ac:spMk id="5" creationId="{270D89E6-B6CF-D2C5-3835-7BC498D2C9AF}"/>
          </ac:spMkLst>
        </pc:spChg>
        <pc:spChg chg="add mod">
          <ac:chgData name="齊藤 慎司" userId="e9234c75-22f2-47e3-badd-eb7812da852c" providerId="ADAL" clId="{6DD8BF3B-4677-8248-ADCA-26574064DFA9}" dt="2025-05-17T05:49:21.883" v="11979" actId="1036"/>
          <ac:spMkLst>
            <pc:docMk/>
            <pc:sldMk cId="867330200" sldId="273"/>
            <ac:spMk id="8" creationId="{ECB4B1A2-7BC6-1EB1-95A8-9BEB45DAC343}"/>
          </ac:spMkLst>
        </pc:spChg>
        <pc:spChg chg="add mod">
          <ac:chgData name="齊藤 慎司" userId="e9234c75-22f2-47e3-badd-eb7812da852c" providerId="ADAL" clId="{6DD8BF3B-4677-8248-ADCA-26574064DFA9}" dt="2025-05-17T05:49:21.883" v="11979" actId="1036"/>
          <ac:spMkLst>
            <pc:docMk/>
            <pc:sldMk cId="867330200" sldId="273"/>
            <ac:spMk id="9" creationId="{0B5B7F3A-62BD-0697-E2D0-1D32870E214A}"/>
          </ac:spMkLst>
        </pc:spChg>
        <pc:spChg chg="add mod">
          <ac:chgData name="齊藤 慎司" userId="e9234c75-22f2-47e3-badd-eb7812da852c" providerId="ADAL" clId="{6DD8BF3B-4677-8248-ADCA-26574064DFA9}" dt="2025-05-17T05:49:21.883" v="11979" actId="1036"/>
          <ac:spMkLst>
            <pc:docMk/>
            <pc:sldMk cId="867330200" sldId="273"/>
            <ac:spMk id="10" creationId="{BEDAEEC2-B7A4-9060-BBA3-38B8740161E1}"/>
          </ac:spMkLst>
        </pc:spChg>
        <pc:spChg chg="add mod">
          <ac:chgData name="齊藤 慎司" userId="e9234c75-22f2-47e3-badd-eb7812da852c" providerId="ADAL" clId="{6DD8BF3B-4677-8248-ADCA-26574064DFA9}" dt="2025-05-17T05:49:21.883" v="11979" actId="1036"/>
          <ac:spMkLst>
            <pc:docMk/>
            <pc:sldMk cId="867330200" sldId="273"/>
            <ac:spMk id="11" creationId="{DACF8B95-2C5D-5F45-0F1C-9C0C19226C4F}"/>
          </ac:spMkLst>
        </pc:spChg>
        <pc:spChg chg="add mod">
          <ac:chgData name="齊藤 慎司" userId="e9234c75-22f2-47e3-badd-eb7812da852c" providerId="ADAL" clId="{6DD8BF3B-4677-8248-ADCA-26574064DFA9}" dt="2025-05-17T05:48:49.709" v="11966" actId="1076"/>
          <ac:spMkLst>
            <pc:docMk/>
            <pc:sldMk cId="867330200" sldId="273"/>
            <ac:spMk id="12" creationId="{D2FE2890-CB38-C29F-9DBE-EB122C05C421}"/>
          </ac:spMkLst>
        </pc:spChg>
        <pc:spChg chg="add mod">
          <ac:chgData name="齊藤 慎司" userId="e9234c75-22f2-47e3-badd-eb7812da852c" providerId="ADAL" clId="{6DD8BF3B-4677-8248-ADCA-26574064DFA9}" dt="2025-05-17T05:49:21.883" v="11979" actId="1036"/>
          <ac:spMkLst>
            <pc:docMk/>
            <pc:sldMk cId="867330200" sldId="273"/>
            <ac:spMk id="13" creationId="{A7FA2C02-F5CD-2033-3EBA-C0766C99E393}"/>
          </ac:spMkLst>
        </pc:spChg>
        <pc:spChg chg="add mod">
          <ac:chgData name="齊藤 慎司" userId="e9234c75-22f2-47e3-badd-eb7812da852c" providerId="ADAL" clId="{6DD8BF3B-4677-8248-ADCA-26574064DFA9}" dt="2025-05-17T05:49:21.883" v="11979" actId="1036"/>
          <ac:spMkLst>
            <pc:docMk/>
            <pc:sldMk cId="867330200" sldId="273"/>
            <ac:spMk id="14" creationId="{ADFDBF75-5A91-0BB7-8469-E3B111912E7F}"/>
          </ac:spMkLst>
        </pc:spChg>
        <pc:spChg chg="add mod">
          <ac:chgData name="齊藤 慎司" userId="e9234c75-22f2-47e3-badd-eb7812da852c" providerId="ADAL" clId="{6DD8BF3B-4677-8248-ADCA-26574064DFA9}" dt="2025-05-17T05:49:21.883" v="11979" actId="1036"/>
          <ac:spMkLst>
            <pc:docMk/>
            <pc:sldMk cId="867330200" sldId="273"/>
            <ac:spMk id="15" creationId="{0E20D2E5-E5B5-3169-FE59-9F06DF896FE5}"/>
          </ac:spMkLst>
        </pc:spChg>
        <pc:spChg chg="add mod">
          <ac:chgData name="齊藤 慎司" userId="e9234c75-22f2-47e3-badd-eb7812da852c" providerId="ADAL" clId="{6DD8BF3B-4677-8248-ADCA-26574064DFA9}" dt="2025-05-17T05:48:49.709" v="11966" actId="1076"/>
          <ac:spMkLst>
            <pc:docMk/>
            <pc:sldMk cId="867330200" sldId="273"/>
            <ac:spMk id="21" creationId="{39D65D4E-6B76-421B-002D-28E7E9D14F17}"/>
          </ac:spMkLst>
        </pc:spChg>
        <pc:spChg chg="add mod">
          <ac:chgData name="齊藤 慎司" userId="e9234c75-22f2-47e3-badd-eb7812da852c" providerId="ADAL" clId="{6DD8BF3B-4677-8248-ADCA-26574064DFA9}" dt="2025-05-17T05:48:49.709" v="11966" actId="1076"/>
          <ac:spMkLst>
            <pc:docMk/>
            <pc:sldMk cId="867330200" sldId="273"/>
            <ac:spMk id="22" creationId="{EB7A1A3D-A45B-2654-20FF-D54EA83FA9F2}"/>
          </ac:spMkLst>
        </pc:spChg>
        <pc:spChg chg="add mod">
          <ac:chgData name="齊藤 慎司" userId="e9234c75-22f2-47e3-badd-eb7812da852c" providerId="ADAL" clId="{6DD8BF3B-4677-8248-ADCA-26574064DFA9}" dt="2025-05-17T05:48:49.709" v="11966" actId="1076"/>
          <ac:spMkLst>
            <pc:docMk/>
            <pc:sldMk cId="867330200" sldId="273"/>
            <ac:spMk id="23" creationId="{D25E42C3-B689-C725-2944-6F12B33718F3}"/>
          </ac:spMkLst>
        </pc:spChg>
        <pc:spChg chg="add del mod">
          <ac:chgData name="齊藤 慎司" userId="e9234c75-22f2-47e3-badd-eb7812da852c" providerId="ADAL" clId="{6DD8BF3B-4677-8248-ADCA-26574064DFA9}" dt="2025-05-16T10:18:54.099" v="9090" actId="478"/>
          <ac:spMkLst>
            <pc:docMk/>
            <pc:sldMk cId="867330200" sldId="273"/>
            <ac:spMk id="24" creationId="{46C07FA2-C5D0-826D-18C3-868A5A905888}"/>
          </ac:spMkLst>
        </pc:spChg>
        <pc:spChg chg="add mod">
          <ac:chgData name="齊藤 慎司" userId="e9234c75-22f2-47e3-badd-eb7812da852c" providerId="ADAL" clId="{6DD8BF3B-4677-8248-ADCA-26574064DFA9}" dt="2025-05-16T10:19:40.378" v="9116"/>
          <ac:spMkLst>
            <pc:docMk/>
            <pc:sldMk cId="867330200" sldId="273"/>
            <ac:spMk id="25" creationId="{44E169F8-2270-A693-D96D-96F78B84757B}"/>
          </ac:spMkLst>
        </pc:spChg>
        <pc:spChg chg="add mod">
          <ac:chgData name="齊藤 慎司" userId="e9234c75-22f2-47e3-badd-eb7812da852c" providerId="ADAL" clId="{6DD8BF3B-4677-8248-ADCA-26574064DFA9}" dt="2025-05-17T05:49:21.883" v="11979" actId="1036"/>
          <ac:spMkLst>
            <pc:docMk/>
            <pc:sldMk cId="867330200" sldId="273"/>
            <ac:spMk id="26" creationId="{9DA10C1C-818E-0208-A9BA-23062BA6F0E4}"/>
          </ac:spMkLst>
        </pc:spChg>
        <pc:spChg chg="add mod">
          <ac:chgData name="齊藤 慎司" userId="e9234c75-22f2-47e3-badd-eb7812da852c" providerId="ADAL" clId="{6DD8BF3B-4677-8248-ADCA-26574064DFA9}" dt="2025-05-17T05:49:21.883" v="11979" actId="1036"/>
          <ac:spMkLst>
            <pc:docMk/>
            <pc:sldMk cId="867330200" sldId="273"/>
            <ac:spMk id="27" creationId="{C010364D-8CB2-1BC9-B5A3-09551F5C0174}"/>
          </ac:spMkLst>
        </pc:spChg>
        <pc:spChg chg="add mod">
          <ac:chgData name="齊藤 慎司" userId="e9234c75-22f2-47e3-badd-eb7812da852c" providerId="ADAL" clId="{6DD8BF3B-4677-8248-ADCA-26574064DFA9}" dt="2025-05-17T05:48:49.709" v="11966" actId="1076"/>
          <ac:spMkLst>
            <pc:docMk/>
            <pc:sldMk cId="867330200" sldId="273"/>
            <ac:spMk id="28" creationId="{02826A3A-28B5-01D9-CB35-39C03285BF4D}"/>
          </ac:spMkLst>
        </pc:spChg>
        <pc:spChg chg="add mod">
          <ac:chgData name="齊藤 慎司" userId="e9234c75-22f2-47e3-badd-eb7812da852c" providerId="ADAL" clId="{6DD8BF3B-4677-8248-ADCA-26574064DFA9}" dt="2025-05-17T05:49:00.855" v="11969" actId="12"/>
          <ac:spMkLst>
            <pc:docMk/>
            <pc:sldMk cId="867330200" sldId="273"/>
            <ac:spMk id="29" creationId="{AEC016EB-6D23-4DFB-71A6-473021001D1E}"/>
          </ac:spMkLst>
        </pc:spChg>
        <pc:spChg chg="add mod">
          <ac:chgData name="齊藤 慎司" userId="e9234c75-22f2-47e3-badd-eb7812da852c" providerId="ADAL" clId="{6DD8BF3B-4677-8248-ADCA-26574064DFA9}" dt="2025-05-17T05:49:56.215" v="12037" actId="1076"/>
          <ac:spMkLst>
            <pc:docMk/>
            <pc:sldMk cId="867330200" sldId="273"/>
            <ac:spMk id="30" creationId="{FAD64FA6-D251-8DA1-42FD-5D9F9BA4085F}"/>
          </ac:spMkLst>
        </pc:spChg>
        <pc:picChg chg="add mod">
          <ac:chgData name="齊藤 慎司" userId="e9234c75-22f2-47e3-badd-eb7812da852c" providerId="ADAL" clId="{6DD8BF3B-4677-8248-ADCA-26574064DFA9}" dt="2025-05-17T05:48:49.709" v="11966" actId="1076"/>
          <ac:picMkLst>
            <pc:docMk/>
            <pc:sldMk cId="867330200" sldId="273"/>
            <ac:picMk id="3" creationId="{2EFAB9A7-85B9-2B62-22D2-8CC864EDD898}"/>
          </ac:picMkLst>
        </pc:picChg>
        <pc:picChg chg="add mod">
          <ac:chgData name="齊藤 慎司" userId="e9234c75-22f2-47e3-badd-eb7812da852c" providerId="ADAL" clId="{6DD8BF3B-4677-8248-ADCA-26574064DFA9}" dt="2025-05-16T10:22:01.493" v="9132" actId="1036"/>
          <ac:picMkLst>
            <pc:docMk/>
            <pc:sldMk cId="867330200" sldId="273"/>
            <ac:picMk id="4" creationId="{81F86898-5F1C-F146-722C-814FBBF2F76F}"/>
          </ac:picMkLst>
        </pc:picChg>
        <pc:picChg chg="add mod">
          <ac:chgData name="齊藤 慎司" userId="e9234c75-22f2-47e3-badd-eb7812da852c" providerId="ADAL" clId="{6DD8BF3B-4677-8248-ADCA-26574064DFA9}" dt="2025-05-17T05:49:21.883" v="11979" actId="1036"/>
          <ac:picMkLst>
            <pc:docMk/>
            <pc:sldMk cId="867330200" sldId="273"/>
            <ac:picMk id="6" creationId="{499FAFAA-4EEB-BEEF-E8C3-0CF49ED68B36}"/>
          </ac:picMkLst>
        </pc:picChg>
        <pc:picChg chg="add mod">
          <ac:chgData name="齊藤 慎司" userId="e9234c75-22f2-47e3-badd-eb7812da852c" providerId="ADAL" clId="{6DD8BF3B-4677-8248-ADCA-26574064DFA9}" dt="2025-05-16T10:22:01.493" v="9132" actId="1036"/>
          <ac:picMkLst>
            <pc:docMk/>
            <pc:sldMk cId="867330200" sldId="273"/>
            <ac:picMk id="7" creationId="{3AD9375E-557A-A326-FD58-A930DAD6C53E}"/>
          </ac:picMkLst>
        </pc:picChg>
        <pc:cxnChg chg="add mod">
          <ac:chgData name="齊藤 慎司" userId="e9234c75-22f2-47e3-badd-eb7812da852c" providerId="ADAL" clId="{6DD8BF3B-4677-8248-ADCA-26574064DFA9}" dt="2025-05-17T05:48:49.709" v="11966" actId="1076"/>
          <ac:cxnSpMkLst>
            <pc:docMk/>
            <pc:sldMk cId="867330200" sldId="273"/>
            <ac:cxnSpMk id="17" creationId="{C3C3E070-F86F-6E19-71D0-33AA7C97B35E}"/>
          </ac:cxnSpMkLst>
        </pc:cxnChg>
        <pc:cxnChg chg="add mod">
          <ac:chgData name="齊藤 慎司" userId="e9234c75-22f2-47e3-badd-eb7812da852c" providerId="ADAL" clId="{6DD8BF3B-4677-8248-ADCA-26574064DFA9}" dt="2025-05-17T05:48:49.709" v="11966" actId="1076"/>
          <ac:cxnSpMkLst>
            <pc:docMk/>
            <pc:sldMk cId="867330200" sldId="273"/>
            <ac:cxnSpMk id="19" creationId="{D52767B2-AD92-36DB-6D92-FD83D119CF78}"/>
          </ac:cxnSpMkLst>
        </pc:cxnChg>
        <pc:cxnChg chg="add mod">
          <ac:chgData name="齊藤 慎司" userId="e9234c75-22f2-47e3-badd-eb7812da852c" providerId="ADAL" clId="{6DD8BF3B-4677-8248-ADCA-26574064DFA9}" dt="2025-05-17T05:48:49.709" v="11966" actId="1076"/>
          <ac:cxnSpMkLst>
            <pc:docMk/>
            <pc:sldMk cId="867330200" sldId="273"/>
            <ac:cxnSpMk id="20" creationId="{41633D95-A9D4-BABE-6548-310D482B42F8}"/>
          </ac:cxnSpMkLst>
        </pc:cxnChg>
      </pc:sldChg>
      <pc:sldChg chg="addSp delSp modSp new mod ord">
        <pc:chgData name="齊藤 慎司" userId="e9234c75-22f2-47e3-badd-eb7812da852c" providerId="ADAL" clId="{6DD8BF3B-4677-8248-ADCA-26574064DFA9}" dt="2025-05-17T07:09:26.924" v="14305" actId="1076"/>
        <pc:sldMkLst>
          <pc:docMk/>
          <pc:sldMk cId="2554581844" sldId="274"/>
        </pc:sldMkLst>
        <pc:spChg chg="mod">
          <ac:chgData name="齊藤 慎司" userId="e9234c75-22f2-47e3-badd-eb7812da852c" providerId="ADAL" clId="{6DD8BF3B-4677-8248-ADCA-26574064DFA9}" dt="2025-05-17T02:34:24.742" v="9932" actId="1076"/>
          <ac:spMkLst>
            <pc:docMk/>
            <pc:sldMk cId="2554581844" sldId="274"/>
            <ac:spMk id="2" creationId="{AA090B9E-840A-2159-9749-7A5E9F513443}"/>
          </ac:spMkLst>
        </pc:spChg>
        <pc:spChg chg="add mod">
          <ac:chgData name="齊藤 慎司" userId="e9234c75-22f2-47e3-badd-eb7812da852c" providerId="ADAL" clId="{6DD8BF3B-4677-8248-ADCA-26574064DFA9}" dt="2025-05-17T07:09:26.924" v="14305" actId="1076"/>
          <ac:spMkLst>
            <pc:docMk/>
            <pc:sldMk cId="2554581844" sldId="274"/>
            <ac:spMk id="12" creationId="{006A28D5-53BB-BCC8-AD95-E34191712EA0}"/>
          </ac:spMkLst>
        </pc:spChg>
        <pc:spChg chg="add mod">
          <ac:chgData name="齊藤 慎司" userId="e9234c75-22f2-47e3-badd-eb7812da852c" providerId="ADAL" clId="{6DD8BF3B-4677-8248-ADCA-26574064DFA9}" dt="2025-05-17T06:56:50.536" v="13767" actId="20577"/>
          <ac:spMkLst>
            <pc:docMk/>
            <pc:sldMk cId="2554581844" sldId="274"/>
            <ac:spMk id="13" creationId="{F5A80135-CF68-505A-2F34-9631DC4C1CCE}"/>
          </ac:spMkLst>
        </pc:spChg>
        <pc:spChg chg="add mod">
          <ac:chgData name="齊藤 慎司" userId="e9234c75-22f2-47e3-badd-eb7812da852c" providerId="ADAL" clId="{6DD8BF3B-4677-8248-ADCA-26574064DFA9}" dt="2025-05-17T07:02:14.652" v="13798" actId="1076"/>
          <ac:spMkLst>
            <pc:docMk/>
            <pc:sldMk cId="2554581844" sldId="274"/>
            <ac:spMk id="14" creationId="{589C3774-6E78-1619-F354-64E603CB24C2}"/>
          </ac:spMkLst>
        </pc:spChg>
        <pc:spChg chg="add mod">
          <ac:chgData name="齊藤 慎司" userId="e9234c75-22f2-47e3-badd-eb7812da852c" providerId="ADAL" clId="{6DD8BF3B-4677-8248-ADCA-26574064DFA9}" dt="2025-05-17T07:09:26.924" v="14305" actId="1076"/>
          <ac:spMkLst>
            <pc:docMk/>
            <pc:sldMk cId="2554581844" sldId="274"/>
            <ac:spMk id="15" creationId="{0A277BC6-6A52-364A-5CB5-3C2EBDA2F075}"/>
          </ac:spMkLst>
        </pc:spChg>
        <pc:spChg chg="add mod">
          <ac:chgData name="齊藤 慎司" userId="e9234c75-22f2-47e3-badd-eb7812da852c" providerId="ADAL" clId="{6DD8BF3B-4677-8248-ADCA-26574064DFA9}" dt="2025-05-17T07:02:14.652" v="13798" actId="1076"/>
          <ac:spMkLst>
            <pc:docMk/>
            <pc:sldMk cId="2554581844" sldId="274"/>
            <ac:spMk id="16" creationId="{C94D711E-A934-D9A6-A29C-5337F3705B50}"/>
          </ac:spMkLst>
        </pc:spChg>
        <pc:spChg chg="add mod">
          <ac:chgData name="齊藤 慎司" userId="e9234c75-22f2-47e3-badd-eb7812da852c" providerId="ADAL" clId="{6DD8BF3B-4677-8248-ADCA-26574064DFA9}" dt="2025-05-17T07:09:26.924" v="14305" actId="1076"/>
          <ac:spMkLst>
            <pc:docMk/>
            <pc:sldMk cId="2554581844" sldId="274"/>
            <ac:spMk id="17" creationId="{98E53AC5-3DA7-AC8D-3B36-F0D1B1C6F918}"/>
          </ac:spMkLst>
        </pc:spChg>
        <pc:spChg chg="add mod">
          <ac:chgData name="齊藤 慎司" userId="e9234c75-22f2-47e3-badd-eb7812da852c" providerId="ADAL" clId="{6DD8BF3B-4677-8248-ADCA-26574064DFA9}" dt="2025-05-17T06:56:57.202" v="13768" actId="1076"/>
          <ac:spMkLst>
            <pc:docMk/>
            <pc:sldMk cId="2554581844" sldId="274"/>
            <ac:spMk id="18" creationId="{773AA9AC-7470-EFE8-F987-02CD9D71A71B}"/>
          </ac:spMkLst>
        </pc:spChg>
        <pc:spChg chg="add mod">
          <ac:chgData name="齊藤 慎司" userId="e9234c75-22f2-47e3-badd-eb7812da852c" providerId="ADAL" clId="{6DD8BF3B-4677-8248-ADCA-26574064DFA9}" dt="2025-05-17T06:56:57.202" v="13768" actId="1076"/>
          <ac:spMkLst>
            <pc:docMk/>
            <pc:sldMk cId="2554581844" sldId="274"/>
            <ac:spMk id="19" creationId="{A466420F-D595-6E01-B186-C01C33539E3D}"/>
          </ac:spMkLst>
        </pc:spChg>
        <pc:spChg chg="add mod">
          <ac:chgData name="齊藤 慎司" userId="e9234c75-22f2-47e3-badd-eb7812da852c" providerId="ADAL" clId="{6DD8BF3B-4677-8248-ADCA-26574064DFA9}" dt="2025-05-17T07:09:26.924" v="14305" actId="1076"/>
          <ac:spMkLst>
            <pc:docMk/>
            <pc:sldMk cId="2554581844" sldId="274"/>
            <ac:spMk id="20" creationId="{8B559480-7C65-ABB0-1995-59D4897FA05A}"/>
          </ac:spMkLst>
        </pc:spChg>
        <pc:spChg chg="add del mod">
          <ac:chgData name="齊藤 慎司" userId="e9234c75-22f2-47e3-badd-eb7812da852c" providerId="ADAL" clId="{6DD8BF3B-4677-8248-ADCA-26574064DFA9}" dt="2025-05-17T06:23:10.854" v="12756" actId="478"/>
          <ac:spMkLst>
            <pc:docMk/>
            <pc:sldMk cId="2554581844" sldId="274"/>
            <ac:spMk id="21" creationId="{7FF2311B-6356-C9EC-7150-A1A3B9E1E90D}"/>
          </ac:spMkLst>
        </pc:spChg>
        <pc:spChg chg="add del mod">
          <ac:chgData name="齊藤 慎司" userId="e9234c75-22f2-47e3-badd-eb7812da852c" providerId="ADAL" clId="{6DD8BF3B-4677-8248-ADCA-26574064DFA9}" dt="2025-05-17T06:23:10.854" v="12756" actId="478"/>
          <ac:spMkLst>
            <pc:docMk/>
            <pc:sldMk cId="2554581844" sldId="274"/>
            <ac:spMk id="22" creationId="{30F54A1D-5CB4-B2D4-1667-C26357A71AA7}"/>
          </ac:spMkLst>
        </pc:spChg>
        <pc:spChg chg="add del mod">
          <ac:chgData name="齊藤 慎司" userId="e9234c75-22f2-47e3-badd-eb7812da852c" providerId="ADAL" clId="{6DD8BF3B-4677-8248-ADCA-26574064DFA9}" dt="2025-05-17T06:23:10.854" v="12756" actId="478"/>
          <ac:spMkLst>
            <pc:docMk/>
            <pc:sldMk cId="2554581844" sldId="274"/>
            <ac:spMk id="23" creationId="{2D67770D-A171-2A8C-25D6-789476FE5170}"/>
          </ac:spMkLst>
        </pc:spChg>
        <pc:spChg chg="add del mod">
          <ac:chgData name="齊藤 慎司" userId="e9234c75-22f2-47e3-badd-eb7812da852c" providerId="ADAL" clId="{6DD8BF3B-4677-8248-ADCA-26574064DFA9}" dt="2025-05-17T06:24:08.283" v="12777" actId="478"/>
          <ac:spMkLst>
            <pc:docMk/>
            <pc:sldMk cId="2554581844" sldId="274"/>
            <ac:spMk id="24" creationId="{F5430B67-DA4E-71EA-4880-41B72367B00E}"/>
          </ac:spMkLst>
        </pc:spChg>
        <pc:spChg chg="add del mod">
          <ac:chgData name="齊藤 慎司" userId="e9234c75-22f2-47e3-badd-eb7812da852c" providerId="ADAL" clId="{6DD8BF3B-4677-8248-ADCA-26574064DFA9}" dt="2025-05-17T06:24:08.283" v="12777" actId="478"/>
          <ac:spMkLst>
            <pc:docMk/>
            <pc:sldMk cId="2554581844" sldId="274"/>
            <ac:spMk id="25" creationId="{52774784-F83F-F04E-D152-435D6C5A7304}"/>
          </ac:spMkLst>
        </pc:spChg>
        <pc:spChg chg="add del mod">
          <ac:chgData name="齊藤 慎司" userId="e9234c75-22f2-47e3-badd-eb7812da852c" providerId="ADAL" clId="{6DD8BF3B-4677-8248-ADCA-26574064DFA9}" dt="2025-05-17T06:24:08.283" v="12777" actId="478"/>
          <ac:spMkLst>
            <pc:docMk/>
            <pc:sldMk cId="2554581844" sldId="274"/>
            <ac:spMk id="26" creationId="{11323FE4-192B-491B-0812-B487FB6D61AD}"/>
          </ac:spMkLst>
        </pc:spChg>
        <pc:spChg chg="add mod">
          <ac:chgData name="齊藤 慎司" userId="e9234c75-22f2-47e3-badd-eb7812da852c" providerId="ADAL" clId="{6DD8BF3B-4677-8248-ADCA-26574064DFA9}" dt="2025-05-17T06:24:48.042" v="12783"/>
          <ac:spMkLst>
            <pc:docMk/>
            <pc:sldMk cId="2554581844" sldId="274"/>
            <ac:spMk id="27" creationId="{66AB5F62-C413-52B3-4ED4-4692BDFC927B}"/>
          </ac:spMkLst>
        </pc:spChg>
        <pc:spChg chg="add mod">
          <ac:chgData name="齊藤 慎司" userId="e9234c75-22f2-47e3-badd-eb7812da852c" providerId="ADAL" clId="{6DD8BF3B-4677-8248-ADCA-26574064DFA9}" dt="2025-05-17T07:09:26.924" v="14305" actId="1076"/>
          <ac:spMkLst>
            <pc:docMk/>
            <pc:sldMk cId="2554581844" sldId="274"/>
            <ac:spMk id="28" creationId="{DA01B502-118F-5169-58EF-A6A96A4122A4}"/>
          </ac:spMkLst>
        </pc:spChg>
        <pc:spChg chg="add mod">
          <ac:chgData name="齊藤 慎司" userId="e9234c75-22f2-47e3-badd-eb7812da852c" providerId="ADAL" clId="{6DD8BF3B-4677-8248-ADCA-26574064DFA9}" dt="2025-05-17T07:09:26.924" v="14305" actId="1076"/>
          <ac:spMkLst>
            <pc:docMk/>
            <pc:sldMk cId="2554581844" sldId="274"/>
            <ac:spMk id="29" creationId="{42C41785-AB9F-F36D-D178-E46D6F06B1F3}"/>
          </ac:spMkLst>
        </pc:spChg>
        <pc:spChg chg="add mod">
          <ac:chgData name="齊藤 慎司" userId="e9234c75-22f2-47e3-badd-eb7812da852c" providerId="ADAL" clId="{6DD8BF3B-4677-8248-ADCA-26574064DFA9}" dt="2025-05-17T07:09:26.924" v="14305" actId="1076"/>
          <ac:spMkLst>
            <pc:docMk/>
            <pc:sldMk cId="2554581844" sldId="274"/>
            <ac:spMk id="30" creationId="{32CCA733-D4CC-B2D6-A3E8-962A2129E039}"/>
          </ac:spMkLst>
        </pc:spChg>
        <pc:spChg chg="add mod">
          <ac:chgData name="齊藤 慎司" userId="e9234c75-22f2-47e3-badd-eb7812da852c" providerId="ADAL" clId="{6DD8BF3B-4677-8248-ADCA-26574064DFA9}" dt="2025-05-17T07:09:26.924" v="14305" actId="1076"/>
          <ac:spMkLst>
            <pc:docMk/>
            <pc:sldMk cId="2554581844" sldId="274"/>
            <ac:spMk id="31" creationId="{DAF23164-B6AF-F28B-7CF5-C9E93BA1CE85}"/>
          </ac:spMkLst>
        </pc:spChg>
        <pc:spChg chg="add mod">
          <ac:chgData name="齊藤 慎司" userId="e9234c75-22f2-47e3-badd-eb7812da852c" providerId="ADAL" clId="{6DD8BF3B-4677-8248-ADCA-26574064DFA9}" dt="2025-05-17T07:09:26.924" v="14305" actId="1076"/>
          <ac:spMkLst>
            <pc:docMk/>
            <pc:sldMk cId="2554581844" sldId="274"/>
            <ac:spMk id="32" creationId="{8E15F2AD-489E-2E1D-8ADF-04F14B9F2495}"/>
          </ac:spMkLst>
        </pc:spChg>
        <pc:spChg chg="add mod">
          <ac:chgData name="齊藤 慎司" userId="e9234c75-22f2-47e3-badd-eb7812da852c" providerId="ADAL" clId="{6DD8BF3B-4677-8248-ADCA-26574064DFA9}" dt="2025-05-17T07:09:26.924" v="14305" actId="1076"/>
          <ac:spMkLst>
            <pc:docMk/>
            <pc:sldMk cId="2554581844" sldId="274"/>
            <ac:spMk id="33" creationId="{6C6623E6-0B6E-21DC-BA80-3F5376C3CD53}"/>
          </ac:spMkLst>
        </pc:spChg>
        <pc:spChg chg="add mod">
          <ac:chgData name="齊藤 慎司" userId="e9234c75-22f2-47e3-badd-eb7812da852c" providerId="ADAL" clId="{6DD8BF3B-4677-8248-ADCA-26574064DFA9}" dt="2025-05-17T07:01:58.517" v="13796" actId="1076"/>
          <ac:spMkLst>
            <pc:docMk/>
            <pc:sldMk cId="2554581844" sldId="274"/>
            <ac:spMk id="34" creationId="{9DAB03D0-3382-8826-C558-BAE79D989F43}"/>
          </ac:spMkLst>
        </pc:spChg>
        <pc:spChg chg="add mod">
          <ac:chgData name="齊藤 慎司" userId="e9234c75-22f2-47e3-badd-eb7812da852c" providerId="ADAL" clId="{6DD8BF3B-4677-8248-ADCA-26574064DFA9}" dt="2025-05-17T07:09:21.776" v="14304" actId="1076"/>
          <ac:spMkLst>
            <pc:docMk/>
            <pc:sldMk cId="2554581844" sldId="274"/>
            <ac:spMk id="38" creationId="{768F3D3C-3034-8DC5-85DF-33B0A3C49CE7}"/>
          </ac:spMkLst>
        </pc:spChg>
        <pc:picChg chg="add mod">
          <ac:chgData name="齊藤 慎司" userId="e9234c75-22f2-47e3-badd-eb7812da852c" providerId="ADAL" clId="{6DD8BF3B-4677-8248-ADCA-26574064DFA9}" dt="2025-05-17T06:21:48.225" v="12733" actId="1076"/>
          <ac:picMkLst>
            <pc:docMk/>
            <pc:sldMk cId="2554581844" sldId="274"/>
            <ac:picMk id="3" creationId="{A445725A-28E8-CA7E-25C9-663DBD9320D8}"/>
          </ac:picMkLst>
        </pc:picChg>
        <pc:picChg chg="add mod">
          <ac:chgData name="齊藤 慎司" userId="e9234c75-22f2-47e3-badd-eb7812da852c" providerId="ADAL" clId="{6DD8BF3B-4677-8248-ADCA-26574064DFA9}" dt="2025-05-17T06:56:57.202" v="13768" actId="1076"/>
          <ac:picMkLst>
            <pc:docMk/>
            <pc:sldMk cId="2554581844" sldId="274"/>
            <ac:picMk id="4" creationId="{FA82C686-006A-70CC-092D-5C55C1D5BC0F}"/>
          </ac:picMkLst>
        </pc:picChg>
        <pc:picChg chg="add mod">
          <ac:chgData name="齊藤 慎司" userId="e9234c75-22f2-47e3-badd-eb7812da852c" providerId="ADAL" clId="{6DD8BF3B-4677-8248-ADCA-26574064DFA9}" dt="2025-05-17T06:21:48.225" v="12733" actId="1076"/>
          <ac:picMkLst>
            <pc:docMk/>
            <pc:sldMk cId="2554581844" sldId="274"/>
            <ac:picMk id="5" creationId="{711D8685-D60A-270A-0052-F3F05B997EB0}"/>
          </ac:picMkLst>
        </pc:picChg>
        <pc:picChg chg="add mod">
          <ac:chgData name="齊藤 慎司" userId="e9234c75-22f2-47e3-badd-eb7812da852c" providerId="ADAL" clId="{6DD8BF3B-4677-8248-ADCA-26574064DFA9}" dt="2025-05-17T07:02:10.056" v="13797" actId="1076"/>
          <ac:picMkLst>
            <pc:docMk/>
            <pc:sldMk cId="2554581844" sldId="274"/>
            <ac:picMk id="6" creationId="{F9F60525-B31E-F5C3-BEA5-E173F9E3984E}"/>
          </ac:picMkLst>
        </pc:picChg>
        <pc:picChg chg="add mod">
          <ac:chgData name="齊藤 慎司" userId="e9234c75-22f2-47e3-badd-eb7812da852c" providerId="ADAL" clId="{6DD8BF3B-4677-8248-ADCA-26574064DFA9}" dt="2025-05-17T07:02:10.056" v="13797" actId="1076"/>
          <ac:picMkLst>
            <pc:docMk/>
            <pc:sldMk cId="2554581844" sldId="274"/>
            <ac:picMk id="7" creationId="{11F38189-7F51-998E-60FF-FE23861F997A}"/>
          </ac:picMkLst>
        </pc:picChg>
        <pc:picChg chg="add mod">
          <ac:chgData name="齊藤 慎司" userId="e9234c75-22f2-47e3-badd-eb7812da852c" providerId="ADAL" clId="{6DD8BF3B-4677-8248-ADCA-26574064DFA9}" dt="2025-05-17T07:02:10.056" v="13797" actId="1076"/>
          <ac:picMkLst>
            <pc:docMk/>
            <pc:sldMk cId="2554581844" sldId="274"/>
            <ac:picMk id="8" creationId="{3CAEFF14-E0A0-543C-2CF9-E84B1F01E490}"/>
          </ac:picMkLst>
        </pc:picChg>
        <pc:picChg chg="add mod">
          <ac:chgData name="齊藤 慎司" userId="e9234c75-22f2-47e3-badd-eb7812da852c" providerId="ADAL" clId="{6DD8BF3B-4677-8248-ADCA-26574064DFA9}" dt="2025-05-17T06:21:40.504" v="12731" actId="1076"/>
          <ac:picMkLst>
            <pc:docMk/>
            <pc:sldMk cId="2554581844" sldId="274"/>
            <ac:picMk id="9" creationId="{64F6F75D-128B-AF1B-07FF-E5BF34C4EB69}"/>
          </ac:picMkLst>
        </pc:picChg>
        <pc:picChg chg="add mod">
          <ac:chgData name="齊藤 慎司" userId="e9234c75-22f2-47e3-badd-eb7812da852c" providerId="ADAL" clId="{6DD8BF3B-4677-8248-ADCA-26574064DFA9}" dt="2025-05-17T06:56:57.202" v="13768" actId="1076"/>
          <ac:picMkLst>
            <pc:docMk/>
            <pc:sldMk cId="2554581844" sldId="274"/>
            <ac:picMk id="10" creationId="{A317A26E-E0E2-8C4D-A843-D9769A8C11EB}"/>
          </ac:picMkLst>
        </pc:picChg>
        <pc:picChg chg="add mod">
          <ac:chgData name="齊藤 慎司" userId="e9234c75-22f2-47e3-badd-eb7812da852c" providerId="ADAL" clId="{6DD8BF3B-4677-8248-ADCA-26574064DFA9}" dt="2025-05-17T06:21:43.926" v="12732" actId="1076"/>
          <ac:picMkLst>
            <pc:docMk/>
            <pc:sldMk cId="2554581844" sldId="274"/>
            <ac:picMk id="11" creationId="{4440B584-0004-556C-97B3-F4F976FD79A4}"/>
          </ac:picMkLst>
        </pc:picChg>
        <pc:cxnChg chg="add mod">
          <ac:chgData name="齊藤 慎司" userId="e9234c75-22f2-47e3-badd-eb7812da852c" providerId="ADAL" clId="{6DD8BF3B-4677-8248-ADCA-26574064DFA9}" dt="2025-05-17T07:02:45.523" v="13807" actId="692"/>
          <ac:cxnSpMkLst>
            <pc:docMk/>
            <pc:sldMk cId="2554581844" sldId="274"/>
            <ac:cxnSpMk id="36" creationId="{5CCC38E1-72DD-9307-638E-9BD3FDC052E7}"/>
          </ac:cxnSpMkLst>
        </pc:cxnChg>
        <pc:cxnChg chg="add mod">
          <ac:chgData name="齊藤 慎司" userId="e9234c75-22f2-47e3-badd-eb7812da852c" providerId="ADAL" clId="{6DD8BF3B-4677-8248-ADCA-26574064DFA9}" dt="2025-05-17T07:02:53.148" v="13809" actId="1076"/>
          <ac:cxnSpMkLst>
            <pc:docMk/>
            <pc:sldMk cId="2554581844" sldId="274"/>
            <ac:cxnSpMk id="37" creationId="{4945F61B-7958-AA43-532F-A7212148A680}"/>
          </ac:cxnSpMkLst>
        </pc:cxnChg>
      </pc:sldChg>
      <pc:sldChg chg="addSp delSp modSp new mod">
        <pc:chgData name="齊藤 慎司" userId="e9234c75-22f2-47e3-badd-eb7812da852c" providerId="ADAL" clId="{6DD8BF3B-4677-8248-ADCA-26574064DFA9}" dt="2025-05-17T06:27:28.531" v="12852" actId="1076"/>
        <pc:sldMkLst>
          <pc:docMk/>
          <pc:sldMk cId="1105298571" sldId="275"/>
        </pc:sldMkLst>
        <pc:spChg chg="add mod">
          <ac:chgData name="齊藤 慎司" userId="e9234c75-22f2-47e3-badd-eb7812da852c" providerId="ADAL" clId="{6DD8BF3B-4677-8248-ADCA-26574064DFA9}" dt="2025-05-17T06:26:15.312" v="12849" actId="20577"/>
          <ac:spMkLst>
            <pc:docMk/>
            <pc:sldMk cId="1105298571" sldId="275"/>
            <ac:spMk id="3" creationId="{EEE5C407-B174-7DA7-4DEB-CC150D402B09}"/>
          </ac:spMkLst>
        </pc:spChg>
        <pc:spChg chg="add mod">
          <ac:chgData name="齊藤 慎司" userId="e9234c75-22f2-47e3-badd-eb7812da852c" providerId="ADAL" clId="{6DD8BF3B-4677-8248-ADCA-26574064DFA9}" dt="2025-05-17T04:33:34.380" v="10216" actId="1076"/>
          <ac:spMkLst>
            <pc:docMk/>
            <pc:sldMk cId="1105298571" sldId="275"/>
            <ac:spMk id="7" creationId="{F2DB9DD3-6B10-D065-291C-0F245B0AD4F4}"/>
          </ac:spMkLst>
        </pc:spChg>
        <pc:spChg chg="add mod">
          <ac:chgData name="齊藤 慎司" userId="e9234c75-22f2-47e3-badd-eb7812da852c" providerId="ADAL" clId="{6DD8BF3B-4677-8248-ADCA-26574064DFA9}" dt="2025-05-17T04:33:34.380" v="10216" actId="1076"/>
          <ac:spMkLst>
            <pc:docMk/>
            <pc:sldMk cId="1105298571" sldId="275"/>
            <ac:spMk id="8" creationId="{6EB81CD9-64F8-1F6E-4E97-90294645616F}"/>
          </ac:spMkLst>
        </pc:spChg>
        <pc:spChg chg="add mod">
          <ac:chgData name="齊藤 慎司" userId="e9234c75-22f2-47e3-badd-eb7812da852c" providerId="ADAL" clId="{6DD8BF3B-4677-8248-ADCA-26574064DFA9}" dt="2025-05-17T04:33:34.380" v="10216" actId="1076"/>
          <ac:spMkLst>
            <pc:docMk/>
            <pc:sldMk cId="1105298571" sldId="275"/>
            <ac:spMk id="9" creationId="{12572DD2-2403-1B62-58A7-739AF6AA5CCC}"/>
          </ac:spMkLst>
        </pc:spChg>
        <pc:spChg chg="add mod">
          <ac:chgData name="齊藤 慎司" userId="e9234c75-22f2-47e3-badd-eb7812da852c" providerId="ADAL" clId="{6DD8BF3B-4677-8248-ADCA-26574064DFA9}" dt="2025-05-17T04:33:34.380" v="10216" actId="1076"/>
          <ac:spMkLst>
            <pc:docMk/>
            <pc:sldMk cId="1105298571" sldId="275"/>
            <ac:spMk id="10" creationId="{41728EB7-FB8D-43D7-2B86-F5F8C58C8A33}"/>
          </ac:spMkLst>
        </pc:spChg>
        <pc:spChg chg="add mod">
          <ac:chgData name="齊藤 慎司" userId="e9234c75-22f2-47e3-badd-eb7812da852c" providerId="ADAL" clId="{6DD8BF3B-4677-8248-ADCA-26574064DFA9}" dt="2025-05-17T04:34:49.359" v="10231" actId="1076"/>
          <ac:spMkLst>
            <pc:docMk/>
            <pc:sldMk cId="1105298571" sldId="275"/>
            <ac:spMk id="14" creationId="{7F574010-C50D-75C0-D2F2-EFCC25A6369E}"/>
          </ac:spMkLst>
        </pc:spChg>
        <pc:spChg chg="add mod">
          <ac:chgData name="齊藤 慎司" userId="e9234c75-22f2-47e3-badd-eb7812da852c" providerId="ADAL" clId="{6DD8BF3B-4677-8248-ADCA-26574064DFA9}" dt="2025-05-17T05:50:55.456" v="12067" actId="1076"/>
          <ac:spMkLst>
            <pc:docMk/>
            <pc:sldMk cId="1105298571" sldId="275"/>
            <ac:spMk id="17" creationId="{A1BD7E1C-B01A-E406-4C49-F87B9FC0BA4D}"/>
          </ac:spMkLst>
        </pc:spChg>
        <pc:spChg chg="add del mod">
          <ac:chgData name="齊藤 慎司" userId="e9234c75-22f2-47e3-badd-eb7812da852c" providerId="ADAL" clId="{6DD8BF3B-4677-8248-ADCA-26574064DFA9}" dt="2025-05-17T05:51:58.806" v="12088"/>
          <ac:spMkLst>
            <pc:docMk/>
            <pc:sldMk cId="1105298571" sldId="275"/>
            <ac:spMk id="18" creationId="{17FB7EE6-F009-8AB8-7A0F-1B6A3239405E}"/>
          </ac:spMkLst>
        </pc:spChg>
        <pc:spChg chg="add mod">
          <ac:chgData name="齊藤 慎司" userId="e9234c75-22f2-47e3-badd-eb7812da852c" providerId="ADAL" clId="{6DD8BF3B-4677-8248-ADCA-26574064DFA9}" dt="2025-05-17T05:51:45.251" v="12078" actId="1076"/>
          <ac:spMkLst>
            <pc:docMk/>
            <pc:sldMk cId="1105298571" sldId="275"/>
            <ac:spMk id="19" creationId="{C1C8CFE3-4D95-2C5F-A42B-F891A432C571}"/>
          </ac:spMkLst>
        </pc:spChg>
        <pc:spChg chg="add mod">
          <ac:chgData name="齊藤 慎司" userId="e9234c75-22f2-47e3-badd-eb7812da852c" providerId="ADAL" clId="{6DD8BF3B-4677-8248-ADCA-26574064DFA9}" dt="2025-05-17T05:51:55.333" v="12086" actId="20577"/>
          <ac:spMkLst>
            <pc:docMk/>
            <pc:sldMk cId="1105298571" sldId="275"/>
            <ac:spMk id="20" creationId="{D66F6B30-EED1-F861-348E-7D42F0CC6991}"/>
          </ac:spMkLst>
        </pc:spChg>
        <pc:spChg chg="add mod">
          <ac:chgData name="齊藤 慎司" userId="e9234c75-22f2-47e3-badd-eb7812da852c" providerId="ADAL" clId="{6DD8BF3B-4677-8248-ADCA-26574064DFA9}" dt="2025-05-17T05:52:56.950" v="12145" actId="1037"/>
          <ac:spMkLst>
            <pc:docMk/>
            <pc:sldMk cId="1105298571" sldId="275"/>
            <ac:spMk id="21" creationId="{30733F85-7180-86B3-72CA-326D466E331D}"/>
          </ac:spMkLst>
        </pc:spChg>
        <pc:spChg chg="add mod">
          <ac:chgData name="齊藤 慎司" userId="e9234c75-22f2-47e3-badd-eb7812da852c" providerId="ADAL" clId="{6DD8BF3B-4677-8248-ADCA-26574064DFA9}" dt="2025-05-17T06:07:16.488" v="12724" actId="1076"/>
          <ac:spMkLst>
            <pc:docMk/>
            <pc:sldMk cId="1105298571" sldId="275"/>
            <ac:spMk id="22" creationId="{958CB355-98BE-1969-2145-CCF0869E8633}"/>
          </ac:spMkLst>
        </pc:spChg>
        <pc:spChg chg="add mod">
          <ac:chgData name="齊藤 慎司" userId="e9234c75-22f2-47e3-badd-eb7812da852c" providerId="ADAL" clId="{6DD8BF3B-4677-8248-ADCA-26574064DFA9}" dt="2025-05-17T06:27:28.531" v="12852" actId="1076"/>
          <ac:spMkLst>
            <pc:docMk/>
            <pc:sldMk cId="1105298571" sldId="275"/>
            <ac:spMk id="23" creationId="{04C7A4A2-8A7C-7576-BF54-7E1E0F683E3E}"/>
          </ac:spMkLst>
        </pc:spChg>
        <pc:picChg chg="add mod">
          <ac:chgData name="齊藤 慎司" userId="e9234c75-22f2-47e3-badd-eb7812da852c" providerId="ADAL" clId="{6DD8BF3B-4677-8248-ADCA-26574064DFA9}" dt="2025-05-17T06:07:55.863" v="12726" actId="14100"/>
          <ac:picMkLst>
            <pc:docMk/>
            <pc:sldMk cId="1105298571" sldId="275"/>
            <ac:picMk id="4" creationId="{3429E08A-19B1-B938-72FB-523221DA9238}"/>
          </ac:picMkLst>
        </pc:picChg>
        <pc:picChg chg="add mod">
          <ac:chgData name="齊藤 慎司" userId="e9234c75-22f2-47e3-badd-eb7812da852c" providerId="ADAL" clId="{6DD8BF3B-4677-8248-ADCA-26574064DFA9}" dt="2025-05-17T06:07:55.863" v="12726" actId="14100"/>
          <ac:picMkLst>
            <pc:docMk/>
            <pc:sldMk cId="1105298571" sldId="275"/>
            <ac:picMk id="5" creationId="{5D77285A-4797-0615-1CC3-C4ED90850901}"/>
          </ac:picMkLst>
        </pc:picChg>
        <pc:picChg chg="add mod">
          <ac:chgData name="齊藤 慎司" userId="e9234c75-22f2-47e3-badd-eb7812da852c" providerId="ADAL" clId="{6DD8BF3B-4677-8248-ADCA-26574064DFA9}" dt="2025-05-17T06:07:55.863" v="12726" actId="14100"/>
          <ac:picMkLst>
            <pc:docMk/>
            <pc:sldMk cId="1105298571" sldId="275"/>
            <ac:picMk id="6" creationId="{C2DBEC96-6632-9BED-5D93-F7896C5834DC}"/>
          </ac:picMkLst>
        </pc:picChg>
        <pc:picChg chg="add mod">
          <ac:chgData name="齊藤 慎司" userId="e9234c75-22f2-47e3-badd-eb7812da852c" providerId="ADAL" clId="{6DD8BF3B-4677-8248-ADCA-26574064DFA9}" dt="2025-05-17T05:51:49.376" v="12081" actId="1076"/>
          <ac:picMkLst>
            <pc:docMk/>
            <pc:sldMk cId="1105298571" sldId="275"/>
            <ac:picMk id="13" creationId="{A7AFEC16-F575-67A7-FAE7-84278A08CD45}"/>
          </ac:picMkLst>
        </pc:picChg>
        <pc:cxnChg chg="add mod">
          <ac:chgData name="齊藤 慎司" userId="e9234c75-22f2-47e3-badd-eb7812da852c" providerId="ADAL" clId="{6DD8BF3B-4677-8248-ADCA-26574064DFA9}" dt="2025-05-17T04:33:34.380" v="10216" actId="1076"/>
          <ac:cxnSpMkLst>
            <pc:docMk/>
            <pc:sldMk cId="1105298571" sldId="275"/>
            <ac:cxnSpMk id="12" creationId="{C98D794F-6031-0F66-2E8C-B0663810CB56}"/>
          </ac:cxnSpMkLst>
        </pc:cxnChg>
        <pc:cxnChg chg="add mod">
          <ac:chgData name="齊藤 慎司" userId="e9234c75-22f2-47e3-badd-eb7812da852c" providerId="ADAL" clId="{6DD8BF3B-4677-8248-ADCA-26574064DFA9}" dt="2025-05-17T05:51:13.110" v="12072" actId="1036"/>
          <ac:cxnSpMkLst>
            <pc:docMk/>
            <pc:sldMk cId="1105298571" sldId="275"/>
            <ac:cxnSpMk id="16" creationId="{4A1E7340-0434-D4CE-3DCA-D5E0B1278263}"/>
          </ac:cxnSpMkLst>
        </pc:cxnChg>
      </pc:sldChg>
      <pc:sldChg chg="addSp modSp new mod">
        <pc:chgData name="齊藤 慎司" userId="e9234c75-22f2-47e3-badd-eb7812da852c" providerId="ADAL" clId="{6DD8BF3B-4677-8248-ADCA-26574064DFA9}" dt="2025-05-17T02:11:48.640" v="9852" actId="1035"/>
        <pc:sldMkLst>
          <pc:docMk/>
          <pc:sldMk cId="2341441520" sldId="276"/>
        </pc:sldMkLst>
        <pc:spChg chg="add mod">
          <ac:chgData name="齊藤 慎司" userId="e9234c75-22f2-47e3-badd-eb7812da852c" providerId="ADAL" clId="{6DD8BF3B-4677-8248-ADCA-26574064DFA9}" dt="2025-05-17T02:09:58.141" v="9750" actId="1076"/>
          <ac:spMkLst>
            <pc:docMk/>
            <pc:sldMk cId="2341441520" sldId="276"/>
            <ac:spMk id="12" creationId="{C5A36D0E-6054-A7C9-6027-D7F83777B484}"/>
          </ac:spMkLst>
        </pc:spChg>
        <pc:spChg chg="add mod">
          <ac:chgData name="齊藤 慎司" userId="e9234c75-22f2-47e3-badd-eb7812da852c" providerId="ADAL" clId="{6DD8BF3B-4677-8248-ADCA-26574064DFA9}" dt="2025-05-17T02:09:58.141" v="9750" actId="1076"/>
          <ac:spMkLst>
            <pc:docMk/>
            <pc:sldMk cId="2341441520" sldId="276"/>
            <ac:spMk id="13" creationId="{10F50EDA-8786-F3FE-34FB-99FC84383C29}"/>
          </ac:spMkLst>
        </pc:spChg>
        <pc:spChg chg="add mod">
          <ac:chgData name="齊藤 慎司" userId="e9234c75-22f2-47e3-badd-eb7812da852c" providerId="ADAL" clId="{6DD8BF3B-4677-8248-ADCA-26574064DFA9}" dt="2025-05-17T02:09:58.141" v="9750" actId="1076"/>
          <ac:spMkLst>
            <pc:docMk/>
            <pc:sldMk cId="2341441520" sldId="276"/>
            <ac:spMk id="14" creationId="{E0FE48B0-7707-FB62-B8E3-79E56D7803A4}"/>
          </ac:spMkLst>
        </pc:spChg>
        <pc:spChg chg="add mod">
          <ac:chgData name="齊藤 慎司" userId="e9234c75-22f2-47e3-badd-eb7812da852c" providerId="ADAL" clId="{6DD8BF3B-4677-8248-ADCA-26574064DFA9}" dt="2025-05-17T02:09:58.141" v="9750" actId="1076"/>
          <ac:spMkLst>
            <pc:docMk/>
            <pc:sldMk cId="2341441520" sldId="276"/>
            <ac:spMk id="15" creationId="{11B951B9-08EE-4FD0-5364-8BDD6BEC7D9C}"/>
          </ac:spMkLst>
        </pc:spChg>
        <pc:spChg chg="add mod">
          <ac:chgData name="齊藤 慎司" userId="e9234c75-22f2-47e3-badd-eb7812da852c" providerId="ADAL" clId="{6DD8BF3B-4677-8248-ADCA-26574064DFA9}" dt="2025-05-17T02:09:58.141" v="9750" actId="1076"/>
          <ac:spMkLst>
            <pc:docMk/>
            <pc:sldMk cId="2341441520" sldId="276"/>
            <ac:spMk id="16" creationId="{46C2702C-3EA0-A942-582C-5B3554C5B675}"/>
          </ac:spMkLst>
        </pc:spChg>
        <pc:spChg chg="add mod">
          <ac:chgData name="齊藤 慎司" userId="e9234c75-22f2-47e3-badd-eb7812da852c" providerId="ADAL" clId="{6DD8BF3B-4677-8248-ADCA-26574064DFA9}" dt="2025-05-17T02:09:58.141" v="9750" actId="1076"/>
          <ac:spMkLst>
            <pc:docMk/>
            <pc:sldMk cId="2341441520" sldId="276"/>
            <ac:spMk id="17" creationId="{241786C8-9626-6144-5EB7-CE89C4E6C523}"/>
          </ac:spMkLst>
        </pc:spChg>
        <pc:spChg chg="add mod">
          <ac:chgData name="齊藤 慎司" userId="e9234c75-22f2-47e3-badd-eb7812da852c" providerId="ADAL" clId="{6DD8BF3B-4677-8248-ADCA-26574064DFA9}" dt="2025-05-17T02:09:58.141" v="9750" actId="1076"/>
          <ac:spMkLst>
            <pc:docMk/>
            <pc:sldMk cId="2341441520" sldId="276"/>
            <ac:spMk id="18" creationId="{BF72C994-838E-3968-B8FB-30492D2F5AA6}"/>
          </ac:spMkLst>
        </pc:spChg>
        <pc:spChg chg="add mod">
          <ac:chgData name="齊藤 慎司" userId="e9234c75-22f2-47e3-badd-eb7812da852c" providerId="ADAL" clId="{6DD8BF3B-4677-8248-ADCA-26574064DFA9}" dt="2025-05-17T02:09:58.141" v="9750" actId="1076"/>
          <ac:spMkLst>
            <pc:docMk/>
            <pc:sldMk cId="2341441520" sldId="276"/>
            <ac:spMk id="19" creationId="{CAFCCFB9-F20A-BCD7-0BEB-311EAA744007}"/>
          </ac:spMkLst>
        </pc:spChg>
        <pc:spChg chg="add mod">
          <ac:chgData name="齊藤 慎司" userId="e9234c75-22f2-47e3-badd-eb7812da852c" providerId="ADAL" clId="{6DD8BF3B-4677-8248-ADCA-26574064DFA9}" dt="2025-05-17T02:09:58.141" v="9750" actId="1076"/>
          <ac:spMkLst>
            <pc:docMk/>
            <pc:sldMk cId="2341441520" sldId="276"/>
            <ac:spMk id="20" creationId="{ECD8E581-EADC-0908-C1A5-8DDD79B1A3B4}"/>
          </ac:spMkLst>
        </pc:spChg>
        <pc:spChg chg="add mod">
          <ac:chgData name="齊藤 慎司" userId="e9234c75-22f2-47e3-badd-eb7812da852c" providerId="ADAL" clId="{6DD8BF3B-4677-8248-ADCA-26574064DFA9}" dt="2025-05-17T02:07:05.023" v="9485" actId="20577"/>
          <ac:spMkLst>
            <pc:docMk/>
            <pc:sldMk cId="2341441520" sldId="276"/>
            <ac:spMk id="21" creationId="{BE28794C-F222-C562-5B72-828C736B81F9}"/>
          </ac:spMkLst>
        </pc:spChg>
        <pc:spChg chg="add mod">
          <ac:chgData name="齊藤 慎司" userId="e9234c75-22f2-47e3-badd-eb7812da852c" providerId="ADAL" clId="{6DD8BF3B-4677-8248-ADCA-26574064DFA9}" dt="2025-05-17T02:11:48.640" v="9852" actId="1035"/>
          <ac:spMkLst>
            <pc:docMk/>
            <pc:sldMk cId="2341441520" sldId="276"/>
            <ac:spMk id="35" creationId="{CDCBEFB2-ED04-435B-F04F-52D30DD4EE8B}"/>
          </ac:spMkLst>
        </pc:spChg>
        <pc:spChg chg="add mod">
          <ac:chgData name="齊藤 慎司" userId="e9234c75-22f2-47e3-badd-eb7812da852c" providerId="ADAL" clId="{6DD8BF3B-4677-8248-ADCA-26574064DFA9}" dt="2025-05-17T02:11:48.640" v="9852" actId="1035"/>
          <ac:spMkLst>
            <pc:docMk/>
            <pc:sldMk cId="2341441520" sldId="276"/>
            <ac:spMk id="37" creationId="{22B48424-07DD-0F2B-94A2-01DFA5AFEE19}"/>
          </ac:spMkLst>
        </pc:spChg>
        <pc:picChg chg="add mod">
          <ac:chgData name="齊藤 慎司" userId="e9234c75-22f2-47e3-badd-eb7812da852c" providerId="ADAL" clId="{6DD8BF3B-4677-8248-ADCA-26574064DFA9}" dt="2025-05-17T02:03:20.471" v="9366" actId="1076"/>
          <ac:picMkLst>
            <pc:docMk/>
            <pc:sldMk cId="2341441520" sldId="276"/>
            <ac:picMk id="3" creationId="{D1671AEB-B36A-56D9-BC19-46855B3ED2E8}"/>
          </ac:picMkLst>
        </pc:picChg>
        <pc:picChg chg="add mod">
          <ac:chgData name="齊藤 慎司" userId="e9234c75-22f2-47e3-badd-eb7812da852c" providerId="ADAL" clId="{6DD8BF3B-4677-8248-ADCA-26574064DFA9}" dt="2025-05-17T02:03:18.754" v="9365" actId="1076"/>
          <ac:picMkLst>
            <pc:docMk/>
            <pc:sldMk cId="2341441520" sldId="276"/>
            <ac:picMk id="4" creationId="{95AB4CCB-0C22-97CD-3F03-F3D363B4B9D7}"/>
          </ac:picMkLst>
        </pc:picChg>
        <pc:picChg chg="add mod">
          <ac:chgData name="齊藤 慎司" userId="e9234c75-22f2-47e3-badd-eb7812da852c" providerId="ADAL" clId="{6DD8BF3B-4677-8248-ADCA-26574064DFA9}" dt="2025-05-17T02:02:23.682" v="9357" actId="1076"/>
          <ac:picMkLst>
            <pc:docMk/>
            <pc:sldMk cId="2341441520" sldId="276"/>
            <ac:picMk id="5" creationId="{7B0F2504-A7E2-9AF4-B014-8C7F9EA33BE3}"/>
          </ac:picMkLst>
        </pc:picChg>
        <pc:picChg chg="add mod">
          <ac:chgData name="齊藤 慎司" userId="e9234c75-22f2-47e3-badd-eb7812da852c" providerId="ADAL" clId="{6DD8BF3B-4677-8248-ADCA-26574064DFA9}" dt="2025-05-17T02:09:58.141" v="9750" actId="1076"/>
          <ac:picMkLst>
            <pc:docMk/>
            <pc:sldMk cId="2341441520" sldId="276"/>
            <ac:picMk id="6" creationId="{1CEB09F5-77E9-1A60-1C98-043191DB1992}"/>
          </ac:picMkLst>
        </pc:picChg>
        <pc:picChg chg="add mod">
          <ac:chgData name="齊藤 慎司" userId="e9234c75-22f2-47e3-badd-eb7812da852c" providerId="ADAL" clId="{6DD8BF3B-4677-8248-ADCA-26574064DFA9}" dt="2025-05-17T02:03:13.587" v="9364" actId="1076"/>
          <ac:picMkLst>
            <pc:docMk/>
            <pc:sldMk cId="2341441520" sldId="276"/>
            <ac:picMk id="7" creationId="{8E3BC3C5-E356-1D2D-69D6-E23576D108BF}"/>
          </ac:picMkLst>
        </pc:picChg>
        <pc:picChg chg="add mod">
          <ac:chgData name="齊藤 慎司" userId="e9234c75-22f2-47e3-badd-eb7812da852c" providerId="ADAL" clId="{6DD8BF3B-4677-8248-ADCA-26574064DFA9}" dt="2025-05-17T02:02:28.768" v="9360" actId="1076"/>
          <ac:picMkLst>
            <pc:docMk/>
            <pc:sldMk cId="2341441520" sldId="276"/>
            <ac:picMk id="8" creationId="{8CB7E578-7B48-2CF7-F395-F3C43D31B8FE}"/>
          </ac:picMkLst>
        </pc:picChg>
        <pc:picChg chg="add mod">
          <ac:chgData name="齊藤 慎司" userId="e9234c75-22f2-47e3-badd-eb7812da852c" providerId="ADAL" clId="{6DD8BF3B-4677-8248-ADCA-26574064DFA9}" dt="2025-05-17T02:03:27.228" v="9368" actId="1076"/>
          <ac:picMkLst>
            <pc:docMk/>
            <pc:sldMk cId="2341441520" sldId="276"/>
            <ac:picMk id="9" creationId="{E064476E-1A18-6A9D-3C26-88F6328295D0}"/>
          </ac:picMkLst>
        </pc:picChg>
        <pc:picChg chg="add mod">
          <ac:chgData name="齊藤 慎司" userId="e9234c75-22f2-47e3-badd-eb7812da852c" providerId="ADAL" clId="{6DD8BF3B-4677-8248-ADCA-26574064DFA9}" dt="2025-05-17T02:03:10.573" v="9363" actId="1076"/>
          <ac:picMkLst>
            <pc:docMk/>
            <pc:sldMk cId="2341441520" sldId="276"/>
            <ac:picMk id="10" creationId="{216393E8-725C-297C-2038-45B4D329E287}"/>
          </ac:picMkLst>
        </pc:picChg>
        <pc:picChg chg="add mod">
          <ac:chgData name="齊藤 慎司" userId="e9234c75-22f2-47e3-badd-eb7812da852c" providerId="ADAL" clId="{6DD8BF3B-4677-8248-ADCA-26574064DFA9}" dt="2025-05-17T02:03:06.854" v="9362" actId="1076"/>
          <ac:picMkLst>
            <pc:docMk/>
            <pc:sldMk cId="2341441520" sldId="276"/>
            <ac:picMk id="11" creationId="{AE0686B1-EFC2-5ADC-55BD-DEF754F9ED34}"/>
          </ac:picMkLst>
        </pc:picChg>
        <pc:cxnChg chg="add mod">
          <ac:chgData name="齊藤 慎司" userId="e9234c75-22f2-47e3-badd-eb7812da852c" providerId="ADAL" clId="{6DD8BF3B-4677-8248-ADCA-26574064DFA9}" dt="2025-05-17T02:09:31.531" v="9702" actId="1036"/>
          <ac:cxnSpMkLst>
            <pc:docMk/>
            <pc:sldMk cId="2341441520" sldId="276"/>
            <ac:cxnSpMk id="23" creationId="{F6739A98-94C8-64E2-E8FE-5418F23F703F}"/>
          </ac:cxnSpMkLst>
        </pc:cxnChg>
        <pc:cxnChg chg="add mod">
          <ac:chgData name="齊藤 慎司" userId="e9234c75-22f2-47e3-badd-eb7812da852c" providerId="ADAL" clId="{6DD8BF3B-4677-8248-ADCA-26574064DFA9}" dt="2025-05-17T02:09:31.531" v="9702" actId="1036"/>
          <ac:cxnSpMkLst>
            <pc:docMk/>
            <pc:sldMk cId="2341441520" sldId="276"/>
            <ac:cxnSpMk id="24" creationId="{1299F949-0F09-3971-2E52-E421BD604107}"/>
          </ac:cxnSpMkLst>
        </pc:cxnChg>
        <pc:cxnChg chg="add mod">
          <ac:chgData name="齊藤 慎司" userId="e9234c75-22f2-47e3-badd-eb7812da852c" providerId="ADAL" clId="{6DD8BF3B-4677-8248-ADCA-26574064DFA9}" dt="2025-05-17T02:09:31.531" v="9702" actId="1036"/>
          <ac:cxnSpMkLst>
            <pc:docMk/>
            <pc:sldMk cId="2341441520" sldId="276"/>
            <ac:cxnSpMk id="25" creationId="{F93FFA73-7509-875C-20B4-FC4E11F2337D}"/>
          </ac:cxnSpMkLst>
        </pc:cxnChg>
        <pc:cxnChg chg="add mod">
          <ac:chgData name="齊藤 慎司" userId="e9234c75-22f2-47e3-badd-eb7812da852c" providerId="ADAL" clId="{6DD8BF3B-4677-8248-ADCA-26574064DFA9}" dt="2025-05-17T02:09:26.842" v="9701" actId="1036"/>
          <ac:cxnSpMkLst>
            <pc:docMk/>
            <pc:sldMk cId="2341441520" sldId="276"/>
            <ac:cxnSpMk id="26" creationId="{F8BD32D4-4B3C-C998-6801-504BD5A77D9E}"/>
          </ac:cxnSpMkLst>
        </pc:cxnChg>
        <pc:cxnChg chg="add mod">
          <ac:chgData name="齊藤 慎司" userId="e9234c75-22f2-47e3-badd-eb7812da852c" providerId="ADAL" clId="{6DD8BF3B-4677-8248-ADCA-26574064DFA9}" dt="2025-05-17T02:09:26.842" v="9701" actId="1036"/>
          <ac:cxnSpMkLst>
            <pc:docMk/>
            <pc:sldMk cId="2341441520" sldId="276"/>
            <ac:cxnSpMk id="27" creationId="{83B8EACD-5521-6B6F-887A-86D87BD29D79}"/>
          </ac:cxnSpMkLst>
        </pc:cxnChg>
        <pc:cxnChg chg="add mod">
          <ac:chgData name="齊藤 慎司" userId="e9234c75-22f2-47e3-badd-eb7812da852c" providerId="ADAL" clId="{6DD8BF3B-4677-8248-ADCA-26574064DFA9}" dt="2025-05-17T02:09:26.842" v="9701" actId="1036"/>
          <ac:cxnSpMkLst>
            <pc:docMk/>
            <pc:sldMk cId="2341441520" sldId="276"/>
            <ac:cxnSpMk id="28" creationId="{5B4E7564-2F71-FE08-EA2B-85563EC3D2A7}"/>
          </ac:cxnSpMkLst>
        </pc:cxnChg>
        <pc:cxnChg chg="add mod">
          <ac:chgData name="齊藤 慎司" userId="e9234c75-22f2-47e3-badd-eb7812da852c" providerId="ADAL" clId="{6DD8BF3B-4677-8248-ADCA-26574064DFA9}" dt="2025-05-17T02:09:21.808" v="9699" actId="1036"/>
          <ac:cxnSpMkLst>
            <pc:docMk/>
            <pc:sldMk cId="2341441520" sldId="276"/>
            <ac:cxnSpMk id="29" creationId="{A29DA9F3-9C98-2EEF-E985-F0F724250699}"/>
          </ac:cxnSpMkLst>
        </pc:cxnChg>
        <pc:cxnChg chg="add mod">
          <ac:chgData name="齊藤 慎司" userId="e9234c75-22f2-47e3-badd-eb7812da852c" providerId="ADAL" clId="{6DD8BF3B-4677-8248-ADCA-26574064DFA9}" dt="2025-05-17T02:09:21.808" v="9699" actId="1036"/>
          <ac:cxnSpMkLst>
            <pc:docMk/>
            <pc:sldMk cId="2341441520" sldId="276"/>
            <ac:cxnSpMk id="30" creationId="{F4F93320-F0A8-3B87-F1BD-F97AA5EE4FC5}"/>
          </ac:cxnSpMkLst>
        </pc:cxnChg>
        <pc:cxnChg chg="add mod">
          <ac:chgData name="齊藤 慎司" userId="e9234c75-22f2-47e3-badd-eb7812da852c" providerId="ADAL" clId="{6DD8BF3B-4677-8248-ADCA-26574064DFA9}" dt="2025-05-17T02:09:21.808" v="9699" actId="1036"/>
          <ac:cxnSpMkLst>
            <pc:docMk/>
            <pc:sldMk cId="2341441520" sldId="276"/>
            <ac:cxnSpMk id="31" creationId="{98570909-3C38-AF4F-C48A-62346DE289C3}"/>
          </ac:cxnSpMkLst>
        </pc:cxnChg>
        <pc:cxnChg chg="add mod">
          <ac:chgData name="齊藤 慎司" userId="e9234c75-22f2-47e3-badd-eb7812da852c" providerId="ADAL" clId="{6DD8BF3B-4677-8248-ADCA-26574064DFA9}" dt="2025-05-17T02:11:48.640" v="9852" actId="1035"/>
          <ac:cxnSpMkLst>
            <pc:docMk/>
            <pc:sldMk cId="2341441520" sldId="276"/>
            <ac:cxnSpMk id="32" creationId="{EC7D9CE2-DCAD-6EE8-EBE8-96B42B850E00}"/>
          </ac:cxnSpMkLst>
        </pc:cxnChg>
      </pc:sldChg>
      <pc:sldChg chg="addSp modSp new mod">
        <pc:chgData name="齊藤 慎司" userId="e9234c75-22f2-47e3-badd-eb7812da852c" providerId="ADAL" clId="{6DD8BF3B-4677-8248-ADCA-26574064DFA9}" dt="2025-05-17T03:14:18.021" v="10045" actId="1076"/>
        <pc:sldMkLst>
          <pc:docMk/>
          <pc:sldMk cId="945786987" sldId="277"/>
        </pc:sldMkLst>
        <pc:spChg chg="mod">
          <ac:chgData name="齊藤 慎司" userId="e9234c75-22f2-47e3-badd-eb7812da852c" providerId="ADAL" clId="{6DD8BF3B-4677-8248-ADCA-26574064DFA9}" dt="2025-05-17T02:20:23.977" v="9887" actId="1076"/>
          <ac:spMkLst>
            <pc:docMk/>
            <pc:sldMk cId="945786987" sldId="277"/>
            <ac:spMk id="2" creationId="{919E4826-8D21-A7D3-A6E5-40877655D830}"/>
          </ac:spMkLst>
        </pc:spChg>
        <pc:spChg chg="add mod">
          <ac:chgData name="齊藤 慎司" userId="e9234c75-22f2-47e3-badd-eb7812da852c" providerId="ADAL" clId="{6DD8BF3B-4677-8248-ADCA-26574064DFA9}" dt="2025-05-17T02:26:18.189" v="9890" actId="1076"/>
          <ac:spMkLst>
            <pc:docMk/>
            <pc:sldMk cId="945786987" sldId="277"/>
            <ac:spMk id="13" creationId="{566465BA-5C1F-600E-9DDE-9A052861FE25}"/>
          </ac:spMkLst>
        </pc:spChg>
        <pc:spChg chg="add mod">
          <ac:chgData name="齊藤 慎司" userId="e9234c75-22f2-47e3-badd-eb7812da852c" providerId="ADAL" clId="{6DD8BF3B-4677-8248-ADCA-26574064DFA9}" dt="2025-05-17T02:26:22.470" v="9891" actId="1076"/>
          <ac:spMkLst>
            <pc:docMk/>
            <pc:sldMk cId="945786987" sldId="277"/>
            <ac:spMk id="14" creationId="{EB362D70-2460-013F-D8F6-3E5DBEBAD778}"/>
          </ac:spMkLst>
        </pc:spChg>
        <pc:spChg chg="add mod">
          <ac:chgData name="齊藤 慎司" userId="e9234c75-22f2-47e3-badd-eb7812da852c" providerId="ADAL" clId="{6DD8BF3B-4677-8248-ADCA-26574064DFA9}" dt="2025-05-17T02:26:26.880" v="9892" actId="1076"/>
          <ac:spMkLst>
            <pc:docMk/>
            <pc:sldMk cId="945786987" sldId="277"/>
            <ac:spMk id="15" creationId="{178C4C19-98A7-A355-6209-083374C28B0F}"/>
          </ac:spMkLst>
        </pc:spChg>
        <pc:spChg chg="add mod">
          <ac:chgData name="齊藤 慎司" userId="e9234c75-22f2-47e3-badd-eb7812da852c" providerId="ADAL" clId="{6DD8BF3B-4677-8248-ADCA-26574064DFA9}" dt="2025-05-17T02:26:18.189" v="9890" actId="1076"/>
          <ac:spMkLst>
            <pc:docMk/>
            <pc:sldMk cId="945786987" sldId="277"/>
            <ac:spMk id="16" creationId="{8C01547D-9AE9-09A1-8CBC-E48A3E7FC74B}"/>
          </ac:spMkLst>
        </pc:spChg>
        <pc:spChg chg="add mod">
          <ac:chgData name="齊藤 慎司" userId="e9234c75-22f2-47e3-badd-eb7812da852c" providerId="ADAL" clId="{6DD8BF3B-4677-8248-ADCA-26574064DFA9}" dt="2025-05-17T02:26:22.470" v="9891" actId="1076"/>
          <ac:spMkLst>
            <pc:docMk/>
            <pc:sldMk cId="945786987" sldId="277"/>
            <ac:spMk id="17" creationId="{5909150D-F1DC-BE4D-BA77-A6E18EEE07E0}"/>
          </ac:spMkLst>
        </pc:spChg>
        <pc:spChg chg="add mod">
          <ac:chgData name="齊藤 慎司" userId="e9234c75-22f2-47e3-badd-eb7812da852c" providerId="ADAL" clId="{6DD8BF3B-4677-8248-ADCA-26574064DFA9}" dt="2025-05-17T02:26:26.880" v="9892" actId="1076"/>
          <ac:spMkLst>
            <pc:docMk/>
            <pc:sldMk cId="945786987" sldId="277"/>
            <ac:spMk id="18" creationId="{EEFF3DF8-BBE6-E557-22A4-CEAA111856DC}"/>
          </ac:spMkLst>
        </pc:spChg>
        <pc:spChg chg="add mod">
          <ac:chgData name="齊藤 慎司" userId="e9234c75-22f2-47e3-badd-eb7812da852c" providerId="ADAL" clId="{6DD8BF3B-4677-8248-ADCA-26574064DFA9}" dt="2025-05-17T02:26:18.189" v="9890" actId="1076"/>
          <ac:spMkLst>
            <pc:docMk/>
            <pc:sldMk cId="945786987" sldId="277"/>
            <ac:spMk id="19" creationId="{F8B48894-D659-EF3D-2761-972423239186}"/>
          </ac:spMkLst>
        </pc:spChg>
        <pc:spChg chg="add mod">
          <ac:chgData name="齊藤 慎司" userId="e9234c75-22f2-47e3-badd-eb7812da852c" providerId="ADAL" clId="{6DD8BF3B-4677-8248-ADCA-26574064DFA9}" dt="2025-05-17T02:26:22.470" v="9891" actId="1076"/>
          <ac:spMkLst>
            <pc:docMk/>
            <pc:sldMk cId="945786987" sldId="277"/>
            <ac:spMk id="20" creationId="{63E4249F-B146-C491-4C6D-C799D2A0D7B8}"/>
          </ac:spMkLst>
        </pc:spChg>
        <pc:spChg chg="add mod">
          <ac:chgData name="齊藤 慎司" userId="e9234c75-22f2-47e3-badd-eb7812da852c" providerId="ADAL" clId="{6DD8BF3B-4677-8248-ADCA-26574064DFA9}" dt="2025-05-17T02:26:26.880" v="9892" actId="1076"/>
          <ac:spMkLst>
            <pc:docMk/>
            <pc:sldMk cId="945786987" sldId="277"/>
            <ac:spMk id="21" creationId="{B05BDAA1-8E7C-ED76-61A8-D58D3C8DD452}"/>
          </ac:spMkLst>
        </pc:spChg>
        <pc:spChg chg="add mod">
          <ac:chgData name="齊藤 慎司" userId="e9234c75-22f2-47e3-badd-eb7812da852c" providerId="ADAL" clId="{6DD8BF3B-4677-8248-ADCA-26574064DFA9}" dt="2025-05-17T02:26:37.253" v="9896" actId="20577"/>
          <ac:spMkLst>
            <pc:docMk/>
            <pc:sldMk cId="945786987" sldId="277"/>
            <ac:spMk id="22" creationId="{E7079F97-4D03-3A13-4AA9-762686283709}"/>
          </ac:spMkLst>
        </pc:spChg>
        <pc:spChg chg="add mod">
          <ac:chgData name="齊藤 慎司" userId="e9234c75-22f2-47e3-badd-eb7812da852c" providerId="ADAL" clId="{6DD8BF3B-4677-8248-ADCA-26574064DFA9}" dt="2025-05-17T03:14:18.021" v="10045" actId="1076"/>
          <ac:spMkLst>
            <pc:docMk/>
            <pc:sldMk cId="945786987" sldId="277"/>
            <ac:spMk id="23" creationId="{D4703CF6-8760-A7D5-E559-9EA188E0E1B7}"/>
          </ac:spMkLst>
        </pc:spChg>
        <pc:picChg chg="add mod">
          <ac:chgData name="齊藤 慎司" userId="e9234c75-22f2-47e3-badd-eb7812da852c" providerId="ADAL" clId="{6DD8BF3B-4677-8248-ADCA-26574064DFA9}" dt="2025-05-17T02:20:29.616" v="9888" actId="1076"/>
          <ac:picMkLst>
            <pc:docMk/>
            <pc:sldMk cId="945786987" sldId="277"/>
            <ac:picMk id="3" creationId="{773EA437-C03E-FCF2-E083-CF2B2F9B3685}"/>
          </ac:picMkLst>
        </pc:picChg>
        <pc:picChg chg="add mod">
          <ac:chgData name="齊藤 慎司" userId="e9234c75-22f2-47e3-badd-eb7812da852c" providerId="ADAL" clId="{6DD8BF3B-4677-8248-ADCA-26574064DFA9}" dt="2025-05-17T02:20:29.616" v="9888" actId="1076"/>
          <ac:picMkLst>
            <pc:docMk/>
            <pc:sldMk cId="945786987" sldId="277"/>
            <ac:picMk id="4" creationId="{87E139B6-6E6D-4586-7B86-9CB3CD7F9D39}"/>
          </ac:picMkLst>
        </pc:picChg>
        <pc:picChg chg="add mod">
          <ac:chgData name="齊藤 慎司" userId="e9234c75-22f2-47e3-badd-eb7812da852c" providerId="ADAL" clId="{6DD8BF3B-4677-8248-ADCA-26574064DFA9}" dt="2025-05-17T02:20:29.616" v="9888" actId="1076"/>
          <ac:picMkLst>
            <pc:docMk/>
            <pc:sldMk cId="945786987" sldId="277"/>
            <ac:picMk id="5" creationId="{7362A518-E80E-0E12-BA16-0979A8A49711}"/>
          </ac:picMkLst>
        </pc:picChg>
        <pc:picChg chg="add mod">
          <ac:chgData name="齊藤 慎司" userId="e9234c75-22f2-47e3-badd-eb7812da852c" providerId="ADAL" clId="{6DD8BF3B-4677-8248-ADCA-26574064DFA9}" dt="2025-05-17T02:20:29.616" v="9888" actId="1076"/>
          <ac:picMkLst>
            <pc:docMk/>
            <pc:sldMk cId="945786987" sldId="277"/>
            <ac:picMk id="6" creationId="{145F10EF-D1D1-E4FC-0347-AD84711ABB68}"/>
          </ac:picMkLst>
        </pc:picChg>
        <pc:picChg chg="add mod">
          <ac:chgData name="齊藤 慎司" userId="e9234c75-22f2-47e3-badd-eb7812da852c" providerId="ADAL" clId="{6DD8BF3B-4677-8248-ADCA-26574064DFA9}" dt="2025-05-17T02:20:29.616" v="9888" actId="1076"/>
          <ac:picMkLst>
            <pc:docMk/>
            <pc:sldMk cId="945786987" sldId="277"/>
            <ac:picMk id="7" creationId="{B744C292-E978-6959-DD39-22524AE71101}"/>
          </ac:picMkLst>
        </pc:picChg>
        <pc:picChg chg="add mod">
          <ac:chgData name="齊藤 慎司" userId="e9234c75-22f2-47e3-badd-eb7812da852c" providerId="ADAL" clId="{6DD8BF3B-4677-8248-ADCA-26574064DFA9}" dt="2025-05-17T02:20:29.616" v="9888" actId="1076"/>
          <ac:picMkLst>
            <pc:docMk/>
            <pc:sldMk cId="945786987" sldId="277"/>
            <ac:picMk id="8" creationId="{D952C758-2B4E-5A11-CF6F-43B33278D0FD}"/>
          </ac:picMkLst>
        </pc:picChg>
        <pc:picChg chg="add mod">
          <ac:chgData name="齊藤 慎司" userId="e9234c75-22f2-47e3-badd-eb7812da852c" providerId="ADAL" clId="{6DD8BF3B-4677-8248-ADCA-26574064DFA9}" dt="2025-05-17T02:20:29.616" v="9888" actId="1076"/>
          <ac:picMkLst>
            <pc:docMk/>
            <pc:sldMk cId="945786987" sldId="277"/>
            <ac:picMk id="9" creationId="{F0949FCA-A5E9-DC19-F2A8-1FFD9841031D}"/>
          </ac:picMkLst>
        </pc:picChg>
        <pc:picChg chg="add mod">
          <ac:chgData name="齊藤 慎司" userId="e9234c75-22f2-47e3-badd-eb7812da852c" providerId="ADAL" clId="{6DD8BF3B-4677-8248-ADCA-26574064DFA9}" dt="2025-05-17T02:20:29.616" v="9888" actId="1076"/>
          <ac:picMkLst>
            <pc:docMk/>
            <pc:sldMk cId="945786987" sldId="277"/>
            <ac:picMk id="10" creationId="{41A003EB-631C-F45E-F656-8BCAB83F5CB4}"/>
          </ac:picMkLst>
        </pc:picChg>
        <pc:picChg chg="add mod">
          <ac:chgData name="齊藤 慎司" userId="e9234c75-22f2-47e3-badd-eb7812da852c" providerId="ADAL" clId="{6DD8BF3B-4677-8248-ADCA-26574064DFA9}" dt="2025-05-17T02:20:29.616" v="9888" actId="1076"/>
          <ac:picMkLst>
            <pc:docMk/>
            <pc:sldMk cId="945786987" sldId="277"/>
            <ac:picMk id="11" creationId="{D3002450-1D93-3931-6A5E-E98D300EE314}"/>
          </ac:picMkLst>
        </pc:picChg>
        <pc:picChg chg="add mod">
          <ac:chgData name="齊藤 慎司" userId="e9234c75-22f2-47e3-badd-eb7812da852c" providerId="ADAL" clId="{6DD8BF3B-4677-8248-ADCA-26574064DFA9}" dt="2025-05-17T02:20:29.616" v="9888" actId="1076"/>
          <ac:picMkLst>
            <pc:docMk/>
            <pc:sldMk cId="945786987" sldId="277"/>
            <ac:picMk id="12" creationId="{5E6B62C2-8B5E-4883-3FEC-61791106D27E}"/>
          </ac:picMkLst>
        </pc:picChg>
      </pc:sldChg>
      <pc:sldChg chg="addSp delSp modSp new mod">
        <pc:chgData name="齊藤 慎司" userId="e9234c75-22f2-47e3-badd-eb7812da852c" providerId="ADAL" clId="{6DD8BF3B-4677-8248-ADCA-26574064DFA9}" dt="2025-05-17T03:26:53.351" v="10099" actId="1076"/>
        <pc:sldMkLst>
          <pc:docMk/>
          <pc:sldMk cId="2181059324" sldId="278"/>
        </pc:sldMkLst>
        <pc:spChg chg="add del mod">
          <ac:chgData name="齊藤 慎司" userId="e9234c75-22f2-47e3-badd-eb7812da852c" providerId="ADAL" clId="{6DD8BF3B-4677-8248-ADCA-26574064DFA9}" dt="2025-05-17T03:23:24.738" v="10078"/>
          <ac:spMkLst>
            <pc:docMk/>
            <pc:sldMk cId="2181059324" sldId="278"/>
            <ac:spMk id="8" creationId="{A8F85ED4-7E7C-3712-0EB2-A67AA86A50FB}"/>
          </ac:spMkLst>
        </pc:spChg>
        <pc:spChg chg="add mod">
          <ac:chgData name="齊藤 慎司" userId="e9234c75-22f2-47e3-badd-eb7812da852c" providerId="ADAL" clId="{6DD8BF3B-4677-8248-ADCA-26574064DFA9}" dt="2025-05-17T03:26:53.351" v="10099" actId="1076"/>
          <ac:spMkLst>
            <pc:docMk/>
            <pc:sldMk cId="2181059324" sldId="278"/>
            <ac:spMk id="14" creationId="{651CF7F0-FE4F-F6A2-779F-80F7D4247406}"/>
          </ac:spMkLst>
        </pc:spChg>
        <pc:picChg chg="add mod">
          <ac:chgData name="齊藤 慎司" userId="e9234c75-22f2-47e3-badd-eb7812da852c" providerId="ADAL" clId="{6DD8BF3B-4677-8248-ADCA-26574064DFA9}" dt="2025-05-17T03:24:09.232" v="10085" actId="1076"/>
          <ac:picMkLst>
            <pc:docMk/>
            <pc:sldMk cId="2181059324" sldId="278"/>
            <ac:picMk id="3" creationId="{D2D726C3-C3F3-6633-A2E4-9AC3E2525F72}"/>
          </ac:picMkLst>
        </pc:picChg>
        <pc:picChg chg="add mod">
          <ac:chgData name="齊藤 慎司" userId="e9234c75-22f2-47e3-badd-eb7812da852c" providerId="ADAL" clId="{6DD8BF3B-4677-8248-ADCA-26574064DFA9}" dt="2025-05-17T03:24:09.232" v="10085" actId="1076"/>
          <ac:picMkLst>
            <pc:docMk/>
            <pc:sldMk cId="2181059324" sldId="278"/>
            <ac:picMk id="4" creationId="{D46592E9-B756-F67C-7BB0-BF3C7426B8DB}"/>
          </ac:picMkLst>
        </pc:picChg>
        <pc:picChg chg="add mod">
          <ac:chgData name="齊藤 慎司" userId="e9234c75-22f2-47e3-badd-eb7812da852c" providerId="ADAL" clId="{6DD8BF3B-4677-8248-ADCA-26574064DFA9}" dt="2025-05-17T03:24:09.232" v="10085" actId="1076"/>
          <ac:picMkLst>
            <pc:docMk/>
            <pc:sldMk cId="2181059324" sldId="278"/>
            <ac:picMk id="5" creationId="{A1E0D4FF-2034-229A-3109-CB501299EE4E}"/>
          </ac:picMkLst>
        </pc:picChg>
        <pc:picChg chg="add mod">
          <ac:chgData name="齊藤 慎司" userId="e9234c75-22f2-47e3-badd-eb7812da852c" providerId="ADAL" clId="{6DD8BF3B-4677-8248-ADCA-26574064DFA9}" dt="2025-05-17T03:24:09.232" v="10085" actId="1076"/>
          <ac:picMkLst>
            <pc:docMk/>
            <pc:sldMk cId="2181059324" sldId="278"/>
            <ac:picMk id="6" creationId="{CBE918AF-1544-C3E8-8CF4-1A3CA705803B}"/>
          </ac:picMkLst>
        </pc:picChg>
        <pc:picChg chg="add mod">
          <ac:chgData name="齊藤 慎司" userId="e9234c75-22f2-47e3-badd-eb7812da852c" providerId="ADAL" clId="{6DD8BF3B-4677-8248-ADCA-26574064DFA9}" dt="2025-05-17T03:24:09.232" v="10085" actId="1076"/>
          <ac:picMkLst>
            <pc:docMk/>
            <pc:sldMk cId="2181059324" sldId="278"/>
            <ac:picMk id="7" creationId="{452152FC-5748-C17A-20E3-2B76CCC91B6C}"/>
          </ac:picMkLst>
        </pc:picChg>
        <pc:picChg chg="add mod">
          <ac:chgData name="齊藤 慎司" userId="e9234c75-22f2-47e3-badd-eb7812da852c" providerId="ADAL" clId="{6DD8BF3B-4677-8248-ADCA-26574064DFA9}" dt="2025-05-17T03:24:09.232" v="10085" actId="1076"/>
          <ac:picMkLst>
            <pc:docMk/>
            <pc:sldMk cId="2181059324" sldId="278"/>
            <ac:picMk id="9" creationId="{2B750658-CCE1-089A-F2AB-62E518E9A448}"/>
          </ac:picMkLst>
        </pc:picChg>
        <pc:picChg chg="add mod">
          <ac:chgData name="齊藤 慎司" userId="e9234c75-22f2-47e3-badd-eb7812da852c" providerId="ADAL" clId="{6DD8BF3B-4677-8248-ADCA-26574064DFA9}" dt="2025-05-17T03:24:09.232" v="10085" actId="1076"/>
          <ac:picMkLst>
            <pc:docMk/>
            <pc:sldMk cId="2181059324" sldId="278"/>
            <ac:picMk id="10" creationId="{B78B1CBD-B56B-F35F-8144-E2EBC12D0A4A}"/>
          </ac:picMkLst>
        </pc:picChg>
        <pc:picChg chg="add mod">
          <ac:chgData name="齊藤 慎司" userId="e9234c75-22f2-47e3-badd-eb7812da852c" providerId="ADAL" clId="{6DD8BF3B-4677-8248-ADCA-26574064DFA9}" dt="2025-05-17T03:24:09.232" v="10085" actId="1076"/>
          <ac:picMkLst>
            <pc:docMk/>
            <pc:sldMk cId="2181059324" sldId="278"/>
            <ac:picMk id="11" creationId="{998A1AE4-1849-587F-E7B3-1F77B259D041}"/>
          </ac:picMkLst>
        </pc:picChg>
        <pc:picChg chg="add mod">
          <ac:chgData name="齊藤 慎司" userId="e9234c75-22f2-47e3-badd-eb7812da852c" providerId="ADAL" clId="{6DD8BF3B-4677-8248-ADCA-26574064DFA9}" dt="2025-05-17T03:24:09.232" v="10085" actId="1076"/>
          <ac:picMkLst>
            <pc:docMk/>
            <pc:sldMk cId="2181059324" sldId="278"/>
            <ac:picMk id="12" creationId="{F28902D6-ED90-4CB1-590E-2BF56DAD0AA6}"/>
          </ac:picMkLst>
        </pc:picChg>
        <pc:picChg chg="add mod">
          <ac:chgData name="齊藤 慎司" userId="e9234c75-22f2-47e3-badd-eb7812da852c" providerId="ADAL" clId="{6DD8BF3B-4677-8248-ADCA-26574064DFA9}" dt="2025-05-17T03:24:09.232" v="10085" actId="1076"/>
          <ac:picMkLst>
            <pc:docMk/>
            <pc:sldMk cId="2181059324" sldId="278"/>
            <ac:picMk id="13" creationId="{18ED2A77-E343-0D3F-4DF1-4435B9566EB6}"/>
          </ac:picMkLst>
        </pc:picChg>
      </pc:sldChg>
      <pc:sldChg chg="addSp modSp new mod">
        <pc:chgData name="齊藤 慎司" userId="e9234c75-22f2-47e3-badd-eb7812da852c" providerId="ADAL" clId="{6DD8BF3B-4677-8248-ADCA-26574064DFA9}" dt="2025-05-17T03:31:53.163" v="10131" actId="1076"/>
        <pc:sldMkLst>
          <pc:docMk/>
          <pc:sldMk cId="1337656096" sldId="279"/>
        </pc:sldMkLst>
        <pc:spChg chg="add mod">
          <ac:chgData name="齊藤 慎司" userId="e9234c75-22f2-47e3-badd-eb7812da852c" providerId="ADAL" clId="{6DD8BF3B-4677-8248-ADCA-26574064DFA9}" dt="2025-05-17T03:31:53.163" v="10131" actId="1076"/>
          <ac:spMkLst>
            <pc:docMk/>
            <pc:sldMk cId="1337656096" sldId="279"/>
            <ac:spMk id="13" creationId="{CA81775B-FACF-E0C1-B03C-4562BDBF802D}"/>
          </ac:spMkLst>
        </pc:spChg>
        <pc:picChg chg="add mod">
          <ac:chgData name="齊藤 慎司" userId="e9234c75-22f2-47e3-badd-eb7812da852c" providerId="ADAL" clId="{6DD8BF3B-4677-8248-ADCA-26574064DFA9}" dt="2025-05-17T03:27:50.253" v="10102" actId="1076"/>
          <ac:picMkLst>
            <pc:docMk/>
            <pc:sldMk cId="1337656096" sldId="279"/>
            <ac:picMk id="3" creationId="{B36C2673-E2FC-E432-DD4B-3D29F644E89A}"/>
          </ac:picMkLst>
        </pc:picChg>
        <pc:picChg chg="add mod">
          <ac:chgData name="齊藤 慎司" userId="e9234c75-22f2-47e3-badd-eb7812da852c" providerId="ADAL" clId="{6DD8BF3B-4677-8248-ADCA-26574064DFA9}" dt="2025-05-17T03:28:11.158" v="10105" actId="1076"/>
          <ac:picMkLst>
            <pc:docMk/>
            <pc:sldMk cId="1337656096" sldId="279"/>
            <ac:picMk id="4" creationId="{AF67D812-2AB1-CB16-3FA9-C2EE33763272}"/>
          </ac:picMkLst>
        </pc:picChg>
        <pc:picChg chg="add mod">
          <ac:chgData name="齊藤 慎司" userId="e9234c75-22f2-47e3-badd-eb7812da852c" providerId="ADAL" clId="{6DD8BF3B-4677-8248-ADCA-26574064DFA9}" dt="2025-05-17T03:28:25.545" v="10108" actId="1076"/>
          <ac:picMkLst>
            <pc:docMk/>
            <pc:sldMk cId="1337656096" sldId="279"/>
            <ac:picMk id="5" creationId="{69A7AD24-E373-87B6-39BF-C2EFAF2D26CC}"/>
          </ac:picMkLst>
        </pc:picChg>
        <pc:picChg chg="add mod">
          <ac:chgData name="齊藤 慎司" userId="e9234c75-22f2-47e3-badd-eb7812da852c" providerId="ADAL" clId="{6DD8BF3B-4677-8248-ADCA-26574064DFA9}" dt="2025-05-17T03:28:44.999" v="10111" actId="1076"/>
          <ac:picMkLst>
            <pc:docMk/>
            <pc:sldMk cId="1337656096" sldId="279"/>
            <ac:picMk id="6" creationId="{A030D4E9-534D-25EA-030D-570EADA47D88}"/>
          </ac:picMkLst>
        </pc:picChg>
        <pc:picChg chg="add mod">
          <ac:chgData name="齊藤 慎司" userId="e9234c75-22f2-47e3-badd-eb7812da852c" providerId="ADAL" clId="{6DD8BF3B-4677-8248-ADCA-26574064DFA9}" dt="2025-05-17T03:29:05.801" v="10114" actId="1076"/>
          <ac:picMkLst>
            <pc:docMk/>
            <pc:sldMk cId="1337656096" sldId="279"/>
            <ac:picMk id="7" creationId="{CE076DBA-A9D2-C33D-6001-ACE88A9D94F5}"/>
          </ac:picMkLst>
        </pc:picChg>
        <pc:picChg chg="add mod">
          <ac:chgData name="齊藤 慎司" userId="e9234c75-22f2-47e3-badd-eb7812da852c" providerId="ADAL" clId="{6DD8BF3B-4677-8248-ADCA-26574064DFA9}" dt="2025-05-17T03:29:39.059" v="10117" actId="1076"/>
          <ac:picMkLst>
            <pc:docMk/>
            <pc:sldMk cId="1337656096" sldId="279"/>
            <ac:picMk id="8" creationId="{8050A456-FEFF-A8AC-3BF0-F38D83FC15CD}"/>
          </ac:picMkLst>
        </pc:picChg>
        <pc:picChg chg="add mod">
          <ac:chgData name="齊藤 慎司" userId="e9234c75-22f2-47e3-badd-eb7812da852c" providerId="ADAL" clId="{6DD8BF3B-4677-8248-ADCA-26574064DFA9}" dt="2025-05-17T03:29:58.529" v="10120" actId="1076"/>
          <ac:picMkLst>
            <pc:docMk/>
            <pc:sldMk cId="1337656096" sldId="279"/>
            <ac:picMk id="9" creationId="{DAF6A16D-1CF1-0895-B784-44807EB33117}"/>
          </ac:picMkLst>
        </pc:picChg>
        <pc:picChg chg="add mod">
          <ac:chgData name="齊藤 慎司" userId="e9234c75-22f2-47e3-badd-eb7812da852c" providerId="ADAL" clId="{6DD8BF3B-4677-8248-ADCA-26574064DFA9}" dt="2025-05-17T03:30:15.186" v="10123" actId="1076"/>
          <ac:picMkLst>
            <pc:docMk/>
            <pc:sldMk cId="1337656096" sldId="279"/>
            <ac:picMk id="10" creationId="{E803DF60-19A9-5AE6-02C4-994819FB8E79}"/>
          </ac:picMkLst>
        </pc:picChg>
        <pc:picChg chg="add mod">
          <ac:chgData name="齊藤 慎司" userId="e9234c75-22f2-47e3-badd-eb7812da852c" providerId="ADAL" clId="{6DD8BF3B-4677-8248-ADCA-26574064DFA9}" dt="2025-05-17T03:30:33.084" v="10126" actId="1076"/>
          <ac:picMkLst>
            <pc:docMk/>
            <pc:sldMk cId="1337656096" sldId="279"/>
            <ac:picMk id="11" creationId="{C0C3600F-E62A-E4A3-29B3-814EFBD7B265}"/>
          </ac:picMkLst>
        </pc:picChg>
        <pc:picChg chg="add mod">
          <ac:chgData name="齊藤 慎司" userId="e9234c75-22f2-47e3-badd-eb7812da852c" providerId="ADAL" clId="{6DD8BF3B-4677-8248-ADCA-26574064DFA9}" dt="2025-05-17T03:30:57.812" v="10129" actId="1076"/>
          <ac:picMkLst>
            <pc:docMk/>
            <pc:sldMk cId="1337656096" sldId="279"/>
            <ac:picMk id="12" creationId="{3F4BD7FE-7297-654D-1623-60B27D3C60FB}"/>
          </ac:picMkLst>
        </pc:picChg>
      </pc:sldChg>
      <pc:sldChg chg="addSp modSp new mod">
        <pc:chgData name="齊藤 慎司" userId="e9234c75-22f2-47e3-badd-eb7812da852c" providerId="ADAL" clId="{6DD8BF3B-4677-8248-ADCA-26574064DFA9}" dt="2025-05-17T03:42:34.976" v="10174" actId="1076"/>
        <pc:sldMkLst>
          <pc:docMk/>
          <pc:sldMk cId="2603560843" sldId="280"/>
        </pc:sldMkLst>
        <pc:spChg chg="add mod">
          <ac:chgData name="齊藤 慎司" userId="e9234c75-22f2-47e3-badd-eb7812da852c" providerId="ADAL" clId="{6DD8BF3B-4677-8248-ADCA-26574064DFA9}" dt="2025-05-17T03:42:34.976" v="10174" actId="1076"/>
          <ac:spMkLst>
            <pc:docMk/>
            <pc:sldMk cId="2603560843" sldId="280"/>
            <ac:spMk id="13" creationId="{3522157B-E518-15E2-4E28-EFB05CAFCFA5}"/>
          </ac:spMkLst>
        </pc:spChg>
        <pc:picChg chg="add mod">
          <ac:chgData name="齊藤 慎司" userId="e9234c75-22f2-47e3-badd-eb7812da852c" providerId="ADAL" clId="{6DD8BF3B-4677-8248-ADCA-26574064DFA9}" dt="2025-05-17T03:32:59.656" v="10135" actId="1076"/>
          <ac:picMkLst>
            <pc:docMk/>
            <pc:sldMk cId="2603560843" sldId="280"/>
            <ac:picMk id="3" creationId="{AE0FEEB1-0822-BC5E-AFB8-EBB5A805AE92}"/>
          </ac:picMkLst>
        </pc:picChg>
        <pc:picChg chg="add mod">
          <ac:chgData name="齊藤 慎司" userId="e9234c75-22f2-47e3-badd-eb7812da852c" providerId="ADAL" clId="{6DD8BF3B-4677-8248-ADCA-26574064DFA9}" dt="2025-05-17T03:33:17.415" v="10138" actId="1076"/>
          <ac:picMkLst>
            <pc:docMk/>
            <pc:sldMk cId="2603560843" sldId="280"/>
            <ac:picMk id="4" creationId="{8AD30179-9845-84D5-106E-BF57905BF371}"/>
          </ac:picMkLst>
        </pc:picChg>
        <pc:picChg chg="add mod">
          <ac:chgData name="齊藤 慎司" userId="e9234c75-22f2-47e3-badd-eb7812da852c" providerId="ADAL" clId="{6DD8BF3B-4677-8248-ADCA-26574064DFA9}" dt="2025-05-17T03:33:32.988" v="10141" actId="1076"/>
          <ac:picMkLst>
            <pc:docMk/>
            <pc:sldMk cId="2603560843" sldId="280"/>
            <ac:picMk id="5" creationId="{EBF7043C-CB4B-2E14-6C9D-FD4BA8AEDD42}"/>
          </ac:picMkLst>
        </pc:picChg>
        <pc:picChg chg="add mod">
          <ac:chgData name="齊藤 慎司" userId="e9234c75-22f2-47e3-badd-eb7812da852c" providerId="ADAL" clId="{6DD8BF3B-4677-8248-ADCA-26574064DFA9}" dt="2025-05-17T03:33:49.345" v="10144" actId="1076"/>
          <ac:picMkLst>
            <pc:docMk/>
            <pc:sldMk cId="2603560843" sldId="280"/>
            <ac:picMk id="6" creationId="{51682E16-CC9C-8447-CD25-1629DD0627D1}"/>
          </ac:picMkLst>
        </pc:picChg>
        <pc:picChg chg="add mod">
          <ac:chgData name="齊藤 慎司" userId="e9234c75-22f2-47e3-badd-eb7812da852c" providerId="ADAL" clId="{6DD8BF3B-4677-8248-ADCA-26574064DFA9}" dt="2025-05-17T03:34:21.483" v="10147" actId="1076"/>
          <ac:picMkLst>
            <pc:docMk/>
            <pc:sldMk cId="2603560843" sldId="280"/>
            <ac:picMk id="7" creationId="{8C496A53-95AB-CFD5-F0FB-67FE1A6C4E58}"/>
          </ac:picMkLst>
        </pc:picChg>
        <pc:picChg chg="add mod">
          <ac:chgData name="齊藤 慎司" userId="e9234c75-22f2-47e3-badd-eb7812da852c" providerId="ADAL" clId="{6DD8BF3B-4677-8248-ADCA-26574064DFA9}" dt="2025-05-17T03:34:53.887" v="10150" actId="1076"/>
          <ac:picMkLst>
            <pc:docMk/>
            <pc:sldMk cId="2603560843" sldId="280"/>
            <ac:picMk id="8" creationId="{9B708D60-389A-9FB8-A4CA-DCD92B96DB08}"/>
          </ac:picMkLst>
        </pc:picChg>
        <pc:picChg chg="add mod">
          <ac:chgData name="齊藤 慎司" userId="e9234c75-22f2-47e3-badd-eb7812da852c" providerId="ADAL" clId="{6DD8BF3B-4677-8248-ADCA-26574064DFA9}" dt="2025-05-17T03:35:23.655" v="10153" actId="1076"/>
          <ac:picMkLst>
            <pc:docMk/>
            <pc:sldMk cId="2603560843" sldId="280"/>
            <ac:picMk id="9" creationId="{78276282-E3A8-7418-0D22-903F6000D9DF}"/>
          </ac:picMkLst>
        </pc:picChg>
        <pc:picChg chg="add mod">
          <ac:chgData name="齊藤 慎司" userId="e9234c75-22f2-47e3-badd-eb7812da852c" providerId="ADAL" clId="{6DD8BF3B-4677-8248-ADCA-26574064DFA9}" dt="2025-05-17T03:35:43.213" v="10156" actId="1076"/>
          <ac:picMkLst>
            <pc:docMk/>
            <pc:sldMk cId="2603560843" sldId="280"/>
            <ac:picMk id="10" creationId="{29CB32A2-7F4D-EECF-9D63-3F326C84BB83}"/>
          </ac:picMkLst>
        </pc:picChg>
        <pc:picChg chg="add mod">
          <ac:chgData name="齊藤 慎司" userId="e9234c75-22f2-47e3-badd-eb7812da852c" providerId="ADAL" clId="{6DD8BF3B-4677-8248-ADCA-26574064DFA9}" dt="2025-05-17T03:36:05.019" v="10159" actId="1076"/>
          <ac:picMkLst>
            <pc:docMk/>
            <pc:sldMk cId="2603560843" sldId="280"/>
            <ac:picMk id="11" creationId="{4BE47D25-43B8-F5FE-324E-131103B1EFEB}"/>
          </ac:picMkLst>
        </pc:picChg>
        <pc:picChg chg="add mod">
          <ac:chgData name="齊藤 慎司" userId="e9234c75-22f2-47e3-badd-eb7812da852c" providerId="ADAL" clId="{6DD8BF3B-4677-8248-ADCA-26574064DFA9}" dt="2025-05-17T03:36:22.411" v="10162" actId="1076"/>
          <ac:picMkLst>
            <pc:docMk/>
            <pc:sldMk cId="2603560843" sldId="280"/>
            <ac:picMk id="12" creationId="{468F443E-C7A1-302D-19FB-26590C345A32}"/>
          </ac:picMkLst>
        </pc:picChg>
      </pc:sldChg>
      <pc:sldChg chg="addSp modSp new mod ord">
        <pc:chgData name="齊藤 慎司" userId="e9234c75-22f2-47e3-badd-eb7812da852c" providerId="ADAL" clId="{6DD8BF3B-4677-8248-ADCA-26574064DFA9}" dt="2025-05-17T07:23:41.066" v="14968" actId="20577"/>
        <pc:sldMkLst>
          <pc:docMk/>
          <pc:sldMk cId="3225561232" sldId="281"/>
        </pc:sldMkLst>
        <pc:spChg chg="add mod">
          <ac:chgData name="齊藤 慎司" userId="e9234c75-22f2-47e3-badd-eb7812da852c" providerId="ADAL" clId="{6DD8BF3B-4677-8248-ADCA-26574064DFA9}" dt="2025-05-17T07:11:02.415" v="14353" actId="1076"/>
          <ac:spMkLst>
            <pc:docMk/>
            <pc:sldMk cId="3225561232" sldId="281"/>
            <ac:spMk id="6" creationId="{024D4BA5-F749-427A-9795-A85D58730706}"/>
          </ac:spMkLst>
        </pc:spChg>
        <pc:spChg chg="add mod">
          <ac:chgData name="齊藤 慎司" userId="e9234c75-22f2-47e3-badd-eb7812da852c" providerId="ADAL" clId="{6DD8BF3B-4677-8248-ADCA-26574064DFA9}" dt="2025-05-17T07:11:02.415" v="14353" actId="1076"/>
          <ac:spMkLst>
            <pc:docMk/>
            <pc:sldMk cId="3225561232" sldId="281"/>
            <ac:spMk id="7" creationId="{690A5BE7-F096-F401-B65F-12B9F2845ED4}"/>
          </ac:spMkLst>
        </pc:spChg>
        <pc:spChg chg="add mod">
          <ac:chgData name="齊藤 慎司" userId="e9234c75-22f2-47e3-badd-eb7812da852c" providerId="ADAL" clId="{6DD8BF3B-4677-8248-ADCA-26574064DFA9}" dt="2025-05-17T07:11:02.415" v="14353" actId="1076"/>
          <ac:spMkLst>
            <pc:docMk/>
            <pc:sldMk cId="3225561232" sldId="281"/>
            <ac:spMk id="8" creationId="{09555143-90E0-8B43-1CD2-41A4368F808F}"/>
          </ac:spMkLst>
        </pc:spChg>
        <pc:spChg chg="add mod">
          <ac:chgData name="齊藤 慎司" userId="e9234c75-22f2-47e3-badd-eb7812da852c" providerId="ADAL" clId="{6DD8BF3B-4677-8248-ADCA-26574064DFA9}" dt="2025-05-17T07:14:05.721" v="14509" actId="1076"/>
          <ac:spMkLst>
            <pc:docMk/>
            <pc:sldMk cId="3225561232" sldId="281"/>
            <ac:spMk id="9" creationId="{EFD2577A-508C-BC52-A419-7A651BA4D74C}"/>
          </ac:spMkLst>
        </pc:spChg>
        <pc:spChg chg="add mod">
          <ac:chgData name="齊藤 慎司" userId="e9234c75-22f2-47e3-badd-eb7812da852c" providerId="ADAL" clId="{6DD8BF3B-4677-8248-ADCA-26574064DFA9}" dt="2025-05-17T07:11:02.415" v="14353" actId="1076"/>
          <ac:spMkLst>
            <pc:docMk/>
            <pc:sldMk cId="3225561232" sldId="281"/>
            <ac:spMk id="13" creationId="{D7AE2785-B05C-8DBD-7D7A-B38CBD5601F7}"/>
          </ac:spMkLst>
        </pc:spChg>
        <pc:spChg chg="add mod">
          <ac:chgData name="齊藤 慎司" userId="e9234c75-22f2-47e3-badd-eb7812da852c" providerId="ADAL" clId="{6DD8BF3B-4677-8248-ADCA-26574064DFA9}" dt="2025-05-17T03:46:43.171" v="10205"/>
          <ac:spMkLst>
            <pc:docMk/>
            <pc:sldMk cId="3225561232" sldId="281"/>
            <ac:spMk id="17" creationId="{99B886E1-E461-C0D8-1809-A61B8D5B4603}"/>
          </ac:spMkLst>
        </pc:spChg>
        <pc:spChg chg="add mod">
          <ac:chgData name="齊藤 慎司" userId="e9234c75-22f2-47e3-badd-eb7812da852c" providerId="ADAL" clId="{6DD8BF3B-4677-8248-ADCA-26574064DFA9}" dt="2025-05-17T07:11:02.415" v="14353" actId="1076"/>
          <ac:spMkLst>
            <pc:docMk/>
            <pc:sldMk cId="3225561232" sldId="281"/>
            <ac:spMk id="19" creationId="{13582FB9-600F-4A84-147E-826CFAA68CB6}"/>
          </ac:spMkLst>
        </pc:spChg>
        <pc:spChg chg="add mod">
          <ac:chgData name="齊藤 慎司" userId="e9234c75-22f2-47e3-badd-eb7812da852c" providerId="ADAL" clId="{6DD8BF3B-4677-8248-ADCA-26574064DFA9}" dt="2025-05-17T07:14:02.750" v="14508" actId="1076"/>
          <ac:spMkLst>
            <pc:docMk/>
            <pc:sldMk cId="3225561232" sldId="281"/>
            <ac:spMk id="20" creationId="{E572246E-B085-0E90-653F-DF0D539BEA8F}"/>
          </ac:spMkLst>
        </pc:spChg>
        <pc:spChg chg="add mod">
          <ac:chgData name="齊藤 慎司" userId="e9234c75-22f2-47e3-badd-eb7812da852c" providerId="ADAL" clId="{6DD8BF3B-4677-8248-ADCA-26574064DFA9}" dt="2025-05-17T07:11:24.739" v="14362"/>
          <ac:spMkLst>
            <pc:docMk/>
            <pc:sldMk cId="3225561232" sldId="281"/>
            <ac:spMk id="21" creationId="{E7CCB509-130F-29B6-ED52-D6EA4F0291E3}"/>
          </ac:spMkLst>
        </pc:spChg>
        <pc:spChg chg="add mod">
          <ac:chgData name="齊藤 慎司" userId="e9234c75-22f2-47e3-badd-eb7812da852c" providerId="ADAL" clId="{6DD8BF3B-4677-8248-ADCA-26574064DFA9}" dt="2025-05-17T07:23:41.066" v="14968" actId="20577"/>
          <ac:spMkLst>
            <pc:docMk/>
            <pc:sldMk cId="3225561232" sldId="281"/>
            <ac:spMk id="22" creationId="{D6003199-7EC4-DBE2-75A7-22F91C5CE67D}"/>
          </ac:spMkLst>
        </pc:spChg>
        <pc:picChg chg="add mod">
          <ac:chgData name="齊藤 慎司" userId="e9234c75-22f2-47e3-badd-eb7812da852c" providerId="ADAL" clId="{6DD8BF3B-4677-8248-ADCA-26574064DFA9}" dt="2025-05-17T07:11:02.415" v="14353" actId="1076"/>
          <ac:picMkLst>
            <pc:docMk/>
            <pc:sldMk cId="3225561232" sldId="281"/>
            <ac:picMk id="3" creationId="{0B6605B8-2F2F-AAA9-62F5-102A9048EEBD}"/>
          </ac:picMkLst>
        </pc:picChg>
        <pc:picChg chg="add mod">
          <ac:chgData name="齊藤 慎司" userId="e9234c75-22f2-47e3-badd-eb7812da852c" providerId="ADAL" clId="{6DD8BF3B-4677-8248-ADCA-26574064DFA9}" dt="2025-05-17T03:41:56.216" v="10169" actId="1076"/>
          <ac:picMkLst>
            <pc:docMk/>
            <pc:sldMk cId="3225561232" sldId="281"/>
            <ac:picMk id="4" creationId="{6EC17268-D5C8-11BB-7F2E-23793D90F96B}"/>
          </ac:picMkLst>
        </pc:picChg>
        <pc:picChg chg="add mod">
          <ac:chgData name="齊藤 慎司" userId="e9234c75-22f2-47e3-badd-eb7812da852c" providerId="ADAL" clId="{6DD8BF3B-4677-8248-ADCA-26574064DFA9}" dt="2025-05-17T07:11:02.415" v="14353" actId="1076"/>
          <ac:picMkLst>
            <pc:docMk/>
            <pc:sldMk cId="3225561232" sldId="281"/>
            <ac:picMk id="5" creationId="{843D12C7-63FB-DF15-8290-4C5B83E8339E}"/>
          </ac:picMkLst>
        </pc:picChg>
        <pc:picChg chg="add mod">
          <ac:chgData name="齊藤 慎司" userId="e9234c75-22f2-47e3-badd-eb7812da852c" providerId="ADAL" clId="{6DD8BF3B-4677-8248-ADCA-26574064DFA9}" dt="2025-05-17T03:43:44.657" v="10181" actId="1076"/>
          <ac:picMkLst>
            <pc:docMk/>
            <pc:sldMk cId="3225561232" sldId="281"/>
            <ac:picMk id="10" creationId="{C052C41E-AA5F-2DF6-603D-9F2D4F1F2CC3}"/>
          </ac:picMkLst>
        </pc:picChg>
        <pc:picChg chg="add mod">
          <ac:chgData name="齊藤 慎司" userId="e9234c75-22f2-47e3-badd-eb7812da852c" providerId="ADAL" clId="{6DD8BF3B-4677-8248-ADCA-26574064DFA9}" dt="2025-05-17T03:44:02.772" v="10184" actId="1076"/>
          <ac:picMkLst>
            <pc:docMk/>
            <pc:sldMk cId="3225561232" sldId="281"/>
            <ac:picMk id="11" creationId="{70F544A8-A3B0-B65A-A1F2-294899254788}"/>
          </ac:picMkLst>
        </pc:picChg>
        <pc:picChg chg="add mod">
          <ac:chgData name="齊藤 慎司" userId="e9234c75-22f2-47e3-badd-eb7812da852c" providerId="ADAL" clId="{6DD8BF3B-4677-8248-ADCA-26574064DFA9}" dt="2025-05-17T07:11:02.415" v="14353" actId="1076"/>
          <ac:picMkLst>
            <pc:docMk/>
            <pc:sldMk cId="3225561232" sldId="281"/>
            <ac:picMk id="12" creationId="{50E402FE-A2A2-FF05-A98A-E110E2E7CBFA}"/>
          </ac:picMkLst>
        </pc:picChg>
        <pc:picChg chg="add mod">
          <ac:chgData name="齊藤 慎司" userId="e9234c75-22f2-47e3-badd-eb7812da852c" providerId="ADAL" clId="{6DD8BF3B-4677-8248-ADCA-26574064DFA9}" dt="2025-05-17T07:11:02.415" v="14353" actId="1076"/>
          <ac:picMkLst>
            <pc:docMk/>
            <pc:sldMk cId="3225561232" sldId="281"/>
            <ac:picMk id="14" creationId="{FD616647-EF77-C9EF-0C54-77E35E4989DA}"/>
          </ac:picMkLst>
        </pc:picChg>
        <pc:picChg chg="add mod">
          <ac:chgData name="齊藤 慎司" userId="e9234c75-22f2-47e3-badd-eb7812da852c" providerId="ADAL" clId="{6DD8BF3B-4677-8248-ADCA-26574064DFA9}" dt="2025-05-17T03:45:19.640" v="10201" actId="1076"/>
          <ac:picMkLst>
            <pc:docMk/>
            <pc:sldMk cId="3225561232" sldId="281"/>
            <ac:picMk id="15" creationId="{1EF40839-23E0-61C1-D234-C0AC12A28F67}"/>
          </ac:picMkLst>
        </pc:picChg>
        <pc:picChg chg="add mod">
          <ac:chgData name="齊藤 慎司" userId="e9234c75-22f2-47e3-badd-eb7812da852c" providerId="ADAL" clId="{6DD8BF3B-4677-8248-ADCA-26574064DFA9}" dt="2025-05-17T03:46:38.175" v="10204" actId="1076"/>
          <ac:picMkLst>
            <pc:docMk/>
            <pc:sldMk cId="3225561232" sldId="281"/>
            <ac:picMk id="16" creationId="{FC17DE79-F58E-5D67-A504-462B3DD2F859}"/>
          </ac:picMkLst>
        </pc:picChg>
        <pc:picChg chg="add mod">
          <ac:chgData name="齊藤 慎司" userId="e9234c75-22f2-47e3-badd-eb7812da852c" providerId="ADAL" clId="{6DD8BF3B-4677-8248-ADCA-26574064DFA9}" dt="2025-05-17T03:46:43.171" v="10205"/>
          <ac:picMkLst>
            <pc:docMk/>
            <pc:sldMk cId="3225561232" sldId="281"/>
            <ac:picMk id="18" creationId="{001CB899-9E1B-3ED9-CC4B-DE0A1AE387F0}"/>
          </ac:picMkLst>
        </pc:picChg>
      </pc:sldChg>
      <pc:sldChg chg="addSp new ord">
        <pc:chgData name="齊藤 慎司" userId="e9234c75-22f2-47e3-badd-eb7812da852c" providerId="ADAL" clId="{6DD8BF3B-4677-8248-ADCA-26574064DFA9}" dt="2025-05-17T04:34:07.694" v="10219" actId="20578"/>
        <pc:sldMkLst>
          <pc:docMk/>
          <pc:sldMk cId="3506753995" sldId="282"/>
        </pc:sldMkLst>
        <pc:picChg chg="add">
          <ac:chgData name="齊藤 慎司" userId="e9234c75-22f2-47e3-badd-eb7812da852c" providerId="ADAL" clId="{6DD8BF3B-4677-8248-ADCA-26574064DFA9}" dt="2025-05-17T04:29:45.945" v="10211"/>
          <ac:picMkLst>
            <pc:docMk/>
            <pc:sldMk cId="3506753995" sldId="282"/>
            <ac:picMk id="3" creationId="{514C4B7F-2AC6-CDA7-DDF2-78D4F80C3C12}"/>
          </ac:picMkLst>
        </pc:picChg>
      </pc:sldChg>
      <pc:sldChg chg="new">
        <pc:chgData name="齊藤 慎司" userId="e9234c75-22f2-47e3-badd-eb7812da852c" providerId="ADAL" clId="{6DD8BF3B-4677-8248-ADCA-26574064DFA9}" dt="2025-05-17T06:14:05.967" v="12729" actId="680"/>
        <pc:sldMkLst>
          <pc:docMk/>
          <pc:sldMk cId="221628282" sldId="283"/>
        </pc:sldMkLst>
      </pc:sldChg>
      <pc:sldChg chg="addSp delSp modSp new mod">
        <pc:chgData name="齊藤 慎司" userId="e9234c75-22f2-47e3-badd-eb7812da852c" providerId="ADAL" clId="{6DD8BF3B-4677-8248-ADCA-26574064DFA9}" dt="2025-05-17T06:53:02.137" v="13660" actId="1076"/>
        <pc:sldMkLst>
          <pc:docMk/>
          <pc:sldMk cId="948881926" sldId="284"/>
        </pc:sldMkLst>
        <pc:spChg chg="add mod">
          <ac:chgData name="齊藤 慎司" userId="e9234c75-22f2-47e3-badd-eb7812da852c" providerId="ADAL" clId="{6DD8BF3B-4677-8248-ADCA-26574064DFA9}" dt="2025-05-17T06:42:14.804" v="13328" actId="1076"/>
          <ac:spMkLst>
            <pc:docMk/>
            <pc:sldMk cId="948881926" sldId="284"/>
            <ac:spMk id="8" creationId="{D4C9F93D-A73F-8B34-07ED-692D4E892187}"/>
          </ac:spMkLst>
        </pc:spChg>
        <pc:spChg chg="add mod">
          <ac:chgData name="齊藤 慎司" userId="e9234c75-22f2-47e3-badd-eb7812da852c" providerId="ADAL" clId="{6DD8BF3B-4677-8248-ADCA-26574064DFA9}" dt="2025-05-17T06:42:14.804" v="13328" actId="1076"/>
          <ac:spMkLst>
            <pc:docMk/>
            <pc:sldMk cId="948881926" sldId="284"/>
            <ac:spMk id="9" creationId="{F47628D9-68BD-098D-D366-A5A8E7514848}"/>
          </ac:spMkLst>
        </pc:spChg>
        <pc:spChg chg="add mod">
          <ac:chgData name="齊藤 慎司" userId="e9234c75-22f2-47e3-badd-eb7812da852c" providerId="ADAL" clId="{6DD8BF3B-4677-8248-ADCA-26574064DFA9}" dt="2025-05-17T06:42:14.804" v="13328" actId="1076"/>
          <ac:spMkLst>
            <pc:docMk/>
            <pc:sldMk cId="948881926" sldId="284"/>
            <ac:spMk id="10" creationId="{0321F75B-8254-1E3F-BFB2-2648D6725C64}"/>
          </ac:spMkLst>
        </pc:spChg>
        <pc:spChg chg="add mod">
          <ac:chgData name="齊藤 慎司" userId="e9234c75-22f2-47e3-badd-eb7812da852c" providerId="ADAL" clId="{6DD8BF3B-4677-8248-ADCA-26574064DFA9}" dt="2025-05-17T06:42:14.804" v="13328" actId="1076"/>
          <ac:spMkLst>
            <pc:docMk/>
            <pc:sldMk cId="948881926" sldId="284"/>
            <ac:spMk id="11" creationId="{64C8E750-3521-5B50-D2E8-277B655592E3}"/>
          </ac:spMkLst>
        </pc:spChg>
        <pc:spChg chg="add mod">
          <ac:chgData name="齊藤 慎司" userId="e9234c75-22f2-47e3-badd-eb7812da852c" providerId="ADAL" clId="{6DD8BF3B-4677-8248-ADCA-26574064DFA9}" dt="2025-05-17T06:33:04.360" v="12972" actId="1076"/>
          <ac:spMkLst>
            <pc:docMk/>
            <pc:sldMk cId="948881926" sldId="284"/>
            <ac:spMk id="12" creationId="{A62D7C7F-DAA7-3D78-AB46-94F967A158E4}"/>
          </ac:spMkLst>
        </pc:spChg>
        <pc:spChg chg="add mod">
          <ac:chgData name="齊藤 慎司" userId="e9234c75-22f2-47e3-badd-eb7812da852c" providerId="ADAL" clId="{6DD8BF3B-4677-8248-ADCA-26574064DFA9}" dt="2025-05-17T06:42:14.804" v="13328" actId="1076"/>
          <ac:spMkLst>
            <pc:docMk/>
            <pc:sldMk cId="948881926" sldId="284"/>
            <ac:spMk id="13" creationId="{22B88E71-5A5F-9238-BD9D-BAEA04B50F7A}"/>
          </ac:spMkLst>
        </pc:spChg>
        <pc:spChg chg="add mod">
          <ac:chgData name="齊藤 慎司" userId="e9234c75-22f2-47e3-badd-eb7812da852c" providerId="ADAL" clId="{6DD8BF3B-4677-8248-ADCA-26574064DFA9}" dt="2025-05-17T06:42:14.804" v="13328" actId="1076"/>
          <ac:spMkLst>
            <pc:docMk/>
            <pc:sldMk cId="948881926" sldId="284"/>
            <ac:spMk id="14" creationId="{F8EE9048-8929-D723-5DC5-4F55BC83BE43}"/>
          </ac:spMkLst>
        </pc:spChg>
        <pc:spChg chg="add mod">
          <ac:chgData name="齊藤 慎司" userId="e9234c75-22f2-47e3-badd-eb7812da852c" providerId="ADAL" clId="{6DD8BF3B-4677-8248-ADCA-26574064DFA9}" dt="2025-05-17T06:42:14.804" v="13328" actId="1076"/>
          <ac:spMkLst>
            <pc:docMk/>
            <pc:sldMk cId="948881926" sldId="284"/>
            <ac:spMk id="15" creationId="{4021570C-4731-D9B0-8457-9AD85AABF9DF}"/>
          </ac:spMkLst>
        </pc:spChg>
        <pc:spChg chg="add mod">
          <ac:chgData name="齊藤 慎司" userId="e9234c75-22f2-47e3-badd-eb7812da852c" providerId="ADAL" clId="{6DD8BF3B-4677-8248-ADCA-26574064DFA9}" dt="2025-05-17T06:42:14.804" v="13328" actId="1076"/>
          <ac:spMkLst>
            <pc:docMk/>
            <pc:sldMk cId="948881926" sldId="284"/>
            <ac:spMk id="16" creationId="{358E1BD8-DEFD-51FE-7185-91D9FA537866}"/>
          </ac:spMkLst>
        </pc:spChg>
        <pc:spChg chg="add mod">
          <ac:chgData name="齊藤 慎司" userId="e9234c75-22f2-47e3-badd-eb7812da852c" providerId="ADAL" clId="{6DD8BF3B-4677-8248-ADCA-26574064DFA9}" dt="2025-05-17T06:42:14.804" v="13328" actId="1076"/>
          <ac:spMkLst>
            <pc:docMk/>
            <pc:sldMk cId="948881926" sldId="284"/>
            <ac:spMk id="17" creationId="{B9AA5DBC-3C02-8BD6-DD0D-0FB8491920C7}"/>
          </ac:spMkLst>
        </pc:spChg>
        <pc:spChg chg="add mod">
          <ac:chgData name="齊藤 慎司" userId="e9234c75-22f2-47e3-badd-eb7812da852c" providerId="ADAL" clId="{6DD8BF3B-4677-8248-ADCA-26574064DFA9}" dt="2025-05-17T06:33:13.886" v="12973"/>
          <ac:spMkLst>
            <pc:docMk/>
            <pc:sldMk cId="948881926" sldId="284"/>
            <ac:spMk id="18" creationId="{F9F68530-1A64-1B6E-42C1-9D5B7CF63A0F}"/>
          </ac:spMkLst>
        </pc:spChg>
        <pc:spChg chg="add mod">
          <ac:chgData name="齊藤 慎司" userId="e9234c75-22f2-47e3-badd-eb7812da852c" providerId="ADAL" clId="{6DD8BF3B-4677-8248-ADCA-26574064DFA9}" dt="2025-05-17T06:53:02.137" v="13660" actId="1076"/>
          <ac:spMkLst>
            <pc:docMk/>
            <pc:sldMk cId="948881926" sldId="284"/>
            <ac:spMk id="19" creationId="{58D89950-80F0-9981-B304-76DFB7F0AA23}"/>
          </ac:spMkLst>
        </pc:spChg>
        <pc:spChg chg="add mod">
          <ac:chgData name="齊藤 慎司" userId="e9234c75-22f2-47e3-badd-eb7812da852c" providerId="ADAL" clId="{6DD8BF3B-4677-8248-ADCA-26574064DFA9}" dt="2025-05-17T06:42:14.804" v="13328" actId="1076"/>
          <ac:spMkLst>
            <pc:docMk/>
            <pc:sldMk cId="948881926" sldId="284"/>
            <ac:spMk id="22" creationId="{B8B19A78-813A-4C20-A8F3-B21B1AADC418}"/>
          </ac:spMkLst>
        </pc:spChg>
        <pc:spChg chg="add del mod">
          <ac:chgData name="齊藤 慎司" userId="e9234c75-22f2-47e3-badd-eb7812da852c" providerId="ADAL" clId="{6DD8BF3B-4677-8248-ADCA-26574064DFA9}" dt="2025-05-17T06:38:59.576" v="13275" actId="478"/>
          <ac:spMkLst>
            <pc:docMk/>
            <pc:sldMk cId="948881926" sldId="284"/>
            <ac:spMk id="24" creationId="{376EC875-51E1-9F70-F5D7-39877FAC8E82}"/>
          </ac:spMkLst>
        </pc:spChg>
        <pc:spChg chg="add mod">
          <ac:chgData name="齊藤 慎司" userId="e9234c75-22f2-47e3-badd-eb7812da852c" providerId="ADAL" clId="{6DD8BF3B-4677-8248-ADCA-26574064DFA9}" dt="2025-05-17T06:42:19.415" v="13329" actId="1076"/>
          <ac:spMkLst>
            <pc:docMk/>
            <pc:sldMk cId="948881926" sldId="284"/>
            <ac:spMk id="27" creationId="{00CC5A2F-5EDD-E339-C4C5-D2AB4FAAA9E3}"/>
          </ac:spMkLst>
        </pc:spChg>
        <pc:spChg chg="add mod">
          <ac:chgData name="齊藤 慎司" userId="e9234c75-22f2-47e3-badd-eb7812da852c" providerId="ADAL" clId="{6DD8BF3B-4677-8248-ADCA-26574064DFA9}" dt="2025-05-17T06:48:25.480" v="13397" actId="1076"/>
          <ac:spMkLst>
            <pc:docMk/>
            <pc:sldMk cId="948881926" sldId="284"/>
            <ac:spMk id="28" creationId="{CDF905A5-2D6E-EE1C-5CA9-FFBD92EC604F}"/>
          </ac:spMkLst>
        </pc:spChg>
        <pc:spChg chg="add mod">
          <ac:chgData name="齊藤 慎司" userId="e9234c75-22f2-47e3-badd-eb7812da852c" providerId="ADAL" clId="{6DD8BF3B-4677-8248-ADCA-26574064DFA9}" dt="2025-05-17T06:53:02.137" v="13660" actId="1076"/>
          <ac:spMkLst>
            <pc:docMk/>
            <pc:sldMk cId="948881926" sldId="284"/>
            <ac:spMk id="29" creationId="{FDC1E511-36FC-0F79-2596-8B3BCB278388}"/>
          </ac:spMkLst>
        </pc:spChg>
        <pc:picChg chg="add mod">
          <ac:chgData name="齊藤 慎司" userId="e9234c75-22f2-47e3-badd-eb7812da852c" providerId="ADAL" clId="{6DD8BF3B-4677-8248-ADCA-26574064DFA9}" dt="2025-05-17T06:31:30.921" v="12923" actId="1076"/>
          <ac:picMkLst>
            <pc:docMk/>
            <pc:sldMk cId="948881926" sldId="284"/>
            <ac:picMk id="3" creationId="{A402F628-1519-BD9E-34CE-E0E38CA16BF3}"/>
          </ac:picMkLst>
        </pc:picChg>
        <pc:picChg chg="add mod">
          <ac:chgData name="齊藤 慎司" userId="e9234c75-22f2-47e3-badd-eb7812da852c" providerId="ADAL" clId="{6DD8BF3B-4677-8248-ADCA-26574064DFA9}" dt="2025-05-17T06:31:46.410" v="12931" actId="1076"/>
          <ac:picMkLst>
            <pc:docMk/>
            <pc:sldMk cId="948881926" sldId="284"/>
            <ac:picMk id="4" creationId="{A0B7DD37-5DC7-E481-455D-A31264318BF7}"/>
          </ac:picMkLst>
        </pc:picChg>
        <pc:picChg chg="add mod">
          <ac:chgData name="齊藤 慎司" userId="e9234c75-22f2-47e3-badd-eb7812da852c" providerId="ADAL" clId="{6DD8BF3B-4677-8248-ADCA-26574064DFA9}" dt="2025-05-17T06:30:39.544" v="12866" actId="1076"/>
          <ac:picMkLst>
            <pc:docMk/>
            <pc:sldMk cId="948881926" sldId="284"/>
            <ac:picMk id="5" creationId="{68BC7690-2499-9EA7-9771-03904F53B845}"/>
          </ac:picMkLst>
        </pc:picChg>
        <pc:picChg chg="add mod">
          <ac:chgData name="齊藤 慎司" userId="e9234c75-22f2-47e3-badd-eb7812da852c" providerId="ADAL" clId="{6DD8BF3B-4677-8248-ADCA-26574064DFA9}" dt="2025-05-17T06:30:39.544" v="12866" actId="1076"/>
          <ac:picMkLst>
            <pc:docMk/>
            <pc:sldMk cId="948881926" sldId="284"/>
            <ac:picMk id="6" creationId="{52E323E0-730E-FF38-8FC5-F16C7EB86BD2}"/>
          </ac:picMkLst>
        </pc:picChg>
        <pc:picChg chg="add del mod">
          <ac:chgData name="齊藤 慎司" userId="e9234c75-22f2-47e3-badd-eb7812da852c" providerId="ADAL" clId="{6DD8BF3B-4677-8248-ADCA-26574064DFA9}" dt="2025-05-17T06:30:13.411" v="12858" actId="478"/>
          <ac:picMkLst>
            <pc:docMk/>
            <pc:sldMk cId="948881926" sldId="284"/>
            <ac:picMk id="7" creationId="{CB4F9B95-684D-96F6-2811-7287CC0A5569}"/>
          </ac:picMkLst>
        </pc:picChg>
        <pc:cxnChg chg="add mod">
          <ac:chgData name="齊藤 慎司" userId="e9234c75-22f2-47e3-badd-eb7812da852c" providerId="ADAL" clId="{6DD8BF3B-4677-8248-ADCA-26574064DFA9}" dt="2025-05-17T06:38:16.314" v="13260" actId="1035"/>
          <ac:cxnSpMkLst>
            <pc:docMk/>
            <pc:sldMk cId="948881926" sldId="284"/>
            <ac:cxnSpMk id="21" creationId="{C99C6D64-DE0B-BFA2-D4DE-D0EE81907C59}"/>
          </ac:cxnSpMkLst>
        </pc:cxnChg>
        <pc:cxnChg chg="add mod">
          <ac:chgData name="齊藤 慎司" userId="e9234c75-22f2-47e3-badd-eb7812da852c" providerId="ADAL" clId="{6DD8BF3B-4677-8248-ADCA-26574064DFA9}" dt="2025-05-17T06:38:46.661" v="13272" actId="1076"/>
          <ac:cxnSpMkLst>
            <pc:docMk/>
            <pc:sldMk cId="948881926" sldId="284"/>
            <ac:cxnSpMk id="23" creationId="{285BE052-FA11-1D15-BB05-7BF91E4F60B6}"/>
          </ac:cxnSpMkLst>
        </pc:cxnChg>
        <pc:cxnChg chg="add mod">
          <ac:chgData name="齊藤 慎司" userId="e9234c75-22f2-47e3-badd-eb7812da852c" providerId="ADAL" clId="{6DD8BF3B-4677-8248-ADCA-26574064DFA9}" dt="2025-05-17T06:39:05.545" v="13277" actId="1076"/>
          <ac:cxnSpMkLst>
            <pc:docMk/>
            <pc:sldMk cId="948881926" sldId="284"/>
            <ac:cxnSpMk id="25" creationId="{3C9E553A-FB0A-CAB8-EE07-A6AACF467F7C}"/>
          </ac:cxnSpMkLst>
        </pc:cxnChg>
        <pc:cxnChg chg="add mod">
          <ac:chgData name="齊藤 慎司" userId="e9234c75-22f2-47e3-badd-eb7812da852c" providerId="ADAL" clId="{6DD8BF3B-4677-8248-ADCA-26574064DFA9}" dt="2025-05-17T06:39:12.985" v="13279" actId="1076"/>
          <ac:cxnSpMkLst>
            <pc:docMk/>
            <pc:sldMk cId="948881926" sldId="284"/>
            <ac:cxnSpMk id="26" creationId="{80046640-5B08-2989-43D1-6524EF1FF014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B88B77-C059-CA40-9CE9-1A2B7D61E876}" type="datetimeFigureOut">
              <a:rPr kumimoji="1" lang="ja-JP" altLang="en-US" smtClean="0"/>
              <a:t>2025/5/19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8925CD-1E9D-B049-8BE5-C7EFC4EC9B9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637251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8925CD-1E9D-B049-8BE5-C7EFC4EC9B92}" type="slidenum">
              <a:rPr kumimoji="1" lang="ja-JP" altLang="en-US" smtClean="0"/>
              <a:t>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384800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8925CD-1E9D-B049-8BE5-C7EFC4EC9B92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811414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D0BE41-04A7-40CF-9202-B5CA4494F7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5E4F3421-F121-9F33-CDE9-BFBFD86534F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2B01003C-D437-933B-6FE6-D4CB53B82D3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BF39F1A-4FC0-575F-3955-B1C2BAEBEC2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8925CD-1E9D-B049-8BE5-C7EFC4EC9B92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750068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8925CD-1E9D-B049-8BE5-C7EFC4EC9B92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112126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8925CD-1E9D-B049-8BE5-C7EFC4EC9B92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334735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E7AA9-CC23-1B40-95CA-084810C3BB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938761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E7AA9-CC23-1B40-95CA-084810C3BB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52545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E7AA9-CC23-1B40-95CA-084810C3BB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55400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E7AA9-CC23-1B40-95CA-084810C3BB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60813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E7AA9-CC23-1B40-95CA-084810C3BB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895076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E7AA9-CC23-1B40-95CA-084810C3BB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075732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E7AA9-CC23-1B40-95CA-084810C3BB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645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E7AA9-CC23-1B40-95CA-084810C3BB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540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27774" y="6492875"/>
            <a:ext cx="616226" cy="365125"/>
          </a:xfrm>
        </p:spPr>
        <p:txBody>
          <a:bodyPr/>
          <a:lstStyle/>
          <a:p>
            <a:fld id="{C12E7AA9-CC23-1B40-95CA-084810C3BB54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D032DBAE-47D8-73BC-8ED0-DF1FE91CF8C6}"/>
              </a:ext>
            </a:extLst>
          </p:cNvPr>
          <p:cNvCxnSpPr/>
          <p:nvPr userDrawn="1"/>
        </p:nvCxnSpPr>
        <p:spPr>
          <a:xfrm>
            <a:off x="0" y="253916"/>
            <a:ext cx="9144000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直線コネクタ 5">
            <a:extLst>
              <a:ext uri="{FF2B5EF4-FFF2-40B4-BE49-F238E27FC236}">
                <a16:creationId xmlns:a16="http://schemas.microsoft.com/office/drawing/2014/main" id="{56EB30C6-66E3-7651-F0D0-9FF8C2F4BCE3}"/>
              </a:ext>
            </a:extLst>
          </p:cNvPr>
          <p:cNvCxnSpPr/>
          <p:nvPr userDrawn="1"/>
        </p:nvCxnSpPr>
        <p:spPr>
          <a:xfrm>
            <a:off x="0" y="6492875"/>
            <a:ext cx="9144000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3E6E6BFF-E889-0CEC-6235-1A662689979A}"/>
              </a:ext>
            </a:extLst>
          </p:cNvPr>
          <p:cNvSpPr txBox="1"/>
          <p:nvPr userDrawn="1"/>
        </p:nvSpPr>
        <p:spPr>
          <a:xfrm>
            <a:off x="1140515" y="6467688"/>
            <a:ext cx="6862969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en" altLang="ja-JP" sz="1050" dirty="0">
                <a:latin typeface="+mn-lt"/>
              </a:rPr>
              <a:t>IRENE Space Radiation Modeling and Data Analysis Workshop 2025</a:t>
            </a:r>
          </a:p>
          <a:p>
            <a:pPr algn="ctr"/>
            <a:r>
              <a:rPr kumimoji="1" lang="en" altLang="ja-JP" sz="1050" dirty="0">
                <a:latin typeface="+mn-lt"/>
              </a:rPr>
              <a:t>Sykia, Corinthia, Greece (5/20 – 5/22, 2025)</a:t>
            </a:r>
            <a:endParaRPr lang="ja-JP" altLang="en-US" sz="1050">
              <a:latin typeface="+mn-lt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606F6BFD-30AA-35CB-8E8E-928A7FB71592}"/>
              </a:ext>
            </a:extLst>
          </p:cNvPr>
          <p:cNvSpPr txBox="1"/>
          <p:nvPr userDrawn="1"/>
        </p:nvSpPr>
        <p:spPr>
          <a:xfrm>
            <a:off x="85033" y="-12593"/>
            <a:ext cx="897393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" altLang="ja-JP" sz="1050" dirty="0" err="1">
                <a:solidFill>
                  <a:schemeClr val="bg2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S.Saito</a:t>
            </a:r>
            <a:r>
              <a:rPr lang="en" altLang="ja-JP" sz="1050" dirty="0">
                <a:solidFill>
                  <a:schemeClr val="bg2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, Y. Miyoshi, and S. Kurita, “Modeling for radiation belt electrons with nonlinear local scattering by lower-band whistler chorus mode waves”</a:t>
            </a:r>
            <a:endParaRPr kumimoji="1" lang="ja-JP" altLang="en-US" sz="1050">
              <a:solidFill>
                <a:schemeClr val="bg2">
                  <a:lumMod val="50000"/>
                </a:schemeClr>
              </a:solidFill>
              <a:latin typeface="+mn-lt"/>
            </a:endParaRPr>
          </a:p>
        </p:txBody>
      </p:sp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9640418A-A2AF-C8D8-5BBF-A753C47FED0B}"/>
              </a:ext>
            </a:extLst>
          </p:cNvPr>
          <p:cNvCxnSpPr/>
          <p:nvPr userDrawn="1"/>
        </p:nvCxnSpPr>
        <p:spPr>
          <a:xfrm>
            <a:off x="0" y="744247"/>
            <a:ext cx="9144000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4324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E7AA9-CC23-1B40-95CA-084810C3BB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51412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E7AA9-CC23-1B40-95CA-084810C3BB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254381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12E7AA9-CC23-1B40-95CA-084810C3BB54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00595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3.png"/><Relationship Id="rId7" Type="http://schemas.openxmlformats.org/officeDocument/2006/relationships/image" Target="../media/image28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Relationship Id="rId9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hyperlink" Target="https://doi.org/10.1029/JA095iA04p03841" TargetMode="Externa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doi.org/10.1002/2013JA019204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hyperlink" Target="https://doi.org/10.1002/2013JA019204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F81D72E-FAF3-10F9-74DD-BEE551D80C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6535" y="1699022"/>
            <a:ext cx="8230929" cy="1790700"/>
          </a:xfrm>
        </p:spPr>
        <p:txBody>
          <a:bodyPr>
            <a:noAutofit/>
          </a:bodyPr>
          <a:lstStyle/>
          <a:p>
            <a:r>
              <a:rPr lang="en" altLang="ja-JP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Modeling for radiation belt electrons with nonlinear local scattering by lower-band whistler chorus mode waves</a:t>
            </a:r>
            <a:endParaRPr lang="ja-JP" altLang="en-US" sz="3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F2D55626-7D4E-ED07-1C20-B27798AD8E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1813" y="3917156"/>
            <a:ext cx="7780375" cy="2284230"/>
          </a:xfrm>
        </p:spPr>
        <p:txBody>
          <a:bodyPr>
            <a:normAutofit fontScale="85000" lnSpcReduction="10000"/>
          </a:bodyPr>
          <a:lstStyle/>
          <a:p>
            <a:r>
              <a:rPr kumimoji="1"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S. Saito</a:t>
            </a:r>
            <a:r>
              <a:rPr kumimoji="1" lang="en-US" altLang="ja-JP" baseline="30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kumimoji="1"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, Y. Miyoshi</a:t>
            </a:r>
            <a:r>
              <a:rPr kumimoji="1" lang="en-US" altLang="ja-JP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kumimoji="1"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, and S. Kurita</a:t>
            </a:r>
            <a:r>
              <a:rPr kumimoji="1" lang="en-US" altLang="ja-JP" baseline="30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  <a:p>
            <a:endParaRPr kumimoji="1" lang="en-US" altLang="ja-JP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ja-JP" baseline="30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National Institute of Information and Communications Technology</a:t>
            </a:r>
          </a:p>
          <a:p>
            <a:r>
              <a:rPr kumimoji="1" lang="en-US" altLang="ja-JP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kumimoji="1"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ISEE, Nagoya University</a:t>
            </a:r>
          </a:p>
          <a:p>
            <a:r>
              <a:rPr lang="en-US" altLang="ja-JP" baseline="30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RISH, Kyoto University</a:t>
            </a:r>
          </a:p>
          <a:p>
            <a:r>
              <a:rPr kumimoji="1" lang="en-US" altLang="ja-JP" dirty="0"/>
              <a:t>10:50 – 11:10, 5/20</a:t>
            </a:r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E041AC57-FCDD-4032-240C-F2613F10C3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0362" y="574668"/>
            <a:ext cx="2085886" cy="1050726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F0916A47-CA51-E50F-AEA8-CB91F5AE34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6197" y="404820"/>
            <a:ext cx="1335478" cy="1335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A44B3F22-8055-729E-CE56-63F9644E572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82125" r="63823"/>
          <a:stretch/>
        </p:blipFill>
        <p:spPr>
          <a:xfrm>
            <a:off x="3937417" y="656614"/>
            <a:ext cx="1335478" cy="913346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CFDADD7F-AC76-A491-D4B6-9A502739C427}"/>
              </a:ext>
            </a:extLst>
          </p:cNvPr>
          <p:cNvSpPr txBox="1"/>
          <p:nvPr/>
        </p:nvSpPr>
        <p:spPr>
          <a:xfrm>
            <a:off x="1722661" y="6334780"/>
            <a:ext cx="56986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" altLang="ja-JP" sz="1400" dirty="0">
                <a:latin typeface="Arial" panose="020B0604020202020204" pitchFamily="34" charset="0"/>
                <a:cs typeface="Arial" panose="020B0604020202020204" pitchFamily="34" charset="0"/>
              </a:rPr>
              <a:t>IRENE Space Radiation Modelling and Data Analysis Workshop 2025</a:t>
            </a:r>
          </a:p>
          <a:p>
            <a:pPr algn="ctr"/>
            <a:r>
              <a:rPr kumimoji="1" lang="en" altLang="ja-JP" sz="1400" dirty="0">
                <a:latin typeface="Arial" panose="020B0604020202020204" pitchFamily="34" charset="0"/>
                <a:cs typeface="Arial" panose="020B0604020202020204" pitchFamily="34" charset="0"/>
              </a:rPr>
              <a:t>5/20 – 5/22, Sykia, Corinthia, Greece</a:t>
            </a:r>
            <a:endParaRPr kumimoji="1" lang="ja-JP" altLang="en-US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20339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DB9E62F4-7F35-5631-23A1-BF293E8C5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E7AA9-CC23-1B40-95CA-084810C3BB54}" type="slidenum">
              <a:rPr kumimoji="1" lang="ja-JP" altLang="en-US" smtClean="0"/>
              <a:t>9</a:t>
            </a:fld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8FD7A02F-6991-CF2D-D2A3-B7D2CD7E06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794" y="1845115"/>
            <a:ext cx="2835223" cy="2596969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8809B8F9-B0B3-BE9E-A9BD-3A515A5CEF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5017" y="1845115"/>
            <a:ext cx="2835223" cy="2596969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21DF6423-561E-7C2E-4A65-4BF01C308A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0240" y="1845115"/>
            <a:ext cx="2835223" cy="2596969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E89C5A61-C4C5-B5DC-E079-730AD99FD660}"/>
              </a:ext>
            </a:extLst>
          </p:cNvPr>
          <p:cNvSpPr txBox="1"/>
          <p:nvPr/>
        </p:nvSpPr>
        <p:spPr>
          <a:xfrm>
            <a:off x="1109473" y="4442084"/>
            <a:ext cx="15158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/>
              <a:t>pitch angle [deg.]</a:t>
            </a:r>
            <a:endParaRPr kumimoji="1" lang="ja-JP" altLang="en-US" sz="140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A7C5ED27-C635-FAB6-374B-2333C55AB932}"/>
              </a:ext>
            </a:extLst>
          </p:cNvPr>
          <p:cNvSpPr txBox="1"/>
          <p:nvPr/>
        </p:nvSpPr>
        <p:spPr>
          <a:xfrm>
            <a:off x="3814068" y="4442083"/>
            <a:ext cx="15158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/>
              <a:t>pitch angle [deg.]</a:t>
            </a:r>
            <a:endParaRPr kumimoji="1" lang="ja-JP" altLang="en-US" sz="140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9FF93D59-9C03-67A9-BB65-FF223A24FBC9}"/>
              </a:ext>
            </a:extLst>
          </p:cNvPr>
          <p:cNvSpPr txBox="1"/>
          <p:nvPr/>
        </p:nvSpPr>
        <p:spPr>
          <a:xfrm>
            <a:off x="6910548" y="4442082"/>
            <a:ext cx="15158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/>
              <a:t>pitch angle [deg.]</a:t>
            </a:r>
            <a:endParaRPr kumimoji="1" lang="ja-JP" altLang="en-US" sz="140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94D61925-7561-EEDF-574C-88B5242B7ED0}"/>
              </a:ext>
            </a:extLst>
          </p:cNvPr>
          <p:cNvSpPr txBox="1"/>
          <p:nvPr/>
        </p:nvSpPr>
        <p:spPr>
          <a:xfrm rot="16200000">
            <a:off x="-14051" y="2989710"/>
            <a:ext cx="6199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/>
              <a:t>E [eV]</a:t>
            </a:r>
            <a:endParaRPr kumimoji="1" lang="ja-JP" altLang="en-US" sz="140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EFE04F52-CFC9-A21C-1608-229FDDC7356F}"/>
              </a:ext>
            </a:extLst>
          </p:cNvPr>
          <p:cNvSpPr txBox="1"/>
          <p:nvPr/>
        </p:nvSpPr>
        <p:spPr>
          <a:xfrm>
            <a:off x="1867405" y="1907890"/>
            <a:ext cx="10150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/>
              <a:t>L=5.6 – 5.8</a:t>
            </a:r>
            <a:endParaRPr kumimoji="1" lang="ja-JP" altLang="en-US" sz="1400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F7FD95F7-063A-3F4D-038C-6D2C496A9B28}"/>
              </a:ext>
            </a:extLst>
          </p:cNvPr>
          <p:cNvSpPr txBox="1"/>
          <p:nvPr/>
        </p:nvSpPr>
        <p:spPr>
          <a:xfrm>
            <a:off x="0" y="321548"/>
            <a:ext cx="56118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Rade3D simulation - Test Run Results - Radial diffusion</a:t>
            </a:r>
            <a:endParaRPr kumimoji="1" lang="ja-JP" altLang="en-US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9B17B632-19BF-07D5-F715-9C4867ECBC36}"/>
              </a:ext>
            </a:extLst>
          </p:cNvPr>
          <p:cNvSpPr txBox="1"/>
          <p:nvPr/>
        </p:nvSpPr>
        <p:spPr>
          <a:xfrm>
            <a:off x="1467295" y="1538557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t=0 [s]</a:t>
            </a:r>
            <a:endParaRPr kumimoji="1" lang="ja-JP" altLang="en-US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DD076958-7A97-A8E2-7C0A-58EA968233E8}"/>
              </a:ext>
            </a:extLst>
          </p:cNvPr>
          <p:cNvSpPr txBox="1"/>
          <p:nvPr/>
        </p:nvSpPr>
        <p:spPr>
          <a:xfrm>
            <a:off x="4117372" y="1538557"/>
            <a:ext cx="11705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t=3600 [s]</a:t>
            </a:r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8E0367C2-5242-97D7-579D-6296433660BC}"/>
              </a:ext>
            </a:extLst>
          </p:cNvPr>
          <p:cNvSpPr txBox="1"/>
          <p:nvPr/>
        </p:nvSpPr>
        <p:spPr>
          <a:xfrm>
            <a:off x="6952595" y="1538557"/>
            <a:ext cx="11705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t=7200 [s]</a:t>
            </a:r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568E3E64-5E6D-1959-FBCB-38720A718A40}"/>
              </a:ext>
            </a:extLst>
          </p:cNvPr>
          <p:cNvSpPr txBox="1"/>
          <p:nvPr/>
        </p:nvSpPr>
        <p:spPr>
          <a:xfrm>
            <a:off x="449794" y="825069"/>
            <a:ext cx="83981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Temporal variation of the particle flux between L = 5.6 and 5.8 with the quasilinear radial diffusion (</a:t>
            </a:r>
            <a:r>
              <a:rPr kumimoji="1" lang="en-US" altLang="ja-JP" dirty="0" err="1"/>
              <a:t>Kp</a:t>
            </a:r>
            <a:r>
              <a:rPr kumimoji="1" lang="en-US" altLang="ja-JP" dirty="0"/>
              <a:t> = 5)</a:t>
            </a:r>
            <a:endParaRPr kumimoji="1" lang="ja-JP" altLang="en-US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A80D35C8-81C0-9888-6E7F-080673A7A2D9}"/>
              </a:ext>
            </a:extLst>
          </p:cNvPr>
          <p:cNvSpPr txBox="1"/>
          <p:nvPr/>
        </p:nvSpPr>
        <p:spPr>
          <a:xfrm>
            <a:off x="396016" y="4818294"/>
            <a:ext cx="85056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dirty="0"/>
              <a:t>The flux reduces in all pitch angle and energy, because the electrons move outer and inner L shells through the radial diffusion process.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dirty="0"/>
              <a:t>The distribution except flux intensity is conserved because the radial diffusion does not change the energy and pitch angle on the same L shell.</a:t>
            </a:r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C740FC9D-1F6A-6F05-34E5-4E56B3DA9DEC}"/>
              </a:ext>
            </a:extLst>
          </p:cNvPr>
          <p:cNvSpPr txBox="1"/>
          <p:nvPr/>
        </p:nvSpPr>
        <p:spPr>
          <a:xfrm>
            <a:off x="2189681" y="6032931"/>
            <a:ext cx="4764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rgbClr val="0900FF"/>
                </a:solidFill>
              </a:rPr>
              <a:t>The results are consistent with that we expect.</a:t>
            </a:r>
            <a:endParaRPr kumimoji="1" lang="ja-JP" altLang="en-US">
              <a:solidFill>
                <a:srgbClr val="09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77672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3A01F87E-A1F7-56BC-9E05-B41098133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E7AA9-CC23-1B40-95CA-084810C3BB54}" type="slidenum">
              <a:rPr kumimoji="1" lang="ja-JP" altLang="en-US" smtClean="0"/>
              <a:t>10</a:t>
            </a:fld>
            <a:endParaRPr kumimoji="1" lang="ja-JP" altLang="en-US"/>
          </a:p>
        </p:txBody>
      </p:sp>
      <p:pic>
        <p:nvPicPr>
          <p:cNvPr id="3" name="図 2" descr="グラフ, 折れ線グラフ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2EFAB9A7-85B9-2B62-22D2-8CC864EDD8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2094" y="920717"/>
            <a:ext cx="2327770" cy="2298913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81F86898-5F1C-F146-722C-814FBBF2F7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860" y="3718675"/>
            <a:ext cx="2768670" cy="2536009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499FAFAA-4EEB-BEEF-E8C3-0CF49ED68B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6530" y="3718675"/>
            <a:ext cx="2768670" cy="2536009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3AD9375E-557A-A326-FD58-A930DAD6C5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45200" y="3718675"/>
            <a:ext cx="2768670" cy="2536009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ECB4B1A2-7BC6-1EB1-95A8-9BEB45DAC343}"/>
              </a:ext>
            </a:extLst>
          </p:cNvPr>
          <p:cNvSpPr txBox="1"/>
          <p:nvPr/>
        </p:nvSpPr>
        <p:spPr>
          <a:xfrm>
            <a:off x="1144307" y="6158092"/>
            <a:ext cx="15158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/>
              <a:t>pitch angle [deg.]</a:t>
            </a:r>
            <a:endParaRPr kumimoji="1" lang="ja-JP" altLang="en-US" sz="140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0B5B7F3A-62BD-0697-E2D0-1D32870E214A}"/>
              </a:ext>
            </a:extLst>
          </p:cNvPr>
          <p:cNvSpPr txBox="1"/>
          <p:nvPr/>
        </p:nvSpPr>
        <p:spPr>
          <a:xfrm rot="16200000">
            <a:off x="44015" y="4822157"/>
            <a:ext cx="6199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/>
              <a:t>E [eV]</a:t>
            </a:r>
            <a:endParaRPr kumimoji="1" lang="ja-JP" altLang="en-US" sz="140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BEDAEEC2-B7A4-9060-BBA3-38B8740161E1}"/>
              </a:ext>
            </a:extLst>
          </p:cNvPr>
          <p:cNvSpPr txBox="1"/>
          <p:nvPr/>
        </p:nvSpPr>
        <p:spPr>
          <a:xfrm>
            <a:off x="3814068" y="6158091"/>
            <a:ext cx="15158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/>
              <a:t>pitch angle [deg.]</a:t>
            </a:r>
            <a:endParaRPr kumimoji="1" lang="ja-JP" altLang="en-US" sz="1400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DACF8B95-2C5D-5F45-0F1C-9C0C19226C4F}"/>
              </a:ext>
            </a:extLst>
          </p:cNvPr>
          <p:cNvSpPr txBox="1"/>
          <p:nvPr/>
        </p:nvSpPr>
        <p:spPr>
          <a:xfrm>
            <a:off x="6661559" y="6158091"/>
            <a:ext cx="15158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/>
              <a:t>pitch angle [deg.]</a:t>
            </a:r>
            <a:endParaRPr kumimoji="1" lang="ja-JP" altLang="en-US" sz="1400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D2FE2890-CB38-C29F-9DBE-EB122C05C421}"/>
              </a:ext>
            </a:extLst>
          </p:cNvPr>
          <p:cNvSpPr txBox="1"/>
          <p:nvPr/>
        </p:nvSpPr>
        <p:spPr>
          <a:xfrm>
            <a:off x="7982505" y="920717"/>
            <a:ext cx="9525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/>
              <a:t>t=7200 [s]</a:t>
            </a:r>
          </a:p>
          <a:p>
            <a:r>
              <a:rPr kumimoji="1" lang="en-US" altLang="ja-JP" sz="1400" dirty="0" err="1"/>
              <a:t>Kp</a:t>
            </a:r>
            <a:r>
              <a:rPr kumimoji="1" lang="en-US" altLang="ja-JP" sz="1400" dirty="0"/>
              <a:t> = 5</a:t>
            </a:r>
            <a:endParaRPr kumimoji="1" lang="ja-JP" altLang="en-US" sz="1400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A7FA2C02-F5CD-2033-3EBA-C0766C99E393}"/>
              </a:ext>
            </a:extLst>
          </p:cNvPr>
          <p:cNvSpPr txBox="1"/>
          <p:nvPr/>
        </p:nvSpPr>
        <p:spPr>
          <a:xfrm>
            <a:off x="737071" y="3533557"/>
            <a:ext cx="23102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/>
              <a:t>① L=5.0 – 5.2 (Inner L shell)</a:t>
            </a:r>
            <a:endParaRPr kumimoji="1" lang="ja-JP" altLang="en-US" sz="1400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ADFDBF75-5A91-0BB7-8469-E3B111912E7F}"/>
              </a:ext>
            </a:extLst>
          </p:cNvPr>
          <p:cNvSpPr txBox="1"/>
          <p:nvPr/>
        </p:nvSpPr>
        <p:spPr>
          <a:xfrm>
            <a:off x="3958266" y="3533557"/>
            <a:ext cx="12314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/>
              <a:t>②</a:t>
            </a:r>
            <a:r>
              <a:rPr kumimoji="1" lang="ja-JP" altLang="en-US" sz="1400"/>
              <a:t> </a:t>
            </a:r>
            <a:r>
              <a:rPr kumimoji="1" lang="en-US" altLang="ja-JP" sz="1400" dirty="0"/>
              <a:t>L=5.6 – 5.8</a:t>
            </a:r>
            <a:endParaRPr kumimoji="1" lang="ja-JP" altLang="en-US" sz="1400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0E20D2E5-E5B5-3169-FE59-9F06DF896FE5}"/>
              </a:ext>
            </a:extLst>
          </p:cNvPr>
          <p:cNvSpPr txBox="1"/>
          <p:nvPr/>
        </p:nvSpPr>
        <p:spPr>
          <a:xfrm>
            <a:off x="6252418" y="3533557"/>
            <a:ext cx="23542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/>
              <a:t>③ L=6.2 – 6.4 (Outer L shell)</a:t>
            </a:r>
            <a:endParaRPr kumimoji="1" lang="ja-JP" altLang="en-US" sz="1400"/>
          </a:p>
        </p:txBody>
      </p:sp>
      <p:cxnSp>
        <p:nvCxnSpPr>
          <p:cNvPr id="17" name="直線矢印コネクタ 16">
            <a:extLst>
              <a:ext uri="{FF2B5EF4-FFF2-40B4-BE49-F238E27FC236}">
                <a16:creationId xmlns:a16="http://schemas.microsoft.com/office/drawing/2014/main" id="{C3C3E070-F86F-6E19-71D0-33AA7C97B35E}"/>
              </a:ext>
            </a:extLst>
          </p:cNvPr>
          <p:cNvCxnSpPr>
            <a:cxnSpLocks/>
          </p:cNvCxnSpPr>
          <p:nvPr/>
        </p:nvCxnSpPr>
        <p:spPr>
          <a:xfrm>
            <a:off x="7508286" y="1044772"/>
            <a:ext cx="0" cy="16630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直線矢印コネクタ 18">
            <a:extLst>
              <a:ext uri="{FF2B5EF4-FFF2-40B4-BE49-F238E27FC236}">
                <a16:creationId xmlns:a16="http://schemas.microsoft.com/office/drawing/2014/main" id="{D52767B2-AD92-36DB-6D92-FD83D119CF78}"/>
              </a:ext>
            </a:extLst>
          </p:cNvPr>
          <p:cNvCxnSpPr>
            <a:cxnSpLocks/>
          </p:cNvCxnSpPr>
          <p:nvPr/>
        </p:nvCxnSpPr>
        <p:spPr>
          <a:xfrm>
            <a:off x="7634559" y="1188463"/>
            <a:ext cx="0" cy="16630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直線矢印コネクタ 19">
            <a:extLst>
              <a:ext uri="{FF2B5EF4-FFF2-40B4-BE49-F238E27FC236}">
                <a16:creationId xmlns:a16="http://schemas.microsoft.com/office/drawing/2014/main" id="{41633D95-A9D4-BABE-6548-310D482B42F8}"/>
              </a:ext>
            </a:extLst>
          </p:cNvPr>
          <p:cNvCxnSpPr>
            <a:cxnSpLocks/>
          </p:cNvCxnSpPr>
          <p:nvPr/>
        </p:nvCxnSpPr>
        <p:spPr>
          <a:xfrm>
            <a:off x="7752123" y="1419244"/>
            <a:ext cx="0" cy="16630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39D65D4E-6B76-421B-002D-28E7E9D14F17}"/>
              </a:ext>
            </a:extLst>
          </p:cNvPr>
          <p:cNvSpPr txBox="1"/>
          <p:nvPr/>
        </p:nvSpPr>
        <p:spPr>
          <a:xfrm>
            <a:off x="7350241" y="846816"/>
            <a:ext cx="31931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50" dirty="0"/>
              <a:t>①</a:t>
            </a:r>
            <a:endParaRPr kumimoji="1" lang="ja-JP" altLang="en-US" sz="1050"/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EB7A1A3D-A45B-2654-20FF-D54EA83FA9F2}"/>
              </a:ext>
            </a:extLst>
          </p:cNvPr>
          <p:cNvSpPr txBox="1"/>
          <p:nvPr/>
        </p:nvSpPr>
        <p:spPr>
          <a:xfrm>
            <a:off x="7485223" y="990507"/>
            <a:ext cx="31931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50" dirty="0"/>
              <a:t>②</a:t>
            </a:r>
            <a:endParaRPr kumimoji="1" lang="ja-JP" altLang="en-US" sz="1050"/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D25E42C3-B689-C725-2944-6F12B33718F3}"/>
              </a:ext>
            </a:extLst>
          </p:cNvPr>
          <p:cNvSpPr txBox="1"/>
          <p:nvPr/>
        </p:nvSpPr>
        <p:spPr>
          <a:xfrm>
            <a:off x="7606320" y="1211760"/>
            <a:ext cx="31931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50" dirty="0"/>
              <a:t>③</a:t>
            </a:r>
            <a:endParaRPr kumimoji="1" lang="ja-JP" altLang="en-US" sz="1050"/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44E169F8-2270-A693-D96D-96F78B84757B}"/>
              </a:ext>
            </a:extLst>
          </p:cNvPr>
          <p:cNvSpPr txBox="1"/>
          <p:nvPr/>
        </p:nvSpPr>
        <p:spPr>
          <a:xfrm>
            <a:off x="0" y="321548"/>
            <a:ext cx="56118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Rade3D simulation - Test Run Results -</a:t>
            </a:r>
            <a:r>
              <a:rPr kumimoji="1" lang="ja-JP" altLang="en-US"/>
              <a:t> </a:t>
            </a:r>
            <a:r>
              <a:rPr kumimoji="1" lang="en-US" altLang="ja-JP" dirty="0"/>
              <a:t>Radial diffusion</a:t>
            </a:r>
            <a:endParaRPr kumimoji="1" lang="ja-JP" altLang="en-US"/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9DA10C1C-818E-0208-A9BA-23062BA6F0E4}"/>
              </a:ext>
            </a:extLst>
          </p:cNvPr>
          <p:cNvSpPr txBox="1"/>
          <p:nvPr/>
        </p:nvSpPr>
        <p:spPr>
          <a:xfrm>
            <a:off x="1144307" y="3274153"/>
            <a:ext cx="1616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rgbClr val="FF0000"/>
                </a:solidFill>
              </a:rPr>
              <a:t>Adiabatic Acc.</a:t>
            </a:r>
            <a:endParaRPr kumimoji="1" lang="ja-JP" altLang="en-US">
              <a:solidFill>
                <a:srgbClr val="FF0000"/>
              </a:solidFill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C010364D-8CB2-1BC9-B5A3-09551F5C0174}"/>
              </a:ext>
            </a:extLst>
          </p:cNvPr>
          <p:cNvSpPr txBox="1"/>
          <p:nvPr/>
        </p:nvSpPr>
        <p:spPr>
          <a:xfrm>
            <a:off x="6515328" y="3274153"/>
            <a:ext cx="1946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rgbClr val="0900FF"/>
                </a:solidFill>
              </a:rPr>
              <a:t>Adiabatic de-Acc.</a:t>
            </a:r>
            <a:endParaRPr kumimoji="1" lang="ja-JP" altLang="en-US">
              <a:solidFill>
                <a:srgbClr val="0900FF"/>
              </a:solidFill>
            </a:endParaRP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02826A3A-28B5-01D9-CB35-39C03285BF4D}"/>
              </a:ext>
            </a:extLst>
          </p:cNvPr>
          <p:cNvSpPr txBox="1"/>
          <p:nvPr/>
        </p:nvSpPr>
        <p:spPr>
          <a:xfrm>
            <a:off x="7982505" y="1379672"/>
            <a:ext cx="7481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/>
              <a:t>&gt;2 MeV</a:t>
            </a:r>
            <a:endParaRPr kumimoji="1" lang="ja-JP" altLang="en-US" sz="1400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EC016EB-6D23-4DFB-71A6-473021001D1E}"/>
              </a:ext>
            </a:extLst>
          </p:cNvPr>
          <p:cNvSpPr txBox="1"/>
          <p:nvPr/>
        </p:nvSpPr>
        <p:spPr>
          <a:xfrm>
            <a:off x="200083" y="788201"/>
            <a:ext cx="639686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Inner L shell (L=5.0 - 5.2)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dirty="0"/>
              <a:t>The adiabatic acceleration shifts the electrons into higher energies. (24% - 56% up: 100 keV </a:t>
            </a:r>
            <a:r>
              <a:rPr kumimoji="1" lang="en-US" altLang="ja-JP" dirty="0">
                <a:sym typeface="Wingdings" pitchFamily="2" charset="2"/>
              </a:rPr>
              <a:t> ~124 - 156 keV</a:t>
            </a:r>
            <a:r>
              <a:rPr kumimoji="1" lang="en-US" altLang="ja-JP" dirty="0"/>
              <a:t>)</a:t>
            </a:r>
          </a:p>
          <a:p>
            <a:endParaRPr kumimoji="1" lang="en-US" altLang="ja-JP" dirty="0"/>
          </a:p>
          <a:p>
            <a:r>
              <a:rPr kumimoji="1" lang="en-US" altLang="ja-JP" dirty="0"/>
              <a:t>Outer L shell (L=6.2 – 6.4)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dirty="0"/>
              <a:t>The adiabatic de-acceleration shifts the electrons into lower energies. (19% - 33% down: 10 MeV </a:t>
            </a:r>
            <a:r>
              <a:rPr kumimoji="1" lang="en-US" altLang="ja-JP" dirty="0">
                <a:sym typeface="Wingdings" pitchFamily="2" charset="2"/>
              </a:rPr>
              <a:t> ~6.7 - 8.1 MeV</a:t>
            </a:r>
            <a:r>
              <a:rPr kumimoji="1" lang="en-US" altLang="ja-JP" dirty="0"/>
              <a:t>)</a:t>
            </a:r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FAD64FA6-D251-8DA1-42FD-5D9F9BA4085F}"/>
              </a:ext>
            </a:extLst>
          </p:cNvPr>
          <p:cNvSpPr txBox="1"/>
          <p:nvPr/>
        </p:nvSpPr>
        <p:spPr>
          <a:xfrm>
            <a:off x="1016196" y="2807209"/>
            <a:ext cx="4764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rgbClr val="0900FF"/>
                </a:solidFill>
              </a:rPr>
              <a:t>The results are consistent with that we expect.</a:t>
            </a:r>
            <a:endParaRPr kumimoji="1" lang="ja-JP" altLang="en-US">
              <a:solidFill>
                <a:srgbClr val="0900FF"/>
              </a:solidFill>
            </a:endParaRPr>
          </a:p>
        </p:txBody>
      </p:sp>
      <p:cxnSp>
        <p:nvCxnSpPr>
          <p:cNvPr id="16" name="直線コネクタ 15">
            <a:extLst>
              <a:ext uri="{FF2B5EF4-FFF2-40B4-BE49-F238E27FC236}">
                <a16:creationId xmlns:a16="http://schemas.microsoft.com/office/drawing/2014/main" id="{465D51AC-DA00-E8D7-4CAF-2304CF0228F3}"/>
              </a:ext>
            </a:extLst>
          </p:cNvPr>
          <p:cNvCxnSpPr>
            <a:cxnSpLocks/>
          </p:cNvCxnSpPr>
          <p:nvPr/>
        </p:nvCxnSpPr>
        <p:spPr>
          <a:xfrm>
            <a:off x="758337" y="4602291"/>
            <a:ext cx="2112455" cy="0"/>
          </a:xfrm>
          <a:prstGeom prst="line">
            <a:avLst/>
          </a:prstGeom>
          <a:ln>
            <a:solidFill>
              <a:schemeClr val="bg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直線コネクタ 17">
            <a:extLst>
              <a:ext uri="{FF2B5EF4-FFF2-40B4-BE49-F238E27FC236}">
                <a16:creationId xmlns:a16="http://schemas.microsoft.com/office/drawing/2014/main" id="{4198DE56-3DFD-E673-93D4-A97EFDC92C0D}"/>
              </a:ext>
            </a:extLst>
          </p:cNvPr>
          <p:cNvCxnSpPr>
            <a:cxnSpLocks/>
          </p:cNvCxnSpPr>
          <p:nvPr/>
        </p:nvCxnSpPr>
        <p:spPr>
          <a:xfrm>
            <a:off x="3537038" y="4602291"/>
            <a:ext cx="2112455" cy="0"/>
          </a:xfrm>
          <a:prstGeom prst="line">
            <a:avLst/>
          </a:prstGeom>
          <a:ln>
            <a:solidFill>
              <a:schemeClr val="bg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直線コネクタ 23">
            <a:extLst>
              <a:ext uri="{FF2B5EF4-FFF2-40B4-BE49-F238E27FC236}">
                <a16:creationId xmlns:a16="http://schemas.microsoft.com/office/drawing/2014/main" id="{311986A7-AA85-5E4F-9EB4-E23A3D2310CD}"/>
              </a:ext>
            </a:extLst>
          </p:cNvPr>
          <p:cNvCxnSpPr>
            <a:cxnSpLocks/>
          </p:cNvCxnSpPr>
          <p:nvPr/>
        </p:nvCxnSpPr>
        <p:spPr>
          <a:xfrm>
            <a:off x="6297555" y="4602291"/>
            <a:ext cx="2112455" cy="0"/>
          </a:xfrm>
          <a:prstGeom prst="line">
            <a:avLst/>
          </a:prstGeom>
          <a:ln>
            <a:solidFill>
              <a:schemeClr val="bg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5E2DDBB7-27A5-67A1-B627-0865C830D3EE}"/>
              </a:ext>
            </a:extLst>
          </p:cNvPr>
          <p:cNvSpPr txBox="1"/>
          <p:nvPr/>
        </p:nvSpPr>
        <p:spPr>
          <a:xfrm>
            <a:off x="220799" y="4454904"/>
            <a:ext cx="5856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/>
              <a:t>2 MeV</a:t>
            </a:r>
            <a:endParaRPr kumimoji="1" lang="ja-JP" altLang="en-US" sz="1200"/>
          </a:p>
        </p:txBody>
      </p:sp>
    </p:spTree>
    <p:extLst>
      <p:ext uri="{BB962C8B-B14F-4D97-AF65-F5344CB8AC3E}">
        <p14:creationId xmlns:p14="http://schemas.microsoft.com/office/powerpoint/2010/main" val="8673302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B47DA6C6-6FFD-B285-6FF4-67E4B00C62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E7AA9-CC23-1B40-95CA-084810C3BB54}" type="slidenum">
              <a:rPr kumimoji="1" lang="ja-JP" altLang="en-US" smtClean="0"/>
              <a:t>11</a:t>
            </a:fld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EEE5C407-B174-7DA7-4DEB-CC150D402B09}"/>
              </a:ext>
            </a:extLst>
          </p:cNvPr>
          <p:cNvSpPr txBox="1"/>
          <p:nvPr/>
        </p:nvSpPr>
        <p:spPr>
          <a:xfrm>
            <a:off x="0" y="321548"/>
            <a:ext cx="83951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Rade3D simulation - Test Run Results – Quasilinear diffusion + Nonlinear scattering</a:t>
            </a:r>
            <a:endParaRPr kumimoji="1" lang="ja-JP" alt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3429E08A-19B1-B938-72FB-523221DA92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793" y="4145810"/>
            <a:ext cx="2311261" cy="2256332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5D77285A-4797-0615-1CC3-C4ED908509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7461" y="4145810"/>
            <a:ext cx="2311261" cy="2256332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C2DBEC96-6632-9BED-5D93-F7896C5834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3922" y="4145810"/>
            <a:ext cx="2311261" cy="2256332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F2DB9DD3-6B10-D065-291C-0F245B0AD4F4}"/>
              </a:ext>
            </a:extLst>
          </p:cNvPr>
          <p:cNvSpPr txBox="1"/>
          <p:nvPr/>
        </p:nvSpPr>
        <p:spPr>
          <a:xfrm>
            <a:off x="1639100" y="3943258"/>
            <a:ext cx="6639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/>
              <a:t>t=0 [s]</a:t>
            </a:r>
            <a:endParaRPr kumimoji="1" lang="ja-JP" altLang="en-US" sz="140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6EB81CD9-64F8-1F6E-4E97-90294645616F}"/>
              </a:ext>
            </a:extLst>
          </p:cNvPr>
          <p:cNvSpPr txBox="1"/>
          <p:nvPr/>
        </p:nvSpPr>
        <p:spPr>
          <a:xfrm>
            <a:off x="4098728" y="3943258"/>
            <a:ext cx="9525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/>
              <a:t>t=3600 [s]</a:t>
            </a:r>
            <a:endParaRPr kumimoji="1" lang="ja-JP" altLang="en-US" sz="140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12572DD2-2403-1B62-58A7-739AF6AA5CCC}"/>
              </a:ext>
            </a:extLst>
          </p:cNvPr>
          <p:cNvSpPr txBox="1"/>
          <p:nvPr/>
        </p:nvSpPr>
        <p:spPr>
          <a:xfrm>
            <a:off x="6876396" y="3943258"/>
            <a:ext cx="9525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/>
              <a:t>t=7200 [s]</a:t>
            </a:r>
            <a:endParaRPr kumimoji="1" lang="ja-JP" altLang="en-US" sz="140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41728EB7-FB8D-43D7-2B86-F5F8C58C8A33}"/>
              </a:ext>
            </a:extLst>
          </p:cNvPr>
          <p:cNvSpPr txBox="1"/>
          <p:nvPr/>
        </p:nvSpPr>
        <p:spPr>
          <a:xfrm>
            <a:off x="611954" y="3596551"/>
            <a:ext cx="25259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/>
              <a:t>NLS for 15 [min.] at L=5.6 – 5.8</a:t>
            </a:r>
            <a:endParaRPr kumimoji="1" lang="ja-JP" altLang="en-US" sz="1400"/>
          </a:p>
        </p:txBody>
      </p:sp>
      <p:cxnSp>
        <p:nvCxnSpPr>
          <p:cNvPr id="12" name="直線矢印コネクタ 11">
            <a:extLst>
              <a:ext uri="{FF2B5EF4-FFF2-40B4-BE49-F238E27FC236}">
                <a16:creationId xmlns:a16="http://schemas.microsoft.com/office/drawing/2014/main" id="{C98D794F-6031-0F66-2E8C-B0663810CB56}"/>
              </a:ext>
            </a:extLst>
          </p:cNvPr>
          <p:cNvCxnSpPr/>
          <p:nvPr/>
        </p:nvCxnSpPr>
        <p:spPr>
          <a:xfrm>
            <a:off x="1471748" y="3923769"/>
            <a:ext cx="0" cy="29609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図 12">
            <a:extLst>
              <a:ext uri="{FF2B5EF4-FFF2-40B4-BE49-F238E27FC236}">
                <a16:creationId xmlns:a16="http://schemas.microsoft.com/office/drawing/2014/main" id="{A7AFEC16-F575-67A7-FAE7-84278A08CD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09155" y="1591454"/>
            <a:ext cx="3059295" cy="2039530"/>
          </a:xfrm>
          <a:prstGeom prst="rect">
            <a:avLst/>
          </a:prstGeom>
        </p:spPr>
      </p:pic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7F574010-C50D-75C0-D2F2-EFCC25A6369E}"/>
              </a:ext>
            </a:extLst>
          </p:cNvPr>
          <p:cNvSpPr txBox="1"/>
          <p:nvPr/>
        </p:nvSpPr>
        <p:spPr>
          <a:xfrm>
            <a:off x="6891878" y="3616969"/>
            <a:ext cx="6815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/>
              <a:t>time [s]</a:t>
            </a:r>
            <a:endParaRPr kumimoji="1" lang="ja-JP" altLang="en-US" sz="1200"/>
          </a:p>
        </p:txBody>
      </p:sp>
      <p:cxnSp>
        <p:nvCxnSpPr>
          <p:cNvPr id="16" name="直線矢印コネクタ 15">
            <a:extLst>
              <a:ext uri="{FF2B5EF4-FFF2-40B4-BE49-F238E27FC236}">
                <a16:creationId xmlns:a16="http://schemas.microsoft.com/office/drawing/2014/main" id="{4A1E7340-0434-D4CE-3DCA-D5E0B1278263}"/>
              </a:ext>
            </a:extLst>
          </p:cNvPr>
          <p:cNvCxnSpPr>
            <a:cxnSpLocks/>
          </p:cNvCxnSpPr>
          <p:nvPr/>
        </p:nvCxnSpPr>
        <p:spPr>
          <a:xfrm>
            <a:off x="5869172" y="1574070"/>
            <a:ext cx="286226" cy="0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A1BD7E1C-B01A-E406-4C49-F87B9FC0BA4D}"/>
              </a:ext>
            </a:extLst>
          </p:cNvPr>
          <p:cNvSpPr txBox="1"/>
          <p:nvPr/>
        </p:nvSpPr>
        <p:spPr>
          <a:xfrm>
            <a:off x="5306411" y="1256126"/>
            <a:ext cx="38375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/>
              <a:t>NLS model is applied for </a:t>
            </a:r>
            <a:r>
              <a:rPr kumimoji="1" lang="en-US" altLang="ja-JP" sz="1200" u="sng" dirty="0"/>
              <a:t>15 min. </a:t>
            </a:r>
            <a:r>
              <a:rPr kumimoji="1" lang="en-US" altLang="ja-JP" sz="1200" dirty="0"/>
              <a:t>on L shells of 5.6 - 5.8.</a:t>
            </a:r>
            <a:endParaRPr kumimoji="1" lang="ja-JP" altLang="en-US" sz="1200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C1C8CFE3-4D95-2C5F-A42B-F891A432C571}"/>
              </a:ext>
            </a:extLst>
          </p:cNvPr>
          <p:cNvSpPr txBox="1"/>
          <p:nvPr/>
        </p:nvSpPr>
        <p:spPr>
          <a:xfrm>
            <a:off x="6240738" y="2878563"/>
            <a:ext cx="5485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/>
              <a:t>QRD</a:t>
            </a:r>
            <a:endParaRPr kumimoji="1" lang="ja-JP" altLang="en-US" sz="1400"/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D66F6B30-EED1-F861-348E-7D42F0CC6991}"/>
              </a:ext>
            </a:extLst>
          </p:cNvPr>
          <p:cNvSpPr txBox="1"/>
          <p:nvPr/>
        </p:nvSpPr>
        <p:spPr>
          <a:xfrm>
            <a:off x="6214179" y="1771846"/>
            <a:ext cx="9621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/>
              <a:t>QRD+NLS</a:t>
            </a:r>
            <a:endParaRPr kumimoji="1" lang="ja-JP" altLang="en-US" sz="1400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30733F85-7180-86B3-72CA-326D466E331D}"/>
              </a:ext>
            </a:extLst>
          </p:cNvPr>
          <p:cNvSpPr txBox="1"/>
          <p:nvPr/>
        </p:nvSpPr>
        <p:spPr>
          <a:xfrm rot="16200000">
            <a:off x="4361692" y="2456217"/>
            <a:ext cx="205857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50" dirty="0"/>
              <a:t>Normalized &gt;2 MeV electron flux</a:t>
            </a:r>
            <a:endParaRPr kumimoji="1" lang="ja-JP" altLang="en-US" sz="1050"/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958CB355-98BE-1969-2145-CCF0869E8633}"/>
              </a:ext>
            </a:extLst>
          </p:cNvPr>
          <p:cNvSpPr txBox="1"/>
          <p:nvPr/>
        </p:nvSpPr>
        <p:spPr>
          <a:xfrm>
            <a:off x="252050" y="1248506"/>
            <a:ext cx="479243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/>
              <a:t>QLD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sz="1400" dirty="0"/>
              <a:t>Quasilinear radial diffusion reduces the flux in time at the initial L shell, because of the diffusion in L direction.</a:t>
            </a:r>
          </a:p>
          <a:p>
            <a:endParaRPr kumimoji="1" lang="en-US" altLang="ja-JP" sz="1400" dirty="0"/>
          </a:p>
          <a:p>
            <a:r>
              <a:rPr kumimoji="1" lang="en-US" altLang="ja-JP" sz="1400" dirty="0"/>
              <a:t>QLD + NLS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sz="1400" dirty="0"/>
              <a:t>Nonlinear local scattering by whistler chorus elements increases the flux during the time when NLS model is applied.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sz="1400" dirty="0"/>
              <a:t>After we stop applying the NLS model, the flux start to reduce by the quasilinear diffusion.</a:t>
            </a:r>
            <a:endParaRPr kumimoji="1" lang="ja-JP" altLang="en-US" sz="1400"/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04C7A4A2-8A7C-7576-BF54-7E1E0F683E3E}"/>
              </a:ext>
            </a:extLst>
          </p:cNvPr>
          <p:cNvSpPr txBox="1"/>
          <p:nvPr/>
        </p:nvSpPr>
        <p:spPr>
          <a:xfrm>
            <a:off x="7636183" y="1941124"/>
            <a:ext cx="8915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/>
              <a:t>L=5.6 – 5.8</a:t>
            </a:r>
            <a:endParaRPr kumimoji="1" lang="ja-JP" altLang="en-US" sz="1200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A00E1008-87D2-94A9-FDA3-DA6DDE89DB8D}"/>
              </a:ext>
            </a:extLst>
          </p:cNvPr>
          <p:cNvSpPr txBox="1"/>
          <p:nvPr/>
        </p:nvSpPr>
        <p:spPr>
          <a:xfrm>
            <a:off x="142625" y="797167"/>
            <a:ext cx="55074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We apply the both QLD and NLS to the Rade3D model.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052985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55AADBA0-46EC-AA56-3EF3-F66DEC01CF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E7AA9-CC23-1B40-95CA-084810C3BB54}" type="slidenum">
              <a:rPr kumimoji="1" lang="ja-JP" altLang="en-US" smtClean="0"/>
              <a:t>12</a:t>
            </a:fld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A402F628-1519-BD9E-34CE-E0E38CA16B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773" y="3896564"/>
            <a:ext cx="2376634" cy="2135454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A0B7DD37-5DC7-E481-455D-A31264318B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4599" y="3896564"/>
            <a:ext cx="2376634" cy="2135454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68BC7690-2499-9EA7-9771-03904F53B8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6926" y="3896564"/>
            <a:ext cx="2376634" cy="2135454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52E323E0-730E-FF38-8FC5-F16C7EB86B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59253" y="3896564"/>
            <a:ext cx="2376634" cy="2135454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D4C9F93D-A73F-8B34-07ED-692D4E892187}"/>
              </a:ext>
            </a:extLst>
          </p:cNvPr>
          <p:cNvSpPr txBox="1"/>
          <p:nvPr/>
        </p:nvSpPr>
        <p:spPr>
          <a:xfrm rot="5400000">
            <a:off x="8259206" y="4810402"/>
            <a:ext cx="14002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/>
              <a:t>Normalized flux</a:t>
            </a:r>
            <a:endParaRPr kumimoji="1" lang="ja-JP" altLang="en-US" sz="140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F47628D9-68BD-098D-D366-A5A8E7514848}"/>
              </a:ext>
            </a:extLst>
          </p:cNvPr>
          <p:cNvSpPr txBox="1"/>
          <p:nvPr/>
        </p:nvSpPr>
        <p:spPr>
          <a:xfrm rot="16200000">
            <a:off x="-24072" y="4810401"/>
            <a:ext cx="6199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/>
              <a:t>E [eV]</a:t>
            </a:r>
            <a:endParaRPr kumimoji="1" lang="ja-JP" altLang="en-US" sz="140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0321F75B-8254-1E3F-BFB2-2648D6725C64}"/>
              </a:ext>
            </a:extLst>
          </p:cNvPr>
          <p:cNvSpPr txBox="1"/>
          <p:nvPr/>
        </p:nvSpPr>
        <p:spPr>
          <a:xfrm>
            <a:off x="1239039" y="3648994"/>
            <a:ext cx="6639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/>
              <a:t>t=0 [s]</a:t>
            </a:r>
            <a:endParaRPr kumimoji="1" lang="ja-JP" altLang="en-US" sz="1400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64C8E750-3521-5B50-D2E8-277B655592E3}"/>
              </a:ext>
            </a:extLst>
          </p:cNvPr>
          <p:cNvSpPr txBox="1"/>
          <p:nvPr/>
        </p:nvSpPr>
        <p:spPr>
          <a:xfrm>
            <a:off x="3124184" y="3643858"/>
            <a:ext cx="8563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/>
              <a:t>t=200 [s]</a:t>
            </a:r>
            <a:endParaRPr kumimoji="1" lang="ja-JP" altLang="en-US" sz="1400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A62D7C7F-DAA7-3D78-AB46-94F967A158E4}"/>
              </a:ext>
            </a:extLst>
          </p:cNvPr>
          <p:cNvSpPr txBox="1"/>
          <p:nvPr/>
        </p:nvSpPr>
        <p:spPr>
          <a:xfrm>
            <a:off x="5163493" y="3643858"/>
            <a:ext cx="8563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/>
              <a:t>t=400 [s]</a:t>
            </a:r>
            <a:endParaRPr kumimoji="1" lang="ja-JP" altLang="en-US" sz="1400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22B88E71-5A5F-9238-BD9D-BAEA04B50F7A}"/>
              </a:ext>
            </a:extLst>
          </p:cNvPr>
          <p:cNvSpPr txBox="1"/>
          <p:nvPr/>
        </p:nvSpPr>
        <p:spPr>
          <a:xfrm>
            <a:off x="7219407" y="3643858"/>
            <a:ext cx="8563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/>
              <a:t>t=600 [s]</a:t>
            </a:r>
            <a:endParaRPr kumimoji="1" lang="ja-JP" altLang="en-US" sz="1400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F8EE9048-8929-D723-5DC5-4F55BC83BE43}"/>
              </a:ext>
            </a:extLst>
          </p:cNvPr>
          <p:cNvSpPr txBox="1"/>
          <p:nvPr/>
        </p:nvSpPr>
        <p:spPr>
          <a:xfrm>
            <a:off x="876408" y="5976947"/>
            <a:ext cx="15158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/>
              <a:t>pitch angle [deg.]</a:t>
            </a:r>
            <a:endParaRPr kumimoji="1" lang="ja-JP" altLang="en-US" sz="1400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4021570C-4731-D9B0-8457-9AD85AABF9DF}"/>
              </a:ext>
            </a:extLst>
          </p:cNvPr>
          <p:cNvSpPr txBox="1"/>
          <p:nvPr/>
        </p:nvSpPr>
        <p:spPr>
          <a:xfrm>
            <a:off x="2872485" y="5976946"/>
            <a:ext cx="15158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/>
              <a:t>pitch angle [deg.]</a:t>
            </a:r>
            <a:endParaRPr kumimoji="1" lang="ja-JP" altLang="en-US" sz="1400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358E1BD8-DEFD-51FE-7185-91D9FA537866}"/>
              </a:ext>
            </a:extLst>
          </p:cNvPr>
          <p:cNvSpPr txBox="1"/>
          <p:nvPr/>
        </p:nvSpPr>
        <p:spPr>
          <a:xfrm>
            <a:off x="4868562" y="5976947"/>
            <a:ext cx="15158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/>
              <a:t>pitch angle [deg.]</a:t>
            </a:r>
            <a:endParaRPr kumimoji="1" lang="ja-JP" altLang="en-US" sz="1400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B9AA5DBC-3C02-8BD6-DD0D-0FB8491920C7}"/>
              </a:ext>
            </a:extLst>
          </p:cNvPr>
          <p:cNvSpPr txBox="1"/>
          <p:nvPr/>
        </p:nvSpPr>
        <p:spPr>
          <a:xfrm>
            <a:off x="6864639" y="5976946"/>
            <a:ext cx="15158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/>
              <a:t>pitch angle [deg.]</a:t>
            </a:r>
            <a:endParaRPr kumimoji="1" lang="ja-JP" altLang="en-US" sz="1400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F9F68530-1A64-1B6E-42C1-9D5B7CF63A0F}"/>
              </a:ext>
            </a:extLst>
          </p:cNvPr>
          <p:cNvSpPr txBox="1"/>
          <p:nvPr/>
        </p:nvSpPr>
        <p:spPr>
          <a:xfrm>
            <a:off x="0" y="321548"/>
            <a:ext cx="83951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Rade3D simulation - Test Run Results – Quasilinear diffusion + Nonlinear scattering</a:t>
            </a:r>
            <a:endParaRPr kumimoji="1" lang="ja-JP" altLang="en-US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58D89950-80F0-9981-B304-76DFB7F0AA23}"/>
              </a:ext>
            </a:extLst>
          </p:cNvPr>
          <p:cNvSpPr txBox="1"/>
          <p:nvPr/>
        </p:nvSpPr>
        <p:spPr>
          <a:xfrm>
            <a:off x="95375" y="900650"/>
            <a:ext cx="87100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dirty="0"/>
              <a:t>Whistler chorus elements generated every 1 seconds accelerate electrons to higher energies and enhance the flux at energies greater than 2 MeV at pitch angles between 60 and 80 degree. </a:t>
            </a:r>
            <a:r>
              <a:rPr kumimoji="1" lang="en-US" altLang="ja-JP" dirty="0">
                <a:sym typeface="Wingdings" pitchFamily="2" charset="2"/>
              </a:rPr>
              <a:t> Butterfly distribution at relativistic energies.</a:t>
            </a:r>
            <a:endParaRPr kumimoji="1" lang="ja-JP" altLang="en-US"/>
          </a:p>
        </p:txBody>
      </p:sp>
      <p:cxnSp>
        <p:nvCxnSpPr>
          <p:cNvPr id="21" name="直線コネクタ 20">
            <a:extLst>
              <a:ext uri="{FF2B5EF4-FFF2-40B4-BE49-F238E27FC236}">
                <a16:creationId xmlns:a16="http://schemas.microsoft.com/office/drawing/2014/main" id="{C99C6D64-DE0B-BFA2-D4DE-D0EE81907C59}"/>
              </a:ext>
            </a:extLst>
          </p:cNvPr>
          <p:cNvCxnSpPr/>
          <p:nvPr/>
        </p:nvCxnSpPr>
        <p:spPr>
          <a:xfrm>
            <a:off x="644434" y="4628206"/>
            <a:ext cx="1810165" cy="0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B8B19A78-813A-4C20-A8F3-B21B1AADC418}"/>
              </a:ext>
            </a:extLst>
          </p:cNvPr>
          <p:cNvSpPr txBox="1"/>
          <p:nvPr/>
        </p:nvSpPr>
        <p:spPr>
          <a:xfrm>
            <a:off x="163306" y="4501248"/>
            <a:ext cx="53893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50" dirty="0"/>
              <a:t>2 MeV</a:t>
            </a:r>
            <a:endParaRPr kumimoji="1" lang="ja-JP" altLang="en-US" sz="1050"/>
          </a:p>
        </p:txBody>
      </p:sp>
      <p:cxnSp>
        <p:nvCxnSpPr>
          <p:cNvPr id="23" name="直線コネクタ 22">
            <a:extLst>
              <a:ext uri="{FF2B5EF4-FFF2-40B4-BE49-F238E27FC236}">
                <a16:creationId xmlns:a16="http://schemas.microsoft.com/office/drawing/2014/main" id="{285BE052-FA11-1D15-BB05-7BF91E4F60B6}"/>
              </a:ext>
            </a:extLst>
          </p:cNvPr>
          <p:cNvCxnSpPr/>
          <p:nvPr/>
        </p:nvCxnSpPr>
        <p:spPr>
          <a:xfrm>
            <a:off x="2659260" y="4628206"/>
            <a:ext cx="1810165" cy="0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直線コネクタ 24">
            <a:extLst>
              <a:ext uri="{FF2B5EF4-FFF2-40B4-BE49-F238E27FC236}">
                <a16:creationId xmlns:a16="http://schemas.microsoft.com/office/drawing/2014/main" id="{3C9E553A-FB0A-CAB8-EE07-A6AACF467F7C}"/>
              </a:ext>
            </a:extLst>
          </p:cNvPr>
          <p:cNvCxnSpPr/>
          <p:nvPr/>
        </p:nvCxnSpPr>
        <p:spPr>
          <a:xfrm>
            <a:off x="4649088" y="4628206"/>
            <a:ext cx="1810165" cy="0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直線コネクタ 25">
            <a:extLst>
              <a:ext uri="{FF2B5EF4-FFF2-40B4-BE49-F238E27FC236}">
                <a16:creationId xmlns:a16="http://schemas.microsoft.com/office/drawing/2014/main" id="{80046640-5B08-2989-43D1-6524EF1FF014}"/>
              </a:ext>
            </a:extLst>
          </p:cNvPr>
          <p:cNvCxnSpPr/>
          <p:nvPr/>
        </p:nvCxnSpPr>
        <p:spPr>
          <a:xfrm>
            <a:off x="6652140" y="4628206"/>
            <a:ext cx="1810165" cy="0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00CC5A2F-5EDD-E339-C4C5-D2AB4FAAA9E3}"/>
              </a:ext>
            </a:extLst>
          </p:cNvPr>
          <p:cNvSpPr txBox="1"/>
          <p:nvPr/>
        </p:nvSpPr>
        <p:spPr>
          <a:xfrm>
            <a:off x="-8418" y="3374144"/>
            <a:ext cx="12474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dirty="0"/>
              <a:t>L=5.6 – 5.8</a:t>
            </a:r>
            <a:endParaRPr kumimoji="1" lang="ja-JP" altLang="en-US"/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CDF905A5-2D6E-EE1C-5CA9-FFBD92EC604F}"/>
              </a:ext>
            </a:extLst>
          </p:cNvPr>
          <p:cNvSpPr txBox="1"/>
          <p:nvPr/>
        </p:nvSpPr>
        <p:spPr>
          <a:xfrm>
            <a:off x="2313320" y="1769319"/>
            <a:ext cx="627561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None/>
            </a:pPr>
            <a:r>
              <a:rPr lang="en" altLang="ja-JP" sz="1050" b="0" i="0" dirty="0">
                <a:effectLst/>
              </a:rPr>
              <a:t>Saito, S., &amp; Miyoshi, Y. (2022). </a:t>
            </a:r>
            <a:r>
              <a:rPr lang="en" altLang="ja-JP" sz="1050" b="0" i="0" dirty="0" err="1">
                <a:effectLst/>
              </a:rPr>
              <a:t>Butterflydistribution</a:t>
            </a:r>
            <a:r>
              <a:rPr lang="en" altLang="ja-JP" sz="1050" b="0" i="0" dirty="0">
                <a:effectLst/>
              </a:rPr>
              <a:t> of relativistic </a:t>
            </a:r>
            <a:r>
              <a:rPr lang="en" altLang="ja-JP" sz="1050" b="0" i="0" dirty="0" err="1">
                <a:effectLst/>
              </a:rPr>
              <a:t>electronsdriven</a:t>
            </a:r>
            <a:r>
              <a:rPr lang="en" altLang="ja-JP" sz="1050" b="0" i="0" dirty="0">
                <a:effectLst/>
              </a:rPr>
              <a:t> by parallel propagating </a:t>
            </a:r>
            <a:r>
              <a:rPr lang="en" altLang="ja-JP" sz="1050" b="0" i="0" dirty="0" err="1">
                <a:effectLst/>
              </a:rPr>
              <a:t>lowerband</a:t>
            </a:r>
            <a:r>
              <a:rPr lang="en" altLang="ja-JP" sz="1050" b="0" i="0" dirty="0">
                <a:effectLst/>
              </a:rPr>
              <a:t> whistler chorus waves. </a:t>
            </a:r>
            <a:r>
              <a:rPr lang="en" altLang="ja-JP" sz="1050" b="0" i="0" dirty="0" err="1">
                <a:effectLst/>
              </a:rPr>
              <a:t>GeophysicalResearch</a:t>
            </a:r>
            <a:r>
              <a:rPr lang="en" altLang="ja-JP" sz="1050" b="0" i="0" dirty="0">
                <a:effectLst/>
              </a:rPr>
              <a:t> Letters, 49, e2022GL099605.</a:t>
            </a:r>
            <a:endParaRPr kumimoji="1" lang="ja-JP" altLang="en-US" sz="1050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FDC1E511-36FC-0F79-2596-8B3BCB278388}"/>
              </a:ext>
            </a:extLst>
          </p:cNvPr>
          <p:cNvSpPr txBox="1"/>
          <p:nvPr/>
        </p:nvSpPr>
        <p:spPr>
          <a:xfrm>
            <a:off x="95375" y="2284401"/>
            <a:ext cx="88581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dirty="0"/>
              <a:t>Radial diffusion reduces the flux while the local acceleration by whistler chorus mode waves increases the flux at relatively high pitch angle.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kumimoji="1" lang="en-US" altLang="ja-JP" dirty="0">
                <a:sym typeface="Wingdings" pitchFamily="2" charset="2"/>
              </a:rPr>
              <a:t> Competition between reduction and increase of the flux at relativistic energies.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488819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AA090B9E-840A-2159-9749-7A5E9F5134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E7AA9-CC23-1B40-95CA-084810C3BB54}" type="slidenum">
              <a:rPr kumimoji="1" lang="ja-JP" altLang="en-US" smtClean="0"/>
              <a:t>13</a:t>
            </a:fld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A445725A-28E8-CA7E-25C9-663DBD9320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0378" y="4871502"/>
            <a:ext cx="1479228" cy="1329116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FA82C686-006A-70CC-092D-5C55C1D5BC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9761" y="4871502"/>
            <a:ext cx="1479228" cy="1329116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711D8685-D60A-270A-0052-F3F05B997E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9556" y="4871502"/>
            <a:ext cx="1479228" cy="1329116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F9F60525-B31E-F5C3-BEA5-E173F9E398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1446" y="2004687"/>
            <a:ext cx="1479228" cy="1329116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11F38189-7F51-998E-60FF-FE23861F99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59761" y="2004687"/>
            <a:ext cx="1479228" cy="1329116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3CAEFF14-E0A0-543C-2CF9-E84B1F01E49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58488" y="2004687"/>
            <a:ext cx="1479228" cy="1329116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64F6F75D-128B-AF1B-07FF-E5BF34C4EB6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61446" y="3451745"/>
            <a:ext cx="1479228" cy="1329116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A317A26E-E0E2-8C4D-A843-D9769A8C11E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59761" y="3451745"/>
            <a:ext cx="1479228" cy="1329116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4440B584-0004-556C-97B3-F4F976FD79A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58488" y="3451745"/>
            <a:ext cx="1479228" cy="1329116"/>
          </a:xfrm>
          <a:prstGeom prst="rect">
            <a:avLst/>
          </a:prstGeom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006A28D5-53BB-BCC8-AD95-E34191712EA0}"/>
              </a:ext>
            </a:extLst>
          </p:cNvPr>
          <p:cNvSpPr txBox="1"/>
          <p:nvPr/>
        </p:nvSpPr>
        <p:spPr>
          <a:xfrm>
            <a:off x="153040" y="3962414"/>
            <a:ext cx="10150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/>
              <a:t>L=5.6 – 5.8</a:t>
            </a:r>
            <a:endParaRPr kumimoji="1" lang="ja-JP" altLang="en-US" sz="1400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F5A80135-CF68-505A-2F34-9631DC4C1CCE}"/>
              </a:ext>
            </a:extLst>
          </p:cNvPr>
          <p:cNvSpPr txBox="1"/>
          <p:nvPr/>
        </p:nvSpPr>
        <p:spPr>
          <a:xfrm>
            <a:off x="153039" y="5382171"/>
            <a:ext cx="21804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/>
              <a:t>L=5.0 – 5.2 (Inner L shells)</a:t>
            </a:r>
            <a:endParaRPr kumimoji="1" lang="ja-JP" altLang="en-US" sz="1400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589C3774-6E78-1619-F354-64E603CB24C2}"/>
              </a:ext>
            </a:extLst>
          </p:cNvPr>
          <p:cNvSpPr txBox="1"/>
          <p:nvPr/>
        </p:nvSpPr>
        <p:spPr>
          <a:xfrm>
            <a:off x="153040" y="2515356"/>
            <a:ext cx="21923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/>
              <a:t>L=6.2 – 6.4 (outer L shells)</a:t>
            </a:r>
            <a:endParaRPr kumimoji="1" lang="ja-JP" altLang="en-US" sz="1400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0A277BC6-6A52-364A-5CB5-3C2EBDA2F075}"/>
              </a:ext>
            </a:extLst>
          </p:cNvPr>
          <p:cNvSpPr txBox="1"/>
          <p:nvPr/>
        </p:nvSpPr>
        <p:spPr>
          <a:xfrm>
            <a:off x="3068010" y="1751846"/>
            <a:ext cx="6639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/>
              <a:t>t=0 [s]</a:t>
            </a:r>
            <a:endParaRPr kumimoji="1" lang="ja-JP" altLang="en-US" sz="1400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C94D711E-A934-D9A6-A29C-5337F3705B50}"/>
              </a:ext>
            </a:extLst>
          </p:cNvPr>
          <p:cNvSpPr txBox="1"/>
          <p:nvPr/>
        </p:nvSpPr>
        <p:spPr>
          <a:xfrm>
            <a:off x="4404035" y="1751847"/>
            <a:ext cx="9525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/>
              <a:t>t=3600 [s]</a:t>
            </a:r>
            <a:endParaRPr kumimoji="1" lang="ja-JP" altLang="en-US" sz="1400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98E53AC5-3DA7-AC8D-3B36-F0D1B1C6F918}"/>
              </a:ext>
            </a:extLst>
          </p:cNvPr>
          <p:cNvSpPr txBox="1"/>
          <p:nvPr/>
        </p:nvSpPr>
        <p:spPr>
          <a:xfrm>
            <a:off x="5921849" y="1780839"/>
            <a:ext cx="9525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/>
              <a:t>t=7200 [s]</a:t>
            </a:r>
            <a:endParaRPr kumimoji="1" lang="ja-JP" altLang="en-US" sz="1400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773AA9AC-7470-EFE8-F987-02CD9D71A71B}"/>
              </a:ext>
            </a:extLst>
          </p:cNvPr>
          <p:cNvSpPr txBox="1"/>
          <p:nvPr/>
        </p:nvSpPr>
        <p:spPr>
          <a:xfrm>
            <a:off x="4235956" y="6165885"/>
            <a:ext cx="13268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/>
              <a:t>pitch angle [deg.]</a:t>
            </a:r>
            <a:endParaRPr kumimoji="1" lang="ja-JP" altLang="en-US" sz="1200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A466420F-D595-6E01-B186-C01C33539E3D}"/>
              </a:ext>
            </a:extLst>
          </p:cNvPr>
          <p:cNvSpPr txBox="1"/>
          <p:nvPr/>
        </p:nvSpPr>
        <p:spPr>
          <a:xfrm>
            <a:off x="2718892" y="6145681"/>
            <a:ext cx="13268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/>
              <a:t>pitch angle [deg.]</a:t>
            </a:r>
            <a:endParaRPr kumimoji="1" lang="ja-JP" altLang="en-US" sz="1200"/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8B559480-7C65-ABB0-1995-59D4897FA05A}"/>
              </a:ext>
            </a:extLst>
          </p:cNvPr>
          <p:cNvSpPr txBox="1"/>
          <p:nvPr/>
        </p:nvSpPr>
        <p:spPr>
          <a:xfrm>
            <a:off x="5770599" y="6145681"/>
            <a:ext cx="13268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/>
              <a:t>pitch angle [deg.]</a:t>
            </a:r>
            <a:endParaRPr kumimoji="1" lang="ja-JP" altLang="en-US" sz="1200"/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DA01B502-118F-5169-58EF-A6A96A4122A4}"/>
              </a:ext>
            </a:extLst>
          </p:cNvPr>
          <p:cNvSpPr txBox="1"/>
          <p:nvPr/>
        </p:nvSpPr>
        <p:spPr>
          <a:xfrm rot="16200000">
            <a:off x="2208390" y="2515357"/>
            <a:ext cx="6199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/>
              <a:t>E [eV]</a:t>
            </a:r>
            <a:endParaRPr kumimoji="1" lang="ja-JP" altLang="en-US" sz="1400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42C41785-AB9F-F36D-D178-E46D6F06B1F3}"/>
              </a:ext>
            </a:extLst>
          </p:cNvPr>
          <p:cNvSpPr txBox="1"/>
          <p:nvPr/>
        </p:nvSpPr>
        <p:spPr>
          <a:xfrm rot="16200000">
            <a:off x="2187851" y="3962413"/>
            <a:ext cx="6199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/>
              <a:t>E [eV]</a:t>
            </a:r>
            <a:endParaRPr kumimoji="1" lang="ja-JP" altLang="en-US" sz="1400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32CCA733-D4CC-B2D6-A3E8-962A2129E039}"/>
              </a:ext>
            </a:extLst>
          </p:cNvPr>
          <p:cNvSpPr txBox="1"/>
          <p:nvPr/>
        </p:nvSpPr>
        <p:spPr>
          <a:xfrm rot="16200000">
            <a:off x="2187852" y="5354703"/>
            <a:ext cx="6199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/>
              <a:t>E [eV]</a:t>
            </a:r>
            <a:endParaRPr kumimoji="1" lang="ja-JP" altLang="en-US" sz="1400"/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DAF23164-B6AF-F28B-7CF5-C9E93BA1CE85}"/>
              </a:ext>
            </a:extLst>
          </p:cNvPr>
          <p:cNvSpPr txBox="1"/>
          <p:nvPr/>
        </p:nvSpPr>
        <p:spPr>
          <a:xfrm>
            <a:off x="7256783" y="1780838"/>
            <a:ext cx="18151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/>
              <a:t>NLS model (ON/OFF)</a:t>
            </a:r>
            <a:endParaRPr kumimoji="1" lang="ja-JP" altLang="en-US" sz="1400"/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8E15F2AD-489E-2E1D-8ADF-04F14B9F2495}"/>
              </a:ext>
            </a:extLst>
          </p:cNvPr>
          <p:cNvSpPr txBox="1"/>
          <p:nvPr/>
        </p:nvSpPr>
        <p:spPr>
          <a:xfrm>
            <a:off x="7778698" y="2484578"/>
            <a:ext cx="596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OFF</a:t>
            </a:r>
            <a:endParaRPr kumimoji="1" lang="ja-JP" altLang="en-US"/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6C6623E6-0B6E-21DC-BA80-3F5376C3CD53}"/>
              </a:ext>
            </a:extLst>
          </p:cNvPr>
          <p:cNvSpPr txBox="1"/>
          <p:nvPr/>
        </p:nvSpPr>
        <p:spPr>
          <a:xfrm>
            <a:off x="7778698" y="3900859"/>
            <a:ext cx="5164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ON</a:t>
            </a:r>
            <a:endParaRPr kumimoji="1" lang="ja-JP" altLang="en-US"/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9DAB03D0-3382-8826-C558-BAE79D989F43}"/>
              </a:ext>
            </a:extLst>
          </p:cNvPr>
          <p:cNvSpPr txBox="1"/>
          <p:nvPr/>
        </p:nvSpPr>
        <p:spPr>
          <a:xfrm>
            <a:off x="7738623" y="5351393"/>
            <a:ext cx="596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OFF</a:t>
            </a:r>
            <a:endParaRPr kumimoji="1" lang="ja-JP" altLang="en-US"/>
          </a:p>
        </p:txBody>
      </p:sp>
      <p:cxnSp>
        <p:nvCxnSpPr>
          <p:cNvPr id="36" name="直線コネクタ 35">
            <a:extLst>
              <a:ext uri="{FF2B5EF4-FFF2-40B4-BE49-F238E27FC236}">
                <a16:creationId xmlns:a16="http://schemas.microsoft.com/office/drawing/2014/main" id="{5CCC38E1-72DD-9307-638E-9BD3FDC052E7}"/>
              </a:ext>
            </a:extLst>
          </p:cNvPr>
          <p:cNvCxnSpPr/>
          <p:nvPr/>
        </p:nvCxnSpPr>
        <p:spPr>
          <a:xfrm>
            <a:off x="278674" y="3390782"/>
            <a:ext cx="8656320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直線コネクタ 36">
            <a:extLst>
              <a:ext uri="{FF2B5EF4-FFF2-40B4-BE49-F238E27FC236}">
                <a16:creationId xmlns:a16="http://schemas.microsoft.com/office/drawing/2014/main" id="{4945F61B-7958-AA43-532F-A7212148A680}"/>
              </a:ext>
            </a:extLst>
          </p:cNvPr>
          <p:cNvCxnSpPr/>
          <p:nvPr/>
        </p:nvCxnSpPr>
        <p:spPr>
          <a:xfrm>
            <a:off x="243840" y="4837463"/>
            <a:ext cx="8656320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768F3D3C-3034-8DC5-85DF-33B0A3C49CE7}"/>
              </a:ext>
            </a:extLst>
          </p:cNvPr>
          <p:cNvSpPr txBox="1"/>
          <p:nvPr/>
        </p:nvSpPr>
        <p:spPr>
          <a:xfrm>
            <a:off x="72040" y="797739"/>
            <a:ext cx="899096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sz="1400" dirty="0"/>
              <a:t>Whistler chorus elements generate the butterfly distribution at relativistic energies on L shells between 5.6 and 5.8.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sz="1400" dirty="0"/>
              <a:t>There is no chorus emission on inner and outer L shells, but the radial diffusion can transport the electrons into different L shells with keeping the characteristics of pitch angle distribution.</a:t>
            </a:r>
            <a:endParaRPr kumimoji="1" lang="ja-JP" altLang="en-US" sz="1400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7010BCC2-2DC7-BA1B-9B96-54AB28469B45}"/>
              </a:ext>
            </a:extLst>
          </p:cNvPr>
          <p:cNvSpPr txBox="1"/>
          <p:nvPr/>
        </p:nvSpPr>
        <p:spPr>
          <a:xfrm>
            <a:off x="0" y="321548"/>
            <a:ext cx="83951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Rade3D simulation - Test Run Results – Quasilinear diffusion + Nonlinear scattering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545818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F4FD53CA-DCCB-912E-73F2-6AB59DC74D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E7AA9-CC23-1B40-95CA-084810C3BB54}" type="slidenum">
              <a:rPr kumimoji="1" lang="ja-JP" altLang="en-US" smtClean="0"/>
              <a:t>14</a:t>
            </a:fld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0B6605B8-2F2F-AAA9-62F5-102A9048EE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9874" y="2074816"/>
            <a:ext cx="2208000" cy="1440000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6EC17268-D5C8-11BB-7F2E-23793D90F9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7874" y="2074816"/>
            <a:ext cx="2208000" cy="1440000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843D12C7-63FB-DF15-8290-4C5B83E833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75874" y="2074816"/>
            <a:ext cx="2208000" cy="1440000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024D4BA5-F749-427A-9795-A85D58730706}"/>
              </a:ext>
            </a:extLst>
          </p:cNvPr>
          <p:cNvSpPr txBox="1"/>
          <p:nvPr/>
        </p:nvSpPr>
        <p:spPr>
          <a:xfrm>
            <a:off x="260126" y="2471650"/>
            <a:ext cx="16887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dirty="0"/>
              <a:t>L=6.2 – 6.4 </a:t>
            </a:r>
          </a:p>
          <a:p>
            <a:pPr algn="ctr"/>
            <a:r>
              <a:rPr kumimoji="1" lang="en-US" altLang="ja-JP" dirty="0"/>
              <a:t>(Outer L shells)</a:t>
            </a:r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90A5BE7-F096-F401-B65F-12B9F2845ED4}"/>
              </a:ext>
            </a:extLst>
          </p:cNvPr>
          <p:cNvSpPr txBox="1"/>
          <p:nvPr/>
        </p:nvSpPr>
        <p:spPr>
          <a:xfrm>
            <a:off x="3402604" y="1837508"/>
            <a:ext cx="6639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/>
              <a:t>t=0 [s]</a:t>
            </a:r>
            <a:endParaRPr kumimoji="1" lang="ja-JP" altLang="en-US" sz="140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09555143-90E0-8B43-1CD2-41A4368F808F}"/>
              </a:ext>
            </a:extLst>
          </p:cNvPr>
          <p:cNvSpPr txBox="1"/>
          <p:nvPr/>
        </p:nvSpPr>
        <p:spPr>
          <a:xfrm>
            <a:off x="5262695" y="1837508"/>
            <a:ext cx="9525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/>
              <a:t>t=3600 [s]</a:t>
            </a:r>
            <a:endParaRPr kumimoji="1" lang="ja-JP" altLang="en-US" sz="140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EFD2577A-508C-BC52-A419-7A651BA4D74C}"/>
              </a:ext>
            </a:extLst>
          </p:cNvPr>
          <p:cNvSpPr txBox="1"/>
          <p:nvPr/>
        </p:nvSpPr>
        <p:spPr>
          <a:xfrm>
            <a:off x="7470695" y="1837508"/>
            <a:ext cx="9525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/>
              <a:t>t=7200 [s]</a:t>
            </a:r>
            <a:endParaRPr kumimoji="1" lang="ja-JP" altLang="en-US" sz="1400"/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C052C41E-AA5F-2DF6-603D-9F2D4F1F2C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59874" y="3514816"/>
            <a:ext cx="2208000" cy="1440000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70F544A8-A3B0-B65A-A1F2-29489925478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67874" y="3514816"/>
            <a:ext cx="2208000" cy="1440000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50E402FE-A2A2-FF05-A98A-E110E2E7CBF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75874" y="3514816"/>
            <a:ext cx="2208000" cy="1440000"/>
          </a:xfrm>
          <a:prstGeom prst="rect">
            <a:avLst/>
          </a:prstGeom>
        </p:spPr>
      </p:pic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D7AE2785-B05C-8DBD-7D7A-B38CBD5601F7}"/>
              </a:ext>
            </a:extLst>
          </p:cNvPr>
          <p:cNvSpPr txBox="1"/>
          <p:nvPr/>
        </p:nvSpPr>
        <p:spPr>
          <a:xfrm>
            <a:off x="451684" y="3865484"/>
            <a:ext cx="12474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dirty="0"/>
              <a:t>L=5.6 – 5.8</a:t>
            </a:r>
            <a:endParaRPr kumimoji="1" lang="ja-JP" altLang="en-US"/>
          </a:p>
        </p:txBody>
      </p:sp>
      <p:pic>
        <p:nvPicPr>
          <p:cNvPr id="14" name="図 13">
            <a:extLst>
              <a:ext uri="{FF2B5EF4-FFF2-40B4-BE49-F238E27FC236}">
                <a16:creationId xmlns:a16="http://schemas.microsoft.com/office/drawing/2014/main" id="{FD616647-EF77-C9EF-0C54-77E35E4989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9874" y="4954816"/>
            <a:ext cx="2208000" cy="1440000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1EF40839-23E0-61C1-D234-C0AC12A28F6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67874" y="4954816"/>
            <a:ext cx="2208000" cy="1440000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FC17DE79-F58E-5D67-A504-462B3DD2F85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75874" y="4954816"/>
            <a:ext cx="2208000" cy="1440000"/>
          </a:xfrm>
          <a:prstGeom prst="rect">
            <a:avLst/>
          </a:prstGeom>
        </p:spPr>
      </p:pic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13582FB9-600F-4A84-147E-826CFAA68CB6}"/>
              </a:ext>
            </a:extLst>
          </p:cNvPr>
          <p:cNvSpPr txBox="1"/>
          <p:nvPr/>
        </p:nvSpPr>
        <p:spPr>
          <a:xfrm>
            <a:off x="260126" y="5351650"/>
            <a:ext cx="16305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dirty="0"/>
              <a:t>L=5.0 – 5.2 </a:t>
            </a:r>
          </a:p>
          <a:p>
            <a:pPr algn="ctr"/>
            <a:r>
              <a:rPr kumimoji="1" lang="en-US" altLang="ja-JP" dirty="0"/>
              <a:t>(Inner L shells)</a:t>
            </a:r>
            <a:endParaRPr kumimoji="1" lang="ja-JP" altLang="en-US"/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E572246E-B085-0E90-653F-DF0D539BEA8F}"/>
              </a:ext>
            </a:extLst>
          </p:cNvPr>
          <p:cNvSpPr txBox="1"/>
          <p:nvPr/>
        </p:nvSpPr>
        <p:spPr>
          <a:xfrm>
            <a:off x="8235995" y="1586830"/>
            <a:ext cx="9080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&gt;2 MeV</a:t>
            </a:r>
            <a:endParaRPr kumimoji="1" lang="ja-JP" altLang="en-US"/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D6003199-7EC4-DBE2-75A7-22F91C5CE67D}"/>
              </a:ext>
            </a:extLst>
          </p:cNvPr>
          <p:cNvSpPr txBox="1"/>
          <p:nvPr/>
        </p:nvSpPr>
        <p:spPr>
          <a:xfrm>
            <a:off x="111857" y="877128"/>
            <a:ext cx="877201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sz="1400" dirty="0"/>
              <a:t>Butterfly pitch angle distributions are seen in both outer and inner L shells at energies higher than 2 MeV.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sz="1400" dirty="0"/>
              <a:t>The distribution appears on L shells where there is no wave-particle interactions.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sz="1400" dirty="0"/>
              <a:t>The distribution might be transported from different L shells where the whistler chorus emissions occur.</a:t>
            </a:r>
            <a:endParaRPr kumimoji="1" lang="ja-JP" altLang="en-US" sz="1400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67DFDD73-3540-CF52-A68A-436459274887}"/>
              </a:ext>
            </a:extLst>
          </p:cNvPr>
          <p:cNvSpPr txBox="1"/>
          <p:nvPr/>
        </p:nvSpPr>
        <p:spPr>
          <a:xfrm>
            <a:off x="0" y="321548"/>
            <a:ext cx="83951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Rade3D simulation - Test Run Results – Quasilinear diffusion + Nonlinear scattering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255612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EE29ED-421A-A6EA-D585-B09F5539EA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5380C234-B6D9-8EE8-F7F5-1B6DF16E26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E7AA9-CC23-1B40-95CA-084810C3BB54}" type="slidenum">
              <a:rPr kumimoji="1" lang="ja-JP" altLang="en-US" smtClean="0"/>
              <a:t>15</a:t>
            </a:fld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9926B62-9AFA-D03F-C716-D43A848173FC}"/>
              </a:ext>
            </a:extLst>
          </p:cNvPr>
          <p:cNvSpPr txBox="1"/>
          <p:nvPr/>
        </p:nvSpPr>
        <p:spPr>
          <a:xfrm>
            <a:off x="0" y="321548"/>
            <a:ext cx="11451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Summary</a:t>
            </a:r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C544E31-EFE0-1016-43A5-33E5CE151A35}"/>
              </a:ext>
            </a:extLst>
          </p:cNvPr>
          <p:cNvSpPr txBox="1"/>
          <p:nvPr/>
        </p:nvSpPr>
        <p:spPr>
          <a:xfrm>
            <a:off x="140049" y="960998"/>
            <a:ext cx="8863901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dirty="0"/>
              <a:t>We developed the nonlinear local scattering model for whistler chorus mode waves.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kumimoji="1" lang="en-US" altLang="ja-JP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dirty="0"/>
              <a:t>The model also applies the quasilinear radial diffusion model to each test-particle.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kumimoji="1" lang="en-US" altLang="ja-JP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dirty="0"/>
              <a:t>The preliminary results show the flux variation that we expect.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kumimoji="1" lang="en-US" altLang="ja-JP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dirty="0"/>
              <a:t>Characteristics of the butterfly distribution can be transported into the inner and outer L shells.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kumimoji="1" lang="en-US" altLang="ja-JP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dirty="0"/>
              <a:t>Future works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kumimoji="1" lang="en-US" altLang="ja-JP" dirty="0"/>
              <a:t>Define how to inject the particles at the low energy boundary.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kumimoji="1" lang="en-US" altLang="ja-JP" dirty="0"/>
              <a:t>Apply an empirical model for temporal and spatial distribution of whistler chorus waves as a function of </a:t>
            </a:r>
            <a:r>
              <a:rPr kumimoji="1" lang="en-US" altLang="ja-JP" dirty="0" err="1"/>
              <a:t>Kp</a:t>
            </a:r>
            <a:r>
              <a:rPr kumimoji="1" lang="en-US" altLang="ja-JP" dirty="0"/>
              <a:t>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kumimoji="1" lang="en-US" altLang="ja-JP" dirty="0"/>
              <a:t>Apply an observed flux distributions as an initial condition and compare with the temporal variation of observed flux.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kumimoji="1" lang="en-US" altLang="ja-JP" dirty="0"/>
              <a:t>Verification of the butterfly formation outside the wave generation region.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kumimoji="1" lang="en-US" altLang="ja-JP" dirty="0"/>
              <a:t>Apply data observed by RMS which Himawari-10 is equipped with. </a:t>
            </a:r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4253E48C-8EB8-DDB4-D2AD-31E71C44A42D}"/>
              </a:ext>
            </a:extLst>
          </p:cNvPr>
          <p:cNvSpPr txBox="1"/>
          <p:nvPr/>
        </p:nvSpPr>
        <p:spPr>
          <a:xfrm>
            <a:off x="572561" y="5819816"/>
            <a:ext cx="77363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/>
              <a:t>RMS: Radiation Monitors for Space weather, Himawari-10: Japan’s meteorological satellite on GEO.</a:t>
            </a:r>
            <a:endParaRPr kumimoji="1" lang="ja-JP" altLang="en-US" sz="1400"/>
          </a:p>
        </p:txBody>
      </p:sp>
    </p:spTree>
    <p:extLst>
      <p:ext uri="{BB962C8B-B14F-4D97-AF65-F5344CB8AC3E}">
        <p14:creationId xmlns:p14="http://schemas.microsoft.com/office/powerpoint/2010/main" val="30320633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979D3F-30B8-9E35-7682-F98240A401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A7F66412-6303-125F-4B7A-01199DB49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E7AA9-CC23-1B40-95CA-084810C3BB54}" type="slidenum">
              <a:rPr kumimoji="1" lang="ja-JP" altLang="en-US" smtClean="0"/>
              <a:t>1</a:t>
            </a:fld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CED6FA9-5F14-0C44-4268-D6E1415475E2}"/>
              </a:ext>
            </a:extLst>
          </p:cNvPr>
          <p:cNvSpPr txBox="1"/>
          <p:nvPr/>
        </p:nvSpPr>
        <p:spPr>
          <a:xfrm>
            <a:off x="0" y="321548"/>
            <a:ext cx="13760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Background</a:t>
            </a:r>
            <a:endParaRPr kumimoji="1" lang="ja-JP" altLang="en-US"/>
          </a:p>
        </p:txBody>
      </p:sp>
      <p:sp>
        <p:nvSpPr>
          <p:cNvPr id="4" name="タイトル 3">
            <a:extLst>
              <a:ext uri="{FF2B5EF4-FFF2-40B4-BE49-F238E27FC236}">
                <a16:creationId xmlns:a16="http://schemas.microsoft.com/office/drawing/2014/main" id="{2CAABB10-91A6-3A46-46EC-5452DEC41D14}"/>
              </a:ext>
            </a:extLst>
          </p:cNvPr>
          <p:cNvSpPr txBox="1">
            <a:spLocks/>
          </p:cNvSpPr>
          <p:nvPr/>
        </p:nvSpPr>
        <p:spPr>
          <a:xfrm>
            <a:off x="-1926" y="903808"/>
            <a:ext cx="8773786" cy="35729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altLang="ja-JP" sz="1800" dirty="0"/>
              <a:t>Several processes are coupled each other in the actual radiation belt dynamics.</a:t>
            </a:r>
            <a:endParaRPr lang="ja-JP" altLang="en-US" sz="180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551649C9-EA72-850E-9832-CDB06B2C1AFE}"/>
              </a:ext>
            </a:extLst>
          </p:cNvPr>
          <p:cNvSpPr txBox="1"/>
          <p:nvPr/>
        </p:nvSpPr>
        <p:spPr>
          <a:xfrm>
            <a:off x="162063" y="2674975"/>
            <a:ext cx="846707" cy="369332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Global</a:t>
            </a:r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DC2C8A3E-1EF3-75A1-F609-E9F223190438}"/>
              </a:ext>
            </a:extLst>
          </p:cNvPr>
          <p:cNvSpPr txBox="1"/>
          <p:nvPr/>
        </p:nvSpPr>
        <p:spPr>
          <a:xfrm>
            <a:off x="162063" y="4065962"/>
            <a:ext cx="730521" cy="369332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Local</a:t>
            </a:r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97D290CD-A7DE-6969-0760-A88ECD55104E}"/>
              </a:ext>
            </a:extLst>
          </p:cNvPr>
          <p:cNvSpPr txBox="1"/>
          <p:nvPr/>
        </p:nvSpPr>
        <p:spPr>
          <a:xfrm>
            <a:off x="1576798" y="4065419"/>
            <a:ext cx="2690929" cy="369332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Wave-particle interaction</a:t>
            </a:r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00E0A4DC-A06D-25D4-F10F-775BE8E7F51C}"/>
              </a:ext>
            </a:extLst>
          </p:cNvPr>
          <p:cNvSpPr txBox="1"/>
          <p:nvPr/>
        </p:nvSpPr>
        <p:spPr>
          <a:xfrm>
            <a:off x="1576798" y="2171312"/>
            <a:ext cx="2723887" cy="369332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Radial diffusion/transport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AEDDCB56-190D-0B76-2512-81BBFD5B0F33}"/>
              </a:ext>
            </a:extLst>
          </p:cNvPr>
          <p:cNvSpPr txBox="1"/>
          <p:nvPr/>
        </p:nvSpPr>
        <p:spPr>
          <a:xfrm>
            <a:off x="8388359" y="2005100"/>
            <a:ext cx="671979" cy="3693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Acc.</a:t>
            </a:r>
            <a:endParaRPr kumimoji="1" lang="ja-JP" altLang="en-US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48BF07F-F2F9-D259-20DD-AC02453F8C5A}"/>
              </a:ext>
            </a:extLst>
          </p:cNvPr>
          <p:cNvSpPr txBox="1"/>
          <p:nvPr/>
        </p:nvSpPr>
        <p:spPr>
          <a:xfrm>
            <a:off x="4661390" y="2003979"/>
            <a:ext cx="2770374" cy="369332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Inward diffusion/transport</a:t>
            </a:r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FB0F1934-A668-47AE-5A0E-5E0D81A8D279}"/>
              </a:ext>
            </a:extLst>
          </p:cNvPr>
          <p:cNvSpPr txBox="1"/>
          <p:nvPr/>
        </p:nvSpPr>
        <p:spPr>
          <a:xfrm>
            <a:off x="6753745" y="4536814"/>
            <a:ext cx="723275" cy="369332"/>
          </a:xfrm>
          <a:prstGeom prst="rect">
            <a:avLst/>
          </a:prstGeom>
          <a:noFill/>
          <a:ln w="38100">
            <a:solidFill>
              <a:schemeClr val="accent5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Loss</a:t>
            </a:r>
            <a:endParaRPr kumimoji="1" lang="ja-JP" altLang="en-US" b="1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89B79EFE-5684-FA2E-C9AE-AB296E701476}"/>
              </a:ext>
            </a:extLst>
          </p:cNvPr>
          <p:cNvSpPr txBox="1"/>
          <p:nvPr/>
        </p:nvSpPr>
        <p:spPr>
          <a:xfrm>
            <a:off x="2576844" y="2674975"/>
            <a:ext cx="684803" cy="369332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MPS</a:t>
            </a:r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09DD3766-A75A-804B-1D99-2F4ABDC99A2C}"/>
              </a:ext>
            </a:extLst>
          </p:cNvPr>
          <p:cNvSpPr txBox="1"/>
          <p:nvPr/>
        </p:nvSpPr>
        <p:spPr>
          <a:xfrm>
            <a:off x="1576798" y="3170895"/>
            <a:ext cx="1646605" cy="369332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Drift loss cone</a:t>
            </a:r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FBE0B7FC-D4F9-DA85-5DDF-6ACE1C09C064}"/>
              </a:ext>
            </a:extLst>
          </p:cNvPr>
          <p:cNvSpPr txBox="1"/>
          <p:nvPr/>
        </p:nvSpPr>
        <p:spPr>
          <a:xfrm>
            <a:off x="6058907" y="1334021"/>
            <a:ext cx="7409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b="1" dirty="0">
                <a:latin typeface="Arial" panose="020B0604020202020204" pitchFamily="34" charset="0"/>
                <a:cs typeface="Arial" panose="020B0604020202020204" pitchFamily="34" charset="0"/>
              </a:rPr>
              <a:t>Action</a:t>
            </a:r>
            <a:endParaRPr kumimoji="1" lang="ja-JP" altLang="en-US" sz="1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55C202E5-2B5F-04D3-01D0-AF82753C19E7}"/>
              </a:ext>
            </a:extLst>
          </p:cNvPr>
          <p:cNvSpPr txBox="1"/>
          <p:nvPr/>
        </p:nvSpPr>
        <p:spPr>
          <a:xfrm>
            <a:off x="8266755" y="1357255"/>
            <a:ext cx="8306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b="1" dirty="0"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endParaRPr kumimoji="1" lang="ja-JP" altLang="en-US" sz="1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2C84BEFC-019D-207A-C1DA-55B45D409ACE}"/>
              </a:ext>
            </a:extLst>
          </p:cNvPr>
          <p:cNvSpPr txBox="1"/>
          <p:nvPr/>
        </p:nvSpPr>
        <p:spPr>
          <a:xfrm>
            <a:off x="2782416" y="1395436"/>
            <a:ext cx="8819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b="1" dirty="0"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endParaRPr kumimoji="1" lang="ja-JP" altLang="en-US" sz="1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BA7FD3E9-52B4-54B6-DB87-DD5693C33F7F}"/>
              </a:ext>
            </a:extLst>
          </p:cNvPr>
          <p:cNvSpPr txBox="1"/>
          <p:nvPr/>
        </p:nvSpPr>
        <p:spPr>
          <a:xfrm>
            <a:off x="-1926" y="1405267"/>
            <a:ext cx="19186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b="1" dirty="0">
                <a:latin typeface="Arial" panose="020B0604020202020204" pitchFamily="34" charset="0"/>
                <a:cs typeface="Arial" panose="020B0604020202020204" pitchFamily="34" charset="0"/>
              </a:rPr>
              <a:t>Type of spatial scale</a:t>
            </a:r>
            <a:endParaRPr kumimoji="1" lang="ja-JP" altLang="en-US" sz="1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1117AD34-0232-5751-FE0A-1F5B3618D62A}"/>
              </a:ext>
            </a:extLst>
          </p:cNvPr>
          <p:cNvSpPr txBox="1"/>
          <p:nvPr/>
        </p:nvSpPr>
        <p:spPr>
          <a:xfrm>
            <a:off x="4661390" y="4536814"/>
            <a:ext cx="1800493" cy="369332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Local scattering</a:t>
            </a:r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2" name="直線コネクタ 21">
            <a:extLst>
              <a:ext uri="{FF2B5EF4-FFF2-40B4-BE49-F238E27FC236}">
                <a16:creationId xmlns:a16="http://schemas.microsoft.com/office/drawing/2014/main" id="{5F53A38E-F7A3-FAD4-09E8-49F77D0EDA35}"/>
              </a:ext>
            </a:extLst>
          </p:cNvPr>
          <p:cNvCxnSpPr>
            <a:stCxn id="5" idx="3"/>
            <a:endCxn id="8" idx="1"/>
          </p:cNvCxnSpPr>
          <p:nvPr/>
        </p:nvCxnSpPr>
        <p:spPr>
          <a:xfrm flipV="1">
            <a:off x="1008770" y="2355978"/>
            <a:ext cx="568028" cy="50366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直線コネクタ 22">
            <a:extLst>
              <a:ext uri="{FF2B5EF4-FFF2-40B4-BE49-F238E27FC236}">
                <a16:creationId xmlns:a16="http://schemas.microsoft.com/office/drawing/2014/main" id="{B5BC2C5F-F0B3-35E8-354A-0C20330F0EEE}"/>
              </a:ext>
            </a:extLst>
          </p:cNvPr>
          <p:cNvCxnSpPr>
            <a:cxnSpLocks/>
            <a:stCxn id="5" idx="3"/>
            <a:endCxn id="13" idx="1"/>
          </p:cNvCxnSpPr>
          <p:nvPr/>
        </p:nvCxnSpPr>
        <p:spPr>
          <a:xfrm>
            <a:off x="1008770" y="2859641"/>
            <a:ext cx="156807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直線コネクタ 23">
            <a:extLst>
              <a:ext uri="{FF2B5EF4-FFF2-40B4-BE49-F238E27FC236}">
                <a16:creationId xmlns:a16="http://schemas.microsoft.com/office/drawing/2014/main" id="{0AFEF542-0E9E-45F7-946C-D4E9B9E2ECF4}"/>
              </a:ext>
            </a:extLst>
          </p:cNvPr>
          <p:cNvCxnSpPr>
            <a:cxnSpLocks/>
            <a:stCxn id="5" idx="3"/>
            <a:endCxn id="15" idx="1"/>
          </p:cNvCxnSpPr>
          <p:nvPr/>
        </p:nvCxnSpPr>
        <p:spPr>
          <a:xfrm>
            <a:off x="1008770" y="2859641"/>
            <a:ext cx="568028" cy="49592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直線コネクタ 24">
            <a:extLst>
              <a:ext uri="{FF2B5EF4-FFF2-40B4-BE49-F238E27FC236}">
                <a16:creationId xmlns:a16="http://schemas.microsoft.com/office/drawing/2014/main" id="{601EB727-D950-FB94-3E05-C184C4297201}"/>
              </a:ext>
            </a:extLst>
          </p:cNvPr>
          <p:cNvCxnSpPr>
            <a:cxnSpLocks/>
            <a:stCxn id="6" idx="3"/>
            <a:endCxn id="7" idx="1"/>
          </p:cNvCxnSpPr>
          <p:nvPr/>
        </p:nvCxnSpPr>
        <p:spPr>
          <a:xfrm flipV="1">
            <a:off x="892584" y="4250085"/>
            <a:ext cx="684214" cy="54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直線コネクタ 25">
            <a:extLst>
              <a:ext uri="{FF2B5EF4-FFF2-40B4-BE49-F238E27FC236}">
                <a16:creationId xmlns:a16="http://schemas.microsoft.com/office/drawing/2014/main" id="{A4650439-44F9-F60D-05EB-3AE258990ECD}"/>
              </a:ext>
            </a:extLst>
          </p:cNvPr>
          <p:cNvCxnSpPr>
            <a:cxnSpLocks/>
            <a:stCxn id="8" idx="3"/>
            <a:endCxn id="10" idx="1"/>
          </p:cNvCxnSpPr>
          <p:nvPr/>
        </p:nvCxnSpPr>
        <p:spPr>
          <a:xfrm flipV="1">
            <a:off x="4300685" y="2188645"/>
            <a:ext cx="360705" cy="16733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直線コネクタ 26">
            <a:extLst>
              <a:ext uri="{FF2B5EF4-FFF2-40B4-BE49-F238E27FC236}">
                <a16:creationId xmlns:a16="http://schemas.microsoft.com/office/drawing/2014/main" id="{7BB053E4-0011-E327-822E-832563A69797}"/>
              </a:ext>
            </a:extLst>
          </p:cNvPr>
          <p:cNvCxnSpPr>
            <a:cxnSpLocks/>
            <a:stCxn id="8" idx="3"/>
            <a:endCxn id="12" idx="1"/>
          </p:cNvCxnSpPr>
          <p:nvPr/>
        </p:nvCxnSpPr>
        <p:spPr>
          <a:xfrm>
            <a:off x="4300685" y="2355978"/>
            <a:ext cx="367008" cy="50840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直線コネクタ 27">
            <a:extLst>
              <a:ext uri="{FF2B5EF4-FFF2-40B4-BE49-F238E27FC236}">
                <a16:creationId xmlns:a16="http://schemas.microsoft.com/office/drawing/2014/main" id="{4B98DC59-F612-3FBD-31B2-F67335A3A0D0}"/>
              </a:ext>
            </a:extLst>
          </p:cNvPr>
          <p:cNvCxnSpPr>
            <a:cxnSpLocks/>
            <a:stCxn id="13" idx="3"/>
            <a:endCxn id="14" idx="1"/>
          </p:cNvCxnSpPr>
          <p:nvPr/>
        </p:nvCxnSpPr>
        <p:spPr>
          <a:xfrm>
            <a:off x="3261647" y="2859641"/>
            <a:ext cx="1399743" cy="68048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直線コネクタ 28">
            <a:extLst>
              <a:ext uri="{FF2B5EF4-FFF2-40B4-BE49-F238E27FC236}">
                <a16:creationId xmlns:a16="http://schemas.microsoft.com/office/drawing/2014/main" id="{6DDF34ED-8B59-08FD-6EAA-FD3AED408A0F}"/>
              </a:ext>
            </a:extLst>
          </p:cNvPr>
          <p:cNvCxnSpPr>
            <a:cxnSpLocks/>
            <a:stCxn id="15" idx="3"/>
            <a:endCxn id="16" idx="1"/>
          </p:cNvCxnSpPr>
          <p:nvPr/>
        </p:nvCxnSpPr>
        <p:spPr>
          <a:xfrm>
            <a:off x="3223403" y="3355561"/>
            <a:ext cx="1442046" cy="86030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直線コネクタ 29">
            <a:extLst>
              <a:ext uri="{FF2B5EF4-FFF2-40B4-BE49-F238E27FC236}">
                <a16:creationId xmlns:a16="http://schemas.microsoft.com/office/drawing/2014/main" id="{08054F9C-6B4A-F50C-D0A1-D4C7B4FCD704}"/>
              </a:ext>
            </a:extLst>
          </p:cNvPr>
          <p:cNvCxnSpPr>
            <a:cxnSpLocks/>
            <a:stCxn id="7" idx="3"/>
            <a:endCxn id="16" idx="1"/>
          </p:cNvCxnSpPr>
          <p:nvPr/>
        </p:nvCxnSpPr>
        <p:spPr>
          <a:xfrm flipV="1">
            <a:off x="4267727" y="4215865"/>
            <a:ext cx="397722" cy="3422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直線コネクタ 30">
            <a:extLst>
              <a:ext uri="{FF2B5EF4-FFF2-40B4-BE49-F238E27FC236}">
                <a16:creationId xmlns:a16="http://schemas.microsoft.com/office/drawing/2014/main" id="{A4E28086-5074-6B40-6366-DABF3B108F4E}"/>
              </a:ext>
            </a:extLst>
          </p:cNvPr>
          <p:cNvCxnSpPr>
            <a:cxnSpLocks/>
            <a:stCxn id="7" idx="3"/>
            <a:endCxn id="21" idx="1"/>
          </p:cNvCxnSpPr>
          <p:nvPr/>
        </p:nvCxnSpPr>
        <p:spPr>
          <a:xfrm>
            <a:off x="4267727" y="4250085"/>
            <a:ext cx="393663" cy="47139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直線コネクタ 31">
            <a:extLst>
              <a:ext uri="{FF2B5EF4-FFF2-40B4-BE49-F238E27FC236}">
                <a16:creationId xmlns:a16="http://schemas.microsoft.com/office/drawing/2014/main" id="{5E493906-869F-1146-CCD7-0B3006550E84}"/>
              </a:ext>
            </a:extLst>
          </p:cNvPr>
          <p:cNvCxnSpPr>
            <a:cxnSpLocks/>
            <a:stCxn id="10" idx="3"/>
            <a:endCxn id="9" idx="1"/>
          </p:cNvCxnSpPr>
          <p:nvPr/>
        </p:nvCxnSpPr>
        <p:spPr>
          <a:xfrm>
            <a:off x="7431764" y="2188645"/>
            <a:ext cx="956595" cy="112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直線コネクタ 32">
            <a:extLst>
              <a:ext uri="{FF2B5EF4-FFF2-40B4-BE49-F238E27FC236}">
                <a16:creationId xmlns:a16="http://schemas.microsoft.com/office/drawing/2014/main" id="{FA9825B0-AB6D-7903-505A-F8A464666DC7}"/>
              </a:ext>
            </a:extLst>
          </p:cNvPr>
          <p:cNvCxnSpPr>
            <a:cxnSpLocks/>
            <a:stCxn id="12" idx="3"/>
            <a:endCxn id="70" idx="1"/>
          </p:cNvCxnSpPr>
          <p:nvPr/>
        </p:nvCxnSpPr>
        <p:spPr>
          <a:xfrm flipV="1">
            <a:off x="7625169" y="2863682"/>
            <a:ext cx="754405" cy="703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直線コネクタ 33">
            <a:extLst>
              <a:ext uri="{FF2B5EF4-FFF2-40B4-BE49-F238E27FC236}">
                <a16:creationId xmlns:a16="http://schemas.microsoft.com/office/drawing/2014/main" id="{802D80B6-4B9D-EF07-0873-D8E55DBD6AAD}"/>
              </a:ext>
            </a:extLst>
          </p:cNvPr>
          <p:cNvCxnSpPr>
            <a:cxnSpLocks/>
            <a:stCxn id="14" idx="3"/>
            <a:endCxn id="64" idx="1"/>
          </p:cNvCxnSpPr>
          <p:nvPr/>
        </p:nvCxnSpPr>
        <p:spPr>
          <a:xfrm>
            <a:off x="8013590" y="3540125"/>
            <a:ext cx="370377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直線コネクタ 34">
            <a:extLst>
              <a:ext uri="{FF2B5EF4-FFF2-40B4-BE49-F238E27FC236}">
                <a16:creationId xmlns:a16="http://schemas.microsoft.com/office/drawing/2014/main" id="{4E9B8017-3BB7-453E-0F24-0C6BC3167114}"/>
              </a:ext>
            </a:extLst>
          </p:cNvPr>
          <p:cNvCxnSpPr>
            <a:cxnSpLocks/>
            <a:stCxn id="16" idx="3"/>
            <a:endCxn id="62" idx="1"/>
          </p:cNvCxnSpPr>
          <p:nvPr/>
        </p:nvCxnSpPr>
        <p:spPr>
          <a:xfrm>
            <a:off x="8222833" y="4215865"/>
            <a:ext cx="156742" cy="1711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直線コネクタ 35">
            <a:extLst>
              <a:ext uri="{FF2B5EF4-FFF2-40B4-BE49-F238E27FC236}">
                <a16:creationId xmlns:a16="http://schemas.microsoft.com/office/drawing/2014/main" id="{BB57BAF7-8E43-659F-81C0-18D6EB35D9A9}"/>
              </a:ext>
            </a:extLst>
          </p:cNvPr>
          <p:cNvCxnSpPr>
            <a:cxnSpLocks/>
            <a:stCxn id="21" idx="3"/>
            <a:endCxn id="67" idx="1"/>
          </p:cNvCxnSpPr>
          <p:nvPr/>
        </p:nvCxnSpPr>
        <p:spPr>
          <a:xfrm>
            <a:off x="6461883" y="4721480"/>
            <a:ext cx="291259" cy="50116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直線コネクタ 36">
            <a:extLst>
              <a:ext uri="{FF2B5EF4-FFF2-40B4-BE49-F238E27FC236}">
                <a16:creationId xmlns:a16="http://schemas.microsoft.com/office/drawing/2014/main" id="{634FA320-9B4B-9826-E816-92831A436DA8}"/>
              </a:ext>
            </a:extLst>
          </p:cNvPr>
          <p:cNvCxnSpPr>
            <a:cxnSpLocks/>
            <a:stCxn id="21" idx="3"/>
            <a:endCxn id="11" idx="1"/>
          </p:cNvCxnSpPr>
          <p:nvPr/>
        </p:nvCxnSpPr>
        <p:spPr>
          <a:xfrm>
            <a:off x="6461883" y="4721480"/>
            <a:ext cx="291862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直線コネクタ 37">
            <a:extLst>
              <a:ext uri="{FF2B5EF4-FFF2-40B4-BE49-F238E27FC236}">
                <a16:creationId xmlns:a16="http://schemas.microsoft.com/office/drawing/2014/main" id="{7FA6E4C3-7806-0D86-D73A-6441B4144BC5}"/>
              </a:ext>
            </a:extLst>
          </p:cNvPr>
          <p:cNvCxnSpPr>
            <a:cxnSpLocks/>
          </p:cNvCxnSpPr>
          <p:nvPr/>
        </p:nvCxnSpPr>
        <p:spPr>
          <a:xfrm>
            <a:off x="73572" y="1732622"/>
            <a:ext cx="8986766" cy="0"/>
          </a:xfrm>
          <a:prstGeom prst="line">
            <a:avLst/>
          </a:prstGeom>
          <a:ln w="38100">
            <a:solidFill>
              <a:schemeClr val="bg2">
                <a:lumMod val="50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097AB9FF-912C-016E-59DF-379D603E9A5C}"/>
              </a:ext>
            </a:extLst>
          </p:cNvPr>
          <p:cNvSpPr txBox="1"/>
          <p:nvPr/>
        </p:nvSpPr>
        <p:spPr>
          <a:xfrm>
            <a:off x="0" y="5155673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important issue: </a:t>
            </a:r>
          </a:p>
          <a:p>
            <a:r>
              <a:rPr kumimoji="1" lang="en-US" altLang="ja-JP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Coupling of global and local processes (Cross-scale coupling in space and time) </a:t>
            </a:r>
            <a:endParaRPr kumimoji="1" lang="ja-JP" altLang="en-US" b="1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7D356B72-6FAD-1919-28B0-F7D8F0311FD7}"/>
              </a:ext>
            </a:extLst>
          </p:cNvPr>
          <p:cNvSpPr txBox="1"/>
          <p:nvPr/>
        </p:nvSpPr>
        <p:spPr>
          <a:xfrm>
            <a:off x="0" y="5723624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Generally, the calculation of the WPI needs a large amount of calculation resources. </a:t>
            </a:r>
          </a:p>
          <a:p>
            <a:pPr algn="ctr"/>
            <a:r>
              <a:rPr kumimoji="1" lang="en-US" altLang="ja-JP" dirty="0">
                <a:solidFill>
                  <a:srgbClr val="090AFF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 The key issue is to reduce the calculation cost of the WPI process.</a:t>
            </a:r>
            <a:endParaRPr kumimoji="1" lang="ja-JP" altLang="en-US">
              <a:solidFill>
                <a:srgbClr val="090A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34DADF77-111A-3B77-DE20-42F29DA1EDD3}"/>
              </a:ext>
            </a:extLst>
          </p:cNvPr>
          <p:cNvSpPr txBox="1"/>
          <p:nvPr/>
        </p:nvSpPr>
        <p:spPr>
          <a:xfrm>
            <a:off x="4667693" y="2679719"/>
            <a:ext cx="2957476" cy="369332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Outward diffusion/transport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F076EDFC-C908-4A9D-0203-BED9BE7D491F}"/>
              </a:ext>
            </a:extLst>
          </p:cNvPr>
          <p:cNvSpPr txBox="1"/>
          <p:nvPr/>
        </p:nvSpPr>
        <p:spPr>
          <a:xfrm>
            <a:off x="4661390" y="3355459"/>
            <a:ext cx="3352200" cy="369332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Escape to interplanetary space</a:t>
            </a:r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2E3E25FA-360C-F930-6576-B0C01B1E861A}"/>
              </a:ext>
            </a:extLst>
          </p:cNvPr>
          <p:cNvSpPr txBox="1"/>
          <p:nvPr/>
        </p:nvSpPr>
        <p:spPr>
          <a:xfrm>
            <a:off x="4665449" y="4031199"/>
            <a:ext cx="3557384" cy="369332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Precipitation into the atmosphere</a:t>
            </a:r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B5A10A90-909A-6089-0639-68A949D19876}"/>
              </a:ext>
            </a:extLst>
          </p:cNvPr>
          <p:cNvSpPr txBox="1"/>
          <p:nvPr/>
        </p:nvSpPr>
        <p:spPr>
          <a:xfrm>
            <a:off x="8379575" y="4048309"/>
            <a:ext cx="723275" cy="369332"/>
          </a:xfrm>
          <a:prstGeom prst="rect">
            <a:avLst/>
          </a:prstGeom>
          <a:noFill/>
          <a:ln w="38100">
            <a:solidFill>
              <a:schemeClr val="accent5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Loss</a:t>
            </a:r>
            <a:endParaRPr kumimoji="1" lang="ja-JP" altLang="en-US" b="1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テキスト ボックス 63">
            <a:extLst>
              <a:ext uri="{FF2B5EF4-FFF2-40B4-BE49-F238E27FC236}">
                <a16:creationId xmlns:a16="http://schemas.microsoft.com/office/drawing/2014/main" id="{6D5F036A-F07F-B2C5-1C0E-4D0B568F3052}"/>
              </a:ext>
            </a:extLst>
          </p:cNvPr>
          <p:cNvSpPr txBox="1"/>
          <p:nvPr/>
        </p:nvSpPr>
        <p:spPr>
          <a:xfrm>
            <a:off x="8383967" y="3355459"/>
            <a:ext cx="723275" cy="369332"/>
          </a:xfrm>
          <a:prstGeom prst="rect">
            <a:avLst/>
          </a:prstGeom>
          <a:noFill/>
          <a:ln w="38100">
            <a:solidFill>
              <a:schemeClr val="accent5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Loss</a:t>
            </a:r>
            <a:endParaRPr kumimoji="1" lang="ja-JP" altLang="en-US" b="1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テキスト ボックス 66">
            <a:extLst>
              <a:ext uri="{FF2B5EF4-FFF2-40B4-BE49-F238E27FC236}">
                <a16:creationId xmlns:a16="http://schemas.microsoft.com/office/drawing/2014/main" id="{62432A89-C809-0D6B-47D3-21BADCAA4C4C}"/>
              </a:ext>
            </a:extLst>
          </p:cNvPr>
          <p:cNvSpPr txBox="1"/>
          <p:nvPr/>
        </p:nvSpPr>
        <p:spPr>
          <a:xfrm>
            <a:off x="6753142" y="5037979"/>
            <a:ext cx="671979" cy="3693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Acc.</a:t>
            </a:r>
            <a:endParaRPr kumimoji="1" lang="ja-JP" altLang="en-US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テキスト ボックス 69">
            <a:extLst>
              <a:ext uri="{FF2B5EF4-FFF2-40B4-BE49-F238E27FC236}">
                <a16:creationId xmlns:a16="http://schemas.microsoft.com/office/drawing/2014/main" id="{3C36B078-C12F-A4BA-11A1-AB753198ADB0}"/>
              </a:ext>
            </a:extLst>
          </p:cNvPr>
          <p:cNvSpPr txBox="1"/>
          <p:nvPr/>
        </p:nvSpPr>
        <p:spPr>
          <a:xfrm>
            <a:off x="8379574" y="2679016"/>
            <a:ext cx="723275" cy="369332"/>
          </a:xfrm>
          <a:prstGeom prst="rect">
            <a:avLst/>
          </a:prstGeom>
          <a:noFill/>
          <a:ln w="38100">
            <a:solidFill>
              <a:schemeClr val="accent5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Loss</a:t>
            </a:r>
            <a:endParaRPr kumimoji="1" lang="ja-JP" altLang="en-US" b="1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06069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54BE96-BC7A-E99C-24E8-A2334AF894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7697F165-753F-1AD9-0FF4-645ABC3F0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E7AA9-CC23-1B40-95CA-084810C3BB54}" type="slidenum">
              <a:rPr kumimoji="1" lang="ja-JP" altLang="en-US" smtClean="0"/>
              <a:t>2</a:t>
            </a:fld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444B250B-ADBE-FFD9-88A6-23600F701717}"/>
              </a:ext>
            </a:extLst>
          </p:cNvPr>
          <p:cNvSpPr txBox="1"/>
          <p:nvPr/>
        </p:nvSpPr>
        <p:spPr>
          <a:xfrm>
            <a:off x="0" y="321548"/>
            <a:ext cx="40874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Nonlinear Local Scattering (NLS) model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ED6B9249-31E7-65E0-DC0C-808585BCBC0F}"/>
              </a:ext>
            </a:extLst>
          </p:cNvPr>
          <p:cNvSpPr txBox="1"/>
          <p:nvPr/>
        </p:nvSpPr>
        <p:spPr>
          <a:xfrm>
            <a:off x="214172" y="773239"/>
            <a:ext cx="8415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We use probabilistic transfer tables to reduce the calculation cost for the scattering.</a:t>
            </a:r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B9D3C3AA-D610-4B01-7F93-E31AE4349C00}"/>
              </a:ext>
            </a:extLst>
          </p:cNvPr>
          <p:cNvSpPr txBox="1"/>
          <p:nvPr/>
        </p:nvSpPr>
        <p:spPr>
          <a:xfrm>
            <a:off x="97405" y="1228661"/>
            <a:ext cx="32112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u="sng" dirty="0"/>
              <a:t>What is the probabilistic transfer table?</a:t>
            </a:r>
            <a:endParaRPr kumimoji="1" lang="ja-JP" altLang="en-US" sz="1400" u="sng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2A7E4664-1FF0-CC98-A2CB-8988A5D2F2A0}"/>
              </a:ext>
            </a:extLst>
          </p:cNvPr>
          <p:cNvSpPr txBox="1"/>
          <p:nvPr/>
        </p:nvSpPr>
        <p:spPr>
          <a:xfrm>
            <a:off x="213196" y="2295894"/>
            <a:ext cx="1996829" cy="307777"/>
          </a:xfrm>
          <a:prstGeom prst="rect">
            <a:avLst/>
          </a:prstGeom>
          <a:noFill/>
          <a:ln w="25400">
            <a:solidFill>
              <a:schemeClr val="bg2">
                <a:lumMod val="2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1400" dirty="0"/>
              <a:t>electron with E and </a:t>
            </a:r>
            <a:r>
              <a:rPr kumimoji="1" lang="en-US" altLang="ja-JP" sz="1400" dirty="0" err="1">
                <a:latin typeface="Symbol" pitchFamily="2" charset="2"/>
              </a:rPr>
              <a:t>a</a:t>
            </a:r>
            <a:r>
              <a:rPr kumimoji="1" lang="en-US" altLang="ja-JP" sz="1400" baseline="-25000" dirty="0" err="1"/>
              <a:t>eq</a:t>
            </a:r>
            <a:endParaRPr kumimoji="1" lang="ja-JP" altLang="en-US" sz="140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D9606592-BD2F-E14B-2AFC-390398FE8E8B}"/>
              </a:ext>
            </a:extLst>
          </p:cNvPr>
          <p:cNvSpPr txBox="1"/>
          <p:nvPr/>
        </p:nvSpPr>
        <p:spPr>
          <a:xfrm>
            <a:off x="2498368" y="2107381"/>
            <a:ext cx="3964480" cy="684803"/>
          </a:xfrm>
          <a:prstGeom prst="rect">
            <a:avLst/>
          </a:prstGeom>
          <a:noFill/>
          <a:ln w="25400">
            <a:solidFill>
              <a:srgbClr val="C0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400" dirty="0"/>
              <a:t>Scattering by a chorus wave interaction</a:t>
            </a:r>
          </a:p>
          <a:p>
            <a:pPr algn="ctr"/>
            <a:r>
              <a:rPr kumimoji="1" lang="en-US" altLang="ja-JP" sz="1400" dirty="0"/>
              <a:t>(L, N, and </a:t>
            </a:r>
            <a:r>
              <a:rPr kumimoji="1" lang="en-US" altLang="ja-JP" sz="1400" b="1" i="1" dirty="0"/>
              <a:t>W</a:t>
            </a:r>
            <a:r>
              <a:rPr kumimoji="1" lang="en-US" altLang="ja-JP" sz="1400" dirty="0"/>
              <a:t>)</a:t>
            </a:r>
          </a:p>
          <a:p>
            <a:pPr algn="ctr"/>
            <a:r>
              <a:rPr kumimoji="1" lang="en-US" altLang="ja-JP" sz="1050" b="1" i="1" dirty="0"/>
              <a:t>W</a:t>
            </a:r>
            <a:r>
              <a:rPr kumimoji="1" lang="en-US" altLang="ja-JP" sz="1050" dirty="0"/>
              <a:t>: wave parameters (</a:t>
            </a:r>
            <a:r>
              <a:rPr kumimoji="1" lang="en-US" altLang="ja-JP" sz="1050" dirty="0" err="1"/>
              <a:t>B</a:t>
            </a:r>
            <a:r>
              <a:rPr kumimoji="1" lang="en-US" altLang="ja-JP" sz="1050" baseline="-25000" dirty="0" err="1"/>
              <a:t>w</a:t>
            </a:r>
            <a:r>
              <a:rPr kumimoji="1" lang="en-US" altLang="ja-JP" sz="1050" dirty="0"/>
              <a:t>, f, propagation latitudes, and etc.) )</a:t>
            </a:r>
            <a:endParaRPr kumimoji="1" lang="ja-JP" altLang="en-US" sz="105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7C1EE65F-F8EB-D096-7CFF-06D37D7278C8}"/>
                  </a:ext>
                </a:extLst>
              </p:cNvPr>
              <p:cNvSpPr txBox="1"/>
              <p:nvPr/>
            </p:nvSpPr>
            <p:spPr>
              <a:xfrm>
                <a:off x="6727371" y="2241135"/>
                <a:ext cx="1986954" cy="417294"/>
              </a:xfrm>
              <a:prstGeom prst="rect">
                <a:avLst/>
              </a:prstGeom>
              <a:noFill/>
              <a:ln w="25400">
                <a:solidFill>
                  <a:schemeClr val="bg2">
                    <a:lumMod val="25000"/>
                  </a:schemeClr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𝑝</m:t>
                      </m:r>
                      <m:sSub>
                        <m:sSub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kumimoji="1" lang="en-US" altLang="ja-JP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1" lang="en-US" altLang="ja-JP" b="0" i="1" smtClean="0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p>
                                  <m:r>
                                    <a:rPr kumimoji="1" lang="en-US" altLang="ja-JP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Sup>
                                <m:sSubSupPr>
                                  <m:ctrlPr>
                                    <a:rPr kumimoji="1" lang="en-US" altLang="ja-JP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kumimoji="1" lang="en-US" altLang="ja-JP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kumimoji="1" lang="en-US" altLang="ja-JP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𝑒𝑞</m:t>
                                  </m:r>
                                </m:sub>
                                <m:sup>
                                  <m:r>
                                    <a:rPr kumimoji="1" lang="en-US" altLang="ja-JP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bSup>
                            </m:e>
                          </m:d>
                        </m:e>
                        <m:sub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kumimoji="1" lang="en-US" altLang="ja-JP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𝑒𝑞</m:t>
                              </m:r>
                            </m:sub>
                          </m:sSub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𝑊</m:t>
                          </m:r>
                        </m:sub>
                      </m:sSub>
                    </m:oMath>
                  </m:oMathPara>
                </a14:m>
                <a:endParaRPr kumimoji="1" lang="ja-JP" altLang="en-US"/>
              </a:p>
            </p:txBody>
          </p:sp>
        </mc:Choice>
        <mc:Fallback xmlns="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7C1EE65F-F8EB-D096-7CFF-06D37D7278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7371" y="2241135"/>
                <a:ext cx="1986954" cy="417294"/>
              </a:xfrm>
              <a:prstGeom prst="rect">
                <a:avLst/>
              </a:prstGeom>
              <a:blipFill>
                <a:blip r:embed="rId3"/>
                <a:stretch>
                  <a:fillRect l="-1875" b="-11111"/>
                </a:stretch>
              </a:blipFill>
              <a:ln w="25400">
                <a:solidFill>
                  <a:schemeClr val="bg2">
                    <a:lumMod val="25000"/>
                  </a:schemeClr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2671BD99-2EA6-99E0-EFB2-B01021551AEA}"/>
              </a:ext>
            </a:extLst>
          </p:cNvPr>
          <p:cNvSpPr txBox="1"/>
          <p:nvPr/>
        </p:nvSpPr>
        <p:spPr>
          <a:xfrm>
            <a:off x="6595109" y="1930279"/>
            <a:ext cx="22245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/>
              <a:t>Probabilistic transfer table</a:t>
            </a:r>
            <a:endParaRPr kumimoji="1" lang="ja-JP" altLang="en-US" sz="1400"/>
          </a:p>
        </p:txBody>
      </p:sp>
      <p:cxnSp>
        <p:nvCxnSpPr>
          <p:cNvPr id="14" name="直線矢印コネクタ 13">
            <a:extLst>
              <a:ext uri="{FF2B5EF4-FFF2-40B4-BE49-F238E27FC236}">
                <a16:creationId xmlns:a16="http://schemas.microsoft.com/office/drawing/2014/main" id="{DF23CF80-549B-BF04-4676-1106F595BED2}"/>
              </a:ext>
            </a:extLst>
          </p:cNvPr>
          <p:cNvCxnSpPr>
            <a:stCxn id="8" idx="3"/>
            <a:endCxn id="9" idx="1"/>
          </p:cNvCxnSpPr>
          <p:nvPr/>
        </p:nvCxnSpPr>
        <p:spPr>
          <a:xfrm>
            <a:off x="2210025" y="2449783"/>
            <a:ext cx="288343" cy="0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直線矢印コネクタ 14">
            <a:extLst>
              <a:ext uri="{FF2B5EF4-FFF2-40B4-BE49-F238E27FC236}">
                <a16:creationId xmlns:a16="http://schemas.microsoft.com/office/drawing/2014/main" id="{700AED05-3C2B-6AE3-E6D2-CD1C6A5B29B0}"/>
              </a:ext>
            </a:extLst>
          </p:cNvPr>
          <p:cNvCxnSpPr>
            <a:cxnSpLocks/>
            <a:stCxn id="9" idx="3"/>
            <a:endCxn id="11" idx="1"/>
          </p:cNvCxnSpPr>
          <p:nvPr/>
        </p:nvCxnSpPr>
        <p:spPr>
          <a:xfrm flipV="1">
            <a:off x="6462848" y="2449782"/>
            <a:ext cx="264523" cy="1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09A8F3FC-B38B-2782-EF54-F61D9D01BE0D}"/>
              </a:ext>
            </a:extLst>
          </p:cNvPr>
          <p:cNvSpPr txBox="1"/>
          <p:nvPr/>
        </p:nvSpPr>
        <p:spPr>
          <a:xfrm>
            <a:off x="3257859" y="4618297"/>
            <a:ext cx="2564484" cy="523220"/>
          </a:xfrm>
          <a:prstGeom prst="rect">
            <a:avLst/>
          </a:prstGeom>
          <a:noFill/>
          <a:ln w="25400">
            <a:solidFill>
              <a:srgbClr val="C00000"/>
            </a:solidFill>
            <a:prstDash val="sysDash"/>
          </a:ln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400" dirty="0"/>
              <a:t>Test-particle simulation (RBW) </a:t>
            </a:r>
          </a:p>
          <a:p>
            <a:pPr algn="ctr"/>
            <a:r>
              <a:rPr kumimoji="1" lang="en-US" altLang="ja-JP" sz="1400" dirty="0"/>
              <a:t>with L, N, and </a:t>
            </a:r>
            <a:r>
              <a:rPr kumimoji="1" lang="en-US" altLang="ja-JP" sz="1400" b="1" i="1" dirty="0"/>
              <a:t>W</a:t>
            </a:r>
            <a:endParaRPr kumimoji="1" lang="ja-JP" altLang="en-US" sz="1400" b="1" i="1"/>
          </a:p>
        </p:txBody>
      </p:sp>
      <p:pic>
        <p:nvPicPr>
          <p:cNvPr id="20" name="図 19">
            <a:extLst>
              <a:ext uri="{FF2B5EF4-FFF2-40B4-BE49-F238E27FC236}">
                <a16:creationId xmlns:a16="http://schemas.microsoft.com/office/drawing/2014/main" id="{ADE0BECC-F5CC-25AC-2959-16A42CA1E26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34021" r="33180"/>
          <a:stretch/>
        </p:blipFill>
        <p:spPr>
          <a:xfrm>
            <a:off x="6722835" y="4203674"/>
            <a:ext cx="2113052" cy="2093792"/>
          </a:xfrm>
          <a:prstGeom prst="rect">
            <a:avLst/>
          </a:prstGeom>
        </p:spPr>
      </p:pic>
      <p:pic>
        <p:nvPicPr>
          <p:cNvPr id="22" name="図 21">
            <a:extLst>
              <a:ext uri="{FF2B5EF4-FFF2-40B4-BE49-F238E27FC236}">
                <a16:creationId xmlns:a16="http://schemas.microsoft.com/office/drawing/2014/main" id="{9988BC28-3657-6536-7D36-D04DF8274DE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27" r="66974"/>
          <a:stretch/>
        </p:blipFill>
        <p:spPr>
          <a:xfrm>
            <a:off x="282735" y="4190351"/>
            <a:ext cx="2113052" cy="2093792"/>
          </a:xfrm>
          <a:prstGeom prst="rect">
            <a:avLst/>
          </a:prstGeom>
        </p:spPr>
      </p:pic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355ECFF5-D8D0-BF30-6CAF-4B9D0C60A7D2}"/>
              </a:ext>
            </a:extLst>
          </p:cNvPr>
          <p:cNvSpPr txBox="1"/>
          <p:nvPr/>
        </p:nvSpPr>
        <p:spPr>
          <a:xfrm>
            <a:off x="2803058" y="5237247"/>
            <a:ext cx="3792051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None/>
            </a:pPr>
            <a:r>
              <a:rPr kumimoji="1" lang="en-US" altLang="ja-JP" sz="1050" dirty="0"/>
              <a:t>RBW simulation: </a:t>
            </a:r>
          </a:p>
          <a:p>
            <a:pPr algn="l">
              <a:buNone/>
            </a:pPr>
            <a:r>
              <a:rPr lang="en" altLang="ja-JP" sz="1050" b="0" i="0" dirty="0">
                <a:effectLst/>
              </a:rPr>
              <a:t>Saito, S., Y. Miyoshi, and K. Seki (2012), Relativistic electron microbursts associated with whistler chorus rising tone</a:t>
            </a:r>
            <a:r>
              <a:rPr lang="en" altLang="ja-JP" sz="1050" dirty="0">
                <a:ea typeface="Hiragino Kaku Gothic ProN" panose="020B0300000000000000" pitchFamily="34" charset="-128"/>
              </a:rPr>
              <a:t> </a:t>
            </a:r>
            <a:r>
              <a:rPr lang="en" altLang="ja-JP" sz="1050" b="0" i="0" dirty="0">
                <a:effectLst/>
              </a:rPr>
              <a:t>elements: GEMSIS-RBW simulations, J. </a:t>
            </a:r>
            <a:r>
              <a:rPr lang="en" altLang="ja-JP" sz="1050" b="0" i="0" dirty="0" err="1">
                <a:effectLst/>
              </a:rPr>
              <a:t>Geophys</a:t>
            </a:r>
            <a:r>
              <a:rPr lang="en" altLang="ja-JP" sz="1050" b="0" i="0" dirty="0">
                <a:effectLst/>
              </a:rPr>
              <a:t>. Res., 117, A10206, doi:10.1029/2012JA018020.</a:t>
            </a:r>
            <a:endParaRPr kumimoji="1" lang="ja-JP" altLang="en-US" sz="1050"/>
          </a:p>
        </p:txBody>
      </p:sp>
      <p:cxnSp>
        <p:nvCxnSpPr>
          <p:cNvPr id="25" name="直線矢印コネクタ 24">
            <a:extLst>
              <a:ext uri="{FF2B5EF4-FFF2-40B4-BE49-F238E27FC236}">
                <a16:creationId xmlns:a16="http://schemas.microsoft.com/office/drawing/2014/main" id="{C860D21D-A589-C44A-9DE8-3FE3E86EF1DF}"/>
              </a:ext>
            </a:extLst>
          </p:cNvPr>
          <p:cNvCxnSpPr>
            <a:cxnSpLocks/>
            <a:stCxn id="22" idx="3"/>
            <a:endCxn id="19" idx="1"/>
          </p:cNvCxnSpPr>
          <p:nvPr/>
        </p:nvCxnSpPr>
        <p:spPr>
          <a:xfrm flipV="1">
            <a:off x="2395787" y="4879907"/>
            <a:ext cx="862072" cy="357340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直線矢印コネクタ 27">
            <a:extLst>
              <a:ext uri="{FF2B5EF4-FFF2-40B4-BE49-F238E27FC236}">
                <a16:creationId xmlns:a16="http://schemas.microsoft.com/office/drawing/2014/main" id="{1D1A83B9-5603-213F-683A-CD782BC4F46E}"/>
              </a:ext>
            </a:extLst>
          </p:cNvPr>
          <p:cNvCxnSpPr>
            <a:cxnSpLocks/>
            <a:stCxn id="19" idx="3"/>
            <a:endCxn id="20" idx="1"/>
          </p:cNvCxnSpPr>
          <p:nvPr/>
        </p:nvCxnSpPr>
        <p:spPr>
          <a:xfrm>
            <a:off x="5822343" y="4879907"/>
            <a:ext cx="900492" cy="370663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675AA989-3591-8BB0-21D6-7061BE6633D8}"/>
              </a:ext>
            </a:extLst>
          </p:cNvPr>
          <p:cNvSpPr txBox="1"/>
          <p:nvPr/>
        </p:nvSpPr>
        <p:spPr>
          <a:xfrm>
            <a:off x="6664322" y="3810453"/>
            <a:ext cx="21130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/>
              <a:t>Probabilistic distribution after the scattering: </a:t>
            </a:r>
            <a:r>
              <a:rPr kumimoji="1" lang="en-US" altLang="ja-JP" sz="1400" i="1" dirty="0"/>
              <a:t>p</a:t>
            </a:r>
            <a:endParaRPr kumimoji="1" lang="ja-JP" altLang="en-US" sz="1400" i="1"/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A509A398-E381-A0C0-9F30-459A87B7C296}"/>
              </a:ext>
            </a:extLst>
          </p:cNvPr>
          <p:cNvSpPr txBox="1"/>
          <p:nvPr/>
        </p:nvSpPr>
        <p:spPr>
          <a:xfrm rot="16200000">
            <a:off x="-45048" y="5074991"/>
            <a:ext cx="51648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50" dirty="0"/>
              <a:t>E [eV]</a:t>
            </a:r>
            <a:endParaRPr kumimoji="1" lang="ja-JP" altLang="en-US" sz="1050"/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4CD2C8CD-27BF-21C7-C736-C4870ABAF8DA}"/>
              </a:ext>
            </a:extLst>
          </p:cNvPr>
          <p:cNvSpPr txBox="1"/>
          <p:nvPr/>
        </p:nvSpPr>
        <p:spPr>
          <a:xfrm>
            <a:off x="976821" y="6170508"/>
            <a:ext cx="72487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50" dirty="0" err="1">
                <a:latin typeface="Symbol" pitchFamily="2" charset="2"/>
              </a:rPr>
              <a:t>a</a:t>
            </a:r>
            <a:r>
              <a:rPr kumimoji="1" lang="en-US" altLang="ja-JP" sz="1050" baseline="-25000" dirty="0" err="1"/>
              <a:t>eq</a:t>
            </a:r>
            <a:r>
              <a:rPr kumimoji="1" lang="en-US" altLang="ja-JP" sz="1050" dirty="0"/>
              <a:t> [deg.]</a:t>
            </a:r>
            <a:endParaRPr kumimoji="1" lang="ja-JP" altLang="en-US" sz="1050"/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8B40D33D-4567-7064-413B-267529246A72}"/>
              </a:ext>
            </a:extLst>
          </p:cNvPr>
          <p:cNvSpPr txBox="1"/>
          <p:nvPr/>
        </p:nvSpPr>
        <p:spPr>
          <a:xfrm rot="16200000">
            <a:off x="6433818" y="4649411"/>
            <a:ext cx="44114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50" dirty="0"/>
              <a:t> [eV]</a:t>
            </a:r>
            <a:endParaRPr kumimoji="1" lang="ja-JP" altLang="en-US" sz="1050"/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F70FE84F-F4D9-D816-1AED-4BAB620D7C68}"/>
              </a:ext>
            </a:extLst>
          </p:cNvPr>
          <p:cNvSpPr txBox="1"/>
          <p:nvPr/>
        </p:nvSpPr>
        <p:spPr>
          <a:xfrm>
            <a:off x="7625043" y="6180475"/>
            <a:ext cx="54213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50" dirty="0"/>
              <a:t> [deg.]</a:t>
            </a:r>
            <a:endParaRPr kumimoji="1" lang="ja-JP" altLang="en-US" sz="105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E691E726-FB29-054A-3969-B6ADC93E9F5A}"/>
                  </a:ext>
                </a:extLst>
              </p:cNvPr>
              <p:cNvSpPr txBox="1"/>
              <p:nvPr/>
            </p:nvSpPr>
            <p:spPr>
              <a:xfrm>
                <a:off x="7185396" y="6170508"/>
                <a:ext cx="820782" cy="2664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1" lang="en-US" altLang="ja-JP" sz="105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ja-JP" sz="105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kumimoji="1" lang="en-US" altLang="ja-JP" sz="105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𝑒𝑞</m:t>
                          </m:r>
                        </m:sub>
                        <m:sup>
                          <m:r>
                            <a:rPr kumimoji="1" lang="en-US" altLang="ja-JP" sz="105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ja-JP" altLang="en-US" sz="1050"/>
              </a:p>
            </p:txBody>
          </p:sp>
        </mc:Choice>
        <mc:Fallback xmlns=""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E691E726-FB29-054A-3969-B6ADC93E9F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5396" y="6170508"/>
                <a:ext cx="820782" cy="2664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テキスト ボックス 39">
                <a:extLst>
                  <a:ext uri="{FF2B5EF4-FFF2-40B4-BE49-F238E27FC236}">
                    <a16:creationId xmlns:a16="http://schemas.microsoft.com/office/drawing/2014/main" id="{D7E3F8E5-7034-6F98-8FDF-2D3D47F375D2}"/>
                  </a:ext>
                </a:extLst>
              </p:cNvPr>
              <p:cNvSpPr txBox="1"/>
              <p:nvPr/>
            </p:nvSpPr>
            <p:spPr>
              <a:xfrm rot="16200000">
                <a:off x="6523941" y="4840648"/>
                <a:ext cx="280763" cy="25391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ja-JP" sz="105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105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p>
                          <m:r>
                            <a:rPr kumimoji="1" lang="en-US" altLang="ja-JP" sz="105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ja-JP" altLang="en-US" sz="1050"/>
              </a:p>
            </p:txBody>
          </p:sp>
        </mc:Choice>
        <mc:Fallback xmlns="">
          <p:sp>
            <p:nvSpPr>
              <p:cNvPr id="40" name="テキスト ボックス 39">
                <a:extLst>
                  <a:ext uri="{FF2B5EF4-FFF2-40B4-BE49-F238E27FC236}">
                    <a16:creationId xmlns:a16="http://schemas.microsoft.com/office/drawing/2014/main" id="{D7E3F8E5-7034-6F98-8FDF-2D3D47F375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6523941" y="4840648"/>
                <a:ext cx="280763" cy="25391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42466BE3-D788-7733-0CF9-7995B06D6323}"/>
              </a:ext>
            </a:extLst>
          </p:cNvPr>
          <p:cNvSpPr txBox="1"/>
          <p:nvPr/>
        </p:nvSpPr>
        <p:spPr>
          <a:xfrm>
            <a:off x="521630" y="4488187"/>
            <a:ext cx="1548174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50" dirty="0"/>
              <a:t>Electrons are uniformly distributed along the field line.</a:t>
            </a:r>
            <a:endParaRPr kumimoji="1" lang="ja-JP" altLang="en-US" sz="1050"/>
          </a:p>
        </p:txBody>
      </p:sp>
      <p:sp>
        <p:nvSpPr>
          <p:cNvPr id="47" name="円/楕円 46">
            <a:extLst>
              <a:ext uri="{FF2B5EF4-FFF2-40B4-BE49-F238E27FC236}">
                <a16:creationId xmlns:a16="http://schemas.microsoft.com/office/drawing/2014/main" id="{06C0FB71-1C4F-4677-824C-F7785813D6CD}"/>
              </a:ext>
            </a:extLst>
          </p:cNvPr>
          <p:cNvSpPr/>
          <p:nvPr/>
        </p:nvSpPr>
        <p:spPr>
          <a:xfrm>
            <a:off x="1365387" y="5311532"/>
            <a:ext cx="210866" cy="210866"/>
          </a:xfrm>
          <a:prstGeom prst="ellipse">
            <a:avLst/>
          </a:prstGeom>
          <a:noFill/>
          <a:ln w="127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48" name="直線矢印コネクタ 47">
            <a:extLst>
              <a:ext uri="{FF2B5EF4-FFF2-40B4-BE49-F238E27FC236}">
                <a16:creationId xmlns:a16="http://schemas.microsoft.com/office/drawing/2014/main" id="{F61A114D-354C-D352-CFDF-77E268B718C9}"/>
              </a:ext>
            </a:extLst>
          </p:cNvPr>
          <p:cNvCxnSpPr>
            <a:cxnSpLocks/>
            <a:endCxn id="47" idx="1"/>
          </p:cNvCxnSpPr>
          <p:nvPr/>
        </p:nvCxnSpPr>
        <p:spPr>
          <a:xfrm>
            <a:off x="1208747" y="4904688"/>
            <a:ext cx="187521" cy="43772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F6214FEF-D286-E0CF-D747-7E595794E131}"/>
              </a:ext>
            </a:extLst>
          </p:cNvPr>
          <p:cNvSpPr txBox="1"/>
          <p:nvPr/>
        </p:nvSpPr>
        <p:spPr>
          <a:xfrm>
            <a:off x="726753" y="3987078"/>
            <a:ext cx="12250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/>
              <a:t>Set E and </a:t>
            </a:r>
            <a:r>
              <a:rPr kumimoji="1" lang="en-US" altLang="ja-JP" sz="1400" dirty="0" err="1">
                <a:latin typeface="Symbol" pitchFamily="2" charset="2"/>
              </a:rPr>
              <a:t>a</a:t>
            </a:r>
            <a:r>
              <a:rPr kumimoji="1" lang="en-US" altLang="ja-JP" sz="1400" baseline="-25000" dirty="0" err="1"/>
              <a:t>eq</a:t>
            </a:r>
            <a:r>
              <a:rPr kumimoji="1" lang="en-US" altLang="ja-JP" sz="1400" dirty="0"/>
              <a:t> </a:t>
            </a:r>
            <a:endParaRPr kumimoji="1" lang="ja-JP" altLang="en-US" sz="140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8AED8EE-8140-9C54-4A8F-C8BDA209FF69}"/>
              </a:ext>
            </a:extLst>
          </p:cNvPr>
          <p:cNvSpPr txBox="1"/>
          <p:nvPr/>
        </p:nvSpPr>
        <p:spPr>
          <a:xfrm>
            <a:off x="115270" y="2931408"/>
            <a:ext cx="893579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/>
              <a:t>When the electron interacts with </a:t>
            </a:r>
            <a:r>
              <a:rPr kumimoji="1" lang="en-US" altLang="ja-JP" sz="1400" b="1" i="1" dirty="0"/>
              <a:t>W</a:t>
            </a:r>
            <a:r>
              <a:rPr kumimoji="1" lang="en-US" altLang="ja-JP" sz="1400" dirty="0"/>
              <a:t>, the energy  and the equatorial pitch angle changes to different energy and equatorial pitch angle.</a:t>
            </a:r>
          </a:p>
          <a:p>
            <a:r>
              <a:rPr kumimoji="1" lang="en-US" altLang="ja-JP" sz="1400" dirty="0"/>
              <a:t>The changes of each </a:t>
            </a:r>
            <a:r>
              <a:rPr kumimoji="1" lang="en-US" altLang="ja-JP" sz="1400" b="1" i="1" dirty="0"/>
              <a:t>W</a:t>
            </a:r>
            <a:r>
              <a:rPr kumimoji="1" lang="en-US" altLang="ja-JP" sz="1400" dirty="0"/>
              <a:t> are probabilistic, we calculate the table </a:t>
            </a:r>
            <a:r>
              <a:rPr kumimoji="1" lang="en-US" altLang="ja-JP" sz="1400" i="1" dirty="0"/>
              <a:t>p</a:t>
            </a:r>
            <a:r>
              <a:rPr kumimoji="1" lang="en-US" altLang="ja-JP" sz="1400" dirty="0"/>
              <a:t> as the changes from monochromatic E and </a:t>
            </a:r>
            <a:r>
              <a:rPr kumimoji="1" lang="en-US" altLang="ja-JP" sz="1400" dirty="0" err="1">
                <a:latin typeface="Symbol" pitchFamily="2" charset="2"/>
              </a:rPr>
              <a:t>a</a:t>
            </a:r>
            <a:r>
              <a:rPr kumimoji="1" lang="en-US" altLang="ja-JP" sz="1400" baseline="-25000" dirty="0" err="1"/>
              <a:t>eq</a:t>
            </a:r>
            <a:r>
              <a:rPr kumimoji="1" lang="en-US" altLang="ja-JP" sz="1400" dirty="0"/>
              <a:t>, by using test-particle simulations that solve equation of motion during the interaction. </a:t>
            </a:r>
            <a:endParaRPr kumimoji="1" lang="ja-JP" altLang="en-US" sz="140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B7E1EAE1-32ED-632E-B2F4-6AFE50F1F4D2}"/>
              </a:ext>
            </a:extLst>
          </p:cNvPr>
          <p:cNvSpPr txBox="1"/>
          <p:nvPr/>
        </p:nvSpPr>
        <p:spPr>
          <a:xfrm>
            <a:off x="117570" y="1477002"/>
            <a:ext cx="89357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/>
              <a:t>The transfer table can update an energy E and an equatorial pitch angle </a:t>
            </a:r>
            <a:r>
              <a:rPr kumimoji="1" lang="en-US" altLang="ja-JP" sz="1400" dirty="0" err="1">
                <a:latin typeface="Symbol" pitchFamily="2" charset="2"/>
              </a:rPr>
              <a:t>a</a:t>
            </a:r>
            <a:r>
              <a:rPr kumimoji="1" lang="en-US" altLang="ja-JP" sz="1400" baseline="-25000" dirty="0" err="1"/>
              <a:t>eq</a:t>
            </a:r>
            <a:r>
              <a:rPr kumimoji="1" lang="en-US" altLang="ja-JP" sz="1400" dirty="0"/>
              <a:t> of an electron bouncing along a field line on L with the background density N through the scattering of the electron by a wave </a:t>
            </a:r>
            <a:r>
              <a:rPr kumimoji="1" lang="en-US" altLang="ja-JP" sz="1400" b="1" i="1" dirty="0"/>
              <a:t>W</a:t>
            </a:r>
            <a:r>
              <a:rPr kumimoji="1" lang="en-US" altLang="ja-JP" sz="1400" dirty="0"/>
              <a:t>.  </a:t>
            </a:r>
            <a:endParaRPr kumimoji="1" lang="ja-JP" altLang="en-US" sz="1400"/>
          </a:p>
        </p:txBody>
      </p:sp>
    </p:spTree>
    <p:extLst>
      <p:ext uri="{BB962C8B-B14F-4D97-AF65-F5344CB8AC3E}">
        <p14:creationId xmlns:p14="http://schemas.microsoft.com/office/powerpoint/2010/main" val="24879713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2E786550-BC4A-26A8-15C8-54589A0640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E7AA9-CC23-1B40-95CA-084810C3BB54}" type="slidenum">
              <a:rPr kumimoji="1" lang="ja-JP" altLang="en-US" smtClean="0"/>
              <a:t>3</a:t>
            </a:fld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B2E5B525-E92E-975B-DA52-28C3D29CA9E7}"/>
              </a:ext>
            </a:extLst>
          </p:cNvPr>
          <p:cNvSpPr txBox="1"/>
          <p:nvPr/>
        </p:nvSpPr>
        <p:spPr>
          <a:xfrm>
            <a:off x="0" y="321548"/>
            <a:ext cx="40874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Nonlinear Local Scattering (NLS) model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D2F9FAF-4D4A-A720-62CA-7A3B4CB9E433}"/>
              </a:ext>
            </a:extLst>
          </p:cNvPr>
          <p:cNvSpPr txBox="1"/>
          <p:nvPr/>
        </p:nvSpPr>
        <p:spPr>
          <a:xfrm>
            <a:off x="5280599" y="1893716"/>
            <a:ext cx="36260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600" dirty="0">
                <a:cs typeface="Arial" panose="020B0604020202020204" pitchFamily="34" charset="0"/>
              </a:rPr>
              <a:t>Chorus element model</a:t>
            </a:r>
          </a:p>
          <a:p>
            <a:pPr algn="ctr"/>
            <a:r>
              <a:rPr kumimoji="1" lang="en-US" altLang="ja-JP" sz="1600" dirty="0">
                <a:cs typeface="Arial" panose="020B0604020202020204" pitchFamily="34" charset="0"/>
              </a:rPr>
              <a:t>(Parallel propagating LBC chorus)</a:t>
            </a:r>
            <a:endParaRPr kumimoji="1" lang="ja-JP" altLang="en-US" sz="1600">
              <a:cs typeface="Arial" panose="020B0604020202020204" pitchFamily="34" charset="0"/>
            </a:endParaRPr>
          </a:p>
        </p:txBody>
      </p: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80A0CA52-8EC3-F4C6-F9E8-CB3D8863EB04}"/>
              </a:ext>
            </a:extLst>
          </p:cNvPr>
          <p:cNvCxnSpPr/>
          <p:nvPr/>
        </p:nvCxnSpPr>
        <p:spPr>
          <a:xfrm>
            <a:off x="6510892" y="2625348"/>
            <a:ext cx="0" cy="203754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直線コネクタ 5">
            <a:extLst>
              <a:ext uri="{FF2B5EF4-FFF2-40B4-BE49-F238E27FC236}">
                <a16:creationId xmlns:a16="http://schemas.microsoft.com/office/drawing/2014/main" id="{2EE51E6A-7356-79F1-F87F-BD674C584BF9}"/>
              </a:ext>
            </a:extLst>
          </p:cNvPr>
          <p:cNvCxnSpPr>
            <a:cxnSpLocks/>
          </p:cNvCxnSpPr>
          <p:nvPr/>
        </p:nvCxnSpPr>
        <p:spPr>
          <a:xfrm flipH="1">
            <a:off x="5794367" y="4384364"/>
            <a:ext cx="278079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61A594B1-0325-6380-6C3E-A904A7828091}"/>
              </a:ext>
            </a:extLst>
          </p:cNvPr>
          <p:cNvCxnSpPr/>
          <p:nvPr/>
        </p:nvCxnSpPr>
        <p:spPr>
          <a:xfrm flipH="1">
            <a:off x="6653989" y="2870872"/>
            <a:ext cx="1061545" cy="1145628"/>
          </a:xfrm>
          <a:prstGeom prst="line">
            <a:avLst/>
          </a:prstGeom>
          <a:ln w="6350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直線矢印コネクタ 7">
            <a:extLst>
              <a:ext uri="{FF2B5EF4-FFF2-40B4-BE49-F238E27FC236}">
                <a16:creationId xmlns:a16="http://schemas.microsoft.com/office/drawing/2014/main" id="{A430B1A6-227D-12C1-21E4-DF8A62306065}"/>
              </a:ext>
            </a:extLst>
          </p:cNvPr>
          <p:cNvCxnSpPr/>
          <p:nvPr/>
        </p:nvCxnSpPr>
        <p:spPr>
          <a:xfrm>
            <a:off x="6653989" y="4111094"/>
            <a:ext cx="1061545" cy="0"/>
          </a:xfrm>
          <a:prstGeom prst="straightConnector1">
            <a:avLst/>
          </a:prstGeom>
          <a:ln>
            <a:solidFill>
              <a:schemeClr val="bg2">
                <a:lumMod val="25000"/>
              </a:schemeClr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DB74DF21-73B1-2596-870E-1211C96949C6}"/>
              </a:ext>
            </a:extLst>
          </p:cNvPr>
          <p:cNvSpPr txBox="1"/>
          <p:nvPr/>
        </p:nvSpPr>
        <p:spPr>
          <a:xfrm>
            <a:off x="6824529" y="4045810"/>
            <a:ext cx="8579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>
                <a:cs typeface="Arial" panose="020B0604020202020204" pitchFamily="34" charset="0"/>
              </a:rPr>
              <a:t>300 </a:t>
            </a:r>
            <a:r>
              <a:rPr kumimoji="1" lang="en-US" altLang="ja-JP" sz="1600" dirty="0" err="1">
                <a:cs typeface="Arial" panose="020B0604020202020204" pitchFamily="34" charset="0"/>
              </a:rPr>
              <a:t>ms</a:t>
            </a:r>
            <a:endParaRPr kumimoji="1" lang="ja-JP" altLang="en-US" sz="1600">
              <a:cs typeface="Arial" panose="020B0604020202020204" pitchFamily="34" charset="0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67F23870-D5BC-BB96-9C5B-783F4FE0037A}"/>
              </a:ext>
            </a:extLst>
          </p:cNvPr>
          <p:cNvSpPr txBox="1"/>
          <p:nvPr/>
        </p:nvSpPr>
        <p:spPr>
          <a:xfrm>
            <a:off x="5766819" y="3825846"/>
            <a:ext cx="792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cs typeface="Arial" panose="020B0604020202020204" pitchFamily="34" charset="0"/>
              </a:rPr>
              <a:t>0.1 </a:t>
            </a:r>
            <a:r>
              <a:rPr kumimoji="1" lang="en-US" altLang="ja-JP" dirty="0" err="1">
                <a:cs typeface="Arial" panose="020B0604020202020204" pitchFamily="34" charset="0"/>
              </a:rPr>
              <a:t>f</a:t>
            </a:r>
            <a:r>
              <a:rPr kumimoji="1" lang="en-US" altLang="ja-JP" baseline="-25000" dirty="0" err="1">
                <a:cs typeface="Arial" panose="020B0604020202020204" pitchFamily="34" charset="0"/>
              </a:rPr>
              <a:t>ce</a:t>
            </a:r>
            <a:endParaRPr kumimoji="1" lang="ja-JP" altLang="en-US" baseline="-25000">
              <a:cs typeface="Arial" panose="020B0604020202020204" pitchFamily="34" charset="0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49972F71-5C06-F6BF-4BBF-54BD53B4EEE2}"/>
              </a:ext>
            </a:extLst>
          </p:cNvPr>
          <p:cNvSpPr txBox="1"/>
          <p:nvPr/>
        </p:nvSpPr>
        <p:spPr>
          <a:xfrm>
            <a:off x="5766819" y="2646059"/>
            <a:ext cx="792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cs typeface="Arial" panose="020B0604020202020204" pitchFamily="34" charset="0"/>
              </a:rPr>
              <a:t>0.4 </a:t>
            </a:r>
            <a:r>
              <a:rPr kumimoji="1" lang="en-US" altLang="ja-JP" dirty="0" err="1">
                <a:cs typeface="Arial" panose="020B0604020202020204" pitchFamily="34" charset="0"/>
              </a:rPr>
              <a:t>f</a:t>
            </a:r>
            <a:r>
              <a:rPr kumimoji="1" lang="en-US" altLang="ja-JP" baseline="-25000" dirty="0" err="1">
                <a:cs typeface="Arial" panose="020B0604020202020204" pitchFamily="34" charset="0"/>
              </a:rPr>
              <a:t>ce</a:t>
            </a:r>
            <a:endParaRPr kumimoji="1" lang="ja-JP" altLang="en-US" baseline="-25000">
              <a:cs typeface="Arial" panose="020B0604020202020204" pitchFamily="34" charset="0"/>
            </a:endParaRPr>
          </a:p>
        </p:txBody>
      </p: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7FBCB492-A208-4853-3842-E8FBB1938BAD}"/>
              </a:ext>
            </a:extLst>
          </p:cNvPr>
          <p:cNvCxnSpPr>
            <a:cxnSpLocks/>
          </p:cNvCxnSpPr>
          <p:nvPr/>
        </p:nvCxnSpPr>
        <p:spPr>
          <a:xfrm flipH="1">
            <a:off x="6420756" y="2870872"/>
            <a:ext cx="1471228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5C2EFE83-D95C-1DBD-9E7B-373D0846A92F}"/>
              </a:ext>
            </a:extLst>
          </p:cNvPr>
          <p:cNvCxnSpPr>
            <a:cxnSpLocks/>
          </p:cNvCxnSpPr>
          <p:nvPr/>
        </p:nvCxnSpPr>
        <p:spPr>
          <a:xfrm flipH="1">
            <a:off x="6510892" y="4010512"/>
            <a:ext cx="313637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ADC89A83-6969-6301-175B-812AE146DC91}"/>
              </a:ext>
            </a:extLst>
          </p:cNvPr>
          <p:cNvSpPr txBox="1"/>
          <p:nvPr/>
        </p:nvSpPr>
        <p:spPr>
          <a:xfrm>
            <a:off x="8035685" y="4293556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cs typeface="Arial" panose="020B0604020202020204" pitchFamily="34" charset="0"/>
              </a:rPr>
              <a:t>sec.</a:t>
            </a:r>
            <a:endParaRPr kumimoji="1" lang="ja-JP" altLang="en-US">
              <a:cs typeface="Arial" panose="020B0604020202020204" pitchFamily="34" charset="0"/>
            </a:endParaRP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2D882BC5-ABED-97EC-22F6-52882C1DF409}"/>
              </a:ext>
            </a:extLst>
          </p:cNvPr>
          <p:cNvSpPr/>
          <p:nvPr/>
        </p:nvSpPr>
        <p:spPr>
          <a:xfrm>
            <a:off x="5571170" y="2511133"/>
            <a:ext cx="3165609" cy="2438727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cs typeface="Arial" panose="020B0604020202020204" pitchFamily="34" charset="0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C94D9806-2B31-1C9E-DD25-C2B15EFCF755}"/>
              </a:ext>
            </a:extLst>
          </p:cNvPr>
          <p:cNvSpPr txBox="1"/>
          <p:nvPr/>
        </p:nvSpPr>
        <p:spPr>
          <a:xfrm>
            <a:off x="5255278" y="4967171"/>
            <a:ext cx="39343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>
                <a:cs typeface="Arial" panose="020B0604020202020204" pitchFamily="34" charset="0"/>
              </a:rPr>
              <a:t>W: Wave parameters (</a:t>
            </a:r>
            <a:r>
              <a:rPr kumimoji="1" lang="en-US" altLang="ja-JP" sz="1400" dirty="0" err="1"/>
              <a:t>B</a:t>
            </a:r>
            <a:r>
              <a:rPr kumimoji="1" lang="en-US" altLang="ja-JP" sz="1400" baseline="-25000" dirty="0" err="1"/>
              <a:t>w</a:t>
            </a:r>
            <a:r>
              <a:rPr kumimoji="1" lang="en-US" altLang="ja-JP" sz="1400" dirty="0"/>
              <a:t>, f, </a:t>
            </a:r>
            <a:r>
              <a:rPr kumimoji="1" lang="en-US" altLang="ja-JP" sz="1400" dirty="0" err="1"/>
              <a:t>Mlat</a:t>
            </a:r>
            <a:r>
              <a:rPr kumimoji="1" lang="en-US" altLang="ja-JP" sz="1400" dirty="0"/>
              <a:t>. of propagation</a:t>
            </a:r>
            <a:r>
              <a:rPr kumimoji="1" lang="en-US" altLang="ja-JP" sz="1400" dirty="0">
                <a:cs typeface="Arial" panose="020B0604020202020204" pitchFamily="34" charset="0"/>
              </a:rPr>
              <a:t>)</a:t>
            </a:r>
            <a:endParaRPr kumimoji="1" lang="ja-JP" altLang="en-US" sz="1400">
              <a:cs typeface="Arial" panose="020B0604020202020204" pitchFamily="34" charset="0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478A5C66-7F88-B05F-1644-A69E41384C61}"/>
              </a:ext>
            </a:extLst>
          </p:cNvPr>
          <p:cNvSpPr txBox="1"/>
          <p:nvPr/>
        </p:nvSpPr>
        <p:spPr>
          <a:xfrm>
            <a:off x="7253492" y="3326322"/>
            <a:ext cx="1410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>
                <a:solidFill>
                  <a:srgbClr val="FF0000"/>
                </a:solidFill>
                <a:cs typeface="Arial" panose="020B0604020202020204" pitchFamily="34" charset="0"/>
              </a:rPr>
              <a:t>B</a:t>
            </a:r>
            <a:r>
              <a:rPr kumimoji="1" lang="en-US" altLang="ja-JP" baseline="-25000" dirty="0" err="1">
                <a:solidFill>
                  <a:srgbClr val="FF0000"/>
                </a:solidFill>
                <a:cs typeface="Arial" panose="020B0604020202020204" pitchFamily="34" charset="0"/>
              </a:rPr>
              <a:t>w</a:t>
            </a:r>
            <a:r>
              <a:rPr kumimoji="1" lang="en-US" altLang="ja-JP" dirty="0">
                <a:solidFill>
                  <a:srgbClr val="FF0000"/>
                </a:solidFill>
                <a:cs typeface="Arial" panose="020B0604020202020204" pitchFamily="34" charset="0"/>
              </a:rPr>
              <a:t> (</a:t>
            </a:r>
            <a:r>
              <a:rPr kumimoji="1" lang="en-US" altLang="ja-JP" dirty="0" err="1">
                <a:solidFill>
                  <a:srgbClr val="FF0000"/>
                </a:solidFill>
                <a:cs typeface="Arial" panose="020B0604020202020204" pitchFamily="34" charset="0"/>
              </a:rPr>
              <a:t>Valiable</a:t>
            </a:r>
            <a:r>
              <a:rPr kumimoji="1" lang="en-US" altLang="ja-JP" dirty="0">
                <a:solidFill>
                  <a:srgbClr val="FF0000"/>
                </a:solidFill>
                <a:cs typeface="Arial" panose="020B0604020202020204" pitchFamily="34" charset="0"/>
              </a:rPr>
              <a:t>)</a:t>
            </a:r>
            <a:endParaRPr kumimoji="1" lang="ja-JP" altLang="en-US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983F45AE-C23E-A9C0-289E-6B0C2C15BF03}"/>
              </a:ext>
            </a:extLst>
          </p:cNvPr>
          <p:cNvSpPr txBox="1"/>
          <p:nvPr/>
        </p:nvSpPr>
        <p:spPr>
          <a:xfrm>
            <a:off x="5571170" y="4580528"/>
            <a:ext cx="19795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cs typeface="Arial" panose="020B0604020202020204" pitchFamily="34" charset="0"/>
              </a:rPr>
              <a:t>Max </a:t>
            </a:r>
            <a:r>
              <a:rPr kumimoji="1" lang="en-US" altLang="ja-JP" dirty="0" err="1">
                <a:cs typeface="Arial" panose="020B0604020202020204" pitchFamily="34" charset="0"/>
              </a:rPr>
              <a:t>Mlat</a:t>
            </a:r>
            <a:r>
              <a:rPr kumimoji="1" lang="en-US" altLang="ja-JP" dirty="0">
                <a:cs typeface="Arial" panose="020B0604020202020204" pitchFamily="34" charset="0"/>
              </a:rPr>
              <a:t>.: 40 deg.</a:t>
            </a:r>
            <a:endParaRPr kumimoji="1" lang="ja-JP" altLang="en-US">
              <a:cs typeface="Arial" panose="020B0604020202020204" pitchFamily="34" charset="0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3DB018AC-6F05-8EDD-0E5B-431FD937B090}"/>
              </a:ext>
            </a:extLst>
          </p:cNvPr>
          <p:cNvSpPr txBox="1"/>
          <p:nvPr/>
        </p:nvSpPr>
        <p:spPr>
          <a:xfrm>
            <a:off x="-39476" y="971798"/>
            <a:ext cx="918347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ja-JP" sz="2000" dirty="0"/>
              <a:t>We define a chorus element model by reducing the number of free parameters.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ja-JP" sz="2000" dirty="0"/>
              <a:t>Wave model parameters are fixed except wave amplitude.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4FE9A2F9-BDFF-E364-FF1A-90B60480F3BF}"/>
              </a:ext>
            </a:extLst>
          </p:cNvPr>
          <p:cNvSpPr txBox="1"/>
          <p:nvPr/>
        </p:nvSpPr>
        <p:spPr>
          <a:xfrm>
            <a:off x="94730" y="2810183"/>
            <a:ext cx="5440913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ja-JP" sz="1400" dirty="0">
                <a:latin typeface="Arial" panose="020B0604020202020204" pitchFamily="34" charset="0"/>
                <a:cs typeface="Arial" panose="020B0604020202020204" pitchFamily="34" charset="0"/>
              </a:rPr>
              <a:t>L grids (</a:t>
            </a:r>
            <a:r>
              <a:rPr kumimoji="1" lang="en-US" altLang="ja-JP" sz="1400" b="1" dirty="0">
                <a:latin typeface="Arial" panose="020B0604020202020204" pitchFamily="34" charset="0"/>
                <a:cs typeface="Arial" panose="020B0604020202020204" pitchFamily="34" charset="0"/>
              </a:rPr>
              <a:t>16 grids</a:t>
            </a:r>
            <a:r>
              <a:rPr kumimoji="1" lang="en-US" altLang="ja-JP" sz="1400" dirty="0">
                <a:latin typeface="Arial" panose="020B0604020202020204" pitchFamily="34" charset="0"/>
                <a:cs typeface="Arial" panose="020B0604020202020204" pitchFamily="34" charset="0"/>
              </a:rPr>
              <a:t>): 4 - 7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kumimoji="1" lang="en-US" altLang="ja-JP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ja-JP" sz="1400" dirty="0">
                <a:latin typeface="Arial" panose="020B0604020202020204" pitchFamily="34" charset="0"/>
                <a:cs typeface="Arial" panose="020B0604020202020204" pitchFamily="34" charset="0"/>
              </a:rPr>
              <a:t>Energy grids (</a:t>
            </a:r>
            <a:r>
              <a:rPr kumimoji="1" lang="en-US" altLang="ja-JP" sz="1400" b="1" dirty="0">
                <a:latin typeface="Arial" panose="020B0604020202020204" pitchFamily="34" charset="0"/>
                <a:cs typeface="Arial" panose="020B0604020202020204" pitchFamily="34" charset="0"/>
              </a:rPr>
              <a:t>64 grids</a:t>
            </a:r>
            <a:r>
              <a:rPr kumimoji="1" lang="en-US" altLang="ja-JP" sz="1400" dirty="0">
                <a:latin typeface="Arial" panose="020B0604020202020204" pitchFamily="34" charset="0"/>
                <a:cs typeface="Arial" panose="020B0604020202020204" pitchFamily="34" charset="0"/>
              </a:rPr>
              <a:t>): 100 keV – 10 MeV in logscale.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kumimoji="1" lang="en-US" altLang="ja-JP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ja-JP" sz="1400" dirty="0">
                <a:latin typeface="Arial" panose="020B0604020202020204" pitchFamily="34" charset="0"/>
                <a:cs typeface="Arial" panose="020B0604020202020204" pitchFamily="34" charset="0"/>
              </a:rPr>
              <a:t>Equatorial pitch angle grids (</a:t>
            </a:r>
            <a:r>
              <a:rPr kumimoji="1" lang="en-US" altLang="ja-JP" sz="1400" b="1" dirty="0">
                <a:latin typeface="Arial" panose="020B0604020202020204" pitchFamily="34" charset="0"/>
                <a:cs typeface="Arial" panose="020B0604020202020204" pitchFamily="34" charset="0"/>
              </a:rPr>
              <a:t>64 grids</a:t>
            </a:r>
            <a:r>
              <a:rPr kumimoji="1" lang="en-US" altLang="ja-JP" sz="1400" dirty="0">
                <a:latin typeface="Arial" panose="020B0604020202020204" pitchFamily="34" charset="0"/>
                <a:cs typeface="Arial" panose="020B0604020202020204" pitchFamily="34" charset="0"/>
              </a:rPr>
              <a:t>): 0 - 90 deg.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kumimoji="1" lang="en-US" altLang="ja-JP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ja-JP" sz="1400" dirty="0">
                <a:latin typeface="Arial" panose="020B0604020202020204" pitchFamily="34" charset="0"/>
                <a:cs typeface="Arial" panose="020B0604020202020204" pitchFamily="34" charset="0"/>
              </a:rPr>
              <a:t>Dens values (</a:t>
            </a:r>
            <a:r>
              <a:rPr kumimoji="1" lang="en-US" altLang="ja-JP" sz="1400" b="1" dirty="0">
                <a:latin typeface="Arial" panose="020B0604020202020204" pitchFamily="34" charset="0"/>
                <a:cs typeface="Arial" panose="020B0604020202020204" pitchFamily="34" charset="0"/>
              </a:rPr>
              <a:t>8 points</a:t>
            </a:r>
            <a:r>
              <a:rPr kumimoji="1" lang="en-US" altLang="ja-JP" sz="1400" dirty="0">
                <a:latin typeface="Arial" panose="020B0604020202020204" pitchFamily="34" charset="0"/>
                <a:cs typeface="Arial" panose="020B0604020202020204" pitchFamily="34" charset="0"/>
              </a:rPr>
              <a:t>): 1, 3, 5, 7, 9, 11, 13, 15 /cc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kumimoji="1" lang="en-US" altLang="ja-JP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ja-JP" sz="1400" dirty="0" err="1">
                <a:latin typeface="Arial" panose="020B0604020202020204" pitchFamily="34" charset="0"/>
                <a:cs typeface="Arial" panose="020B0604020202020204" pitchFamily="34" charset="0"/>
              </a:rPr>
              <a:t>Bw</a:t>
            </a:r>
            <a:r>
              <a:rPr kumimoji="1" lang="en-US" altLang="ja-JP" sz="1400" dirty="0">
                <a:latin typeface="Arial" panose="020B0604020202020204" pitchFamily="34" charset="0"/>
                <a:cs typeface="Arial" panose="020B0604020202020204" pitchFamily="34" charset="0"/>
              </a:rPr>
              <a:t> values (</a:t>
            </a:r>
            <a:r>
              <a:rPr kumimoji="1" lang="en-US" altLang="ja-JP" sz="1400" b="1" dirty="0">
                <a:latin typeface="Arial" panose="020B0604020202020204" pitchFamily="34" charset="0"/>
                <a:cs typeface="Arial" panose="020B0604020202020204" pitchFamily="34" charset="0"/>
              </a:rPr>
              <a:t>8 points</a:t>
            </a:r>
            <a:r>
              <a:rPr kumimoji="1" lang="en-US" altLang="ja-JP" sz="1400" dirty="0">
                <a:latin typeface="Arial" panose="020B0604020202020204" pitchFamily="34" charset="0"/>
                <a:cs typeface="Arial" panose="020B0604020202020204" pitchFamily="34" charset="0"/>
              </a:rPr>
              <a:t>): 10, 50, 100, 150, 200, 250, 300, 350 </a:t>
            </a:r>
            <a:r>
              <a:rPr kumimoji="1" lang="en-US" altLang="ja-JP" sz="1400" dirty="0" err="1">
                <a:latin typeface="Arial" panose="020B0604020202020204" pitchFamily="34" charset="0"/>
                <a:cs typeface="Arial" panose="020B0604020202020204" pitchFamily="34" charset="0"/>
              </a:rPr>
              <a:t>pT</a:t>
            </a:r>
            <a:endParaRPr kumimoji="1" lang="en-US" altLang="ja-JP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3270009F-FAD5-F638-8F42-EF34785B48C1}"/>
              </a:ext>
            </a:extLst>
          </p:cNvPr>
          <p:cNvSpPr txBox="1"/>
          <p:nvPr/>
        </p:nvSpPr>
        <p:spPr>
          <a:xfrm>
            <a:off x="237332" y="2339634"/>
            <a:ext cx="47603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u="sng" dirty="0"/>
              <a:t>List of parameters for the probabilistic transfer table</a:t>
            </a:r>
            <a:endParaRPr kumimoji="1" lang="ja-JP" altLang="en-US" sz="1600" u="sng"/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47038261-4B52-EE5A-B529-73965ED185F8}"/>
              </a:ext>
            </a:extLst>
          </p:cNvPr>
          <p:cNvSpPr txBox="1"/>
          <p:nvPr/>
        </p:nvSpPr>
        <p:spPr>
          <a:xfrm>
            <a:off x="0" y="5504071"/>
            <a:ext cx="82731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cs typeface="Arial" panose="020B0604020202020204" pitchFamily="34" charset="0"/>
              </a:rPr>
              <a:t>The total number of the probabilistic transfer tables: (16-1) x (64 - 1) x (64 - 1) x 8 x 8 </a:t>
            </a:r>
          </a:p>
          <a:p>
            <a:r>
              <a:rPr kumimoji="1" lang="en-US" altLang="ja-JP" dirty="0">
                <a:cs typeface="Arial" panose="020B0604020202020204" pitchFamily="34" charset="0"/>
              </a:rPr>
              <a:t>= 3,810,240 table sets. </a:t>
            </a:r>
            <a:r>
              <a:rPr kumimoji="1" lang="en-US" altLang="ja-JP" b="1" dirty="0">
                <a:solidFill>
                  <a:srgbClr val="04A208"/>
                </a:solidFill>
                <a:cs typeface="Arial" panose="020B0604020202020204" pitchFamily="34" charset="0"/>
              </a:rPr>
              <a:t>(~4 Million tables)</a:t>
            </a:r>
            <a:endParaRPr kumimoji="1" lang="ja-JP" altLang="en-US" b="1">
              <a:solidFill>
                <a:srgbClr val="04A208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91650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E5F73E3F-1AB4-0CB8-479F-902791FA8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E7AA9-CC23-1B40-95CA-084810C3BB54}" type="slidenum">
              <a:rPr kumimoji="1" lang="ja-JP" altLang="en-US" smtClean="0"/>
              <a:t>4</a:t>
            </a:fld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25C6DA38-2D48-155F-AF96-8E6A8B6AF7B4}"/>
              </a:ext>
            </a:extLst>
          </p:cNvPr>
          <p:cNvSpPr txBox="1"/>
          <p:nvPr/>
        </p:nvSpPr>
        <p:spPr>
          <a:xfrm>
            <a:off x="0" y="321548"/>
            <a:ext cx="40874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Nonlinear Local Scattering (NLS) model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57A94A2A-DAAF-FAAC-9436-5A1FE12C19CB}"/>
              </a:ext>
            </a:extLst>
          </p:cNvPr>
          <p:cNvSpPr txBox="1"/>
          <p:nvPr/>
        </p:nvSpPr>
        <p:spPr>
          <a:xfrm>
            <a:off x="165462" y="908425"/>
            <a:ext cx="88130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By referring the corresponding probabilistic transfer table, we can trace a trajectory of test-particle electrons in E-</a:t>
            </a:r>
            <a:r>
              <a:rPr kumimoji="1" lang="en-US" altLang="ja-JP" dirty="0" err="1">
                <a:latin typeface="Symbol" pitchFamily="2" charset="2"/>
              </a:rPr>
              <a:t>a</a:t>
            </a:r>
            <a:r>
              <a:rPr kumimoji="1" lang="en-US" altLang="ja-JP" baseline="-25000" dirty="0" err="1"/>
              <a:t>eq</a:t>
            </a:r>
            <a:r>
              <a:rPr kumimoji="1" lang="en-US" altLang="ja-JP" dirty="0"/>
              <a:t> space on a L shell with N.</a:t>
            </a:r>
            <a:endParaRPr kumimoji="1" lang="ja-JP" altLang="en-US"/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48D07641-110F-FCEA-83E1-2FA96E064891}"/>
              </a:ext>
            </a:extLst>
          </p:cNvPr>
          <p:cNvSpPr/>
          <p:nvPr/>
        </p:nvSpPr>
        <p:spPr>
          <a:xfrm>
            <a:off x="1506246" y="1954941"/>
            <a:ext cx="2508068" cy="2508068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FEBCF3C7-268E-B380-81E0-80A0D9D80268}"/>
              </a:ext>
            </a:extLst>
          </p:cNvPr>
          <p:cNvSpPr txBox="1"/>
          <p:nvPr/>
        </p:nvSpPr>
        <p:spPr>
          <a:xfrm rot="16200000">
            <a:off x="996267" y="3100470"/>
            <a:ext cx="6814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/>
              <a:t>E [eV]</a:t>
            </a:r>
            <a:endParaRPr kumimoji="1" lang="ja-JP" altLang="en-US" sz="1600"/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7C8865F8-36E5-DB2D-E50E-345F47C82E84}"/>
              </a:ext>
            </a:extLst>
          </p:cNvPr>
          <p:cNvSpPr txBox="1"/>
          <p:nvPr/>
        </p:nvSpPr>
        <p:spPr>
          <a:xfrm>
            <a:off x="2255975" y="4409400"/>
            <a:ext cx="10086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err="1">
                <a:latin typeface="Symbol" pitchFamily="2" charset="2"/>
              </a:rPr>
              <a:t>a</a:t>
            </a:r>
            <a:r>
              <a:rPr kumimoji="1" lang="en-US" altLang="ja-JP" sz="1600" baseline="-25000" dirty="0" err="1"/>
              <a:t>eq</a:t>
            </a:r>
            <a:r>
              <a:rPr kumimoji="1" lang="en-US" altLang="ja-JP" sz="1600" dirty="0"/>
              <a:t> [deg.]</a:t>
            </a:r>
            <a:endParaRPr kumimoji="1" lang="ja-JP" altLang="en-US" sz="1600"/>
          </a:p>
        </p:txBody>
      </p:sp>
      <p:sp>
        <p:nvSpPr>
          <p:cNvPr id="28" name="フリーフォーム 27">
            <a:extLst>
              <a:ext uri="{FF2B5EF4-FFF2-40B4-BE49-F238E27FC236}">
                <a16:creationId xmlns:a16="http://schemas.microsoft.com/office/drawing/2014/main" id="{7A6A552F-D2CF-AC5A-22EE-3FB08E0FEB3D}"/>
              </a:ext>
            </a:extLst>
          </p:cNvPr>
          <p:cNvSpPr/>
          <p:nvPr/>
        </p:nvSpPr>
        <p:spPr>
          <a:xfrm>
            <a:off x="2220349" y="2409931"/>
            <a:ext cx="1584960" cy="1584993"/>
          </a:xfrm>
          <a:custGeom>
            <a:avLst/>
            <a:gdLst>
              <a:gd name="connsiteX0" fmla="*/ 0 w 1584960"/>
              <a:gd name="connsiteY0" fmla="*/ 1584993 h 1584993"/>
              <a:gd name="connsiteX1" fmla="*/ 60960 w 1584960"/>
              <a:gd name="connsiteY1" fmla="*/ 1558867 h 1584993"/>
              <a:gd name="connsiteX2" fmla="*/ 121920 w 1584960"/>
              <a:gd name="connsiteY2" fmla="*/ 1489198 h 1584993"/>
              <a:gd name="connsiteX3" fmla="*/ 165463 w 1584960"/>
              <a:gd name="connsiteY3" fmla="*/ 1445655 h 1584993"/>
              <a:gd name="connsiteX4" fmla="*/ 182880 w 1584960"/>
              <a:gd name="connsiteY4" fmla="*/ 1419530 h 1584993"/>
              <a:gd name="connsiteX5" fmla="*/ 235132 w 1584960"/>
              <a:gd name="connsiteY5" fmla="*/ 1402113 h 1584993"/>
              <a:gd name="connsiteX6" fmla="*/ 339635 w 1584960"/>
              <a:gd name="connsiteY6" fmla="*/ 1410821 h 1584993"/>
              <a:gd name="connsiteX7" fmla="*/ 391886 w 1584960"/>
              <a:gd name="connsiteY7" fmla="*/ 1428238 h 1584993"/>
              <a:gd name="connsiteX8" fmla="*/ 452846 w 1584960"/>
              <a:gd name="connsiteY8" fmla="*/ 1436947 h 1584993"/>
              <a:gd name="connsiteX9" fmla="*/ 513806 w 1584960"/>
              <a:gd name="connsiteY9" fmla="*/ 1428238 h 1584993"/>
              <a:gd name="connsiteX10" fmla="*/ 574766 w 1584960"/>
              <a:gd name="connsiteY10" fmla="*/ 1410821 h 1584993"/>
              <a:gd name="connsiteX11" fmla="*/ 627018 w 1584960"/>
              <a:gd name="connsiteY11" fmla="*/ 1341153 h 1584993"/>
              <a:gd name="connsiteX12" fmla="*/ 653143 w 1584960"/>
              <a:gd name="connsiteY12" fmla="*/ 1219233 h 1584993"/>
              <a:gd name="connsiteX13" fmla="*/ 644435 w 1584960"/>
              <a:gd name="connsiteY13" fmla="*/ 1088604 h 1584993"/>
              <a:gd name="connsiteX14" fmla="*/ 635726 w 1584960"/>
              <a:gd name="connsiteY14" fmla="*/ 1062478 h 1584993"/>
              <a:gd name="connsiteX15" fmla="*/ 592183 w 1584960"/>
              <a:gd name="connsiteY15" fmla="*/ 1018935 h 1584993"/>
              <a:gd name="connsiteX16" fmla="*/ 574766 w 1584960"/>
              <a:gd name="connsiteY16" fmla="*/ 966684 h 1584993"/>
              <a:gd name="connsiteX17" fmla="*/ 566058 w 1584960"/>
              <a:gd name="connsiteY17" fmla="*/ 940558 h 1584993"/>
              <a:gd name="connsiteX18" fmla="*/ 557349 w 1584960"/>
              <a:gd name="connsiteY18" fmla="*/ 905724 h 1584993"/>
              <a:gd name="connsiteX19" fmla="*/ 566058 w 1584960"/>
              <a:gd name="connsiteY19" fmla="*/ 836055 h 1584993"/>
              <a:gd name="connsiteX20" fmla="*/ 574766 w 1584960"/>
              <a:gd name="connsiteY20" fmla="*/ 809930 h 1584993"/>
              <a:gd name="connsiteX21" fmla="*/ 653143 w 1584960"/>
              <a:gd name="connsiteY21" fmla="*/ 766387 h 1584993"/>
              <a:gd name="connsiteX22" fmla="*/ 679269 w 1584960"/>
              <a:gd name="connsiteY22" fmla="*/ 748970 h 1584993"/>
              <a:gd name="connsiteX23" fmla="*/ 731520 w 1584960"/>
              <a:gd name="connsiteY23" fmla="*/ 731553 h 1584993"/>
              <a:gd name="connsiteX24" fmla="*/ 888275 w 1584960"/>
              <a:gd name="connsiteY24" fmla="*/ 740261 h 1584993"/>
              <a:gd name="connsiteX25" fmla="*/ 1010195 w 1584960"/>
              <a:gd name="connsiteY25" fmla="*/ 748970 h 1584993"/>
              <a:gd name="connsiteX26" fmla="*/ 1323703 w 1584960"/>
              <a:gd name="connsiteY26" fmla="*/ 740261 h 1584993"/>
              <a:gd name="connsiteX27" fmla="*/ 1384663 w 1584960"/>
              <a:gd name="connsiteY27" fmla="*/ 731553 h 1584993"/>
              <a:gd name="connsiteX28" fmla="*/ 1445623 w 1584960"/>
              <a:gd name="connsiteY28" fmla="*/ 705427 h 1584993"/>
              <a:gd name="connsiteX29" fmla="*/ 1480458 w 1584960"/>
              <a:gd name="connsiteY29" fmla="*/ 661884 h 1584993"/>
              <a:gd name="connsiteX30" fmla="*/ 1515292 w 1584960"/>
              <a:gd name="connsiteY30" fmla="*/ 627050 h 1584993"/>
              <a:gd name="connsiteX31" fmla="*/ 1532709 w 1584960"/>
              <a:gd name="connsiteY31" fmla="*/ 592215 h 1584993"/>
              <a:gd name="connsiteX32" fmla="*/ 1550126 w 1584960"/>
              <a:gd name="connsiteY32" fmla="*/ 566090 h 1584993"/>
              <a:gd name="connsiteX33" fmla="*/ 1567543 w 1584960"/>
              <a:gd name="connsiteY33" fmla="*/ 531255 h 1584993"/>
              <a:gd name="connsiteX34" fmla="*/ 1584960 w 1584960"/>
              <a:gd name="connsiteY34" fmla="*/ 479004 h 1584993"/>
              <a:gd name="connsiteX35" fmla="*/ 1576252 w 1584960"/>
              <a:gd name="connsiteY35" fmla="*/ 452878 h 1584993"/>
              <a:gd name="connsiteX36" fmla="*/ 1541418 w 1584960"/>
              <a:gd name="connsiteY36" fmla="*/ 409335 h 1584993"/>
              <a:gd name="connsiteX37" fmla="*/ 1515292 w 1584960"/>
              <a:gd name="connsiteY37" fmla="*/ 391918 h 1584993"/>
              <a:gd name="connsiteX38" fmla="*/ 1471749 w 1584960"/>
              <a:gd name="connsiteY38" fmla="*/ 357084 h 1584993"/>
              <a:gd name="connsiteX39" fmla="*/ 1419498 w 1584960"/>
              <a:gd name="connsiteY39" fmla="*/ 322250 h 1584993"/>
              <a:gd name="connsiteX40" fmla="*/ 1393372 w 1584960"/>
              <a:gd name="connsiteY40" fmla="*/ 304833 h 1584993"/>
              <a:gd name="connsiteX41" fmla="*/ 1314995 w 1584960"/>
              <a:gd name="connsiteY41" fmla="*/ 243873 h 1584993"/>
              <a:gd name="connsiteX42" fmla="*/ 1297578 w 1584960"/>
              <a:gd name="connsiteY42" fmla="*/ 226455 h 1584993"/>
              <a:gd name="connsiteX43" fmla="*/ 1236618 w 1584960"/>
              <a:gd name="connsiteY43" fmla="*/ 182913 h 1584993"/>
              <a:gd name="connsiteX44" fmla="*/ 1219200 w 1584960"/>
              <a:gd name="connsiteY44" fmla="*/ 165495 h 1584993"/>
              <a:gd name="connsiteX45" fmla="*/ 1166949 w 1584960"/>
              <a:gd name="connsiteY45" fmla="*/ 148078 h 1584993"/>
              <a:gd name="connsiteX46" fmla="*/ 1140823 w 1584960"/>
              <a:gd name="connsiteY46" fmla="*/ 139370 h 1584993"/>
              <a:gd name="connsiteX47" fmla="*/ 1114698 w 1584960"/>
              <a:gd name="connsiteY47" fmla="*/ 130661 h 1584993"/>
              <a:gd name="connsiteX48" fmla="*/ 1079863 w 1584960"/>
              <a:gd name="connsiteY48" fmla="*/ 121953 h 1584993"/>
              <a:gd name="connsiteX49" fmla="*/ 888275 w 1584960"/>
              <a:gd name="connsiteY49" fmla="*/ 104535 h 1584993"/>
              <a:gd name="connsiteX50" fmla="*/ 818606 w 1584960"/>
              <a:gd name="connsiteY50" fmla="*/ 95827 h 1584993"/>
              <a:gd name="connsiteX51" fmla="*/ 635726 w 1584960"/>
              <a:gd name="connsiteY51" fmla="*/ 78410 h 1584993"/>
              <a:gd name="connsiteX52" fmla="*/ 426720 w 1584960"/>
              <a:gd name="connsiteY52" fmla="*/ 52284 h 1584993"/>
              <a:gd name="connsiteX53" fmla="*/ 322218 w 1584960"/>
              <a:gd name="connsiteY53" fmla="*/ 26158 h 1584993"/>
              <a:gd name="connsiteX54" fmla="*/ 296092 w 1584960"/>
              <a:gd name="connsiteY54" fmla="*/ 17450 h 1584993"/>
              <a:gd name="connsiteX55" fmla="*/ 261258 w 1584960"/>
              <a:gd name="connsiteY55" fmla="*/ 33 h 1584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584960" h="1584993">
                <a:moveTo>
                  <a:pt x="0" y="1584993"/>
                </a:moveTo>
                <a:cubicBezTo>
                  <a:pt x="20320" y="1576284"/>
                  <a:pt x="42565" y="1571130"/>
                  <a:pt x="60960" y="1558867"/>
                </a:cubicBezTo>
                <a:cubicBezTo>
                  <a:pt x="118611" y="1520433"/>
                  <a:pt x="89697" y="1526024"/>
                  <a:pt x="121920" y="1489198"/>
                </a:cubicBezTo>
                <a:cubicBezTo>
                  <a:pt x="135437" y="1473750"/>
                  <a:pt x="154077" y="1462734"/>
                  <a:pt x="165463" y="1445655"/>
                </a:cubicBezTo>
                <a:cubicBezTo>
                  <a:pt x="171269" y="1436947"/>
                  <a:pt x="174005" y="1425077"/>
                  <a:pt x="182880" y="1419530"/>
                </a:cubicBezTo>
                <a:cubicBezTo>
                  <a:pt x="198449" y="1409800"/>
                  <a:pt x="235132" y="1402113"/>
                  <a:pt x="235132" y="1402113"/>
                </a:cubicBezTo>
                <a:cubicBezTo>
                  <a:pt x="269966" y="1405016"/>
                  <a:pt x="305156" y="1405075"/>
                  <a:pt x="339635" y="1410821"/>
                </a:cubicBezTo>
                <a:cubicBezTo>
                  <a:pt x="357744" y="1413839"/>
                  <a:pt x="373711" y="1425642"/>
                  <a:pt x="391886" y="1428238"/>
                </a:cubicBezTo>
                <a:lnTo>
                  <a:pt x="452846" y="1436947"/>
                </a:lnTo>
                <a:cubicBezTo>
                  <a:pt x="473166" y="1434044"/>
                  <a:pt x="493611" y="1431910"/>
                  <a:pt x="513806" y="1428238"/>
                </a:cubicBezTo>
                <a:cubicBezTo>
                  <a:pt x="537868" y="1423863"/>
                  <a:pt x="552378" y="1418284"/>
                  <a:pt x="574766" y="1410821"/>
                </a:cubicBezTo>
                <a:cubicBezTo>
                  <a:pt x="614154" y="1351738"/>
                  <a:pt x="594798" y="1373371"/>
                  <a:pt x="627018" y="1341153"/>
                </a:cubicBezTo>
                <a:cubicBezTo>
                  <a:pt x="651836" y="1266699"/>
                  <a:pt x="642158" y="1307119"/>
                  <a:pt x="653143" y="1219233"/>
                </a:cubicBezTo>
                <a:cubicBezTo>
                  <a:pt x="650240" y="1175690"/>
                  <a:pt x="649254" y="1131977"/>
                  <a:pt x="644435" y="1088604"/>
                </a:cubicBezTo>
                <a:cubicBezTo>
                  <a:pt x="643421" y="1079480"/>
                  <a:pt x="641234" y="1069822"/>
                  <a:pt x="635726" y="1062478"/>
                </a:cubicBezTo>
                <a:cubicBezTo>
                  <a:pt x="623410" y="1046057"/>
                  <a:pt x="592183" y="1018935"/>
                  <a:pt x="592183" y="1018935"/>
                </a:cubicBezTo>
                <a:lnTo>
                  <a:pt x="574766" y="966684"/>
                </a:lnTo>
                <a:cubicBezTo>
                  <a:pt x="571863" y="957975"/>
                  <a:pt x="568285" y="949464"/>
                  <a:pt x="566058" y="940558"/>
                </a:cubicBezTo>
                <a:lnTo>
                  <a:pt x="557349" y="905724"/>
                </a:lnTo>
                <a:cubicBezTo>
                  <a:pt x="560252" y="882501"/>
                  <a:pt x="561871" y="859081"/>
                  <a:pt x="566058" y="836055"/>
                </a:cubicBezTo>
                <a:cubicBezTo>
                  <a:pt x="567700" y="827024"/>
                  <a:pt x="568275" y="816421"/>
                  <a:pt x="574766" y="809930"/>
                </a:cubicBezTo>
                <a:cubicBezTo>
                  <a:pt x="604712" y="779984"/>
                  <a:pt x="620290" y="777338"/>
                  <a:pt x="653143" y="766387"/>
                </a:cubicBezTo>
                <a:cubicBezTo>
                  <a:pt x="661852" y="760581"/>
                  <a:pt x="669705" y="753221"/>
                  <a:pt x="679269" y="748970"/>
                </a:cubicBezTo>
                <a:cubicBezTo>
                  <a:pt x="696046" y="741514"/>
                  <a:pt x="731520" y="731553"/>
                  <a:pt x="731520" y="731553"/>
                </a:cubicBezTo>
                <a:lnTo>
                  <a:pt x="888275" y="740261"/>
                </a:lnTo>
                <a:cubicBezTo>
                  <a:pt x="928939" y="742802"/>
                  <a:pt x="969451" y="748970"/>
                  <a:pt x="1010195" y="748970"/>
                </a:cubicBezTo>
                <a:cubicBezTo>
                  <a:pt x="1114738" y="748970"/>
                  <a:pt x="1219200" y="743164"/>
                  <a:pt x="1323703" y="740261"/>
                </a:cubicBezTo>
                <a:cubicBezTo>
                  <a:pt x="1344023" y="737358"/>
                  <a:pt x="1364535" y="735578"/>
                  <a:pt x="1384663" y="731553"/>
                </a:cubicBezTo>
                <a:cubicBezTo>
                  <a:pt x="1406018" y="727282"/>
                  <a:pt x="1426742" y="714867"/>
                  <a:pt x="1445623" y="705427"/>
                </a:cubicBezTo>
                <a:cubicBezTo>
                  <a:pt x="1457235" y="690913"/>
                  <a:pt x="1468109" y="675776"/>
                  <a:pt x="1480458" y="661884"/>
                </a:cubicBezTo>
                <a:cubicBezTo>
                  <a:pt x="1491368" y="649611"/>
                  <a:pt x="1505440" y="640187"/>
                  <a:pt x="1515292" y="627050"/>
                </a:cubicBezTo>
                <a:cubicBezTo>
                  <a:pt x="1523081" y="616664"/>
                  <a:pt x="1526268" y="603487"/>
                  <a:pt x="1532709" y="592215"/>
                </a:cubicBezTo>
                <a:cubicBezTo>
                  <a:pt x="1537902" y="583128"/>
                  <a:pt x="1544933" y="575177"/>
                  <a:pt x="1550126" y="566090"/>
                </a:cubicBezTo>
                <a:cubicBezTo>
                  <a:pt x="1556567" y="554818"/>
                  <a:pt x="1562722" y="543309"/>
                  <a:pt x="1567543" y="531255"/>
                </a:cubicBezTo>
                <a:cubicBezTo>
                  <a:pt x="1574361" y="514209"/>
                  <a:pt x="1584960" y="479004"/>
                  <a:pt x="1584960" y="479004"/>
                </a:cubicBezTo>
                <a:cubicBezTo>
                  <a:pt x="1582057" y="470295"/>
                  <a:pt x="1580357" y="461089"/>
                  <a:pt x="1576252" y="452878"/>
                </a:cubicBezTo>
                <a:cubicBezTo>
                  <a:pt x="1568710" y="437793"/>
                  <a:pt x="1554916" y="420133"/>
                  <a:pt x="1541418" y="409335"/>
                </a:cubicBezTo>
                <a:cubicBezTo>
                  <a:pt x="1533245" y="402797"/>
                  <a:pt x="1523665" y="398198"/>
                  <a:pt x="1515292" y="391918"/>
                </a:cubicBezTo>
                <a:cubicBezTo>
                  <a:pt x="1500422" y="380766"/>
                  <a:pt x="1486781" y="368017"/>
                  <a:pt x="1471749" y="357084"/>
                </a:cubicBezTo>
                <a:cubicBezTo>
                  <a:pt x="1454820" y="344772"/>
                  <a:pt x="1436915" y="333861"/>
                  <a:pt x="1419498" y="322250"/>
                </a:cubicBezTo>
                <a:cubicBezTo>
                  <a:pt x="1410789" y="316444"/>
                  <a:pt x="1400773" y="312234"/>
                  <a:pt x="1393372" y="304833"/>
                </a:cubicBezTo>
                <a:cubicBezTo>
                  <a:pt x="1324206" y="235665"/>
                  <a:pt x="1395671" y="301499"/>
                  <a:pt x="1314995" y="243873"/>
                </a:cubicBezTo>
                <a:cubicBezTo>
                  <a:pt x="1308314" y="239101"/>
                  <a:pt x="1303886" y="231711"/>
                  <a:pt x="1297578" y="226455"/>
                </a:cubicBezTo>
                <a:cubicBezTo>
                  <a:pt x="1150454" y="103853"/>
                  <a:pt x="1349752" y="273422"/>
                  <a:pt x="1236618" y="182913"/>
                </a:cubicBezTo>
                <a:cubicBezTo>
                  <a:pt x="1230206" y="177784"/>
                  <a:pt x="1226544" y="169167"/>
                  <a:pt x="1219200" y="165495"/>
                </a:cubicBezTo>
                <a:cubicBezTo>
                  <a:pt x="1202779" y="157284"/>
                  <a:pt x="1184366" y="153884"/>
                  <a:pt x="1166949" y="148078"/>
                </a:cubicBezTo>
                <a:lnTo>
                  <a:pt x="1140823" y="139370"/>
                </a:lnTo>
                <a:cubicBezTo>
                  <a:pt x="1132115" y="136467"/>
                  <a:pt x="1123603" y="132887"/>
                  <a:pt x="1114698" y="130661"/>
                </a:cubicBezTo>
                <a:cubicBezTo>
                  <a:pt x="1103086" y="127758"/>
                  <a:pt x="1091712" y="123646"/>
                  <a:pt x="1079863" y="121953"/>
                </a:cubicBezTo>
                <a:cubicBezTo>
                  <a:pt x="1036503" y="115759"/>
                  <a:pt x="927784" y="108486"/>
                  <a:pt x="888275" y="104535"/>
                </a:cubicBezTo>
                <a:cubicBezTo>
                  <a:pt x="864987" y="102206"/>
                  <a:pt x="841885" y="98235"/>
                  <a:pt x="818606" y="95827"/>
                </a:cubicBezTo>
                <a:lnTo>
                  <a:pt x="635726" y="78410"/>
                </a:lnTo>
                <a:cubicBezTo>
                  <a:pt x="565926" y="70654"/>
                  <a:pt x="496150" y="62966"/>
                  <a:pt x="426720" y="52284"/>
                </a:cubicBezTo>
                <a:cubicBezTo>
                  <a:pt x="361383" y="42232"/>
                  <a:pt x="385997" y="47417"/>
                  <a:pt x="322218" y="26158"/>
                </a:cubicBezTo>
                <a:lnTo>
                  <a:pt x="296092" y="17450"/>
                </a:lnTo>
                <a:cubicBezTo>
                  <a:pt x="267551" y="-1577"/>
                  <a:pt x="280432" y="33"/>
                  <a:pt x="261258" y="33"/>
                </a:cubicBezTo>
              </a:path>
            </a:pathLst>
          </a:custGeom>
          <a:noFill/>
          <a:ln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円/楕円 28">
            <a:extLst>
              <a:ext uri="{FF2B5EF4-FFF2-40B4-BE49-F238E27FC236}">
                <a16:creationId xmlns:a16="http://schemas.microsoft.com/office/drawing/2014/main" id="{A674ABE5-2144-4CDC-D4C8-5040260BC403}"/>
              </a:ext>
            </a:extLst>
          </p:cNvPr>
          <p:cNvSpPr/>
          <p:nvPr/>
        </p:nvSpPr>
        <p:spPr>
          <a:xfrm>
            <a:off x="2159386" y="3938748"/>
            <a:ext cx="139336" cy="139336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4F36DFDB-9431-E3BB-C8CC-11AE7B65408D}"/>
              </a:ext>
            </a:extLst>
          </p:cNvPr>
          <p:cNvSpPr txBox="1"/>
          <p:nvPr/>
        </p:nvSpPr>
        <p:spPr>
          <a:xfrm>
            <a:off x="1933139" y="4050881"/>
            <a:ext cx="99257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50" dirty="0"/>
              <a:t>0</a:t>
            </a:r>
            <a:r>
              <a:rPr kumimoji="1" lang="en-US" altLang="ja-JP" sz="1050" baseline="30000" dirty="0"/>
              <a:t>th</a:t>
            </a:r>
            <a:r>
              <a:rPr kumimoji="1" lang="en-US" altLang="ja-JP" sz="1050" dirty="0"/>
              <a:t> interaction</a:t>
            </a:r>
            <a:endParaRPr kumimoji="1" lang="ja-JP" altLang="en-US" sz="1050"/>
          </a:p>
        </p:txBody>
      </p:sp>
      <p:sp>
        <p:nvSpPr>
          <p:cNvPr id="31" name="円/楕円 30">
            <a:extLst>
              <a:ext uri="{FF2B5EF4-FFF2-40B4-BE49-F238E27FC236}">
                <a16:creationId xmlns:a16="http://schemas.microsoft.com/office/drawing/2014/main" id="{7260AE8E-368F-B08C-F355-9E3D841B8AF2}"/>
              </a:ext>
            </a:extLst>
          </p:cNvPr>
          <p:cNvSpPr/>
          <p:nvPr/>
        </p:nvSpPr>
        <p:spPr>
          <a:xfrm>
            <a:off x="2385632" y="3753981"/>
            <a:ext cx="139336" cy="139336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4E1143A9-23DB-AC72-2703-960D58A15EB3}"/>
              </a:ext>
            </a:extLst>
          </p:cNvPr>
          <p:cNvSpPr txBox="1"/>
          <p:nvPr/>
        </p:nvSpPr>
        <p:spPr>
          <a:xfrm>
            <a:off x="2172013" y="3622987"/>
            <a:ext cx="35618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50" dirty="0"/>
              <a:t>1</a:t>
            </a:r>
            <a:r>
              <a:rPr kumimoji="1" lang="en-US" altLang="ja-JP" sz="1050" baseline="30000" dirty="0"/>
              <a:t>st</a:t>
            </a:r>
            <a:r>
              <a:rPr kumimoji="1" lang="en-US" altLang="ja-JP" sz="1050" dirty="0"/>
              <a:t> </a:t>
            </a:r>
            <a:endParaRPr kumimoji="1" lang="ja-JP" altLang="en-US" sz="1050"/>
          </a:p>
        </p:txBody>
      </p:sp>
      <p:sp>
        <p:nvSpPr>
          <p:cNvPr id="33" name="円/楕円 32">
            <a:extLst>
              <a:ext uri="{FF2B5EF4-FFF2-40B4-BE49-F238E27FC236}">
                <a16:creationId xmlns:a16="http://schemas.microsoft.com/office/drawing/2014/main" id="{0A31F620-99D9-9CD3-C091-5262638F01A1}"/>
              </a:ext>
            </a:extLst>
          </p:cNvPr>
          <p:cNvSpPr/>
          <p:nvPr/>
        </p:nvSpPr>
        <p:spPr>
          <a:xfrm>
            <a:off x="2777161" y="3684313"/>
            <a:ext cx="139336" cy="139336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B8D0806C-0142-45CB-AC11-87D30745AD2C}"/>
              </a:ext>
            </a:extLst>
          </p:cNvPr>
          <p:cNvSpPr txBox="1"/>
          <p:nvPr/>
        </p:nvSpPr>
        <p:spPr>
          <a:xfrm>
            <a:off x="2830037" y="3676668"/>
            <a:ext cx="38343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50" dirty="0"/>
              <a:t>2</a:t>
            </a:r>
            <a:r>
              <a:rPr kumimoji="1" lang="en-US" altLang="ja-JP" sz="1050" baseline="30000" dirty="0"/>
              <a:t>nd</a:t>
            </a:r>
            <a:r>
              <a:rPr kumimoji="1" lang="en-US" altLang="ja-JP" sz="1050" dirty="0"/>
              <a:t> </a:t>
            </a:r>
            <a:endParaRPr kumimoji="1" lang="ja-JP" altLang="en-US" sz="1050"/>
          </a:p>
        </p:txBody>
      </p:sp>
      <p:sp>
        <p:nvSpPr>
          <p:cNvPr id="35" name="円/楕円 34">
            <a:extLst>
              <a:ext uri="{FF2B5EF4-FFF2-40B4-BE49-F238E27FC236}">
                <a16:creationId xmlns:a16="http://schemas.microsoft.com/office/drawing/2014/main" id="{4AB0ABAB-D787-1B39-6200-DBCD4631F6FB}"/>
              </a:ext>
            </a:extLst>
          </p:cNvPr>
          <p:cNvSpPr/>
          <p:nvPr/>
        </p:nvSpPr>
        <p:spPr>
          <a:xfrm>
            <a:off x="3510676" y="3066509"/>
            <a:ext cx="139336" cy="139336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502440F9-5161-D643-B6EF-2F29D9FB4655}"/>
              </a:ext>
            </a:extLst>
          </p:cNvPr>
          <p:cNvSpPr txBox="1"/>
          <p:nvPr/>
        </p:nvSpPr>
        <p:spPr>
          <a:xfrm>
            <a:off x="3391652" y="3166575"/>
            <a:ext cx="29527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50" dirty="0" err="1"/>
              <a:t>i</a:t>
            </a:r>
            <a:r>
              <a:rPr kumimoji="1" lang="en-US" altLang="ja-JP" sz="1050" baseline="30000" dirty="0" err="1"/>
              <a:t>th</a:t>
            </a:r>
            <a:endParaRPr kumimoji="1" lang="ja-JP" altLang="en-US" sz="1050" baseline="30000"/>
          </a:p>
        </p:txBody>
      </p:sp>
      <p:sp>
        <p:nvSpPr>
          <p:cNvPr id="37" name="円/楕円 36">
            <a:extLst>
              <a:ext uri="{FF2B5EF4-FFF2-40B4-BE49-F238E27FC236}">
                <a16:creationId xmlns:a16="http://schemas.microsoft.com/office/drawing/2014/main" id="{8520E9AD-BE06-92DE-12F9-E40F5F1425C0}"/>
              </a:ext>
            </a:extLst>
          </p:cNvPr>
          <p:cNvSpPr/>
          <p:nvPr/>
        </p:nvSpPr>
        <p:spPr>
          <a:xfrm>
            <a:off x="2455300" y="2349397"/>
            <a:ext cx="139336" cy="13933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FC86DEC3-CA86-DEFE-3CBA-EC63A1348BE8}"/>
              </a:ext>
            </a:extLst>
          </p:cNvPr>
          <p:cNvSpPr txBox="1"/>
          <p:nvPr/>
        </p:nvSpPr>
        <p:spPr>
          <a:xfrm>
            <a:off x="2249091" y="2435261"/>
            <a:ext cx="35779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50" dirty="0"/>
              <a:t>N</a:t>
            </a:r>
            <a:r>
              <a:rPr kumimoji="1" lang="en-US" altLang="ja-JP" sz="1050" baseline="30000" dirty="0"/>
              <a:t>th</a:t>
            </a:r>
            <a:endParaRPr kumimoji="1" lang="ja-JP" altLang="en-US" sz="1050" baseline="30000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5FAFFEC9-7C3B-316E-31D1-EFB02712251D}"/>
              </a:ext>
            </a:extLst>
          </p:cNvPr>
          <p:cNvSpPr txBox="1"/>
          <p:nvPr/>
        </p:nvSpPr>
        <p:spPr>
          <a:xfrm>
            <a:off x="5316" y="4819066"/>
            <a:ext cx="913868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>
                <a:solidFill>
                  <a:srgbClr val="0900FF"/>
                </a:solidFill>
              </a:rPr>
              <a:t>The model can find the energy and pitch angle of test-particles after the scattering by referring the table set without calculating the equation of motion.</a:t>
            </a:r>
          </a:p>
          <a:p>
            <a:endParaRPr kumimoji="1" lang="en-US" altLang="ja-JP" sz="2000" dirty="0">
              <a:solidFill>
                <a:srgbClr val="FF0000"/>
              </a:solidFill>
              <a:sym typeface="Wingdings" pitchFamily="2" charset="2"/>
            </a:endParaRPr>
          </a:p>
          <a:p>
            <a:r>
              <a:rPr kumimoji="1" lang="en-US" altLang="ja-JP" sz="2000" dirty="0">
                <a:solidFill>
                  <a:srgbClr val="FF0000"/>
                </a:solidFill>
                <a:sym typeface="Wingdings" pitchFamily="2" charset="2"/>
              </a:rPr>
              <a:t> The calculation cost is relatively low, so the model can be coupled with the global model.</a:t>
            </a:r>
            <a:endParaRPr kumimoji="1" lang="ja-JP" altLang="en-US" sz="2000">
              <a:solidFill>
                <a:srgbClr val="FF0000"/>
              </a:solidFill>
            </a:endParaRPr>
          </a:p>
        </p:txBody>
      </p:sp>
      <p:sp>
        <p:nvSpPr>
          <p:cNvPr id="44" name="円/楕円 43">
            <a:extLst>
              <a:ext uri="{FF2B5EF4-FFF2-40B4-BE49-F238E27FC236}">
                <a16:creationId xmlns:a16="http://schemas.microsoft.com/office/drawing/2014/main" id="{F5584D2E-1542-A5A0-036A-73CD1CAEBE6B}"/>
              </a:ext>
            </a:extLst>
          </p:cNvPr>
          <p:cNvSpPr/>
          <p:nvPr/>
        </p:nvSpPr>
        <p:spPr>
          <a:xfrm>
            <a:off x="2019179" y="2632174"/>
            <a:ext cx="139336" cy="139336"/>
          </a:xfrm>
          <a:prstGeom prst="ellipse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11ED814E-8FA1-3695-D981-D25C77B96EE6}"/>
              </a:ext>
            </a:extLst>
          </p:cNvPr>
          <p:cNvSpPr txBox="1"/>
          <p:nvPr/>
        </p:nvSpPr>
        <p:spPr>
          <a:xfrm>
            <a:off x="1800725" y="2714507"/>
            <a:ext cx="35779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50" dirty="0"/>
              <a:t>N</a:t>
            </a:r>
            <a:r>
              <a:rPr kumimoji="1" lang="en-US" altLang="ja-JP" sz="1050" baseline="30000" dirty="0"/>
              <a:t>th</a:t>
            </a:r>
            <a:endParaRPr kumimoji="1" lang="ja-JP" altLang="en-US" sz="1050" baseline="30000"/>
          </a:p>
        </p:txBody>
      </p:sp>
      <p:sp>
        <p:nvSpPr>
          <p:cNvPr id="46" name="円/楕円 45">
            <a:extLst>
              <a:ext uri="{FF2B5EF4-FFF2-40B4-BE49-F238E27FC236}">
                <a16:creationId xmlns:a16="http://schemas.microsoft.com/office/drawing/2014/main" id="{723DC35D-9D51-7160-1118-C287CE5D8E21}"/>
              </a:ext>
            </a:extLst>
          </p:cNvPr>
          <p:cNvSpPr/>
          <p:nvPr/>
        </p:nvSpPr>
        <p:spPr>
          <a:xfrm>
            <a:off x="2945517" y="2316059"/>
            <a:ext cx="139336" cy="139336"/>
          </a:xfrm>
          <a:prstGeom prst="ellipse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6F0A79A0-BEDC-B1D1-8F5A-B23A23289B7D}"/>
              </a:ext>
            </a:extLst>
          </p:cNvPr>
          <p:cNvSpPr txBox="1"/>
          <p:nvPr/>
        </p:nvSpPr>
        <p:spPr>
          <a:xfrm>
            <a:off x="2905958" y="2119790"/>
            <a:ext cx="35779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50" dirty="0"/>
              <a:t>N</a:t>
            </a:r>
            <a:r>
              <a:rPr kumimoji="1" lang="en-US" altLang="ja-JP" sz="1050" baseline="30000" dirty="0"/>
              <a:t>th</a:t>
            </a:r>
            <a:endParaRPr kumimoji="1" lang="ja-JP" altLang="en-US" sz="1050" baseline="30000"/>
          </a:p>
        </p:txBody>
      </p: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71487A12-60B6-32F2-BC9C-12A45F1CF1BD}"/>
              </a:ext>
            </a:extLst>
          </p:cNvPr>
          <p:cNvSpPr txBox="1"/>
          <p:nvPr/>
        </p:nvSpPr>
        <p:spPr>
          <a:xfrm>
            <a:off x="4133338" y="3100621"/>
            <a:ext cx="489796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/>
              <a:t>Each transfer to next step is probabilistic, the scattered electrons on the space show the distribution that corresponds to the interactions with the applied waves.  </a:t>
            </a:r>
            <a:endParaRPr kumimoji="1" lang="ja-JP" altLang="en-US" sz="1600"/>
          </a:p>
        </p:txBody>
      </p:sp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id="{EABA6372-BE6A-9215-872E-A44B5244A08C}"/>
              </a:ext>
            </a:extLst>
          </p:cNvPr>
          <p:cNvSpPr txBox="1"/>
          <p:nvPr/>
        </p:nvSpPr>
        <p:spPr>
          <a:xfrm>
            <a:off x="4082762" y="2065929"/>
            <a:ext cx="27728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/>
              <a:t>One of trajectories of an electron.</a:t>
            </a:r>
            <a:endParaRPr kumimoji="1" lang="ja-JP" altLang="en-US" sz="1400"/>
          </a:p>
        </p:txBody>
      </p:sp>
      <p:cxnSp>
        <p:nvCxnSpPr>
          <p:cNvPr id="53" name="直線矢印コネクタ 52">
            <a:extLst>
              <a:ext uri="{FF2B5EF4-FFF2-40B4-BE49-F238E27FC236}">
                <a16:creationId xmlns:a16="http://schemas.microsoft.com/office/drawing/2014/main" id="{A338B677-1F83-F172-924C-1DEDBCFD3528}"/>
              </a:ext>
            </a:extLst>
          </p:cNvPr>
          <p:cNvCxnSpPr>
            <a:stCxn id="51" idx="1"/>
            <a:endCxn id="28" idx="41"/>
          </p:cNvCxnSpPr>
          <p:nvPr/>
        </p:nvCxnSpPr>
        <p:spPr>
          <a:xfrm flipH="1">
            <a:off x="3535344" y="2219818"/>
            <a:ext cx="547418" cy="43398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フリーフォーム 53">
            <a:extLst>
              <a:ext uri="{FF2B5EF4-FFF2-40B4-BE49-F238E27FC236}">
                <a16:creationId xmlns:a16="http://schemas.microsoft.com/office/drawing/2014/main" id="{E94CB565-1B40-7A5C-A8E6-466F72845EC9}"/>
              </a:ext>
            </a:extLst>
          </p:cNvPr>
          <p:cNvSpPr/>
          <p:nvPr/>
        </p:nvSpPr>
        <p:spPr>
          <a:xfrm>
            <a:off x="2057850" y="2714507"/>
            <a:ext cx="621342" cy="1241868"/>
          </a:xfrm>
          <a:custGeom>
            <a:avLst/>
            <a:gdLst>
              <a:gd name="connsiteX0" fmla="*/ 136710 w 621342"/>
              <a:gd name="connsiteY0" fmla="*/ 1078992 h 1078992"/>
              <a:gd name="connsiteX1" fmla="*/ 72702 w 621342"/>
              <a:gd name="connsiteY1" fmla="*/ 1033272 h 1078992"/>
              <a:gd name="connsiteX2" fmla="*/ 17838 w 621342"/>
              <a:gd name="connsiteY2" fmla="*/ 978408 h 1078992"/>
              <a:gd name="connsiteX3" fmla="*/ 17838 w 621342"/>
              <a:gd name="connsiteY3" fmla="*/ 758952 h 1078992"/>
              <a:gd name="connsiteX4" fmla="*/ 36126 w 621342"/>
              <a:gd name="connsiteY4" fmla="*/ 704088 h 1078992"/>
              <a:gd name="connsiteX5" fmla="*/ 63558 w 621342"/>
              <a:gd name="connsiteY5" fmla="*/ 676656 h 1078992"/>
              <a:gd name="connsiteX6" fmla="*/ 90990 w 621342"/>
              <a:gd name="connsiteY6" fmla="*/ 667512 h 1078992"/>
              <a:gd name="connsiteX7" fmla="*/ 191574 w 621342"/>
              <a:gd name="connsiteY7" fmla="*/ 649224 h 1078992"/>
              <a:gd name="connsiteX8" fmla="*/ 219006 w 621342"/>
              <a:gd name="connsiteY8" fmla="*/ 640080 h 1078992"/>
              <a:gd name="connsiteX9" fmla="*/ 273870 w 621342"/>
              <a:gd name="connsiteY9" fmla="*/ 603504 h 1078992"/>
              <a:gd name="connsiteX10" fmla="*/ 301302 w 621342"/>
              <a:gd name="connsiteY10" fmla="*/ 585216 h 1078992"/>
              <a:gd name="connsiteX11" fmla="*/ 328734 w 621342"/>
              <a:gd name="connsiteY11" fmla="*/ 566928 h 1078992"/>
              <a:gd name="connsiteX12" fmla="*/ 356166 w 621342"/>
              <a:gd name="connsiteY12" fmla="*/ 539496 h 1078992"/>
              <a:gd name="connsiteX13" fmla="*/ 411030 w 621342"/>
              <a:gd name="connsiteY13" fmla="*/ 502920 h 1078992"/>
              <a:gd name="connsiteX14" fmla="*/ 456750 w 621342"/>
              <a:gd name="connsiteY14" fmla="*/ 457200 h 1078992"/>
              <a:gd name="connsiteX15" fmla="*/ 475038 w 621342"/>
              <a:gd name="connsiteY15" fmla="*/ 429768 h 1078992"/>
              <a:gd name="connsiteX16" fmla="*/ 529902 w 621342"/>
              <a:gd name="connsiteY16" fmla="*/ 384048 h 1078992"/>
              <a:gd name="connsiteX17" fmla="*/ 548190 w 621342"/>
              <a:gd name="connsiteY17" fmla="*/ 356616 h 1078992"/>
              <a:gd name="connsiteX18" fmla="*/ 593910 w 621342"/>
              <a:gd name="connsiteY18" fmla="*/ 301752 h 1078992"/>
              <a:gd name="connsiteX19" fmla="*/ 621342 w 621342"/>
              <a:gd name="connsiteY19" fmla="*/ 246888 h 1078992"/>
              <a:gd name="connsiteX20" fmla="*/ 612198 w 621342"/>
              <a:gd name="connsiteY20" fmla="*/ 164592 h 1078992"/>
              <a:gd name="connsiteX21" fmla="*/ 603054 w 621342"/>
              <a:gd name="connsiteY21" fmla="*/ 137160 h 1078992"/>
              <a:gd name="connsiteX22" fmla="*/ 575622 w 621342"/>
              <a:gd name="connsiteY22" fmla="*/ 109728 h 1078992"/>
              <a:gd name="connsiteX23" fmla="*/ 539046 w 621342"/>
              <a:gd name="connsiteY23" fmla="*/ 27432 h 1078992"/>
              <a:gd name="connsiteX24" fmla="*/ 484182 w 621342"/>
              <a:gd name="connsiteY24" fmla="*/ 9144 h 1078992"/>
              <a:gd name="connsiteX25" fmla="*/ 154998 w 621342"/>
              <a:gd name="connsiteY25" fmla="*/ 9144 h 1078992"/>
              <a:gd name="connsiteX26" fmla="*/ 90990 w 621342"/>
              <a:gd name="connsiteY26" fmla="*/ 0 h 1078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621342" h="1078992">
                <a:moveTo>
                  <a:pt x="136710" y="1078992"/>
                </a:moveTo>
                <a:cubicBezTo>
                  <a:pt x="115374" y="1063752"/>
                  <a:pt x="92718" y="1050209"/>
                  <a:pt x="72702" y="1033272"/>
                </a:cubicBezTo>
                <a:cubicBezTo>
                  <a:pt x="52958" y="1016566"/>
                  <a:pt x="17838" y="978408"/>
                  <a:pt x="17838" y="978408"/>
                </a:cubicBezTo>
                <a:cubicBezTo>
                  <a:pt x="-10126" y="894517"/>
                  <a:pt x="-1367" y="931796"/>
                  <a:pt x="17838" y="758952"/>
                </a:cubicBezTo>
                <a:cubicBezTo>
                  <a:pt x="19967" y="739793"/>
                  <a:pt x="22495" y="717719"/>
                  <a:pt x="36126" y="704088"/>
                </a:cubicBezTo>
                <a:cubicBezTo>
                  <a:pt x="45270" y="694944"/>
                  <a:pt x="52798" y="683829"/>
                  <a:pt x="63558" y="676656"/>
                </a:cubicBezTo>
                <a:cubicBezTo>
                  <a:pt x="71578" y="671309"/>
                  <a:pt x="81539" y="669402"/>
                  <a:pt x="90990" y="667512"/>
                </a:cubicBezTo>
                <a:cubicBezTo>
                  <a:pt x="177327" y="650245"/>
                  <a:pt x="128323" y="667296"/>
                  <a:pt x="191574" y="649224"/>
                </a:cubicBezTo>
                <a:cubicBezTo>
                  <a:pt x="200842" y="646576"/>
                  <a:pt x="210580" y="644761"/>
                  <a:pt x="219006" y="640080"/>
                </a:cubicBezTo>
                <a:cubicBezTo>
                  <a:pt x="238219" y="629406"/>
                  <a:pt x="255582" y="615696"/>
                  <a:pt x="273870" y="603504"/>
                </a:cubicBezTo>
                <a:lnTo>
                  <a:pt x="301302" y="585216"/>
                </a:lnTo>
                <a:cubicBezTo>
                  <a:pt x="310446" y="579120"/>
                  <a:pt x="320963" y="574699"/>
                  <a:pt x="328734" y="566928"/>
                </a:cubicBezTo>
                <a:cubicBezTo>
                  <a:pt x="337878" y="557784"/>
                  <a:pt x="345958" y="547435"/>
                  <a:pt x="356166" y="539496"/>
                </a:cubicBezTo>
                <a:cubicBezTo>
                  <a:pt x="373516" y="526002"/>
                  <a:pt x="411030" y="502920"/>
                  <a:pt x="411030" y="502920"/>
                </a:cubicBezTo>
                <a:cubicBezTo>
                  <a:pt x="459798" y="429768"/>
                  <a:pt x="395790" y="518160"/>
                  <a:pt x="456750" y="457200"/>
                </a:cubicBezTo>
                <a:cubicBezTo>
                  <a:pt x="464521" y="449429"/>
                  <a:pt x="468003" y="438211"/>
                  <a:pt x="475038" y="429768"/>
                </a:cubicBezTo>
                <a:cubicBezTo>
                  <a:pt x="497040" y="403366"/>
                  <a:pt x="502929" y="402030"/>
                  <a:pt x="529902" y="384048"/>
                </a:cubicBezTo>
                <a:cubicBezTo>
                  <a:pt x="535998" y="374904"/>
                  <a:pt x="541155" y="365059"/>
                  <a:pt x="548190" y="356616"/>
                </a:cubicBezTo>
                <a:cubicBezTo>
                  <a:pt x="573469" y="326282"/>
                  <a:pt x="576883" y="335806"/>
                  <a:pt x="593910" y="301752"/>
                </a:cubicBezTo>
                <a:cubicBezTo>
                  <a:pt x="631768" y="226036"/>
                  <a:pt x="568931" y="325504"/>
                  <a:pt x="621342" y="246888"/>
                </a:cubicBezTo>
                <a:cubicBezTo>
                  <a:pt x="618294" y="219456"/>
                  <a:pt x="616736" y="191817"/>
                  <a:pt x="612198" y="164592"/>
                </a:cubicBezTo>
                <a:cubicBezTo>
                  <a:pt x="610613" y="155085"/>
                  <a:pt x="608401" y="145180"/>
                  <a:pt x="603054" y="137160"/>
                </a:cubicBezTo>
                <a:cubicBezTo>
                  <a:pt x="595881" y="126400"/>
                  <a:pt x="584766" y="118872"/>
                  <a:pt x="575622" y="109728"/>
                </a:cubicBezTo>
                <a:cubicBezTo>
                  <a:pt x="572588" y="100626"/>
                  <a:pt x="557350" y="38872"/>
                  <a:pt x="539046" y="27432"/>
                </a:cubicBezTo>
                <a:cubicBezTo>
                  <a:pt x="522699" y="17215"/>
                  <a:pt x="484182" y="9144"/>
                  <a:pt x="484182" y="9144"/>
                </a:cubicBezTo>
                <a:cubicBezTo>
                  <a:pt x="309655" y="20052"/>
                  <a:pt x="345841" y="23281"/>
                  <a:pt x="154998" y="9144"/>
                </a:cubicBezTo>
                <a:cubicBezTo>
                  <a:pt x="133504" y="7552"/>
                  <a:pt x="90990" y="0"/>
                  <a:pt x="90990" y="0"/>
                </a:cubicBezTo>
              </a:path>
            </a:pathLst>
          </a:custGeom>
          <a:noFill/>
          <a:ln>
            <a:solidFill>
              <a:srgbClr val="FF0000">
                <a:alpha val="50000"/>
              </a:srgbClr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フリーフォーム 54">
            <a:extLst>
              <a:ext uri="{FF2B5EF4-FFF2-40B4-BE49-F238E27FC236}">
                <a16:creationId xmlns:a16="http://schemas.microsoft.com/office/drawing/2014/main" id="{C446D2AB-0748-725B-2B2D-953A15F7A5CA}"/>
              </a:ext>
            </a:extLst>
          </p:cNvPr>
          <p:cNvSpPr/>
          <p:nvPr/>
        </p:nvSpPr>
        <p:spPr>
          <a:xfrm>
            <a:off x="2231136" y="2401895"/>
            <a:ext cx="1051560" cy="1545336"/>
          </a:xfrm>
          <a:custGeom>
            <a:avLst/>
            <a:gdLst>
              <a:gd name="connsiteX0" fmla="*/ 0 w 1051560"/>
              <a:gd name="connsiteY0" fmla="*/ 1545336 h 1545336"/>
              <a:gd name="connsiteX1" fmla="*/ 9144 w 1051560"/>
              <a:gd name="connsiteY1" fmla="*/ 1316736 h 1545336"/>
              <a:gd name="connsiteX2" fmla="*/ 18288 w 1051560"/>
              <a:gd name="connsiteY2" fmla="*/ 1289304 h 1545336"/>
              <a:gd name="connsiteX3" fmla="*/ 45720 w 1051560"/>
              <a:gd name="connsiteY3" fmla="*/ 1261872 h 1545336"/>
              <a:gd name="connsiteX4" fmla="*/ 100584 w 1051560"/>
              <a:gd name="connsiteY4" fmla="*/ 1225296 h 1545336"/>
              <a:gd name="connsiteX5" fmla="*/ 128016 w 1051560"/>
              <a:gd name="connsiteY5" fmla="*/ 1207008 h 1545336"/>
              <a:gd name="connsiteX6" fmla="*/ 182880 w 1051560"/>
              <a:gd name="connsiteY6" fmla="*/ 1170432 h 1545336"/>
              <a:gd name="connsiteX7" fmla="*/ 210312 w 1051560"/>
              <a:gd name="connsiteY7" fmla="*/ 1143000 h 1545336"/>
              <a:gd name="connsiteX8" fmla="*/ 265176 w 1051560"/>
              <a:gd name="connsiteY8" fmla="*/ 1106424 h 1545336"/>
              <a:gd name="connsiteX9" fmla="*/ 292608 w 1051560"/>
              <a:gd name="connsiteY9" fmla="*/ 1088136 h 1545336"/>
              <a:gd name="connsiteX10" fmla="*/ 347472 w 1051560"/>
              <a:gd name="connsiteY10" fmla="*/ 1033272 h 1545336"/>
              <a:gd name="connsiteX11" fmla="*/ 411480 w 1051560"/>
              <a:gd name="connsiteY11" fmla="*/ 950976 h 1545336"/>
              <a:gd name="connsiteX12" fmla="*/ 420624 w 1051560"/>
              <a:gd name="connsiteY12" fmla="*/ 923544 h 1545336"/>
              <a:gd name="connsiteX13" fmla="*/ 411480 w 1051560"/>
              <a:gd name="connsiteY13" fmla="*/ 859536 h 1545336"/>
              <a:gd name="connsiteX14" fmla="*/ 384048 w 1051560"/>
              <a:gd name="connsiteY14" fmla="*/ 841248 h 1545336"/>
              <a:gd name="connsiteX15" fmla="*/ 329184 w 1051560"/>
              <a:gd name="connsiteY15" fmla="*/ 822960 h 1545336"/>
              <a:gd name="connsiteX16" fmla="*/ 283464 w 1051560"/>
              <a:gd name="connsiteY16" fmla="*/ 768096 h 1545336"/>
              <a:gd name="connsiteX17" fmla="*/ 265176 w 1051560"/>
              <a:gd name="connsiteY17" fmla="*/ 713232 h 1545336"/>
              <a:gd name="connsiteX18" fmla="*/ 274320 w 1051560"/>
              <a:gd name="connsiteY18" fmla="*/ 603504 h 1545336"/>
              <a:gd name="connsiteX19" fmla="*/ 283464 w 1051560"/>
              <a:gd name="connsiteY19" fmla="*/ 576072 h 1545336"/>
              <a:gd name="connsiteX20" fmla="*/ 310896 w 1051560"/>
              <a:gd name="connsiteY20" fmla="*/ 557784 h 1545336"/>
              <a:gd name="connsiteX21" fmla="*/ 329184 w 1051560"/>
              <a:gd name="connsiteY21" fmla="*/ 530352 h 1545336"/>
              <a:gd name="connsiteX22" fmla="*/ 393192 w 1051560"/>
              <a:gd name="connsiteY22" fmla="*/ 512064 h 1545336"/>
              <a:gd name="connsiteX23" fmla="*/ 576072 w 1051560"/>
              <a:gd name="connsiteY23" fmla="*/ 512064 h 1545336"/>
              <a:gd name="connsiteX24" fmla="*/ 658368 w 1051560"/>
              <a:gd name="connsiteY24" fmla="*/ 484632 h 1545336"/>
              <a:gd name="connsiteX25" fmla="*/ 740664 w 1051560"/>
              <a:gd name="connsiteY25" fmla="*/ 466344 h 1545336"/>
              <a:gd name="connsiteX26" fmla="*/ 832104 w 1051560"/>
              <a:gd name="connsiteY26" fmla="*/ 438912 h 1545336"/>
              <a:gd name="connsiteX27" fmla="*/ 859536 w 1051560"/>
              <a:gd name="connsiteY27" fmla="*/ 429768 h 1545336"/>
              <a:gd name="connsiteX28" fmla="*/ 914400 w 1051560"/>
              <a:gd name="connsiteY28" fmla="*/ 393192 h 1545336"/>
              <a:gd name="connsiteX29" fmla="*/ 969264 w 1051560"/>
              <a:gd name="connsiteY29" fmla="*/ 347472 h 1545336"/>
              <a:gd name="connsiteX30" fmla="*/ 1005840 w 1051560"/>
              <a:gd name="connsiteY30" fmla="*/ 301752 h 1545336"/>
              <a:gd name="connsiteX31" fmla="*/ 1051560 w 1051560"/>
              <a:gd name="connsiteY31" fmla="*/ 219456 h 1545336"/>
              <a:gd name="connsiteX32" fmla="*/ 1042416 w 1051560"/>
              <a:gd name="connsiteY32" fmla="*/ 118872 h 1545336"/>
              <a:gd name="connsiteX33" fmla="*/ 960120 w 1051560"/>
              <a:gd name="connsiteY33" fmla="*/ 64008 h 1545336"/>
              <a:gd name="connsiteX34" fmla="*/ 932688 w 1051560"/>
              <a:gd name="connsiteY34" fmla="*/ 45720 h 1545336"/>
              <a:gd name="connsiteX35" fmla="*/ 905256 w 1051560"/>
              <a:gd name="connsiteY35" fmla="*/ 27432 h 1545336"/>
              <a:gd name="connsiteX36" fmla="*/ 877824 w 1051560"/>
              <a:gd name="connsiteY36" fmla="*/ 18288 h 1545336"/>
              <a:gd name="connsiteX37" fmla="*/ 850392 w 1051560"/>
              <a:gd name="connsiteY37" fmla="*/ 0 h 1545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51560" h="1545336">
                <a:moveTo>
                  <a:pt x="0" y="1545336"/>
                </a:moveTo>
                <a:cubicBezTo>
                  <a:pt x="3048" y="1469136"/>
                  <a:pt x="3711" y="1392803"/>
                  <a:pt x="9144" y="1316736"/>
                </a:cubicBezTo>
                <a:cubicBezTo>
                  <a:pt x="9831" y="1307122"/>
                  <a:pt x="12941" y="1297324"/>
                  <a:pt x="18288" y="1289304"/>
                </a:cubicBezTo>
                <a:cubicBezTo>
                  <a:pt x="25461" y="1278544"/>
                  <a:pt x="35512" y="1269811"/>
                  <a:pt x="45720" y="1261872"/>
                </a:cubicBezTo>
                <a:cubicBezTo>
                  <a:pt x="63070" y="1248378"/>
                  <a:pt x="82296" y="1237488"/>
                  <a:pt x="100584" y="1225296"/>
                </a:cubicBezTo>
                <a:cubicBezTo>
                  <a:pt x="109728" y="1219200"/>
                  <a:pt x="120245" y="1214779"/>
                  <a:pt x="128016" y="1207008"/>
                </a:cubicBezTo>
                <a:cubicBezTo>
                  <a:pt x="162264" y="1172760"/>
                  <a:pt x="143180" y="1183665"/>
                  <a:pt x="182880" y="1170432"/>
                </a:cubicBezTo>
                <a:cubicBezTo>
                  <a:pt x="192024" y="1161288"/>
                  <a:pt x="200104" y="1150939"/>
                  <a:pt x="210312" y="1143000"/>
                </a:cubicBezTo>
                <a:cubicBezTo>
                  <a:pt x="227662" y="1129506"/>
                  <a:pt x="246888" y="1118616"/>
                  <a:pt x="265176" y="1106424"/>
                </a:cubicBezTo>
                <a:cubicBezTo>
                  <a:pt x="274320" y="1100328"/>
                  <a:pt x="284837" y="1095907"/>
                  <a:pt x="292608" y="1088136"/>
                </a:cubicBezTo>
                <a:lnTo>
                  <a:pt x="347472" y="1033272"/>
                </a:lnTo>
                <a:cubicBezTo>
                  <a:pt x="371141" y="1009603"/>
                  <a:pt x="400543" y="983788"/>
                  <a:pt x="411480" y="950976"/>
                </a:cubicBezTo>
                <a:lnTo>
                  <a:pt x="420624" y="923544"/>
                </a:lnTo>
                <a:cubicBezTo>
                  <a:pt x="417576" y="902208"/>
                  <a:pt x="420233" y="879231"/>
                  <a:pt x="411480" y="859536"/>
                </a:cubicBezTo>
                <a:cubicBezTo>
                  <a:pt x="407017" y="849493"/>
                  <a:pt x="394091" y="845711"/>
                  <a:pt x="384048" y="841248"/>
                </a:cubicBezTo>
                <a:cubicBezTo>
                  <a:pt x="366432" y="833419"/>
                  <a:pt x="329184" y="822960"/>
                  <a:pt x="329184" y="822960"/>
                </a:cubicBezTo>
                <a:cubicBezTo>
                  <a:pt x="311957" y="805733"/>
                  <a:pt x="293648" y="791011"/>
                  <a:pt x="283464" y="768096"/>
                </a:cubicBezTo>
                <a:cubicBezTo>
                  <a:pt x="275635" y="750480"/>
                  <a:pt x="265176" y="713232"/>
                  <a:pt x="265176" y="713232"/>
                </a:cubicBezTo>
                <a:cubicBezTo>
                  <a:pt x="268224" y="676656"/>
                  <a:pt x="269469" y="639885"/>
                  <a:pt x="274320" y="603504"/>
                </a:cubicBezTo>
                <a:cubicBezTo>
                  <a:pt x="275594" y="593950"/>
                  <a:pt x="277443" y="583598"/>
                  <a:pt x="283464" y="576072"/>
                </a:cubicBezTo>
                <a:cubicBezTo>
                  <a:pt x="290329" y="567490"/>
                  <a:pt x="301752" y="563880"/>
                  <a:pt x="310896" y="557784"/>
                </a:cubicBezTo>
                <a:cubicBezTo>
                  <a:pt x="316992" y="548640"/>
                  <a:pt x="320602" y="537217"/>
                  <a:pt x="329184" y="530352"/>
                </a:cubicBezTo>
                <a:cubicBezTo>
                  <a:pt x="335147" y="525582"/>
                  <a:pt x="390802" y="512661"/>
                  <a:pt x="393192" y="512064"/>
                </a:cubicBezTo>
                <a:cubicBezTo>
                  <a:pt x="472337" y="527893"/>
                  <a:pt x="457331" y="529027"/>
                  <a:pt x="576072" y="512064"/>
                </a:cubicBezTo>
                <a:cubicBezTo>
                  <a:pt x="597408" y="509016"/>
                  <a:pt x="633984" y="490728"/>
                  <a:pt x="658368" y="484632"/>
                </a:cubicBezTo>
                <a:cubicBezTo>
                  <a:pt x="747569" y="462332"/>
                  <a:pt x="636186" y="489561"/>
                  <a:pt x="740664" y="466344"/>
                </a:cubicBezTo>
                <a:cubicBezTo>
                  <a:pt x="782122" y="457131"/>
                  <a:pt x="786516" y="454108"/>
                  <a:pt x="832104" y="438912"/>
                </a:cubicBezTo>
                <a:cubicBezTo>
                  <a:pt x="841248" y="435864"/>
                  <a:pt x="851516" y="435115"/>
                  <a:pt x="859536" y="429768"/>
                </a:cubicBezTo>
                <a:cubicBezTo>
                  <a:pt x="877824" y="417576"/>
                  <a:pt x="898858" y="408734"/>
                  <a:pt x="914400" y="393192"/>
                </a:cubicBezTo>
                <a:cubicBezTo>
                  <a:pt x="949603" y="357989"/>
                  <a:pt x="931072" y="372933"/>
                  <a:pt x="969264" y="347472"/>
                </a:cubicBezTo>
                <a:cubicBezTo>
                  <a:pt x="989856" y="285696"/>
                  <a:pt x="961298" y="352657"/>
                  <a:pt x="1005840" y="301752"/>
                </a:cubicBezTo>
                <a:cubicBezTo>
                  <a:pt x="1039701" y="263054"/>
                  <a:pt x="1039001" y="257133"/>
                  <a:pt x="1051560" y="219456"/>
                </a:cubicBezTo>
                <a:cubicBezTo>
                  <a:pt x="1048512" y="185928"/>
                  <a:pt x="1056653" y="149380"/>
                  <a:pt x="1042416" y="118872"/>
                </a:cubicBezTo>
                <a:lnTo>
                  <a:pt x="960120" y="64008"/>
                </a:lnTo>
                <a:lnTo>
                  <a:pt x="932688" y="45720"/>
                </a:lnTo>
                <a:cubicBezTo>
                  <a:pt x="923544" y="39624"/>
                  <a:pt x="915682" y="30907"/>
                  <a:pt x="905256" y="27432"/>
                </a:cubicBezTo>
                <a:cubicBezTo>
                  <a:pt x="896112" y="24384"/>
                  <a:pt x="886445" y="22599"/>
                  <a:pt x="877824" y="18288"/>
                </a:cubicBezTo>
                <a:cubicBezTo>
                  <a:pt x="867994" y="13373"/>
                  <a:pt x="850392" y="0"/>
                  <a:pt x="850392" y="0"/>
                </a:cubicBezTo>
              </a:path>
            </a:pathLst>
          </a:custGeom>
          <a:noFill/>
          <a:ln>
            <a:solidFill>
              <a:srgbClr val="FF0000">
                <a:alpha val="50000"/>
              </a:srgbClr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291985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1A735A54-7A5A-FCA0-F07C-E1D1309C4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E7AA9-CC23-1B40-95CA-084810C3BB54}" type="slidenum">
              <a:rPr kumimoji="1" lang="ja-JP" altLang="en-US" smtClean="0"/>
              <a:t>5</a:t>
            </a:fld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D8B34AD-2601-F910-F117-639424B8EDA5}"/>
              </a:ext>
            </a:extLst>
          </p:cNvPr>
          <p:cNvSpPr txBox="1"/>
          <p:nvPr/>
        </p:nvSpPr>
        <p:spPr>
          <a:xfrm>
            <a:off x="0" y="321548"/>
            <a:ext cx="42720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Quasilinear Radial Diffusion (QRD) Model</a:t>
            </a:r>
            <a:endParaRPr kumimoji="1" lang="ja-JP" altLang="en-US"/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3979E525-415F-2D79-E07F-357B15C3986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1714544"/>
            <a:ext cx="4474723" cy="4381500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7A31E47D-DAFC-101E-B7F0-4C5DED8DB8CA}"/>
              </a:ext>
            </a:extLst>
          </p:cNvPr>
          <p:cNvSpPr txBox="1"/>
          <p:nvPr/>
        </p:nvSpPr>
        <p:spPr>
          <a:xfrm>
            <a:off x="922905" y="1790897"/>
            <a:ext cx="352532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050" dirty="0">
                <a:solidFill>
                  <a:srgbClr val="FF00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Dashed line</a:t>
            </a:r>
            <a:r>
              <a:rPr lang="ja-JP" altLang="en-US" sz="1050">
                <a:solidFill>
                  <a:srgbClr val="FF00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：</a:t>
            </a:r>
            <a:r>
              <a:rPr lang="en-US" altLang="ja-JP" sz="1050" dirty="0">
                <a:solidFill>
                  <a:srgbClr val="FF00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Theoretical curve of adiabatic motion</a:t>
            </a:r>
            <a:endParaRPr kumimoji="1" lang="ja-JP" altLang="en-US" sz="1050">
              <a:solidFill>
                <a:srgbClr val="FF0000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E4C6B668-C9E6-26EE-D16D-A882F1F55445}"/>
              </a:ext>
            </a:extLst>
          </p:cNvPr>
          <p:cNvSpPr txBox="1"/>
          <p:nvPr/>
        </p:nvSpPr>
        <p:spPr>
          <a:xfrm>
            <a:off x="1957483" y="2946878"/>
            <a:ext cx="1426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L=5.7 (t=0)</a:t>
            </a:r>
            <a:endParaRPr kumimoji="1" lang="ja-JP" altLang="en-US"/>
          </a:p>
        </p:txBody>
      </p: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F0DFE898-F00F-DD61-BD1B-3C0EA36D8F8D}"/>
              </a:ext>
            </a:extLst>
          </p:cNvPr>
          <p:cNvCxnSpPr/>
          <p:nvPr/>
        </p:nvCxnSpPr>
        <p:spPr>
          <a:xfrm>
            <a:off x="705959" y="4520756"/>
            <a:ext cx="3681046" cy="0"/>
          </a:xfrm>
          <a:prstGeom prst="line">
            <a:avLst/>
          </a:prstGeom>
          <a:ln>
            <a:prstDash val="sys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CA94923B-B8C5-C344-0E1E-9C98535FFBC3}"/>
              </a:ext>
            </a:extLst>
          </p:cNvPr>
          <p:cNvCxnSpPr>
            <a:cxnSpLocks/>
          </p:cNvCxnSpPr>
          <p:nvPr/>
        </p:nvCxnSpPr>
        <p:spPr>
          <a:xfrm>
            <a:off x="2159621" y="3278109"/>
            <a:ext cx="0" cy="2039816"/>
          </a:xfrm>
          <a:prstGeom prst="line">
            <a:avLst/>
          </a:prstGeom>
          <a:ln>
            <a:prstDash val="sys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D0A2B784-5A88-9FC4-955D-8F3D99E99E4C}"/>
              </a:ext>
            </a:extLst>
          </p:cNvPr>
          <p:cNvCxnSpPr/>
          <p:nvPr/>
        </p:nvCxnSpPr>
        <p:spPr>
          <a:xfrm>
            <a:off x="705959" y="4022525"/>
            <a:ext cx="3681046" cy="0"/>
          </a:xfrm>
          <a:prstGeom prst="line">
            <a:avLst/>
          </a:prstGeom>
          <a:ln>
            <a:prstDash val="sys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32B2072A-5858-32B8-28E2-1ABB6A442CAB}"/>
              </a:ext>
            </a:extLst>
          </p:cNvPr>
          <p:cNvCxnSpPr/>
          <p:nvPr/>
        </p:nvCxnSpPr>
        <p:spPr>
          <a:xfrm>
            <a:off x="705959" y="3565325"/>
            <a:ext cx="3681046" cy="0"/>
          </a:xfrm>
          <a:prstGeom prst="line">
            <a:avLst/>
          </a:prstGeom>
          <a:ln>
            <a:prstDash val="sys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左右矢印 10">
            <a:extLst>
              <a:ext uri="{FF2B5EF4-FFF2-40B4-BE49-F238E27FC236}">
                <a16:creationId xmlns:a16="http://schemas.microsoft.com/office/drawing/2014/main" id="{2A094FBD-8706-611B-48C3-130BC863DC8C}"/>
              </a:ext>
            </a:extLst>
          </p:cNvPr>
          <p:cNvSpPr/>
          <p:nvPr/>
        </p:nvSpPr>
        <p:spPr>
          <a:xfrm>
            <a:off x="1751474" y="5210220"/>
            <a:ext cx="816294" cy="128954"/>
          </a:xfrm>
          <a:prstGeom prst="left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A6922115-5FA4-EDFC-E1AA-A3ED0D946D95}"/>
              </a:ext>
            </a:extLst>
          </p:cNvPr>
          <p:cNvSpPr txBox="1"/>
          <p:nvPr/>
        </p:nvSpPr>
        <p:spPr>
          <a:xfrm>
            <a:off x="1432782" y="5331433"/>
            <a:ext cx="15388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>
                <a:latin typeface="Meiryo" panose="020B0604030504040204" pitchFamily="34" charset="-128"/>
                <a:ea typeface="Meiryo" panose="020B0604030504040204" pitchFamily="34" charset="-128"/>
              </a:rPr>
              <a:t>Radial Diffusion</a:t>
            </a:r>
            <a:endParaRPr kumimoji="1" lang="ja-JP" altLang="en-US" sz="140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FBE1C472-7C69-7CCB-538C-5D426DF688BF}"/>
              </a:ext>
            </a:extLst>
          </p:cNvPr>
          <p:cNvSpPr txBox="1"/>
          <p:nvPr/>
        </p:nvSpPr>
        <p:spPr>
          <a:xfrm>
            <a:off x="3356666" y="3316210"/>
            <a:ext cx="8036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>
                <a:latin typeface="Meiryo" panose="020B0604030504040204" pitchFamily="34" charset="-128"/>
                <a:ea typeface="Meiryo" panose="020B0604030504040204" pitchFamily="34" charset="-128"/>
              </a:rPr>
              <a:t>800 keV</a:t>
            </a:r>
            <a:endParaRPr kumimoji="1" lang="ja-JP" altLang="en-US" sz="120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6EB2DCE6-D367-1855-38DE-D4982BF4E1E6}"/>
              </a:ext>
            </a:extLst>
          </p:cNvPr>
          <p:cNvSpPr txBox="1"/>
          <p:nvPr/>
        </p:nvSpPr>
        <p:spPr>
          <a:xfrm>
            <a:off x="3356666" y="3774081"/>
            <a:ext cx="8036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dirty="0">
                <a:latin typeface="Meiryo" panose="020B0604030504040204" pitchFamily="34" charset="-128"/>
                <a:ea typeface="Meiryo" panose="020B0604030504040204" pitchFamily="34" charset="-128"/>
              </a:rPr>
              <a:t>5</a:t>
            </a:r>
            <a:r>
              <a:rPr kumimoji="1" lang="en-US" altLang="ja-JP" sz="1200" dirty="0">
                <a:latin typeface="Meiryo" panose="020B0604030504040204" pitchFamily="34" charset="-128"/>
                <a:ea typeface="Meiryo" panose="020B0604030504040204" pitchFamily="34" charset="-128"/>
              </a:rPr>
              <a:t>00 keV</a:t>
            </a:r>
            <a:endParaRPr kumimoji="1" lang="ja-JP" altLang="en-US" sz="120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2C6B8B5B-EAD9-ABCF-0180-D9A6D60500CF}"/>
              </a:ext>
            </a:extLst>
          </p:cNvPr>
          <p:cNvSpPr txBox="1"/>
          <p:nvPr/>
        </p:nvSpPr>
        <p:spPr>
          <a:xfrm>
            <a:off x="3356666" y="4277461"/>
            <a:ext cx="8036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>
                <a:latin typeface="Meiryo" panose="020B0604030504040204" pitchFamily="34" charset="-128"/>
                <a:ea typeface="Meiryo" panose="020B0604030504040204" pitchFamily="34" charset="-128"/>
              </a:rPr>
              <a:t>300 keV</a:t>
            </a:r>
            <a:endParaRPr kumimoji="1" lang="ja-JP" altLang="en-US" sz="120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4554D35B-E695-AA0E-343E-4A51998772F2}"/>
              </a:ext>
            </a:extLst>
          </p:cNvPr>
          <p:cNvSpPr txBox="1"/>
          <p:nvPr/>
        </p:nvSpPr>
        <p:spPr>
          <a:xfrm>
            <a:off x="1432782" y="1433216"/>
            <a:ext cx="21275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err="1">
                <a:latin typeface="Symbol" pitchFamily="2" charset="2"/>
                <a:ea typeface="Meiryo" panose="020B0604030504040204" pitchFamily="34" charset="-128"/>
              </a:rPr>
              <a:t>a</a:t>
            </a:r>
            <a:r>
              <a:rPr kumimoji="1" lang="en-US" altLang="ja-JP" sz="1400" baseline="-25000" dirty="0" err="1">
                <a:latin typeface="Meiryo" panose="020B0604030504040204" pitchFamily="34" charset="-128"/>
                <a:ea typeface="Meiryo" panose="020B0604030504040204" pitchFamily="34" charset="-128"/>
              </a:rPr>
              <a:t>eq</a:t>
            </a:r>
            <a:r>
              <a:rPr kumimoji="1" lang="en-US" altLang="ja-JP" sz="1400" dirty="0">
                <a:latin typeface="Meiryo" panose="020B0604030504040204" pitchFamily="34" charset="-128"/>
                <a:ea typeface="Meiryo" panose="020B0604030504040204" pitchFamily="34" charset="-128"/>
              </a:rPr>
              <a:t> = 90 degree</a:t>
            </a:r>
            <a:r>
              <a:rPr lang="en-US" altLang="ja-JP" sz="1400" dirty="0">
                <a:latin typeface="Meiryo" panose="020B0604030504040204" pitchFamily="34" charset="-128"/>
                <a:ea typeface="Meiryo" panose="020B0604030504040204" pitchFamily="34" charset="-128"/>
              </a:rPr>
              <a:t> (t=0)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2D83087B-B07A-CAA6-FD78-2624EE6AB7F9}"/>
              </a:ext>
            </a:extLst>
          </p:cNvPr>
          <p:cNvSpPr txBox="1"/>
          <p:nvPr/>
        </p:nvSpPr>
        <p:spPr>
          <a:xfrm>
            <a:off x="5147095" y="1326196"/>
            <a:ext cx="35584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/>
              <a:t>Monte </a:t>
            </a:r>
            <a:r>
              <a:rPr kumimoji="1" lang="en-US" altLang="ja-JP" sz="1400" dirty="0" err="1"/>
              <a:t>Calrlo</a:t>
            </a:r>
            <a:r>
              <a:rPr kumimoji="1" lang="en-US" altLang="ja-JP" sz="1400" dirty="0"/>
              <a:t> method for the radial diffusion</a:t>
            </a:r>
            <a:endParaRPr kumimoji="1" lang="ja-JP" altLang="en-US" sz="1400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59311998-F245-0AE5-A361-F527C5E591FE}"/>
              </a:ext>
            </a:extLst>
          </p:cNvPr>
          <p:cNvSpPr txBox="1"/>
          <p:nvPr/>
        </p:nvSpPr>
        <p:spPr>
          <a:xfrm>
            <a:off x="1567668" y="2672393"/>
            <a:ext cx="27372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>
                <a:solidFill>
                  <a:srgbClr val="0900FF"/>
                </a:solidFill>
              </a:rPr>
              <a:t>Blue: Result of test-particle simulation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59DCC0E3-DE47-25C4-F320-B609A4378E50}"/>
                  </a:ext>
                </a:extLst>
              </p:cNvPr>
              <p:cNvSpPr txBox="1"/>
              <p:nvPr/>
            </p:nvSpPr>
            <p:spPr>
              <a:xfrm>
                <a:off x="5945487" y="1664396"/>
                <a:ext cx="2020105" cy="28732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ja-JP" altLang="en-US" i="1" smtClean="0">
                          <a:latin typeface="Cambria Math" panose="02040503050406030204" pitchFamily="18" charset="0"/>
                        </a:rPr>
                        <m:t>∆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= ±</m:t>
                      </m:r>
                      <m:sSup>
                        <m:sSup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kumimoji="1" lang="en-US" altLang="ja-JP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sSub>
                                <m:sSubPr>
                                  <m:ctrlPr>
                                    <a:rPr kumimoji="1" lang="en-US" altLang="ja-JP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  <m:sub>
                                  <m:r>
                                    <a:rPr kumimoji="1" lang="en-US" altLang="ja-JP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𝐿𝐿</m:t>
                                  </m:r>
                                </m:sub>
                              </m:sSub>
                              <m:r>
                                <a:rPr kumimoji="1" lang="ja-JP" altLang="en-US" i="1">
                                  <a:latin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  <m:sup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1/2</m:t>
                          </m:r>
                        </m:sup>
                      </m:sSup>
                    </m:oMath>
                  </m:oMathPara>
                </a14:m>
                <a:endParaRPr kumimoji="1" lang="ja-JP" altLang="en-US"/>
              </a:p>
            </p:txBody>
          </p:sp>
        </mc:Choice>
        <mc:Fallback xmlns="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59DCC0E3-DE47-25C4-F320-B609A4378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5487" y="1664396"/>
                <a:ext cx="2020105" cy="287323"/>
              </a:xfrm>
              <a:prstGeom prst="rect">
                <a:avLst/>
              </a:prstGeom>
              <a:blipFill>
                <a:blip r:embed="rId4"/>
                <a:stretch>
                  <a:fillRect l="-2500" t="-8696" r="-625" b="-3913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ADEBB5C2-0231-7A94-61DE-49F39571491C}"/>
              </a:ext>
            </a:extLst>
          </p:cNvPr>
          <p:cNvSpPr txBox="1"/>
          <p:nvPr/>
        </p:nvSpPr>
        <p:spPr>
          <a:xfrm>
            <a:off x="4572001" y="2060857"/>
            <a:ext cx="4565180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altLang="ja-JP" sz="1050" b="0" i="0" dirty="0">
                <a:solidFill>
                  <a:srgbClr val="1C1D1E"/>
                </a:solidFill>
                <a:effectLst/>
                <a:latin typeface="Open Sans" panose="020B0606030504020204" pitchFamily="34" charset="0"/>
              </a:rPr>
              <a:t>Fujimoto, M., and A. Nishida (1990), Monte Carlo simulation of energization of </a:t>
            </a:r>
            <a:r>
              <a:rPr lang="en" altLang="ja-JP" sz="1050" b="0" i="0" dirty="0" err="1">
                <a:solidFill>
                  <a:srgbClr val="1C1D1E"/>
                </a:solidFill>
                <a:effectLst/>
                <a:latin typeface="Open Sans" panose="020B0606030504020204" pitchFamily="34" charset="0"/>
              </a:rPr>
              <a:t>jovian</a:t>
            </a:r>
            <a:r>
              <a:rPr lang="en" altLang="ja-JP" sz="1050" b="0" i="0" dirty="0">
                <a:solidFill>
                  <a:srgbClr val="1C1D1E"/>
                </a:solidFill>
                <a:effectLst/>
                <a:latin typeface="Open Sans" panose="020B0606030504020204" pitchFamily="34" charset="0"/>
              </a:rPr>
              <a:t> trapped electrons by recirculation, </a:t>
            </a:r>
            <a:r>
              <a:rPr lang="en" altLang="ja-JP" sz="1050" b="0" i="1" dirty="0">
                <a:solidFill>
                  <a:srgbClr val="1C1D1E"/>
                </a:solidFill>
                <a:effectLst/>
                <a:latin typeface="Open Sans" panose="020B0606030504020204" pitchFamily="34" charset="0"/>
              </a:rPr>
              <a:t>J. </a:t>
            </a:r>
            <a:r>
              <a:rPr lang="en" altLang="ja-JP" sz="1050" b="0" i="1" dirty="0" err="1">
                <a:solidFill>
                  <a:srgbClr val="1C1D1E"/>
                </a:solidFill>
                <a:effectLst/>
                <a:latin typeface="Open Sans" panose="020B0606030504020204" pitchFamily="34" charset="0"/>
              </a:rPr>
              <a:t>Geophys</a:t>
            </a:r>
            <a:r>
              <a:rPr lang="en" altLang="ja-JP" sz="1050" b="0" i="1" dirty="0">
                <a:solidFill>
                  <a:srgbClr val="1C1D1E"/>
                </a:solidFill>
                <a:effectLst/>
                <a:latin typeface="Open Sans" panose="020B0606030504020204" pitchFamily="34" charset="0"/>
              </a:rPr>
              <a:t>. Res.</a:t>
            </a:r>
            <a:r>
              <a:rPr lang="en" altLang="ja-JP" sz="1050" b="0" i="0" dirty="0">
                <a:solidFill>
                  <a:srgbClr val="1C1D1E"/>
                </a:solidFill>
                <a:effectLst/>
                <a:latin typeface="Open Sans" panose="020B0606030504020204" pitchFamily="34" charset="0"/>
              </a:rPr>
              <a:t>, 95(A4), 3841–3853, doi:</a:t>
            </a:r>
            <a:r>
              <a:rPr lang="en" altLang="ja-JP" sz="1050" b="0" i="0" u="none" strike="noStrike" dirty="0">
                <a:solidFill>
                  <a:srgbClr val="123D80"/>
                </a:solidFill>
                <a:effectLst/>
                <a:latin typeface="Open Sans" panose="020B0606030504020204" pitchFamily="34" charset="0"/>
                <a:hlinkClick r:id="rId5" tooltip="Link to external resource: 10.1029/JA095iA04p03841"/>
              </a:rPr>
              <a:t>10.1029/JA095iA04p03841</a:t>
            </a:r>
            <a:r>
              <a:rPr lang="en" altLang="ja-JP" sz="1050" b="0" i="0" dirty="0">
                <a:solidFill>
                  <a:srgbClr val="1C1D1E"/>
                </a:solidFill>
                <a:effectLst/>
                <a:latin typeface="Open Sans" panose="020B0606030504020204" pitchFamily="34" charset="0"/>
              </a:rPr>
              <a:t>.</a:t>
            </a:r>
            <a:endParaRPr kumimoji="1" lang="ja-JP" altLang="en-US" sz="1050"/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25015E59-7C6F-63EC-0683-E057E8916A16}"/>
              </a:ext>
            </a:extLst>
          </p:cNvPr>
          <p:cNvSpPr txBox="1"/>
          <p:nvPr/>
        </p:nvSpPr>
        <p:spPr>
          <a:xfrm>
            <a:off x="4448230" y="2965293"/>
            <a:ext cx="47204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/>
              <a:t>Adiabatic motion conserving the first and second adiabatic invariants in the dipole field</a:t>
            </a:r>
            <a:endParaRPr kumimoji="1" lang="ja-JP" altLang="en-US" sz="1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444751DA-8268-6133-5D6F-74DEE9A45DFE}"/>
                  </a:ext>
                </a:extLst>
              </p:cNvPr>
              <p:cNvSpPr txBox="1"/>
              <p:nvPr/>
            </p:nvSpPr>
            <p:spPr>
              <a:xfrm>
                <a:off x="5019660" y="3552978"/>
                <a:ext cx="1474891" cy="6429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den>
                      </m:f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kumimoji="1" lang="en-US" altLang="ja-JP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kumimoji="1" lang="en-US" altLang="ja-JP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en-US" altLang="ja-JP" i="1">
                                          <a:latin typeface="Cambria Math" panose="02040503050406030204" pitchFamily="18" charset="0"/>
                                        </a:rPr>
                                        <m:t>𝐿</m:t>
                                      </m:r>
                                    </m:e>
                                    <m:sub>
                                      <m:r>
                                        <a:rPr kumimoji="1" lang="en-US" altLang="ja-JP" i="1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kumimoji="1" lang="en-US" altLang="ja-JP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en-US" altLang="ja-JP" i="1">
                                          <a:latin typeface="Cambria Math" panose="02040503050406030204" pitchFamily="18" charset="0"/>
                                        </a:rPr>
                                        <m:t>𝐿</m:t>
                                      </m:r>
                                    </m:e>
                                    <m:sub>
                                      <m:r>
                                        <a:rPr kumimoji="1" lang="en-US" altLang="ja-JP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sup>
                      </m:sSup>
                    </m:oMath>
                  </m:oMathPara>
                </a14:m>
                <a:endParaRPr kumimoji="1" lang="ja-JP" altLang="en-US"/>
              </a:p>
            </p:txBody>
          </p:sp>
        </mc:Choice>
        <mc:Fallback xmlns="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444751DA-8268-6133-5D6F-74DEE9A45D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9660" y="3552978"/>
                <a:ext cx="1474891" cy="642997"/>
              </a:xfrm>
              <a:prstGeom prst="rect">
                <a:avLst/>
              </a:prstGeom>
              <a:blipFill>
                <a:blip r:embed="rId6"/>
                <a:stretch>
                  <a:fillRect l="-3419" r="-855" b="-384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B2BA1E4D-156A-127B-0A0D-2742CC9F1EBC}"/>
              </a:ext>
            </a:extLst>
          </p:cNvPr>
          <p:cNvSpPr txBox="1"/>
          <p:nvPr/>
        </p:nvSpPr>
        <p:spPr>
          <a:xfrm>
            <a:off x="6697757" y="3780477"/>
            <a:ext cx="2419252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50" dirty="0"/>
              <a:t>L</a:t>
            </a:r>
            <a:r>
              <a:rPr kumimoji="1" lang="en-US" altLang="ja-JP" sz="1050" baseline="-25000" dirty="0"/>
              <a:t>i</a:t>
            </a:r>
            <a:r>
              <a:rPr kumimoji="1" lang="en-US" altLang="ja-JP" sz="1050" dirty="0"/>
              <a:t>: L at the field line </a:t>
            </a:r>
            <a:r>
              <a:rPr kumimoji="1" lang="en-US" altLang="ja-JP" sz="1050" dirty="0" err="1"/>
              <a:t>i</a:t>
            </a:r>
            <a:r>
              <a:rPr kumimoji="1" lang="en-US" altLang="ja-JP" sz="1050" dirty="0"/>
              <a:t>.</a:t>
            </a:r>
          </a:p>
          <a:p>
            <a:r>
              <a:rPr kumimoji="1" lang="en-US" altLang="ja-JP" sz="1050" dirty="0" err="1"/>
              <a:t>B</a:t>
            </a:r>
            <a:r>
              <a:rPr kumimoji="1" lang="en-US" altLang="ja-JP" sz="1050" baseline="-25000" dirty="0" err="1"/>
              <a:t>m,i</a:t>
            </a:r>
            <a:r>
              <a:rPr kumimoji="1" lang="en-US" altLang="ja-JP" sz="1050" dirty="0"/>
              <a:t>: B at mirror points in the field line </a:t>
            </a:r>
            <a:r>
              <a:rPr kumimoji="1" lang="en-US" altLang="ja-JP" sz="1050" dirty="0" err="1"/>
              <a:t>i</a:t>
            </a:r>
            <a:r>
              <a:rPr kumimoji="1" lang="en-US" altLang="ja-JP" sz="1050" dirty="0"/>
              <a:t>.</a:t>
            </a:r>
            <a:endParaRPr kumimoji="1" lang="ja-JP" altLang="en-US" sz="1050"/>
          </a:p>
        </p:txBody>
      </p:sp>
      <p:pic>
        <p:nvPicPr>
          <p:cNvPr id="25" name="図 24">
            <a:extLst>
              <a:ext uri="{FF2B5EF4-FFF2-40B4-BE49-F238E27FC236}">
                <a16:creationId xmlns:a16="http://schemas.microsoft.com/office/drawing/2014/main" id="{B2881D86-F649-FE26-E574-EC0CE248176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82870" y="5025526"/>
            <a:ext cx="3822700" cy="863600"/>
          </a:xfrm>
          <a:prstGeom prst="rect">
            <a:avLst/>
          </a:prstGeom>
        </p:spPr>
      </p:pic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41BB0962-F76B-87F6-01D9-9E66A95E3D5A}"/>
              </a:ext>
            </a:extLst>
          </p:cNvPr>
          <p:cNvSpPr txBox="1"/>
          <p:nvPr/>
        </p:nvSpPr>
        <p:spPr>
          <a:xfrm>
            <a:off x="4828163" y="4322595"/>
            <a:ext cx="42547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/>
              <a:t>S is a function of only the second adiabatic invariant.</a:t>
            </a:r>
          </a:p>
          <a:p>
            <a:r>
              <a:rPr kumimoji="1" lang="en-US" altLang="ja-JP" sz="1400" dirty="0"/>
              <a:t>The equation defines the relation with the constant J.</a:t>
            </a:r>
            <a:endParaRPr kumimoji="1" lang="ja-JP" altLang="en-US" sz="1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CDB0614C-4233-A1A3-F400-CA553ABDECC6}"/>
                  </a:ext>
                </a:extLst>
              </p:cNvPr>
              <p:cNvSpPr txBox="1"/>
              <p:nvPr/>
            </p:nvSpPr>
            <p:spPr>
              <a:xfrm>
                <a:off x="5160610" y="5445165"/>
                <a:ext cx="425629" cy="16158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ja-JP" altLang="en-US" sz="1050" i="1" smtClean="0">
                          <a:latin typeface="Cambria Math" panose="02040503050406030204" pitchFamily="18" charset="0"/>
                        </a:rPr>
                        <m:t>𝛾</m:t>
                      </m:r>
                      <m:r>
                        <a:rPr kumimoji="1" lang="en-US" altLang="ja-JP" sz="1050" b="0" i="1" smtClean="0">
                          <a:latin typeface="Cambria Math" panose="02040503050406030204" pitchFamily="18" charset="0"/>
                        </a:rPr>
                        <m:t>=3</m:t>
                      </m:r>
                      <m:r>
                        <a:rPr kumimoji="1" lang="en-US" altLang="ja-JP" sz="1050" b="0" i="1" smtClean="0">
                          <a:latin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kumimoji="1" lang="ja-JP" altLang="en-US" sz="1050"/>
              </a:p>
            </p:txBody>
          </p:sp>
        </mc:Choice>
        <mc:Fallback xmlns=""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CDB0614C-4233-A1A3-F400-CA553ABDEC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0610" y="5445165"/>
                <a:ext cx="425629" cy="161583"/>
              </a:xfrm>
              <a:prstGeom prst="rect">
                <a:avLst/>
              </a:prstGeom>
              <a:blipFill>
                <a:blip r:embed="rId8"/>
                <a:stretch>
                  <a:fillRect l="-8824" r="-8824" b="-2142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C7BFA99C-1A52-8DA2-C658-F2247502ADE7}"/>
              </a:ext>
            </a:extLst>
          </p:cNvPr>
          <p:cNvSpPr txBox="1"/>
          <p:nvPr/>
        </p:nvSpPr>
        <p:spPr>
          <a:xfrm>
            <a:off x="4572001" y="5889126"/>
            <a:ext cx="4596642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altLang="ja-JP" sz="1050" b="0" i="0" dirty="0">
                <a:solidFill>
                  <a:srgbClr val="000000"/>
                </a:solidFill>
                <a:effectLst/>
                <a:latin typeface="Hiragino Kaku Gothic ProN" panose="020B0300000000000000" pitchFamily="34" charset="-128"/>
                <a:ea typeface="Hiragino Kaku Gothic ProN" panose="020B0300000000000000" pitchFamily="34" charset="-128"/>
              </a:rPr>
              <a:t>Edward W. HONES, Adiabatic Motions of Charged Particles in a Dipole Model of the Magnetosphere, Journal of geomagnetism and </a:t>
            </a:r>
            <a:r>
              <a:rPr lang="en" altLang="ja-JP" sz="1050" b="0" i="0" dirty="0" err="1">
                <a:solidFill>
                  <a:srgbClr val="000000"/>
                </a:solidFill>
                <a:effectLst/>
                <a:latin typeface="Hiragino Kaku Gothic ProN" panose="020B0300000000000000" pitchFamily="34" charset="-128"/>
                <a:ea typeface="Hiragino Kaku Gothic ProN" panose="020B0300000000000000" pitchFamily="34" charset="-128"/>
              </a:rPr>
              <a:t>geoelectricity</a:t>
            </a:r>
            <a:r>
              <a:rPr lang="en" altLang="ja-JP" sz="1050" b="0" i="0" dirty="0">
                <a:solidFill>
                  <a:srgbClr val="000000"/>
                </a:solidFill>
                <a:effectLst/>
                <a:latin typeface="Hiragino Kaku Gothic ProN" panose="020B0300000000000000" pitchFamily="34" charset="-128"/>
                <a:ea typeface="Hiragino Kaku Gothic ProN" panose="020B0300000000000000" pitchFamily="34" charset="-128"/>
              </a:rPr>
              <a:t>, 1966, Volume 18, Issue 2, Pages 133-140</a:t>
            </a:r>
            <a:endParaRPr kumimoji="1" lang="ja-JP" altLang="en-US" sz="1050"/>
          </a:p>
        </p:txBody>
      </p:sp>
      <p:cxnSp>
        <p:nvCxnSpPr>
          <p:cNvPr id="31" name="直線コネクタ 30">
            <a:extLst>
              <a:ext uri="{FF2B5EF4-FFF2-40B4-BE49-F238E27FC236}">
                <a16:creationId xmlns:a16="http://schemas.microsoft.com/office/drawing/2014/main" id="{2D7F158A-A6C1-5F23-A039-38F09132A32D}"/>
              </a:ext>
            </a:extLst>
          </p:cNvPr>
          <p:cNvCxnSpPr>
            <a:cxnSpLocks/>
          </p:cNvCxnSpPr>
          <p:nvPr/>
        </p:nvCxnSpPr>
        <p:spPr>
          <a:xfrm>
            <a:off x="4448229" y="2924058"/>
            <a:ext cx="463468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7E0087B5-FB08-2A1B-126F-98BA8B526EE9}"/>
              </a:ext>
            </a:extLst>
          </p:cNvPr>
          <p:cNvSpPr txBox="1"/>
          <p:nvPr/>
        </p:nvSpPr>
        <p:spPr>
          <a:xfrm>
            <a:off x="55293" y="879473"/>
            <a:ext cx="90887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Calculate the radial diffusion satisfying the conservation of 1</a:t>
            </a:r>
            <a:r>
              <a:rPr kumimoji="1" lang="en-US" altLang="ja-JP" baseline="30000" dirty="0"/>
              <a:t>st</a:t>
            </a:r>
            <a:r>
              <a:rPr kumimoji="1" lang="en-US" altLang="ja-JP" dirty="0"/>
              <a:t> and 2</a:t>
            </a:r>
            <a:r>
              <a:rPr kumimoji="1" lang="en-US" altLang="ja-JP" baseline="30000" dirty="0"/>
              <a:t>nd</a:t>
            </a:r>
            <a:r>
              <a:rPr kumimoji="1" lang="en-US" altLang="ja-JP" dirty="0"/>
              <a:t> adiabatic invariants.</a:t>
            </a:r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F65580E9-54E7-619C-EAD2-A3FD8008BA40}"/>
              </a:ext>
            </a:extLst>
          </p:cNvPr>
          <p:cNvSpPr txBox="1"/>
          <p:nvPr/>
        </p:nvSpPr>
        <p:spPr>
          <a:xfrm>
            <a:off x="4411087" y="2627070"/>
            <a:ext cx="4800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>
                <a:solidFill>
                  <a:schemeClr val="accent2"/>
                </a:solidFill>
              </a:rPr>
              <a:t>If only L is changed, the invariants are not conserved (if p|| is not zero).</a:t>
            </a:r>
            <a:endParaRPr kumimoji="1" lang="ja-JP" altLang="en-US" sz="120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87363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21A183-F4DD-6BB5-F392-387C455293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0D20C419-6B6B-1B6C-403A-CA400D77D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E7AA9-CC23-1B40-95CA-084810C3BB54}" type="slidenum">
              <a:rPr kumimoji="1" lang="ja-JP" altLang="en-US" smtClean="0"/>
              <a:t>6</a:t>
            </a:fld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34807CF-052F-1A86-98E2-B2E86E55AB06}"/>
              </a:ext>
            </a:extLst>
          </p:cNvPr>
          <p:cNvSpPr txBox="1"/>
          <p:nvPr/>
        </p:nvSpPr>
        <p:spPr>
          <a:xfrm>
            <a:off x="0" y="321548"/>
            <a:ext cx="64499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Coupling Model: Rade3D (Radiation belt electrons model in 3D)</a:t>
            </a:r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0C281C4-A830-9B52-4D13-FDA9F8C7125C}"/>
              </a:ext>
            </a:extLst>
          </p:cNvPr>
          <p:cNvSpPr txBox="1"/>
          <p:nvPr/>
        </p:nvSpPr>
        <p:spPr>
          <a:xfrm>
            <a:off x="7519901" y="383103"/>
            <a:ext cx="15779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/>
              <a:t>3D: L, E, </a:t>
            </a:r>
            <a:r>
              <a:rPr kumimoji="1" lang="en-US" altLang="ja-JP" sz="1400" dirty="0" err="1">
                <a:latin typeface="Symbol" pitchFamily="2" charset="2"/>
              </a:rPr>
              <a:t>a</a:t>
            </a:r>
            <a:r>
              <a:rPr kumimoji="1" lang="en-US" altLang="ja-JP" sz="1400" baseline="-25000" dirty="0" err="1"/>
              <a:t>eq</a:t>
            </a:r>
            <a:r>
              <a:rPr kumimoji="1" lang="en-US" altLang="ja-JP" sz="1400" dirty="0"/>
              <a:t> + MLT</a:t>
            </a:r>
            <a:endParaRPr kumimoji="1" lang="ja-JP" altLang="en-US" sz="1400" baseline="-25000"/>
          </a:p>
        </p:txBody>
      </p:sp>
      <p:cxnSp>
        <p:nvCxnSpPr>
          <p:cNvPr id="5" name="直線矢印コネクタ 4">
            <a:extLst>
              <a:ext uri="{FF2B5EF4-FFF2-40B4-BE49-F238E27FC236}">
                <a16:creationId xmlns:a16="http://schemas.microsoft.com/office/drawing/2014/main" id="{9F6B9796-0510-DC6A-C06C-3A5076473312}"/>
              </a:ext>
            </a:extLst>
          </p:cNvPr>
          <p:cNvCxnSpPr>
            <a:cxnSpLocks/>
          </p:cNvCxnSpPr>
          <p:nvPr/>
        </p:nvCxnSpPr>
        <p:spPr>
          <a:xfrm>
            <a:off x="4527533" y="4858268"/>
            <a:ext cx="401825" cy="416174"/>
          </a:xfrm>
          <a:prstGeom prst="straightConnector1">
            <a:avLst/>
          </a:prstGeom>
          <a:ln>
            <a:solidFill>
              <a:schemeClr val="bg2">
                <a:lumMod val="25000"/>
              </a:schemeClr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円/楕円 5">
            <a:extLst>
              <a:ext uri="{FF2B5EF4-FFF2-40B4-BE49-F238E27FC236}">
                <a16:creationId xmlns:a16="http://schemas.microsoft.com/office/drawing/2014/main" id="{B5C8C514-9700-6D38-A67A-88987FABC8A0}"/>
              </a:ext>
            </a:extLst>
          </p:cNvPr>
          <p:cNvSpPr/>
          <p:nvPr/>
        </p:nvSpPr>
        <p:spPr>
          <a:xfrm>
            <a:off x="2743207" y="3612381"/>
            <a:ext cx="546538" cy="546538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円弧 6">
            <a:extLst>
              <a:ext uri="{FF2B5EF4-FFF2-40B4-BE49-F238E27FC236}">
                <a16:creationId xmlns:a16="http://schemas.microsoft.com/office/drawing/2014/main" id="{553CBFC6-E08B-41D1-2C18-59B4FD6CF7BF}"/>
              </a:ext>
            </a:extLst>
          </p:cNvPr>
          <p:cNvSpPr/>
          <p:nvPr/>
        </p:nvSpPr>
        <p:spPr>
          <a:xfrm>
            <a:off x="2606572" y="3241894"/>
            <a:ext cx="3342291" cy="2711668"/>
          </a:xfrm>
          <a:prstGeom prst="arc">
            <a:avLst>
              <a:gd name="adj1" fmla="val 13095684"/>
              <a:gd name="adj2" fmla="val 2081677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C9C09D6D-BFD9-9313-1BB2-4D8BCB4A3473}"/>
              </a:ext>
            </a:extLst>
          </p:cNvPr>
          <p:cNvCxnSpPr>
            <a:cxnSpLocks/>
          </p:cNvCxnSpPr>
          <p:nvPr/>
        </p:nvCxnSpPr>
        <p:spPr>
          <a:xfrm>
            <a:off x="2995456" y="3685951"/>
            <a:ext cx="409903" cy="189974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8A6DDC31-2E71-A096-3C17-0CE0F682A32D}"/>
              </a:ext>
            </a:extLst>
          </p:cNvPr>
          <p:cNvCxnSpPr>
            <a:cxnSpLocks/>
          </p:cNvCxnSpPr>
          <p:nvPr/>
        </p:nvCxnSpPr>
        <p:spPr>
          <a:xfrm>
            <a:off x="2822035" y="2902483"/>
            <a:ext cx="152400" cy="70631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円/楕円 9">
            <a:extLst>
              <a:ext uri="{FF2B5EF4-FFF2-40B4-BE49-F238E27FC236}">
                <a16:creationId xmlns:a16="http://schemas.microsoft.com/office/drawing/2014/main" id="{C28E35AF-3A19-0BA3-1696-8A966919C377}"/>
              </a:ext>
            </a:extLst>
          </p:cNvPr>
          <p:cNvSpPr/>
          <p:nvPr/>
        </p:nvSpPr>
        <p:spPr>
          <a:xfrm rot="20797452">
            <a:off x="57936" y="2873098"/>
            <a:ext cx="6112928" cy="2722111"/>
          </a:xfrm>
          <a:prstGeom prst="ellipse">
            <a:avLst/>
          </a:prstGeom>
          <a:noFill/>
          <a:ln>
            <a:solidFill>
              <a:schemeClr val="bg2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円/楕円 10">
            <a:extLst>
              <a:ext uri="{FF2B5EF4-FFF2-40B4-BE49-F238E27FC236}">
                <a16:creationId xmlns:a16="http://schemas.microsoft.com/office/drawing/2014/main" id="{86343ABA-3D89-70C5-F686-BE4EBBFF411D}"/>
              </a:ext>
            </a:extLst>
          </p:cNvPr>
          <p:cNvSpPr/>
          <p:nvPr/>
        </p:nvSpPr>
        <p:spPr>
          <a:xfrm>
            <a:off x="4496003" y="2692573"/>
            <a:ext cx="176048" cy="17604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F1255BF0-546B-F618-1FFC-D44B1A053327}"/>
              </a:ext>
            </a:extLst>
          </p:cNvPr>
          <p:cNvSpPr txBox="1"/>
          <p:nvPr/>
        </p:nvSpPr>
        <p:spPr>
          <a:xfrm>
            <a:off x="2492323" y="2261551"/>
            <a:ext cx="2250360" cy="338554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25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600" dirty="0"/>
              <a:t>Drift motion (Adiabatic)</a:t>
            </a:r>
            <a:endParaRPr kumimoji="1" lang="ja-JP" altLang="en-US" sz="1600"/>
          </a:p>
        </p:txBody>
      </p:sp>
      <p:cxnSp>
        <p:nvCxnSpPr>
          <p:cNvPr id="13" name="直線矢印コネクタ 12">
            <a:extLst>
              <a:ext uri="{FF2B5EF4-FFF2-40B4-BE49-F238E27FC236}">
                <a16:creationId xmlns:a16="http://schemas.microsoft.com/office/drawing/2014/main" id="{ABBA4D48-985D-7160-47D7-16B4D8E6B622}"/>
              </a:ext>
            </a:extLst>
          </p:cNvPr>
          <p:cNvCxnSpPr>
            <a:cxnSpLocks/>
            <a:stCxn id="11" idx="2"/>
          </p:cNvCxnSpPr>
          <p:nvPr/>
        </p:nvCxnSpPr>
        <p:spPr>
          <a:xfrm flipH="1">
            <a:off x="3972917" y="2780597"/>
            <a:ext cx="523086" cy="0"/>
          </a:xfrm>
          <a:prstGeom prst="straightConnector1">
            <a:avLst/>
          </a:prstGeom>
          <a:ln w="38100">
            <a:solidFill>
              <a:schemeClr val="bg2">
                <a:lumMod val="2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466ED6B2-1A4E-BAF8-E34D-AF9F74E14524}"/>
              </a:ext>
            </a:extLst>
          </p:cNvPr>
          <p:cNvSpPr txBox="1"/>
          <p:nvPr/>
        </p:nvSpPr>
        <p:spPr>
          <a:xfrm>
            <a:off x="65502" y="5750113"/>
            <a:ext cx="29770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Dipole magnetic field model</a:t>
            </a:r>
            <a:endParaRPr kumimoji="1" lang="ja-JP" altLang="en-US"/>
          </a:p>
        </p:txBody>
      </p:sp>
      <p:sp>
        <p:nvSpPr>
          <p:cNvPr id="15" name="円/楕円 14">
            <a:extLst>
              <a:ext uri="{FF2B5EF4-FFF2-40B4-BE49-F238E27FC236}">
                <a16:creationId xmlns:a16="http://schemas.microsoft.com/office/drawing/2014/main" id="{8490EAA6-9321-9293-08F2-C7C6ADCF7FE5}"/>
              </a:ext>
            </a:extLst>
          </p:cNvPr>
          <p:cNvSpPr/>
          <p:nvPr/>
        </p:nvSpPr>
        <p:spPr>
          <a:xfrm>
            <a:off x="4654659" y="4981468"/>
            <a:ext cx="176048" cy="17604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D385753E-8090-D8AF-B3B0-916F13237947}"/>
              </a:ext>
            </a:extLst>
          </p:cNvPr>
          <p:cNvSpPr txBox="1"/>
          <p:nvPr/>
        </p:nvSpPr>
        <p:spPr>
          <a:xfrm>
            <a:off x="3782376" y="4168722"/>
            <a:ext cx="1892138" cy="584775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2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600" dirty="0"/>
              <a:t>Radial Diffusion (Global process)</a:t>
            </a:r>
            <a:endParaRPr kumimoji="1" lang="ja-JP" altLang="en-US" sz="1600"/>
          </a:p>
        </p:txBody>
      </p:sp>
      <p:sp>
        <p:nvSpPr>
          <p:cNvPr id="17" name="円/楕円 16">
            <a:extLst>
              <a:ext uri="{FF2B5EF4-FFF2-40B4-BE49-F238E27FC236}">
                <a16:creationId xmlns:a16="http://schemas.microsoft.com/office/drawing/2014/main" id="{100DD391-70ED-CC6E-7A82-EBC259A0AECB}"/>
              </a:ext>
            </a:extLst>
          </p:cNvPr>
          <p:cNvSpPr/>
          <p:nvPr/>
        </p:nvSpPr>
        <p:spPr>
          <a:xfrm>
            <a:off x="5115131" y="3389035"/>
            <a:ext cx="176048" cy="17604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5318739E-C12D-842E-BC6F-48381272A8AB}"/>
              </a:ext>
            </a:extLst>
          </p:cNvPr>
          <p:cNvSpPr txBox="1"/>
          <p:nvPr/>
        </p:nvSpPr>
        <p:spPr>
          <a:xfrm>
            <a:off x="5045663" y="3014746"/>
            <a:ext cx="1593770" cy="338554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25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600" dirty="0"/>
              <a:t>Local scattering</a:t>
            </a:r>
            <a:endParaRPr kumimoji="1" lang="ja-JP" altLang="en-US" sz="1600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1786D742-BFB2-495E-1262-BD735F7CF809}"/>
              </a:ext>
            </a:extLst>
          </p:cNvPr>
          <p:cNvSpPr txBox="1"/>
          <p:nvPr/>
        </p:nvSpPr>
        <p:spPr>
          <a:xfrm>
            <a:off x="4522776" y="5238540"/>
            <a:ext cx="7796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L </a:t>
            </a:r>
            <a:r>
              <a:rPr kumimoji="1" lang="en-US" altLang="ja-JP" dirty="0">
                <a:sym typeface="Wingdings" pitchFamily="2" charset="2"/>
              </a:rPr>
              <a:t> L’</a:t>
            </a:r>
            <a:endParaRPr kumimoji="1" lang="ja-JP" altLang="en-US"/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63332142-B78F-9957-41ED-6EDFF4FA8465}"/>
              </a:ext>
            </a:extLst>
          </p:cNvPr>
          <p:cNvSpPr txBox="1"/>
          <p:nvPr/>
        </p:nvSpPr>
        <p:spPr>
          <a:xfrm>
            <a:off x="1340554" y="3052683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L</a:t>
            </a:r>
            <a:endParaRPr kumimoji="1" lang="ja-JP" altLang="en-US"/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14704627-74F9-D02E-D8F6-02A5C0257ECA}"/>
              </a:ext>
            </a:extLst>
          </p:cNvPr>
          <p:cNvSpPr/>
          <p:nvPr/>
        </p:nvSpPr>
        <p:spPr>
          <a:xfrm>
            <a:off x="1235597" y="4547911"/>
            <a:ext cx="1649145" cy="646332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20EF2FD7-6C9E-47CB-D811-5BF47A493A22}"/>
              </a:ext>
            </a:extLst>
          </p:cNvPr>
          <p:cNvSpPr txBox="1"/>
          <p:nvPr/>
        </p:nvSpPr>
        <p:spPr>
          <a:xfrm>
            <a:off x="1215226" y="4547912"/>
            <a:ext cx="17155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E </a:t>
            </a:r>
            <a:r>
              <a:rPr kumimoji="1" lang="en-US" altLang="ja-JP" dirty="0">
                <a:sym typeface="Wingdings" pitchFamily="2" charset="2"/>
              </a:rPr>
              <a:t> </a:t>
            </a:r>
            <a:r>
              <a:rPr kumimoji="1" lang="en-US" altLang="ja-JP" b="1" i="1" dirty="0">
                <a:sym typeface="Wingdings" pitchFamily="2" charset="2"/>
              </a:rPr>
              <a:t>W</a:t>
            </a:r>
            <a:r>
              <a:rPr kumimoji="1" lang="en-US" altLang="ja-JP" dirty="0">
                <a:sym typeface="Wingdings" pitchFamily="2" charset="2"/>
              </a:rPr>
              <a:t>  E’</a:t>
            </a:r>
          </a:p>
          <a:p>
            <a:r>
              <a:rPr kumimoji="1" lang="en-US" altLang="ja-JP" dirty="0" err="1">
                <a:latin typeface="Symbol" pitchFamily="2" charset="2"/>
                <a:sym typeface="Wingdings" pitchFamily="2" charset="2"/>
              </a:rPr>
              <a:t>a</a:t>
            </a:r>
            <a:r>
              <a:rPr kumimoji="1" lang="en-US" altLang="ja-JP" baseline="-25000" dirty="0" err="1">
                <a:sym typeface="Wingdings" pitchFamily="2" charset="2"/>
              </a:rPr>
              <a:t>eq</a:t>
            </a:r>
            <a:r>
              <a:rPr kumimoji="1" lang="en-US" altLang="ja-JP" dirty="0">
                <a:sym typeface="Wingdings" pitchFamily="2" charset="2"/>
              </a:rPr>
              <a:t>  </a:t>
            </a:r>
            <a:r>
              <a:rPr kumimoji="1" lang="en-US" altLang="ja-JP" b="1" i="1" dirty="0">
                <a:sym typeface="Wingdings" pitchFamily="2" charset="2"/>
              </a:rPr>
              <a:t>W</a:t>
            </a:r>
            <a:r>
              <a:rPr kumimoji="1" lang="en-US" altLang="ja-JP" dirty="0">
                <a:sym typeface="Wingdings" pitchFamily="2" charset="2"/>
              </a:rPr>
              <a:t>  </a:t>
            </a:r>
            <a:r>
              <a:rPr kumimoji="1" lang="en-US" altLang="ja-JP" dirty="0" err="1">
                <a:latin typeface="Symbol" pitchFamily="2" charset="2"/>
                <a:sym typeface="Wingdings" pitchFamily="2" charset="2"/>
              </a:rPr>
              <a:t>a</a:t>
            </a:r>
            <a:r>
              <a:rPr kumimoji="1" lang="en-US" altLang="ja-JP" dirty="0" err="1">
                <a:sym typeface="Wingdings" pitchFamily="2" charset="2"/>
              </a:rPr>
              <a:t>’</a:t>
            </a:r>
            <a:r>
              <a:rPr kumimoji="1" lang="en-US" altLang="ja-JP" baseline="-25000" dirty="0" err="1">
                <a:sym typeface="Wingdings" pitchFamily="2" charset="2"/>
              </a:rPr>
              <a:t>eq</a:t>
            </a:r>
            <a:endParaRPr kumimoji="1" lang="ja-JP" altLang="en-US" baseline="-25000"/>
          </a:p>
        </p:txBody>
      </p:sp>
      <p:sp>
        <p:nvSpPr>
          <p:cNvPr id="27" name="フリーフォーム 26">
            <a:extLst>
              <a:ext uri="{FF2B5EF4-FFF2-40B4-BE49-F238E27FC236}">
                <a16:creationId xmlns:a16="http://schemas.microsoft.com/office/drawing/2014/main" id="{009EFFC1-36F3-2EDB-7410-1CC60DF3BB8F}"/>
              </a:ext>
            </a:extLst>
          </p:cNvPr>
          <p:cNvSpPr/>
          <p:nvPr/>
        </p:nvSpPr>
        <p:spPr>
          <a:xfrm rot="2176608">
            <a:off x="5299142" y="3568162"/>
            <a:ext cx="283786" cy="156332"/>
          </a:xfrm>
          <a:custGeom>
            <a:avLst/>
            <a:gdLst>
              <a:gd name="connsiteX0" fmla="*/ 0 w 630621"/>
              <a:gd name="connsiteY0" fmla="*/ 42662 h 179297"/>
              <a:gd name="connsiteX1" fmla="*/ 73572 w 630621"/>
              <a:gd name="connsiteY1" fmla="*/ 74193 h 179297"/>
              <a:gd name="connsiteX2" fmla="*/ 84083 w 630621"/>
              <a:gd name="connsiteY2" fmla="*/ 105724 h 179297"/>
              <a:gd name="connsiteX3" fmla="*/ 94593 w 630621"/>
              <a:gd name="connsiteY3" fmla="*/ 42662 h 179297"/>
              <a:gd name="connsiteX4" fmla="*/ 105103 w 630621"/>
              <a:gd name="connsiteY4" fmla="*/ 11131 h 179297"/>
              <a:gd name="connsiteX5" fmla="*/ 126124 w 630621"/>
              <a:gd name="connsiteY5" fmla="*/ 42662 h 179297"/>
              <a:gd name="connsiteX6" fmla="*/ 147145 w 630621"/>
              <a:gd name="connsiteY6" fmla="*/ 168786 h 179297"/>
              <a:gd name="connsiteX7" fmla="*/ 157655 w 630621"/>
              <a:gd name="connsiteY7" fmla="*/ 42662 h 179297"/>
              <a:gd name="connsiteX8" fmla="*/ 168166 w 630621"/>
              <a:gd name="connsiteY8" fmla="*/ 621 h 179297"/>
              <a:gd name="connsiteX9" fmla="*/ 178676 w 630621"/>
              <a:gd name="connsiteY9" fmla="*/ 32152 h 179297"/>
              <a:gd name="connsiteX10" fmla="*/ 189186 w 630621"/>
              <a:gd name="connsiteY10" fmla="*/ 116235 h 179297"/>
              <a:gd name="connsiteX11" fmla="*/ 199697 w 630621"/>
              <a:gd name="connsiteY11" fmla="*/ 168786 h 179297"/>
              <a:gd name="connsiteX12" fmla="*/ 210207 w 630621"/>
              <a:gd name="connsiteY12" fmla="*/ 137255 h 179297"/>
              <a:gd name="connsiteX13" fmla="*/ 220717 w 630621"/>
              <a:gd name="connsiteY13" fmla="*/ 95214 h 179297"/>
              <a:gd name="connsiteX14" fmla="*/ 262759 w 630621"/>
              <a:gd name="connsiteY14" fmla="*/ 621 h 179297"/>
              <a:gd name="connsiteX15" fmla="*/ 273269 w 630621"/>
              <a:gd name="connsiteY15" fmla="*/ 116235 h 179297"/>
              <a:gd name="connsiteX16" fmla="*/ 283779 w 630621"/>
              <a:gd name="connsiteY16" fmla="*/ 168786 h 179297"/>
              <a:gd name="connsiteX17" fmla="*/ 294290 w 630621"/>
              <a:gd name="connsiteY17" fmla="*/ 126745 h 179297"/>
              <a:gd name="connsiteX18" fmla="*/ 315310 w 630621"/>
              <a:gd name="connsiteY18" fmla="*/ 63683 h 179297"/>
              <a:gd name="connsiteX19" fmla="*/ 325821 w 630621"/>
              <a:gd name="connsiteY19" fmla="*/ 32152 h 179297"/>
              <a:gd name="connsiteX20" fmla="*/ 346841 w 630621"/>
              <a:gd name="connsiteY20" fmla="*/ 621 h 179297"/>
              <a:gd name="connsiteX21" fmla="*/ 367862 w 630621"/>
              <a:gd name="connsiteY21" fmla="*/ 32152 h 179297"/>
              <a:gd name="connsiteX22" fmla="*/ 378372 w 630621"/>
              <a:gd name="connsiteY22" fmla="*/ 84704 h 179297"/>
              <a:gd name="connsiteX23" fmla="*/ 399393 w 630621"/>
              <a:gd name="connsiteY23" fmla="*/ 158276 h 179297"/>
              <a:gd name="connsiteX24" fmla="*/ 430924 w 630621"/>
              <a:gd name="connsiteY24" fmla="*/ 63683 h 179297"/>
              <a:gd name="connsiteX25" fmla="*/ 441435 w 630621"/>
              <a:gd name="connsiteY25" fmla="*/ 32152 h 179297"/>
              <a:gd name="connsiteX26" fmla="*/ 451945 w 630621"/>
              <a:gd name="connsiteY26" fmla="*/ 621 h 179297"/>
              <a:gd name="connsiteX27" fmla="*/ 462455 w 630621"/>
              <a:gd name="connsiteY27" fmla="*/ 53173 h 179297"/>
              <a:gd name="connsiteX28" fmla="*/ 472966 w 630621"/>
              <a:gd name="connsiteY28" fmla="*/ 137255 h 179297"/>
              <a:gd name="connsiteX29" fmla="*/ 483476 w 630621"/>
              <a:gd name="connsiteY29" fmla="*/ 179297 h 179297"/>
              <a:gd name="connsiteX30" fmla="*/ 504497 w 630621"/>
              <a:gd name="connsiteY30" fmla="*/ 116235 h 179297"/>
              <a:gd name="connsiteX31" fmla="*/ 630621 w 630621"/>
              <a:gd name="connsiteY31" fmla="*/ 84704 h 179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630621" h="179297">
                <a:moveTo>
                  <a:pt x="0" y="42662"/>
                </a:moveTo>
                <a:cubicBezTo>
                  <a:pt x="24524" y="53172"/>
                  <a:pt x="52227" y="58184"/>
                  <a:pt x="73572" y="74193"/>
                </a:cubicBezTo>
                <a:cubicBezTo>
                  <a:pt x="82435" y="80840"/>
                  <a:pt x="77937" y="114942"/>
                  <a:pt x="84083" y="105724"/>
                </a:cubicBezTo>
                <a:cubicBezTo>
                  <a:pt x="95904" y="87993"/>
                  <a:pt x="89970" y="63465"/>
                  <a:pt x="94593" y="42662"/>
                </a:cubicBezTo>
                <a:cubicBezTo>
                  <a:pt x="96996" y="31847"/>
                  <a:pt x="101600" y="21641"/>
                  <a:pt x="105103" y="11131"/>
                </a:cubicBezTo>
                <a:cubicBezTo>
                  <a:pt x="112110" y="21641"/>
                  <a:pt x="122869" y="30457"/>
                  <a:pt x="126124" y="42662"/>
                </a:cubicBezTo>
                <a:cubicBezTo>
                  <a:pt x="137106" y="83844"/>
                  <a:pt x="147145" y="168786"/>
                  <a:pt x="147145" y="168786"/>
                </a:cubicBezTo>
                <a:cubicBezTo>
                  <a:pt x="150648" y="126745"/>
                  <a:pt x="152422" y="84523"/>
                  <a:pt x="157655" y="42662"/>
                </a:cubicBezTo>
                <a:cubicBezTo>
                  <a:pt x="159447" y="28329"/>
                  <a:pt x="155246" y="7081"/>
                  <a:pt x="168166" y="621"/>
                </a:cubicBezTo>
                <a:cubicBezTo>
                  <a:pt x="178075" y="-4333"/>
                  <a:pt x="175173" y="21642"/>
                  <a:pt x="178676" y="32152"/>
                </a:cubicBezTo>
                <a:cubicBezTo>
                  <a:pt x="182179" y="60180"/>
                  <a:pt x="184891" y="88318"/>
                  <a:pt x="189186" y="116235"/>
                </a:cubicBezTo>
                <a:cubicBezTo>
                  <a:pt x="191902" y="133891"/>
                  <a:pt x="187065" y="156155"/>
                  <a:pt x="199697" y="168786"/>
                </a:cubicBezTo>
                <a:cubicBezTo>
                  <a:pt x="207531" y="176620"/>
                  <a:pt x="207163" y="147908"/>
                  <a:pt x="210207" y="137255"/>
                </a:cubicBezTo>
                <a:cubicBezTo>
                  <a:pt x="214175" y="123366"/>
                  <a:pt x="216566" y="109050"/>
                  <a:pt x="220717" y="95214"/>
                </a:cubicBezTo>
                <a:cubicBezTo>
                  <a:pt x="241184" y="26991"/>
                  <a:pt x="232040" y="46699"/>
                  <a:pt x="262759" y="621"/>
                </a:cubicBezTo>
                <a:cubicBezTo>
                  <a:pt x="266262" y="39159"/>
                  <a:pt x="268469" y="77837"/>
                  <a:pt x="273269" y="116235"/>
                </a:cubicBezTo>
                <a:cubicBezTo>
                  <a:pt x="275485" y="133961"/>
                  <a:pt x="267801" y="160797"/>
                  <a:pt x="283779" y="168786"/>
                </a:cubicBezTo>
                <a:cubicBezTo>
                  <a:pt x="296699" y="175246"/>
                  <a:pt x="290139" y="140581"/>
                  <a:pt x="294290" y="126745"/>
                </a:cubicBezTo>
                <a:cubicBezTo>
                  <a:pt x="300657" y="105522"/>
                  <a:pt x="308303" y="84704"/>
                  <a:pt x="315310" y="63683"/>
                </a:cubicBezTo>
                <a:cubicBezTo>
                  <a:pt x="318813" y="53173"/>
                  <a:pt x="319676" y="41370"/>
                  <a:pt x="325821" y="32152"/>
                </a:cubicBezTo>
                <a:lnTo>
                  <a:pt x="346841" y="621"/>
                </a:lnTo>
                <a:cubicBezTo>
                  <a:pt x="353848" y="11131"/>
                  <a:pt x="363427" y="20324"/>
                  <a:pt x="367862" y="32152"/>
                </a:cubicBezTo>
                <a:cubicBezTo>
                  <a:pt x="374135" y="48879"/>
                  <a:pt x="374497" y="67265"/>
                  <a:pt x="378372" y="84704"/>
                </a:cubicBezTo>
                <a:cubicBezTo>
                  <a:pt x="387168" y="124287"/>
                  <a:pt x="387691" y="123170"/>
                  <a:pt x="399393" y="158276"/>
                </a:cubicBezTo>
                <a:lnTo>
                  <a:pt x="430924" y="63683"/>
                </a:lnTo>
                <a:lnTo>
                  <a:pt x="441435" y="32152"/>
                </a:lnTo>
                <a:lnTo>
                  <a:pt x="451945" y="621"/>
                </a:lnTo>
                <a:cubicBezTo>
                  <a:pt x="455448" y="18138"/>
                  <a:pt x="459739" y="35517"/>
                  <a:pt x="462455" y="53173"/>
                </a:cubicBezTo>
                <a:cubicBezTo>
                  <a:pt x="466750" y="81090"/>
                  <a:pt x="468322" y="109394"/>
                  <a:pt x="472966" y="137255"/>
                </a:cubicBezTo>
                <a:cubicBezTo>
                  <a:pt x="475341" y="151504"/>
                  <a:pt x="479973" y="165283"/>
                  <a:pt x="483476" y="179297"/>
                </a:cubicBezTo>
                <a:lnTo>
                  <a:pt x="504497" y="116235"/>
                </a:lnTo>
                <a:cubicBezTo>
                  <a:pt x="527194" y="48144"/>
                  <a:pt x="503926" y="84704"/>
                  <a:pt x="630621" y="84704"/>
                </a:cubicBezTo>
              </a:path>
            </a:pathLst>
          </a:cu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E821583A-5A4A-4C34-912F-2E2F72663A8D}"/>
              </a:ext>
            </a:extLst>
          </p:cNvPr>
          <p:cNvSpPr txBox="1"/>
          <p:nvPr/>
        </p:nvSpPr>
        <p:spPr>
          <a:xfrm>
            <a:off x="5080660" y="3574997"/>
            <a:ext cx="3529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b="1" i="1" dirty="0"/>
              <a:t>W</a:t>
            </a:r>
            <a:endParaRPr kumimoji="1" lang="ja-JP" altLang="en-US" sz="1400" b="1" i="1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BC4EA2E0-E7F5-A856-C0A0-8EC9932FFC57}"/>
              </a:ext>
            </a:extLst>
          </p:cNvPr>
          <p:cNvSpPr txBox="1"/>
          <p:nvPr/>
        </p:nvSpPr>
        <p:spPr>
          <a:xfrm>
            <a:off x="1286205" y="4144370"/>
            <a:ext cx="1593770" cy="338554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25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600" dirty="0"/>
              <a:t>Local scattering</a:t>
            </a:r>
            <a:endParaRPr kumimoji="1" lang="ja-JP" altLang="en-US" sz="1600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D71E01D2-7287-E609-0797-1677F9047F75}"/>
              </a:ext>
            </a:extLst>
          </p:cNvPr>
          <p:cNvSpPr txBox="1"/>
          <p:nvPr/>
        </p:nvSpPr>
        <p:spPr>
          <a:xfrm>
            <a:off x="36867" y="1010085"/>
            <a:ext cx="919668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Two models (NLS and QRD models) are applied to each test particle.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ja-JP" dirty="0"/>
              <a:t>NLS model: Nonlinear Local Scattering model (chorus element model)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ja-JP" dirty="0"/>
              <a:t>QRD model: Quasilinear Radial Diffusion model (</a:t>
            </a:r>
            <a:r>
              <a:rPr kumimoji="1" lang="en-US" altLang="ja-JP" dirty="0" err="1"/>
              <a:t>Ozeke</a:t>
            </a:r>
            <a:r>
              <a:rPr kumimoji="1" lang="en-US" altLang="ja-JP" dirty="0"/>
              <a:t> model 2014)</a:t>
            </a:r>
            <a:endParaRPr kumimoji="1" lang="ja-JP" altLang="en-US"/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AFED09B7-830F-FF94-013B-71561787FE06}"/>
              </a:ext>
            </a:extLst>
          </p:cNvPr>
          <p:cNvSpPr txBox="1"/>
          <p:nvPr/>
        </p:nvSpPr>
        <p:spPr>
          <a:xfrm>
            <a:off x="4830707" y="4925182"/>
            <a:ext cx="428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rgbClr val="0900FF"/>
                </a:solidFill>
              </a:rPr>
              <a:t>Quasilinear Radial Diffusion (</a:t>
            </a:r>
            <a:r>
              <a:rPr kumimoji="1" lang="en-US" altLang="ja-JP" u="sng" dirty="0">
                <a:solidFill>
                  <a:srgbClr val="0900FF"/>
                </a:solidFill>
              </a:rPr>
              <a:t>QRD</a:t>
            </a:r>
            <a:r>
              <a:rPr kumimoji="1" lang="en-US" altLang="ja-JP" dirty="0">
                <a:solidFill>
                  <a:srgbClr val="0900FF"/>
                </a:solidFill>
              </a:rPr>
              <a:t>) model</a:t>
            </a:r>
            <a:endParaRPr kumimoji="1" lang="ja-JP" altLang="en-US">
              <a:solidFill>
                <a:srgbClr val="0900FF"/>
              </a:solidFill>
            </a:endParaRP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480FBF25-5253-7F8A-B768-0D737E1AB14D}"/>
              </a:ext>
            </a:extLst>
          </p:cNvPr>
          <p:cNvSpPr txBox="1"/>
          <p:nvPr/>
        </p:nvSpPr>
        <p:spPr>
          <a:xfrm>
            <a:off x="5601675" y="2389611"/>
            <a:ext cx="27933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solidFill>
                  <a:srgbClr val="0900FF"/>
                </a:solidFill>
              </a:rPr>
              <a:t>Nonlinear Local Scattering (</a:t>
            </a:r>
            <a:r>
              <a:rPr kumimoji="1" lang="en-US" altLang="ja-JP" u="sng" dirty="0">
                <a:solidFill>
                  <a:srgbClr val="0900FF"/>
                </a:solidFill>
              </a:rPr>
              <a:t>NLS</a:t>
            </a:r>
            <a:r>
              <a:rPr kumimoji="1" lang="en-US" altLang="ja-JP" dirty="0">
                <a:solidFill>
                  <a:srgbClr val="0900FF"/>
                </a:solidFill>
              </a:rPr>
              <a:t>) model</a:t>
            </a:r>
            <a:endParaRPr kumimoji="1" lang="ja-JP" altLang="en-US">
              <a:solidFill>
                <a:srgbClr val="0900FF"/>
              </a:solidFill>
            </a:endParaRPr>
          </a:p>
        </p:txBody>
      </p:sp>
      <p:sp>
        <p:nvSpPr>
          <p:cNvPr id="33" name="円弧 32">
            <a:extLst>
              <a:ext uri="{FF2B5EF4-FFF2-40B4-BE49-F238E27FC236}">
                <a16:creationId xmlns:a16="http://schemas.microsoft.com/office/drawing/2014/main" id="{89F3B91C-8487-F2D5-75DE-DEDF71257117}"/>
              </a:ext>
            </a:extLst>
          </p:cNvPr>
          <p:cNvSpPr/>
          <p:nvPr/>
        </p:nvSpPr>
        <p:spPr>
          <a:xfrm rot="20270646" flipH="1">
            <a:off x="625373" y="3714453"/>
            <a:ext cx="3342291" cy="2711668"/>
          </a:xfrm>
          <a:prstGeom prst="arc">
            <a:avLst>
              <a:gd name="adj1" fmla="val 13407786"/>
              <a:gd name="adj2" fmla="val 2114314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円/楕円 20">
            <a:extLst>
              <a:ext uri="{FF2B5EF4-FFF2-40B4-BE49-F238E27FC236}">
                <a16:creationId xmlns:a16="http://schemas.microsoft.com/office/drawing/2014/main" id="{9D1A219F-185B-8D89-2A60-45AF59C9C0FB}"/>
              </a:ext>
            </a:extLst>
          </p:cNvPr>
          <p:cNvSpPr/>
          <p:nvPr/>
        </p:nvSpPr>
        <p:spPr>
          <a:xfrm>
            <a:off x="905560" y="4322681"/>
            <a:ext cx="176048" cy="17604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4" name="直線矢印コネクタ 23">
            <a:extLst>
              <a:ext uri="{FF2B5EF4-FFF2-40B4-BE49-F238E27FC236}">
                <a16:creationId xmlns:a16="http://schemas.microsoft.com/office/drawing/2014/main" id="{80D62515-FE8F-F4D6-3D23-580295DE227F}"/>
              </a:ext>
            </a:extLst>
          </p:cNvPr>
          <p:cNvCxnSpPr>
            <a:endCxn id="21" idx="5"/>
          </p:cNvCxnSpPr>
          <p:nvPr/>
        </p:nvCxnSpPr>
        <p:spPr>
          <a:xfrm flipH="1" flipV="1">
            <a:off x="1055826" y="4472947"/>
            <a:ext cx="179771" cy="74964"/>
          </a:xfrm>
          <a:prstGeom prst="straightConnector1">
            <a:avLst/>
          </a:prstGeom>
          <a:ln w="254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フリーフォーム 24">
            <a:extLst>
              <a:ext uri="{FF2B5EF4-FFF2-40B4-BE49-F238E27FC236}">
                <a16:creationId xmlns:a16="http://schemas.microsoft.com/office/drawing/2014/main" id="{5B3254CA-ACD9-BA8F-9FD5-AA5332E77F79}"/>
              </a:ext>
            </a:extLst>
          </p:cNvPr>
          <p:cNvSpPr/>
          <p:nvPr/>
        </p:nvSpPr>
        <p:spPr>
          <a:xfrm rot="17808487">
            <a:off x="706598" y="4551416"/>
            <a:ext cx="283786" cy="156332"/>
          </a:xfrm>
          <a:custGeom>
            <a:avLst/>
            <a:gdLst>
              <a:gd name="connsiteX0" fmla="*/ 0 w 630621"/>
              <a:gd name="connsiteY0" fmla="*/ 42662 h 179297"/>
              <a:gd name="connsiteX1" fmla="*/ 73572 w 630621"/>
              <a:gd name="connsiteY1" fmla="*/ 74193 h 179297"/>
              <a:gd name="connsiteX2" fmla="*/ 84083 w 630621"/>
              <a:gd name="connsiteY2" fmla="*/ 105724 h 179297"/>
              <a:gd name="connsiteX3" fmla="*/ 94593 w 630621"/>
              <a:gd name="connsiteY3" fmla="*/ 42662 h 179297"/>
              <a:gd name="connsiteX4" fmla="*/ 105103 w 630621"/>
              <a:gd name="connsiteY4" fmla="*/ 11131 h 179297"/>
              <a:gd name="connsiteX5" fmla="*/ 126124 w 630621"/>
              <a:gd name="connsiteY5" fmla="*/ 42662 h 179297"/>
              <a:gd name="connsiteX6" fmla="*/ 147145 w 630621"/>
              <a:gd name="connsiteY6" fmla="*/ 168786 h 179297"/>
              <a:gd name="connsiteX7" fmla="*/ 157655 w 630621"/>
              <a:gd name="connsiteY7" fmla="*/ 42662 h 179297"/>
              <a:gd name="connsiteX8" fmla="*/ 168166 w 630621"/>
              <a:gd name="connsiteY8" fmla="*/ 621 h 179297"/>
              <a:gd name="connsiteX9" fmla="*/ 178676 w 630621"/>
              <a:gd name="connsiteY9" fmla="*/ 32152 h 179297"/>
              <a:gd name="connsiteX10" fmla="*/ 189186 w 630621"/>
              <a:gd name="connsiteY10" fmla="*/ 116235 h 179297"/>
              <a:gd name="connsiteX11" fmla="*/ 199697 w 630621"/>
              <a:gd name="connsiteY11" fmla="*/ 168786 h 179297"/>
              <a:gd name="connsiteX12" fmla="*/ 210207 w 630621"/>
              <a:gd name="connsiteY12" fmla="*/ 137255 h 179297"/>
              <a:gd name="connsiteX13" fmla="*/ 220717 w 630621"/>
              <a:gd name="connsiteY13" fmla="*/ 95214 h 179297"/>
              <a:gd name="connsiteX14" fmla="*/ 262759 w 630621"/>
              <a:gd name="connsiteY14" fmla="*/ 621 h 179297"/>
              <a:gd name="connsiteX15" fmla="*/ 273269 w 630621"/>
              <a:gd name="connsiteY15" fmla="*/ 116235 h 179297"/>
              <a:gd name="connsiteX16" fmla="*/ 283779 w 630621"/>
              <a:gd name="connsiteY16" fmla="*/ 168786 h 179297"/>
              <a:gd name="connsiteX17" fmla="*/ 294290 w 630621"/>
              <a:gd name="connsiteY17" fmla="*/ 126745 h 179297"/>
              <a:gd name="connsiteX18" fmla="*/ 315310 w 630621"/>
              <a:gd name="connsiteY18" fmla="*/ 63683 h 179297"/>
              <a:gd name="connsiteX19" fmla="*/ 325821 w 630621"/>
              <a:gd name="connsiteY19" fmla="*/ 32152 h 179297"/>
              <a:gd name="connsiteX20" fmla="*/ 346841 w 630621"/>
              <a:gd name="connsiteY20" fmla="*/ 621 h 179297"/>
              <a:gd name="connsiteX21" fmla="*/ 367862 w 630621"/>
              <a:gd name="connsiteY21" fmla="*/ 32152 h 179297"/>
              <a:gd name="connsiteX22" fmla="*/ 378372 w 630621"/>
              <a:gd name="connsiteY22" fmla="*/ 84704 h 179297"/>
              <a:gd name="connsiteX23" fmla="*/ 399393 w 630621"/>
              <a:gd name="connsiteY23" fmla="*/ 158276 h 179297"/>
              <a:gd name="connsiteX24" fmla="*/ 430924 w 630621"/>
              <a:gd name="connsiteY24" fmla="*/ 63683 h 179297"/>
              <a:gd name="connsiteX25" fmla="*/ 441435 w 630621"/>
              <a:gd name="connsiteY25" fmla="*/ 32152 h 179297"/>
              <a:gd name="connsiteX26" fmla="*/ 451945 w 630621"/>
              <a:gd name="connsiteY26" fmla="*/ 621 h 179297"/>
              <a:gd name="connsiteX27" fmla="*/ 462455 w 630621"/>
              <a:gd name="connsiteY27" fmla="*/ 53173 h 179297"/>
              <a:gd name="connsiteX28" fmla="*/ 472966 w 630621"/>
              <a:gd name="connsiteY28" fmla="*/ 137255 h 179297"/>
              <a:gd name="connsiteX29" fmla="*/ 483476 w 630621"/>
              <a:gd name="connsiteY29" fmla="*/ 179297 h 179297"/>
              <a:gd name="connsiteX30" fmla="*/ 504497 w 630621"/>
              <a:gd name="connsiteY30" fmla="*/ 116235 h 179297"/>
              <a:gd name="connsiteX31" fmla="*/ 630621 w 630621"/>
              <a:gd name="connsiteY31" fmla="*/ 84704 h 179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630621" h="179297">
                <a:moveTo>
                  <a:pt x="0" y="42662"/>
                </a:moveTo>
                <a:cubicBezTo>
                  <a:pt x="24524" y="53172"/>
                  <a:pt x="52227" y="58184"/>
                  <a:pt x="73572" y="74193"/>
                </a:cubicBezTo>
                <a:cubicBezTo>
                  <a:pt x="82435" y="80840"/>
                  <a:pt x="77937" y="114942"/>
                  <a:pt x="84083" y="105724"/>
                </a:cubicBezTo>
                <a:cubicBezTo>
                  <a:pt x="95904" y="87993"/>
                  <a:pt x="89970" y="63465"/>
                  <a:pt x="94593" y="42662"/>
                </a:cubicBezTo>
                <a:cubicBezTo>
                  <a:pt x="96996" y="31847"/>
                  <a:pt x="101600" y="21641"/>
                  <a:pt x="105103" y="11131"/>
                </a:cubicBezTo>
                <a:cubicBezTo>
                  <a:pt x="112110" y="21641"/>
                  <a:pt x="122869" y="30457"/>
                  <a:pt x="126124" y="42662"/>
                </a:cubicBezTo>
                <a:cubicBezTo>
                  <a:pt x="137106" y="83844"/>
                  <a:pt x="147145" y="168786"/>
                  <a:pt x="147145" y="168786"/>
                </a:cubicBezTo>
                <a:cubicBezTo>
                  <a:pt x="150648" y="126745"/>
                  <a:pt x="152422" y="84523"/>
                  <a:pt x="157655" y="42662"/>
                </a:cubicBezTo>
                <a:cubicBezTo>
                  <a:pt x="159447" y="28329"/>
                  <a:pt x="155246" y="7081"/>
                  <a:pt x="168166" y="621"/>
                </a:cubicBezTo>
                <a:cubicBezTo>
                  <a:pt x="178075" y="-4333"/>
                  <a:pt x="175173" y="21642"/>
                  <a:pt x="178676" y="32152"/>
                </a:cubicBezTo>
                <a:cubicBezTo>
                  <a:pt x="182179" y="60180"/>
                  <a:pt x="184891" y="88318"/>
                  <a:pt x="189186" y="116235"/>
                </a:cubicBezTo>
                <a:cubicBezTo>
                  <a:pt x="191902" y="133891"/>
                  <a:pt x="187065" y="156155"/>
                  <a:pt x="199697" y="168786"/>
                </a:cubicBezTo>
                <a:cubicBezTo>
                  <a:pt x="207531" y="176620"/>
                  <a:pt x="207163" y="147908"/>
                  <a:pt x="210207" y="137255"/>
                </a:cubicBezTo>
                <a:cubicBezTo>
                  <a:pt x="214175" y="123366"/>
                  <a:pt x="216566" y="109050"/>
                  <a:pt x="220717" y="95214"/>
                </a:cubicBezTo>
                <a:cubicBezTo>
                  <a:pt x="241184" y="26991"/>
                  <a:pt x="232040" y="46699"/>
                  <a:pt x="262759" y="621"/>
                </a:cubicBezTo>
                <a:cubicBezTo>
                  <a:pt x="266262" y="39159"/>
                  <a:pt x="268469" y="77837"/>
                  <a:pt x="273269" y="116235"/>
                </a:cubicBezTo>
                <a:cubicBezTo>
                  <a:pt x="275485" y="133961"/>
                  <a:pt x="267801" y="160797"/>
                  <a:pt x="283779" y="168786"/>
                </a:cubicBezTo>
                <a:cubicBezTo>
                  <a:pt x="296699" y="175246"/>
                  <a:pt x="290139" y="140581"/>
                  <a:pt x="294290" y="126745"/>
                </a:cubicBezTo>
                <a:cubicBezTo>
                  <a:pt x="300657" y="105522"/>
                  <a:pt x="308303" y="84704"/>
                  <a:pt x="315310" y="63683"/>
                </a:cubicBezTo>
                <a:cubicBezTo>
                  <a:pt x="318813" y="53173"/>
                  <a:pt x="319676" y="41370"/>
                  <a:pt x="325821" y="32152"/>
                </a:cubicBezTo>
                <a:lnTo>
                  <a:pt x="346841" y="621"/>
                </a:lnTo>
                <a:cubicBezTo>
                  <a:pt x="353848" y="11131"/>
                  <a:pt x="363427" y="20324"/>
                  <a:pt x="367862" y="32152"/>
                </a:cubicBezTo>
                <a:cubicBezTo>
                  <a:pt x="374135" y="48879"/>
                  <a:pt x="374497" y="67265"/>
                  <a:pt x="378372" y="84704"/>
                </a:cubicBezTo>
                <a:cubicBezTo>
                  <a:pt x="387168" y="124287"/>
                  <a:pt x="387691" y="123170"/>
                  <a:pt x="399393" y="158276"/>
                </a:cubicBezTo>
                <a:lnTo>
                  <a:pt x="430924" y="63683"/>
                </a:lnTo>
                <a:lnTo>
                  <a:pt x="441435" y="32152"/>
                </a:lnTo>
                <a:lnTo>
                  <a:pt x="451945" y="621"/>
                </a:lnTo>
                <a:cubicBezTo>
                  <a:pt x="455448" y="18138"/>
                  <a:pt x="459739" y="35517"/>
                  <a:pt x="462455" y="53173"/>
                </a:cubicBezTo>
                <a:cubicBezTo>
                  <a:pt x="466750" y="81090"/>
                  <a:pt x="468322" y="109394"/>
                  <a:pt x="472966" y="137255"/>
                </a:cubicBezTo>
                <a:cubicBezTo>
                  <a:pt x="475341" y="151504"/>
                  <a:pt x="479973" y="165283"/>
                  <a:pt x="483476" y="179297"/>
                </a:cubicBezTo>
                <a:lnTo>
                  <a:pt x="504497" y="116235"/>
                </a:lnTo>
                <a:cubicBezTo>
                  <a:pt x="527194" y="48144"/>
                  <a:pt x="503926" y="84704"/>
                  <a:pt x="630621" y="84704"/>
                </a:cubicBezTo>
              </a:path>
            </a:pathLst>
          </a:cu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04669E1E-E4FE-6935-D81D-712CA56C60CA}"/>
              </a:ext>
            </a:extLst>
          </p:cNvPr>
          <p:cNvSpPr txBox="1"/>
          <p:nvPr/>
        </p:nvSpPr>
        <p:spPr>
          <a:xfrm>
            <a:off x="472983" y="4400518"/>
            <a:ext cx="3529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b="1" dirty="0"/>
              <a:t>W</a:t>
            </a:r>
            <a:endParaRPr kumimoji="1" lang="ja-JP" altLang="en-US" sz="1400" b="1"/>
          </a:p>
        </p:txBody>
      </p:sp>
    </p:spTree>
    <p:extLst>
      <p:ext uri="{BB962C8B-B14F-4D97-AF65-F5344CB8AC3E}">
        <p14:creationId xmlns:p14="http://schemas.microsoft.com/office/powerpoint/2010/main" val="40256706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BE3B09-3B6A-B7E3-1DD8-F8EB0B3B22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C0264820-A0EC-66D8-7B27-A07E0E1E38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E7AA9-CC23-1B40-95CA-084810C3BB54}" type="slidenum">
              <a:rPr kumimoji="1" lang="ja-JP" altLang="en-US" smtClean="0"/>
              <a:t>7</a:t>
            </a:fld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01315DD6-1FEC-1C19-7E27-8EDBE23D0C65}"/>
              </a:ext>
            </a:extLst>
          </p:cNvPr>
          <p:cNvSpPr txBox="1"/>
          <p:nvPr/>
        </p:nvSpPr>
        <p:spPr>
          <a:xfrm>
            <a:off x="0" y="321548"/>
            <a:ext cx="4043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Rade3D simulation set up for test runs</a:t>
            </a:r>
            <a:endParaRPr kumimoji="1" lang="ja-JP" altLang="en-US"/>
          </a:p>
        </p:txBody>
      </p:sp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807EC3A5-9FD4-FF77-EE31-4083E13FFE61}"/>
              </a:ext>
            </a:extLst>
          </p:cNvPr>
          <p:cNvCxnSpPr>
            <a:cxnSpLocks/>
          </p:cNvCxnSpPr>
          <p:nvPr/>
        </p:nvCxnSpPr>
        <p:spPr>
          <a:xfrm>
            <a:off x="4167102" y="3283131"/>
            <a:ext cx="0" cy="296096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D27032BD-A57A-EC1D-A3F9-A8A92055ADF5}"/>
              </a:ext>
            </a:extLst>
          </p:cNvPr>
          <p:cNvCxnSpPr>
            <a:cxnSpLocks/>
          </p:cNvCxnSpPr>
          <p:nvPr/>
        </p:nvCxnSpPr>
        <p:spPr>
          <a:xfrm flipH="1">
            <a:off x="3899791" y="6074274"/>
            <a:ext cx="400759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22DEADEC-7834-E196-0CF9-2688951A21EF}"/>
              </a:ext>
            </a:extLst>
          </p:cNvPr>
          <p:cNvSpPr/>
          <p:nvPr/>
        </p:nvSpPr>
        <p:spPr>
          <a:xfrm>
            <a:off x="4653149" y="3712074"/>
            <a:ext cx="75739" cy="2362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6B30A46C-15C5-DD09-5C95-51CFAB31D77E}"/>
              </a:ext>
            </a:extLst>
          </p:cNvPr>
          <p:cNvSpPr txBox="1"/>
          <p:nvPr/>
        </p:nvSpPr>
        <p:spPr>
          <a:xfrm>
            <a:off x="7498080" y="6059425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L</a:t>
            </a:r>
            <a:endParaRPr kumimoji="1" lang="ja-JP" altLang="en-US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D50FA4BA-D209-D9C1-C254-1C757B0BACB4}"/>
              </a:ext>
            </a:extLst>
          </p:cNvPr>
          <p:cNvSpPr txBox="1"/>
          <p:nvPr/>
        </p:nvSpPr>
        <p:spPr>
          <a:xfrm rot="16200000">
            <a:off x="2756332" y="4581390"/>
            <a:ext cx="25137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/>
              <a:t>Omnidirectional Flux (&gt;2 MeV)</a:t>
            </a:r>
            <a:endParaRPr kumimoji="1" lang="ja-JP" altLang="en-US" sz="1400"/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859D1232-BF08-39AA-10DF-6E6CC3539228}"/>
              </a:ext>
            </a:extLst>
          </p:cNvPr>
          <p:cNvSpPr txBox="1"/>
          <p:nvPr/>
        </p:nvSpPr>
        <p:spPr>
          <a:xfrm>
            <a:off x="4434414" y="6052502"/>
            <a:ext cx="1340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L = 5.6 – 5.8</a:t>
            </a:r>
            <a:endParaRPr kumimoji="1" lang="ja-JP" altLang="en-US"/>
          </a:p>
        </p:txBody>
      </p:sp>
      <p:pic>
        <p:nvPicPr>
          <p:cNvPr id="37" name="図 36">
            <a:extLst>
              <a:ext uri="{FF2B5EF4-FFF2-40B4-BE49-F238E27FC236}">
                <a16:creationId xmlns:a16="http://schemas.microsoft.com/office/drawing/2014/main" id="{BD01278A-E3A2-C27D-EEAA-34AF785158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6579" y="3634294"/>
            <a:ext cx="2395218" cy="2148132"/>
          </a:xfrm>
          <a:prstGeom prst="rect">
            <a:avLst/>
          </a:prstGeom>
        </p:spPr>
      </p:pic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E0209EA8-CA1C-BFF7-CC49-916D3BF89D43}"/>
              </a:ext>
            </a:extLst>
          </p:cNvPr>
          <p:cNvSpPr txBox="1"/>
          <p:nvPr/>
        </p:nvSpPr>
        <p:spPr>
          <a:xfrm>
            <a:off x="6260769" y="5782426"/>
            <a:ext cx="13268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/>
              <a:t>pitch angle [deg.]</a:t>
            </a:r>
            <a:endParaRPr kumimoji="1" lang="ja-JP" altLang="en-US" sz="1200"/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D7BC4CF0-7F99-2796-9C7F-6AC05F36AE6B}"/>
              </a:ext>
            </a:extLst>
          </p:cNvPr>
          <p:cNvSpPr txBox="1"/>
          <p:nvPr/>
        </p:nvSpPr>
        <p:spPr>
          <a:xfrm rot="16200000">
            <a:off x="5183481" y="4512682"/>
            <a:ext cx="83227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50" dirty="0"/>
              <a:t>Energy [eV]</a:t>
            </a:r>
            <a:endParaRPr kumimoji="1" lang="ja-JP" altLang="en-US" sz="1050"/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A2DB16FB-1147-D1D4-F1FC-3A5A5B531E2C}"/>
              </a:ext>
            </a:extLst>
          </p:cNvPr>
          <p:cNvSpPr txBox="1"/>
          <p:nvPr/>
        </p:nvSpPr>
        <p:spPr>
          <a:xfrm rot="5400000">
            <a:off x="7440148" y="4605583"/>
            <a:ext cx="156645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50" dirty="0"/>
              <a:t>Normalized particle flux</a:t>
            </a:r>
            <a:endParaRPr kumimoji="1" lang="ja-JP" altLang="en-US" sz="1050"/>
          </a:p>
        </p:txBody>
      </p:sp>
      <p:cxnSp>
        <p:nvCxnSpPr>
          <p:cNvPr id="44" name="直線矢印コネクタ 43">
            <a:extLst>
              <a:ext uri="{FF2B5EF4-FFF2-40B4-BE49-F238E27FC236}">
                <a16:creationId xmlns:a16="http://schemas.microsoft.com/office/drawing/2014/main" id="{F30D4AFF-3619-9140-358F-0BCD302E49A4}"/>
              </a:ext>
            </a:extLst>
          </p:cNvPr>
          <p:cNvCxnSpPr>
            <a:cxnSpLocks/>
            <a:stCxn id="39" idx="0"/>
          </p:cNvCxnSpPr>
          <p:nvPr/>
        </p:nvCxnSpPr>
        <p:spPr>
          <a:xfrm flipH="1">
            <a:off x="4870072" y="4639640"/>
            <a:ext cx="602591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EF27E2F3-AF9A-C55E-CFF5-4EB920E10766}"/>
              </a:ext>
            </a:extLst>
          </p:cNvPr>
          <p:cNvSpPr txBox="1"/>
          <p:nvPr/>
        </p:nvSpPr>
        <p:spPr>
          <a:xfrm>
            <a:off x="5653989" y="3365771"/>
            <a:ext cx="28141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/>
              <a:t>Initial flux distribution (</a:t>
            </a:r>
            <a:r>
              <a:rPr kumimoji="1" lang="ja-JP" altLang="en-US" sz="1400"/>
              <a:t>∝</a:t>
            </a:r>
            <a:r>
              <a:rPr kumimoji="1" lang="en-US" altLang="ja-JP" sz="1400" dirty="0"/>
              <a:t>E</a:t>
            </a:r>
            <a:r>
              <a:rPr kumimoji="1" lang="en-US" altLang="ja-JP" sz="1400" baseline="30000" dirty="0"/>
              <a:t>-</a:t>
            </a:r>
            <a:r>
              <a:rPr kumimoji="1" lang="en-US" altLang="ja-JP" sz="1400" baseline="30000" dirty="0" err="1"/>
              <a:t>p</a:t>
            </a:r>
            <a:r>
              <a:rPr kumimoji="1" lang="en-US" altLang="ja-JP" sz="1400" dirty="0" err="1"/>
              <a:t>sin</a:t>
            </a:r>
            <a:r>
              <a:rPr kumimoji="1" lang="en-US" altLang="ja-JP" sz="1400" dirty="0" err="1">
                <a:latin typeface="Symbol" pitchFamily="2" charset="2"/>
              </a:rPr>
              <a:t>a</a:t>
            </a:r>
            <a:r>
              <a:rPr kumimoji="1" lang="en-US" altLang="ja-JP" sz="1400" baseline="-25000" dirty="0" err="1"/>
              <a:t>eq</a:t>
            </a:r>
            <a:r>
              <a:rPr kumimoji="1" lang="en-US" altLang="ja-JP" sz="1400" dirty="0"/>
              <a:t>)</a:t>
            </a:r>
            <a:endParaRPr kumimoji="1" lang="ja-JP" altLang="en-US" sz="1400"/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1B3A55E1-D6EF-8707-DB30-E03EC6ED5C8F}"/>
              </a:ext>
            </a:extLst>
          </p:cNvPr>
          <p:cNvSpPr txBox="1"/>
          <p:nvPr/>
        </p:nvSpPr>
        <p:spPr>
          <a:xfrm>
            <a:off x="5923594" y="3672315"/>
            <a:ext cx="4347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>
                <a:solidFill>
                  <a:schemeClr val="bg1"/>
                </a:solidFill>
              </a:rPr>
              <a:t>p=3</a:t>
            </a:r>
            <a:endParaRPr kumimoji="1" lang="ja-JP" altLang="en-US" sz="1200">
              <a:solidFill>
                <a:schemeClr val="bg1"/>
              </a:solidFill>
            </a:endParaRPr>
          </a:p>
        </p:txBody>
      </p:sp>
      <p:cxnSp>
        <p:nvCxnSpPr>
          <p:cNvPr id="48" name="直線コネクタ 47">
            <a:extLst>
              <a:ext uri="{FF2B5EF4-FFF2-40B4-BE49-F238E27FC236}">
                <a16:creationId xmlns:a16="http://schemas.microsoft.com/office/drawing/2014/main" id="{1F6FAB59-63FB-AEF8-AF7F-DDAC03BADD91}"/>
              </a:ext>
            </a:extLst>
          </p:cNvPr>
          <p:cNvCxnSpPr>
            <a:cxnSpLocks/>
          </p:cNvCxnSpPr>
          <p:nvPr/>
        </p:nvCxnSpPr>
        <p:spPr>
          <a:xfrm>
            <a:off x="6448331" y="1301211"/>
            <a:ext cx="0" cy="192212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直線コネクタ 48">
            <a:extLst>
              <a:ext uri="{FF2B5EF4-FFF2-40B4-BE49-F238E27FC236}">
                <a16:creationId xmlns:a16="http://schemas.microsoft.com/office/drawing/2014/main" id="{76C71B1C-593E-D3BB-475D-5CDCC6D70517}"/>
              </a:ext>
            </a:extLst>
          </p:cNvPr>
          <p:cNvCxnSpPr>
            <a:cxnSpLocks/>
          </p:cNvCxnSpPr>
          <p:nvPr/>
        </p:nvCxnSpPr>
        <p:spPr>
          <a:xfrm flipH="1">
            <a:off x="6081509" y="3060227"/>
            <a:ext cx="174791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直線コネクタ 49">
            <a:extLst>
              <a:ext uri="{FF2B5EF4-FFF2-40B4-BE49-F238E27FC236}">
                <a16:creationId xmlns:a16="http://schemas.microsoft.com/office/drawing/2014/main" id="{A7D73858-93D3-6B75-A275-044157926B52}"/>
              </a:ext>
            </a:extLst>
          </p:cNvPr>
          <p:cNvCxnSpPr/>
          <p:nvPr/>
        </p:nvCxnSpPr>
        <p:spPr>
          <a:xfrm flipH="1">
            <a:off x="6591428" y="1546735"/>
            <a:ext cx="1061545" cy="1145628"/>
          </a:xfrm>
          <a:prstGeom prst="line">
            <a:avLst/>
          </a:prstGeom>
          <a:ln w="6350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直線矢印コネクタ 50">
            <a:extLst>
              <a:ext uri="{FF2B5EF4-FFF2-40B4-BE49-F238E27FC236}">
                <a16:creationId xmlns:a16="http://schemas.microsoft.com/office/drawing/2014/main" id="{7BEF6FDA-795B-ACD5-36E7-EB9EFA81496B}"/>
              </a:ext>
            </a:extLst>
          </p:cNvPr>
          <p:cNvCxnSpPr/>
          <p:nvPr/>
        </p:nvCxnSpPr>
        <p:spPr>
          <a:xfrm>
            <a:off x="6591428" y="2786957"/>
            <a:ext cx="1061545" cy="0"/>
          </a:xfrm>
          <a:prstGeom prst="straightConnector1">
            <a:avLst/>
          </a:prstGeom>
          <a:ln>
            <a:solidFill>
              <a:schemeClr val="bg2">
                <a:lumMod val="25000"/>
              </a:schemeClr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E5C38C64-034B-5912-FFE8-66AEDF3CBADB}"/>
              </a:ext>
            </a:extLst>
          </p:cNvPr>
          <p:cNvSpPr txBox="1"/>
          <p:nvPr/>
        </p:nvSpPr>
        <p:spPr>
          <a:xfrm>
            <a:off x="6761968" y="2721673"/>
            <a:ext cx="60946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50" dirty="0">
                <a:cs typeface="Arial" panose="020B0604020202020204" pitchFamily="34" charset="0"/>
              </a:rPr>
              <a:t>300 </a:t>
            </a:r>
            <a:r>
              <a:rPr kumimoji="1" lang="en-US" altLang="ja-JP" sz="1050" dirty="0" err="1">
                <a:cs typeface="Arial" panose="020B0604020202020204" pitchFamily="34" charset="0"/>
              </a:rPr>
              <a:t>ms</a:t>
            </a:r>
            <a:endParaRPr kumimoji="1" lang="ja-JP" altLang="en-US" sz="1050">
              <a:cs typeface="Arial" panose="020B0604020202020204" pitchFamily="34" charset="0"/>
            </a:endParaRPr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0DCCAE18-A66A-47AB-7EF0-34A560DED797}"/>
              </a:ext>
            </a:extLst>
          </p:cNvPr>
          <p:cNvSpPr txBox="1"/>
          <p:nvPr/>
        </p:nvSpPr>
        <p:spPr>
          <a:xfrm>
            <a:off x="5929759" y="2501709"/>
            <a:ext cx="52931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50" dirty="0">
                <a:cs typeface="Arial" panose="020B0604020202020204" pitchFamily="34" charset="0"/>
              </a:rPr>
              <a:t>0.1 </a:t>
            </a:r>
            <a:r>
              <a:rPr kumimoji="1" lang="en-US" altLang="ja-JP" sz="1050" dirty="0" err="1">
                <a:cs typeface="Arial" panose="020B0604020202020204" pitchFamily="34" charset="0"/>
              </a:rPr>
              <a:t>f</a:t>
            </a:r>
            <a:r>
              <a:rPr kumimoji="1" lang="en-US" altLang="ja-JP" sz="1050" baseline="-25000" dirty="0" err="1">
                <a:cs typeface="Arial" panose="020B0604020202020204" pitchFamily="34" charset="0"/>
              </a:rPr>
              <a:t>ce</a:t>
            </a:r>
            <a:endParaRPr kumimoji="1" lang="ja-JP" altLang="en-US" sz="1050" baseline="-25000">
              <a:cs typeface="Arial" panose="020B0604020202020204" pitchFamily="34" charset="0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2B3F70C1-1F14-ACC9-0B92-ED122DA9AAB3}"/>
              </a:ext>
            </a:extLst>
          </p:cNvPr>
          <p:cNvSpPr txBox="1"/>
          <p:nvPr/>
        </p:nvSpPr>
        <p:spPr>
          <a:xfrm>
            <a:off x="5923594" y="1321922"/>
            <a:ext cx="52931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50" dirty="0">
                <a:cs typeface="Arial" panose="020B0604020202020204" pitchFamily="34" charset="0"/>
              </a:rPr>
              <a:t>0.4 </a:t>
            </a:r>
            <a:r>
              <a:rPr kumimoji="1" lang="en-US" altLang="ja-JP" sz="1050" dirty="0" err="1">
                <a:cs typeface="Arial" panose="020B0604020202020204" pitchFamily="34" charset="0"/>
              </a:rPr>
              <a:t>f</a:t>
            </a:r>
            <a:r>
              <a:rPr kumimoji="1" lang="en-US" altLang="ja-JP" sz="1050" baseline="-25000" dirty="0" err="1">
                <a:cs typeface="Arial" panose="020B0604020202020204" pitchFamily="34" charset="0"/>
              </a:rPr>
              <a:t>ce</a:t>
            </a:r>
            <a:endParaRPr kumimoji="1" lang="ja-JP" altLang="en-US" sz="1050" baseline="-25000">
              <a:cs typeface="Arial" panose="020B0604020202020204" pitchFamily="34" charset="0"/>
            </a:endParaRP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D71EDA72-0299-36DD-3640-A7B0DC2DB90A}"/>
              </a:ext>
            </a:extLst>
          </p:cNvPr>
          <p:cNvCxnSpPr>
            <a:cxnSpLocks/>
          </p:cNvCxnSpPr>
          <p:nvPr/>
        </p:nvCxnSpPr>
        <p:spPr>
          <a:xfrm flipH="1">
            <a:off x="6358195" y="1546735"/>
            <a:ext cx="1471228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直線コネクタ 55">
            <a:extLst>
              <a:ext uri="{FF2B5EF4-FFF2-40B4-BE49-F238E27FC236}">
                <a16:creationId xmlns:a16="http://schemas.microsoft.com/office/drawing/2014/main" id="{5A894C20-895C-5341-3137-50FE2E431BFB}"/>
              </a:ext>
            </a:extLst>
          </p:cNvPr>
          <p:cNvCxnSpPr>
            <a:cxnSpLocks/>
          </p:cNvCxnSpPr>
          <p:nvPr/>
        </p:nvCxnSpPr>
        <p:spPr>
          <a:xfrm flipH="1">
            <a:off x="6448331" y="2686375"/>
            <a:ext cx="313637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テキスト ボックス 56">
            <a:extLst>
              <a:ext uri="{FF2B5EF4-FFF2-40B4-BE49-F238E27FC236}">
                <a16:creationId xmlns:a16="http://schemas.microsoft.com/office/drawing/2014/main" id="{2DC3CC8A-25A5-7D1C-215C-E8F3C9AAFF50}"/>
              </a:ext>
            </a:extLst>
          </p:cNvPr>
          <p:cNvSpPr txBox="1"/>
          <p:nvPr/>
        </p:nvSpPr>
        <p:spPr>
          <a:xfrm>
            <a:off x="6962206" y="3021852"/>
            <a:ext cx="42992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50" dirty="0">
                <a:cs typeface="Arial" panose="020B0604020202020204" pitchFamily="34" charset="0"/>
              </a:rPr>
              <a:t>sec.</a:t>
            </a:r>
            <a:endParaRPr kumimoji="1" lang="ja-JP" altLang="en-US" sz="1050">
              <a:cs typeface="Arial" panose="020B0604020202020204" pitchFamily="34" charset="0"/>
            </a:endParaRPr>
          </a:p>
        </p:txBody>
      </p:sp>
      <p:sp>
        <p:nvSpPr>
          <p:cNvPr id="58" name="正方形/長方形 57">
            <a:extLst>
              <a:ext uri="{FF2B5EF4-FFF2-40B4-BE49-F238E27FC236}">
                <a16:creationId xmlns:a16="http://schemas.microsoft.com/office/drawing/2014/main" id="{FE05268C-0910-A3C6-7A86-EEB9B72029C6}"/>
              </a:ext>
            </a:extLst>
          </p:cNvPr>
          <p:cNvSpPr/>
          <p:nvPr/>
        </p:nvSpPr>
        <p:spPr>
          <a:xfrm>
            <a:off x="5923594" y="1256893"/>
            <a:ext cx="2253394" cy="2018876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050">
              <a:cs typeface="Arial" panose="020B0604020202020204" pitchFamily="34" charset="0"/>
            </a:endParaRPr>
          </a:p>
        </p:txBody>
      </p:sp>
      <p:sp>
        <p:nvSpPr>
          <p:cNvPr id="59" name="テキスト ボックス 58">
            <a:extLst>
              <a:ext uri="{FF2B5EF4-FFF2-40B4-BE49-F238E27FC236}">
                <a16:creationId xmlns:a16="http://schemas.microsoft.com/office/drawing/2014/main" id="{2778D98B-2E44-39F8-4BA0-51EDAABDB950}"/>
              </a:ext>
            </a:extLst>
          </p:cNvPr>
          <p:cNvSpPr txBox="1"/>
          <p:nvPr/>
        </p:nvSpPr>
        <p:spPr>
          <a:xfrm>
            <a:off x="6894526" y="2228994"/>
            <a:ext cx="1196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>
                <a:solidFill>
                  <a:srgbClr val="FF0000"/>
                </a:solidFill>
                <a:cs typeface="Arial" panose="020B0604020202020204" pitchFamily="34" charset="0"/>
              </a:rPr>
              <a:t>B</a:t>
            </a:r>
            <a:r>
              <a:rPr kumimoji="1" lang="en-US" altLang="ja-JP" baseline="-25000" dirty="0" err="1">
                <a:solidFill>
                  <a:srgbClr val="FF0000"/>
                </a:solidFill>
                <a:cs typeface="Arial" panose="020B0604020202020204" pitchFamily="34" charset="0"/>
              </a:rPr>
              <a:t>w</a:t>
            </a:r>
            <a:r>
              <a:rPr kumimoji="1" lang="en-US" altLang="ja-JP" dirty="0">
                <a:solidFill>
                  <a:srgbClr val="FF0000"/>
                </a:solidFill>
                <a:cs typeface="Arial" panose="020B0604020202020204" pitchFamily="34" charset="0"/>
              </a:rPr>
              <a:t> =150pT</a:t>
            </a:r>
            <a:endParaRPr kumimoji="1" lang="ja-JP" altLang="en-US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60" name="テキスト ボックス 59">
            <a:extLst>
              <a:ext uri="{FF2B5EF4-FFF2-40B4-BE49-F238E27FC236}">
                <a16:creationId xmlns:a16="http://schemas.microsoft.com/office/drawing/2014/main" id="{C7735949-B0D8-47DA-3DBF-DF795855EBFF}"/>
              </a:ext>
            </a:extLst>
          </p:cNvPr>
          <p:cNvSpPr txBox="1"/>
          <p:nvPr/>
        </p:nvSpPr>
        <p:spPr>
          <a:xfrm>
            <a:off x="6945561" y="1260178"/>
            <a:ext cx="123142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50" dirty="0">
                <a:cs typeface="Arial" panose="020B0604020202020204" pitchFamily="34" charset="0"/>
              </a:rPr>
              <a:t>Max </a:t>
            </a:r>
            <a:r>
              <a:rPr kumimoji="1" lang="en-US" altLang="ja-JP" sz="1050" dirty="0" err="1">
                <a:cs typeface="Arial" panose="020B0604020202020204" pitchFamily="34" charset="0"/>
              </a:rPr>
              <a:t>Mlat</a:t>
            </a:r>
            <a:r>
              <a:rPr kumimoji="1" lang="en-US" altLang="ja-JP" sz="1050" dirty="0">
                <a:cs typeface="Arial" panose="020B0604020202020204" pitchFamily="34" charset="0"/>
              </a:rPr>
              <a:t>.: 40 deg.</a:t>
            </a:r>
            <a:endParaRPr kumimoji="1" lang="ja-JP" altLang="en-US" sz="1050">
              <a:cs typeface="Arial" panose="020B0604020202020204" pitchFamily="34" charset="0"/>
            </a:endParaRPr>
          </a:p>
        </p:txBody>
      </p:sp>
      <p:sp>
        <p:nvSpPr>
          <p:cNvPr id="61" name="テキスト ボックス 60">
            <a:extLst>
              <a:ext uri="{FF2B5EF4-FFF2-40B4-BE49-F238E27FC236}">
                <a16:creationId xmlns:a16="http://schemas.microsoft.com/office/drawing/2014/main" id="{623AF3FB-D425-8D48-E523-54CC2A209294}"/>
              </a:ext>
            </a:extLst>
          </p:cNvPr>
          <p:cNvSpPr txBox="1"/>
          <p:nvPr/>
        </p:nvSpPr>
        <p:spPr>
          <a:xfrm>
            <a:off x="367988" y="2040320"/>
            <a:ext cx="498790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kumimoji="1" lang="en-US" altLang="ja-JP" sz="1400" dirty="0"/>
              <a:t>Generated between L=5.6 and 5.8 in all local time.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kumimoji="1" lang="en-US" altLang="ja-JP" sz="1400" dirty="0"/>
              <a:t>The background density is 5/cc.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kumimoji="1" lang="en-US" altLang="ja-JP" sz="1400" dirty="0"/>
              <a:t>Keep to generate for 900s with the emission frequency 1 Hz.</a:t>
            </a:r>
            <a:endParaRPr kumimoji="1" lang="ja-JP" altLang="en-US" sz="1400"/>
          </a:p>
        </p:txBody>
      </p:sp>
      <p:sp>
        <p:nvSpPr>
          <p:cNvPr id="75" name="テキスト ボックス 74">
            <a:extLst>
              <a:ext uri="{FF2B5EF4-FFF2-40B4-BE49-F238E27FC236}">
                <a16:creationId xmlns:a16="http://schemas.microsoft.com/office/drawing/2014/main" id="{941E6674-1985-B917-B0A5-1A407788CC45}"/>
              </a:ext>
            </a:extLst>
          </p:cNvPr>
          <p:cNvSpPr txBox="1"/>
          <p:nvPr/>
        </p:nvSpPr>
        <p:spPr>
          <a:xfrm>
            <a:off x="111656" y="1372217"/>
            <a:ext cx="58981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cs typeface="Arial" panose="020B0604020202020204" pitchFamily="34" charset="0"/>
              </a:rPr>
              <a:t>Wave model: </a:t>
            </a:r>
          </a:p>
          <a:p>
            <a:r>
              <a:rPr kumimoji="1" lang="en-US" altLang="ja-JP" dirty="0">
                <a:cs typeface="Arial" panose="020B0604020202020204" pitchFamily="34" charset="0"/>
              </a:rPr>
              <a:t>Chorus element model (Parallel propagating LBC chorus)</a:t>
            </a:r>
            <a:endParaRPr kumimoji="1" lang="ja-JP" altLang="en-US">
              <a:cs typeface="Arial" panose="020B0604020202020204" pitchFamily="34" charset="0"/>
            </a:endParaRPr>
          </a:p>
        </p:txBody>
      </p:sp>
      <p:sp>
        <p:nvSpPr>
          <p:cNvPr id="76" name="テキスト ボックス 75">
            <a:extLst>
              <a:ext uri="{FF2B5EF4-FFF2-40B4-BE49-F238E27FC236}">
                <a16:creationId xmlns:a16="http://schemas.microsoft.com/office/drawing/2014/main" id="{1DE01529-5DC8-04B7-045D-AB6E80A62181}"/>
              </a:ext>
            </a:extLst>
          </p:cNvPr>
          <p:cNvSpPr txBox="1"/>
          <p:nvPr/>
        </p:nvSpPr>
        <p:spPr>
          <a:xfrm>
            <a:off x="62446" y="3289159"/>
            <a:ext cx="37059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Radial diffusion model: </a:t>
            </a:r>
          </a:p>
          <a:p>
            <a:r>
              <a:rPr kumimoji="1" lang="en-US" altLang="ja-JP" dirty="0" err="1"/>
              <a:t>Ozeke</a:t>
            </a:r>
            <a:r>
              <a:rPr kumimoji="1" lang="en-US" altLang="ja-JP" dirty="0"/>
              <a:t> 2014 model with </a:t>
            </a:r>
            <a:r>
              <a:rPr kumimoji="1" lang="en-US" altLang="ja-JP" dirty="0" err="1"/>
              <a:t>Kp</a:t>
            </a:r>
            <a:r>
              <a:rPr kumimoji="1" lang="en-US" altLang="ja-JP" dirty="0"/>
              <a:t>=5. </a:t>
            </a:r>
            <a:endParaRPr kumimoji="1" lang="ja-JP" altLang="en-US"/>
          </a:p>
        </p:txBody>
      </p:sp>
      <p:sp>
        <p:nvSpPr>
          <p:cNvPr id="77" name="テキスト ボックス 76">
            <a:extLst>
              <a:ext uri="{FF2B5EF4-FFF2-40B4-BE49-F238E27FC236}">
                <a16:creationId xmlns:a16="http://schemas.microsoft.com/office/drawing/2014/main" id="{58105DCD-8E3E-51D1-4702-E16E56E531D5}"/>
              </a:ext>
            </a:extLst>
          </p:cNvPr>
          <p:cNvSpPr txBox="1"/>
          <p:nvPr/>
        </p:nvSpPr>
        <p:spPr>
          <a:xfrm>
            <a:off x="111656" y="3969281"/>
            <a:ext cx="378813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altLang="ja-JP" sz="1050" b="0" i="0" dirty="0" err="1">
                <a:solidFill>
                  <a:srgbClr val="1C1D1E"/>
                </a:solidFill>
                <a:effectLst/>
                <a:latin typeface="Open Sans" panose="020B0606030504020204" pitchFamily="34" charset="0"/>
              </a:rPr>
              <a:t>Ozeke</a:t>
            </a:r>
            <a:r>
              <a:rPr lang="en" altLang="ja-JP" sz="1050" b="0" i="0" dirty="0">
                <a:solidFill>
                  <a:srgbClr val="1C1D1E"/>
                </a:solidFill>
                <a:effectLst/>
                <a:latin typeface="Open Sans" panose="020B0606030504020204" pitchFamily="34" charset="0"/>
              </a:rPr>
              <a:t>, L. G., I. R. Mann, K. R. Murphy, I. Jonathan Rae, and D. K. Milling (2014), Analytic expressions for ULF wave radiation belt radial diffusion coefficients, </a:t>
            </a:r>
            <a:r>
              <a:rPr lang="en" altLang="ja-JP" sz="1050" b="0" i="1" dirty="0">
                <a:solidFill>
                  <a:srgbClr val="1C1D1E"/>
                </a:solidFill>
                <a:effectLst/>
                <a:latin typeface="Open Sans" panose="020B0606030504020204" pitchFamily="34" charset="0"/>
              </a:rPr>
              <a:t>J. </a:t>
            </a:r>
            <a:r>
              <a:rPr lang="en" altLang="ja-JP" sz="1050" b="0" i="1" dirty="0" err="1">
                <a:solidFill>
                  <a:srgbClr val="1C1D1E"/>
                </a:solidFill>
                <a:effectLst/>
                <a:latin typeface="Open Sans" panose="020B0606030504020204" pitchFamily="34" charset="0"/>
              </a:rPr>
              <a:t>Geophys</a:t>
            </a:r>
            <a:r>
              <a:rPr lang="en" altLang="ja-JP" sz="1050" b="0" i="1" dirty="0">
                <a:solidFill>
                  <a:srgbClr val="1C1D1E"/>
                </a:solidFill>
                <a:effectLst/>
                <a:latin typeface="Open Sans" panose="020B0606030504020204" pitchFamily="34" charset="0"/>
              </a:rPr>
              <a:t>. Res. Space Physics</a:t>
            </a:r>
            <a:r>
              <a:rPr lang="en" altLang="ja-JP" sz="1050" b="0" i="0" dirty="0">
                <a:solidFill>
                  <a:srgbClr val="1C1D1E"/>
                </a:solidFill>
                <a:effectLst/>
                <a:latin typeface="Open Sans" panose="020B0606030504020204" pitchFamily="34" charset="0"/>
              </a:rPr>
              <a:t>, 119, 1587–1605, doi:</a:t>
            </a:r>
            <a:r>
              <a:rPr lang="en" altLang="ja-JP" sz="1050" b="0" i="0" u="none" strike="noStrike" dirty="0">
                <a:solidFill>
                  <a:srgbClr val="123D80"/>
                </a:solidFill>
                <a:effectLst/>
                <a:latin typeface="Open Sans" panose="020B0606030504020204" pitchFamily="34" charset="0"/>
                <a:hlinkClick r:id="rId4" tooltip="Link to external resource: 10.1002/2013JA019204"/>
              </a:rPr>
              <a:t>10.1002/2013JA019204</a:t>
            </a:r>
            <a:r>
              <a:rPr lang="en" altLang="ja-JP" sz="1050" b="0" i="0" dirty="0">
                <a:solidFill>
                  <a:srgbClr val="1C1D1E"/>
                </a:solidFill>
                <a:effectLst/>
                <a:latin typeface="Open Sans" panose="020B0606030504020204" pitchFamily="34" charset="0"/>
              </a:rPr>
              <a:t>.</a:t>
            </a:r>
            <a:endParaRPr kumimoji="1" lang="ja-JP" altLang="en-US" sz="1050"/>
          </a:p>
        </p:txBody>
      </p:sp>
      <p:cxnSp>
        <p:nvCxnSpPr>
          <p:cNvPr id="81" name="直線矢印コネクタ 80">
            <a:extLst>
              <a:ext uri="{FF2B5EF4-FFF2-40B4-BE49-F238E27FC236}">
                <a16:creationId xmlns:a16="http://schemas.microsoft.com/office/drawing/2014/main" id="{CAEF3E1A-AFEC-B4B1-73E6-4297E526FFE7}"/>
              </a:ext>
            </a:extLst>
          </p:cNvPr>
          <p:cNvCxnSpPr>
            <a:cxnSpLocks/>
          </p:cNvCxnSpPr>
          <p:nvPr/>
        </p:nvCxnSpPr>
        <p:spPr>
          <a:xfrm>
            <a:off x="4278550" y="3636938"/>
            <a:ext cx="894345" cy="0"/>
          </a:xfrm>
          <a:prstGeom prst="straightConnector1">
            <a:avLst/>
          </a:prstGeom>
          <a:ln>
            <a:solidFill>
              <a:schemeClr val="accent2"/>
            </a:solidFill>
            <a:prstDash val="sysDash"/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4" name="テキスト ボックス 83">
            <a:extLst>
              <a:ext uri="{FF2B5EF4-FFF2-40B4-BE49-F238E27FC236}">
                <a16:creationId xmlns:a16="http://schemas.microsoft.com/office/drawing/2014/main" id="{99AF0208-6D64-E8C1-A3FE-33736291B2BB}"/>
              </a:ext>
            </a:extLst>
          </p:cNvPr>
          <p:cNvSpPr txBox="1"/>
          <p:nvPr/>
        </p:nvSpPr>
        <p:spPr>
          <a:xfrm>
            <a:off x="111656" y="761069"/>
            <a:ext cx="82149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Compare the flux enhancement of &gt;2 MeV electrons by NLS x QRD and only-QRD.</a:t>
            </a:r>
            <a:endParaRPr kumimoji="1" lang="ja-JP" altLang="en-US"/>
          </a:p>
        </p:txBody>
      </p:sp>
      <p:sp>
        <p:nvSpPr>
          <p:cNvPr id="88" name="テキスト ボックス 87">
            <a:extLst>
              <a:ext uri="{FF2B5EF4-FFF2-40B4-BE49-F238E27FC236}">
                <a16:creationId xmlns:a16="http://schemas.microsoft.com/office/drawing/2014/main" id="{F3EBB902-96C0-6005-3263-F39BBE8B7F05}"/>
              </a:ext>
            </a:extLst>
          </p:cNvPr>
          <p:cNvSpPr txBox="1"/>
          <p:nvPr/>
        </p:nvSpPr>
        <p:spPr>
          <a:xfrm>
            <a:off x="4138276" y="3351942"/>
            <a:ext cx="12419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/>
              <a:t>Radial Diffusion</a:t>
            </a:r>
            <a:endParaRPr kumimoji="1" lang="ja-JP" altLang="en-US" sz="120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9AB2A758-DD5B-F0BE-BE23-E8E69F9F76B4}"/>
              </a:ext>
            </a:extLst>
          </p:cNvPr>
          <p:cNvSpPr txBox="1"/>
          <p:nvPr/>
        </p:nvSpPr>
        <p:spPr>
          <a:xfrm>
            <a:off x="63867" y="5192602"/>
            <a:ext cx="36860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We have checked if Rade3D model shows results that we expect.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98696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5711C771-12D3-1A6C-2435-8E6E15C6A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E7AA9-CC23-1B40-95CA-084810C3BB54}" type="slidenum">
              <a:rPr kumimoji="1" lang="ja-JP" altLang="en-US" smtClean="0"/>
              <a:t>8</a:t>
            </a:fld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909489F-F830-9F94-C7C5-5FDAF600953F}"/>
              </a:ext>
            </a:extLst>
          </p:cNvPr>
          <p:cNvSpPr txBox="1"/>
          <p:nvPr/>
        </p:nvSpPr>
        <p:spPr>
          <a:xfrm>
            <a:off x="0" y="321548"/>
            <a:ext cx="56118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Rade3D simulation - Test Run Results - Radial diffusion</a:t>
            </a:r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44592F38-9565-F665-AD42-CA9AD6E32192}"/>
              </a:ext>
            </a:extLst>
          </p:cNvPr>
          <p:cNvSpPr txBox="1"/>
          <p:nvPr/>
        </p:nvSpPr>
        <p:spPr>
          <a:xfrm>
            <a:off x="85933" y="929827"/>
            <a:ext cx="89277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Temporal variation of omnidirectional flux in L with the quasilinear radial diffusion (</a:t>
            </a:r>
            <a:r>
              <a:rPr kumimoji="1" lang="en-US" altLang="ja-JP" dirty="0" err="1"/>
              <a:t>Kp</a:t>
            </a:r>
            <a:r>
              <a:rPr kumimoji="1" lang="en-US" altLang="ja-JP" dirty="0"/>
              <a:t> = 5)</a:t>
            </a:r>
            <a:endParaRPr kumimoji="1" lang="ja-JP" altLang="en-US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E13DF3AF-DA79-51E8-BCAE-BDC2BF7D523F}"/>
              </a:ext>
            </a:extLst>
          </p:cNvPr>
          <p:cNvSpPr txBox="1"/>
          <p:nvPr/>
        </p:nvSpPr>
        <p:spPr>
          <a:xfrm>
            <a:off x="1923176" y="1530686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t=0 [s]</a:t>
            </a:r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07333D7B-B03A-A727-9A68-594998E1ABB4}"/>
              </a:ext>
            </a:extLst>
          </p:cNvPr>
          <p:cNvSpPr txBox="1"/>
          <p:nvPr/>
        </p:nvSpPr>
        <p:spPr>
          <a:xfrm>
            <a:off x="4125970" y="1530686"/>
            <a:ext cx="11705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t=3600 [s]</a:t>
            </a:r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7F803651-4C81-F5FD-8C76-EF67903804F9}"/>
              </a:ext>
            </a:extLst>
          </p:cNvPr>
          <p:cNvSpPr txBox="1"/>
          <p:nvPr/>
        </p:nvSpPr>
        <p:spPr>
          <a:xfrm>
            <a:off x="6699058" y="1530686"/>
            <a:ext cx="11705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t=7200 [s]</a:t>
            </a:r>
            <a:endParaRPr kumimoji="1" lang="ja-JP" altLang="en-US"/>
          </a:p>
        </p:txBody>
      </p:sp>
      <p:pic>
        <p:nvPicPr>
          <p:cNvPr id="16" name="図 15">
            <a:extLst>
              <a:ext uri="{FF2B5EF4-FFF2-40B4-BE49-F238E27FC236}">
                <a16:creationId xmlns:a16="http://schemas.microsoft.com/office/drawing/2014/main" id="{10DEAC4C-35D9-BF24-EC5A-16189978E1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1708" y="5139319"/>
            <a:ext cx="3640292" cy="297456"/>
          </a:xfrm>
          <a:prstGeom prst="rect">
            <a:avLst/>
          </a:prstGeom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55076FF2-3D6D-6C2C-B778-86D923BDB5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708" y="5471413"/>
            <a:ext cx="2521292" cy="297456"/>
          </a:xfrm>
          <a:prstGeom prst="rect">
            <a:avLst/>
          </a:prstGeom>
        </p:spPr>
      </p:pic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1FFBB378-92E7-D9CE-64E7-AE7B08F642D0}"/>
              </a:ext>
            </a:extLst>
          </p:cNvPr>
          <p:cNvSpPr txBox="1"/>
          <p:nvPr/>
        </p:nvSpPr>
        <p:spPr>
          <a:xfrm>
            <a:off x="851886" y="5845850"/>
            <a:ext cx="785668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altLang="ja-JP" sz="1050" b="0" i="0" dirty="0" err="1">
                <a:solidFill>
                  <a:srgbClr val="1C1D1E"/>
                </a:solidFill>
                <a:effectLst/>
                <a:latin typeface="Open Sans" panose="020B0606030504020204" pitchFamily="34" charset="0"/>
              </a:rPr>
              <a:t>Ozeke</a:t>
            </a:r>
            <a:r>
              <a:rPr lang="en" altLang="ja-JP" sz="1050" b="0" i="0" dirty="0">
                <a:solidFill>
                  <a:srgbClr val="1C1D1E"/>
                </a:solidFill>
                <a:effectLst/>
                <a:latin typeface="Open Sans" panose="020B0606030504020204" pitchFamily="34" charset="0"/>
              </a:rPr>
              <a:t>, L. G., I. R. Mann, K. R. Murphy, I. Jonathan Rae, and D. K. Milling (2014), Analytic expressions for ULF wave radiation belt radial diffusion coefficients, </a:t>
            </a:r>
            <a:r>
              <a:rPr lang="en" altLang="ja-JP" sz="1050" b="0" i="1" dirty="0">
                <a:solidFill>
                  <a:srgbClr val="1C1D1E"/>
                </a:solidFill>
                <a:effectLst/>
                <a:latin typeface="Open Sans" panose="020B0606030504020204" pitchFamily="34" charset="0"/>
              </a:rPr>
              <a:t>J. </a:t>
            </a:r>
            <a:r>
              <a:rPr lang="en" altLang="ja-JP" sz="1050" b="0" i="1" dirty="0" err="1">
                <a:solidFill>
                  <a:srgbClr val="1C1D1E"/>
                </a:solidFill>
                <a:effectLst/>
                <a:latin typeface="Open Sans" panose="020B0606030504020204" pitchFamily="34" charset="0"/>
              </a:rPr>
              <a:t>Geophys</a:t>
            </a:r>
            <a:r>
              <a:rPr lang="en" altLang="ja-JP" sz="1050" b="0" i="1" dirty="0">
                <a:solidFill>
                  <a:srgbClr val="1C1D1E"/>
                </a:solidFill>
                <a:effectLst/>
                <a:latin typeface="Open Sans" panose="020B0606030504020204" pitchFamily="34" charset="0"/>
              </a:rPr>
              <a:t>. Res. Space Physics</a:t>
            </a:r>
            <a:r>
              <a:rPr lang="en" altLang="ja-JP" sz="1050" b="0" i="0" dirty="0">
                <a:solidFill>
                  <a:srgbClr val="1C1D1E"/>
                </a:solidFill>
                <a:effectLst/>
                <a:latin typeface="Open Sans" panose="020B0606030504020204" pitchFamily="34" charset="0"/>
              </a:rPr>
              <a:t>, 119, 1587–1605, doi:</a:t>
            </a:r>
            <a:r>
              <a:rPr lang="en" altLang="ja-JP" sz="1050" b="0" i="0" u="none" strike="noStrike" dirty="0">
                <a:solidFill>
                  <a:srgbClr val="123D80"/>
                </a:solidFill>
                <a:effectLst/>
                <a:latin typeface="Open Sans" panose="020B0606030504020204" pitchFamily="34" charset="0"/>
                <a:hlinkClick r:id="rId4" tooltip="Link to external resource: 10.1002/2013JA019204"/>
              </a:rPr>
              <a:t>10.1002/2013JA019204</a:t>
            </a:r>
            <a:r>
              <a:rPr lang="en" altLang="ja-JP" sz="1050" b="0" i="0" dirty="0">
                <a:solidFill>
                  <a:srgbClr val="1C1D1E"/>
                </a:solidFill>
                <a:effectLst/>
                <a:latin typeface="Open Sans" panose="020B0606030504020204" pitchFamily="34" charset="0"/>
              </a:rPr>
              <a:t>.</a:t>
            </a:r>
            <a:endParaRPr kumimoji="1" lang="ja-JP" altLang="en-US" sz="1050"/>
          </a:p>
        </p:txBody>
      </p:sp>
      <p:pic>
        <p:nvPicPr>
          <p:cNvPr id="20" name="図 19" descr="グラフ, 折れ線グラフ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6FD7F62A-A014-F727-BEC4-A97CF95BC0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35172" y="1872493"/>
            <a:ext cx="3073400" cy="3035300"/>
          </a:xfrm>
          <a:prstGeom prst="rect">
            <a:avLst/>
          </a:prstGeom>
        </p:spPr>
      </p:pic>
      <p:pic>
        <p:nvPicPr>
          <p:cNvPr id="22" name="図 21" descr="グラフ, 折れ線グラフ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BD75D276-8E0C-9ADB-C09F-C4150F0368E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13116" y="1872493"/>
            <a:ext cx="3073400" cy="3035300"/>
          </a:xfrm>
          <a:prstGeom prst="rect">
            <a:avLst/>
          </a:prstGeom>
        </p:spPr>
      </p:pic>
      <p:pic>
        <p:nvPicPr>
          <p:cNvPr id="24" name="図 23" descr="グラフ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6F7030FC-B67D-E3CE-836B-4142F5E96A2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7133" y="1872493"/>
            <a:ext cx="3073400" cy="3035300"/>
          </a:xfrm>
          <a:prstGeom prst="rect">
            <a:avLst/>
          </a:prstGeom>
        </p:spPr>
      </p:pic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DEFDB592-C3ED-2FA7-53E1-C226421669FE}"/>
              </a:ext>
            </a:extLst>
          </p:cNvPr>
          <p:cNvSpPr txBox="1"/>
          <p:nvPr/>
        </p:nvSpPr>
        <p:spPr>
          <a:xfrm>
            <a:off x="2467095" y="1900018"/>
            <a:ext cx="9080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&gt;2 MeV</a:t>
            </a:r>
            <a:endParaRPr kumimoji="1" lang="ja-JP" altLang="en-US"/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C7C4761A-F347-3104-2F84-9DA2639B79A2}"/>
              </a:ext>
            </a:extLst>
          </p:cNvPr>
          <p:cNvSpPr txBox="1"/>
          <p:nvPr/>
        </p:nvSpPr>
        <p:spPr>
          <a:xfrm>
            <a:off x="5132201" y="1900018"/>
            <a:ext cx="9080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&gt;2 MeV</a:t>
            </a:r>
            <a:endParaRPr kumimoji="1" lang="ja-JP" altLang="en-US"/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D829DB52-FC0F-3A66-914B-746F5EF9E373}"/>
              </a:ext>
            </a:extLst>
          </p:cNvPr>
          <p:cNvSpPr txBox="1"/>
          <p:nvPr/>
        </p:nvSpPr>
        <p:spPr>
          <a:xfrm>
            <a:off x="7711874" y="1900018"/>
            <a:ext cx="9080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&gt;2 MeV</a:t>
            </a:r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DBCAA87E-602C-815B-48CB-22570B60F054}"/>
              </a:ext>
            </a:extLst>
          </p:cNvPr>
          <p:cNvSpPr txBox="1"/>
          <p:nvPr/>
        </p:nvSpPr>
        <p:spPr>
          <a:xfrm>
            <a:off x="1648050" y="4191215"/>
            <a:ext cx="1220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L=5.6 - 5.8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223023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テーマ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5128</TotalTime>
  <Words>2458</Words>
  <Application>Microsoft Macintosh PowerPoint</Application>
  <PresentationFormat>画面に合わせる (4:3)</PresentationFormat>
  <Paragraphs>316</Paragraphs>
  <Slides>16</Slides>
  <Notes>5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16</vt:i4>
      </vt:variant>
    </vt:vector>
  </HeadingPairs>
  <TitlesOfParts>
    <vt:vector size="25" baseType="lpstr">
      <vt:lpstr>Hiragino Kaku Gothic ProN</vt:lpstr>
      <vt:lpstr>Meiryo</vt:lpstr>
      <vt:lpstr>游ゴシック</vt:lpstr>
      <vt:lpstr>Arial</vt:lpstr>
      <vt:lpstr>Cambria Math</vt:lpstr>
      <vt:lpstr>Open Sans</vt:lpstr>
      <vt:lpstr>Symbol</vt:lpstr>
      <vt:lpstr>Wingdings</vt:lpstr>
      <vt:lpstr>Office テーマ</vt:lpstr>
      <vt:lpstr>Modeling for radiation belt electrons with nonlinear local scattering by lower-band whistler chorus mode waves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齊藤 慎司</dc:creator>
  <cp:lastModifiedBy>齊藤 慎司</cp:lastModifiedBy>
  <cp:revision>1</cp:revision>
  <dcterms:created xsi:type="dcterms:W3CDTF">2025-05-10T01:57:12Z</dcterms:created>
  <dcterms:modified xsi:type="dcterms:W3CDTF">2025-05-19T16:07:35Z</dcterms:modified>
</cp:coreProperties>
</file>