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26"/>
  </p:notesMasterIdLst>
  <p:handoutMasterIdLst>
    <p:handoutMasterId r:id="rId27"/>
  </p:handoutMasterIdLst>
  <p:sldIdLst>
    <p:sldId id="256" r:id="rId8"/>
    <p:sldId id="268" r:id="rId9"/>
    <p:sldId id="295" r:id="rId10"/>
    <p:sldId id="294" r:id="rId11"/>
    <p:sldId id="296" r:id="rId12"/>
    <p:sldId id="302" r:id="rId13"/>
    <p:sldId id="300" r:id="rId14"/>
    <p:sldId id="303" r:id="rId15"/>
    <p:sldId id="301" r:id="rId16"/>
    <p:sldId id="297" r:id="rId17"/>
    <p:sldId id="299" r:id="rId18"/>
    <p:sldId id="290" r:id="rId19"/>
    <p:sldId id="283" r:id="rId20"/>
    <p:sldId id="292" r:id="rId21"/>
    <p:sldId id="284" r:id="rId22"/>
    <p:sldId id="282" r:id="rId23"/>
    <p:sldId id="291" r:id="rId24"/>
    <p:sldId id="304" r:id="rId2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A0D9A4-5E9C-491B-982B-3EE50F2F7AF8}">
          <p14:sldIdLst>
            <p14:sldId id="256"/>
            <p14:sldId id="268"/>
          </p14:sldIdLst>
        </p14:section>
        <p14:section name="Section 1" id="{A8022924-7D68-4E20-8803-0388626A6860}">
          <p14:sldIdLst>
            <p14:sldId id="295"/>
            <p14:sldId id="294"/>
            <p14:sldId id="296"/>
            <p14:sldId id="302"/>
            <p14:sldId id="300"/>
            <p14:sldId id="303"/>
            <p14:sldId id="301"/>
            <p14:sldId id="297"/>
            <p14:sldId id="299"/>
            <p14:sldId id="290"/>
            <p14:sldId id="283"/>
            <p14:sldId id="292"/>
            <p14:sldId id="284"/>
            <p14:sldId id="282"/>
            <p14:sldId id="29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FEFFFF"/>
    <a:srgbClr val="FFCC4E"/>
    <a:srgbClr val="D9D9D9"/>
    <a:srgbClr val="8197A6"/>
    <a:srgbClr val="F1666A"/>
    <a:srgbClr val="053249"/>
    <a:srgbClr val="003249"/>
    <a:srgbClr val="335E6F"/>
    <a:srgbClr val="006196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98ECC-39B3-4F95-9BF6-B50272EC7942}" v="112" dt="2025-04-01T07:30:55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0" y="1134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Urbon Aguado" userId="67aaad27-526e-4d30-8387-864828ada071" providerId="ADAL" clId="{5C498ECC-39B3-4F95-9BF6-B50272EC7942}"/>
    <pc:docChg chg="undo redo custSel addSld delSld modSld sldOrd modSection">
      <pc:chgData name="Alberto Urbon Aguado" userId="67aaad27-526e-4d30-8387-864828ada071" providerId="ADAL" clId="{5C498ECC-39B3-4F95-9BF6-B50272EC7942}" dt="2025-04-01T07:31:13.903" v="3800" actId="6549"/>
      <pc:docMkLst>
        <pc:docMk/>
      </pc:docMkLst>
      <pc:sldChg chg="modSp 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0" sldId="256"/>
        </pc:sldMkLst>
        <pc:spChg chg="mod">
          <ac:chgData name="Alberto Urbon Aguado" userId="67aaad27-526e-4d30-8387-864828ada071" providerId="ADAL" clId="{5C498ECC-39B3-4F95-9BF6-B50272EC7942}" dt="2025-03-11T15:34:59.963" v="33" actId="121"/>
          <ac:spMkLst>
            <pc:docMk/>
            <pc:sldMk cId="0" sldId="256"/>
            <ac:spMk id="3" creationId="{A066B7BE-AAC5-01D7-C78F-109AC4F9EFA0}"/>
          </ac:spMkLst>
        </pc:spChg>
        <pc:spChg chg="mod">
          <ac:chgData name="Alberto Urbon Aguado" userId="67aaad27-526e-4d30-8387-864828ada071" providerId="ADAL" clId="{5C498ECC-39B3-4F95-9BF6-B50272EC7942}" dt="2025-03-17T10:35:37.666" v="505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Alberto Urbon Aguado" userId="67aaad27-526e-4d30-8387-864828ada071" providerId="ADAL" clId="{5C498ECC-39B3-4F95-9BF6-B50272EC7942}" dt="2025-03-11T15:35:22.910" v="43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 mod 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2522256094" sldId="268"/>
        </pc:sldMkLst>
        <pc:spChg chg="mod">
          <ac:chgData name="Alberto Urbon Aguado" userId="67aaad27-526e-4d30-8387-864828ada071" providerId="ADAL" clId="{5C498ECC-39B3-4F95-9BF6-B50272EC7942}" dt="2025-03-21T14:34:49.343" v="3673"/>
          <ac:spMkLst>
            <pc:docMk/>
            <pc:sldMk cId="2522256094" sldId="268"/>
            <ac:spMk id="68" creationId="{7B98A74A-7111-F131-1137-77F25800F28D}"/>
          </ac:spMkLst>
        </pc:spChg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3779946344" sldId="269"/>
        </pc:sldMkLst>
      </pc:sldChg>
      <pc:sldChg chg="modSp del mod ord">
        <pc:chgData name="Alberto Urbon Aguado" userId="67aaad27-526e-4d30-8387-864828ada071" providerId="ADAL" clId="{5C498ECC-39B3-4F95-9BF6-B50272EC7942}" dt="2025-03-24T15:56:41.719" v="3676" actId="47"/>
        <pc:sldMkLst>
          <pc:docMk/>
          <pc:sldMk cId="168372267" sldId="275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3698432677" sldId="276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4278526400" sldId="277"/>
        </pc:sldMkLst>
      </pc:sldChg>
      <pc:sldChg chg="modSp mod 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667945999" sldId="278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1995771706" sldId="279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3629793377" sldId="280"/>
        </pc:sldMkLst>
      </pc:sldChg>
      <pc:sldChg chg="modSp mod 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2146710149" sldId="281"/>
        </pc:sldMkLst>
      </pc:sldChg>
      <pc:sldChg chg="addSp delSp modSp mod ord modTransition delAnim modAnim">
        <pc:chgData name="Alberto Urbon Aguado" userId="67aaad27-526e-4d30-8387-864828ada071" providerId="ADAL" clId="{5C498ECC-39B3-4F95-9BF6-B50272EC7942}" dt="2025-03-25T07:24:49.237" v="3759" actId="20577"/>
        <pc:sldMkLst>
          <pc:docMk/>
          <pc:sldMk cId="3891280220" sldId="282"/>
        </pc:sldMkLst>
        <pc:spChg chg="mod">
          <ac:chgData name="Alberto Urbon Aguado" userId="67aaad27-526e-4d30-8387-864828ada071" providerId="ADAL" clId="{5C498ECC-39B3-4F95-9BF6-B50272EC7942}" dt="2025-03-25T07:24:49.237" v="3759" actId="20577"/>
          <ac:spMkLst>
            <pc:docMk/>
            <pc:sldMk cId="3891280220" sldId="282"/>
            <ac:spMk id="2" creationId="{1C49E449-04AD-4FDC-44BD-BBABD36B195C}"/>
          </ac:spMkLst>
        </pc:spChg>
        <pc:spChg chg="mod">
          <ac:chgData name="Alberto Urbon Aguado" userId="67aaad27-526e-4d30-8387-864828ada071" providerId="ADAL" clId="{5C498ECC-39B3-4F95-9BF6-B50272EC7942}" dt="2025-03-24T16:24:58.678" v="3747" actId="20577"/>
          <ac:spMkLst>
            <pc:docMk/>
            <pc:sldMk cId="3891280220" sldId="282"/>
            <ac:spMk id="4" creationId="{2A3A01D5-BE4D-4FD5-D7EC-719FEF75F300}"/>
          </ac:spMkLst>
        </pc:spChg>
        <pc:spChg chg="add mod">
          <ac:chgData name="Alberto Urbon Aguado" userId="67aaad27-526e-4d30-8387-864828ada071" providerId="ADAL" clId="{5C498ECC-39B3-4F95-9BF6-B50272EC7942}" dt="2025-03-20T10:09:44.731" v="616" actId="1076"/>
          <ac:spMkLst>
            <pc:docMk/>
            <pc:sldMk cId="3891280220" sldId="282"/>
            <ac:spMk id="26" creationId="{75BCFBE4-F717-BAC1-050F-D3ACD379441C}"/>
          </ac:spMkLst>
        </pc:spChg>
        <pc:spChg chg="add mod">
          <ac:chgData name="Alberto Urbon Aguado" userId="67aaad27-526e-4d30-8387-864828ada071" providerId="ADAL" clId="{5C498ECC-39B3-4F95-9BF6-B50272EC7942}" dt="2025-03-20T10:09:55.855" v="624" actId="1076"/>
          <ac:spMkLst>
            <pc:docMk/>
            <pc:sldMk cId="3891280220" sldId="282"/>
            <ac:spMk id="27" creationId="{6724026C-EB2E-0B5D-FD13-BE107C6511D0}"/>
          </ac:spMkLst>
        </pc:spChg>
        <pc:spChg chg="add mod">
          <ac:chgData name="Alberto Urbon Aguado" userId="67aaad27-526e-4d30-8387-864828ada071" providerId="ADAL" clId="{5C498ECC-39B3-4F95-9BF6-B50272EC7942}" dt="2025-03-20T10:10:00.223" v="626" actId="1076"/>
          <ac:spMkLst>
            <pc:docMk/>
            <pc:sldMk cId="3891280220" sldId="282"/>
            <ac:spMk id="28" creationId="{1489F613-C55F-CD20-8F7C-A9EF18D59C94}"/>
          </ac:spMkLst>
        </pc:spChg>
        <pc:spChg chg="add mod">
          <ac:chgData name="Alberto Urbon Aguado" userId="67aaad27-526e-4d30-8387-864828ada071" providerId="ADAL" clId="{5C498ECC-39B3-4F95-9BF6-B50272EC7942}" dt="2025-03-20T10:10:02.955" v="628" actId="1076"/>
          <ac:spMkLst>
            <pc:docMk/>
            <pc:sldMk cId="3891280220" sldId="282"/>
            <ac:spMk id="29" creationId="{CD1E857D-4AEB-8E0B-5EBC-C8ED8CE1DE49}"/>
          </ac:spMkLst>
        </pc:spChg>
        <pc:spChg chg="add mod">
          <ac:chgData name="Alberto Urbon Aguado" userId="67aaad27-526e-4d30-8387-864828ada071" providerId="ADAL" clId="{5C498ECC-39B3-4F95-9BF6-B50272EC7942}" dt="2025-03-20T10:10:15.481" v="632" actId="1076"/>
          <ac:spMkLst>
            <pc:docMk/>
            <pc:sldMk cId="3891280220" sldId="282"/>
            <ac:spMk id="30" creationId="{C43CA55D-96A8-AFCD-4BD6-0D438E9F473C}"/>
          </ac:spMkLst>
        </pc:spChg>
        <pc:spChg chg="add mod">
          <ac:chgData name="Alberto Urbon Aguado" userId="67aaad27-526e-4d30-8387-864828ada071" providerId="ADAL" clId="{5C498ECC-39B3-4F95-9BF6-B50272EC7942}" dt="2025-03-20T10:10:19.488" v="634" actId="1076"/>
          <ac:spMkLst>
            <pc:docMk/>
            <pc:sldMk cId="3891280220" sldId="282"/>
            <ac:spMk id="31" creationId="{FC7CDBDF-F8DC-B143-323A-E009E1AE311D}"/>
          </ac:spMkLst>
        </pc:spChg>
        <pc:spChg chg="add mod">
          <ac:chgData name="Alberto Urbon Aguado" userId="67aaad27-526e-4d30-8387-864828ada071" providerId="ADAL" clId="{5C498ECC-39B3-4F95-9BF6-B50272EC7942}" dt="2025-03-20T10:10:24.781" v="636" actId="1076"/>
          <ac:spMkLst>
            <pc:docMk/>
            <pc:sldMk cId="3891280220" sldId="282"/>
            <ac:spMk id="32" creationId="{59BCF042-BBF0-565B-72F0-88A1AC66C241}"/>
          </ac:spMkLst>
        </pc:spChg>
        <pc:picChg chg="add mod">
          <ac:chgData name="Alberto Urbon Aguado" userId="67aaad27-526e-4d30-8387-864828ada071" providerId="ADAL" clId="{5C498ECC-39B3-4F95-9BF6-B50272EC7942}" dt="2025-03-24T16:22:55.724" v="3746" actId="1076"/>
          <ac:picMkLst>
            <pc:docMk/>
            <pc:sldMk cId="3891280220" sldId="282"/>
            <ac:picMk id="5" creationId="{2B2E2440-2F4F-5B79-606C-A457DB26CF5B}"/>
          </ac:picMkLst>
        </pc:picChg>
        <pc:picChg chg="mod">
          <ac:chgData name="Alberto Urbon Aguado" userId="67aaad27-526e-4d30-8387-864828ada071" providerId="ADAL" clId="{5C498ECC-39B3-4F95-9BF6-B50272EC7942}" dt="2025-03-20T10:05:12.425" v="528" actId="1076"/>
          <ac:picMkLst>
            <pc:docMk/>
            <pc:sldMk cId="3891280220" sldId="282"/>
            <ac:picMk id="6" creationId="{FFD41130-06AF-6AB2-DC16-7C3A875054A0}"/>
          </ac:picMkLst>
        </pc:picChg>
        <pc:picChg chg="mod">
          <ac:chgData name="Alberto Urbon Aguado" userId="67aaad27-526e-4d30-8387-864828ada071" providerId="ADAL" clId="{5C498ECC-39B3-4F95-9BF6-B50272EC7942}" dt="2025-03-20T10:05:42.231" v="543" actId="1076"/>
          <ac:picMkLst>
            <pc:docMk/>
            <pc:sldMk cId="3891280220" sldId="282"/>
            <ac:picMk id="7" creationId="{B6F5AA7D-4D66-3C7B-139F-F3820C795473}"/>
          </ac:picMkLst>
        </pc:picChg>
        <pc:picChg chg="mod">
          <ac:chgData name="Alberto Urbon Aguado" userId="67aaad27-526e-4d30-8387-864828ada071" providerId="ADAL" clId="{5C498ECC-39B3-4F95-9BF6-B50272EC7942}" dt="2025-03-20T10:05:35.367" v="541" actId="1076"/>
          <ac:picMkLst>
            <pc:docMk/>
            <pc:sldMk cId="3891280220" sldId="282"/>
            <ac:picMk id="8" creationId="{E496B1FF-B3D4-C9A7-222E-9ABD7EE11A76}"/>
          </ac:picMkLst>
        </pc:picChg>
        <pc:picChg chg="mod">
          <ac:chgData name="Alberto Urbon Aguado" userId="67aaad27-526e-4d30-8387-864828ada071" providerId="ADAL" clId="{5C498ECC-39B3-4F95-9BF6-B50272EC7942}" dt="2025-03-20T10:05:38.462" v="542" actId="1076"/>
          <ac:picMkLst>
            <pc:docMk/>
            <pc:sldMk cId="3891280220" sldId="282"/>
            <ac:picMk id="9" creationId="{324BBC1F-8C59-D6DA-3E62-05DC7428576B}"/>
          </ac:picMkLst>
        </pc:picChg>
        <pc:picChg chg="mod">
          <ac:chgData name="Alberto Urbon Aguado" userId="67aaad27-526e-4d30-8387-864828ada071" providerId="ADAL" clId="{5C498ECC-39B3-4F95-9BF6-B50272EC7942}" dt="2025-03-20T10:06:57.929" v="566" actId="1076"/>
          <ac:picMkLst>
            <pc:docMk/>
            <pc:sldMk cId="3891280220" sldId="282"/>
            <ac:picMk id="10" creationId="{AA959575-02E9-8CC7-9965-30FF56AA9DCF}"/>
          </ac:picMkLst>
        </pc:picChg>
        <pc:picChg chg="mod">
          <ac:chgData name="Alberto Urbon Aguado" userId="67aaad27-526e-4d30-8387-864828ada071" providerId="ADAL" clId="{5C498ECC-39B3-4F95-9BF6-B50272EC7942}" dt="2025-03-20T10:07:11.007" v="572" actId="1076"/>
          <ac:picMkLst>
            <pc:docMk/>
            <pc:sldMk cId="3891280220" sldId="282"/>
            <ac:picMk id="11" creationId="{D2BC6F37-2172-D4F3-6A54-6BC0EBDA2789}"/>
          </ac:picMkLst>
        </pc:picChg>
        <pc:picChg chg="mod">
          <ac:chgData name="Alberto Urbon Aguado" userId="67aaad27-526e-4d30-8387-864828ada071" providerId="ADAL" clId="{5C498ECC-39B3-4F95-9BF6-B50272EC7942}" dt="2025-03-20T10:07:11.007" v="572" actId="1076"/>
          <ac:picMkLst>
            <pc:docMk/>
            <pc:sldMk cId="3891280220" sldId="282"/>
            <ac:picMk id="12" creationId="{636CDEE5-BC6F-8091-6BBB-FD572DCA3464}"/>
          </ac:picMkLst>
        </pc:picChg>
        <pc:picChg chg="add mod">
          <ac:chgData name="Alberto Urbon Aguado" userId="67aaad27-526e-4d30-8387-864828ada071" providerId="ADAL" clId="{5C498ECC-39B3-4F95-9BF6-B50272EC7942}" dt="2025-03-20T10:08:06.302" v="589" actId="1076"/>
          <ac:picMkLst>
            <pc:docMk/>
            <pc:sldMk cId="3891280220" sldId="282"/>
            <ac:picMk id="19" creationId="{52ABD096-34AD-02B4-3632-8C16CEC8B4B5}"/>
          </ac:picMkLst>
        </pc:picChg>
        <pc:picChg chg="add mod">
          <ac:chgData name="Alberto Urbon Aguado" userId="67aaad27-526e-4d30-8387-864828ada071" providerId="ADAL" clId="{5C498ECC-39B3-4F95-9BF6-B50272EC7942}" dt="2025-03-20T10:08:07.401" v="590" actId="1076"/>
          <ac:picMkLst>
            <pc:docMk/>
            <pc:sldMk cId="3891280220" sldId="282"/>
            <ac:picMk id="20" creationId="{A8865B06-9F9E-254F-4FD7-857B9A569F62}"/>
          </ac:picMkLst>
        </pc:picChg>
        <pc:picChg chg="add mod">
          <ac:chgData name="Alberto Urbon Aguado" userId="67aaad27-526e-4d30-8387-864828ada071" providerId="ADAL" clId="{5C498ECC-39B3-4F95-9BF6-B50272EC7942}" dt="2025-03-20T10:08:10.038" v="592" actId="1076"/>
          <ac:picMkLst>
            <pc:docMk/>
            <pc:sldMk cId="3891280220" sldId="282"/>
            <ac:picMk id="21" creationId="{1456FE61-8C8A-7559-757B-8950A0F8043C}"/>
          </ac:picMkLst>
        </pc:picChg>
        <pc:picChg chg="add mod">
          <ac:chgData name="Alberto Urbon Aguado" userId="67aaad27-526e-4d30-8387-864828ada071" providerId="ADAL" clId="{5C498ECC-39B3-4F95-9BF6-B50272EC7942}" dt="2025-03-20T10:08:22.378" v="594" actId="1076"/>
          <ac:picMkLst>
            <pc:docMk/>
            <pc:sldMk cId="3891280220" sldId="282"/>
            <ac:picMk id="22" creationId="{52A448A6-3D29-3657-470B-48B23FCBE988}"/>
          </ac:picMkLst>
        </pc:picChg>
        <pc:picChg chg="add mod">
          <ac:chgData name="Alberto Urbon Aguado" userId="67aaad27-526e-4d30-8387-864828ada071" providerId="ADAL" clId="{5C498ECC-39B3-4F95-9BF6-B50272EC7942}" dt="2025-03-20T10:08:22.378" v="594" actId="1076"/>
          <ac:picMkLst>
            <pc:docMk/>
            <pc:sldMk cId="3891280220" sldId="282"/>
            <ac:picMk id="23" creationId="{4F7DC578-6405-9461-0EA2-FFF2218279FC}"/>
          </ac:picMkLst>
        </pc:picChg>
      </pc:sldChg>
      <pc:sldChg chg="modSp mod modTransition">
        <pc:chgData name="Alberto Urbon Aguado" userId="67aaad27-526e-4d30-8387-864828ada071" providerId="ADAL" clId="{5C498ECC-39B3-4F95-9BF6-B50272EC7942}" dt="2025-03-25T07:24:38.478" v="3753" actId="20577"/>
        <pc:sldMkLst>
          <pc:docMk/>
          <pc:sldMk cId="3722835797" sldId="283"/>
        </pc:sldMkLst>
        <pc:spChg chg="mod">
          <ac:chgData name="Alberto Urbon Aguado" userId="67aaad27-526e-4d30-8387-864828ada071" providerId="ADAL" clId="{5C498ECC-39B3-4F95-9BF6-B50272EC7942}" dt="2025-03-25T07:24:38.478" v="3753" actId="20577"/>
          <ac:spMkLst>
            <pc:docMk/>
            <pc:sldMk cId="3722835797" sldId="283"/>
            <ac:spMk id="2" creationId="{1C49E449-04AD-4FDC-44BD-BBABD36B195C}"/>
          </ac:spMkLst>
        </pc:spChg>
        <pc:spChg chg="mod">
          <ac:chgData name="Alberto Urbon Aguado" userId="67aaad27-526e-4d30-8387-864828ada071" providerId="ADAL" clId="{5C498ECC-39B3-4F95-9BF6-B50272EC7942}" dt="2025-03-24T16:11:38.664" v="3731" actId="20577"/>
          <ac:spMkLst>
            <pc:docMk/>
            <pc:sldMk cId="3722835797" sldId="283"/>
            <ac:spMk id="49" creationId="{FFDCE888-D55E-15F1-3CCB-391D0CD4A8B0}"/>
          </ac:spMkLst>
        </pc:spChg>
        <pc:spChg chg="mod">
          <ac:chgData name="Alberto Urbon Aguado" userId="67aaad27-526e-4d30-8387-864828ada071" providerId="ADAL" clId="{5C498ECC-39B3-4F95-9BF6-B50272EC7942}" dt="2025-03-21T08:55:13.771" v="3210" actId="207"/>
          <ac:spMkLst>
            <pc:docMk/>
            <pc:sldMk cId="3722835797" sldId="283"/>
            <ac:spMk id="52" creationId="{A1A7E417-34C9-19D2-604E-6F6C0E4EB381}"/>
          </ac:spMkLst>
        </pc:spChg>
        <pc:spChg chg="mod">
          <ac:chgData name="Alberto Urbon Aguado" userId="67aaad27-526e-4d30-8387-864828ada071" providerId="ADAL" clId="{5C498ECC-39B3-4F95-9BF6-B50272EC7942}" dt="2025-03-21T08:55:13.771" v="3210" actId="207"/>
          <ac:spMkLst>
            <pc:docMk/>
            <pc:sldMk cId="3722835797" sldId="283"/>
            <ac:spMk id="65" creationId="{C895DC5E-FDD6-05AB-3C78-39FF5440A5F8}"/>
          </ac:spMkLst>
        </pc:spChg>
        <pc:spChg chg="mod ord">
          <ac:chgData name="Alberto Urbon Aguado" userId="67aaad27-526e-4d30-8387-864828ada071" providerId="ADAL" clId="{5C498ECC-39B3-4F95-9BF6-B50272EC7942}" dt="2025-03-21T08:54:56.432" v="3209" actId="167"/>
          <ac:spMkLst>
            <pc:docMk/>
            <pc:sldMk cId="3722835797" sldId="283"/>
            <ac:spMk id="66" creationId="{4025F590-1828-813A-FD59-EFFC47137159}"/>
          </ac:spMkLst>
        </pc:spChg>
        <pc:spChg chg="mod">
          <ac:chgData name="Alberto Urbon Aguado" userId="67aaad27-526e-4d30-8387-864828ada071" providerId="ADAL" clId="{5C498ECC-39B3-4F95-9BF6-B50272EC7942}" dt="2025-03-21T08:55:48.753" v="3220" actId="20577"/>
          <ac:spMkLst>
            <pc:docMk/>
            <pc:sldMk cId="3722835797" sldId="283"/>
            <ac:spMk id="86" creationId="{708D4415-6AA5-ED3E-9550-94AF8C16B2A1}"/>
          </ac:spMkLst>
        </pc:spChg>
      </pc:sldChg>
      <pc:sldChg chg="delSp modSp mod ord modTransition modNotesTx">
        <pc:chgData name="Alberto Urbon Aguado" userId="67aaad27-526e-4d30-8387-864828ada071" providerId="ADAL" clId="{5C498ECC-39B3-4F95-9BF6-B50272EC7942}" dt="2025-03-25T07:24:46.110" v="3757" actId="20577"/>
        <pc:sldMkLst>
          <pc:docMk/>
          <pc:sldMk cId="615076091" sldId="284"/>
        </pc:sldMkLst>
        <pc:spChg chg="mod">
          <ac:chgData name="Alberto Urbon Aguado" userId="67aaad27-526e-4d30-8387-864828ada071" providerId="ADAL" clId="{5C498ECC-39B3-4F95-9BF6-B50272EC7942}" dt="2025-03-25T07:24:46.110" v="3757" actId="20577"/>
          <ac:spMkLst>
            <pc:docMk/>
            <pc:sldMk cId="615076091" sldId="284"/>
            <ac:spMk id="2" creationId="{1C49E449-04AD-4FDC-44BD-BBABD36B195C}"/>
          </ac:spMkLst>
        </pc:spChg>
        <pc:spChg chg="mod">
          <ac:chgData name="Alberto Urbon Aguado" userId="67aaad27-526e-4d30-8387-864828ada071" providerId="ADAL" clId="{5C498ECC-39B3-4F95-9BF6-B50272EC7942}" dt="2025-03-24T16:20:44.375" v="3744" actId="108"/>
          <ac:spMkLst>
            <pc:docMk/>
            <pc:sldMk cId="615076091" sldId="284"/>
            <ac:spMk id="3" creationId="{75ABA8D8-DFC6-ED4C-2112-ADE1EBBC87BA}"/>
          </ac:spMkLst>
        </pc:spChg>
        <pc:spChg chg="mod">
          <ac:chgData name="Alberto Urbon Aguado" userId="67aaad27-526e-4d30-8387-864828ada071" providerId="ADAL" clId="{5C498ECC-39B3-4F95-9BF6-B50272EC7942}" dt="2025-03-24T16:20:26.221" v="3741" actId="113"/>
          <ac:spMkLst>
            <pc:docMk/>
            <pc:sldMk cId="615076091" sldId="284"/>
            <ac:spMk id="4" creationId="{F521B684-3BC6-23E3-705F-6C8E1E09ADC6}"/>
          </ac:spMkLst>
        </pc:spChg>
      </pc:sldChg>
      <pc:sldChg chg="addSp delSp modSp del mod delAnim modAnim">
        <pc:chgData name="Alberto Urbon Aguado" userId="67aaad27-526e-4d30-8387-864828ada071" providerId="ADAL" clId="{5C498ECC-39B3-4F95-9BF6-B50272EC7942}" dt="2025-03-20T10:18:12.496" v="796" actId="47"/>
        <pc:sldMkLst>
          <pc:docMk/>
          <pc:sldMk cId="146517811" sldId="286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2733285622" sldId="289"/>
        </pc:sldMkLst>
      </pc:sldChg>
      <pc:sldChg chg="modSp mod ord modTransition">
        <pc:chgData name="Alberto Urbon Aguado" userId="67aaad27-526e-4d30-8387-864828ada071" providerId="ADAL" clId="{5C498ECC-39B3-4F95-9BF6-B50272EC7942}" dt="2025-04-01T07:31:13.903" v="3800" actId="6549"/>
        <pc:sldMkLst>
          <pc:docMk/>
          <pc:sldMk cId="2018246539" sldId="290"/>
        </pc:sldMkLst>
        <pc:spChg chg="mod">
          <ac:chgData name="Alberto Urbon Aguado" userId="67aaad27-526e-4d30-8387-864828ada071" providerId="ADAL" clId="{5C498ECC-39B3-4F95-9BF6-B50272EC7942}" dt="2025-03-25T07:24:31.553" v="3749" actId="20577"/>
          <ac:spMkLst>
            <pc:docMk/>
            <pc:sldMk cId="2018246539" sldId="290"/>
            <ac:spMk id="2" creationId="{1C49E449-04AD-4FDC-44BD-BBABD36B195C}"/>
          </ac:spMkLst>
        </pc:spChg>
        <pc:spChg chg="mod">
          <ac:chgData name="Alberto Urbon Aguado" userId="67aaad27-526e-4d30-8387-864828ada071" providerId="ADAL" clId="{5C498ECC-39B3-4F95-9BF6-B50272EC7942}" dt="2025-03-17T09:20:39.471" v="129" actId="20577"/>
          <ac:spMkLst>
            <pc:docMk/>
            <pc:sldMk cId="2018246539" sldId="290"/>
            <ac:spMk id="11" creationId="{1DF4AC1F-B45F-5D0D-285C-694E1185C46F}"/>
          </ac:spMkLst>
        </pc:spChg>
        <pc:graphicFrameChg chg="mod modGraphic">
          <ac:chgData name="Alberto Urbon Aguado" userId="67aaad27-526e-4d30-8387-864828ada071" providerId="ADAL" clId="{5C498ECC-39B3-4F95-9BF6-B50272EC7942}" dt="2025-04-01T07:31:13.903" v="3800" actId="6549"/>
          <ac:graphicFrameMkLst>
            <pc:docMk/>
            <pc:sldMk cId="2018246539" sldId="290"/>
            <ac:graphicFrameMk id="4" creationId="{94A16473-EA36-E45F-5651-D0C14B7F1B68}"/>
          </ac:graphicFrameMkLst>
        </pc:graphicFrameChg>
      </pc:sldChg>
      <pc:sldChg chg="addSp delSp modSp add mod modTransition">
        <pc:chgData name="Alberto Urbon Aguado" userId="67aaad27-526e-4d30-8387-864828ada071" providerId="ADAL" clId="{5C498ECC-39B3-4F95-9BF6-B50272EC7942}" dt="2025-03-25T07:24:53.899" v="3762" actId="20577"/>
        <pc:sldMkLst>
          <pc:docMk/>
          <pc:sldMk cId="1551631263" sldId="291"/>
        </pc:sldMkLst>
        <pc:spChg chg="mod">
          <ac:chgData name="Alberto Urbon Aguado" userId="67aaad27-526e-4d30-8387-864828ada071" providerId="ADAL" clId="{5C498ECC-39B3-4F95-9BF6-B50272EC7942}" dt="2025-03-25T07:24:53.899" v="3762" actId="20577"/>
          <ac:spMkLst>
            <pc:docMk/>
            <pc:sldMk cId="1551631263" sldId="291"/>
            <ac:spMk id="2" creationId="{3FBF67CD-1807-0DA5-4E17-8416B7386195}"/>
          </ac:spMkLst>
        </pc:spChg>
        <pc:spChg chg="mod">
          <ac:chgData name="Alberto Urbon Aguado" userId="67aaad27-526e-4d30-8387-864828ada071" providerId="ADAL" clId="{5C498ECC-39B3-4F95-9BF6-B50272EC7942}" dt="2025-03-21T14:22:30.846" v="3651" actId="1076"/>
          <ac:spMkLst>
            <pc:docMk/>
            <pc:sldMk cId="1551631263" sldId="291"/>
            <ac:spMk id="17" creationId="{42B50819-DF7B-29F2-721C-0039DC09C13D}"/>
          </ac:spMkLst>
        </pc:spChg>
        <pc:grpChg chg="mod">
          <ac:chgData name="Alberto Urbon Aguado" userId="67aaad27-526e-4d30-8387-864828ada071" providerId="ADAL" clId="{5C498ECC-39B3-4F95-9BF6-B50272EC7942}" dt="2025-03-24T16:04:11.492" v="3693" actId="1076"/>
          <ac:grpSpMkLst>
            <pc:docMk/>
            <pc:sldMk cId="1551631263" sldId="291"/>
            <ac:grpSpMk id="5" creationId="{2E5B0E8A-65A8-BACB-8D18-52B32381BE2E}"/>
          </ac:grpSpMkLst>
        </pc:grpChg>
        <pc:picChg chg="add 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3" creationId="{913FDD78-109B-A274-A4A2-E04BC9B2CA13}"/>
          </ac:picMkLst>
        </pc:picChg>
        <pc:picChg chg="add 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4" creationId="{C281D649-0924-3B01-B468-23DF5F5AF572}"/>
          </ac:picMkLst>
        </pc:picChg>
        <pc:picChg chg="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7" creationId="{A041BB8B-CFAA-D38A-D1A2-4550AB339942}"/>
          </ac:picMkLst>
        </pc:picChg>
        <pc:picChg chg="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9" creationId="{C1646388-0DA9-9D39-6462-5C8AE4B31257}"/>
          </ac:picMkLst>
        </pc:picChg>
        <pc:picChg chg="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10" creationId="{D37B2A64-C767-D5F4-5687-69DC079840CE}"/>
          </ac:picMkLst>
        </pc:picChg>
        <pc:picChg chg="add mod">
          <ac:chgData name="Alberto Urbon Aguado" userId="67aaad27-526e-4d30-8387-864828ada071" providerId="ADAL" clId="{5C498ECC-39B3-4F95-9BF6-B50272EC7942}" dt="2025-03-24T16:03:40.916" v="3681" actId="1076"/>
          <ac:picMkLst>
            <pc:docMk/>
            <pc:sldMk cId="1551631263" sldId="291"/>
            <ac:picMk id="11" creationId="{D86C057E-C979-2683-683D-12D5990F3988}"/>
          </ac:picMkLst>
        </pc:picChg>
        <pc:picChg chg="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13" creationId="{68D60D9E-BC1C-3EEF-550C-486A9EA5D7BE}"/>
          </ac:picMkLst>
        </pc:picChg>
        <pc:picChg chg="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14" creationId="{E13675E7-9A70-6772-9BFC-90240774F1E5}"/>
          </ac:picMkLst>
        </pc:picChg>
        <pc:picChg chg="mod">
          <ac:chgData name="Alberto Urbon Aguado" userId="67aaad27-526e-4d30-8387-864828ada071" providerId="ADAL" clId="{5C498ECC-39B3-4F95-9BF6-B50272EC7942}" dt="2025-03-21T14:22:30.846" v="3651" actId="1076"/>
          <ac:picMkLst>
            <pc:docMk/>
            <pc:sldMk cId="1551631263" sldId="291"/>
            <ac:picMk id="16" creationId="{FA4EF22F-2AC5-3F19-532A-A701FACA6774}"/>
          </ac:picMkLst>
        </pc:picChg>
        <pc:picChg chg="add mod">
          <ac:chgData name="Alberto Urbon Aguado" userId="67aaad27-526e-4d30-8387-864828ada071" providerId="ADAL" clId="{5C498ECC-39B3-4F95-9BF6-B50272EC7942}" dt="2025-03-24T16:04:09.271" v="3692" actId="1076"/>
          <ac:picMkLst>
            <pc:docMk/>
            <pc:sldMk cId="1551631263" sldId="291"/>
            <ac:picMk id="19" creationId="{392B108B-BA93-1757-ABA9-572B9FA692CC}"/>
          </ac:picMkLst>
        </pc:picChg>
      </pc:sldChg>
      <pc:sldChg chg="addSp delSp modSp add mod ord modTransition addAnim delAnim modAnim modNotesTx">
        <pc:chgData name="Alberto Urbon Aguado" userId="67aaad27-526e-4d30-8387-864828ada071" providerId="ADAL" clId="{5C498ECC-39B3-4F95-9BF6-B50272EC7942}" dt="2025-03-25T07:24:43.220" v="3755" actId="20577"/>
        <pc:sldMkLst>
          <pc:docMk/>
          <pc:sldMk cId="3153936558" sldId="292"/>
        </pc:sldMkLst>
        <pc:spChg chg="mod">
          <ac:chgData name="Alberto Urbon Aguado" userId="67aaad27-526e-4d30-8387-864828ada071" providerId="ADAL" clId="{5C498ECC-39B3-4F95-9BF6-B50272EC7942}" dt="2025-03-25T07:24:43.220" v="3755" actId="20577"/>
          <ac:spMkLst>
            <pc:docMk/>
            <pc:sldMk cId="3153936558" sldId="292"/>
            <ac:spMk id="2" creationId="{7B5A4227-9005-2E04-8B37-EAC7FE0292F5}"/>
          </ac:spMkLst>
        </pc:spChg>
        <pc:spChg chg="add mod">
          <ac:chgData name="Alberto Urbon Aguado" userId="67aaad27-526e-4d30-8387-864828ada071" providerId="ADAL" clId="{5C498ECC-39B3-4F95-9BF6-B50272EC7942}" dt="2025-03-21T09:41:19.483" v="3641" actId="1038"/>
          <ac:spMkLst>
            <pc:docMk/>
            <pc:sldMk cId="3153936558" sldId="292"/>
            <ac:spMk id="9" creationId="{2A455186-4FE0-93A0-DA4C-A4ECA1939F56}"/>
          </ac:spMkLst>
        </pc:spChg>
        <pc:spChg chg="add mod">
          <ac:chgData name="Alberto Urbon Aguado" userId="67aaad27-526e-4d30-8387-864828ada071" providerId="ADAL" clId="{5C498ECC-39B3-4F95-9BF6-B50272EC7942}" dt="2025-03-21T09:41:19.483" v="3641" actId="1038"/>
          <ac:spMkLst>
            <pc:docMk/>
            <pc:sldMk cId="3153936558" sldId="292"/>
            <ac:spMk id="12" creationId="{C02DAAB0-C1A4-A1E4-EB25-3EFD12AFB672}"/>
          </ac:spMkLst>
        </pc:spChg>
        <pc:spChg chg="add mod">
          <ac:chgData name="Alberto Urbon Aguado" userId="67aaad27-526e-4d30-8387-864828ada071" providerId="ADAL" clId="{5C498ECC-39B3-4F95-9BF6-B50272EC7942}" dt="2025-03-21T09:41:19.483" v="3641" actId="1038"/>
          <ac:spMkLst>
            <pc:docMk/>
            <pc:sldMk cId="3153936558" sldId="292"/>
            <ac:spMk id="13" creationId="{566921F2-6D42-2BE3-6525-BBEF700D3E78}"/>
          </ac:spMkLst>
        </pc:spChg>
        <pc:spChg chg="add mod">
          <ac:chgData name="Alberto Urbon Aguado" userId="67aaad27-526e-4d30-8387-864828ada071" providerId="ADAL" clId="{5C498ECC-39B3-4F95-9BF6-B50272EC7942}" dt="2025-03-21T09:41:19.483" v="3641" actId="1038"/>
          <ac:spMkLst>
            <pc:docMk/>
            <pc:sldMk cId="3153936558" sldId="292"/>
            <ac:spMk id="14" creationId="{E988598E-1ECD-DA3B-161E-85E80C727C02}"/>
          </ac:spMkLst>
        </pc:spChg>
        <pc:spChg chg="add mod ord">
          <ac:chgData name="Alberto Urbon Aguado" userId="67aaad27-526e-4d30-8387-864828ada071" providerId="ADAL" clId="{5C498ECC-39B3-4F95-9BF6-B50272EC7942}" dt="2025-03-21T09:41:10.271" v="3630" actId="14100"/>
          <ac:spMkLst>
            <pc:docMk/>
            <pc:sldMk cId="3153936558" sldId="292"/>
            <ac:spMk id="15" creationId="{8DE9FB49-B806-35D3-C6A0-DF8BE09A74B4}"/>
          </ac:spMkLst>
        </pc:spChg>
        <pc:graphicFrameChg chg="add mod">
          <ac:chgData name="Alberto Urbon Aguado" userId="67aaad27-526e-4d30-8387-864828ada071" providerId="ADAL" clId="{5C498ECC-39B3-4F95-9BF6-B50272EC7942}" dt="2025-03-21T09:44:32.838" v="3648" actId="207"/>
          <ac:graphicFrameMkLst>
            <pc:docMk/>
            <pc:sldMk cId="3153936558" sldId="292"/>
            <ac:graphicFrameMk id="10" creationId="{1D422DDC-DDD8-A2F4-76DB-31D6807D84B9}"/>
          </ac:graphicFrameMkLst>
        </pc:graphicFrameChg>
      </pc:sldChg>
      <pc:sldChg chg="addSp delSp modSp add del mod delAnim modAnim">
        <pc:chgData name="Alberto Urbon Aguado" userId="67aaad27-526e-4d30-8387-864828ada071" providerId="ADAL" clId="{5C498ECC-39B3-4F95-9BF6-B50272EC7942}" dt="2025-03-21T08:56:01.616" v="3221" actId="47"/>
        <pc:sldMkLst>
          <pc:docMk/>
          <pc:sldMk cId="1878702535" sldId="293"/>
        </pc:sldMkLst>
      </pc:sldChg>
      <pc:sldChg chg="modSp add del mod">
        <pc:chgData name="Alberto Urbon Aguado" userId="67aaad27-526e-4d30-8387-864828ada071" providerId="ADAL" clId="{5C498ECC-39B3-4F95-9BF6-B50272EC7942}" dt="2025-03-20T15:44:41.300" v="2706" actId="47"/>
        <pc:sldMkLst>
          <pc:docMk/>
          <pc:sldMk cId="497315088" sldId="294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3452702142" sldId="294"/>
        </pc:sldMkLst>
      </pc:sldChg>
      <pc:sldChg chg="modSp add del mod">
        <pc:chgData name="Alberto Urbon Aguado" userId="67aaad27-526e-4d30-8387-864828ada071" providerId="ADAL" clId="{5C498ECC-39B3-4F95-9BF6-B50272EC7942}" dt="2025-03-20T15:26:03.382" v="2394" actId="47"/>
        <pc:sldMkLst>
          <pc:docMk/>
          <pc:sldMk cId="103607695" sldId="295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4225148325" sldId="295"/>
        </pc:sldMkLst>
      </pc:sldChg>
      <pc:sldChg chg="add del">
        <pc:chgData name="Alberto Urbon Aguado" userId="67aaad27-526e-4d30-8387-864828ada071" providerId="ADAL" clId="{5C498ECC-39B3-4F95-9BF6-B50272EC7942}" dt="2025-03-20T10:40:24.828" v="954"/>
        <pc:sldMkLst>
          <pc:docMk/>
          <pc:sldMk cId="4281989199" sldId="295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2895009066" sldId="296"/>
        </pc:sldMkLst>
      </pc:sldChg>
      <pc:sldChg chg="modSp add del mod">
        <pc:chgData name="Alberto Urbon Aguado" userId="67aaad27-526e-4d30-8387-864828ada071" providerId="ADAL" clId="{5C498ECC-39B3-4F95-9BF6-B50272EC7942}" dt="2025-03-20T15:26:14.685" v="2395" actId="47"/>
        <pc:sldMkLst>
          <pc:docMk/>
          <pc:sldMk cId="3953245944" sldId="296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2493087914" sldId="297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4227401410" sldId="299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644570501" sldId="300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1201238542" sldId="301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1140433084" sldId="302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2807655196" sldId="303"/>
        </pc:sldMkLst>
      </pc:sldChg>
      <pc:sldChg chg="modTransition">
        <pc:chgData name="Alberto Urbon Aguado" userId="67aaad27-526e-4d30-8387-864828ada071" providerId="ADAL" clId="{5C498ECC-39B3-4F95-9BF6-B50272EC7942}" dt="2025-03-24T16:05:32.198" v="3696"/>
        <pc:sldMkLst>
          <pc:docMk/>
          <pc:sldMk cId="442091333" sldId="304"/>
        </pc:sldMkLst>
      </pc:sldChg>
    </pc:docChg>
  </pc:docChgLst>
  <pc:docChgLst>
    <pc:chgData name="Alberto Urbon Aguado" userId="67aaad27-526e-4d30-8387-864828ada071" providerId="ADAL" clId="{9304B365-ECF2-49A2-AFC7-2C8A1A1E5101}"/>
    <pc:docChg chg="modSld">
      <pc:chgData name="Alberto Urbon Aguado" userId="67aaad27-526e-4d30-8387-864828ada071" providerId="ADAL" clId="{9304B365-ECF2-49A2-AFC7-2C8A1A1E5101}" dt="2024-12-10T08:21:09.246" v="1" actId="20577"/>
      <pc:docMkLst>
        <pc:docMk/>
      </pc:docMkLst>
      <pc:sldChg chg="modSp mod">
        <pc:chgData name="Alberto Urbon Aguado" userId="67aaad27-526e-4d30-8387-864828ada071" providerId="ADAL" clId="{9304B365-ECF2-49A2-AFC7-2C8A1A1E5101}" dt="2024-12-10T08:21:09.246" v="1" actId="20577"/>
        <pc:sldMkLst>
          <pc:docMk/>
          <pc:sldMk cId="2146710149" sldId="281"/>
        </pc:sldMkLst>
      </pc:sldChg>
    </pc:docChg>
  </pc:docChgLst>
  <pc:docChgLst>
    <pc:chgData name="Mohamed Mounir" userId="cd3e7b97-ba22-468e-addf-03f847fb1f63" providerId="ADAL" clId="{8B979990-4BF7-4D2B-904C-07CB79DE02FA}"/>
    <pc:docChg chg="undo custSel addSld modSld modSection">
      <pc:chgData name="Mohamed Mounir" userId="cd3e7b97-ba22-468e-addf-03f847fb1f63" providerId="ADAL" clId="{8B979990-4BF7-4D2B-904C-07CB79DE02FA}" dt="2025-03-24T14:26:03.483" v="644" actId="14100"/>
      <pc:docMkLst>
        <pc:docMk/>
      </pc:docMkLst>
      <pc:sldChg chg="modSp">
        <pc:chgData name="Mohamed Mounir" userId="cd3e7b97-ba22-468e-addf-03f847fb1f63" providerId="ADAL" clId="{8B979990-4BF7-4D2B-904C-07CB79DE02FA}" dt="2025-03-12T03:06:53.751" v="182" actId="2"/>
        <pc:sldMkLst>
          <pc:docMk/>
          <pc:sldMk cId="0" sldId="256"/>
        </pc:sldMkLst>
        <pc:spChg chg="mod">
          <ac:chgData name="Mohamed Mounir" userId="cd3e7b97-ba22-468e-addf-03f847fb1f63" providerId="ADAL" clId="{8B979990-4BF7-4D2B-904C-07CB79DE02FA}" dt="2025-03-12T03:06:53.751" v="182" actId="2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Mohamed Mounir" userId="cd3e7b97-ba22-468e-addf-03f847fb1f63" providerId="ADAL" clId="{8B979990-4BF7-4D2B-904C-07CB79DE02FA}" dt="2025-03-24T08:58:57.500" v="433" actId="20577"/>
        <pc:sldMkLst>
          <pc:docMk/>
          <pc:sldMk cId="2522256094" sldId="268"/>
        </pc:sldMkLst>
        <pc:spChg chg="mod">
          <ac:chgData name="Mohamed Mounir" userId="cd3e7b97-ba22-468e-addf-03f847fb1f63" providerId="ADAL" clId="{8B979990-4BF7-4D2B-904C-07CB79DE02FA}" dt="2025-03-24T08:58:57.500" v="433" actId="20577"/>
          <ac:spMkLst>
            <pc:docMk/>
            <pc:sldMk cId="2522256094" sldId="268"/>
            <ac:spMk id="68" creationId="{7B98A74A-7111-F131-1137-77F25800F28D}"/>
          </ac:spMkLst>
        </pc:spChg>
      </pc:sldChg>
      <pc:sldChg chg="modSp mod">
        <pc:chgData name="Mohamed Mounir" userId="cd3e7b97-ba22-468e-addf-03f847fb1f63" providerId="ADAL" clId="{8B979990-4BF7-4D2B-904C-07CB79DE02FA}" dt="2025-03-12T03:06:58.687" v="187" actId="2"/>
        <pc:sldMkLst>
          <pc:docMk/>
          <pc:sldMk cId="3779946344" sldId="269"/>
        </pc:sldMkLst>
      </pc:sldChg>
      <pc:sldChg chg="modSp mod">
        <pc:chgData name="Mohamed Mounir" userId="cd3e7b97-ba22-468e-addf-03f847fb1f63" providerId="ADAL" clId="{8B979990-4BF7-4D2B-904C-07CB79DE02FA}" dt="2025-03-12T03:07:06.305" v="212" actId="2"/>
        <pc:sldMkLst>
          <pc:docMk/>
          <pc:sldMk cId="168372267" sldId="275"/>
        </pc:sldMkLst>
      </pc:sldChg>
      <pc:sldChg chg="modSp mod">
        <pc:chgData name="Mohamed Mounir" userId="cd3e7b97-ba22-468e-addf-03f847fb1f63" providerId="ADAL" clId="{8B979990-4BF7-4D2B-904C-07CB79DE02FA}" dt="2025-03-12T03:06:59.911" v="189" actId="2"/>
        <pc:sldMkLst>
          <pc:docMk/>
          <pc:sldMk cId="3698432677" sldId="276"/>
        </pc:sldMkLst>
      </pc:sldChg>
      <pc:sldChg chg="modSp mod">
        <pc:chgData name="Mohamed Mounir" userId="cd3e7b97-ba22-468e-addf-03f847fb1f63" providerId="ADAL" clId="{8B979990-4BF7-4D2B-904C-07CB79DE02FA}" dt="2025-03-12T03:07:00.963" v="191" actId="2"/>
        <pc:sldMkLst>
          <pc:docMk/>
          <pc:sldMk cId="4278526400" sldId="277"/>
        </pc:sldMkLst>
      </pc:sldChg>
      <pc:sldChg chg="modSp mod">
        <pc:chgData name="Mohamed Mounir" userId="cd3e7b97-ba22-468e-addf-03f847fb1f63" providerId="ADAL" clId="{8B979990-4BF7-4D2B-904C-07CB79DE02FA}" dt="2025-03-12T03:07:01.497" v="193" actId="2"/>
        <pc:sldMkLst>
          <pc:docMk/>
          <pc:sldMk cId="667945999" sldId="278"/>
        </pc:sldMkLst>
      </pc:sldChg>
      <pc:sldChg chg="modSp mod">
        <pc:chgData name="Mohamed Mounir" userId="cd3e7b97-ba22-468e-addf-03f847fb1f63" providerId="ADAL" clId="{8B979990-4BF7-4D2B-904C-07CB79DE02FA}" dt="2025-03-12T03:07:05.818" v="210" actId="2"/>
        <pc:sldMkLst>
          <pc:docMk/>
          <pc:sldMk cId="2146710149" sldId="281"/>
        </pc:sldMkLst>
      </pc:sldChg>
      <pc:sldChg chg="addSp delSp modSp mod chgLayout">
        <pc:chgData name="Mohamed Mounir" userId="cd3e7b97-ba22-468e-addf-03f847fb1f63" providerId="ADAL" clId="{8B979990-4BF7-4D2B-904C-07CB79DE02FA}" dt="2025-03-24T14:26:03.483" v="644" actId="14100"/>
        <pc:sldMkLst>
          <pc:docMk/>
          <pc:sldMk cId="615076091" sldId="284"/>
        </pc:sldMkLst>
        <pc:spChg chg="mod ord">
          <ac:chgData name="Mohamed Mounir" userId="cd3e7b97-ba22-468e-addf-03f847fb1f63" providerId="ADAL" clId="{8B979990-4BF7-4D2B-904C-07CB79DE02FA}" dt="2025-03-24T08:59:44.763" v="467" actId="20577"/>
          <ac:spMkLst>
            <pc:docMk/>
            <pc:sldMk cId="615076091" sldId="284"/>
            <ac:spMk id="2" creationId="{1C49E449-04AD-4FDC-44BD-BBABD36B195C}"/>
          </ac:spMkLst>
        </pc:spChg>
        <pc:spChg chg="add mod ord">
          <ac:chgData name="Mohamed Mounir" userId="cd3e7b97-ba22-468e-addf-03f847fb1f63" providerId="ADAL" clId="{8B979990-4BF7-4D2B-904C-07CB79DE02FA}" dt="2025-03-24T09:09:43.785" v="534" actId="113"/>
          <ac:spMkLst>
            <pc:docMk/>
            <pc:sldMk cId="615076091" sldId="284"/>
            <ac:spMk id="3" creationId="{75ABA8D8-DFC6-ED4C-2112-ADE1EBBC87BA}"/>
          </ac:spMkLst>
        </pc:spChg>
        <pc:spChg chg="add mod">
          <ac:chgData name="Mohamed Mounir" userId="cd3e7b97-ba22-468e-addf-03f847fb1f63" providerId="ADAL" clId="{8B979990-4BF7-4D2B-904C-07CB79DE02FA}" dt="2025-03-24T09:12:40.073" v="563" actId="1037"/>
          <ac:spMkLst>
            <pc:docMk/>
            <pc:sldMk cId="615076091" sldId="284"/>
            <ac:spMk id="4" creationId="{F521B684-3BC6-23E3-705F-6C8E1E09ADC6}"/>
          </ac:spMkLst>
        </pc:spChg>
        <pc:picChg chg="add mod">
          <ac:chgData name="Mohamed Mounir" userId="cd3e7b97-ba22-468e-addf-03f847fb1f63" providerId="ADAL" clId="{8B979990-4BF7-4D2B-904C-07CB79DE02FA}" dt="2025-03-24T14:26:03.483" v="644" actId="14100"/>
          <ac:picMkLst>
            <pc:docMk/>
            <pc:sldMk cId="615076091" sldId="284"/>
            <ac:picMk id="10" creationId="{19DE928B-E6D8-1CC6-6C18-67A72B90F602}"/>
          </ac:picMkLst>
        </pc:picChg>
        <pc:cxnChg chg="add mod">
          <ac:chgData name="Mohamed Mounir" userId="cd3e7b97-ba22-468e-addf-03f847fb1f63" providerId="ADAL" clId="{8B979990-4BF7-4D2B-904C-07CB79DE02FA}" dt="2025-03-24T09:13:18.881" v="577" actId="1038"/>
          <ac:cxnSpMkLst>
            <pc:docMk/>
            <pc:sldMk cId="615076091" sldId="284"/>
            <ac:cxnSpMk id="7" creationId="{213A1B4B-F0B7-59A8-FEF0-12CB4BA78B90}"/>
          </ac:cxnSpMkLst>
        </pc:cxnChg>
      </pc:sldChg>
      <pc:sldChg chg="modSp mod">
        <pc:chgData name="Mohamed Mounir" userId="cd3e7b97-ba22-468e-addf-03f847fb1f63" providerId="ADAL" clId="{8B979990-4BF7-4D2B-904C-07CB79DE02FA}" dt="2025-03-12T03:07:13.591" v="221" actId="2"/>
        <pc:sldMkLst>
          <pc:docMk/>
          <pc:sldMk cId="2018246539" sldId="290"/>
        </pc:sldMkLst>
        <pc:spChg chg="mod">
          <ac:chgData name="Mohamed Mounir" userId="cd3e7b97-ba22-468e-addf-03f847fb1f63" providerId="ADAL" clId="{8B979990-4BF7-4D2B-904C-07CB79DE02FA}" dt="2025-03-12T03:07:09.354" v="215" actId="2"/>
          <ac:spMkLst>
            <pc:docMk/>
            <pc:sldMk cId="2018246539" sldId="290"/>
            <ac:spMk id="11" creationId="{1DF4AC1F-B45F-5D0D-285C-694E1185C46F}"/>
          </ac:spMkLst>
        </pc:spChg>
        <pc:graphicFrameChg chg="modGraphic">
          <ac:chgData name="Mohamed Mounir" userId="cd3e7b97-ba22-468e-addf-03f847fb1f63" providerId="ADAL" clId="{8B979990-4BF7-4D2B-904C-07CB79DE02FA}" dt="2025-03-12T03:07:13.591" v="221" actId="2"/>
          <ac:graphicFrameMkLst>
            <pc:docMk/>
            <pc:sldMk cId="2018246539" sldId="290"/>
            <ac:graphicFrameMk id="4" creationId="{94A16473-EA36-E45F-5651-D0C14B7F1B68}"/>
          </ac:graphicFrameMkLst>
        </pc:graphicFrameChg>
      </pc:sldChg>
      <pc:sldChg chg="modSp mod">
        <pc:chgData name="Mohamed Mounir" userId="cd3e7b97-ba22-468e-addf-03f847fb1f63" providerId="ADAL" clId="{8B979990-4BF7-4D2B-904C-07CB79DE02FA}" dt="2025-03-12T03:06:51.739" v="181" actId="2"/>
        <pc:sldMkLst>
          <pc:docMk/>
          <pc:sldMk cId="1551631263" sldId="291"/>
        </pc:sldMkLst>
      </pc:sldChg>
      <pc:sldChg chg="modSp new mod modClrScheme chgLayout">
        <pc:chgData name="Mohamed Mounir" userId="cd3e7b97-ba22-468e-addf-03f847fb1f63" providerId="ADAL" clId="{8B979990-4BF7-4D2B-904C-07CB79DE02FA}" dt="2025-03-24T14:13:00.973" v="624" actId="403"/>
        <pc:sldMkLst>
          <pc:docMk/>
          <pc:sldMk cId="442091333" sldId="304"/>
        </pc:sldMkLst>
        <pc:spChg chg="mod ord">
          <ac:chgData name="Mohamed Mounir" userId="cd3e7b97-ba22-468e-addf-03f847fb1f63" providerId="ADAL" clId="{8B979990-4BF7-4D2B-904C-07CB79DE02FA}" dt="2025-03-24T14:12:46.980" v="621" actId="700"/>
          <ac:spMkLst>
            <pc:docMk/>
            <pc:sldMk cId="442091333" sldId="304"/>
            <ac:spMk id="2" creationId="{54F9AC9C-D06B-72F4-A1BA-7CE4B283CC1F}"/>
          </ac:spMkLst>
        </pc:spChg>
        <pc:spChg chg="mod ord">
          <ac:chgData name="Mohamed Mounir" userId="cd3e7b97-ba22-468e-addf-03f847fb1f63" providerId="ADAL" clId="{8B979990-4BF7-4D2B-904C-07CB79DE02FA}" dt="2025-03-24T14:13:00.973" v="624" actId="403"/>
          <ac:spMkLst>
            <pc:docMk/>
            <pc:sldMk cId="442091333" sldId="304"/>
            <ac:spMk id="3" creationId="{F63FF878-9898-A0DE-D023-0CE980C41841}"/>
          </ac:spMkLst>
        </pc:spChg>
      </pc:sldChg>
    </pc:docChg>
  </pc:docChgLst>
  <pc:docChgLst>
    <pc:chgData name="Mohamed Mounir" userId="S::mohamed.mounir@ext.esa.int::cd3e7b97-ba22-468e-addf-03f847fb1f63" providerId="AD" clId="Web-{8A644010-40E9-2BAB-FF9C-C9C0E39D0E6E}"/>
    <pc:docChg chg="modSld">
      <pc:chgData name="Mohamed Mounir" userId="S::mohamed.mounir@ext.esa.int::cd3e7b97-ba22-468e-addf-03f847fb1f63" providerId="AD" clId="Web-{8A644010-40E9-2BAB-FF9C-C9C0E39D0E6E}" dt="2025-03-11T16:10:22.144" v="4" actId="14100"/>
      <pc:docMkLst>
        <pc:docMk/>
      </pc:docMkLst>
      <pc:sldChg chg="modSp">
        <pc:chgData name="Mohamed Mounir" userId="S::mohamed.mounir@ext.esa.int::cd3e7b97-ba22-468e-addf-03f847fb1f63" providerId="AD" clId="Web-{8A644010-40E9-2BAB-FF9C-C9C0E39D0E6E}" dt="2025-03-11T16:10:22.144" v="4" actId="14100"/>
        <pc:sldMkLst>
          <pc:docMk/>
          <pc:sldMk cId="615076091" sldId="284"/>
        </pc:sldMkLst>
        <pc:spChg chg="mod">
          <ac:chgData name="Mohamed Mounir" userId="S::mohamed.mounir@ext.esa.int::cd3e7b97-ba22-468e-addf-03f847fb1f63" providerId="AD" clId="Web-{8A644010-40E9-2BAB-FF9C-C9C0E39D0E6E}" dt="2025-03-11T16:10:22.144" v="4" actId="14100"/>
          <ac:spMkLst>
            <pc:docMk/>
            <pc:sldMk cId="615076091" sldId="284"/>
            <ac:spMk id="2" creationId="{1C49E449-04AD-4FDC-44BD-BBABD36B195C}"/>
          </ac:spMkLst>
        </pc:spChg>
      </pc:sldChg>
    </pc:docChg>
  </pc:docChgLst>
  <pc:docChgLst>
    <pc:chgData name="Lucana Santos" userId="93d2e184-b394-4bf6-8307-7964340804fc" providerId="ADAL" clId="{D206F909-96A0-2C49-8220-0E229F6AC556}"/>
    <pc:docChg chg="undo custSel addSld delSld modSld sldOrd modSection">
      <pc:chgData name="Lucana Santos" userId="93d2e184-b394-4bf6-8307-7964340804fc" providerId="ADAL" clId="{D206F909-96A0-2C49-8220-0E229F6AC556}" dt="2025-03-24T22:48:14.606" v="6983" actId="2711"/>
      <pc:docMkLst>
        <pc:docMk/>
      </pc:docMkLst>
      <pc:sldChg chg="addSp delSp modSp mod">
        <pc:chgData name="Lucana Santos" userId="93d2e184-b394-4bf6-8307-7964340804fc" providerId="ADAL" clId="{D206F909-96A0-2C49-8220-0E229F6AC556}" dt="2025-03-24T22:02:42.071" v="6804" actId="14100"/>
        <pc:sldMkLst>
          <pc:docMk/>
          <pc:sldMk cId="2522256094" sldId="268"/>
        </pc:sldMkLst>
        <pc:spChg chg="mod">
          <ac:chgData name="Lucana Santos" userId="93d2e184-b394-4bf6-8307-7964340804fc" providerId="ADAL" clId="{D206F909-96A0-2C49-8220-0E229F6AC556}" dt="2025-03-24T10:36:23.393" v="6519" actId="26606"/>
          <ac:spMkLst>
            <pc:docMk/>
            <pc:sldMk cId="2522256094" sldId="268"/>
            <ac:spMk id="2" creationId="{1C49E449-04AD-4FDC-44BD-BBABD36B195C}"/>
          </ac:spMkLst>
        </pc:spChg>
        <pc:spChg chg="add del mod">
          <ac:chgData name="Lucana Santos" userId="93d2e184-b394-4bf6-8307-7964340804fc" providerId="ADAL" clId="{D206F909-96A0-2C49-8220-0E229F6AC556}" dt="2025-03-24T22:02:42.071" v="6804" actId="14100"/>
          <ac:spMkLst>
            <pc:docMk/>
            <pc:sldMk cId="2522256094" sldId="268"/>
            <ac:spMk id="68" creationId="{7B98A74A-7111-F131-1137-77F25800F28D}"/>
          </ac:spMkLst>
        </pc:spChg>
      </pc:sldChg>
      <pc:sldChg chg="add del mod modShow">
        <pc:chgData name="Lucana Santos" userId="93d2e184-b394-4bf6-8307-7964340804fc" providerId="ADAL" clId="{D206F909-96A0-2C49-8220-0E229F6AC556}" dt="2025-03-24T22:35:36.165" v="6944" actId="2696"/>
        <pc:sldMkLst>
          <pc:docMk/>
          <pc:sldMk cId="3779946344" sldId="269"/>
        </pc:sldMkLst>
      </pc:sldChg>
      <pc:sldChg chg="del mod modShow">
        <pc:chgData name="Lucana Santos" userId="93d2e184-b394-4bf6-8307-7964340804fc" providerId="ADAL" clId="{D206F909-96A0-2C49-8220-0E229F6AC556}" dt="2025-03-24T22:16:54.001" v="6832" actId="2696"/>
        <pc:sldMkLst>
          <pc:docMk/>
          <pc:sldMk cId="3698432677" sldId="276"/>
        </pc:sldMkLst>
      </pc:sldChg>
      <pc:sldChg chg="modSp del mod modShow">
        <pc:chgData name="Lucana Santos" userId="93d2e184-b394-4bf6-8307-7964340804fc" providerId="ADAL" clId="{D206F909-96A0-2C49-8220-0E229F6AC556}" dt="2025-03-24T22:16:55.354" v="6834" actId="2696"/>
        <pc:sldMkLst>
          <pc:docMk/>
          <pc:sldMk cId="4278526400" sldId="277"/>
        </pc:sldMkLst>
      </pc:sldChg>
      <pc:sldChg chg="del mod modShow">
        <pc:chgData name="Lucana Santos" userId="93d2e184-b394-4bf6-8307-7964340804fc" providerId="ADAL" clId="{D206F909-96A0-2C49-8220-0E229F6AC556}" dt="2025-03-24T22:16:58.585" v="6836" actId="2696"/>
        <pc:sldMkLst>
          <pc:docMk/>
          <pc:sldMk cId="667945999" sldId="278"/>
        </pc:sldMkLst>
      </pc:sldChg>
      <pc:sldChg chg="del mod modShow">
        <pc:chgData name="Lucana Santos" userId="93d2e184-b394-4bf6-8307-7964340804fc" providerId="ADAL" clId="{D206F909-96A0-2C49-8220-0E229F6AC556}" dt="2025-03-24T22:16:59.348" v="6837" actId="2696"/>
        <pc:sldMkLst>
          <pc:docMk/>
          <pc:sldMk cId="1995771706" sldId="279"/>
        </pc:sldMkLst>
      </pc:sldChg>
      <pc:sldChg chg="del mod modShow">
        <pc:chgData name="Lucana Santos" userId="93d2e184-b394-4bf6-8307-7964340804fc" providerId="ADAL" clId="{D206F909-96A0-2C49-8220-0E229F6AC556}" dt="2025-03-24T22:16:54.806" v="6833" actId="2696"/>
        <pc:sldMkLst>
          <pc:docMk/>
          <pc:sldMk cId="3629793377" sldId="280"/>
        </pc:sldMkLst>
      </pc:sldChg>
      <pc:sldChg chg="del mod modShow">
        <pc:chgData name="Lucana Santos" userId="93d2e184-b394-4bf6-8307-7964340804fc" providerId="ADAL" clId="{D206F909-96A0-2C49-8220-0E229F6AC556}" dt="2025-03-24T22:16:59.975" v="6838" actId="2696"/>
        <pc:sldMkLst>
          <pc:docMk/>
          <pc:sldMk cId="2146710149" sldId="281"/>
        </pc:sldMkLst>
      </pc:sldChg>
      <pc:sldChg chg="del mod modShow">
        <pc:chgData name="Lucana Santos" userId="93d2e184-b394-4bf6-8307-7964340804fc" providerId="ADAL" clId="{D206F909-96A0-2C49-8220-0E229F6AC556}" dt="2025-03-24T22:16:56.343" v="6835" actId="2696"/>
        <pc:sldMkLst>
          <pc:docMk/>
          <pc:sldMk cId="2733285622" sldId="289"/>
        </pc:sldMkLst>
      </pc:sldChg>
      <pc:sldChg chg="addSp delSp modSp new mod">
        <pc:chgData name="Lucana Santos" userId="93d2e184-b394-4bf6-8307-7964340804fc" providerId="ADAL" clId="{D206F909-96A0-2C49-8220-0E229F6AC556}" dt="2025-03-24T22:36:49.344" v="6953" actId="20577"/>
        <pc:sldMkLst>
          <pc:docMk/>
          <pc:sldMk cId="3452702142" sldId="294"/>
        </pc:sldMkLst>
        <pc:spChg chg="mod">
          <ac:chgData name="Lucana Santos" userId="93d2e184-b394-4bf6-8307-7964340804fc" providerId="ADAL" clId="{D206F909-96A0-2C49-8220-0E229F6AC556}" dt="2025-03-23T20:57:31.303" v="6129" actId="2711"/>
          <ac:spMkLst>
            <pc:docMk/>
            <pc:sldMk cId="3452702142" sldId="294"/>
            <ac:spMk id="2" creationId="{67553E8E-46B5-5F35-6D3E-B0A0EAB435E3}"/>
          </ac:spMkLst>
        </pc:spChg>
        <pc:spChg chg="mod">
          <ac:chgData name="Lucana Santos" userId="93d2e184-b394-4bf6-8307-7964340804fc" providerId="ADAL" clId="{D206F909-96A0-2C49-8220-0E229F6AC556}" dt="2025-03-24T22:36:49.344" v="6953" actId="20577"/>
          <ac:spMkLst>
            <pc:docMk/>
            <pc:sldMk cId="3452702142" sldId="294"/>
            <ac:spMk id="3" creationId="{9BF5A182-2AF4-9D08-809E-6E8AF1423C5C}"/>
          </ac:spMkLst>
        </pc:spChg>
        <pc:spChg chg="mod">
          <ac:chgData name="Lucana Santos" userId="93d2e184-b394-4bf6-8307-7964340804fc" providerId="ADAL" clId="{D206F909-96A0-2C49-8220-0E229F6AC556}" dt="2025-03-24T22:36:33.972" v="6951" actId="14100"/>
          <ac:spMkLst>
            <pc:docMk/>
            <pc:sldMk cId="3452702142" sldId="294"/>
            <ac:spMk id="58" creationId="{CA5F1B6F-EA24-9240-37E3-D9B1BF5AB2B1}"/>
          </ac:spMkLst>
        </pc:spChg>
        <pc:spChg chg="add mod">
          <ac:chgData name="Lucana Santos" userId="93d2e184-b394-4bf6-8307-7964340804fc" providerId="ADAL" clId="{D206F909-96A0-2C49-8220-0E229F6AC556}" dt="2025-03-24T22:36:37.367" v="6952" actId="14100"/>
          <ac:spMkLst>
            <pc:docMk/>
            <pc:sldMk cId="3452702142" sldId="294"/>
            <ac:spMk id="60" creationId="{460974A4-160B-E899-4F50-6393F90C4C2C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61" creationId="{ABA35781-578F-5EC2-FE54-AA988073B844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62" creationId="{D6578834-1CB4-C0AA-F7F5-DD57F85E891B}"/>
          </ac:spMkLst>
        </pc:spChg>
        <pc:spChg chg="mod">
          <ac:chgData name="Lucana Santos" userId="93d2e184-b394-4bf6-8307-7964340804fc" providerId="ADAL" clId="{D206F909-96A0-2C49-8220-0E229F6AC556}" dt="2025-03-24T22:36:28.990" v="6950" actId="1076"/>
          <ac:spMkLst>
            <pc:docMk/>
            <pc:sldMk cId="3452702142" sldId="294"/>
            <ac:spMk id="64" creationId="{7B019167-FA42-2D25-46AF-AED7DE040AC3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65" creationId="{282C6B8E-D62B-0CA5-690E-36A5921D0EF4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67" creationId="{5F08387D-AAD5-9964-BA0A-D2D7047BA780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68" creationId="{978A27F6-AC98-236B-D409-2C05F33E6DB5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69" creationId="{46F4885A-7B74-6D18-36C8-396ACFE765EE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70" creationId="{1FF4ACC7-DDCA-C90F-A1BA-C4D591D47B65}"/>
          </ac:spMkLst>
        </pc:spChg>
        <pc:spChg chg="add mod">
          <ac:chgData name="Lucana Santos" userId="93d2e184-b394-4bf6-8307-7964340804fc" providerId="ADAL" clId="{D206F909-96A0-2C49-8220-0E229F6AC556}" dt="2025-03-24T22:36:19.051" v="6948" actId="403"/>
          <ac:spMkLst>
            <pc:docMk/>
            <pc:sldMk cId="3452702142" sldId="294"/>
            <ac:spMk id="73" creationId="{DB10F72E-C1A4-601E-B676-CD1C126C6F03}"/>
          </ac:spMkLst>
        </pc:spChg>
        <pc:spChg chg="add mod">
          <ac:chgData name="Lucana Santos" userId="93d2e184-b394-4bf6-8307-7964340804fc" providerId="ADAL" clId="{D206F909-96A0-2C49-8220-0E229F6AC556}" dt="2025-03-21T14:39:26.736" v="3811" actId="1076"/>
          <ac:spMkLst>
            <pc:docMk/>
            <pc:sldMk cId="3452702142" sldId="294"/>
            <ac:spMk id="75" creationId="{20A180B2-9BD8-ECE4-6606-EC6752A285A1}"/>
          </ac:spMkLst>
        </pc:spChg>
        <pc:picChg chg="add mod">
          <ac:chgData name="Lucana Santos" userId="93d2e184-b394-4bf6-8307-7964340804fc" providerId="ADAL" clId="{D206F909-96A0-2C49-8220-0E229F6AC556}" dt="2025-03-21T14:38:21.393" v="3803" actId="1076"/>
          <ac:picMkLst>
            <pc:docMk/>
            <pc:sldMk cId="3452702142" sldId="294"/>
            <ac:picMk id="77" creationId="{FBF4D050-800B-DCCF-3060-9D4FCA5567A9}"/>
          </ac:picMkLst>
        </pc:picChg>
      </pc:sldChg>
      <pc:sldChg chg="addSp delSp modSp new mod ord">
        <pc:chgData name="Lucana Santos" userId="93d2e184-b394-4bf6-8307-7964340804fc" providerId="ADAL" clId="{D206F909-96A0-2C49-8220-0E229F6AC556}" dt="2025-03-24T22:35:32.491" v="6943" actId="14100"/>
        <pc:sldMkLst>
          <pc:docMk/>
          <pc:sldMk cId="4225148325" sldId="295"/>
        </pc:sldMkLst>
        <pc:spChg chg="mod">
          <ac:chgData name="Lucana Santos" userId="93d2e184-b394-4bf6-8307-7964340804fc" providerId="ADAL" clId="{D206F909-96A0-2C49-8220-0E229F6AC556}" dt="2025-03-23T20:57:15.522" v="6128" actId="2711"/>
          <ac:spMkLst>
            <pc:docMk/>
            <pc:sldMk cId="4225148325" sldId="295"/>
            <ac:spMk id="2" creationId="{A8BE284F-9222-75B3-D474-7A96E8E4C07D}"/>
          </ac:spMkLst>
        </pc:spChg>
        <pc:spChg chg="add del mod">
          <ac:chgData name="Lucana Santos" userId="93d2e184-b394-4bf6-8307-7964340804fc" providerId="ADAL" clId="{D206F909-96A0-2C49-8220-0E229F6AC556}" dt="2025-03-24T22:34:59.721" v="6937" actId="14100"/>
          <ac:spMkLst>
            <pc:docMk/>
            <pc:sldMk cId="4225148325" sldId="295"/>
            <ac:spMk id="3" creationId="{AB6919DA-D0A9-29C4-B7A3-7BF4D9999169}"/>
          </ac:spMkLst>
        </pc:spChg>
        <pc:spChg chg="add mod">
          <ac:chgData name="Lucana Santos" userId="93d2e184-b394-4bf6-8307-7964340804fc" providerId="ADAL" clId="{D206F909-96A0-2C49-8220-0E229F6AC556}" dt="2025-03-24T22:35:24.904" v="6941" actId="1076"/>
          <ac:spMkLst>
            <pc:docMk/>
            <pc:sldMk cId="4225148325" sldId="295"/>
            <ac:spMk id="26" creationId="{F3F46F76-0D7A-B349-F95D-9CCF57B354C8}"/>
          </ac:spMkLst>
        </pc:spChg>
        <pc:picChg chg="add mod">
          <ac:chgData name="Lucana Santos" userId="93d2e184-b394-4bf6-8307-7964340804fc" providerId="ADAL" clId="{D206F909-96A0-2C49-8220-0E229F6AC556}" dt="2025-03-24T22:35:32.491" v="6943" actId="14100"/>
          <ac:picMkLst>
            <pc:docMk/>
            <pc:sldMk cId="4225148325" sldId="295"/>
            <ac:picMk id="22" creationId="{59D565F1-8BEC-B535-DB0B-FEAFC67494C7}"/>
          </ac:picMkLst>
        </pc:picChg>
        <pc:picChg chg="add mod modCrop">
          <ac:chgData name="Lucana Santos" userId="93d2e184-b394-4bf6-8307-7964340804fc" providerId="ADAL" clId="{D206F909-96A0-2C49-8220-0E229F6AC556}" dt="2025-03-24T22:35:20.466" v="6940" actId="14100"/>
          <ac:picMkLst>
            <pc:docMk/>
            <pc:sldMk cId="4225148325" sldId="295"/>
            <ac:picMk id="23" creationId="{9E4E2F23-B1D0-8A9B-FD5D-6D2BB6A6B1A7}"/>
          </ac:picMkLst>
        </pc:picChg>
      </pc:sldChg>
      <pc:sldChg chg="addSp delSp modSp new mod">
        <pc:chgData name="Lucana Santos" userId="93d2e184-b394-4bf6-8307-7964340804fc" providerId="ADAL" clId="{D206F909-96A0-2C49-8220-0E229F6AC556}" dt="2025-03-24T22:44:40.734" v="6979" actId="20577"/>
        <pc:sldMkLst>
          <pc:docMk/>
          <pc:sldMk cId="2895009066" sldId="296"/>
        </pc:sldMkLst>
        <pc:spChg chg="mod">
          <ac:chgData name="Lucana Santos" userId="93d2e184-b394-4bf6-8307-7964340804fc" providerId="ADAL" clId="{D206F909-96A0-2C49-8220-0E229F6AC556}" dt="2025-03-23T20:57:49.779" v="6130" actId="2711"/>
          <ac:spMkLst>
            <pc:docMk/>
            <pc:sldMk cId="2895009066" sldId="296"/>
            <ac:spMk id="2" creationId="{059E1B12-2E44-071E-280F-AEBDBE20A34E}"/>
          </ac:spMkLst>
        </pc:spChg>
        <pc:spChg chg="add mod">
          <ac:chgData name="Lucana Santos" userId="93d2e184-b394-4bf6-8307-7964340804fc" providerId="ADAL" clId="{D206F909-96A0-2C49-8220-0E229F6AC556}" dt="2025-03-23T21:49:22.728" v="6485" actId="20577"/>
          <ac:spMkLst>
            <pc:docMk/>
            <pc:sldMk cId="2895009066" sldId="296"/>
            <ac:spMk id="16" creationId="{9A64F506-646D-F5BE-126D-71CDD7F64B87}"/>
          </ac:spMkLst>
        </pc:spChg>
        <pc:spChg chg="add mod">
          <ac:chgData name="Lucana Santos" userId="93d2e184-b394-4bf6-8307-7964340804fc" providerId="ADAL" clId="{D206F909-96A0-2C49-8220-0E229F6AC556}" dt="2025-03-22T21:30:27.755" v="5850" actId="1036"/>
          <ac:spMkLst>
            <pc:docMk/>
            <pc:sldMk cId="2895009066" sldId="296"/>
            <ac:spMk id="19" creationId="{36F7B52B-83D0-20A2-8E21-AC07599B0D66}"/>
          </ac:spMkLst>
        </pc:spChg>
        <pc:spChg chg="add mod">
          <ac:chgData name="Lucana Santos" userId="93d2e184-b394-4bf6-8307-7964340804fc" providerId="ADAL" clId="{D206F909-96A0-2C49-8220-0E229F6AC556}" dt="2025-03-24T22:44:40.734" v="6979" actId="20577"/>
          <ac:spMkLst>
            <pc:docMk/>
            <pc:sldMk cId="2895009066" sldId="296"/>
            <ac:spMk id="21" creationId="{5B21DB5A-D8B0-B5D1-776C-936828F88425}"/>
          </ac:spMkLst>
        </pc:spChg>
        <pc:graphicFrameChg chg="add mod modGraphic">
          <ac:chgData name="Lucana Santos" userId="93d2e184-b394-4bf6-8307-7964340804fc" providerId="ADAL" clId="{D206F909-96A0-2C49-8220-0E229F6AC556}" dt="2025-03-22T21:30:15.811" v="5837" actId="1076"/>
          <ac:graphicFrameMkLst>
            <pc:docMk/>
            <pc:sldMk cId="2895009066" sldId="296"/>
            <ac:graphicFrameMk id="18" creationId="{75AB40F1-A581-492F-A16A-903469AACFAA}"/>
          </ac:graphicFrameMkLst>
        </pc:graphicFrameChg>
      </pc:sldChg>
      <pc:sldChg chg="addSp modSp new mod">
        <pc:chgData name="Lucana Santos" userId="93d2e184-b394-4bf6-8307-7964340804fc" providerId="ADAL" clId="{D206F909-96A0-2C49-8220-0E229F6AC556}" dt="2025-03-23T21:01:31.131" v="6231" actId="2711"/>
        <pc:sldMkLst>
          <pc:docMk/>
          <pc:sldMk cId="2493087914" sldId="297"/>
        </pc:sldMkLst>
        <pc:spChg chg="mod">
          <ac:chgData name="Lucana Santos" userId="93d2e184-b394-4bf6-8307-7964340804fc" providerId="ADAL" clId="{D206F909-96A0-2C49-8220-0E229F6AC556}" dt="2025-03-23T21:01:31.131" v="6231" actId="2711"/>
          <ac:spMkLst>
            <pc:docMk/>
            <pc:sldMk cId="2493087914" sldId="297"/>
            <ac:spMk id="2" creationId="{5289E25C-CA9A-99B7-EE2E-BDCCFDB3F422}"/>
          </ac:spMkLst>
        </pc:spChg>
        <pc:spChg chg="mod">
          <ac:chgData name="Lucana Santos" userId="93d2e184-b394-4bf6-8307-7964340804fc" providerId="ADAL" clId="{D206F909-96A0-2C49-8220-0E229F6AC556}" dt="2025-03-21T12:45:56.926" v="2871" actId="21"/>
          <ac:spMkLst>
            <pc:docMk/>
            <pc:sldMk cId="2493087914" sldId="297"/>
            <ac:spMk id="3" creationId="{BB5C1102-BD45-E4FF-F529-8E89A2F6178D}"/>
          </ac:spMkLst>
        </pc:spChg>
        <pc:graphicFrameChg chg="add mod modGraphic">
          <ac:chgData name="Lucana Santos" userId="93d2e184-b394-4bf6-8307-7964340804fc" providerId="ADAL" clId="{D206F909-96A0-2C49-8220-0E229F6AC556}" dt="2025-03-23T21:01:13.240" v="6229" actId="14100"/>
          <ac:graphicFrameMkLst>
            <pc:docMk/>
            <pc:sldMk cId="2493087914" sldId="297"/>
            <ac:graphicFrameMk id="4" creationId="{FFEE2318-9EDF-1FCF-BC5F-D1076B7E8D51}"/>
          </ac:graphicFrameMkLst>
        </pc:graphicFrameChg>
        <pc:graphicFrameChg chg="add mod modGraphic">
          <ac:chgData name="Lucana Santos" userId="93d2e184-b394-4bf6-8307-7964340804fc" providerId="ADAL" clId="{D206F909-96A0-2C49-8220-0E229F6AC556}" dt="2025-03-23T21:01:17.851" v="6230" actId="14100"/>
          <ac:graphicFrameMkLst>
            <pc:docMk/>
            <pc:sldMk cId="2493087914" sldId="297"/>
            <ac:graphicFrameMk id="5" creationId="{0F154A38-B457-A96E-F59B-320DB25215D5}"/>
          </ac:graphicFrameMkLst>
        </pc:graphicFrameChg>
      </pc:sldChg>
      <pc:sldChg chg="addSp delSp modSp new del mod modClrScheme chgLayout">
        <pc:chgData name="Lucana Santos" userId="93d2e184-b394-4bf6-8307-7964340804fc" providerId="ADAL" clId="{D206F909-96A0-2C49-8220-0E229F6AC556}" dt="2025-03-22T21:46:58.283" v="6011" actId="2696"/>
        <pc:sldMkLst>
          <pc:docMk/>
          <pc:sldMk cId="1052886119" sldId="298"/>
        </pc:sldMkLst>
      </pc:sldChg>
      <pc:sldChg chg="addSp delSp modSp new mod">
        <pc:chgData name="Lucana Santos" userId="93d2e184-b394-4bf6-8307-7964340804fc" providerId="ADAL" clId="{D206F909-96A0-2C49-8220-0E229F6AC556}" dt="2025-03-24T22:48:14.606" v="6983" actId="2711"/>
        <pc:sldMkLst>
          <pc:docMk/>
          <pc:sldMk cId="4227401410" sldId="299"/>
        </pc:sldMkLst>
        <pc:spChg chg="mod">
          <ac:chgData name="Lucana Santos" userId="93d2e184-b394-4bf6-8307-7964340804fc" providerId="ADAL" clId="{D206F909-96A0-2C49-8220-0E229F6AC556}" dt="2025-03-24T22:48:14.606" v="6983" actId="2711"/>
          <ac:spMkLst>
            <pc:docMk/>
            <pc:sldMk cId="4227401410" sldId="299"/>
            <ac:spMk id="2" creationId="{2B63812F-DC68-DFC2-F382-58272A66EC8B}"/>
          </ac:spMkLst>
        </pc:spChg>
        <pc:spChg chg="mod">
          <ac:chgData name="Lucana Santos" userId="93d2e184-b394-4bf6-8307-7964340804fc" providerId="ADAL" clId="{D206F909-96A0-2C49-8220-0E229F6AC556}" dt="2025-03-23T21:51:19.637" v="6490" actId="1076"/>
          <ac:spMkLst>
            <pc:docMk/>
            <pc:sldMk cId="4227401410" sldId="299"/>
            <ac:spMk id="3" creationId="{5A19EB86-4128-6A8A-8E3B-47921E58214B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27" creationId="{82AD9057-2D78-7213-D7A7-234D807713D8}"/>
          </ac:spMkLst>
        </pc:spChg>
        <pc:spChg chg="add mod">
          <ac:chgData name="Lucana Santos" userId="93d2e184-b394-4bf6-8307-7964340804fc" providerId="ADAL" clId="{D206F909-96A0-2C49-8220-0E229F6AC556}" dt="2025-03-21T22:20:41.587" v="4602" actId="1076"/>
          <ac:spMkLst>
            <pc:docMk/>
            <pc:sldMk cId="4227401410" sldId="299"/>
            <ac:spMk id="44" creationId="{728C042C-4F1C-2BF6-B4A0-CC290346C49B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46" creationId="{4A429619-7A91-EC5C-4208-0E8830CB8263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47" creationId="{ED600186-172D-1746-C569-C7FD3302D3C9}"/>
          </ac:spMkLst>
        </pc:spChg>
        <pc:spChg chg="add mod">
          <ac:chgData name="Lucana Santos" userId="93d2e184-b394-4bf6-8307-7964340804fc" providerId="ADAL" clId="{D206F909-96A0-2C49-8220-0E229F6AC556}" dt="2025-03-21T22:20:36.981" v="4601" actId="1076"/>
          <ac:spMkLst>
            <pc:docMk/>
            <pc:sldMk cId="4227401410" sldId="299"/>
            <ac:spMk id="48" creationId="{3EA0676B-36CE-9EE8-9023-9C11854DF8D1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53" creationId="{35783C89-5CF0-CA34-0D75-18A9168840B2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54" creationId="{126E25D2-7E67-F032-8A0F-15F6D7ECD8C3}"/>
          </ac:spMkLst>
        </pc:spChg>
        <pc:spChg chg="add mod">
          <ac:chgData name="Lucana Santos" userId="93d2e184-b394-4bf6-8307-7964340804fc" providerId="ADAL" clId="{D206F909-96A0-2C49-8220-0E229F6AC556}" dt="2025-03-21T22:32:40.345" v="4660" actId="164"/>
          <ac:spMkLst>
            <pc:docMk/>
            <pc:sldMk cId="4227401410" sldId="299"/>
            <ac:spMk id="58" creationId="{7F279DD3-AEEF-2410-73E8-BBCBDB20A542}"/>
          </ac:spMkLst>
        </pc:spChg>
        <pc:spChg chg="add mod">
          <ac:chgData name="Lucana Santos" userId="93d2e184-b394-4bf6-8307-7964340804fc" providerId="ADAL" clId="{D206F909-96A0-2C49-8220-0E229F6AC556}" dt="2025-03-21T22:32:40.345" v="4660" actId="164"/>
          <ac:spMkLst>
            <pc:docMk/>
            <pc:sldMk cId="4227401410" sldId="299"/>
            <ac:spMk id="59" creationId="{66C793E0-0696-0236-9A59-7A1AD9F17C33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62" creationId="{DF2EF1A9-34FA-C5B8-3DE6-E92DFD9F4962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1029" creationId="{D54EE044-6B0A-9EDC-84C5-9BAFADE4CCE2}"/>
          </ac:spMkLst>
        </pc:spChg>
        <pc:spChg chg="add mod">
          <ac:chgData name="Lucana Santos" userId="93d2e184-b394-4bf6-8307-7964340804fc" providerId="ADAL" clId="{D206F909-96A0-2C49-8220-0E229F6AC556}" dt="2025-03-24T21:59:11.131" v="6782" actId="14100"/>
          <ac:spMkLst>
            <pc:docMk/>
            <pc:sldMk cId="4227401410" sldId="299"/>
            <ac:spMk id="1040" creationId="{6763FEC8-1C87-C75C-BB0A-0387442B0418}"/>
          </ac:spMkLst>
        </pc:spChg>
        <pc:spChg chg="mod topLvl">
          <ac:chgData name="Lucana Santos" userId="93d2e184-b394-4bf6-8307-7964340804fc" providerId="ADAL" clId="{D206F909-96A0-2C49-8220-0E229F6AC556}" dt="2025-03-24T21:58:55.821" v="6779" actId="164"/>
          <ac:spMkLst>
            <pc:docMk/>
            <pc:sldMk cId="4227401410" sldId="299"/>
            <ac:spMk id="1043" creationId="{8CC34482-1BC3-86AA-BFDB-6BC6BE84B08C}"/>
          </ac:spMkLst>
        </pc:spChg>
        <pc:spChg chg="add mod">
          <ac:chgData name="Lucana Santos" userId="93d2e184-b394-4bf6-8307-7964340804fc" providerId="ADAL" clId="{D206F909-96A0-2C49-8220-0E229F6AC556}" dt="2025-03-24T21:59:42.114" v="6788" actId="1076"/>
          <ac:spMkLst>
            <pc:docMk/>
            <pc:sldMk cId="4227401410" sldId="299"/>
            <ac:spMk id="1046" creationId="{7470FAB3-98C7-72D3-BF93-9B3648913AFE}"/>
          </ac:spMkLst>
        </pc:spChg>
        <pc:spChg chg="add mod">
          <ac:chgData name="Lucana Santos" userId="93d2e184-b394-4bf6-8307-7964340804fc" providerId="ADAL" clId="{D206F909-96A0-2C49-8220-0E229F6AC556}" dt="2025-03-21T22:48:09.685" v="5417" actId="14861"/>
          <ac:spMkLst>
            <pc:docMk/>
            <pc:sldMk cId="4227401410" sldId="299"/>
            <ac:spMk id="1047" creationId="{6F2623B9-4756-2F5C-941A-9425FEB46B0F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1048" creationId="{245B6980-B6D2-2A8B-4BB5-7255A8443C95}"/>
          </ac:spMkLst>
        </pc:spChg>
        <pc:spChg chg="add mod">
          <ac:chgData name="Lucana Santos" userId="93d2e184-b394-4bf6-8307-7964340804fc" providerId="ADAL" clId="{D206F909-96A0-2C49-8220-0E229F6AC556}" dt="2025-03-24T21:59:33.942" v="6786" actId="14100"/>
          <ac:spMkLst>
            <pc:docMk/>
            <pc:sldMk cId="4227401410" sldId="299"/>
            <ac:spMk id="1049" creationId="{00ECC011-A87D-8231-3164-2334FB97EF5D}"/>
          </ac:spMkLst>
        </pc:spChg>
        <pc:spChg chg="add mod">
          <ac:chgData name="Lucana Santos" userId="93d2e184-b394-4bf6-8307-7964340804fc" providerId="ADAL" clId="{D206F909-96A0-2C49-8220-0E229F6AC556}" dt="2025-03-24T21:58:20.935" v="6776" actId="1037"/>
          <ac:spMkLst>
            <pc:docMk/>
            <pc:sldMk cId="4227401410" sldId="299"/>
            <ac:spMk id="1050" creationId="{58FC8EC0-E73D-9498-92BA-91A162B9BC7D}"/>
          </ac:spMkLst>
        </pc:spChg>
        <pc:grpChg chg="add mod">
          <ac:chgData name="Lucana Santos" userId="93d2e184-b394-4bf6-8307-7964340804fc" providerId="ADAL" clId="{D206F909-96A0-2C49-8220-0E229F6AC556}" dt="2025-03-24T10:32:04.554" v="6513" actId="1076"/>
          <ac:grpSpMkLst>
            <pc:docMk/>
            <pc:sldMk cId="4227401410" sldId="299"/>
            <ac:grpSpMk id="61" creationId="{DC5B75A7-7A37-1652-4DBA-0E2834FA8F8C}"/>
          </ac:grpSpMkLst>
        </pc:grpChg>
        <pc:grpChg chg="add mod">
          <ac:chgData name="Lucana Santos" userId="93d2e184-b394-4bf6-8307-7964340804fc" providerId="ADAL" clId="{D206F909-96A0-2C49-8220-0E229F6AC556}" dt="2025-03-24T21:59:04.610" v="6780" actId="1076"/>
          <ac:grpSpMkLst>
            <pc:docMk/>
            <pc:sldMk cId="4227401410" sldId="299"/>
            <ac:grpSpMk id="1051" creationId="{7E3305DE-09C0-4854-006D-83770B3D32A6}"/>
          </ac:grpSpMkLst>
        </pc:grpChg>
        <pc:picChg chg="add mod">
          <ac:chgData name="Lucana Santos" userId="93d2e184-b394-4bf6-8307-7964340804fc" providerId="ADAL" clId="{D206F909-96A0-2C49-8220-0E229F6AC556}" dt="2025-03-21T22:17:46.689" v="4416" actId="1035"/>
          <ac:picMkLst>
            <pc:docMk/>
            <pc:sldMk cId="4227401410" sldId="299"/>
            <ac:picMk id="5" creationId="{C139DB8B-1BE6-370B-F9DC-1ABE47999002}"/>
          </ac:picMkLst>
        </pc:picChg>
        <pc:picChg chg="add mod">
          <ac:chgData name="Lucana Santos" userId="93d2e184-b394-4bf6-8307-7964340804fc" providerId="ADAL" clId="{D206F909-96A0-2C49-8220-0E229F6AC556}" dt="2025-03-21T22:12:17.948" v="4299" actId="12788"/>
          <ac:picMkLst>
            <pc:docMk/>
            <pc:sldMk cId="4227401410" sldId="299"/>
            <ac:picMk id="6" creationId="{9484F743-E88F-8789-72B4-FE38ADFA60B5}"/>
          </ac:picMkLst>
        </pc:picChg>
        <pc:picChg chg="add mod">
          <ac:chgData name="Lucana Santos" userId="93d2e184-b394-4bf6-8307-7964340804fc" providerId="ADAL" clId="{D206F909-96A0-2C49-8220-0E229F6AC556}" dt="2025-03-21T22:12:17.948" v="4299" actId="12788"/>
          <ac:picMkLst>
            <pc:docMk/>
            <pc:sldMk cId="4227401410" sldId="299"/>
            <ac:picMk id="10" creationId="{CBB4E153-E06E-84DC-9702-F1B18B973FCF}"/>
          </ac:picMkLst>
        </pc:picChg>
        <pc:picChg chg="add mod">
          <ac:chgData name="Lucana Santos" userId="93d2e184-b394-4bf6-8307-7964340804fc" providerId="ADAL" clId="{D206F909-96A0-2C49-8220-0E229F6AC556}" dt="2025-03-21T22:17:59.835" v="4430" actId="1035"/>
          <ac:picMkLst>
            <pc:docMk/>
            <pc:sldMk cId="4227401410" sldId="299"/>
            <ac:picMk id="11" creationId="{E1669DE6-4E87-CB38-578D-79A533BACC5A}"/>
          </ac:picMkLst>
        </pc:picChg>
        <pc:picChg chg="add mod">
          <ac:chgData name="Lucana Santos" userId="93d2e184-b394-4bf6-8307-7964340804fc" providerId="ADAL" clId="{D206F909-96A0-2C49-8220-0E229F6AC556}" dt="2025-03-21T22:44:38.609" v="4805" actId="1076"/>
          <ac:picMkLst>
            <pc:docMk/>
            <pc:sldMk cId="4227401410" sldId="299"/>
            <ac:picMk id="15" creationId="{DBE701F5-3B9B-67D5-381F-E2E688C7B399}"/>
          </ac:picMkLst>
        </pc:picChg>
        <pc:picChg chg="add mod">
          <ac:chgData name="Lucana Santos" userId="93d2e184-b394-4bf6-8307-7964340804fc" providerId="ADAL" clId="{D206F909-96A0-2C49-8220-0E229F6AC556}" dt="2025-03-21T22:18:05.103" v="4439" actId="1038"/>
          <ac:picMkLst>
            <pc:docMk/>
            <pc:sldMk cId="4227401410" sldId="299"/>
            <ac:picMk id="19" creationId="{F1EA4201-9587-A186-870E-40D30FC11D20}"/>
          </ac:picMkLst>
        </pc:picChg>
        <pc:picChg chg="add mod">
          <ac:chgData name="Lucana Santos" userId="93d2e184-b394-4bf6-8307-7964340804fc" providerId="ADAL" clId="{D206F909-96A0-2C49-8220-0E229F6AC556}" dt="2025-03-21T22:18:08.070" v="4444" actId="1038"/>
          <ac:picMkLst>
            <pc:docMk/>
            <pc:sldMk cId="4227401410" sldId="299"/>
            <ac:picMk id="20" creationId="{0FA9151D-5266-91C4-6197-E4317DA51D96}"/>
          </ac:picMkLst>
        </pc:picChg>
        <pc:picChg chg="add mod">
          <ac:chgData name="Lucana Santos" userId="93d2e184-b394-4bf6-8307-7964340804fc" providerId="ADAL" clId="{D206F909-96A0-2C49-8220-0E229F6AC556}" dt="2025-03-21T22:40:41.002" v="4735" actId="1037"/>
          <ac:picMkLst>
            <pc:docMk/>
            <pc:sldMk cId="4227401410" sldId="299"/>
            <ac:picMk id="49" creationId="{B8B3D745-7F4E-168E-1827-ECFC092545E1}"/>
          </ac:picMkLst>
        </pc:picChg>
        <pc:picChg chg="add mod">
          <ac:chgData name="Lucana Santos" userId="93d2e184-b394-4bf6-8307-7964340804fc" providerId="ADAL" clId="{D206F909-96A0-2C49-8220-0E229F6AC556}" dt="2025-03-21T22:19:15.262" v="4457" actId="1076"/>
          <ac:picMkLst>
            <pc:docMk/>
            <pc:sldMk cId="4227401410" sldId="299"/>
            <ac:picMk id="52" creationId="{E7D30625-94AB-E6FC-BDEE-6D7753DEEE8A}"/>
          </ac:picMkLst>
        </pc:picChg>
        <pc:picChg chg="add mod">
          <ac:chgData name="Lucana Santos" userId="93d2e184-b394-4bf6-8307-7964340804fc" providerId="ADAL" clId="{D206F909-96A0-2C49-8220-0E229F6AC556}" dt="2025-03-21T22:32:40.345" v="4660" actId="164"/>
          <ac:picMkLst>
            <pc:docMk/>
            <pc:sldMk cId="4227401410" sldId="299"/>
            <ac:picMk id="56" creationId="{F679C199-C202-803B-7FFF-1BDC5ABC3AC1}"/>
          </ac:picMkLst>
        </pc:picChg>
        <pc:picChg chg="add mod">
          <ac:chgData name="Lucana Santos" userId="93d2e184-b394-4bf6-8307-7964340804fc" providerId="ADAL" clId="{D206F909-96A0-2C49-8220-0E229F6AC556}" dt="2025-03-24T22:00:26.452" v="6791" actId="1076"/>
          <ac:picMkLst>
            <pc:docMk/>
            <pc:sldMk cId="4227401410" sldId="299"/>
            <ac:picMk id="63" creationId="{F30A3467-BB5F-C9A6-036F-132B92CCD767}"/>
          </ac:picMkLst>
        </pc:picChg>
        <pc:picChg chg="add del mod">
          <ac:chgData name="Lucana Santos" userId="93d2e184-b394-4bf6-8307-7964340804fc" providerId="ADAL" clId="{D206F909-96A0-2C49-8220-0E229F6AC556}" dt="2025-03-24T22:00:15.205" v="6790" actId="207"/>
          <ac:picMkLst>
            <pc:docMk/>
            <pc:sldMk cId="4227401410" sldId="299"/>
            <ac:picMk id="1024" creationId="{821E3CA1-AEB8-6104-F942-86C8EB115756}"/>
          </ac:picMkLst>
        </pc:picChg>
        <pc:picChg chg="add mod">
          <ac:chgData name="Lucana Santos" userId="93d2e184-b394-4bf6-8307-7964340804fc" providerId="ADAL" clId="{D206F909-96A0-2C49-8220-0E229F6AC556}" dt="2025-03-22T21:10:02.945" v="5496" actId="1076"/>
          <ac:picMkLst>
            <pc:docMk/>
            <pc:sldMk cId="4227401410" sldId="299"/>
            <ac:picMk id="1027" creationId="{36523C7F-D9DC-3E05-AF17-FF11997C6B45}"/>
          </ac:picMkLst>
        </pc:picChg>
        <pc:picChg chg="add mod">
          <ac:chgData name="Lucana Santos" userId="93d2e184-b394-4bf6-8307-7964340804fc" providerId="ADAL" clId="{D206F909-96A0-2C49-8220-0E229F6AC556}" dt="2025-03-22T21:07:17.583" v="5470" actId="1038"/>
          <ac:picMkLst>
            <pc:docMk/>
            <pc:sldMk cId="4227401410" sldId="299"/>
            <ac:picMk id="1028" creationId="{CE6ACC94-BC5F-CD12-8F47-27520BEF0C3D}"/>
          </ac:picMkLst>
        </pc:picChg>
        <pc:picChg chg="add mod">
          <ac:chgData name="Lucana Santos" userId="93d2e184-b394-4bf6-8307-7964340804fc" providerId="ADAL" clId="{D206F909-96A0-2C49-8220-0E229F6AC556}" dt="2025-03-21T22:44:38.609" v="4805" actId="1076"/>
          <ac:picMkLst>
            <pc:docMk/>
            <pc:sldMk cId="4227401410" sldId="299"/>
            <ac:picMk id="1035" creationId="{BA55E18A-1A6E-B1DF-D0C0-F43E318CD738}"/>
          </ac:picMkLst>
        </pc:picChg>
        <pc:picChg chg="add mod">
          <ac:chgData name="Lucana Santos" userId="93d2e184-b394-4bf6-8307-7964340804fc" providerId="ADAL" clId="{D206F909-96A0-2C49-8220-0E229F6AC556}" dt="2025-03-21T22:44:38.609" v="4805" actId="1076"/>
          <ac:picMkLst>
            <pc:docMk/>
            <pc:sldMk cId="4227401410" sldId="299"/>
            <ac:picMk id="1037" creationId="{C8029B16-8A21-5A61-7738-7903BBFF5917}"/>
          </ac:picMkLst>
        </pc:picChg>
        <pc:picChg chg="add mod">
          <ac:chgData name="Lucana Santos" userId="93d2e184-b394-4bf6-8307-7964340804fc" providerId="ADAL" clId="{D206F909-96A0-2C49-8220-0E229F6AC556}" dt="2025-03-24T21:59:22.864" v="6784" actId="1076"/>
          <ac:picMkLst>
            <pc:docMk/>
            <pc:sldMk cId="4227401410" sldId="299"/>
            <ac:picMk id="1039" creationId="{18AB8437-55A8-FB02-8C2B-E59C43348F52}"/>
          </ac:picMkLst>
        </pc:picChg>
        <pc:picChg chg="mod topLvl">
          <ac:chgData name="Lucana Santos" userId="93d2e184-b394-4bf6-8307-7964340804fc" providerId="ADAL" clId="{D206F909-96A0-2C49-8220-0E229F6AC556}" dt="2025-03-24T21:58:55.821" v="6779" actId="164"/>
          <ac:picMkLst>
            <pc:docMk/>
            <pc:sldMk cId="4227401410" sldId="299"/>
            <ac:picMk id="1044" creationId="{4B40A51B-533D-E2FB-170F-B7F6A7A9A5D3}"/>
          </ac:picMkLst>
        </pc:picChg>
      </pc:sldChg>
      <pc:sldChg chg="addSp modSp new mod ord">
        <pc:chgData name="Lucana Santos" userId="93d2e184-b394-4bf6-8307-7964340804fc" providerId="ADAL" clId="{D206F909-96A0-2C49-8220-0E229F6AC556}" dt="2025-03-24T22:42:17.246" v="6977" actId="2711"/>
        <pc:sldMkLst>
          <pc:docMk/>
          <pc:sldMk cId="644570501" sldId="300"/>
        </pc:sldMkLst>
        <pc:spChg chg="mod">
          <ac:chgData name="Lucana Santos" userId="93d2e184-b394-4bf6-8307-7964340804fc" providerId="ADAL" clId="{D206F909-96A0-2C49-8220-0E229F6AC556}" dt="2025-03-24T21:47:24.477" v="6697" actId="2711"/>
          <ac:spMkLst>
            <pc:docMk/>
            <pc:sldMk cId="644570501" sldId="300"/>
            <ac:spMk id="2" creationId="{1FFDBF89-3AA9-60F4-0E53-706E8219FF4C}"/>
          </ac:spMkLst>
        </pc:spChg>
        <pc:spChg chg="mod">
          <ac:chgData name="Lucana Santos" userId="93d2e184-b394-4bf6-8307-7964340804fc" providerId="ADAL" clId="{D206F909-96A0-2C49-8220-0E229F6AC556}" dt="2025-03-21T14:47:00.024" v="3895"/>
          <ac:spMkLst>
            <pc:docMk/>
            <pc:sldMk cId="644570501" sldId="300"/>
            <ac:spMk id="3" creationId="{7309E208-A3C1-1516-6160-4FEE37D45D54}"/>
          </ac:spMkLst>
        </pc:spChg>
        <pc:spChg chg="add mod">
          <ac:chgData name="Lucana Santos" userId="93d2e184-b394-4bf6-8307-7964340804fc" providerId="ADAL" clId="{D206F909-96A0-2C49-8220-0E229F6AC556}" dt="2025-03-24T21:47:48.646" v="6709" actId="1036"/>
          <ac:spMkLst>
            <pc:docMk/>
            <pc:sldMk cId="644570501" sldId="300"/>
            <ac:spMk id="5" creationId="{E4EA929E-03E8-0C5D-70C7-7E67F0C0020A}"/>
          </ac:spMkLst>
        </pc:spChg>
        <pc:spChg chg="add mod">
          <ac:chgData name="Lucana Santos" userId="93d2e184-b394-4bf6-8307-7964340804fc" providerId="ADAL" clId="{D206F909-96A0-2C49-8220-0E229F6AC556}" dt="2025-03-24T21:48:11.870" v="6718" actId="1036"/>
          <ac:spMkLst>
            <pc:docMk/>
            <pc:sldMk cId="644570501" sldId="300"/>
            <ac:spMk id="7" creationId="{EDE0F2A7-31BA-208B-3B98-239C86029EF6}"/>
          </ac:spMkLst>
        </pc:spChg>
        <pc:graphicFrameChg chg="add mod modGraphic">
          <ac:chgData name="Lucana Santos" userId="93d2e184-b394-4bf6-8307-7964340804fc" providerId="ADAL" clId="{D206F909-96A0-2C49-8220-0E229F6AC556}" dt="2025-03-24T22:42:17.246" v="6977" actId="2711"/>
          <ac:graphicFrameMkLst>
            <pc:docMk/>
            <pc:sldMk cId="644570501" sldId="300"/>
            <ac:graphicFrameMk id="4" creationId="{B4145D65-049E-FCEF-88CA-8C88D52BBC3A}"/>
          </ac:graphicFrameMkLst>
        </pc:graphicFrameChg>
      </pc:sldChg>
      <pc:sldChg chg="addSp delSp modSp new mod modAnim">
        <pc:chgData name="Lucana Santos" userId="93d2e184-b394-4bf6-8307-7964340804fc" providerId="ADAL" clId="{D206F909-96A0-2C49-8220-0E229F6AC556}" dt="2025-03-24T22:46:53.231" v="6982" actId="12788"/>
        <pc:sldMkLst>
          <pc:docMk/>
          <pc:sldMk cId="1201238542" sldId="301"/>
        </pc:sldMkLst>
        <pc:spChg chg="mod">
          <ac:chgData name="Lucana Santos" userId="93d2e184-b394-4bf6-8307-7964340804fc" providerId="ADAL" clId="{D206F909-96A0-2C49-8220-0E229F6AC556}" dt="2025-03-23T21:28:07.513" v="6339" actId="2711"/>
          <ac:spMkLst>
            <pc:docMk/>
            <pc:sldMk cId="1201238542" sldId="301"/>
            <ac:spMk id="2" creationId="{43A6FDCD-CD7C-3FEC-2DE3-B8454F28D2D1}"/>
          </ac:spMkLst>
        </pc:spChg>
        <pc:spChg chg="add mod">
          <ac:chgData name="Lucana Santos" userId="93d2e184-b394-4bf6-8307-7964340804fc" providerId="ADAL" clId="{D206F909-96A0-2C49-8220-0E229F6AC556}" dt="2025-03-23T21:42:25.219" v="6398" actId="1076"/>
          <ac:spMkLst>
            <pc:docMk/>
            <pc:sldMk cId="1201238542" sldId="301"/>
            <ac:spMk id="5" creationId="{123C7789-FDC9-667A-7A4A-A63607D9ADC6}"/>
          </ac:spMkLst>
        </pc:spChg>
        <pc:picChg chg="add mod">
          <ac:chgData name="Lucana Santos" userId="93d2e184-b394-4bf6-8307-7964340804fc" providerId="ADAL" clId="{D206F909-96A0-2C49-8220-0E229F6AC556}" dt="2025-03-24T22:46:53.231" v="6982" actId="12788"/>
          <ac:picMkLst>
            <pc:docMk/>
            <pc:sldMk cId="1201238542" sldId="301"/>
            <ac:picMk id="7" creationId="{BF3E03C1-BAF3-FB13-037B-EA0A23F03AE1}"/>
          </ac:picMkLst>
        </pc:picChg>
        <pc:picChg chg="add mod">
          <ac:chgData name="Lucana Santos" userId="93d2e184-b394-4bf6-8307-7964340804fc" providerId="ADAL" clId="{D206F909-96A0-2C49-8220-0E229F6AC556}" dt="2025-03-24T22:46:53.231" v="6982" actId="12788"/>
          <ac:picMkLst>
            <pc:docMk/>
            <pc:sldMk cId="1201238542" sldId="301"/>
            <ac:picMk id="8" creationId="{E35880C1-41ED-5FC9-A9A0-64A906D23191}"/>
          </ac:picMkLst>
        </pc:picChg>
      </pc:sldChg>
      <pc:sldChg chg="addSp delSp modSp new mod modAnim">
        <pc:chgData name="Lucana Santos" userId="93d2e184-b394-4bf6-8307-7964340804fc" providerId="ADAL" clId="{D206F909-96A0-2C49-8220-0E229F6AC556}" dt="2025-03-24T22:13:55.309" v="6811"/>
        <pc:sldMkLst>
          <pc:docMk/>
          <pc:sldMk cId="1140433084" sldId="302"/>
        </pc:sldMkLst>
        <pc:spChg chg="mod">
          <ac:chgData name="Lucana Santos" userId="93d2e184-b394-4bf6-8307-7964340804fc" providerId="ADAL" clId="{D206F909-96A0-2C49-8220-0E229F6AC556}" dt="2025-03-24T21:51:23.730" v="6719" actId="2711"/>
          <ac:spMkLst>
            <pc:docMk/>
            <pc:sldMk cId="1140433084" sldId="302"/>
            <ac:spMk id="2" creationId="{B129E53F-101D-37B5-72DD-498896C8A1BE}"/>
          </ac:spMkLst>
        </pc:spChg>
        <pc:spChg chg="mod">
          <ac:chgData name="Lucana Santos" userId="93d2e184-b394-4bf6-8307-7964340804fc" providerId="ADAL" clId="{D206F909-96A0-2C49-8220-0E229F6AC556}" dt="2025-03-23T21:48:03.168" v="6471" actId="14100"/>
          <ac:spMkLst>
            <pc:docMk/>
            <pc:sldMk cId="1140433084" sldId="302"/>
            <ac:spMk id="3" creationId="{DEBA2C4B-CFFE-1B6A-4B12-54BCDAC2ADCD}"/>
          </ac:spMkLst>
        </pc:spChg>
        <pc:graphicFrameChg chg="add mod">
          <ac:chgData name="Lucana Santos" userId="93d2e184-b394-4bf6-8307-7964340804fc" providerId="ADAL" clId="{D206F909-96A0-2C49-8220-0E229F6AC556}" dt="2025-03-22T21:49:34.282" v="6121" actId="14100"/>
          <ac:graphicFrameMkLst>
            <pc:docMk/>
            <pc:sldMk cId="1140433084" sldId="302"/>
            <ac:graphicFrameMk id="5" creationId="{0EDE1B02-587F-AF3B-CD12-F482DDB06385}"/>
          </ac:graphicFrameMkLst>
        </pc:graphicFrameChg>
        <pc:picChg chg="add mod">
          <ac:chgData name="Lucana Santos" userId="93d2e184-b394-4bf6-8307-7964340804fc" providerId="ADAL" clId="{D206F909-96A0-2C49-8220-0E229F6AC556}" dt="2025-03-22T21:49:59.045" v="6124" actId="1076"/>
          <ac:picMkLst>
            <pc:docMk/>
            <pc:sldMk cId="1140433084" sldId="302"/>
            <ac:picMk id="6" creationId="{BFD07D16-A29F-159E-E2F9-76088EC43146}"/>
          </ac:picMkLst>
        </pc:picChg>
        <pc:picChg chg="add mod">
          <ac:chgData name="Lucana Santos" userId="93d2e184-b394-4bf6-8307-7964340804fc" providerId="ADAL" clId="{D206F909-96A0-2C49-8220-0E229F6AC556}" dt="2025-03-24T22:13:43.245" v="6810" actId="1076"/>
          <ac:picMkLst>
            <pc:docMk/>
            <pc:sldMk cId="1140433084" sldId="302"/>
            <ac:picMk id="3074" creationId="{22AF99DC-8D90-1027-3EBF-87C20D2C438D}"/>
          </ac:picMkLst>
        </pc:picChg>
      </pc:sldChg>
      <pc:sldChg chg="addSp delSp modSp new mod ord">
        <pc:chgData name="Lucana Santos" userId="93d2e184-b394-4bf6-8307-7964340804fc" providerId="ADAL" clId="{D206F909-96A0-2C49-8220-0E229F6AC556}" dt="2025-03-24T22:16:45.946" v="6830" actId="1076"/>
        <pc:sldMkLst>
          <pc:docMk/>
          <pc:sldMk cId="2807655196" sldId="303"/>
        </pc:sldMkLst>
        <pc:spChg chg="mod">
          <ac:chgData name="Lucana Santos" userId="93d2e184-b394-4bf6-8307-7964340804fc" providerId="ADAL" clId="{D206F909-96A0-2C49-8220-0E229F6AC556}" dt="2025-03-23T21:42:36.387" v="6400"/>
          <ac:spMkLst>
            <pc:docMk/>
            <pc:sldMk cId="2807655196" sldId="303"/>
            <ac:spMk id="2" creationId="{9A4BB7DD-6566-EEC7-9F3E-405903B0FEF3}"/>
          </ac:spMkLst>
        </pc:spChg>
        <pc:spChg chg="add mod">
          <ac:chgData name="Lucana Santos" userId="93d2e184-b394-4bf6-8307-7964340804fc" providerId="ADAL" clId="{D206F909-96A0-2C49-8220-0E229F6AC556}" dt="2025-03-23T21:49:48.466" v="6486" actId="1076"/>
          <ac:spMkLst>
            <pc:docMk/>
            <pc:sldMk cId="2807655196" sldId="303"/>
            <ac:spMk id="7" creationId="{7B62FF9D-1A97-4E6A-4C8E-3B874E210789}"/>
          </ac:spMkLst>
        </pc:spChg>
        <pc:picChg chg="add mod">
          <ac:chgData name="Lucana Santos" userId="93d2e184-b394-4bf6-8307-7964340804fc" providerId="ADAL" clId="{D206F909-96A0-2C49-8220-0E229F6AC556}" dt="2025-03-24T22:16:45.946" v="6830" actId="1076"/>
          <ac:picMkLst>
            <pc:docMk/>
            <pc:sldMk cId="2807655196" sldId="303"/>
            <ac:picMk id="14" creationId="{CD96951E-DBBD-7F2F-B493-87F21265866F}"/>
          </ac:picMkLst>
        </pc:picChg>
      </pc:sldChg>
      <pc:sldChg chg="mod modShow">
        <pc:chgData name="Lucana Santos" userId="93d2e184-b394-4bf6-8307-7964340804fc" providerId="ADAL" clId="{D206F909-96A0-2C49-8220-0E229F6AC556}" dt="2025-03-24T16:01:18.562" v="6561" actId="729"/>
        <pc:sldMkLst>
          <pc:docMk/>
          <pc:sldMk cId="442091333" sldId="304"/>
        </pc:sldMkLst>
      </pc:sldChg>
      <pc:sldChg chg="addSp modSp new del mod">
        <pc:chgData name="Lucana Santos" userId="93d2e184-b394-4bf6-8307-7964340804fc" providerId="ADAL" clId="{D206F909-96A0-2C49-8220-0E229F6AC556}" dt="2025-03-24T22:16:48.226" v="6831" actId="2696"/>
        <pc:sldMkLst>
          <pc:docMk/>
          <pc:sldMk cId="3492005490" sldId="3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ucanasantos\Library\CloudStorage\OneDrive-ESA\Documents\LUCANA\04-laboratory\04-2023-Visit\FPGA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Sheet3!$G$2:$G$25</c:f>
              <c:strCache>
                <c:ptCount val="24"/>
                <c:pt idx="0">
                  <c:v>ADRIOS</c:v>
                </c:pt>
                <c:pt idx="1">
                  <c:v>ALTIUS</c:v>
                </c:pt>
                <c:pt idx="2">
                  <c:v>ARIEL</c:v>
                </c:pt>
                <c:pt idx="3">
                  <c:v>ARTES</c:v>
                </c:pt>
                <c:pt idx="4">
                  <c:v>BIOMASS</c:v>
                </c:pt>
                <c:pt idx="5">
                  <c:v>CHIME</c:v>
                </c:pt>
                <c:pt idx="6">
                  <c:v>CIMR</c:v>
                </c:pt>
                <c:pt idx="7">
                  <c:v>CO2M</c:v>
                </c:pt>
                <c:pt idx="8">
                  <c:v>CRISTAL</c:v>
                </c:pt>
                <c:pt idx="9">
                  <c:v>ERO</c:v>
                </c:pt>
                <c:pt idx="10">
                  <c:v>FLEX</c:v>
                </c:pt>
                <c:pt idx="11">
                  <c:v>GATEWAY-HALO</c:v>
                </c:pt>
                <c:pt idx="12">
                  <c:v>GSTP</c:v>
                </c:pt>
                <c:pt idx="13">
                  <c:v>IBDM</c:v>
                </c:pt>
                <c:pt idx="14">
                  <c:v>ISS_BTL_m-NLP</c:v>
                </c:pt>
                <c:pt idx="15">
                  <c:v>PLATO</c:v>
                </c:pt>
                <c:pt idx="16">
                  <c:v>PROBA-3</c:v>
                </c:pt>
                <c:pt idx="17">
                  <c:v>ROSE-L</c:v>
                </c:pt>
                <c:pt idx="18">
                  <c:v>SPACERIDER</c:v>
                </c:pt>
                <c:pt idx="19">
                  <c:v>VEGA-C</c:v>
                </c:pt>
                <c:pt idx="20">
                  <c:v>SMILE</c:v>
                </c:pt>
                <c:pt idx="21">
                  <c:v>Copernicus</c:v>
                </c:pt>
                <c:pt idx="22">
                  <c:v>CO2M</c:v>
                </c:pt>
                <c:pt idx="23">
                  <c:v>SpaceInspire</c:v>
                </c:pt>
              </c:strCache>
            </c:strRef>
          </c:cat>
          <c:val>
            <c:numRef>
              <c:f>Sheet3!$R$2:$R$25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2</c:v>
                </c:pt>
                <c:pt idx="9">
                  <c:v>9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10</c:v>
                </c:pt>
                <c:pt idx="16">
                  <c:v>7</c:v>
                </c:pt>
                <c:pt idx="17">
                  <c:v>5</c:v>
                </c:pt>
                <c:pt idx="18">
                  <c:v>2</c:v>
                </c:pt>
                <c:pt idx="19">
                  <c:v>3</c:v>
                </c:pt>
                <c:pt idx="20">
                  <c:v>6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8-45CB-A862-7409B6AF0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681343"/>
        <c:axId val="1829403135"/>
      </c:barChart>
      <c:catAx>
        <c:axId val="100868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403135"/>
        <c:crosses val="autoZero"/>
        <c:auto val="1"/>
        <c:lblAlgn val="ctr"/>
        <c:lblOffset val="100"/>
        <c:noMultiLvlLbl val="0"/>
      </c:catAx>
      <c:valAx>
        <c:axId val="182940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68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esa.int/Our_Activities/Space_Engineering_Technology/Microelectronics/Licensing" TargetMode="External"/><Relationship Id="rId7" Type="http://schemas.openxmlformats.org/officeDocument/2006/relationships/image" Target="../media/image21.svg"/><Relationship Id="rId2" Type="http://schemas.openxmlformats.org/officeDocument/2006/relationships/hyperlink" Target="http://ipcores.estec.esa.int/" TargetMode="External"/><Relationship Id="rId1" Type="http://schemas.openxmlformats.org/officeDocument/2006/relationships/hyperlink" Target="http://www.esa.int/Our_Activities/Space_Engineering_Technology/Microelectronics/ESA_HDL_IP_Cores_Portfolio_Overview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http://www.esa.int/Our_Activities/Space_Engineering_Technology/Microelectronics/ESA_HDL_IP_Cores_Portfolio_Overview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://ipcores.estec.esa.int/" TargetMode="External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hyperlink" Target="http://www.esa.int/Our_Activities/Space_Engineering_Technology/Microelectronics/Licens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7D807-6543-474F-92CE-65AE8DBE855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0AB227F-8D30-41C5-9BC4-4E3FC8788AB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solidFill>
                <a:schemeClr val="bg1"/>
              </a:solidFill>
            </a:rPr>
            <a:t>Check our website for detailed information on the offered IP Cores.</a:t>
          </a:r>
        </a:p>
        <a:p>
          <a:pPr>
            <a:lnSpc>
              <a:spcPct val="100000"/>
            </a:lnSpc>
            <a:defRPr b="1"/>
          </a:pPr>
          <a:r>
            <a:rPr lang="en-US">
              <a:hlinkClick xmlns:r="http://schemas.openxmlformats.org/officeDocument/2006/relationships" r:id="rId1"/>
            </a:rPr>
            <a:t>http://www.esa.int/Our_Activities/Space_Engineering_Technology/Microelectronics/ESA_HDL_IP_Cores_Portfolio_Overview</a:t>
          </a:r>
          <a:endParaRPr lang="en-US">
            <a:solidFill>
              <a:schemeClr val="bg1"/>
            </a:solidFill>
          </a:endParaRPr>
        </a:p>
      </dgm:t>
    </dgm:pt>
    <dgm:pt modelId="{CF3AD7A7-52BA-4D19-84EB-5D86A17E8BC3}" type="parTrans" cxnId="{9546FF7C-FB59-45CD-84F2-77BC8ECCBBB0}">
      <dgm:prSet/>
      <dgm:spPr/>
      <dgm:t>
        <a:bodyPr/>
        <a:lstStyle/>
        <a:p>
          <a:endParaRPr lang="en-US"/>
        </a:p>
      </dgm:t>
    </dgm:pt>
    <dgm:pt modelId="{72C5A066-7A59-4596-955A-017295FAFCF9}" type="sibTrans" cxnId="{9546FF7C-FB59-45CD-84F2-77BC8ECCBBB0}">
      <dgm:prSet phldrT="1" phldr="0"/>
      <dgm:spPr/>
      <dgm:t>
        <a:bodyPr/>
        <a:lstStyle/>
        <a:p>
          <a:endParaRPr lang="en-US"/>
        </a:p>
      </dgm:t>
    </dgm:pt>
    <dgm:pt modelId="{C707C40B-98C3-4A66-8FF1-1456BE58219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solidFill>
                <a:schemeClr val="bg1"/>
              </a:solidFill>
            </a:rPr>
            <a:t>Once the desired IP Cores are identified, fill the online request form: </a:t>
          </a:r>
          <a:r>
            <a:rPr lang="en-US">
              <a:hlinkClick xmlns:r="http://schemas.openxmlformats.org/officeDocument/2006/relationships" r:id="rId2"/>
            </a:rPr>
            <a:t>http://ipcores.estec.esa.int/</a:t>
          </a:r>
          <a:endParaRPr lang="en-US">
            <a:solidFill>
              <a:schemeClr val="bg1"/>
            </a:solidFill>
          </a:endParaRPr>
        </a:p>
      </dgm:t>
    </dgm:pt>
    <dgm:pt modelId="{7236C14A-39EE-4909-869B-D4082CBEC2AF}" type="parTrans" cxnId="{E686141E-F59F-4D2D-9B6A-FE442DA5E98A}">
      <dgm:prSet/>
      <dgm:spPr/>
      <dgm:t>
        <a:bodyPr/>
        <a:lstStyle/>
        <a:p>
          <a:endParaRPr lang="en-US"/>
        </a:p>
      </dgm:t>
    </dgm:pt>
    <dgm:pt modelId="{8EFCF1CD-E993-419F-9434-DA5F0B04D126}" type="sibTrans" cxnId="{E686141E-F59F-4D2D-9B6A-FE442DA5E98A}">
      <dgm:prSet phldrT="2" phldr="0"/>
      <dgm:spPr/>
      <dgm:t>
        <a:bodyPr/>
        <a:lstStyle/>
        <a:p>
          <a:endParaRPr lang="en-US"/>
        </a:p>
      </dgm:t>
    </dgm:pt>
    <dgm:pt modelId="{50CD8B9C-4C4B-4C46-97C4-7C5BEBD15F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solidFill>
                <a:schemeClr val="bg1"/>
              </a:solidFill>
            </a:rPr>
            <a:t>The License Agreement is then prepared, signed internally by ESA and sent by e-mail to the licensee. An example of the License Agreement can be found here:</a:t>
          </a:r>
        </a:p>
        <a:p>
          <a:pPr>
            <a:lnSpc>
              <a:spcPct val="100000"/>
            </a:lnSpc>
            <a:defRPr b="1"/>
          </a:pPr>
          <a:r>
            <a:rPr lang="en-US">
              <a:hlinkClick xmlns:r="http://schemas.openxmlformats.org/officeDocument/2006/relationships" r:id="rId3"/>
            </a:rPr>
            <a:t>http://www.esa.int/Our_Activities/Space_Engineering_Technology/Microelectronics/Licensing</a:t>
          </a:r>
          <a:r>
            <a:rPr lang="en-US">
              <a:solidFill>
                <a:schemeClr val="bg1"/>
              </a:solidFill>
            </a:rPr>
            <a:t> </a:t>
          </a:r>
        </a:p>
      </dgm:t>
    </dgm:pt>
    <dgm:pt modelId="{87562563-D1BD-462F-A8D1-2499ED8311A2}" type="parTrans" cxnId="{0511A882-6290-4EC8-B750-846123C23DC3}">
      <dgm:prSet/>
      <dgm:spPr/>
      <dgm:t>
        <a:bodyPr/>
        <a:lstStyle/>
        <a:p>
          <a:endParaRPr lang="en-US"/>
        </a:p>
      </dgm:t>
    </dgm:pt>
    <dgm:pt modelId="{F339B6E0-3D94-4B31-9D5C-318E03CC3B6A}" type="sibTrans" cxnId="{0511A882-6290-4EC8-B750-846123C23DC3}">
      <dgm:prSet phldrT="3" phldr="0"/>
      <dgm:spPr/>
      <dgm:t>
        <a:bodyPr/>
        <a:lstStyle/>
        <a:p>
          <a:endParaRPr lang="en-US"/>
        </a:p>
      </dgm:t>
    </dgm:pt>
    <dgm:pt modelId="{30E10808-2384-469D-9015-905F50C657A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solidFill>
                <a:schemeClr val="bg1"/>
              </a:solidFill>
            </a:rPr>
            <a:t>The licensee signs the License Agreement and sends it back to ESA. </a:t>
          </a:r>
        </a:p>
      </dgm:t>
    </dgm:pt>
    <dgm:pt modelId="{F363562C-FEEA-4050-9144-209C274AAAFD}" type="parTrans" cxnId="{64380428-592F-4790-987E-C6613A94C800}">
      <dgm:prSet/>
      <dgm:spPr/>
      <dgm:t>
        <a:bodyPr/>
        <a:lstStyle/>
        <a:p>
          <a:endParaRPr lang="en-US"/>
        </a:p>
      </dgm:t>
    </dgm:pt>
    <dgm:pt modelId="{0F53D116-AE15-4C40-9397-4B7F06E05764}" type="sibTrans" cxnId="{64380428-592F-4790-987E-C6613A94C800}">
      <dgm:prSet phldrT="4" phldr="0"/>
      <dgm:spPr/>
      <dgm:t>
        <a:bodyPr/>
        <a:lstStyle/>
        <a:p>
          <a:endParaRPr lang="en-US"/>
        </a:p>
      </dgm:t>
    </dgm:pt>
    <dgm:pt modelId="{141985B2-CF34-41FD-8AEC-A31EF8319C0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solidFill>
                <a:schemeClr val="bg1"/>
              </a:solidFill>
            </a:rPr>
            <a:t>Once the signed agreement is received, the IP Core is sent to the licensee. </a:t>
          </a:r>
        </a:p>
      </dgm:t>
    </dgm:pt>
    <dgm:pt modelId="{26090395-E543-4EB7-8B3B-FDE54269A1BA}" type="parTrans" cxnId="{FAD377F7-5546-4112-BE3B-9B85A99FA304}">
      <dgm:prSet/>
      <dgm:spPr/>
      <dgm:t>
        <a:bodyPr/>
        <a:lstStyle/>
        <a:p>
          <a:endParaRPr lang="en-US"/>
        </a:p>
      </dgm:t>
    </dgm:pt>
    <dgm:pt modelId="{89BABECB-A0D3-4BD3-8FEC-D7DF147478D3}" type="sibTrans" cxnId="{FAD377F7-5546-4112-BE3B-9B85A99FA304}">
      <dgm:prSet/>
      <dgm:spPr/>
      <dgm:t>
        <a:bodyPr/>
        <a:lstStyle/>
        <a:p>
          <a:endParaRPr lang="en-US"/>
        </a:p>
      </dgm:t>
    </dgm:pt>
    <dgm:pt modelId="{49774C32-F0F8-4AF7-987A-81C3A6A9A47C}" type="pres">
      <dgm:prSet presAssocID="{B217D807-6543-474F-92CE-65AE8DBE855B}" presName="root" presStyleCnt="0">
        <dgm:presLayoutVars>
          <dgm:dir/>
          <dgm:resizeHandles val="exact"/>
        </dgm:presLayoutVars>
      </dgm:prSet>
      <dgm:spPr/>
    </dgm:pt>
    <dgm:pt modelId="{831BF82F-B3A3-4D1A-92A6-77A14C47294F}" type="pres">
      <dgm:prSet presAssocID="{20AB227F-8D30-41C5-9BC4-4E3FC8788AB3}" presName="compNode" presStyleCnt="0"/>
      <dgm:spPr/>
    </dgm:pt>
    <dgm:pt modelId="{4C16FDC4-8927-4BFF-BFDA-57A5A3FF07D8}" type="pres">
      <dgm:prSet presAssocID="{20AB227F-8D30-41C5-9BC4-4E3FC8788AB3}" presName="iconRect" presStyleLbl="node1" presStyleIdx="0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E8F45B8-CFD9-43FE-9323-F80E3CFCDE6E}" type="pres">
      <dgm:prSet presAssocID="{20AB227F-8D30-41C5-9BC4-4E3FC8788AB3}" presName="iconSpace" presStyleCnt="0"/>
      <dgm:spPr/>
    </dgm:pt>
    <dgm:pt modelId="{A351A15C-A75E-4616-902C-34BC17502C89}" type="pres">
      <dgm:prSet presAssocID="{20AB227F-8D30-41C5-9BC4-4E3FC8788AB3}" presName="parTx" presStyleLbl="revTx" presStyleIdx="0" presStyleCnt="10">
        <dgm:presLayoutVars>
          <dgm:chMax val="0"/>
          <dgm:chPref val="0"/>
        </dgm:presLayoutVars>
      </dgm:prSet>
      <dgm:spPr/>
    </dgm:pt>
    <dgm:pt modelId="{D3B86C3F-258F-49A2-A34F-1A6E6E258124}" type="pres">
      <dgm:prSet presAssocID="{20AB227F-8D30-41C5-9BC4-4E3FC8788AB3}" presName="txSpace" presStyleCnt="0"/>
      <dgm:spPr/>
    </dgm:pt>
    <dgm:pt modelId="{BB2F33A8-2A3F-42CF-9405-175E5B79A5F9}" type="pres">
      <dgm:prSet presAssocID="{20AB227F-8D30-41C5-9BC4-4E3FC8788AB3}" presName="desTx" presStyleLbl="revTx" presStyleIdx="1" presStyleCnt="10">
        <dgm:presLayoutVars/>
      </dgm:prSet>
      <dgm:spPr/>
    </dgm:pt>
    <dgm:pt modelId="{ED7B405E-992A-421F-8F32-76E9055B459D}" type="pres">
      <dgm:prSet presAssocID="{72C5A066-7A59-4596-955A-017295FAFCF9}" presName="sibTrans" presStyleCnt="0"/>
      <dgm:spPr/>
    </dgm:pt>
    <dgm:pt modelId="{AE93C350-EE8C-493B-BEDA-DF3CA80E0C4D}" type="pres">
      <dgm:prSet presAssocID="{C707C40B-98C3-4A66-8FF1-1456BE58219B}" presName="compNode" presStyleCnt="0"/>
      <dgm:spPr/>
    </dgm:pt>
    <dgm:pt modelId="{F3ABBDE1-AB17-4F3D-AE97-77A9E1CAEDA8}" type="pres">
      <dgm:prSet presAssocID="{C707C40B-98C3-4A66-8FF1-1456BE58219B}" presName="iconRect" presStyleLbl="node1" presStyleIdx="1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7AD2F38-C788-4230-824B-5B07CB8E4290}" type="pres">
      <dgm:prSet presAssocID="{C707C40B-98C3-4A66-8FF1-1456BE58219B}" presName="iconSpace" presStyleCnt="0"/>
      <dgm:spPr/>
    </dgm:pt>
    <dgm:pt modelId="{DCE8C3B9-4167-4393-8D3A-3A45CC3E7A1D}" type="pres">
      <dgm:prSet presAssocID="{C707C40B-98C3-4A66-8FF1-1456BE58219B}" presName="parTx" presStyleLbl="revTx" presStyleIdx="2" presStyleCnt="10">
        <dgm:presLayoutVars>
          <dgm:chMax val="0"/>
          <dgm:chPref val="0"/>
        </dgm:presLayoutVars>
      </dgm:prSet>
      <dgm:spPr/>
    </dgm:pt>
    <dgm:pt modelId="{BCE4FD30-55F3-4F23-A4EA-532788212F5C}" type="pres">
      <dgm:prSet presAssocID="{C707C40B-98C3-4A66-8FF1-1456BE58219B}" presName="txSpace" presStyleCnt="0"/>
      <dgm:spPr/>
    </dgm:pt>
    <dgm:pt modelId="{85E44CCF-716D-407E-B801-AA62E8131422}" type="pres">
      <dgm:prSet presAssocID="{C707C40B-98C3-4A66-8FF1-1456BE58219B}" presName="desTx" presStyleLbl="revTx" presStyleIdx="3" presStyleCnt="10">
        <dgm:presLayoutVars/>
      </dgm:prSet>
      <dgm:spPr/>
    </dgm:pt>
    <dgm:pt modelId="{0362F4C1-C662-460E-A37C-9F2DEB1540FC}" type="pres">
      <dgm:prSet presAssocID="{8EFCF1CD-E993-419F-9434-DA5F0B04D126}" presName="sibTrans" presStyleCnt="0"/>
      <dgm:spPr/>
    </dgm:pt>
    <dgm:pt modelId="{BDA12DB8-E502-4DBE-9A64-5C4DF75B152F}" type="pres">
      <dgm:prSet presAssocID="{50CD8B9C-4C4B-4C46-97C4-7C5BEBD15FAC}" presName="compNode" presStyleCnt="0"/>
      <dgm:spPr/>
    </dgm:pt>
    <dgm:pt modelId="{7B941B8B-1FE1-4388-9E2C-6D137ED6CE4B}" type="pres">
      <dgm:prSet presAssocID="{50CD8B9C-4C4B-4C46-97C4-7C5BEBD15FAC}" presName="iconRect" presStyleLbl="node1" presStyleIdx="2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B82A2E5-3A49-4536-ADC4-2A8FBE352BD2}" type="pres">
      <dgm:prSet presAssocID="{50CD8B9C-4C4B-4C46-97C4-7C5BEBD15FAC}" presName="iconSpace" presStyleCnt="0"/>
      <dgm:spPr/>
    </dgm:pt>
    <dgm:pt modelId="{59CC6CA4-2A9C-43A9-B0D3-5D0B70DD4E1A}" type="pres">
      <dgm:prSet presAssocID="{50CD8B9C-4C4B-4C46-97C4-7C5BEBD15FAC}" presName="parTx" presStyleLbl="revTx" presStyleIdx="4" presStyleCnt="10" custLinFactNeighborX="1706" custLinFactNeighborY="6905">
        <dgm:presLayoutVars>
          <dgm:chMax val="0"/>
          <dgm:chPref val="0"/>
        </dgm:presLayoutVars>
      </dgm:prSet>
      <dgm:spPr/>
    </dgm:pt>
    <dgm:pt modelId="{03ADA22A-3C8D-41EC-8462-FAE68CEEC419}" type="pres">
      <dgm:prSet presAssocID="{50CD8B9C-4C4B-4C46-97C4-7C5BEBD15FAC}" presName="txSpace" presStyleCnt="0"/>
      <dgm:spPr/>
    </dgm:pt>
    <dgm:pt modelId="{7098B4FD-4681-4BE2-B1BD-B9676E49A105}" type="pres">
      <dgm:prSet presAssocID="{50CD8B9C-4C4B-4C46-97C4-7C5BEBD15FAC}" presName="desTx" presStyleLbl="revTx" presStyleIdx="5" presStyleCnt="10">
        <dgm:presLayoutVars/>
      </dgm:prSet>
      <dgm:spPr/>
    </dgm:pt>
    <dgm:pt modelId="{20941CC7-0097-4351-89BF-73E2D699E673}" type="pres">
      <dgm:prSet presAssocID="{F339B6E0-3D94-4B31-9D5C-318E03CC3B6A}" presName="sibTrans" presStyleCnt="0"/>
      <dgm:spPr/>
    </dgm:pt>
    <dgm:pt modelId="{C1EC6CE2-BD44-4034-8BC2-9460138758D9}" type="pres">
      <dgm:prSet presAssocID="{30E10808-2384-469D-9015-905F50C657A0}" presName="compNode" presStyleCnt="0"/>
      <dgm:spPr/>
    </dgm:pt>
    <dgm:pt modelId="{8F78AEBA-FA3C-45D8-B0D7-90764B505457}" type="pres">
      <dgm:prSet presAssocID="{30E10808-2384-469D-9015-905F50C657A0}" presName="iconRect" presStyleLbl="node1" presStyleIdx="3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22607B-960C-41AA-91CD-AFB839A0B94A}" type="pres">
      <dgm:prSet presAssocID="{30E10808-2384-469D-9015-905F50C657A0}" presName="iconSpace" presStyleCnt="0"/>
      <dgm:spPr/>
    </dgm:pt>
    <dgm:pt modelId="{29A86F63-3D95-496E-A6D1-FE2738103154}" type="pres">
      <dgm:prSet presAssocID="{30E10808-2384-469D-9015-905F50C657A0}" presName="parTx" presStyleLbl="revTx" presStyleIdx="6" presStyleCnt="10">
        <dgm:presLayoutVars>
          <dgm:chMax val="0"/>
          <dgm:chPref val="0"/>
        </dgm:presLayoutVars>
      </dgm:prSet>
      <dgm:spPr/>
    </dgm:pt>
    <dgm:pt modelId="{F165A4D7-DE41-4F0A-B781-F1EC5C935DCB}" type="pres">
      <dgm:prSet presAssocID="{30E10808-2384-469D-9015-905F50C657A0}" presName="txSpace" presStyleCnt="0"/>
      <dgm:spPr/>
    </dgm:pt>
    <dgm:pt modelId="{5E664972-75D1-4549-8FB7-B68ED69E663F}" type="pres">
      <dgm:prSet presAssocID="{30E10808-2384-469D-9015-905F50C657A0}" presName="desTx" presStyleLbl="revTx" presStyleIdx="7" presStyleCnt="10">
        <dgm:presLayoutVars/>
      </dgm:prSet>
      <dgm:spPr/>
    </dgm:pt>
    <dgm:pt modelId="{4526DD92-95C0-B843-B388-A134E07449CA}" type="pres">
      <dgm:prSet presAssocID="{0F53D116-AE15-4C40-9397-4B7F06E05764}" presName="sibTrans" presStyleCnt="0"/>
      <dgm:spPr/>
    </dgm:pt>
    <dgm:pt modelId="{B2F77FA2-D769-D644-A7EF-74B7F4B6E0F5}" type="pres">
      <dgm:prSet presAssocID="{141985B2-CF34-41FD-8AEC-A31EF8319C07}" presName="compNode" presStyleCnt="0"/>
      <dgm:spPr/>
    </dgm:pt>
    <dgm:pt modelId="{D80899F9-77A9-854D-A758-29C3E522024E}" type="pres">
      <dgm:prSet presAssocID="{141985B2-CF34-41FD-8AEC-A31EF8319C07}" presName="iconRect" presStyleLbl="node1" presStyleIdx="4" presStyleCnt="5"/>
      <dgm:spPr>
        <a:noFill/>
        <a:ln>
          <a:noFill/>
        </a:ln>
      </dgm:spPr>
    </dgm:pt>
    <dgm:pt modelId="{C8DEF0A7-B618-3949-B4DD-C8840A1FC31C}" type="pres">
      <dgm:prSet presAssocID="{141985B2-CF34-41FD-8AEC-A31EF8319C07}" presName="iconSpace" presStyleCnt="0"/>
      <dgm:spPr/>
    </dgm:pt>
    <dgm:pt modelId="{92A99712-6A78-AC4D-A56D-FD1BEDB92F39}" type="pres">
      <dgm:prSet presAssocID="{141985B2-CF34-41FD-8AEC-A31EF8319C07}" presName="parTx" presStyleLbl="revTx" presStyleIdx="8" presStyleCnt="10">
        <dgm:presLayoutVars>
          <dgm:chMax val="0"/>
          <dgm:chPref val="0"/>
        </dgm:presLayoutVars>
      </dgm:prSet>
      <dgm:spPr/>
    </dgm:pt>
    <dgm:pt modelId="{FC833276-2D89-8C42-9453-2388D1B66D97}" type="pres">
      <dgm:prSet presAssocID="{141985B2-CF34-41FD-8AEC-A31EF8319C07}" presName="txSpace" presStyleCnt="0"/>
      <dgm:spPr/>
    </dgm:pt>
    <dgm:pt modelId="{DC466486-5F18-E447-826D-95A942CB987C}" type="pres">
      <dgm:prSet presAssocID="{141985B2-CF34-41FD-8AEC-A31EF8319C07}" presName="desTx" presStyleLbl="revTx" presStyleIdx="9" presStyleCnt="10">
        <dgm:presLayoutVars/>
      </dgm:prSet>
      <dgm:spPr/>
    </dgm:pt>
  </dgm:ptLst>
  <dgm:cxnLst>
    <dgm:cxn modelId="{ECA89606-925C-5D42-9FDE-4DBC3F09D0AF}" type="presOf" srcId="{30E10808-2384-469D-9015-905F50C657A0}" destId="{29A86F63-3D95-496E-A6D1-FE2738103154}" srcOrd="0" destOrd="0" presId="urn:microsoft.com/office/officeart/2018/5/layout/CenteredIconLabelDescriptionList"/>
    <dgm:cxn modelId="{E686141E-F59F-4D2D-9B6A-FE442DA5E98A}" srcId="{B217D807-6543-474F-92CE-65AE8DBE855B}" destId="{C707C40B-98C3-4A66-8FF1-1456BE58219B}" srcOrd="1" destOrd="0" parTransId="{7236C14A-39EE-4909-869B-D4082CBEC2AF}" sibTransId="{8EFCF1CD-E993-419F-9434-DA5F0B04D126}"/>
    <dgm:cxn modelId="{64380428-592F-4790-987E-C6613A94C800}" srcId="{B217D807-6543-474F-92CE-65AE8DBE855B}" destId="{30E10808-2384-469D-9015-905F50C657A0}" srcOrd="3" destOrd="0" parTransId="{F363562C-FEEA-4050-9144-209C274AAAFD}" sibTransId="{0F53D116-AE15-4C40-9397-4B7F06E05764}"/>
    <dgm:cxn modelId="{DB3DA54D-18B6-D241-81E8-219C6D5533FD}" type="presOf" srcId="{50CD8B9C-4C4B-4C46-97C4-7C5BEBD15FAC}" destId="{59CC6CA4-2A9C-43A9-B0D3-5D0B70DD4E1A}" srcOrd="0" destOrd="0" presId="urn:microsoft.com/office/officeart/2018/5/layout/CenteredIconLabelDescriptionList"/>
    <dgm:cxn modelId="{3B24CD7C-F533-9E40-9F70-492BED641A06}" type="presOf" srcId="{20AB227F-8D30-41C5-9BC4-4E3FC8788AB3}" destId="{A351A15C-A75E-4616-902C-34BC17502C89}" srcOrd="0" destOrd="0" presId="urn:microsoft.com/office/officeart/2018/5/layout/CenteredIconLabelDescriptionList"/>
    <dgm:cxn modelId="{9546FF7C-FB59-45CD-84F2-77BC8ECCBBB0}" srcId="{B217D807-6543-474F-92CE-65AE8DBE855B}" destId="{20AB227F-8D30-41C5-9BC4-4E3FC8788AB3}" srcOrd="0" destOrd="0" parTransId="{CF3AD7A7-52BA-4D19-84EB-5D86A17E8BC3}" sibTransId="{72C5A066-7A59-4596-955A-017295FAFCF9}"/>
    <dgm:cxn modelId="{0511A882-6290-4EC8-B750-846123C23DC3}" srcId="{B217D807-6543-474F-92CE-65AE8DBE855B}" destId="{50CD8B9C-4C4B-4C46-97C4-7C5BEBD15FAC}" srcOrd="2" destOrd="0" parTransId="{87562563-D1BD-462F-A8D1-2499ED8311A2}" sibTransId="{F339B6E0-3D94-4B31-9D5C-318E03CC3B6A}"/>
    <dgm:cxn modelId="{48116EAA-A6D6-C044-94D9-F14CAF732812}" type="presOf" srcId="{C707C40B-98C3-4A66-8FF1-1456BE58219B}" destId="{DCE8C3B9-4167-4393-8D3A-3A45CC3E7A1D}" srcOrd="0" destOrd="0" presId="urn:microsoft.com/office/officeart/2018/5/layout/CenteredIconLabelDescriptionList"/>
    <dgm:cxn modelId="{4C3EB3BB-4E29-3B4D-A4B0-3982EC556375}" type="presOf" srcId="{141985B2-CF34-41FD-8AEC-A31EF8319C07}" destId="{92A99712-6A78-AC4D-A56D-FD1BEDB92F39}" srcOrd="0" destOrd="0" presId="urn:microsoft.com/office/officeart/2018/5/layout/CenteredIconLabelDescriptionList"/>
    <dgm:cxn modelId="{341753D7-DE97-4248-B37F-F998AA1D32DA}" type="presOf" srcId="{B217D807-6543-474F-92CE-65AE8DBE855B}" destId="{49774C32-F0F8-4AF7-987A-81C3A6A9A47C}" srcOrd="0" destOrd="0" presId="urn:microsoft.com/office/officeart/2018/5/layout/CenteredIconLabelDescriptionList"/>
    <dgm:cxn modelId="{FAD377F7-5546-4112-BE3B-9B85A99FA304}" srcId="{B217D807-6543-474F-92CE-65AE8DBE855B}" destId="{141985B2-CF34-41FD-8AEC-A31EF8319C07}" srcOrd="4" destOrd="0" parTransId="{26090395-E543-4EB7-8B3B-FDE54269A1BA}" sibTransId="{89BABECB-A0D3-4BD3-8FEC-D7DF147478D3}"/>
    <dgm:cxn modelId="{D4702553-414C-6E48-B860-591AACF0C344}" type="presParOf" srcId="{49774C32-F0F8-4AF7-987A-81C3A6A9A47C}" destId="{831BF82F-B3A3-4D1A-92A6-77A14C47294F}" srcOrd="0" destOrd="0" presId="urn:microsoft.com/office/officeart/2018/5/layout/CenteredIconLabelDescriptionList"/>
    <dgm:cxn modelId="{FB1DD51B-DADF-F540-AEB3-00749E0F6D4C}" type="presParOf" srcId="{831BF82F-B3A3-4D1A-92A6-77A14C47294F}" destId="{4C16FDC4-8927-4BFF-BFDA-57A5A3FF07D8}" srcOrd="0" destOrd="0" presId="urn:microsoft.com/office/officeart/2018/5/layout/CenteredIconLabelDescriptionList"/>
    <dgm:cxn modelId="{1562A425-60C2-0141-AFF6-C223FA7119D4}" type="presParOf" srcId="{831BF82F-B3A3-4D1A-92A6-77A14C47294F}" destId="{2E8F45B8-CFD9-43FE-9323-F80E3CFCDE6E}" srcOrd="1" destOrd="0" presId="urn:microsoft.com/office/officeart/2018/5/layout/CenteredIconLabelDescriptionList"/>
    <dgm:cxn modelId="{66B4EB0E-4E3F-1E4E-A234-88ADC38E941A}" type="presParOf" srcId="{831BF82F-B3A3-4D1A-92A6-77A14C47294F}" destId="{A351A15C-A75E-4616-902C-34BC17502C89}" srcOrd="2" destOrd="0" presId="urn:microsoft.com/office/officeart/2018/5/layout/CenteredIconLabelDescriptionList"/>
    <dgm:cxn modelId="{8EE7413D-C593-1146-82C1-E921B9CDDD3A}" type="presParOf" srcId="{831BF82F-B3A3-4D1A-92A6-77A14C47294F}" destId="{D3B86C3F-258F-49A2-A34F-1A6E6E258124}" srcOrd="3" destOrd="0" presId="urn:microsoft.com/office/officeart/2018/5/layout/CenteredIconLabelDescriptionList"/>
    <dgm:cxn modelId="{06BD348D-F9CF-344C-AC86-4A6B8D4ECE0B}" type="presParOf" srcId="{831BF82F-B3A3-4D1A-92A6-77A14C47294F}" destId="{BB2F33A8-2A3F-42CF-9405-175E5B79A5F9}" srcOrd="4" destOrd="0" presId="urn:microsoft.com/office/officeart/2018/5/layout/CenteredIconLabelDescriptionList"/>
    <dgm:cxn modelId="{55671859-05B8-3E41-9431-F4F58A8FD26D}" type="presParOf" srcId="{49774C32-F0F8-4AF7-987A-81C3A6A9A47C}" destId="{ED7B405E-992A-421F-8F32-76E9055B459D}" srcOrd="1" destOrd="0" presId="urn:microsoft.com/office/officeart/2018/5/layout/CenteredIconLabelDescriptionList"/>
    <dgm:cxn modelId="{F466C7E6-E9AA-3641-B1C3-34C5D1075D24}" type="presParOf" srcId="{49774C32-F0F8-4AF7-987A-81C3A6A9A47C}" destId="{AE93C350-EE8C-493B-BEDA-DF3CA80E0C4D}" srcOrd="2" destOrd="0" presId="urn:microsoft.com/office/officeart/2018/5/layout/CenteredIconLabelDescriptionList"/>
    <dgm:cxn modelId="{7DDBFC60-1195-E648-A4F7-7C15B921C4FE}" type="presParOf" srcId="{AE93C350-EE8C-493B-BEDA-DF3CA80E0C4D}" destId="{F3ABBDE1-AB17-4F3D-AE97-77A9E1CAEDA8}" srcOrd="0" destOrd="0" presId="urn:microsoft.com/office/officeart/2018/5/layout/CenteredIconLabelDescriptionList"/>
    <dgm:cxn modelId="{A29F5863-1834-4A47-BC4D-E51167405334}" type="presParOf" srcId="{AE93C350-EE8C-493B-BEDA-DF3CA80E0C4D}" destId="{A7AD2F38-C788-4230-824B-5B07CB8E4290}" srcOrd="1" destOrd="0" presId="urn:microsoft.com/office/officeart/2018/5/layout/CenteredIconLabelDescriptionList"/>
    <dgm:cxn modelId="{318A6B42-8853-A54A-9EA9-E5F1A9967B1B}" type="presParOf" srcId="{AE93C350-EE8C-493B-BEDA-DF3CA80E0C4D}" destId="{DCE8C3B9-4167-4393-8D3A-3A45CC3E7A1D}" srcOrd="2" destOrd="0" presId="urn:microsoft.com/office/officeart/2018/5/layout/CenteredIconLabelDescriptionList"/>
    <dgm:cxn modelId="{96110A15-86E9-1545-913E-FDE523B82AA7}" type="presParOf" srcId="{AE93C350-EE8C-493B-BEDA-DF3CA80E0C4D}" destId="{BCE4FD30-55F3-4F23-A4EA-532788212F5C}" srcOrd="3" destOrd="0" presId="urn:microsoft.com/office/officeart/2018/5/layout/CenteredIconLabelDescriptionList"/>
    <dgm:cxn modelId="{9A0E5F36-4A6C-744C-9F39-2AF83AB563BA}" type="presParOf" srcId="{AE93C350-EE8C-493B-BEDA-DF3CA80E0C4D}" destId="{85E44CCF-716D-407E-B801-AA62E8131422}" srcOrd="4" destOrd="0" presId="urn:microsoft.com/office/officeart/2018/5/layout/CenteredIconLabelDescriptionList"/>
    <dgm:cxn modelId="{7ECE8BF7-0073-5942-8398-575010B00D41}" type="presParOf" srcId="{49774C32-F0F8-4AF7-987A-81C3A6A9A47C}" destId="{0362F4C1-C662-460E-A37C-9F2DEB1540FC}" srcOrd="3" destOrd="0" presId="urn:microsoft.com/office/officeart/2018/5/layout/CenteredIconLabelDescriptionList"/>
    <dgm:cxn modelId="{E198018E-F6E0-7D4C-B193-01184CC661DB}" type="presParOf" srcId="{49774C32-F0F8-4AF7-987A-81C3A6A9A47C}" destId="{BDA12DB8-E502-4DBE-9A64-5C4DF75B152F}" srcOrd="4" destOrd="0" presId="urn:microsoft.com/office/officeart/2018/5/layout/CenteredIconLabelDescriptionList"/>
    <dgm:cxn modelId="{05AA315D-38D0-FE45-9E16-B9C5113FC6DA}" type="presParOf" srcId="{BDA12DB8-E502-4DBE-9A64-5C4DF75B152F}" destId="{7B941B8B-1FE1-4388-9E2C-6D137ED6CE4B}" srcOrd="0" destOrd="0" presId="urn:microsoft.com/office/officeart/2018/5/layout/CenteredIconLabelDescriptionList"/>
    <dgm:cxn modelId="{718835AC-07A9-054C-A04E-29E0E9E8CA48}" type="presParOf" srcId="{BDA12DB8-E502-4DBE-9A64-5C4DF75B152F}" destId="{0B82A2E5-3A49-4536-ADC4-2A8FBE352BD2}" srcOrd="1" destOrd="0" presId="urn:microsoft.com/office/officeart/2018/5/layout/CenteredIconLabelDescriptionList"/>
    <dgm:cxn modelId="{5756C1CE-485C-0D44-B363-61CC193913D9}" type="presParOf" srcId="{BDA12DB8-E502-4DBE-9A64-5C4DF75B152F}" destId="{59CC6CA4-2A9C-43A9-B0D3-5D0B70DD4E1A}" srcOrd="2" destOrd="0" presId="urn:microsoft.com/office/officeart/2018/5/layout/CenteredIconLabelDescriptionList"/>
    <dgm:cxn modelId="{5E7DBBFF-7212-BB41-85AF-528B78E2E6F3}" type="presParOf" srcId="{BDA12DB8-E502-4DBE-9A64-5C4DF75B152F}" destId="{03ADA22A-3C8D-41EC-8462-FAE68CEEC419}" srcOrd="3" destOrd="0" presId="urn:microsoft.com/office/officeart/2018/5/layout/CenteredIconLabelDescriptionList"/>
    <dgm:cxn modelId="{F72552F0-B5B8-B040-A4CE-2ACD20F6360E}" type="presParOf" srcId="{BDA12DB8-E502-4DBE-9A64-5C4DF75B152F}" destId="{7098B4FD-4681-4BE2-B1BD-B9676E49A105}" srcOrd="4" destOrd="0" presId="urn:microsoft.com/office/officeart/2018/5/layout/CenteredIconLabelDescriptionList"/>
    <dgm:cxn modelId="{98B1D4CE-5E2B-0141-878D-8D5DBC43FD48}" type="presParOf" srcId="{49774C32-F0F8-4AF7-987A-81C3A6A9A47C}" destId="{20941CC7-0097-4351-89BF-73E2D699E673}" srcOrd="5" destOrd="0" presId="urn:microsoft.com/office/officeart/2018/5/layout/CenteredIconLabelDescriptionList"/>
    <dgm:cxn modelId="{2C61732B-D2B1-CF43-BF8A-3019EB434F07}" type="presParOf" srcId="{49774C32-F0F8-4AF7-987A-81C3A6A9A47C}" destId="{C1EC6CE2-BD44-4034-8BC2-9460138758D9}" srcOrd="6" destOrd="0" presId="urn:microsoft.com/office/officeart/2018/5/layout/CenteredIconLabelDescriptionList"/>
    <dgm:cxn modelId="{42F3560C-7004-D54F-9A6C-B98C2AAAC81B}" type="presParOf" srcId="{C1EC6CE2-BD44-4034-8BC2-9460138758D9}" destId="{8F78AEBA-FA3C-45D8-B0D7-90764B505457}" srcOrd="0" destOrd="0" presId="urn:microsoft.com/office/officeart/2018/5/layout/CenteredIconLabelDescriptionList"/>
    <dgm:cxn modelId="{A9936E9E-07C8-1440-B89E-47C2D61BB750}" type="presParOf" srcId="{C1EC6CE2-BD44-4034-8BC2-9460138758D9}" destId="{9522607B-960C-41AA-91CD-AFB839A0B94A}" srcOrd="1" destOrd="0" presId="urn:microsoft.com/office/officeart/2018/5/layout/CenteredIconLabelDescriptionList"/>
    <dgm:cxn modelId="{1EAA94B6-D26D-804E-83F0-7688C5664181}" type="presParOf" srcId="{C1EC6CE2-BD44-4034-8BC2-9460138758D9}" destId="{29A86F63-3D95-496E-A6D1-FE2738103154}" srcOrd="2" destOrd="0" presId="urn:microsoft.com/office/officeart/2018/5/layout/CenteredIconLabelDescriptionList"/>
    <dgm:cxn modelId="{96BE7F4B-AB67-834B-86D3-074CE799157F}" type="presParOf" srcId="{C1EC6CE2-BD44-4034-8BC2-9460138758D9}" destId="{F165A4D7-DE41-4F0A-B781-F1EC5C935DCB}" srcOrd="3" destOrd="0" presId="urn:microsoft.com/office/officeart/2018/5/layout/CenteredIconLabelDescriptionList"/>
    <dgm:cxn modelId="{DCC61C11-E159-3E44-BD7E-21EB12CA8C90}" type="presParOf" srcId="{C1EC6CE2-BD44-4034-8BC2-9460138758D9}" destId="{5E664972-75D1-4549-8FB7-B68ED69E663F}" srcOrd="4" destOrd="0" presId="urn:microsoft.com/office/officeart/2018/5/layout/CenteredIconLabelDescriptionList"/>
    <dgm:cxn modelId="{CF220842-7245-2847-A798-A67DD6689055}" type="presParOf" srcId="{49774C32-F0F8-4AF7-987A-81C3A6A9A47C}" destId="{4526DD92-95C0-B843-B388-A134E07449CA}" srcOrd="7" destOrd="0" presId="urn:microsoft.com/office/officeart/2018/5/layout/CenteredIconLabelDescriptionList"/>
    <dgm:cxn modelId="{36A3B76E-DBF1-D049-A520-3D89F814EEA2}" type="presParOf" srcId="{49774C32-F0F8-4AF7-987A-81C3A6A9A47C}" destId="{B2F77FA2-D769-D644-A7EF-74B7F4B6E0F5}" srcOrd="8" destOrd="0" presId="urn:microsoft.com/office/officeart/2018/5/layout/CenteredIconLabelDescriptionList"/>
    <dgm:cxn modelId="{74D2BA05-282D-4444-ABF5-47299768A33B}" type="presParOf" srcId="{B2F77FA2-D769-D644-A7EF-74B7F4B6E0F5}" destId="{D80899F9-77A9-854D-A758-29C3E522024E}" srcOrd="0" destOrd="0" presId="urn:microsoft.com/office/officeart/2018/5/layout/CenteredIconLabelDescriptionList"/>
    <dgm:cxn modelId="{D2ED01F6-3861-6043-801E-146A93F9E641}" type="presParOf" srcId="{B2F77FA2-D769-D644-A7EF-74B7F4B6E0F5}" destId="{C8DEF0A7-B618-3949-B4DD-C8840A1FC31C}" srcOrd="1" destOrd="0" presId="urn:microsoft.com/office/officeart/2018/5/layout/CenteredIconLabelDescriptionList"/>
    <dgm:cxn modelId="{88272C35-1921-6943-8062-25FFFB117BA1}" type="presParOf" srcId="{B2F77FA2-D769-D644-A7EF-74B7F4B6E0F5}" destId="{92A99712-6A78-AC4D-A56D-FD1BEDB92F39}" srcOrd="2" destOrd="0" presId="urn:microsoft.com/office/officeart/2018/5/layout/CenteredIconLabelDescriptionList"/>
    <dgm:cxn modelId="{BD9E4BAC-4390-6B49-B6A6-8A1686F94620}" type="presParOf" srcId="{B2F77FA2-D769-D644-A7EF-74B7F4B6E0F5}" destId="{FC833276-2D89-8C42-9453-2388D1B66D97}" srcOrd="3" destOrd="0" presId="urn:microsoft.com/office/officeart/2018/5/layout/CenteredIconLabelDescriptionList"/>
    <dgm:cxn modelId="{34E79106-D301-F547-8730-67A1DBF1763F}" type="presParOf" srcId="{B2F77FA2-D769-D644-A7EF-74B7F4B6E0F5}" destId="{DC466486-5F18-E447-826D-95A942CB987C}" srcOrd="4" destOrd="0" presId="urn:microsoft.com/office/officeart/2018/5/layout/Centered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6FDC4-8927-4BFF-BFDA-57A5A3FF07D8}">
      <dsp:nvSpPr>
        <dsp:cNvPr id="0" name=""/>
        <dsp:cNvSpPr/>
      </dsp:nvSpPr>
      <dsp:spPr>
        <a:xfrm>
          <a:off x="670464" y="0"/>
          <a:ext cx="709576" cy="6995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1A15C-A75E-4616-902C-34BC17502C89}">
      <dsp:nvSpPr>
        <dsp:cNvPr id="0" name=""/>
        <dsp:cNvSpPr/>
      </dsp:nvSpPr>
      <dsp:spPr>
        <a:xfrm>
          <a:off x="11571" y="845668"/>
          <a:ext cx="2027362" cy="251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solidFill>
                <a:schemeClr val="bg1"/>
              </a:solidFill>
            </a:rPr>
            <a:t>Check our website for detailed information on the offered IP Cores.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hlinkClick xmlns:r="http://schemas.openxmlformats.org/officeDocument/2006/relationships" r:id="rId3"/>
            </a:rPr>
            <a:t>http://www.esa.int/Our_Activities/Space_Engineering_Technology/Microelectronics/ESA_HDL_IP_Cores_Portfolio_Overview</a:t>
          </a:r>
          <a:endParaRPr lang="en-US" sz="1400" kern="1200">
            <a:solidFill>
              <a:schemeClr val="bg1"/>
            </a:solidFill>
          </a:endParaRPr>
        </a:p>
      </dsp:txBody>
      <dsp:txXfrm>
        <a:off x="11571" y="845668"/>
        <a:ext cx="2027362" cy="2511024"/>
      </dsp:txXfrm>
    </dsp:sp>
    <dsp:sp modelId="{BB2F33A8-2A3F-42CF-9405-175E5B79A5F9}">
      <dsp:nvSpPr>
        <dsp:cNvPr id="0" name=""/>
        <dsp:cNvSpPr/>
      </dsp:nvSpPr>
      <dsp:spPr>
        <a:xfrm>
          <a:off x="11571" y="3424665"/>
          <a:ext cx="2027362" cy="2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BBDE1-AB17-4F3D-AE97-77A9E1CAEDA8}">
      <dsp:nvSpPr>
        <dsp:cNvPr id="0" name=""/>
        <dsp:cNvSpPr/>
      </dsp:nvSpPr>
      <dsp:spPr>
        <a:xfrm>
          <a:off x="3052615" y="0"/>
          <a:ext cx="709576" cy="69952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8C3B9-4167-4393-8D3A-3A45CC3E7A1D}">
      <dsp:nvSpPr>
        <dsp:cNvPr id="0" name=""/>
        <dsp:cNvSpPr/>
      </dsp:nvSpPr>
      <dsp:spPr>
        <a:xfrm>
          <a:off x="2393722" y="845668"/>
          <a:ext cx="2027362" cy="251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solidFill>
                <a:schemeClr val="bg1"/>
              </a:solidFill>
            </a:rPr>
            <a:t>Once the desired IP Cores are identified, fill the online request form: </a:t>
          </a:r>
          <a:r>
            <a:rPr lang="en-US" sz="1400" kern="1200">
              <a:hlinkClick xmlns:r="http://schemas.openxmlformats.org/officeDocument/2006/relationships" r:id="rId6"/>
            </a:rPr>
            <a:t>http://ipcores.estec.esa.int/</a:t>
          </a:r>
          <a:endParaRPr lang="en-US" sz="1400" kern="1200">
            <a:solidFill>
              <a:schemeClr val="bg1"/>
            </a:solidFill>
          </a:endParaRPr>
        </a:p>
      </dsp:txBody>
      <dsp:txXfrm>
        <a:off x="2393722" y="845668"/>
        <a:ext cx="2027362" cy="2511024"/>
      </dsp:txXfrm>
    </dsp:sp>
    <dsp:sp modelId="{85E44CCF-716D-407E-B801-AA62E8131422}">
      <dsp:nvSpPr>
        <dsp:cNvPr id="0" name=""/>
        <dsp:cNvSpPr/>
      </dsp:nvSpPr>
      <dsp:spPr>
        <a:xfrm>
          <a:off x="2393722" y="3424665"/>
          <a:ext cx="2027362" cy="2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41B8B-1FE1-4388-9E2C-6D137ED6CE4B}">
      <dsp:nvSpPr>
        <dsp:cNvPr id="0" name=""/>
        <dsp:cNvSpPr/>
      </dsp:nvSpPr>
      <dsp:spPr>
        <a:xfrm>
          <a:off x="5434766" y="0"/>
          <a:ext cx="709576" cy="6995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C6CA4-2A9C-43A9-B0D3-5D0B70DD4E1A}">
      <dsp:nvSpPr>
        <dsp:cNvPr id="0" name=""/>
        <dsp:cNvSpPr/>
      </dsp:nvSpPr>
      <dsp:spPr>
        <a:xfrm>
          <a:off x="4810460" y="939731"/>
          <a:ext cx="2027362" cy="251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solidFill>
                <a:schemeClr val="bg1"/>
              </a:solidFill>
            </a:rPr>
            <a:t>The License Agreement is then prepared, signed internally by ESA and sent by e-mail to the licensee. An example of the License Agreement can be found here: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hlinkClick xmlns:r="http://schemas.openxmlformats.org/officeDocument/2006/relationships" r:id="rId9"/>
            </a:rPr>
            <a:t>http://www.esa.int/Our_Activities/Space_Engineering_Technology/Microelectronics/Licensing</a:t>
          </a:r>
          <a:r>
            <a:rPr lang="en-US" sz="1400" kern="1200">
              <a:solidFill>
                <a:schemeClr val="bg1"/>
              </a:solidFill>
            </a:rPr>
            <a:t> </a:t>
          </a:r>
        </a:p>
      </dsp:txBody>
      <dsp:txXfrm>
        <a:off x="4810460" y="939731"/>
        <a:ext cx="2027362" cy="2511024"/>
      </dsp:txXfrm>
    </dsp:sp>
    <dsp:sp modelId="{7098B4FD-4681-4BE2-B1BD-B9676E49A105}">
      <dsp:nvSpPr>
        <dsp:cNvPr id="0" name=""/>
        <dsp:cNvSpPr/>
      </dsp:nvSpPr>
      <dsp:spPr>
        <a:xfrm>
          <a:off x="4775873" y="3424665"/>
          <a:ext cx="2027362" cy="2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8AEBA-FA3C-45D8-B0D7-90764B505457}">
      <dsp:nvSpPr>
        <dsp:cNvPr id="0" name=""/>
        <dsp:cNvSpPr/>
      </dsp:nvSpPr>
      <dsp:spPr>
        <a:xfrm>
          <a:off x="7816917" y="0"/>
          <a:ext cx="709576" cy="69952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86F63-3D95-496E-A6D1-FE2738103154}">
      <dsp:nvSpPr>
        <dsp:cNvPr id="0" name=""/>
        <dsp:cNvSpPr/>
      </dsp:nvSpPr>
      <dsp:spPr>
        <a:xfrm>
          <a:off x="7158024" y="845668"/>
          <a:ext cx="2027362" cy="251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solidFill>
                <a:schemeClr val="bg1"/>
              </a:solidFill>
            </a:rPr>
            <a:t>The licensee signs the License Agreement and sends it back to ESA. </a:t>
          </a:r>
        </a:p>
      </dsp:txBody>
      <dsp:txXfrm>
        <a:off x="7158024" y="845668"/>
        <a:ext cx="2027362" cy="2511024"/>
      </dsp:txXfrm>
    </dsp:sp>
    <dsp:sp modelId="{5E664972-75D1-4549-8FB7-B68ED69E663F}">
      <dsp:nvSpPr>
        <dsp:cNvPr id="0" name=""/>
        <dsp:cNvSpPr/>
      </dsp:nvSpPr>
      <dsp:spPr>
        <a:xfrm>
          <a:off x="7158024" y="3424665"/>
          <a:ext cx="2027362" cy="2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899F9-77A9-854D-A758-29C3E522024E}">
      <dsp:nvSpPr>
        <dsp:cNvPr id="0" name=""/>
        <dsp:cNvSpPr/>
      </dsp:nvSpPr>
      <dsp:spPr>
        <a:xfrm>
          <a:off x="10199068" y="0"/>
          <a:ext cx="709576" cy="6995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99712-6A78-AC4D-A56D-FD1BEDB92F39}">
      <dsp:nvSpPr>
        <dsp:cNvPr id="0" name=""/>
        <dsp:cNvSpPr/>
      </dsp:nvSpPr>
      <dsp:spPr>
        <a:xfrm>
          <a:off x="9540175" y="845668"/>
          <a:ext cx="2027362" cy="251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solidFill>
                <a:schemeClr val="bg1"/>
              </a:solidFill>
            </a:rPr>
            <a:t>Once the signed agreement is received, the IP Core is sent to the licensee. </a:t>
          </a:r>
        </a:p>
      </dsp:txBody>
      <dsp:txXfrm>
        <a:off x="9540175" y="845668"/>
        <a:ext cx="2027362" cy="2511024"/>
      </dsp:txXfrm>
    </dsp:sp>
    <dsp:sp modelId="{DC466486-5F18-E447-826D-95A942CB987C}">
      <dsp:nvSpPr>
        <dsp:cNvPr id="0" name=""/>
        <dsp:cNvSpPr/>
      </dsp:nvSpPr>
      <dsp:spPr>
        <a:xfrm>
          <a:off x="9540175" y="3424665"/>
          <a:ext cx="2027362" cy="2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7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4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2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-</a:t>
            </a:r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Develop a JESD204B/C IP Core targeting NG-Ultra from </a:t>
            </a:r>
            <a:r>
              <a:rPr lang="en-GB" sz="1800" b="0" i="0" u="none" strike="noStrike" baseline="0" err="1">
                <a:solidFill>
                  <a:schemeClr val="bg1"/>
                </a:solidFill>
                <a:latin typeface="NotesEsa" panose="02000506030000020004" pitchFamily="2" charset="0"/>
              </a:rPr>
              <a:t>NanoXplore</a:t>
            </a:r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-Coding schemes for optical links following CSSDS standard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-Continuation of </a:t>
            </a:r>
            <a:r>
              <a:rPr lang="en-GB" sz="1800" b="0" i="0" u="none" strike="noStrike" baseline="0" err="1">
                <a:solidFill>
                  <a:schemeClr val="bg1"/>
                </a:solidFill>
                <a:latin typeface="NotesEsa" panose="02000506030000020004" pitchFamily="2" charset="0"/>
              </a:rPr>
              <a:t>ShyLoc</a:t>
            </a:r>
            <a:endParaRPr lang="en-GB" sz="1800" b="0" i="0" u="none" strike="noStrike" baseline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/>
              <a:t>-</a:t>
            </a:r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To consolidate video requirements for ESA missions, to perform a performance vs. complexity analysis + development + V&amp;V</a:t>
            </a:r>
          </a:p>
          <a:p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-Enhancement of </a:t>
            </a:r>
            <a:r>
              <a:rPr lang="en-GB" sz="1800" b="0" i="0" u="none" strike="noStrike" baseline="0" err="1">
                <a:solidFill>
                  <a:schemeClr val="bg1"/>
                </a:solidFill>
                <a:latin typeface="NotesEsa" panose="02000506030000020004" pitchFamily="2" charset="0"/>
              </a:rPr>
              <a:t>nextpnr</a:t>
            </a:r>
            <a:endParaRPr lang="en-GB" sz="1800" b="0" i="0" u="none" strike="noStrike" baseline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-Formal </a:t>
            </a:r>
            <a:r>
              <a:rPr lang="en-GB" sz="1800" b="0" i="0" u="none" strike="noStrike" baseline="0" err="1">
                <a:solidFill>
                  <a:schemeClr val="bg1"/>
                </a:solidFill>
                <a:latin typeface="NotesEsa" panose="02000506030000020004" pitchFamily="2" charset="0"/>
              </a:rPr>
              <a:t>Verif</a:t>
            </a:r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 Methodology</a:t>
            </a:r>
          </a:p>
          <a:p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-UVVM</a:t>
            </a:r>
          </a:p>
          <a:p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-AI soft cores architecture??</a:t>
            </a:r>
          </a:p>
          <a:p>
            <a:r>
              <a:rPr lang="en-GB" sz="1800" b="0" i="0" u="none" strike="noStrike" baseline="0">
                <a:solidFill>
                  <a:schemeClr val="bg1"/>
                </a:solidFill>
                <a:latin typeface="NotesEsa" panose="02000506030000020004" pitchFamily="2" charset="0"/>
              </a:rPr>
              <a:t>-Mitigation techniques for KU060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/>
              <a:t>x4 AMD </a:t>
            </a:r>
            <a:r>
              <a:rPr lang="en-GB" err="1"/>
              <a:t>Alveo</a:t>
            </a:r>
            <a:r>
              <a:rPr lang="en-GB"/>
              <a:t> boards planned</a:t>
            </a:r>
          </a:p>
          <a:p>
            <a:pPr marL="285750" indent="-285750">
              <a:buFontTx/>
              <a:buChar char="-"/>
            </a:pPr>
            <a:r>
              <a:rPr lang="en-GB"/>
              <a:t>can simulate up to 5 million equivalent gates</a:t>
            </a:r>
          </a:p>
          <a:p>
            <a:pPr marL="285750" indent="-2857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5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85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600" y="3351588"/>
            <a:ext cx="11844000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EFFFF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872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3DFCA419-798B-4A85-9CB9-0CC110EDC3C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8" y="6458298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F9C73A-7B63-46A0-AF65-FB008D7B243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1D34A1-A85F-4AB9-A14F-720A9143490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E95074FC-90B8-4B56-BD4B-F0811B2E09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E1F460-950B-425E-B5D1-80B3597D930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8B9D84-E353-4864-96E7-23BBF52A7D38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E94D7-200B-499D-8560-F14FD5A2D41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283FBC-1301-40DC-A42B-EBA4F27E6D3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45158A-2A8D-437F-903C-C03187D0BC7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25337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224000" cy="6876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7998"/>
            <a:ext cx="12225600" cy="6893996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982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600" y="3351588"/>
            <a:ext cx="118080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72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9ED2187-7931-40B7-9BC1-1A6AE8B73A3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>
            <a:extLst>
              <a:ext uri="{FF2B5EF4-FFF2-40B4-BE49-F238E27FC236}">
                <a16:creationId xmlns:a16="http://schemas.microsoft.com/office/drawing/2014/main" id="{27D117D3-3E70-4E67-AADE-F4BE2C9CBADB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0" y="646291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E8473C0F-96FF-442B-AD1A-D164754D0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69177D-0A1A-473D-A441-30308DA5D34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A1C08A2A-43B0-4D03-AF1E-0D004DAB9E1F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" y="64575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070BDC-06FB-4960-A8DE-239278850BE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40A77-6BB0-440C-B4B4-E095D11A8E6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685DA0-8643-4F78-942D-E0F5AC953F3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5C1A6-E95B-4684-B90E-1AB073216CB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F47824-5F4C-42F6-B2CB-5C8D93933C8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298AB-B73B-4BCE-AD0B-615D07924CA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AA659B-2889-412E-B001-118542FA805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C9EA0-FA2B-4636-BCE8-61BB80EF578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075600-BA77-42EA-BD8B-FEC39689263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37CAC-2596-4110-B647-8349D245EFE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32E14-FE8F-48C1-9574-E90E820F005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5A0856-D4D7-48CA-BEB5-F03C57058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F7FC02-E96C-496F-8FE0-B826EAA32C9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1290CC-4BA6-42BC-A7F8-883A979F93E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1754D-8A8B-4A11-BDAF-DD4DE65012F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F9685A-3C9D-46AF-96E3-144FC01E8D9B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693492" y="0"/>
            <a:ext cx="129382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F7EBEFD-575C-41B1-A67E-5CFB4555D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07C0CE-868D-441F-9172-855E6BBC993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9BD8BD-E627-4DB4-995D-EF9C10CE7A3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A082AF12-8B0D-46A0-A0F7-B4CDDC2964B6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" y="6455482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1914C-858A-4B0F-850A-1FE5BA427F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A5977A4-BB16-49BB-AB1A-4481F0EDC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D0BD0C-90FA-4A65-A211-20F51E26211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218FD4-D33E-4CCA-83D9-138CB8B5B44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D090B4E4-9F3E-4CA2-B242-40F8E5033645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6" y="64563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A3B2CC-22C7-4C59-85A3-CCCBA769164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9158341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C25CBC-BE3D-46D1-BD43-1C74BF3C27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38956742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3576-B81F-4D84-AFEF-710D604A14C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44DB30-7F29-4F51-82E6-3F45F638C91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C175A7-9FD4-4A17-AB83-163F19D77D5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FAAE4D0-8000-49FB-BBA1-5FEEBEED9E96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8" y="6456358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just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41CA98-6277-436B-BBF2-FB20C44A8434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46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0C5015-6083-49C3-BE86-2DA42357DF9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AFEF84A-97F2-4A57-817D-F056C6F92852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" y="645287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9D5396F-AB17-46DD-BF61-FB3F73DE4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761AADA-AC2C-47AD-A8CE-42FB2303BF88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" y="6456814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ana.santos[at]esa.int?subject=[Panorama%20des%20Libraires%20d'IP%20pour%20le%20design%20en%20microelectronique]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berto.urbon@ext.esa.int?subject=[Panorama%20des%20Libraires%20d'IP%20pour%20le%20design%20en%20microelectronique]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26" Type="http://schemas.openxmlformats.org/officeDocument/2006/relationships/image" Target="../media/image56.png"/><Relationship Id="rId3" Type="http://schemas.openxmlformats.org/officeDocument/2006/relationships/image" Target="../media/image33.svg"/><Relationship Id="rId21" Type="http://schemas.openxmlformats.org/officeDocument/2006/relationships/image" Target="../media/image51.pn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svg"/><Relationship Id="rId2" Type="http://schemas.openxmlformats.org/officeDocument/2006/relationships/image" Target="../media/image32.png"/><Relationship Id="rId16" Type="http://schemas.openxmlformats.org/officeDocument/2006/relationships/image" Target="../media/image46.svg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5" Type="http://schemas.openxmlformats.org/officeDocument/2006/relationships/image" Target="../media/image35.svg"/><Relationship Id="rId15" Type="http://schemas.openxmlformats.org/officeDocument/2006/relationships/image" Target="../media/image45.png"/><Relationship Id="rId23" Type="http://schemas.openxmlformats.org/officeDocument/2006/relationships/image" Target="../media/image53.svg"/><Relationship Id="rId28" Type="http://schemas.openxmlformats.org/officeDocument/2006/relationships/image" Target="../media/image58.sv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Relationship Id="rId27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3" Type="http://schemas.openxmlformats.org/officeDocument/2006/relationships/hyperlink" Target="https://www.esa.int/Enabling_Support/Space_Engineering_Technology/Microelectronics/Microelectronics_Development_Methodology" TargetMode="External"/><Relationship Id="rId7" Type="http://schemas.openxmlformats.org/officeDocument/2006/relationships/image" Target="../media/image67.emf"/><Relationship Id="rId12" Type="http://schemas.openxmlformats.org/officeDocument/2006/relationships/image" Target="../media/image72.emf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71.png"/><Relationship Id="rId5" Type="http://schemas.openxmlformats.org/officeDocument/2006/relationships/image" Target="../media/image66.emf"/><Relationship Id="rId15" Type="http://schemas.openxmlformats.org/officeDocument/2006/relationships/image" Target="../media/image75.emf"/><Relationship Id="rId10" Type="http://schemas.openxmlformats.org/officeDocument/2006/relationships/image" Target="../media/image70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Relationship Id="rId14" Type="http://schemas.openxmlformats.org/officeDocument/2006/relationships/image" Target="../media/image7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stel.estec.esa.int/tecedm/ipcores/ESA_IP_Core_tech_guid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a.int/Our_Activities/Space_Engineering_Technology/Microelectronics/ESA_HDL_IP_Cores_Portfolio_Over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0" y="3412824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882030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FPGA activities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Lucana Santos Falcón</a:t>
            </a: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Alberto Urb</a:t>
            </a:r>
            <a:r>
              <a:rPr lang="es-E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ó</a:t>
            </a: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 Aguado</a:t>
            </a:r>
            <a:endParaRPr lang="en-GB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TEC-EDM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25/03/2025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A066B7BE-AAC5-01D7-C78F-109AC4F9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470" y="4335261"/>
            <a:ext cx="6256131" cy="3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1400">
                <a:solidFill>
                  <a:schemeClr val="bg1"/>
                </a:solidFill>
              </a:rPr>
              <a:t>To be presented at </a:t>
            </a:r>
            <a:r>
              <a:rPr lang="fr-FR" sz="1400" i="1">
                <a:solidFill>
                  <a:schemeClr val="bg1"/>
                </a:solidFill>
              </a:rPr>
              <a:t>SEFUW’25</a:t>
            </a:r>
            <a:r>
              <a:rPr lang="en-GB" sz="1400">
                <a:solidFill>
                  <a:schemeClr val="bg1"/>
                </a:solidFill>
              </a:rPr>
              <a:t>, ESA/ESTEC</a:t>
            </a:r>
            <a:endParaRPr lang="fr-FR" sz="14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E25C-CA9A-99B7-EE2E-BDCCFDB3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Developing IP Cores for ESA catalogue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1102-BD45-E4FF-F529-8E89A2F61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371266" cy="5328000"/>
          </a:xfrm>
        </p:spPr>
        <p:txBody>
          <a:bodyPr/>
          <a:lstStyle/>
          <a:p>
            <a:pPr marL="1067076" lvl="1" indent="-285750">
              <a:buFont typeface="Arial" panose="020B0604020202020204" pitchFamily="34" charset="0"/>
              <a:buChar char="•"/>
            </a:pPr>
            <a:endParaRPr lang="en-NL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NL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NL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NL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EE2318-9EDF-1FCF-BC5F-D1076B7E8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03905"/>
              </p:ext>
            </p:extLst>
          </p:nvPr>
        </p:nvGraphicFramePr>
        <p:xfrm>
          <a:off x="417581" y="985982"/>
          <a:ext cx="5178149" cy="51198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8149">
                  <a:extLst>
                    <a:ext uri="{9D8B030D-6E8A-4147-A177-3AD203B41FA5}">
                      <a16:colId xmlns:a16="http://schemas.microsoft.com/office/drawing/2014/main" val="60937496"/>
                    </a:ext>
                  </a:extLst>
                </a:gridCol>
              </a:tblGrid>
              <a:tr h="577597">
                <a:tc>
                  <a:txBody>
                    <a:bodyPr/>
                    <a:lstStyle/>
                    <a:p>
                      <a:pPr algn="ctr"/>
                      <a:r>
                        <a:rPr lang="en-NL" sz="2000">
                          <a:latin typeface="NotesEsa" panose="02000506030000020004" pitchFamily="2" charset="77"/>
                        </a:rPr>
                        <a:t>ESA IP Cores for developers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946610"/>
                  </a:ext>
                </a:extLst>
              </a:tr>
              <a:tr h="454225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NL" sz="1800" b="1">
                          <a:latin typeface="NotesEsa" panose="02000506030000020004" pitchFamily="2" charset="77"/>
                        </a:rPr>
                        <a:t>Is it interesting? </a:t>
                      </a:r>
                      <a:r>
                        <a:rPr lang="en-NL" sz="1800">
                          <a:latin typeface="NotesEsa" panose="02000506030000020004" pitchFamily="2" charset="77"/>
                        </a:rPr>
                        <a:t>ESA will offer the IP for a very low handling fee, possibly attracting users to license from ESA rather than from the supplier when the two options exist.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NL" sz="1800" b="1">
                          <a:latin typeface="NotesEsa" panose="02000506030000020004" pitchFamily="2" charset="77"/>
                        </a:rPr>
                        <a:t>But there are still many advantages:</a:t>
                      </a:r>
                    </a:p>
                    <a:p>
                      <a:pPr marL="625475" lvl="1" indent="-2809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NL" sz="1800">
                          <a:latin typeface="NotesEsa" panose="02000506030000020004" pitchFamily="2" charset="77"/>
                        </a:rPr>
                        <a:t>ESA pays for the development </a:t>
                      </a:r>
                      <a:r>
                        <a:rPr lang="en-NL" sz="1800">
                          <a:latin typeface="NotesEsa" panose="02000506030000020004" pitchFamily="2" charset="77"/>
                          <a:sym typeface="Wingdings" pitchFamily="2" charset="2"/>
                        </a:rPr>
                        <a:t></a:t>
                      </a:r>
                      <a:r>
                        <a:rPr lang="en-NL" sz="1800">
                          <a:latin typeface="NotesEsa" panose="02000506030000020004" pitchFamily="2" charset="77"/>
                        </a:rPr>
                        <a:t> brings know-how to the company.</a:t>
                      </a:r>
                    </a:p>
                    <a:p>
                      <a:pPr marL="625475" lvl="1" indent="-2809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NL" sz="1800">
                          <a:latin typeface="NotesEsa" panose="02000506030000020004" pitchFamily="2" charset="77"/>
                        </a:rPr>
                        <a:t>ESA ensures quality of the delivered code. </a:t>
                      </a:r>
                    </a:p>
                    <a:p>
                      <a:pPr marL="625475" lvl="1" indent="-2809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NL" sz="1800">
                          <a:latin typeface="NotesEsa" panose="02000506030000020004" pitchFamily="2" charset="77"/>
                        </a:rPr>
                        <a:t>ESA advertises the IP Core in the portfolio. </a:t>
                      </a:r>
                    </a:p>
                    <a:p>
                      <a:pPr marL="625475" lvl="1" indent="-2809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NL" sz="1800">
                          <a:latin typeface="NotesEsa" panose="02000506030000020004" pitchFamily="2" charset="77"/>
                        </a:rPr>
                        <a:t>IP rights stay with the supplier. Supplier is free to distribute. </a:t>
                      </a:r>
                    </a:p>
                    <a:p>
                      <a:pPr marL="625475" lvl="1" indent="-2809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NL" sz="1800">
                          <a:latin typeface="NotesEsa" panose="02000506030000020004" pitchFamily="2" charset="77"/>
                        </a:rPr>
                        <a:t>Users might license the IP (cheap) from ESA; but come back to the developers to request for additi</a:t>
                      </a:r>
                      <a:r>
                        <a:rPr lang="en-GB" sz="1800">
                          <a:latin typeface="NotesEsa" panose="02000506030000020004" pitchFamily="2" charset="77"/>
                        </a:rPr>
                        <a:t>o</a:t>
                      </a:r>
                      <a:r>
                        <a:rPr lang="en-NL" sz="1800">
                          <a:latin typeface="NotesEsa" panose="02000506030000020004" pitchFamily="2" charset="77"/>
                        </a:rPr>
                        <a:t>nal support/integration efforts</a:t>
                      </a:r>
                      <a:r>
                        <a:rPr lang="en-NL" sz="1600">
                          <a:latin typeface="NotesEsa" panose="02000506030000020004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320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154A38-B457-A96E-F59B-320DB2521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25382"/>
              </p:ext>
            </p:extLst>
          </p:nvPr>
        </p:nvGraphicFramePr>
        <p:xfrm>
          <a:off x="6330000" y="985984"/>
          <a:ext cx="5178149" cy="5119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78149">
                  <a:extLst>
                    <a:ext uri="{9D8B030D-6E8A-4147-A177-3AD203B41FA5}">
                      <a16:colId xmlns:a16="http://schemas.microsoft.com/office/drawing/2014/main" val="60937496"/>
                    </a:ext>
                  </a:extLst>
                </a:gridCol>
              </a:tblGrid>
              <a:tr h="622608">
                <a:tc>
                  <a:txBody>
                    <a:bodyPr/>
                    <a:lstStyle/>
                    <a:p>
                      <a:pPr algn="ctr"/>
                      <a:r>
                        <a:rPr lang="en-NL" sz="2000">
                          <a:latin typeface="NotesEsa" panose="02000506030000020004" pitchFamily="2" charset="77"/>
                        </a:rPr>
                        <a:t>ESA IP Cores for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946610"/>
                  </a:ext>
                </a:extLst>
              </a:tr>
              <a:tr h="44972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NL" sz="1800">
                          <a:latin typeface="NotesEsa" panose="02000506030000020004" pitchFamily="2" charset="77"/>
                        </a:rPr>
                        <a:t>Redundant space functions accessible for a small handling fee.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NL" sz="1800">
                          <a:latin typeface="NotesEsa" panose="02000506030000020004" pitchFamily="2" charset="77"/>
                        </a:rPr>
                        <a:t>I</a:t>
                      </a:r>
                      <a:r>
                        <a:rPr lang="en-GB" sz="1800">
                          <a:latin typeface="NotesEsa" panose="02000506030000020004" pitchFamily="2" charset="77"/>
                        </a:rPr>
                        <a:t>Ps are documented, verified and validated </a:t>
                      </a:r>
                      <a:r>
                        <a:rPr lang="en-GB" sz="1800">
                          <a:latin typeface="NotesEsa" panose="02000506030000020004" pitchFamily="2" charset="77"/>
                          <a:sym typeface="Wingdings" pitchFamily="2" charset="2"/>
                        </a:rPr>
                        <a:t> but that does not guarantee a project will not request extra effort to be put in proving it works well.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NotesEsa" panose="02000506030000020004" pitchFamily="2" charset="77"/>
                          <a:sym typeface="Wingdings" pitchFamily="2" charset="2"/>
                        </a:rPr>
                        <a:t>No warranties or support offered from ESA  it is advisable compare ESA IP Cores with options that are available in the market. Sometimes, developers offer a more complete service.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latin typeface="NotesEsa" panose="02000506030000020004" pitchFamily="2" charset="77"/>
                          <a:sym typeface="Wingdings" pitchFamily="2" charset="2"/>
                        </a:rPr>
                        <a:t>It’s not necessary to acquire know-how on some functions  but sometimes it’s in the interest of the company.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3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08791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812F-DC68-DFC2-F382-58272A66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ESA IP Cores continuous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9EB86-4128-6A8A-8E3B-47921E58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750596"/>
            <a:ext cx="11764800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>
                <a:solidFill>
                  <a:schemeClr val="bg1"/>
                </a:solidFill>
                <a:latin typeface="NotesEsa" panose="02000506030000020004" pitchFamily="2" charset="77"/>
              </a:rPr>
              <a:t>New IP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>
                <a:solidFill>
                  <a:schemeClr val="bg1"/>
                </a:solidFill>
                <a:latin typeface="NotesEsa" panose="02000506030000020004" pitchFamily="2" charset="77"/>
              </a:rPr>
              <a:t>Investigation on reported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>
                <a:solidFill>
                  <a:schemeClr val="bg1"/>
                </a:solidFill>
                <a:latin typeface="NotesEsa" panose="02000506030000020004" pitchFamily="2" charset="77"/>
              </a:rPr>
              <a:t>Mapping to latest FPGA technologies </a:t>
            </a:r>
            <a:r>
              <a:rPr lang="en-NL">
                <a:solidFill>
                  <a:schemeClr val="bg1"/>
                </a:solidFill>
                <a:latin typeface="NotesEsa" panose="02000506030000020004" pitchFamily="2" charset="77"/>
                <a:sym typeface="Wingdings" pitchFamily="2" charset="2"/>
              </a:rPr>
              <a:t> CI/CD flow enabled in our laboratories. </a:t>
            </a:r>
            <a:endParaRPr lang="en-NL">
              <a:solidFill>
                <a:schemeClr val="bg1"/>
              </a:solidFill>
              <a:latin typeface="NotesEsa" panose="02000506030000020004" pitchFamily="2" charset="77"/>
            </a:endParaRPr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C139DB8B-1BE6-370B-F9DC-1ABE47999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791" y="3014525"/>
            <a:ext cx="914400" cy="914400"/>
          </a:xfrm>
          <a:prstGeom prst="rect">
            <a:avLst/>
          </a:prstGeom>
        </p:spPr>
      </p:pic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9484F743-E88F-8789-72B4-FE38ADFA6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791" y="3908159"/>
            <a:ext cx="914400" cy="914400"/>
          </a:xfrm>
          <a:prstGeom prst="rect">
            <a:avLst/>
          </a:prstGeom>
        </p:spPr>
      </p:pic>
      <p:pic>
        <p:nvPicPr>
          <p:cNvPr id="10" name="Graphic 9" descr="Laptop with solid fill">
            <a:extLst>
              <a:ext uri="{FF2B5EF4-FFF2-40B4-BE49-F238E27FC236}">
                <a16:creationId xmlns:a16="http://schemas.microsoft.com/office/drawing/2014/main" id="{CBB4E153-E06E-84DC-9702-F1B18B973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791" y="4740832"/>
            <a:ext cx="914400" cy="914400"/>
          </a:xfrm>
          <a:prstGeom prst="rect">
            <a:avLst/>
          </a:prstGeom>
        </p:spPr>
      </p:pic>
      <p:pic>
        <p:nvPicPr>
          <p:cNvPr id="11" name="Graphic 10" descr="Laptop with solid fill">
            <a:extLst>
              <a:ext uri="{FF2B5EF4-FFF2-40B4-BE49-F238E27FC236}">
                <a16:creationId xmlns:a16="http://schemas.microsoft.com/office/drawing/2014/main" id="{E1669DE6-4E87-CB38-578D-79A533BACC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4791" y="2252972"/>
            <a:ext cx="914400" cy="914400"/>
          </a:xfrm>
          <a:prstGeom prst="rect">
            <a:avLst/>
          </a:prstGeom>
        </p:spPr>
      </p:pic>
      <p:pic>
        <p:nvPicPr>
          <p:cNvPr id="15" name="Graphic 14" descr="Processor with solid fill">
            <a:extLst>
              <a:ext uri="{FF2B5EF4-FFF2-40B4-BE49-F238E27FC236}">
                <a16:creationId xmlns:a16="http://schemas.microsoft.com/office/drawing/2014/main" id="{DBE701F5-3B9B-67D5-381F-E2E688C7B3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3591" y="4345269"/>
            <a:ext cx="664949" cy="664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EA4201-9587-A186-870E-40D30FC11D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79" y="3428999"/>
            <a:ext cx="1064723" cy="1064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A9151D-5266-91C4-6197-E4317DA51D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47" y="3721858"/>
            <a:ext cx="648493" cy="71590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6ACC94-BC5F-CD12-8F47-27520BEF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93" y="4580485"/>
            <a:ext cx="1841500" cy="4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AD9057-2D78-7213-D7A7-234D807713D8}"/>
              </a:ext>
            </a:extLst>
          </p:cNvPr>
          <p:cNvSpPr txBox="1"/>
          <p:nvPr/>
        </p:nvSpPr>
        <p:spPr>
          <a:xfrm>
            <a:off x="3229714" y="5003830"/>
            <a:ext cx="1905048" cy="11695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softEdge rad="46659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0690"/>
            <a:r>
              <a:rPr lang="en-NL" sz="1400"/>
              <a:t>Hosting code for IP Cores and internal developments.</a:t>
            </a:r>
          </a:p>
          <a:p>
            <a:pPr marL="170690"/>
            <a:r>
              <a:rPr lang="en-NL" sz="1400"/>
              <a:t>Version control.</a:t>
            </a:r>
          </a:p>
          <a:p>
            <a:pPr marL="170690"/>
            <a:r>
              <a:rPr lang="en-NL" sz="1400"/>
              <a:t>CI/CD features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728C042C-4F1C-2BF6-B4A0-CC290346C49B}"/>
              </a:ext>
            </a:extLst>
          </p:cNvPr>
          <p:cNvSpPr/>
          <p:nvPr/>
        </p:nvSpPr>
        <p:spPr>
          <a:xfrm rot="1094307">
            <a:off x="2156207" y="2710992"/>
            <a:ext cx="1255279" cy="52023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</a:t>
            </a:r>
            <a:r>
              <a:rPr lang="en-NL" sz="1400"/>
              <a:t>heck out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4A429619-7A91-EC5C-4208-0E8830CB8263}"/>
              </a:ext>
            </a:extLst>
          </p:cNvPr>
          <p:cNvSpPr/>
          <p:nvPr/>
        </p:nvSpPr>
        <p:spPr>
          <a:xfrm>
            <a:off x="2097634" y="3358107"/>
            <a:ext cx="1255279" cy="52023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</a:t>
            </a:r>
            <a:r>
              <a:rPr lang="en-NL" sz="1400"/>
              <a:t>heck out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ED600186-172D-1746-C569-C7FD3302D3C9}"/>
              </a:ext>
            </a:extLst>
          </p:cNvPr>
          <p:cNvSpPr/>
          <p:nvPr/>
        </p:nvSpPr>
        <p:spPr>
          <a:xfrm>
            <a:off x="2082755" y="3907152"/>
            <a:ext cx="1255279" cy="52023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</a:t>
            </a:r>
            <a:r>
              <a:rPr lang="en-NL" sz="1400"/>
              <a:t>heck out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3EA0676B-36CE-9EE8-9023-9C11854DF8D1}"/>
              </a:ext>
            </a:extLst>
          </p:cNvPr>
          <p:cNvSpPr/>
          <p:nvPr/>
        </p:nvSpPr>
        <p:spPr>
          <a:xfrm rot="19786008">
            <a:off x="2074796" y="4596619"/>
            <a:ext cx="1255279" cy="52023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</a:t>
            </a:r>
            <a:r>
              <a:rPr lang="en-NL" sz="1400"/>
              <a:t>heck out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8B3D745-7F4E-168E-1827-ECFC092545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9" y="3470856"/>
            <a:ext cx="1064723" cy="1064723"/>
          </a:xfrm>
          <a:prstGeom prst="rect">
            <a:avLst/>
          </a:prstGeom>
        </p:spPr>
      </p:pic>
      <p:pic>
        <p:nvPicPr>
          <p:cNvPr id="52" name="Graphic 51" descr="Gears with solid fill">
            <a:extLst>
              <a:ext uri="{FF2B5EF4-FFF2-40B4-BE49-F238E27FC236}">
                <a16:creationId xmlns:a16="http://schemas.microsoft.com/office/drawing/2014/main" id="{E7D30625-94AB-E6FC-BDEE-6D7753DEEE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40005" y="3575839"/>
            <a:ext cx="723585" cy="723585"/>
          </a:xfrm>
          <a:prstGeom prst="rect">
            <a:avLst/>
          </a:prstGeom>
        </p:spPr>
      </p:pic>
      <p:sp>
        <p:nvSpPr>
          <p:cNvPr id="53" name="Right Arrow 52">
            <a:extLst>
              <a:ext uri="{FF2B5EF4-FFF2-40B4-BE49-F238E27FC236}">
                <a16:creationId xmlns:a16="http://schemas.microsoft.com/office/drawing/2014/main" id="{35783C89-5CF0-CA34-0D75-18A9168840B2}"/>
              </a:ext>
            </a:extLst>
          </p:cNvPr>
          <p:cNvSpPr/>
          <p:nvPr/>
        </p:nvSpPr>
        <p:spPr>
          <a:xfrm>
            <a:off x="4238890" y="3819692"/>
            <a:ext cx="1064724" cy="52023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updates</a:t>
            </a:r>
            <a:endParaRPr lang="en-NL" sz="1400"/>
          </a:p>
        </p:txBody>
      </p:sp>
      <p:sp>
        <p:nvSpPr>
          <p:cNvPr id="54" name="Bent Arrow 53">
            <a:extLst>
              <a:ext uri="{FF2B5EF4-FFF2-40B4-BE49-F238E27FC236}">
                <a16:creationId xmlns:a16="http://schemas.microsoft.com/office/drawing/2014/main" id="{126E25D2-7E67-F032-8A0F-15F6D7ECD8C3}"/>
              </a:ext>
            </a:extLst>
          </p:cNvPr>
          <p:cNvSpPr/>
          <p:nvPr/>
        </p:nvSpPr>
        <p:spPr>
          <a:xfrm rot="10800000" flipV="1">
            <a:off x="2029190" y="2063877"/>
            <a:ext cx="1916162" cy="1222401"/>
          </a:xfrm>
          <a:prstGeom prst="bentArrow">
            <a:avLst>
              <a:gd name="adj1" fmla="val 10002"/>
              <a:gd name="adj2" fmla="val 15059"/>
              <a:gd name="adj3" fmla="val 17326"/>
              <a:gd name="adj4" fmla="val 4375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5B75A7-7A37-1652-4DBA-0E2834FA8F8C}"/>
              </a:ext>
            </a:extLst>
          </p:cNvPr>
          <p:cNvGrpSpPr/>
          <p:nvPr/>
        </p:nvGrpSpPr>
        <p:grpSpPr>
          <a:xfrm>
            <a:off x="3977218" y="2720710"/>
            <a:ext cx="648496" cy="613322"/>
            <a:chOff x="3119396" y="2372864"/>
            <a:chExt cx="914400" cy="9144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F279DD3-AEEF-2410-73E8-BBCBDB20A542}"/>
                </a:ext>
              </a:extLst>
            </p:cNvPr>
            <p:cNvSpPr/>
            <p:nvPr/>
          </p:nvSpPr>
          <p:spPr>
            <a:xfrm>
              <a:off x="3468404" y="2506402"/>
              <a:ext cx="216384" cy="21108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6C793E0-0696-0236-9A59-7A1AD9F17C33}"/>
                </a:ext>
              </a:extLst>
            </p:cNvPr>
            <p:cNvSpPr/>
            <p:nvPr/>
          </p:nvSpPr>
          <p:spPr>
            <a:xfrm>
              <a:off x="3478392" y="2723699"/>
              <a:ext cx="216384" cy="21108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56" name="Graphic 55" descr="Traffic light with solid fill">
              <a:extLst>
                <a:ext uri="{FF2B5EF4-FFF2-40B4-BE49-F238E27FC236}">
                  <a16:creationId xmlns:a16="http://schemas.microsoft.com/office/drawing/2014/main" id="{F679C199-C202-803B-7FFF-1BDC5ABC3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119396" y="2372864"/>
              <a:ext cx="914400" cy="91440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F2EF1A9-34FA-C5B8-3DE6-E92DFD9F4962}"/>
              </a:ext>
            </a:extLst>
          </p:cNvPr>
          <p:cNvSpPr txBox="1"/>
          <p:nvPr/>
        </p:nvSpPr>
        <p:spPr>
          <a:xfrm>
            <a:off x="3969211" y="2202479"/>
            <a:ext cx="135826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softEdge rad="46659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0690"/>
            <a:r>
              <a:rPr lang="en-GB" sz="1200"/>
              <a:t>F</a:t>
            </a:r>
            <a:r>
              <a:rPr lang="en-NL" sz="1200"/>
              <a:t>ailed builds, feedback loop</a:t>
            </a:r>
          </a:p>
        </p:txBody>
      </p:sp>
      <p:pic>
        <p:nvPicPr>
          <p:cNvPr id="1024" name="Imagen 8">
            <a:extLst>
              <a:ext uri="{FF2B5EF4-FFF2-40B4-BE49-F238E27FC236}">
                <a16:creationId xmlns:a16="http://schemas.microsoft.com/office/drawing/2014/main" id="{821E3CA1-AEB8-6104-F942-86C8EB115756}"/>
              </a:ext>
            </a:extLst>
          </p:cNvPr>
          <p:cNvPicPr>
            <a:picLocks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440" y="2890776"/>
            <a:ext cx="1959935" cy="11596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Imagen 6">
            <a:extLst>
              <a:ext uri="{FF2B5EF4-FFF2-40B4-BE49-F238E27FC236}">
                <a16:creationId xmlns:a16="http://schemas.microsoft.com/office/drawing/2014/main" id="{F30A3467-BB5F-C9A6-036F-132B92CCD7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89224" y="1909474"/>
            <a:ext cx="807320" cy="923840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36523C7F-D9DC-3E05-AF17-FF11997C6B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54017" y="4238544"/>
            <a:ext cx="2292385" cy="994580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D54EE044-6B0A-9EDC-84C5-9BAFADE4CCE2}"/>
              </a:ext>
            </a:extLst>
          </p:cNvPr>
          <p:cNvSpPr txBox="1"/>
          <p:nvPr/>
        </p:nvSpPr>
        <p:spPr>
          <a:xfrm>
            <a:off x="6487657" y="5326170"/>
            <a:ext cx="1665522" cy="954107"/>
          </a:xfrm>
          <a:prstGeom prst="rect">
            <a:avLst/>
          </a:prstGeom>
          <a:ln>
            <a:noFill/>
          </a:ln>
          <a:effectLst>
            <a:softEdge rad="7823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0690"/>
            <a:r>
              <a:rPr lang="en-NL" sz="1400"/>
              <a:t>Computing server hosting and running EDA tools</a:t>
            </a:r>
          </a:p>
        </p:txBody>
      </p:sp>
      <p:pic>
        <p:nvPicPr>
          <p:cNvPr id="1037" name="Graphic 1036" descr="Processor with solid fill">
            <a:extLst>
              <a:ext uri="{FF2B5EF4-FFF2-40B4-BE49-F238E27FC236}">
                <a16:creationId xmlns:a16="http://schemas.microsoft.com/office/drawing/2014/main" id="{C8029B16-8A21-5A61-7738-7903BBFF591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27212" y="4957381"/>
            <a:ext cx="497705" cy="497705"/>
          </a:xfrm>
          <a:prstGeom prst="rect">
            <a:avLst/>
          </a:prstGeom>
        </p:spPr>
      </p:pic>
      <p:pic>
        <p:nvPicPr>
          <p:cNvPr id="1039" name="Graphic 1038" descr="Server with solid fill">
            <a:extLst>
              <a:ext uri="{FF2B5EF4-FFF2-40B4-BE49-F238E27FC236}">
                <a16:creationId xmlns:a16="http://schemas.microsoft.com/office/drawing/2014/main" id="{18AB8437-55A8-FB02-8C2B-E59C43348F5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04406" y="3902111"/>
            <a:ext cx="1694494" cy="1889518"/>
          </a:xfrm>
          <a:prstGeom prst="rect">
            <a:avLst/>
          </a:prstGeom>
        </p:spPr>
      </p:pic>
      <p:pic>
        <p:nvPicPr>
          <p:cNvPr id="1035" name="Graphic 1034" descr="Processor with solid fill">
            <a:extLst>
              <a:ext uri="{FF2B5EF4-FFF2-40B4-BE49-F238E27FC236}">
                <a16:creationId xmlns:a16="http://schemas.microsoft.com/office/drawing/2014/main" id="{BA55E18A-1A6E-B1DF-D0C0-F43E318CD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45053" y="3747019"/>
            <a:ext cx="665565" cy="665565"/>
          </a:xfrm>
          <a:prstGeom prst="rect">
            <a:avLst/>
          </a:prstGeom>
        </p:spPr>
      </p:pic>
      <p:sp>
        <p:nvSpPr>
          <p:cNvPr id="1040" name="Right Arrow 1039">
            <a:extLst>
              <a:ext uri="{FF2B5EF4-FFF2-40B4-BE49-F238E27FC236}">
                <a16:creationId xmlns:a16="http://schemas.microsoft.com/office/drawing/2014/main" id="{6763FEC8-1C87-C75C-BB0A-0387442B0418}"/>
              </a:ext>
            </a:extLst>
          </p:cNvPr>
          <p:cNvSpPr/>
          <p:nvPr/>
        </p:nvSpPr>
        <p:spPr>
          <a:xfrm>
            <a:off x="8553423" y="4839795"/>
            <a:ext cx="991051" cy="52023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release</a:t>
            </a:r>
            <a:endParaRPr lang="en-NL" sz="1400"/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7E3305DE-09C0-4854-006D-83770B3D32A6}"/>
              </a:ext>
            </a:extLst>
          </p:cNvPr>
          <p:cNvGrpSpPr/>
          <p:nvPr/>
        </p:nvGrpSpPr>
        <p:grpSpPr>
          <a:xfrm>
            <a:off x="8553424" y="4054409"/>
            <a:ext cx="648493" cy="613323"/>
            <a:chOff x="8560089" y="3767963"/>
            <a:chExt cx="648493" cy="613323"/>
          </a:xfrm>
        </p:grpSpPr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8CC34482-1BC3-86AA-BFDB-6BC6BE84B08C}"/>
                </a:ext>
              </a:extLst>
            </p:cNvPr>
            <p:cNvSpPr/>
            <p:nvPr/>
          </p:nvSpPr>
          <p:spPr>
            <a:xfrm>
              <a:off x="8807606" y="4132906"/>
              <a:ext cx="155766" cy="18306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1044" name="Graphic 1043" descr="Traffic light with solid fill">
              <a:extLst>
                <a:ext uri="{FF2B5EF4-FFF2-40B4-BE49-F238E27FC236}">
                  <a16:creationId xmlns:a16="http://schemas.microsoft.com/office/drawing/2014/main" id="{4B40A51B-533D-E2FB-170F-B7F6A7A9A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8560089" y="3767963"/>
              <a:ext cx="648493" cy="613323"/>
            </a:xfrm>
            <a:prstGeom prst="rect">
              <a:avLst/>
            </a:prstGeom>
          </p:spPr>
        </p:pic>
      </p:grpSp>
      <p:sp>
        <p:nvSpPr>
          <p:cNvPr id="1046" name="TextBox 1045">
            <a:extLst>
              <a:ext uri="{FF2B5EF4-FFF2-40B4-BE49-F238E27FC236}">
                <a16:creationId xmlns:a16="http://schemas.microsoft.com/office/drawing/2014/main" id="{7470FAB3-98C7-72D3-BF93-9B3648913AFE}"/>
              </a:ext>
            </a:extLst>
          </p:cNvPr>
          <p:cNvSpPr txBox="1"/>
          <p:nvPr/>
        </p:nvSpPr>
        <p:spPr>
          <a:xfrm>
            <a:off x="9187760" y="2956942"/>
            <a:ext cx="1764222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4538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0690"/>
            <a:r>
              <a:rPr lang="en-NL" sz="1400"/>
              <a:t>Includes FPGAs representative of space projects.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6F2623B9-4756-2F5C-941A-9425FEB46B0F}"/>
              </a:ext>
            </a:extLst>
          </p:cNvPr>
          <p:cNvSpPr txBox="1"/>
          <p:nvPr/>
        </p:nvSpPr>
        <p:spPr>
          <a:xfrm>
            <a:off x="7576871" y="2124200"/>
            <a:ext cx="2017113" cy="523220"/>
          </a:xfrm>
          <a:prstGeom prst="rect">
            <a:avLst/>
          </a:prstGeom>
          <a:solidFill>
            <a:schemeClr val="accent1">
              <a:alpha val="99926"/>
            </a:schemeClr>
          </a:solidFill>
          <a:ln>
            <a:noFill/>
          </a:ln>
          <a:effectLst>
            <a:softEdge rad="3928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0690"/>
            <a:r>
              <a:rPr lang="en-NL" sz="1400"/>
              <a:t>EDA flow automation for IP Cores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245B6980-B6D2-2A8B-4BB5-7255A8443C95}"/>
              </a:ext>
            </a:extLst>
          </p:cNvPr>
          <p:cNvSpPr txBox="1"/>
          <p:nvPr/>
        </p:nvSpPr>
        <p:spPr>
          <a:xfrm>
            <a:off x="5169551" y="4463594"/>
            <a:ext cx="97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DRAIN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0ECC011-A87D-8231-3164-2334FB97EF5D}"/>
              </a:ext>
            </a:extLst>
          </p:cNvPr>
          <p:cNvSpPr txBox="1"/>
          <p:nvPr/>
        </p:nvSpPr>
        <p:spPr>
          <a:xfrm>
            <a:off x="9201917" y="5653717"/>
            <a:ext cx="265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L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Cl001 laboratory</a:t>
            </a:r>
          </a:p>
          <a:p>
            <a:pPr algn="l"/>
            <a:r>
              <a:rPr lang="en-NL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FPGA validation bench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58FC8EC0-E73D-9498-92BA-91A162B9BC7D}"/>
              </a:ext>
            </a:extLst>
          </p:cNvPr>
          <p:cNvSpPr txBox="1"/>
          <p:nvPr/>
        </p:nvSpPr>
        <p:spPr>
          <a:xfrm>
            <a:off x="1032746" y="5632566"/>
            <a:ext cx="97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422740141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E449-04AD-4FDC-44BD-BBABD36B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2. Ultra Deep Sub-Micron activities (UDSM)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4AC1F-B45F-5D0D-285C-694E1185C46F}"/>
              </a:ext>
            </a:extLst>
          </p:cNvPr>
          <p:cNvSpPr txBox="1"/>
          <p:nvPr/>
        </p:nvSpPr>
        <p:spPr>
          <a:xfrm>
            <a:off x="207116" y="855929"/>
            <a:ext cx="117308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Development in the scope of the </a:t>
            </a:r>
            <a:r>
              <a:rPr lang="en-GB" sz="1800">
                <a:solidFill>
                  <a:srgbClr val="FFC000"/>
                </a:solidFill>
                <a:latin typeface="NotesEsa" panose="02000506030000020004" pitchFamily="2" charset="0"/>
              </a:rPr>
              <a:t>EEE Space Component Sovereignty for </a:t>
            </a:r>
            <a:r>
              <a:rPr lang="es-ES" sz="1800" err="1">
                <a:solidFill>
                  <a:srgbClr val="FFC000"/>
                </a:solidFill>
                <a:latin typeface="NotesEsa" panose="02000506030000020004" pitchFamily="2" charset="0"/>
              </a:rPr>
              <a:t>Europe</a:t>
            </a:r>
            <a:r>
              <a:rPr lang="es-ES" sz="1800">
                <a:solidFill>
                  <a:srgbClr val="FEFFFF"/>
                </a:solidFill>
                <a:latin typeface="NotesEsa" panose="02000506030000020004" pitchFamily="2" charset="0"/>
              </a:rPr>
              <a:t> (</a:t>
            </a:r>
            <a:r>
              <a:rPr lang="es-ES" sz="1800" err="1">
                <a:solidFill>
                  <a:srgbClr val="FEFFFF"/>
                </a:solidFill>
                <a:latin typeface="NotesEsa" panose="02000506030000020004" pitchFamily="2" charset="0"/>
              </a:rPr>
              <a:t>ESA’s</a:t>
            </a:r>
            <a:r>
              <a:rPr lang="es-ES" sz="1800">
                <a:solidFill>
                  <a:srgbClr val="FEFFFF"/>
                </a:solidFill>
                <a:latin typeface="NotesEsa" panose="02000506030000020004" pitchFamily="2" charset="0"/>
              </a:rPr>
              <a:t> ARTES and GSTP </a:t>
            </a: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=</a:t>
            </a:r>
            <a:r>
              <a:rPr lang="es-ES" sz="1800">
                <a:solidFill>
                  <a:srgbClr val="FEFFFF"/>
                </a:solidFill>
                <a:latin typeface="NotesEsa" panose="02000506030000020004" pitchFamily="2" charset="0"/>
              </a:rPr>
              <a:t> </a:t>
            </a:r>
            <a:r>
              <a:rPr lang="es-ES" sz="1800" err="1">
                <a:solidFill>
                  <a:srgbClr val="FEFFFF"/>
                </a:solidFill>
                <a:latin typeface="NotesEsa" panose="02000506030000020004" pitchFamily="2" charset="0"/>
              </a:rPr>
              <a:t>optional</a:t>
            </a:r>
            <a:r>
              <a:rPr lang="es-ES" sz="1800">
                <a:solidFill>
                  <a:srgbClr val="FEFFFF"/>
                </a:solidFill>
                <a:latin typeface="NotesEsa" panose="02000506030000020004" pitchFamily="2" charset="0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Collaborative approach among: </a:t>
            </a:r>
            <a:r>
              <a:rPr lang="en-GB" sz="1800">
                <a:solidFill>
                  <a:srgbClr val="FFC000"/>
                </a:solidFill>
                <a:latin typeface="NotesEsa" panose="02000506030000020004" pitchFamily="2" charset="0"/>
              </a:rPr>
              <a:t>ESA &amp; EC &amp; EDA &amp; CNES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bg1"/>
                </a:solidFill>
                <a:latin typeface="NotesEsa" panose="02000506030000020004" pitchFamily="2" charset="0"/>
              </a:rPr>
              <a:t>Trying to cope with the needs of the next generation of EU </a:t>
            </a:r>
            <a:r>
              <a:rPr lang="en-GB">
                <a:solidFill>
                  <a:schemeClr val="bg1"/>
                </a:solidFill>
                <a:latin typeface="NotesEsa" panose="02000506030000020004" pitchFamily="2" charset="0"/>
              </a:rPr>
              <a:t>s</a:t>
            </a:r>
            <a:r>
              <a:rPr lang="en-GB" sz="1800">
                <a:solidFill>
                  <a:schemeClr val="bg1"/>
                </a:solidFill>
                <a:latin typeface="NotesEsa" panose="02000506030000020004" pitchFamily="2" charset="0"/>
              </a:rPr>
              <a:t>pace ICs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Targeting </a:t>
            </a:r>
            <a:r>
              <a:rPr lang="en-GB">
                <a:solidFill>
                  <a:srgbClr val="FEFFFF"/>
                </a:solidFill>
                <a:latin typeface="NotesEsa" panose="02000506030000020004" pitchFamily="2" charset="0"/>
              </a:rPr>
              <a:t>a</a:t>
            </a: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dvanced nodes, 7nm by TSMC for the mid-lon</a:t>
            </a:r>
            <a:r>
              <a:rPr lang="en-GB">
                <a:solidFill>
                  <a:srgbClr val="FEFFFF"/>
                </a:solidFill>
                <a:latin typeface="NotesEsa" panose="02000506030000020004" pitchFamily="2" charset="0"/>
              </a:rPr>
              <a:t>g term</a:t>
            </a:r>
            <a:endParaRPr lang="en-GB" sz="1800">
              <a:solidFill>
                <a:srgbClr val="FEFFFF"/>
              </a:solidFill>
              <a:latin typeface="NotesEsa" panose="02000506030000020004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A16473-EA36-E45F-5651-D0C14B7F1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39135"/>
              </p:ext>
            </p:extLst>
          </p:nvPr>
        </p:nvGraphicFramePr>
        <p:xfrm>
          <a:off x="669222" y="2185636"/>
          <a:ext cx="10791257" cy="402322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338207">
                  <a:extLst>
                    <a:ext uri="{9D8B030D-6E8A-4147-A177-3AD203B41FA5}">
                      <a16:colId xmlns:a16="http://schemas.microsoft.com/office/drawing/2014/main" val="767219625"/>
                    </a:ext>
                  </a:extLst>
                </a:gridCol>
                <a:gridCol w="4241074">
                  <a:extLst>
                    <a:ext uri="{9D8B030D-6E8A-4147-A177-3AD203B41FA5}">
                      <a16:colId xmlns:a16="http://schemas.microsoft.com/office/drawing/2014/main" val="1989831022"/>
                    </a:ext>
                  </a:extLst>
                </a:gridCol>
                <a:gridCol w="2211976">
                  <a:extLst>
                    <a:ext uri="{9D8B030D-6E8A-4147-A177-3AD203B41FA5}">
                      <a16:colId xmlns:a16="http://schemas.microsoft.com/office/drawing/2014/main" val="1995046666"/>
                    </a:ext>
                  </a:extLst>
                </a:gridCol>
              </a:tblGrid>
              <a:tr h="790764">
                <a:tc>
                  <a:txBody>
                    <a:bodyPr/>
                    <a:lstStyle/>
                    <a:p>
                      <a:r>
                        <a:rPr lang="en-GB" sz="1800" b="1" u="none" strike="noStrike" baseline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UDSM 0 </a:t>
                      </a:r>
                      <a:r>
                        <a:rPr lang="en-GB" sz="1800" b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- ARTES AT 5C.443</a:t>
                      </a:r>
                      <a:br>
                        <a:rPr lang="en-GB" sz="1400" b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</a:br>
                      <a:r>
                        <a:rPr lang="en-GB" sz="1400" b="0" u="none" strike="noStrike" baseline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Assessment for On-Board Digital Processors</a:t>
                      </a:r>
                      <a:br>
                        <a:rPr lang="en-GB" sz="1400" b="1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</a:br>
                      <a:r>
                        <a:rPr lang="en-GB" sz="1400" b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Assessment of 7nm technology and libraries </a:t>
                      </a:r>
                    </a:p>
                    <a:p>
                      <a:r>
                        <a:rPr lang="en-GB" sz="1400" b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Kick-Off January 2024, 1st test vehicle taped-out on 4Q24</a:t>
                      </a:r>
                      <a:endParaRPr lang="en-GB" sz="1400" b="0" i="0" u="none" strike="noStrike" baseline="0">
                        <a:solidFill>
                          <a:schemeClr val="bg1"/>
                        </a:solidFill>
                        <a:latin typeface="NotesEsa" panose="0200050603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NotesEsa" panose="0200050603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NotesEsa" panose="0200050603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268624"/>
                  </a:ext>
                </a:extLst>
              </a:tr>
              <a:tr h="1810433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baseline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UDSM 1</a:t>
                      </a:r>
                      <a:r>
                        <a:rPr lang="en-GB" sz="1800" b="1" i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 </a:t>
                      </a:r>
                      <a:r>
                        <a:rPr lang="en-GB" sz="1800" b="0" i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– GTE3-101ED</a:t>
                      </a:r>
                      <a:br>
                        <a:rPr lang="en-GB" sz="1400" b="0" i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</a:br>
                      <a:r>
                        <a:rPr lang="en-GB" altLang="en-US" sz="1400" b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Foundation Library and Platform Technology</a:t>
                      </a:r>
                      <a:br>
                        <a:rPr lang="en-GB" sz="14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</a:br>
                      <a:r>
                        <a:rPr lang="en-GB" sz="14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Kicked-Off November 2024 with </a:t>
                      </a:r>
                      <a:r>
                        <a:rPr lang="en-GB" sz="1400" err="1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Frontgrade</a:t>
                      </a:r>
                      <a:r>
                        <a:rPr lang="en-GB" sz="14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 </a:t>
                      </a:r>
                      <a:r>
                        <a:rPr lang="en-GB" sz="1400" err="1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Gaisler</a:t>
                      </a:r>
                      <a:r>
                        <a:rPr lang="en-GB" sz="14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 as prime</a:t>
                      </a:r>
                      <a:endParaRPr lang="en-GB" altLang="en-US" sz="1400">
                        <a:solidFill>
                          <a:schemeClr val="bg1"/>
                        </a:solidFill>
                        <a:latin typeface="NotesEsa" panose="0200050603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Main Objective: Next Gen GPP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Develop next generation European space General Purpose Processor, based on open-source RISC-V and exploiting N7 </a:t>
                      </a:r>
                      <a:r>
                        <a:rPr lang="en-GB" sz="1400" kern="0" err="1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FinFET</a:t>
                      </a:r>
                      <a:endParaRPr lang="en-GB" sz="1400" kern="0">
                        <a:solidFill>
                          <a:schemeClr val="bg1"/>
                        </a:solidFill>
                        <a:latin typeface="NotesEsa" panose="02000506030000020004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Develop a mature SW tool ecosystem to exploit multi-core parallel processing</a:t>
                      </a:r>
                      <a:endParaRPr lang="en-GB" sz="1400">
                        <a:latin typeface="NotesEsa" panose="0200050603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40311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Target IPs</a:t>
                      </a:r>
                      <a:endParaRPr lang="en-GB" sz="1200" kern="0">
                        <a:solidFill>
                          <a:schemeClr val="accent3"/>
                        </a:solidFill>
                        <a:latin typeface="NotesEsa" panose="02000506030000020004" pitchFamily="2" charset="0"/>
                      </a:endParaRPr>
                    </a:p>
                    <a:p>
                      <a:pPr marL="511761" marR="0" lvl="0" indent="-17145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Foundation library</a:t>
                      </a:r>
                    </a:p>
                    <a:p>
                      <a:pPr marL="511761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Die to die interface</a:t>
                      </a:r>
                      <a:endParaRPr lang="en-GB" altLang="en-US" sz="1200" b="1">
                        <a:solidFill>
                          <a:schemeClr val="bg1"/>
                        </a:solidFill>
                        <a:latin typeface="NotesEsa" panose="02000506030000020004" pitchFamily="2" charset="0"/>
                      </a:endParaRPr>
                    </a:p>
                    <a:p>
                      <a:pPr marL="511761" marR="0" lvl="0" indent="-17145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HSSL</a:t>
                      </a:r>
                    </a:p>
                    <a:p>
                      <a:pPr marL="511761" marR="0" lvl="0" indent="-17145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DDR</a:t>
                      </a:r>
                    </a:p>
                    <a:p>
                      <a:pPr marL="511761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PCIe</a:t>
                      </a:r>
                    </a:p>
                    <a:p>
                      <a:pPr marL="511761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Ethernet</a:t>
                      </a:r>
                    </a:p>
                    <a:p>
                      <a:pPr marL="511761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SpF controller</a:t>
                      </a:r>
                    </a:p>
                    <a:p>
                      <a:pPr marL="511761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RISC-V Chiplet</a:t>
                      </a:r>
                    </a:p>
                    <a:p>
                      <a:pPr marL="511761" marR="0" lvl="0" indent="-17145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Router</a:t>
                      </a:r>
                    </a:p>
                    <a:p>
                      <a:pPr marL="511761" marR="0" lvl="0" indent="-17145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en-US" sz="12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FPGA chiplet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391334"/>
                  </a:ext>
                </a:extLst>
              </a:tr>
              <a:tr h="1206956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baseline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UDSM 2</a:t>
                      </a:r>
                      <a:r>
                        <a:rPr lang="en-GB" sz="1800" b="1" i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 </a:t>
                      </a:r>
                      <a:r>
                        <a:rPr lang="en-GB" sz="1800" b="0" i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– GTE3-102ED</a:t>
                      </a:r>
                      <a:br>
                        <a:rPr lang="en-GB" sz="1400" b="0" i="0" u="none" strike="noStrike" baseline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</a:br>
                      <a:r>
                        <a:rPr lang="en-GB" altLang="en-US" sz="1400" b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Interface and </a:t>
                      </a:r>
                      <a:r>
                        <a:rPr lang="en-GB" altLang="en-US" sz="1400" b="0" err="1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SiP</a:t>
                      </a:r>
                      <a:r>
                        <a:rPr lang="en-GB" altLang="en-US" sz="1400" b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 Technology</a:t>
                      </a:r>
                      <a:br>
                        <a:rPr lang="en-GB" altLang="en-US" sz="14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</a:br>
                      <a:r>
                        <a:rPr lang="en-GB" altLang="en-US" sz="14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ITT in Preparation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400" b="1" kern="0" dirty="0">
                          <a:solidFill>
                            <a:schemeClr val="accent3"/>
                          </a:solidFill>
                          <a:latin typeface="NotesEsa" panose="02000506030000020004" pitchFamily="2" charset="0"/>
                        </a:rPr>
                        <a:t>Main Objective: Next Gen EU Components (e.g. FPGAs…)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Increase </a:t>
                      </a:r>
                      <a:r>
                        <a:rPr lang="en-GB" altLang="en-US" sz="1400" dirty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portfolio of European Components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 dirty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Develop next generation Components in N7 </a:t>
                      </a:r>
                      <a:r>
                        <a:rPr lang="en-GB" altLang="en-US" sz="1400" dirty="0" err="1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FinFET</a:t>
                      </a:r>
                      <a:endParaRPr lang="en-GB" altLang="en-US" sz="1400" dirty="0">
                        <a:solidFill>
                          <a:schemeClr val="bg1"/>
                        </a:solidFill>
                        <a:latin typeface="NotesEsa" panose="0200050603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447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24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4025F590-1828-813A-FD59-EFFC47137159}"/>
              </a:ext>
            </a:extLst>
          </p:cNvPr>
          <p:cNvSpPr/>
          <p:nvPr/>
        </p:nvSpPr>
        <p:spPr>
          <a:xfrm>
            <a:off x="1886476" y="2729685"/>
            <a:ext cx="1699260" cy="1280160"/>
          </a:xfrm>
          <a:prstGeom prst="ellipse">
            <a:avLst/>
          </a:prstGeom>
          <a:solidFill>
            <a:schemeClr val="accent3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9E449-04AD-4FDC-44BD-BBABD36B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5012"/>
            <a:ext cx="10108800" cy="584775"/>
          </a:xfrm>
        </p:spPr>
        <p:txBody>
          <a:bodyPr/>
          <a:lstStyle/>
          <a:p>
            <a:r>
              <a:rPr lang="en-GB" sz="3200">
                <a:latin typeface="NotesEsa" panose="02000506030000020004" pitchFamily="2" charset="0"/>
              </a:rPr>
              <a:t>3. HB for auto-coding of HDLs for Space Applications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74080CB2-6CAC-9B40-3F74-C081A4CB694A}"/>
              </a:ext>
            </a:extLst>
          </p:cNvPr>
          <p:cNvSpPr/>
          <p:nvPr/>
        </p:nvSpPr>
        <p:spPr>
          <a:xfrm>
            <a:off x="2288005" y="5519515"/>
            <a:ext cx="640080" cy="6172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E1CDCB1-CF83-6B2F-CA66-17BE677BA980}"/>
              </a:ext>
            </a:extLst>
          </p:cNvPr>
          <p:cNvSpPr/>
          <p:nvPr/>
        </p:nvSpPr>
        <p:spPr>
          <a:xfrm>
            <a:off x="817345" y="6136735"/>
            <a:ext cx="647700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Nov’24</a:t>
            </a:r>
            <a:endParaRPr lang="en-GB" b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E5F5917-4B9C-8A63-CE95-74776BD10920}"/>
              </a:ext>
            </a:extLst>
          </p:cNvPr>
          <p:cNvSpPr/>
          <p:nvPr/>
        </p:nvSpPr>
        <p:spPr>
          <a:xfrm>
            <a:off x="1236445" y="5519515"/>
            <a:ext cx="1074420" cy="6172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Preparation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D122B9-CEC4-CFAD-FD39-2D279838AD51}"/>
              </a:ext>
            </a:extLst>
          </p:cNvPr>
          <p:cNvSpPr/>
          <p:nvPr/>
        </p:nvSpPr>
        <p:spPr>
          <a:xfrm>
            <a:off x="2165754" y="6139717"/>
            <a:ext cx="609600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Jan’25</a:t>
            </a:r>
            <a:endParaRPr lang="en-GB" b="1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1EE16D0-F31E-0AE3-28E2-8E1ED5BB9C94}"/>
              </a:ext>
            </a:extLst>
          </p:cNvPr>
          <p:cNvSpPr/>
          <p:nvPr/>
        </p:nvSpPr>
        <p:spPr>
          <a:xfrm>
            <a:off x="2950945" y="5519515"/>
            <a:ext cx="1021080" cy="64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Sprint 1</a:t>
            </a:r>
            <a:r>
              <a:rPr lang="en-GB" sz="1200"/>
              <a:t>: capture + review</a:t>
            </a: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957EB163-6D79-42BA-7E89-06380C9972E1}"/>
              </a:ext>
            </a:extLst>
          </p:cNvPr>
          <p:cNvSpPr/>
          <p:nvPr/>
        </p:nvSpPr>
        <p:spPr>
          <a:xfrm>
            <a:off x="4010125" y="5519515"/>
            <a:ext cx="678180" cy="6172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81CF49D-1B9D-5EFF-21ED-218CFDA0407D}"/>
              </a:ext>
            </a:extLst>
          </p:cNvPr>
          <p:cNvSpPr/>
          <p:nvPr/>
        </p:nvSpPr>
        <p:spPr>
          <a:xfrm>
            <a:off x="7766785" y="5519515"/>
            <a:ext cx="1303020" cy="64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Final review &amp; wrap up</a:t>
            </a:r>
            <a:endParaRPr lang="en-GB" sz="12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BAE87B8-0D5C-7679-C108-248420236A92}"/>
              </a:ext>
            </a:extLst>
          </p:cNvPr>
          <p:cNvSpPr/>
          <p:nvPr/>
        </p:nvSpPr>
        <p:spPr>
          <a:xfrm>
            <a:off x="3914378" y="6129446"/>
            <a:ext cx="609600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Feb’25</a:t>
            </a:r>
            <a:endParaRPr lang="en-GB" b="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6F0A6FE-01D5-0DDA-F2D9-E5E7AC02ACC7}"/>
              </a:ext>
            </a:extLst>
          </p:cNvPr>
          <p:cNvSpPr/>
          <p:nvPr/>
        </p:nvSpPr>
        <p:spPr>
          <a:xfrm>
            <a:off x="6930903" y="6137066"/>
            <a:ext cx="628153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Nov’25</a:t>
            </a:r>
            <a:endParaRPr lang="en-GB" b="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613C257-1A0B-43B9-DDA0-F55E53F219EE}"/>
              </a:ext>
            </a:extLst>
          </p:cNvPr>
          <p:cNvSpPr/>
          <p:nvPr/>
        </p:nvSpPr>
        <p:spPr>
          <a:xfrm>
            <a:off x="9025410" y="6141704"/>
            <a:ext cx="609600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Jan’26</a:t>
            </a:r>
            <a:endParaRPr lang="en-GB" b="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4F2AEE0-8CB9-9A68-3CF7-C50344CD6104}"/>
              </a:ext>
            </a:extLst>
          </p:cNvPr>
          <p:cNvSpPr/>
          <p:nvPr/>
        </p:nvSpPr>
        <p:spPr>
          <a:xfrm>
            <a:off x="4718785" y="5717635"/>
            <a:ext cx="609600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. . .</a:t>
            </a:r>
            <a:endParaRPr lang="en-GB" sz="3200" b="1"/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8040FA14-D0DA-B3E0-4D7B-647E4F1EB9D9}"/>
              </a:ext>
            </a:extLst>
          </p:cNvPr>
          <p:cNvSpPr/>
          <p:nvPr/>
        </p:nvSpPr>
        <p:spPr>
          <a:xfrm>
            <a:off x="7050505" y="5519515"/>
            <a:ext cx="678180" cy="6172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2FE003F8-FF10-FA33-B539-B5AD99CF6DCE}"/>
              </a:ext>
            </a:extLst>
          </p:cNvPr>
          <p:cNvSpPr/>
          <p:nvPr/>
        </p:nvSpPr>
        <p:spPr>
          <a:xfrm>
            <a:off x="9138385" y="5519515"/>
            <a:ext cx="678180" cy="6172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6D5C6D2-718A-C885-7694-D91DF688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6601">
            <a:off x="9903758" y="5527339"/>
            <a:ext cx="608630" cy="669494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66A0158-753F-97AB-0A4D-9CC079E89D87}"/>
              </a:ext>
            </a:extLst>
          </p:cNvPr>
          <p:cNvSpPr/>
          <p:nvPr/>
        </p:nvSpPr>
        <p:spPr>
          <a:xfrm>
            <a:off x="5998945" y="5519515"/>
            <a:ext cx="1021080" cy="64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Sprint 9</a:t>
            </a:r>
            <a:r>
              <a:rPr lang="en-GB" sz="1200"/>
              <a:t>: capture + review</a:t>
            </a: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15D7F9CD-DE7B-4416-AC14-3A985568CE64}"/>
              </a:ext>
            </a:extLst>
          </p:cNvPr>
          <p:cNvSpPr/>
          <p:nvPr/>
        </p:nvSpPr>
        <p:spPr>
          <a:xfrm>
            <a:off x="5313145" y="5519515"/>
            <a:ext cx="678180" cy="61722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03E2CA-0DDE-B259-B7EB-500BA394B66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141195" y="5429069"/>
            <a:ext cx="0" cy="70766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363A85A-EFF3-FA26-A1B9-93C81C748A29}"/>
              </a:ext>
            </a:extLst>
          </p:cNvPr>
          <p:cNvSpPr/>
          <p:nvPr/>
        </p:nvSpPr>
        <p:spPr>
          <a:xfrm>
            <a:off x="2265145" y="5331335"/>
            <a:ext cx="397234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KO</a:t>
            </a:r>
            <a:endParaRPr lang="en-GB" b="1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32AC98-7200-EE73-3A36-A276FBA50D7D}"/>
              </a:ext>
            </a:extLst>
          </p:cNvPr>
          <p:cNvSpPr/>
          <p:nvPr/>
        </p:nvSpPr>
        <p:spPr>
          <a:xfrm>
            <a:off x="4007805" y="5337961"/>
            <a:ext cx="397234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PM</a:t>
            </a:r>
            <a:endParaRPr lang="en-GB" b="1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6894001-8DF0-4531-6E19-85C7DC7FEBC9}"/>
              </a:ext>
            </a:extLst>
          </p:cNvPr>
          <p:cNvSpPr/>
          <p:nvPr/>
        </p:nvSpPr>
        <p:spPr>
          <a:xfrm>
            <a:off x="5293266" y="5344587"/>
            <a:ext cx="397234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PM</a:t>
            </a:r>
            <a:endParaRPr lang="en-GB" b="1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CA68AA-BBE7-5A87-027A-A172966E3BCA}"/>
              </a:ext>
            </a:extLst>
          </p:cNvPr>
          <p:cNvSpPr/>
          <p:nvPr/>
        </p:nvSpPr>
        <p:spPr>
          <a:xfrm>
            <a:off x="7042552" y="5351213"/>
            <a:ext cx="397234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PM</a:t>
            </a:r>
            <a:endParaRPr lang="en-GB" b="1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422FA66-8552-FC9E-67BD-3F5BB070F95F}"/>
              </a:ext>
            </a:extLst>
          </p:cNvPr>
          <p:cNvSpPr/>
          <p:nvPr/>
        </p:nvSpPr>
        <p:spPr>
          <a:xfrm>
            <a:off x="9109891" y="5318082"/>
            <a:ext cx="397234" cy="2057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CO</a:t>
            </a:r>
            <a:endParaRPr lang="en-GB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DCE888-D55E-15F1-3CCB-391D0CD4A8B0}"/>
              </a:ext>
            </a:extLst>
          </p:cNvPr>
          <p:cNvSpPr txBox="1"/>
          <p:nvPr/>
        </p:nvSpPr>
        <p:spPr>
          <a:xfrm>
            <a:off x="231608" y="855929"/>
            <a:ext cx="1057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With the incoming trend of modelling digital electronics at higher levels, auto-coding (HLS)</a:t>
            </a:r>
            <a:r>
              <a:rPr lang="en-GB">
                <a:solidFill>
                  <a:srgbClr val="FEFFFF"/>
                </a:solidFill>
                <a:latin typeface="NotesEsa" panose="02000506030000020004" pitchFamily="2" charset="0"/>
              </a:rPr>
              <a:t> HDLs</a:t>
            </a: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, ESA has pushed to gather a group of experts and produce a set of guidelines on the topic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EFFFF"/>
                </a:solidFill>
                <a:latin typeface="NotesEsa" panose="02000506030000020004" pitchFamily="2" charset="0"/>
              </a:rPr>
              <a:t>S</a:t>
            </a: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hape of a </a:t>
            </a:r>
            <a:r>
              <a:rPr lang="en-GB" sz="1800">
                <a:solidFill>
                  <a:schemeClr val="accent3"/>
                </a:solidFill>
                <a:latin typeface="NotesEsa" panose="02000506030000020004" pitchFamily="2" charset="0"/>
              </a:rPr>
              <a:t>SAVOIR Handbook </a:t>
            </a:r>
            <a:r>
              <a:rPr lang="en-GB" sz="1800">
                <a:solidFill>
                  <a:schemeClr val="bg1"/>
                </a:solidFill>
                <a:latin typeface="NotesEsa" panose="02000506030000020004" pitchFamily="2" charset="0"/>
              </a:rPr>
              <a:t>and captured by the WG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F6C06BF-FE16-8F93-573E-1C84E7954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223" y="2773177"/>
            <a:ext cx="1578489" cy="1157098"/>
          </a:xfrm>
          <a:prstGeom prst="rect">
            <a:avLst/>
          </a:prstGeom>
        </p:spPr>
      </p:pic>
      <p:pic>
        <p:nvPicPr>
          <p:cNvPr id="51" name="Picture 1" descr="Diagram, schematic&#10;&#10;Description automatically generated">
            <a:extLst>
              <a:ext uri="{FF2B5EF4-FFF2-40B4-BE49-F238E27FC236}">
                <a16:creationId xmlns:a16="http://schemas.microsoft.com/office/drawing/2014/main" id="{2223EB93-8D80-1BCC-D47C-D38463D6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4" y="3436575"/>
            <a:ext cx="1337987" cy="8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22">
            <a:extLst>
              <a:ext uri="{FF2B5EF4-FFF2-40B4-BE49-F238E27FC236}">
                <a16:creationId xmlns:a16="http://schemas.microsoft.com/office/drawing/2014/main" id="{A1A7E417-34C9-19D2-604E-6F6C0E4E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093" y="2992668"/>
            <a:ext cx="1388534" cy="24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otesEs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 Synthesis</a:t>
            </a:r>
            <a:endParaRPr kumimoji="0" lang="en-US" altLang="en-US" sz="1100" i="0" u="none" strike="noStrike" cap="none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otesEsa" panose="02000506030000020004" pitchFamily="2" charset="0"/>
            </a:endParaRP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B73E3203-3340-2BCF-6107-6746E37D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14" y="2524534"/>
            <a:ext cx="1105946" cy="2565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b="1">
                <a:solidFill>
                  <a:srgbClr val="FEFFFF"/>
                </a:solidFill>
                <a:latin typeface="NotesEsa" panose="02000506030000020004" pitchFamily="2" charset="0"/>
                <a:cs typeface="Times New Roman" panose="02020603050405020304" pitchFamily="18" charset="0"/>
              </a:rPr>
              <a:t>RTL HDL</a:t>
            </a:r>
            <a:endParaRPr kumimoji="0" lang="en-US" altLang="en-US" sz="1100" b="1" i="0" u="none" strike="noStrike" cap="none" normalizeH="0" baseline="0">
              <a:ln>
                <a:noFill/>
              </a:ln>
              <a:solidFill>
                <a:srgbClr val="FEFFFF"/>
              </a:solidFill>
              <a:effectLst/>
              <a:latin typeface="NotesEsa" panose="02000506030000020004" pitchFamily="2" charset="0"/>
            </a:endParaRP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DA2018B6-3287-E39C-C04B-D61A16C92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4" y="2404481"/>
            <a:ext cx="1183643" cy="255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b="1">
                <a:solidFill>
                  <a:srgbClr val="FEFFFF"/>
                </a:solidFill>
                <a:latin typeface="NotesEsa" panose="02000506030000020004" pitchFamily="2" charset="0"/>
                <a:cs typeface="Times New Roman" panose="02020603050405020304" pitchFamily="18" charset="0"/>
              </a:rPr>
              <a:t>High Level</a:t>
            </a:r>
            <a:endParaRPr kumimoji="0" lang="en-US" altLang="en-US" sz="1100" b="1" i="0" u="none" strike="noStrike" cap="none" normalizeH="0" baseline="0">
              <a:ln>
                <a:noFill/>
              </a:ln>
              <a:solidFill>
                <a:srgbClr val="FEFFFF"/>
              </a:solidFill>
              <a:effectLst/>
              <a:latin typeface="NotesEsa" panose="02000506030000020004" pitchFamily="2" charset="0"/>
            </a:endParaRPr>
          </a:p>
        </p:txBody>
      </p:sp>
      <p:sp>
        <p:nvSpPr>
          <p:cNvPr id="55" name="Right Arrow 22">
            <a:extLst>
              <a:ext uri="{FF2B5EF4-FFF2-40B4-BE49-F238E27FC236}">
                <a16:creationId xmlns:a16="http://schemas.microsoft.com/office/drawing/2014/main" id="{046C8698-D6DA-96F0-C6F4-D297ABA1C21B}"/>
              </a:ext>
            </a:extLst>
          </p:cNvPr>
          <p:cNvSpPr/>
          <p:nvPr/>
        </p:nvSpPr>
        <p:spPr>
          <a:xfrm rot="10800000" flipH="1">
            <a:off x="2124371" y="3214105"/>
            <a:ext cx="1348078" cy="2667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22">
            <a:extLst>
              <a:ext uri="{FF2B5EF4-FFF2-40B4-BE49-F238E27FC236}">
                <a16:creationId xmlns:a16="http://schemas.microsoft.com/office/drawing/2014/main" id="{17494CA8-3AEA-8145-7630-95F518E63DA2}"/>
              </a:ext>
            </a:extLst>
          </p:cNvPr>
          <p:cNvSpPr/>
          <p:nvPr/>
        </p:nvSpPr>
        <p:spPr>
          <a:xfrm rot="10800000" flipH="1">
            <a:off x="5404072" y="3254868"/>
            <a:ext cx="327954" cy="2618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 Box 22">
            <a:extLst>
              <a:ext uri="{FF2B5EF4-FFF2-40B4-BE49-F238E27FC236}">
                <a16:creationId xmlns:a16="http://schemas.microsoft.com/office/drawing/2014/main" id="{2E0496B9-1F66-5F38-2B0A-EEE381CD9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195" y="3020021"/>
            <a:ext cx="1183643" cy="255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b="1">
                <a:solidFill>
                  <a:srgbClr val="FEFFFF"/>
                </a:solidFill>
                <a:latin typeface="NotesEsa" panose="02000506030000020004" pitchFamily="2" charset="0"/>
                <a:cs typeface="Times New Roman" panose="02020603050405020304" pitchFamily="18" charset="0"/>
              </a:rPr>
              <a:t>Synthesis</a:t>
            </a:r>
            <a:endParaRPr kumimoji="0" lang="en-US" altLang="en-US" sz="1100" b="1" i="0" u="none" strike="noStrike" cap="none" normalizeH="0" baseline="0">
              <a:ln>
                <a:noFill/>
              </a:ln>
              <a:solidFill>
                <a:srgbClr val="FEFFFF"/>
              </a:solidFill>
              <a:effectLst/>
              <a:latin typeface="NotesEsa" panose="02000506030000020004" pitchFamily="2" charset="0"/>
            </a:endParaRPr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C895DC5E-FDD6-05AB-3C78-39FF5440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990" y="3430984"/>
            <a:ext cx="1388534" cy="24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otesEs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Auto-coding</a:t>
            </a:r>
            <a:endParaRPr kumimoji="0" lang="en-US" altLang="en-US" sz="1100" i="0" u="none" strike="noStrike" cap="none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otesEsa" panose="02000506030000020004" pitchFamily="2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D30B016-9AD4-BDFB-6DEC-F3993434E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8905">
            <a:off x="3575334" y="3813347"/>
            <a:ext cx="1626532" cy="859569"/>
          </a:xfrm>
          <a:prstGeom prst="rect">
            <a:avLst/>
          </a:prstGeom>
        </p:spPr>
      </p:pic>
      <p:sp>
        <p:nvSpPr>
          <p:cNvPr id="78" name="Right Arrow 22">
            <a:extLst>
              <a:ext uri="{FF2B5EF4-FFF2-40B4-BE49-F238E27FC236}">
                <a16:creationId xmlns:a16="http://schemas.microsoft.com/office/drawing/2014/main" id="{2DBEC260-E77C-EC95-FFDE-C57D451F6485}"/>
              </a:ext>
            </a:extLst>
          </p:cNvPr>
          <p:cNvSpPr/>
          <p:nvPr/>
        </p:nvSpPr>
        <p:spPr>
          <a:xfrm rot="14042147" flipH="1" flipV="1">
            <a:off x="4193618" y="2288440"/>
            <a:ext cx="232009" cy="258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 Box 22">
            <a:extLst>
              <a:ext uri="{FF2B5EF4-FFF2-40B4-BE49-F238E27FC236}">
                <a16:creationId xmlns:a16="http://schemas.microsoft.com/office/drawing/2014/main" id="{AD7DDCFF-5D5A-4375-BEC3-B29E2573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784" y="1875178"/>
            <a:ext cx="1105946" cy="396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>
                <a:solidFill>
                  <a:srgbClr val="FEFFFF"/>
                </a:solidFill>
                <a:latin typeface="NotesEsa" panose="02000506030000020004" pitchFamily="2" charset="0"/>
                <a:cs typeface="Times New Roman" panose="02020603050405020304" pitchFamily="18" charset="0"/>
              </a:rPr>
              <a:t>Traditional Input Level</a:t>
            </a:r>
            <a:endParaRPr kumimoji="0" lang="en-US" altLang="en-US" sz="1100" i="0" u="none" strike="noStrike" cap="none" normalizeH="0" baseline="0">
              <a:ln>
                <a:noFill/>
              </a:ln>
              <a:solidFill>
                <a:srgbClr val="FEFFFF"/>
              </a:solidFill>
              <a:effectLst/>
              <a:latin typeface="NotesEsa" panose="02000506030000020004" pitchFamily="2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5ED9183-7144-8713-B583-50267B84D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12" y="2669367"/>
            <a:ext cx="1060938" cy="715988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DACD2F38-A6EF-89D7-B368-8AD8A7C8DF9D}"/>
              </a:ext>
            </a:extLst>
          </p:cNvPr>
          <p:cNvSpPr txBox="1"/>
          <p:nvPr/>
        </p:nvSpPr>
        <p:spPr>
          <a:xfrm>
            <a:off x="351351" y="4976172"/>
            <a:ext cx="10572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FEFFFF"/>
                </a:solidFill>
                <a:latin typeface="NotesEsa" panose="02000506030000020004" pitchFamily="2" charset="0"/>
              </a:rPr>
              <a:t>Expected timeline:</a:t>
            </a:r>
          </a:p>
        </p:txBody>
      </p:sp>
      <p:sp>
        <p:nvSpPr>
          <p:cNvPr id="85" name="Text Box 22">
            <a:extLst>
              <a:ext uri="{FF2B5EF4-FFF2-40B4-BE49-F238E27FC236}">
                <a16:creationId xmlns:a16="http://schemas.microsoft.com/office/drawing/2014/main" id="{57BBA159-5A66-0D75-C4B3-D98556B9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299" y="3061721"/>
            <a:ext cx="840273" cy="5305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>
                <a:solidFill>
                  <a:srgbClr val="FEFFFF"/>
                </a:solidFill>
                <a:latin typeface="NotesEsa" panose="02000506030000020004" pitchFamily="2" charset="0"/>
                <a:cs typeface="Times New Roman" panose="02020603050405020304" pitchFamily="18" charset="0"/>
              </a:rPr>
              <a:t>…</a:t>
            </a:r>
            <a:endParaRPr kumimoji="0" lang="en-US" altLang="en-US" sz="1100" b="1" i="0" u="none" strike="noStrike" cap="none" normalizeH="0" baseline="0">
              <a:ln>
                <a:noFill/>
              </a:ln>
              <a:solidFill>
                <a:srgbClr val="FEFFFF"/>
              </a:solidFill>
              <a:effectLst/>
              <a:latin typeface="NotesEsa" panose="02000506030000020004" pitchFamily="2" charset="0"/>
            </a:endParaRPr>
          </a:p>
        </p:txBody>
      </p:sp>
      <p:sp>
        <p:nvSpPr>
          <p:cNvPr id="86" name="Segnaposto contenuto 2">
            <a:extLst>
              <a:ext uri="{FF2B5EF4-FFF2-40B4-BE49-F238E27FC236}">
                <a16:creationId xmlns:a16="http://schemas.microsoft.com/office/drawing/2014/main" id="{708D4415-6AA5-ED3E-9550-94AF8C16B2A1}"/>
              </a:ext>
            </a:extLst>
          </p:cNvPr>
          <p:cNvSpPr txBox="1">
            <a:spLocks/>
          </p:cNvSpPr>
          <p:nvPr/>
        </p:nvSpPr>
        <p:spPr bwMode="auto">
          <a:xfrm>
            <a:off x="6754024" y="1632311"/>
            <a:ext cx="4916382" cy="36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Scope of reliable VHDL auto-code generation for Space Segment FPGAs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Guidelines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 at three levels: </a:t>
            </a:r>
            <a:r>
              <a:rPr lang="en-GB" sz="1600" i="1">
                <a:solidFill>
                  <a:schemeClr val="accent3"/>
                </a:solidFill>
                <a:latin typeface="NotesEsa" panose="02000506030000020004" pitchFamily="2" charset="0"/>
              </a:rPr>
              <a:t>Essential, Strongly Recommended, Recommended</a:t>
            </a:r>
            <a:endParaRPr lang="en-GB" sz="1600">
              <a:solidFill>
                <a:schemeClr val="accent3"/>
              </a:solidFill>
              <a:latin typeface="NotesEsa" panose="0200050603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Generic part + Annex on </a:t>
            </a:r>
            <a:r>
              <a:rPr lang="en-GB" sz="1600" err="1">
                <a:solidFill>
                  <a:schemeClr val="bg1"/>
                </a:solidFill>
                <a:latin typeface="NotesEsa" panose="02000506030000020004" pitchFamily="2" charset="0"/>
              </a:rPr>
              <a:t>Matlab</a:t>
            </a: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/SL HDL Coder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HL design flows </a:t>
            </a: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including </a:t>
            </a:r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roles</a:t>
            </a:r>
            <a:r>
              <a:rPr lang="es-ES" sz="1600">
                <a:solidFill>
                  <a:schemeClr val="accent3"/>
                </a:solidFill>
                <a:latin typeface="NotesEsa" panose="02000506030000020004" pitchFamily="2" charset="0"/>
              </a:rPr>
              <a:t>, </a:t>
            </a:r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phases</a:t>
            </a:r>
            <a:r>
              <a:rPr lang="es-ES" sz="1600">
                <a:solidFill>
                  <a:schemeClr val="accent3"/>
                </a:solidFill>
                <a:latin typeface="NotesEsa" panose="02000506030000020004" pitchFamily="2" charset="0"/>
              </a:rPr>
              <a:t> and </a:t>
            </a:r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models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V&amp;V strategies</a:t>
            </a:r>
            <a:endParaRPr lang="en-GB" sz="1600">
              <a:solidFill>
                <a:srgbClr val="FEFFFF"/>
              </a:solidFill>
              <a:latin typeface="NotesEsa" panose="0200050603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kern="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Traceability towards </a:t>
            </a:r>
            <a:r>
              <a:rPr lang="en-GB" sz="1600" kern="0">
                <a:solidFill>
                  <a:schemeClr val="accent3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ECSS-E-ST-20-40C</a:t>
            </a:r>
            <a:endParaRPr lang="en-GB" sz="1600">
              <a:solidFill>
                <a:schemeClr val="accent3"/>
              </a:solidFill>
              <a:latin typeface="NotesEsa" panose="0200050603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Radiation Mitigation techniques 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in high level models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kern="0">
                <a:solidFill>
                  <a:schemeClr val="accent3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Optimizations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kern="0">
                <a:solidFill>
                  <a:schemeClr val="accent3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Reuse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kern="0">
                <a:solidFill>
                  <a:schemeClr val="accent3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VCS and CI</a:t>
            </a:r>
          </a:p>
        </p:txBody>
      </p:sp>
      <p:sp>
        <p:nvSpPr>
          <p:cNvPr id="87" name="Left Brace 86">
            <a:extLst>
              <a:ext uri="{FF2B5EF4-FFF2-40B4-BE49-F238E27FC236}">
                <a16:creationId xmlns:a16="http://schemas.microsoft.com/office/drawing/2014/main" id="{9AA5CEC8-7012-5B24-E33F-BEE584DD36BB}"/>
              </a:ext>
            </a:extLst>
          </p:cNvPr>
          <p:cNvSpPr/>
          <p:nvPr/>
        </p:nvSpPr>
        <p:spPr>
          <a:xfrm>
            <a:off x="6409509" y="1605643"/>
            <a:ext cx="502920" cy="36195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35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8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86" grpId="0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56F64-4332-4B5A-43E2-94C14D95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E9FB49-B806-35D3-C6A0-DF8BE09A74B4}"/>
              </a:ext>
            </a:extLst>
          </p:cNvPr>
          <p:cNvSpPr/>
          <p:nvPr/>
        </p:nvSpPr>
        <p:spPr>
          <a:xfrm>
            <a:off x="6827518" y="949235"/>
            <a:ext cx="5111932" cy="5270812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b="1">
                <a:solidFill>
                  <a:schemeClr val="accent3"/>
                </a:solidFill>
                <a:latin typeface="NotesEsa" panose="02000506030000020004" pitchFamily="2" charset="0"/>
              </a:rPr>
              <a:t>Project Support</a:t>
            </a:r>
          </a:p>
          <a:p>
            <a:pPr algn="ctr"/>
            <a:r>
              <a:rPr lang="en-GB" sz="1600">
                <a:solidFill>
                  <a:schemeClr val="accent3"/>
                </a:solidFill>
                <a:latin typeface="NotesEsa" panose="02000506030000020004" pitchFamily="2" charset="0"/>
              </a:rPr>
              <a:t>Number of</a:t>
            </a:r>
            <a:r>
              <a:rPr lang="en-GB" sz="1600" baseline="0">
                <a:solidFill>
                  <a:schemeClr val="accent3"/>
                </a:solidFill>
                <a:latin typeface="NotesEsa" panose="02000506030000020004" pitchFamily="2" charset="0"/>
              </a:rPr>
              <a:t> FPGAs per project</a:t>
            </a:r>
            <a:endParaRPr lang="en-GB" sz="1600" b="1">
              <a:solidFill>
                <a:schemeClr val="accent3"/>
              </a:solidFill>
              <a:latin typeface="NotesEsa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A4227-9005-2E04-8B37-EAC7FE02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>
                <a:latin typeface="NotesEsa" panose="02000506030000020004" pitchFamily="2" charset="0"/>
                <a:cs typeface="Arial"/>
              </a:rPr>
              <a:t>4. Overview of R&amp;D ESA TEC-EDM FPGA related activities</a:t>
            </a:r>
            <a:endParaRPr lang="en-GB">
              <a:latin typeface="NotesEsa" panose="02000506030000020004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455186-4FE0-93A0-DA4C-A4ECA1939F56}"/>
              </a:ext>
            </a:extLst>
          </p:cNvPr>
          <p:cNvSpPr/>
          <p:nvPr/>
        </p:nvSpPr>
        <p:spPr>
          <a:xfrm>
            <a:off x="1405830" y="923109"/>
            <a:ext cx="3744687" cy="1898468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3"/>
                </a:solidFill>
                <a:latin typeface="NotesEsa" panose="02000506030000020004" pitchFamily="2" charset="0"/>
              </a:rPr>
              <a:t>IP Developments</a:t>
            </a:r>
            <a:endParaRPr lang="en-GB" sz="1600" b="1">
              <a:solidFill>
                <a:schemeClr val="accent3"/>
              </a:solidFill>
              <a:latin typeface="NotesEsa" panose="0200050603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chemeClr val="bg1"/>
                </a:solidFill>
                <a:latin typeface="NotesEsa" panose="02000506030000020004" pitchFamily="2" charset="0"/>
              </a:rPr>
              <a:t>JESD204B/C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0"/>
              </a:rPr>
              <a:t>O3K &amp; HPE 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Rx coding schemes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Multi-spectral near-lossless image compression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Efficient Video compression (H264)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AGGA4 GNSS receiver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D422DDC-DDD8-A2F4-76DB-31D6807D8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459902"/>
              </p:ext>
            </p:extLst>
          </p:nvPr>
        </p:nvGraphicFramePr>
        <p:xfrm>
          <a:off x="6879772" y="1558834"/>
          <a:ext cx="4809742" cy="434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2DAAB0-C1A4-A1E4-EB25-3EFD12AFB672}"/>
              </a:ext>
            </a:extLst>
          </p:cNvPr>
          <p:cNvSpPr/>
          <p:nvPr/>
        </p:nvSpPr>
        <p:spPr>
          <a:xfrm>
            <a:off x="260650" y="2904311"/>
            <a:ext cx="3100252" cy="1955076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3"/>
                </a:solidFill>
                <a:latin typeface="NotesEsa" panose="02000506030000020004" pitchFamily="2" charset="0"/>
              </a:rPr>
              <a:t>Methodology</a:t>
            </a:r>
            <a:endParaRPr lang="en-GB" sz="1600" b="1">
              <a:solidFill>
                <a:schemeClr val="accent3"/>
              </a:solidFill>
              <a:latin typeface="NotesEsa" panose="0200050603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>
              <a:solidFill>
                <a:srgbClr val="FEFFFF"/>
              </a:solidFill>
              <a:latin typeface="NotesEsa" panose="0200050603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Open-source FPGA toolchain for the EU NG-Ultra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Lowering the adoption barriers of Formal Verification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UVVM extension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6921F2-6D42-2BE3-6525-BBEF700D3E78}"/>
              </a:ext>
            </a:extLst>
          </p:cNvPr>
          <p:cNvSpPr/>
          <p:nvPr/>
        </p:nvSpPr>
        <p:spPr>
          <a:xfrm>
            <a:off x="3439280" y="2886896"/>
            <a:ext cx="3100252" cy="1989908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3"/>
                </a:solidFill>
                <a:latin typeface="NotesEsa" panose="02000506030000020004" pitchFamily="2" charset="0"/>
              </a:rPr>
              <a:t>Others</a:t>
            </a:r>
            <a:endParaRPr lang="en-GB" sz="1600" b="1">
              <a:solidFill>
                <a:schemeClr val="accent3"/>
              </a:solidFill>
              <a:latin typeface="NotesEsa" panose="02000506030000020004" pitchFamily="2" charset="0"/>
            </a:endParaRPr>
          </a:p>
          <a:p>
            <a:pPr algn="ctr"/>
            <a:endParaRPr lang="en-GB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FPG-AI extension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Mitigation techniques evaluation of advanced COTS FPGAs (KU060)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>
              <a:solidFill>
                <a:srgbClr val="FEFFFF"/>
              </a:solidFill>
              <a:latin typeface="NotesEsa" panose="02000506030000020004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88598E-1ECD-DA3B-161E-85E80C727C02}"/>
              </a:ext>
            </a:extLst>
          </p:cNvPr>
          <p:cNvSpPr/>
          <p:nvPr/>
        </p:nvSpPr>
        <p:spPr>
          <a:xfrm>
            <a:off x="291134" y="4888523"/>
            <a:ext cx="6235338" cy="1301261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3"/>
                </a:solidFill>
                <a:latin typeface="NotesEsa" panose="02000506030000020004" pitchFamily="2" charset="0"/>
              </a:rPr>
              <a:t>Partners</a:t>
            </a:r>
          </a:p>
          <a:p>
            <a:pPr algn="ctr"/>
            <a:endParaRPr lang="en-GB" sz="2000" b="1">
              <a:solidFill>
                <a:srgbClr val="FEFFFF"/>
              </a:solidFill>
              <a:latin typeface="NotesEsa" panose="02000506030000020004" pitchFamily="2" charset="0"/>
            </a:endParaRPr>
          </a:p>
          <a:p>
            <a:pPr algn="just"/>
            <a:r>
              <a:rPr lang="en-GB" sz="1600" err="1">
                <a:solidFill>
                  <a:srgbClr val="FEFFFF"/>
                </a:solidFill>
                <a:latin typeface="NotesEsa" panose="02000506030000020004" pitchFamily="2" charset="0"/>
              </a:rPr>
              <a:t>Ingeniars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, </a:t>
            </a:r>
            <a:r>
              <a:rPr lang="en-GB" sz="1600" err="1">
                <a:solidFill>
                  <a:srgbClr val="FEFFFF"/>
                </a:solidFill>
                <a:latin typeface="NotesEsa" panose="02000506030000020004" pitchFamily="2" charset="0"/>
              </a:rPr>
              <a:t>YosysHQ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, Uni. Sevilla, IUMA, </a:t>
            </a:r>
            <a:r>
              <a:rPr lang="en-GB" sz="1600" err="1">
                <a:solidFill>
                  <a:srgbClr val="FEFFFF"/>
                </a:solidFill>
                <a:latin typeface="NotesEsa" panose="02000506030000020004" pitchFamily="2" charset="0"/>
              </a:rPr>
              <a:t>PoliTo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, Uni. Pisa, </a:t>
            </a:r>
            <a:r>
              <a:rPr lang="en-GB" sz="1600" err="1">
                <a:solidFill>
                  <a:srgbClr val="FEFFFF"/>
                </a:solidFill>
                <a:latin typeface="NotesEsa" panose="02000506030000020004" pitchFamily="2" charset="0"/>
              </a:rPr>
              <a:t>EmLogic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, </a:t>
            </a:r>
            <a:r>
              <a:rPr lang="en-GB" sz="1600" err="1">
                <a:solidFill>
                  <a:srgbClr val="FEFFFF"/>
                </a:solidFill>
                <a:latin typeface="NotesEsa" panose="02000506030000020004" pitchFamily="2" charset="0"/>
              </a:rPr>
              <a:t>Daiteq</a:t>
            </a:r>
            <a:r>
              <a:rPr lang="en-GB" sz="1600">
                <a:solidFill>
                  <a:srgbClr val="FEFFFF"/>
                </a:solidFill>
                <a:latin typeface="NotesEsa" panose="02000506030000020004" pitchFamily="2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15393655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E449-04AD-4FDC-44BD-BBABD36B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5013"/>
            <a:ext cx="10108800" cy="584775"/>
          </a:xfrm>
        </p:spPr>
        <p:txBody>
          <a:bodyPr/>
          <a:lstStyle/>
          <a:p>
            <a:r>
              <a:rPr lang="en-GB" sz="3200">
                <a:latin typeface="NotesEsa" panose="02000506030000020004" pitchFamily="2" charset="0"/>
                <a:cs typeface="Arial"/>
              </a:rPr>
              <a:t>5. FPGA Based Digital Simulation Acceleration Facility </a:t>
            </a:r>
            <a:endParaRPr lang="en-GB" sz="3200">
              <a:latin typeface="NotesEsa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A8D8-DFC6-ED4C-2112-ADE1EBBC8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5" y="882000"/>
            <a:ext cx="7166934" cy="5615515"/>
          </a:xfrm>
        </p:spPr>
        <p:txBody>
          <a:bodyPr/>
          <a:lstStyle/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NotesEsa" panose="02000506030000020004" pitchFamily="2" charset="0"/>
              </a:rPr>
              <a:t>Functionality implementation on SoCs is becoming more sophisticated with heterogeneous complex computing units.</a:t>
            </a:r>
          </a:p>
          <a:p>
            <a:pPr marL="538163" lvl="1" indent="-357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NotesEsa" panose="02000506030000020004" pitchFamily="2" charset="0"/>
              </a:rPr>
              <a:t>E.g., CPU, GPU, VPU, e-FPGAs, systolic arrays (TPU-like), parallel vector engines (NVDIA-like), neuromorphic engines.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FFC000"/>
                </a:solidFill>
                <a:latin typeface="NotesEsa" panose="02000506030000020004" pitchFamily="2" charset="0"/>
              </a:rPr>
              <a:t>Current problem:</a:t>
            </a:r>
          </a:p>
          <a:p>
            <a:pPr marL="538163" lvl="1" indent="-357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NotesEsa" panose="02000506030000020004" pitchFamily="2" charset="0"/>
              </a:rPr>
              <a:t>Simulate individual computing units and leave the issues of scale to the post-silicon measurement.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FFC000"/>
                </a:solidFill>
                <a:latin typeface="NotesEsa" panose="02000506030000020004" pitchFamily="2" charset="0"/>
              </a:rPr>
              <a:t>Conse</a:t>
            </a:r>
            <a:r>
              <a:rPr lang="es-ES" sz="2000" b="1">
                <a:solidFill>
                  <a:srgbClr val="FFC000"/>
                </a:solidFill>
                <a:latin typeface="NotesEsa" panose="02000506030000020004" pitchFamily="2" charset="0"/>
              </a:rPr>
              <a:t>q</a:t>
            </a:r>
            <a:r>
              <a:rPr lang="en-US" sz="2000" b="1">
                <a:solidFill>
                  <a:srgbClr val="FFC000"/>
                </a:solidFill>
                <a:latin typeface="NotesEsa" panose="02000506030000020004" pitchFamily="2" charset="0"/>
              </a:rPr>
              <a:t>uence</a:t>
            </a:r>
            <a:r>
              <a:rPr lang="en-GB" sz="2000" b="1">
                <a:solidFill>
                  <a:srgbClr val="FFC000"/>
                </a:solidFill>
                <a:latin typeface="NotesEsa" panose="02000506030000020004" pitchFamily="2" charset="0"/>
              </a:rPr>
              <a:t>:</a:t>
            </a:r>
          </a:p>
          <a:p>
            <a:pPr marL="538163" lvl="1" indent="-357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NotesEsa" panose="02000506030000020004" pitchFamily="2" charset="0"/>
              </a:rPr>
              <a:t>Lack architectural optimization &amp; precise performance evaluation.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21B684-3BC6-23E3-705F-6C8E1E09ADC6}"/>
              </a:ext>
            </a:extLst>
          </p:cNvPr>
          <p:cNvSpPr txBox="1">
            <a:spLocks/>
          </p:cNvSpPr>
          <p:nvPr/>
        </p:nvSpPr>
        <p:spPr bwMode="auto">
          <a:xfrm>
            <a:off x="7418959" y="881999"/>
            <a:ext cx="4891574" cy="56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FFC000"/>
                </a:solidFill>
                <a:latin typeface="NotesEsa" panose="02000506030000020004" pitchFamily="2" charset="0"/>
              </a:rPr>
              <a:t>Need: </a:t>
            </a: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Cycle-exact microarchitectural simulation platform to simulate heterogeneous complex </a:t>
            </a:r>
            <a:r>
              <a:rPr lang="en-GB" sz="2000" kern="0" err="1">
                <a:solidFill>
                  <a:schemeClr val="bg1"/>
                </a:solidFill>
                <a:latin typeface="NotesEsa" panose="02000506030000020004" pitchFamily="2" charset="0"/>
              </a:rPr>
              <a:t>SoC.</a:t>
            </a:r>
            <a:endParaRPr lang="en-GB" sz="2000" kern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000" kern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FFC000"/>
                </a:solidFill>
                <a:latin typeface="NotesEsa" panose="02000506030000020004" pitchFamily="2" charset="0"/>
              </a:rPr>
              <a:t>Proposed solution: </a:t>
            </a: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FPGA-accelerated Hardware Simulator:</a:t>
            </a:r>
          </a:p>
          <a:p>
            <a:pPr marL="628650" lvl="1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kern="0" err="1">
                <a:solidFill>
                  <a:schemeClr val="bg1"/>
                </a:solidFill>
                <a:latin typeface="NotesEsa" panose="02000506030000020004" pitchFamily="2" charset="0"/>
              </a:rPr>
              <a:t>FireSim</a:t>
            </a: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: open-source simulation platform for cycle-accurate, full-system benchmarking </a:t>
            </a:r>
          </a:p>
          <a:p>
            <a:pPr marL="628650" lvl="1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AMD </a:t>
            </a:r>
            <a:r>
              <a:rPr lang="en-GB" sz="2000" kern="0" err="1">
                <a:solidFill>
                  <a:schemeClr val="bg1"/>
                </a:solidFill>
                <a:latin typeface="NotesEsa" panose="02000506030000020004" pitchFamily="2" charset="0"/>
              </a:rPr>
              <a:t>Alveo</a:t>
            </a: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 U250 FPGA accelerating cards</a:t>
            </a:r>
          </a:p>
          <a:p>
            <a:pPr marL="628650" lvl="1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kern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FFC000"/>
                </a:solidFill>
                <a:latin typeface="NotesEsa" panose="02000506030000020004" pitchFamily="2" charset="0"/>
              </a:rPr>
              <a:t>Final goal:</a:t>
            </a: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 Give access to industry/ESA partners to be able to simulate complex SoCs</a:t>
            </a:r>
          </a:p>
          <a:p>
            <a:pPr marL="1124226" lvl="1" indent="-342900">
              <a:buFont typeface="Wingdings" panose="05000000000000000000" pitchFamily="2" charset="2"/>
              <a:buChar char="q"/>
            </a:pPr>
            <a:endParaRPr lang="en-GB" sz="2000" kern="0">
              <a:solidFill>
                <a:srgbClr val="FE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1B4B-F0B7-59A8-FEF0-12CB4BA78B90}"/>
              </a:ext>
            </a:extLst>
          </p:cNvPr>
          <p:cNvCxnSpPr>
            <a:cxnSpLocks/>
          </p:cNvCxnSpPr>
          <p:nvPr/>
        </p:nvCxnSpPr>
        <p:spPr>
          <a:xfrm>
            <a:off x="7237377" y="1102468"/>
            <a:ext cx="0" cy="52140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DE928B-E6D8-1CC6-6C18-67A72B90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4088967"/>
            <a:ext cx="4127500" cy="2252927"/>
          </a:xfrm>
          <a:prstGeom prst="round2DiagRect">
            <a:avLst>
              <a:gd name="adj1" fmla="val 1187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61507609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E449-04AD-4FDC-44BD-BBABD36B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5012"/>
            <a:ext cx="10108800" cy="584775"/>
          </a:xfrm>
        </p:spPr>
        <p:txBody>
          <a:bodyPr/>
          <a:lstStyle/>
          <a:p>
            <a:r>
              <a:rPr lang="en-GB" sz="3200">
                <a:latin typeface="NotesEsa" panose="02000506030000020004" pitchFamily="2" charset="0"/>
              </a:rPr>
              <a:t>6. Methodology: ECSS-E-ST-20-40C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A3A01D5-BE4D-4FD5-D7EC-719FEF75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647" y="737554"/>
            <a:ext cx="4632512" cy="5543773"/>
          </a:xfrm>
        </p:spPr>
        <p:txBody>
          <a:bodyPr/>
          <a:lstStyle/>
          <a:p>
            <a:pPr algn="just"/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- </a:t>
            </a:r>
            <a:r>
              <a:rPr lang="en-GB" sz="1500">
                <a:solidFill>
                  <a:schemeClr val="accent3"/>
                </a:solidFill>
                <a:latin typeface="NotesEsa" panose="02000506030000020004" pitchFamily="2" charset="0"/>
              </a:rPr>
              <a:t>ECSS</a:t>
            </a: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: EU Cooperation Space Standardization</a:t>
            </a:r>
          </a:p>
          <a:p>
            <a:pPr algn="just"/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- </a:t>
            </a:r>
            <a:r>
              <a:rPr lang="en-GB" sz="1500">
                <a:solidFill>
                  <a:schemeClr val="accent3"/>
                </a:solidFill>
                <a:latin typeface="NotesEsa" panose="02000506030000020004" pitchFamily="2" charset="0"/>
              </a:rPr>
              <a:t>Requirements</a:t>
            </a: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 applicable to EU space activities, from management to HW development</a:t>
            </a:r>
          </a:p>
          <a:p>
            <a:pPr algn="just"/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- Produced </a:t>
            </a:r>
            <a:r>
              <a:rPr lang="en-GB" sz="1500">
                <a:solidFill>
                  <a:schemeClr val="accent3"/>
                </a:solidFill>
                <a:latin typeface="NotesEsa" panose="02000506030000020004" pitchFamily="2" charset="0"/>
              </a:rPr>
              <a:t>by space agencies and industry</a:t>
            </a:r>
          </a:p>
          <a:p>
            <a:pPr algn="just"/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-Generic </a:t>
            </a:r>
            <a:r>
              <a:rPr lang="en-GB" sz="1500">
                <a:solidFill>
                  <a:schemeClr val="accent3"/>
                </a:solidFill>
                <a:latin typeface="NotesEsa" panose="02000506030000020004" pitchFamily="2" charset="0"/>
              </a:rPr>
              <a:t>framework</a:t>
            </a: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 that contains accepted definitions, dev. flow and stages, milestones and deliverables… to be tailored in each case</a:t>
            </a:r>
          </a:p>
          <a:p>
            <a:pPr algn="just"/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- Scope: </a:t>
            </a:r>
            <a:r>
              <a:rPr lang="en-GB" sz="1500">
                <a:solidFill>
                  <a:schemeClr val="accent3"/>
                </a:solidFill>
                <a:latin typeface="NotesEsa" panose="02000506030000020004" pitchFamily="2" charset="0"/>
              </a:rPr>
              <a:t>D-ASIC, A-ASIC, FPGA and IP Cores</a:t>
            </a:r>
          </a:p>
          <a:p>
            <a:pPr algn="just">
              <a:spcBef>
                <a:spcPts val="0"/>
              </a:spcBef>
            </a:pP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- </a:t>
            </a:r>
            <a:r>
              <a:rPr lang="en-GB" sz="1500">
                <a:solidFill>
                  <a:schemeClr val="accent3"/>
                </a:solidFill>
                <a:latin typeface="NotesEsa" panose="02000506030000020004" pitchFamily="2" charset="0"/>
              </a:rPr>
              <a:t>Criticality levels</a:t>
            </a:r>
            <a:r>
              <a:rPr lang="en-GB" sz="1500">
                <a:solidFill>
                  <a:schemeClr val="accent3">
                    <a:lumMod val="20000"/>
                    <a:lumOff val="80000"/>
                  </a:schemeClr>
                </a:solidFill>
                <a:latin typeface="NotesEsa" panose="02000506030000020004" pitchFamily="2" charset="0"/>
              </a:rPr>
              <a:t> </a:t>
            </a: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envisaged </a:t>
            </a: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 pre-tailoring</a:t>
            </a: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:</a:t>
            </a:r>
          </a:p>
          <a:p>
            <a:pPr marL="1067076" lvl="1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A = Catastrophic</a:t>
            </a:r>
          </a:p>
          <a:p>
            <a:pPr marL="1067076" lvl="1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B = Loss of mission</a:t>
            </a:r>
          </a:p>
          <a:p>
            <a:pPr marL="1067076" lvl="1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C = Major effects</a:t>
            </a:r>
          </a:p>
          <a:p>
            <a:pPr marL="1067076" lvl="1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D = Minor effects</a:t>
            </a:r>
          </a:p>
          <a:p>
            <a:pPr algn="just">
              <a:lnSpc>
                <a:spcPct val="100000"/>
              </a:lnSpc>
            </a:pP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</a:rPr>
              <a:t>- No predefined alignment in time between device and system development milestones where the device will be used!</a:t>
            </a:r>
          </a:p>
          <a:p>
            <a:pPr algn="just">
              <a:lnSpc>
                <a:spcPct val="100000"/>
              </a:lnSpc>
            </a:pP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- </a:t>
            </a:r>
            <a:r>
              <a:rPr lang="en-GB" sz="1500">
                <a:solidFill>
                  <a:schemeClr val="accent3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Qualification</a:t>
            </a:r>
            <a:r>
              <a:rPr lang="en-GB" sz="150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of the device shall be carried out prior to qualification of the system where it will be used!</a:t>
            </a:r>
          </a:p>
          <a:p>
            <a:pPr algn="just">
              <a:lnSpc>
                <a:spcPct val="100000"/>
              </a:lnSpc>
            </a:pPr>
            <a:endParaRPr lang="en-GB" sz="150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1500">
                <a:hlinkClick r:id="rId3"/>
              </a:rPr>
              <a:t>ESA - Microelectronics Development Methodology</a:t>
            </a:r>
            <a:endParaRPr lang="en-GB" sz="15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41130-06AF-6AB2-DC16-7C3A87505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50" y="719532"/>
            <a:ext cx="872455" cy="956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5AA7D-4D66-3C7B-139F-F3820C795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407" y="746667"/>
            <a:ext cx="422368" cy="234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6B1FF-B3D4-C9A7-222E-9ABD7EE11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719" y="1669264"/>
            <a:ext cx="906290" cy="996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BBC1F-8C59-D6DA-3E62-05DC74285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471" y="1736180"/>
            <a:ext cx="335776" cy="334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959575-02E9-8CC7-9965-30FF56AA9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2529" y="2092891"/>
            <a:ext cx="1037751" cy="985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BC6F37-2172-D4F3-6A54-6BC0EBDA2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5736" y="3017266"/>
            <a:ext cx="926753" cy="1003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6CDEE5-BC6F-8091-6BBB-FD572DCA346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026"/>
          <a:stretch/>
        </p:blipFill>
        <p:spPr>
          <a:xfrm>
            <a:off x="5987507" y="3416696"/>
            <a:ext cx="1226540" cy="69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E2440-2F4F-5B79-606C-A457DB26CF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043" y="838891"/>
            <a:ext cx="3840480" cy="5532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BD096-34AD-02B4-3632-8C16CEC8B4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524" y="3464569"/>
            <a:ext cx="1111662" cy="9647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865B06-9F9E-254F-4FD7-857B9A569F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5368" y="4270950"/>
            <a:ext cx="1312046" cy="8813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56FE61-8C8A-7559-757B-8950A0F804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4502" y="4846771"/>
            <a:ext cx="1156559" cy="9600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A448A6-3D29-3657-470B-48B23FCBE9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7922" y="5457066"/>
            <a:ext cx="1317344" cy="969189"/>
          </a:xfrm>
          <a:prstGeom prst="rect">
            <a:avLst/>
          </a:prstGeom>
        </p:spPr>
      </p:pic>
      <p:pic>
        <p:nvPicPr>
          <p:cNvPr id="23" name="Graphic 22" descr="Clipboard Badge with solid fill">
            <a:extLst>
              <a:ext uri="{FF2B5EF4-FFF2-40B4-BE49-F238E27FC236}">
                <a16:creationId xmlns:a16="http://schemas.microsoft.com/office/drawing/2014/main" id="{4F7DC578-6405-9461-0EA2-FFF2218279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848387" y="6008886"/>
            <a:ext cx="452890" cy="45289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75BCFBE4-F717-BAC1-050F-D3ACD379441C}"/>
              </a:ext>
            </a:extLst>
          </p:cNvPr>
          <p:cNvSpPr/>
          <p:nvPr/>
        </p:nvSpPr>
        <p:spPr>
          <a:xfrm rot="2316469">
            <a:off x="5702333" y="1553514"/>
            <a:ext cx="366444" cy="213483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724026C-EB2E-0B5D-FD13-BE107C6511D0}"/>
              </a:ext>
            </a:extLst>
          </p:cNvPr>
          <p:cNvSpPr/>
          <p:nvPr/>
        </p:nvSpPr>
        <p:spPr>
          <a:xfrm rot="2316469">
            <a:off x="5693369" y="2963213"/>
            <a:ext cx="366444" cy="213483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489F613-C55F-CD20-8F7C-A9EF18D59C94}"/>
              </a:ext>
            </a:extLst>
          </p:cNvPr>
          <p:cNvSpPr/>
          <p:nvPr/>
        </p:nvSpPr>
        <p:spPr>
          <a:xfrm rot="2316469">
            <a:off x="5724746" y="4298955"/>
            <a:ext cx="366444" cy="213483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D1E857D-4AEB-8E0B-5EBC-C8ED8CE1DE49}"/>
              </a:ext>
            </a:extLst>
          </p:cNvPr>
          <p:cNvSpPr/>
          <p:nvPr/>
        </p:nvSpPr>
        <p:spPr>
          <a:xfrm rot="2316469">
            <a:off x="5789740" y="5493501"/>
            <a:ext cx="366444" cy="213483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43CA55D-96A8-AFCD-4BD6-0D438E9F473C}"/>
              </a:ext>
            </a:extLst>
          </p:cNvPr>
          <p:cNvSpPr/>
          <p:nvPr/>
        </p:nvSpPr>
        <p:spPr>
          <a:xfrm rot="8715910">
            <a:off x="5682164" y="1983819"/>
            <a:ext cx="366444" cy="213483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C7CDBDF-F8DC-B143-323A-E009E1AE311D}"/>
              </a:ext>
            </a:extLst>
          </p:cNvPr>
          <p:cNvSpPr/>
          <p:nvPr/>
        </p:nvSpPr>
        <p:spPr>
          <a:xfrm rot="8715910">
            <a:off x="5693370" y="3420414"/>
            <a:ext cx="366444" cy="213483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9BCF042-BBF0-565B-72F0-88A1AC66C241}"/>
              </a:ext>
            </a:extLst>
          </p:cNvPr>
          <p:cNvSpPr/>
          <p:nvPr/>
        </p:nvSpPr>
        <p:spPr>
          <a:xfrm rot="8715910">
            <a:off x="5718023" y="4803220"/>
            <a:ext cx="366444" cy="213483"/>
          </a:xfrm>
          <a:prstGeom prst="right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022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6E504-565B-C7D1-4EB4-9DC2DF51D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67CD-1807-0DA5-4E17-8416B738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/>
              <a:t>7. Q&amp;A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FDD78-109B-A274-A4A2-E04BC9B2C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94" y="1587670"/>
            <a:ext cx="3241897" cy="1933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1D649-0924-3B01-B468-23DF5F5A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91" y="1014470"/>
            <a:ext cx="2046523" cy="30068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5B0E8A-65A8-BACB-8D18-52B32381BE2E}"/>
              </a:ext>
            </a:extLst>
          </p:cNvPr>
          <p:cNvGrpSpPr/>
          <p:nvPr/>
        </p:nvGrpSpPr>
        <p:grpSpPr>
          <a:xfrm>
            <a:off x="6075484" y="3894992"/>
            <a:ext cx="3808059" cy="1214737"/>
            <a:chOff x="2214518" y="2553847"/>
            <a:chExt cx="7784351" cy="27355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24A81B-826C-6BDB-C0F6-088BD6BE9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6469" y="2553847"/>
              <a:ext cx="7772400" cy="17503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41BB8B-CFAA-D38A-D1A2-4550AB339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518" y="4295823"/>
              <a:ext cx="7772400" cy="99355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42AA70-564B-D635-1CCA-D7CD43CC2823}"/>
              </a:ext>
            </a:extLst>
          </p:cNvPr>
          <p:cNvGrpSpPr/>
          <p:nvPr/>
        </p:nvGrpSpPr>
        <p:grpSpPr>
          <a:xfrm>
            <a:off x="454994" y="4385338"/>
            <a:ext cx="4724664" cy="1651110"/>
            <a:chOff x="2226469" y="2133600"/>
            <a:chExt cx="7772400" cy="34689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646388-0DA9-9D39-6462-5C8AE4B3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6469" y="2133600"/>
              <a:ext cx="7772400" cy="2590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7B2A64-C767-D5F4-5687-69DC07984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6469" y="4722472"/>
              <a:ext cx="7772400" cy="88011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86C057E-C979-2683-683D-12D5990F3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790" y="926548"/>
            <a:ext cx="1969382" cy="28013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8DA72F-EADE-B6DD-421A-48C8A4FF670A}"/>
              </a:ext>
            </a:extLst>
          </p:cNvPr>
          <p:cNvGrpSpPr>
            <a:grpSpLocks noChangeAspect="1"/>
          </p:cNvGrpSpPr>
          <p:nvPr/>
        </p:nvGrpSpPr>
        <p:grpSpPr>
          <a:xfrm>
            <a:off x="8825546" y="1052264"/>
            <a:ext cx="2991286" cy="1324139"/>
            <a:chOff x="4061923" y="2373867"/>
            <a:chExt cx="3263901" cy="14448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D60D9E-BC1C-3EEF-550C-486A9EA5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61923" y="2373867"/>
              <a:ext cx="3263900" cy="1168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3675E7-9A70-6772-9BFC-90240774F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61923" y="3529028"/>
              <a:ext cx="3263901" cy="28965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FCB71F-98A3-F9FE-765A-9373B45EBD67}"/>
              </a:ext>
            </a:extLst>
          </p:cNvPr>
          <p:cNvGrpSpPr>
            <a:grpSpLocks noChangeAspect="1"/>
          </p:cNvGrpSpPr>
          <p:nvPr/>
        </p:nvGrpSpPr>
        <p:grpSpPr>
          <a:xfrm>
            <a:off x="8825546" y="2847843"/>
            <a:ext cx="3048762" cy="1099160"/>
            <a:chOff x="9068678" y="2498358"/>
            <a:chExt cx="2572989" cy="927631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FA4EF22F-2AC5-3F19-532A-A701FACA6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678" y="2498358"/>
              <a:ext cx="2478881" cy="677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B50819-DF7B-29F2-721C-0039DC09C13D}"/>
                </a:ext>
              </a:extLst>
            </p:cNvPr>
            <p:cNvSpPr txBox="1"/>
            <p:nvPr/>
          </p:nvSpPr>
          <p:spPr>
            <a:xfrm>
              <a:off x="9068678" y="3118212"/>
              <a:ext cx="2572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bg1"/>
                  </a:solidFill>
                </a:rPr>
                <a:t>London, 7th October 2025</a:t>
              </a:r>
              <a:endParaRPr lang="en-NL" sz="140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92B108B-BA93-1757-ABA9-572B9FA692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1339" y="5209298"/>
            <a:ext cx="3725716" cy="11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126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AC9C-D06B-72F4-A1BA-7CE4B283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F878-9898-A0DE-D023-0CE980C41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r>
              <a:rPr lang="en-GB" sz="3200">
                <a:solidFill>
                  <a:schemeClr val="bg1"/>
                </a:solidFill>
              </a:rPr>
              <a:t>ESA Microelectronics Section</a:t>
            </a:r>
          </a:p>
          <a:p>
            <a:pPr algn="ctr"/>
            <a:endParaRPr lang="en-GB" sz="2400"/>
          </a:p>
          <a:p>
            <a:pPr algn="ctr"/>
            <a:r>
              <a:rPr lang="en-GB" sz="2800" b="1">
                <a:solidFill>
                  <a:schemeClr val="bg1"/>
                </a:solidFill>
              </a:rPr>
              <a:t>microelectronics@esa.int</a:t>
            </a:r>
          </a:p>
        </p:txBody>
      </p:sp>
    </p:spTree>
    <p:extLst>
      <p:ext uri="{BB962C8B-B14F-4D97-AF65-F5344CB8AC3E}">
        <p14:creationId xmlns:p14="http://schemas.microsoft.com/office/powerpoint/2010/main" val="4420913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E449-04AD-4FDC-44BD-BBABD36B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68" name="Segnaposto contenuto 2">
            <a:extLst>
              <a:ext uri="{FF2B5EF4-FFF2-40B4-BE49-F238E27FC236}">
                <a16:creationId xmlns:a16="http://schemas.microsoft.com/office/drawing/2014/main" id="{7B98A74A-7111-F131-1137-77F25800F28D}"/>
              </a:ext>
            </a:extLst>
          </p:cNvPr>
          <p:cNvSpPr txBox="1">
            <a:spLocks/>
          </p:cNvSpPr>
          <p:nvPr/>
        </p:nvSpPr>
        <p:spPr bwMode="auto">
          <a:xfrm>
            <a:off x="957263" y="961091"/>
            <a:ext cx="6472237" cy="545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ESA IP Cores</a:t>
            </a:r>
          </a:p>
          <a:p>
            <a:pPr marL="1124226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Motivation</a:t>
            </a:r>
          </a:p>
          <a:p>
            <a:pPr marL="1124226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IP Cores availability</a:t>
            </a:r>
          </a:p>
          <a:p>
            <a:pPr marL="1124226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Licensing</a:t>
            </a:r>
          </a:p>
          <a:p>
            <a:pPr marL="1124226" lvl="1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Statistics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UDSM activities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HB for auto-coding of HDLs for Space Applications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FPGA Based Digital Simulation Acceleration Facility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IP Cores development standard: ECSS-E-ST-20-40C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Other ESA FPGA based activities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kern="0">
                <a:solidFill>
                  <a:schemeClr val="bg1"/>
                </a:solidFill>
                <a:latin typeface="NotesEsa" panose="02000506030000020004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222560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284F-9222-75B3-D474-7A96E8E4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Why IP Cores?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9DA-D0A9-29C4-B7A3-7BF4D999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1" y="3260034"/>
            <a:ext cx="6638399" cy="2949965"/>
          </a:xfrm>
        </p:spPr>
        <p:txBody>
          <a:bodyPr/>
          <a:lstStyle/>
          <a:p>
            <a:endParaRPr lang="en-GB" sz="1600" i="1">
              <a:solidFill>
                <a:schemeClr val="tx1">
                  <a:lumMod val="25000"/>
                  <a:lumOff val="75000"/>
                </a:schemeClr>
              </a:solidFill>
              <a:latin typeface="NotesEsa" panose="02000506030000020004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Reusing IP Cores, as opposed to “from scratch” developments provides advantages and savings in costs: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NotesEsa" panose="02000506030000020004" pitchFamily="2" charset="77"/>
              </a:rPr>
              <a:t>Guarantees compliance with standardised functions or communication protocols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NotesEsa" panose="02000506030000020004" pitchFamily="2" charset="77"/>
              </a:rPr>
              <a:t>Further verification is not needed.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NotesEsa" panose="02000506030000020004" pitchFamily="2" charset="77"/>
              </a:rPr>
              <a:t>Reduces overall risks.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NotesEsa" panose="02000506030000020004" pitchFamily="2" charset="77"/>
              </a:rPr>
              <a:t>Reduces development times.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NotesEsa" panose="02000506030000020004" pitchFamily="2" charset="77"/>
              </a:rPr>
              <a:t>Makes complex know-how accessible to smaller companies. </a:t>
            </a:r>
            <a:endParaRPr lang="en-GB" sz="2000">
              <a:solidFill>
                <a:schemeClr val="bg1"/>
              </a:solidFill>
              <a:latin typeface="NotesEsa" panose="02000506030000020004" pitchFamily="2" charset="77"/>
            </a:endParaRPr>
          </a:p>
          <a:p>
            <a:endParaRPr lang="en-NL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D565F1-8BEC-B535-DB0B-FEAFC674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7" y="1250343"/>
            <a:ext cx="1413847" cy="2178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4E2F23-B1D0-8A9B-FD5D-6D2BB6A6B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565" y="1221777"/>
            <a:ext cx="3972706" cy="49882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F46F76-0D7A-B349-F95D-9CCF57B354C8}"/>
              </a:ext>
            </a:extLst>
          </p:cNvPr>
          <p:cNvSpPr txBox="1"/>
          <p:nvPr/>
        </p:nvSpPr>
        <p:spPr>
          <a:xfrm>
            <a:off x="2188979" y="1221777"/>
            <a:ext cx="48728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accent4">
                    <a:lumMod val="20000"/>
                    <a:lumOff val="80000"/>
                  </a:schemeClr>
                </a:solidFill>
                <a:latin typeface="NotesEsa" panose="02000506030000020004" pitchFamily="2" charset="77"/>
              </a:rPr>
              <a:t>Integrated circuit design element that implements a self-standing function or group of functions for which ownership rights exist and is developed for </a:t>
            </a:r>
            <a:r>
              <a:rPr lang="en-GB" sz="2000">
                <a:solidFill>
                  <a:schemeClr val="accent3"/>
                </a:solidFill>
                <a:latin typeface="NotesEsa" panose="02000506030000020004" pitchFamily="2" charset="77"/>
              </a:rPr>
              <a:t>reuse</a:t>
            </a:r>
            <a:r>
              <a:rPr lang="en-GB" sz="2000">
                <a:solidFill>
                  <a:schemeClr val="accent4">
                    <a:lumMod val="20000"/>
                    <a:lumOff val="80000"/>
                  </a:schemeClr>
                </a:solidFill>
                <a:latin typeface="NotesEsa" panose="02000506030000020004" pitchFamily="2" charset="77"/>
              </a:rPr>
              <a:t> and released with </a:t>
            </a:r>
            <a:r>
              <a:rPr lang="en-GB" sz="2000">
                <a:solidFill>
                  <a:schemeClr val="accent3"/>
                </a:solidFill>
                <a:latin typeface="NotesEsa" panose="02000506030000020004" pitchFamily="2" charset="77"/>
              </a:rPr>
              <a:t>comprehensive verification, validation and documentation</a:t>
            </a:r>
            <a:endParaRPr lang="en-NL" sz="2000">
              <a:solidFill>
                <a:schemeClr val="accent3"/>
              </a:solidFill>
              <a:latin typeface="NotesEsa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1483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3E8E-46B5-5F35-6D3E-B0A0EAB4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ESA IP Cores – History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A182-2AF4-9D08-809E-6E8AF142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8191535" cy="52834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600">
                <a:solidFill>
                  <a:schemeClr val="bg1"/>
                </a:solidFill>
                <a:latin typeface="NotesEsa" panose="02000506030000020004" pitchFamily="2" charset="77"/>
              </a:rPr>
              <a:t>Since approximately 2002 ESA mantains a portfolio of IP Cores.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Origin: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Internal development, hands on work.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Part of an activity (a deliverable).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Activity IS the IP Core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Why developing IP Cores for Space and not just reusing from the existing industrial market?</a:t>
            </a:r>
            <a:endParaRPr lang="en-GB" sz="1600">
              <a:solidFill>
                <a:schemeClr val="bg1"/>
              </a:solidFill>
              <a:latin typeface="NotesEsa" panose="02000506030000020004" pitchFamily="2" charset="77"/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77"/>
              </a:rPr>
              <a:t>Implementing functions that are typically seen in space projects: </a:t>
            </a: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fault-tolerant processors (LEON2-FT), communication interfaces (</a:t>
            </a:r>
            <a:r>
              <a:rPr lang="en-US" sz="1600" err="1">
                <a:solidFill>
                  <a:schemeClr val="bg1"/>
                </a:solidFill>
                <a:latin typeface="NotesEsa" panose="02000506030000020004" pitchFamily="2" charset="77"/>
              </a:rPr>
              <a:t>Spacewire</a:t>
            </a: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NotesEsa" panose="02000506030000020004" pitchFamily="2" charset="77"/>
              </a:rPr>
              <a:t>Spacefibre</a:t>
            </a:r>
            <a:r>
              <a:rPr lang="en-US" sz="1600">
                <a:solidFill>
                  <a:schemeClr val="bg1"/>
                </a:solidFill>
                <a:latin typeface="NotesEsa" panose="02000506030000020004" pitchFamily="2" charset="77"/>
              </a:rPr>
              <a:t>, CAN), CCSDS time keeping, packet telemetry and telecommand…</a:t>
            </a:r>
            <a:endParaRPr lang="en-GB" sz="1600">
              <a:solidFill>
                <a:schemeClr val="bg1"/>
              </a:solidFill>
              <a:latin typeface="NotesEsa" panose="02000506030000020004" pitchFamily="2" charset="77"/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77"/>
              </a:rPr>
              <a:t>Meet needs in terms of robustness to space environment (SEE mitigation at RTL level); mapping to space-grade FPGAs.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77"/>
              </a:rPr>
              <a:t>Ensuring fair accessibility for industry in Member States.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77"/>
              </a:rPr>
              <a:t>Ensuring continuation of the distribution (main IP developers cease to exist; lack of economic interest to maintain the IP available…).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NotesEsa" panose="02000506030000020004" pitchFamily="2" charset="77"/>
              </a:rPr>
              <a:t>Controlled development and quality: ECSS-E-ST-20-40C, ESA IP Cores technical guideline: </a:t>
            </a:r>
            <a:r>
              <a:rPr lang="en-US" sz="1600">
                <a:solidFill>
                  <a:schemeClr val="accent4"/>
                </a:solidFill>
                <a:latin typeface="NotesEsa" panose="02000506030000020004" pitchFamily="2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https://amstel.estec.esa.int/tecedm/ipcores/ESA_IP_Core_tech_guide.pdf</a:t>
            </a:r>
            <a:endParaRPr lang="en-GB" sz="160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5F1B6F-EA24-9240-37E3-D9B1BF5AB2B1}"/>
              </a:ext>
            </a:extLst>
          </p:cNvPr>
          <p:cNvSpPr/>
          <p:nvPr/>
        </p:nvSpPr>
        <p:spPr>
          <a:xfrm>
            <a:off x="9161480" y="3419341"/>
            <a:ext cx="2346302" cy="2111304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943B27-1A7F-BCDC-159A-242CDE5E5222}"/>
              </a:ext>
            </a:extLst>
          </p:cNvPr>
          <p:cNvSpPr/>
          <p:nvPr/>
        </p:nvSpPr>
        <p:spPr>
          <a:xfrm>
            <a:off x="9480995" y="3769937"/>
            <a:ext cx="764470" cy="619694"/>
          </a:xfrm>
          <a:prstGeom prst="rect">
            <a:avLst/>
          </a:prstGeom>
          <a:solidFill>
            <a:srgbClr val="0098DB"/>
          </a:solidFill>
          <a:ln w="25400" cap="flat" cmpd="sng" algn="ctr">
            <a:solidFill>
              <a:srgbClr val="0098D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 IP Core</a:t>
            </a: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0974A4-160B-E899-4F50-6393F90C4C2C}"/>
              </a:ext>
            </a:extLst>
          </p:cNvPr>
          <p:cNvSpPr/>
          <p:nvPr/>
        </p:nvSpPr>
        <p:spPr>
          <a:xfrm>
            <a:off x="9349249" y="4574174"/>
            <a:ext cx="631320" cy="710812"/>
          </a:xfrm>
          <a:prstGeom prst="rect">
            <a:avLst/>
          </a:prstGeom>
          <a:solidFill>
            <a:srgbClr val="FDC82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CANIP Core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A35781-578F-5EC2-FE54-AA988073B844}"/>
              </a:ext>
            </a:extLst>
          </p:cNvPr>
          <p:cNvSpPr/>
          <p:nvPr/>
        </p:nvSpPr>
        <p:spPr>
          <a:xfrm>
            <a:off x="10596116" y="3769937"/>
            <a:ext cx="786774" cy="619694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SpW</a:t>
            </a: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Interface IP Core</a:t>
            </a: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578834-1CB4-C0AA-F7F5-DD57F85E891B}"/>
              </a:ext>
            </a:extLst>
          </p:cNvPr>
          <p:cNvSpPr txBox="1"/>
          <p:nvPr/>
        </p:nvSpPr>
        <p:spPr>
          <a:xfrm>
            <a:off x="9375502" y="3446894"/>
            <a:ext cx="1152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Design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B019167-FA42-2D25-46AF-AED7DE040AC3}"/>
              </a:ext>
            </a:extLst>
          </p:cNvPr>
          <p:cNvSpPr txBox="1"/>
          <p:nvPr/>
        </p:nvSpPr>
        <p:spPr>
          <a:xfrm>
            <a:off x="9217421" y="1593526"/>
            <a:ext cx="116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</a:rPr>
              <a:t>Database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25000"/>
                  <a:lumOff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2C6B8E-D62B-0CA5-690E-36A5921D0EF4}"/>
              </a:ext>
            </a:extLst>
          </p:cNvPr>
          <p:cNvSpPr/>
          <p:nvPr/>
        </p:nvSpPr>
        <p:spPr>
          <a:xfrm>
            <a:off x="10834397" y="2016967"/>
            <a:ext cx="208729" cy="187799"/>
          </a:xfrm>
          <a:prstGeom prst="rect">
            <a:avLst/>
          </a:prstGeom>
          <a:solidFill>
            <a:srgbClr val="0098DB"/>
          </a:solidFill>
          <a:ln w="25400" cap="flat" cmpd="sng" algn="ctr">
            <a:solidFill>
              <a:srgbClr val="0098D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CE37C44-0602-3054-95EE-4057F262179F}"/>
              </a:ext>
            </a:extLst>
          </p:cNvPr>
          <p:cNvSpPr/>
          <p:nvPr/>
        </p:nvSpPr>
        <p:spPr>
          <a:xfrm>
            <a:off x="10834397" y="2353576"/>
            <a:ext cx="208729" cy="185271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F08387D-AAD5-9964-BA0A-D2D7047BA780}"/>
              </a:ext>
            </a:extLst>
          </p:cNvPr>
          <p:cNvSpPr/>
          <p:nvPr/>
        </p:nvSpPr>
        <p:spPr>
          <a:xfrm>
            <a:off x="10834397" y="2662831"/>
            <a:ext cx="136637" cy="134406"/>
          </a:xfrm>
          <a:prstGeom prst="rect">
            <a:avLst/>
          </a:prstGeom>
          <a:solidFill>
            <a:srgbClr val="FDC82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8A27F6-AC98-236B-D409-2C05F33E6DB5}"/>
              </a:ext>
            </a:extLst>
          </p:cNvPr>
          <p:cNvSpPr/>
          <p:nvPr/>
        </p:nvSpPr>
        <p:spPr>
          <a:xfrm>
            <a:off x="11168838" y="2012503"/>
            <a:ext cx="214052" cy="17041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F4885A-7B74-6D18-36C8-396ACFE765EE}"/>
              </a:ext>
            </a:extLst>
          </p:cNvPr>
          <p:cNvSpPr/>
          <p:nvPr/>
        </p:nvSpPr>
        <p:spPr>
          <a:xfrm>
            <a:off x="11168838" y="2353576"/>
            <a:ext cx="214052" cy="17041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1FF4ACC7-DDCA-C90F-A1BA-C4D591D47B65}"/>
              </a:ext>
            </a:extLst>
          </p:cNvPr>
          <p:cNvSpPr/>
          <p:nvPr/>
        </p:nvSpPr>
        <p:spPr>
          <a:xfrm>
            <a:off x="10542495" y="1713656"/>
            <a:ext cx="238227" cy="1400593"/>
          </a:xfrm>
          <a:prstGeom prst="lef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F72E-C1A4-601E-B676-CD1C126C6F03}"/>
              </a:ext>
            </a:extLst>
          </p:cNvPr>
          <p:cNvSpPr/>
          <p:nvPr/>
        </p:nvSpPr>
        <p:spPr>
          <a:xfrm>
            <a:off x="10099593" y="4574174"/>
            <a:ext cx="1225309" cy="553151"/>
          </a:xfrm>
          <a:prstGeom prst="rect">
            <a:avLst/>
          </a:prstGeom>
          <a:solidFill>
            <a:srgbClr val="4D4F5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Other custom logic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0A180B2-9BD8-ECE4-6606-EC6752A285A1}"/>
              </a:ext>
            </a:extLst>
          </p:cNvPr>
          <p:cNvSpPr txBox="1"/>
          <p:nvPr/>
        </p:nvSpPr>
        <p:spPr>
          <a:xfrm>
            <a:off x="10743718" y="1698706"/>
            <a:ext cx="116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</a:rPr>
              <a:t>IP Cores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25000"/>
                  <a:lumOff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7" name="Graphic 76" descr="Database with solid fill">
            <a:extLst>
              <a:ext uri="{FF2B5EF4-FFF2-40B4-BE49-F238E27FC236}">
                <a16:creationId xmlns:a16="http://schemas.microsoft.com/office/drawing/2014/main" id="{FBF4D050-800B-DCCF-3060-9D4FCA556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1480" y="1874569"/>
            <a:ext cx="1546192" cy="13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21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1B12-2E44-071E-280F-AEBDBE2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ESA IP Cores availability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64F506-646D-F5BE-126D-71CDD7F64B87}"/>
              </a:ext>
            </a:extLst>
          </p:cNvPr>
          <p:cNvSpPr txBox="1"/>
          <p:nvPr/>
        </p:nvSpPr>
        <p:spPr>
          <a:xfrm>
            <a:off x="9576088" y="1668000"/>
            <a:ext cx="2260199" cy="1520670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lnSpc>
                <a:spcPct val="119000"/>
              </a:lnSpc>
              <a:spcBef>
                <a:spcPct val="20000"/>
              </a:spcBef>
              <a:buClr>
                <a:srgbClr val="8197A6"/>
              </a:buClr>
              <a:buFont typeface="Arial" panose="020B0604020202020204" pitchFamily="34" charset="0"/>
              <a:buNone/>
              <a:defRPr lang="en-GB" sz="2800" b="1">
                <a:solidFill>
                  <a:schemeClr val="accent3"/>
                </a:solidFill>
                <a:latin typeface="NotesEsa" panose="02000506030000020004" pitchFamily="2" charset="0"/>
              </a:defRPr>
            </a:lvl1pPr>
            <a:lvl2pPr marL="781326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57771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34216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10661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6615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b="0">
                <a:solidFill>
                  <a:schemeClr val="bg1"/>
                </a:solidFill>
              </a:rPr>
              <a:t>26 IP Cores</a:t>
            </a:r>
          </a:p>
          <a:p>
            <a:r>
              <a:rPr lang="en-GB" sz="1600" b="0">
                <a:solidFill>
                  <a:schemeClr val="bg1"/>
                </a:solidFill>
              </a:rPr>
              <a:t>2 Under validation</a:t>
            </a:r>
          </a:p>
          <a:p>
            <a:r>
              <a:rPr lang="en-GB" sz="1600" b="0">
                <a:solidFill>
                  <a:schemeClr val="bg1"/>
                </a:solidFill>
              </a:rPr>
              <a:t>5 Under development</a:t>
            </a:r>
          </a:p>
          <a:p>
            <a:r>
              <a:rPr lang="en-GB" sz="1600" b="0">
                <a:solidFill>
                  <a:schemeClr val="bg1"/>
                </a:solidFill>
              </a:rPr>
              <a:t>6 discontinued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b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75AB40F1-A581-492F-A16A-903469AAC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757583"/>
              </p:ext>
            </p:extLst>
          </p:nvPr>
        </p:nvGraphicFramePr>
        <p:xfrm>
          <a:off x="315021" y="1535680"/>
          <a:ext cx="9078126" cy="48009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8419">
                  <a:extLst>
                    <a:ext uri="{9D8B030D-6E8A-4147-A177-3AD203B41FA5}">
                      <a16:colId xmlns:a16="http://schemas.microsoft.com/office/drawing/2014/main" val="2860251535"/>
                    </a:ext>
                  </a:extLst>
                </a:gridCol>
                <a:gridCol w="4729707">
                  <a:extLst>
                    <a:ext uri="{9D8B030D-6E8A-4147-A177-3AD203B41FA5}">
                      <a16:colId xmlns:a16="http://schemas.microsoft.com/office/drawing/2014/main" val="3306749171"/>
                    </a:ext>
                  </a:extLst>
                </a:gridCol>
              </a:tblGrid>
              <a:tr h="617284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AHBR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AHB to AHB bus bridge.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PDEC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Packet Telecommand Decoder as per CCSDS standard with a </a:t>
                      </a:r>
                      <a:r>
                        <a:rPr lang="en-GB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Cmd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Pulse Distribution Mod (CPDM) and a </a:t>
                      </a:r>
                      <a:r>
                        <a:rPr lang="en-GB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Cmd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Pulse Distribution Selector (CSEL). AHB compatible.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933284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AUIP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AES based TC authentication with key management.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PTCD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synthesizable VHDL Packet TC Decoder of the MA28140 chip from GEC-Plessey Se</a:t>
                      </a:r>
                      <a:r>
                        <a:rPr lang="es-ES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mic</a:t>
                      </a:r>
                      <a:r>
                        <a:rPr lang="es-ES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GB" sz="1200" b="0" kern="1200">
                        <a:solidFill>
                          <a:schemeClr val="dk1"/>
                        </a:solidFill>
                        <a:latin typeface="NotesEsa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92457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CAN – </a:t>
                      </a:r>
                      <a:r>
                        <a:rPr lang="en-GB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HurriCANe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implements the CAN controller Core.</a:t>
                      </a:r>
                      <a:endParaRPr lang="en-GB" sz="1200" b="1" kern="1200">
                        <a:solidFill>
                          <a:schemeClr val="dk1"/>
                        </a:solidFill>
                        <a:latin typeface="NotesEsa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PTME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Packet TM Encoder as CSSDS with Virtual Channels, RS and Convolutional Encoders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419788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CCIPC -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implements a large subset of the </a:t>
                      </a:r>
                      <a:r>
                        <a:rPr lang="en-GB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CANopen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services as defined in the CAN in Automation (</a:t>
                      </a:r>
                      <a:r>
                        <a:rPr lang="en-GB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CiA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) Standard.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RT53EUR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Classic 1553 Remote Terminal core.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905473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CUC-CTM -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CCSDS Unsegmented Code (CUC) &amp; CCSDS Time Manager (CTM).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SHyLoC -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synthesizable cores implementing lossless data compression algorithms as defined in CCSDS 123.0-B-1 and CCSDS 121.0-B-2.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459842"/>
                  </a:ext>
                </a:extLst>
              </a:tr>
              <a:tr h="503294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EDAC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encoders/decoders for SEC/DED in 4b</a:t>
                      </a:r>
                      <a:r>
                        <a:rPr lang="es-ES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:6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4b data words.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SpW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-AMBA, </a:t>
                      </a:r>
                      <a:r>
                        <a:rPr lang="en-GB" sz="1200" b="1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SpWb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1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SpW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-RMAP-</a:t>
                      </a:r>
                      <a:r>
                        <a:rPr lang="en-GB" sz="1200" b="1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Astrium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200" b="1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SpW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-RMAP-Dundee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x2 </a:t>
                      </a:r>
                      <a:r>
                        <a:rPr lang="en-GB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SpW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Codec implementations and x2 RMAP extensions for memory access.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677640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FTADDR –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fault tolerant AHB(internal) &amp; DFI(PHY) based memory controller for DDR2/DDR3 SDRAM mems.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SpW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-TDP -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the aim of the Time Distribution Protocol (TDP) is to synchronize time across a </a:t>
                      </a:r>
                      <a:r>
                        <a:rPr lang="en-GB" sz="1200" b="0" kern="1200" err="1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SpW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960066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IP1533 -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MIL-STD-1553B protocol for the three different working modes: Bus Controller, Remote Terminal, and Bus Monitor.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82030" rtl="0" eaLnBrk="1" latinLnBrk="0" hangingPunct="1"/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SpFi -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synthesizable VHDL implementation for single-lane SpFi port.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969546"/>
                  </a:ext>
                </a:extLst>
              </a:tr>
              <a:tr h="291591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IPMON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IP Monitoring, AHB based sniffer with multiple capabilities.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SCCC -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medium data rate Turbo Encoder soft IP.. Compliant with CCSDS 131.2-B-1 standard.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856635"/>
                  </a:ext>
                </a:extLst>
              </a:tr>
              <a:tr h="291591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LEON2FT – </a:t>
                      </a:r>
                      <a:r>
                        <a:rPr lang="en-GB" sz="1200" b="0" kern="1200">
                          <a:solidFill>
                            <a:schemeClr val="dk1"/>
                          </a:solidFill>
                          <a:latin typeface="NotesEsa" panose="02000506030000020004" pitchFamily="2" charset="0"/>
                          <a:ea typeface="+mn-ea"/>
                          <a:cs typeface="+mn-cs"/>
                        </a:rPr>
                        <a:t>hardened version of the LEON2 CPU, with SIMD and FPU extensions.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>
                        <a:solidFill>
                          <a:schemeClr val="dk1"/>
                        </a:solidFill>
                        <a:latin typeface="NotesEsa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9174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6F7B52B-83D0-20A2-8E21-AC07599B0D66}"/>
              </a:ext>
            </a:extLst>
          </p:cNvPr>
          <p:cNvSpPr txBox="1"/>
          <p:nvPr/>
        </p:nvSpPr>
        <p:spPr>
          <a:xfrm>
            <a:off x="152400" y="671664"/>
            <a:ext cx="116838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lnSpc>
                <a:spcPct val="119000"/>
              </a:lnSpc>
              <a:spcBef>
                <a:spcPct val="20000"/>
              </a:spcBef>
              <a:buClr>
                <a:srgbClr val="8197A6"/>
              </a:buClr>
              <a:buFont typeface="Arial" panose="020B0604020202020204" pitchFamily="34" charset="0"/>
              <a:buNone/>
              <a:defRPr lang="en-GB" sz="2800" b="1">
                <a:solidFill>
                  <a:schemeClr val="accent3"/>
                </a:solidFill>
                <a:latin typeface="NotesEsa" panose="02000506030000020004" pitchFamily="2" charset="0"/>
              </a:defRPr>
            </a:lvl1pPr>
            <a:lvl2pPr marL="781326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57771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34216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10661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6615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0">
                <a:solidFill>
                  <a:schemeClr val="bg1"/>
                </a:solidFill>
              </a:rPr>
              <a:t>The IP Cores are advertised on the ESA website managed by TEC-EDM:</a:t>
            </a:r>
          </a:p>
          <a:p>
            <a:r>
              <a:rPr lang="en-GB" sz="1800" b="0" u="sng">
                <a:solidFill>
                  <a:schemeClr val="accent4"/>
                </a:solidFill>
                <a:hlinkClick r:id="rId2"/>
              </a:rPr>
              <a:t>http://www.esa.int/Our_Activities/Space_Engineering_Technology/Microelectronics/ESA_HDL_IP_Cores_Portfolio_Overview</a:t>
            </a:r>
            <a:endParaRPr lang="en-GB" sz="1800" b="0" u="sng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21DB5A-D8B0-B5D1-776C-936828F88425}"/>
              </a:ext>
            </a:extLst>
          </p:cNvPr>
          <p:cNvSpPr txBox="1"/>
          <p:nvPr/>
        </p:nvSpPr>
        <p:spPr>
          <a:xfrm>
            <a:off x="9576088" y="3429000"/>
            <a:ext cx="2260199" cy="2654100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lnSpc>
                <a:spcPct val="119000"/>
              </a:lnSpc>
              <a:spcBef>
                <a:spcPct val="20000"/>
              </a:spcBef>
              <a:buClr>
                <a:srgbClr val="8197A6"/>
              </a:buClr>
              <a:buFont typeface="Arial" panose="020B0604020202020204" pitchFamily="34" charset="0"/>
              <a:buNone/>
              <a:defRPr lang="en-GB" sz="2800" b="1">
                <a:solidFill>
                  <a:schemeClr val="accent3"/>
                </a:solidFill>
                <a:latin typeface="NotesEsa" panose="02000506030000020004" pitchFamily="2" charset="0"/>
              </a:defRPr>
            </a:lvl1pPr>
            <a:lvl2pPr marL="781326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57771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34216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10661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6615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b="0">
                <a:solidFill>
                  <a:schemeClr val="bg1"/>
                </a:solidFill>
              </a:rPr>
              <a:t>Coming soon:</a:t>
            </a:r>
          </a:p>
          <a:p>
            <a:r>
              <a:rPr lang="en-GB" sz="1400">
                <a:solidFill>
                  <a:srgbClr val="FEFFFF"/>
                </a:solidFill>
                <a:latin typeface="NotesEsa" panose="02000506030000020004" pitchFamily="2" charset="0"/>
                <a:cs typeface="+mn-cs"/>
              </a:rPr>
              <a:t>GNSS receiver (AGGA4), multi-spectral near-lossless image compression, video compression, RISC-V microcontroller, SCCC receiver, NAND flash controller, JESD204C/D…</a:t>
            </a:r>
            <a:endParaRPr lang="en-GB" sz="1400">
              <a:solidFill>
                <a:schemeClr val="accent2"/>
              </a:solidFill>
              <a:latin typeface="NotesEsa" panose="02000506030000020004" pitchFamily="2" charset="0"/>
              <a:cs typeface="+mn-cs"/>
            </a:endParaRPr>
          </a:p>
          <a:p>
            <a:endParaRPr lang="en-GB" sz="1600" b="0">
              <a:solidFill>
                <a:schemeClr val="bg1"/>
              </a:solidFill>
            </a:endParaRPr>
          </a:p>
          <a:p>
            <a:endParaRPr lang="en-GB" sz="1600" b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0906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E53F-101D-37B5-72DD-498896C8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ESA IP Cores 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2C4B-CFFE-1B6A-4B12-54BCDAC2A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18772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NotesEsa" panose="02000506030000020004" pitchFamily="2" charset="77"/>
              </a:rPr>
              <a:t>A License Agreement the </a:t>
            </a:r>
            <a:r>
              <a:rPr lang="en-US" b="1">
                <a:solidFill>
                  <a:schemeClr val="accent3"/>
                </a:solidFill>
                <a:latin typeface="NotesEsa" panose="02000506030000020004" pitchFamily="2" charset="77"/>
              </a:rPr>
              <a:t>scope and conditions </a:t>
            </a:r>
            <a:r>
              <a:rPr lang="en-US">
                <a:solidFill>
                  <a:schemeClr val="bg1"/>
                </a:solidFill>
                <a:latin typeface="NotesEsa" panose="02000506030000020004" pitchFamily="2" charset="77"/>
              </a:rPr>
              <a:t>of use, as well as limits ESA responsibility.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NotesEsa" panose="02000506030000020004" pitchFamily="2" charset="77"/>
              </a:rPr>
              <a:t>ESA IP Cores licenses are </a:t>
            </a:r>
            <a:r>
              <a:rPr lang="en-US" b="1">
                <a:solidFill>
                  <a:schemeClr val="accent3"/>
                </a:solidFill>
                <a:latin typeface="NotesEsa" panose="02000506030000020004" pitchFamily="2" charset="77"/>
              </a:rPr>
              <a:t>free</a:t>
            </a:r>
            <a:r>
              <a:rPr lang="en-US">
                <a:solidFill>
                  <a:schemeClr val="bg1"/>
                </a:solidFill>
                <a:latin typeface="NotesEsa" panose="02000506030000020004" pitchFamily="2" charset="77"/>
              </a:rPr>
              <a:t>, however a handling fee is charged per license (</a:t>
            </a:r>
            <a:r>
              <a:rPr lang="en-US" b="1">
                <a:solidFill>
                  <a:schemeClr val="bg1"/>
                </a:solidFill>
                <a:latin typeface="NotesEsa" panose="02000506030000020004" pitchFamily="2" charset="77"/>
              </a:rPr>
              <a:t>5000 per </a:t>
            </a:r>
            <a:r>
              <a:rPr lang="en-US">
                <a:solidFill>
                  <a:schemeClr val="bg1"/>
                </a:solidFill>
                <a:latin typeface="NotesEsa" panose="02000506030000020004" pitchFamily="2" charset="77"/>
              </a:rPr>
              <a:t>IP cores and application case).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NotesEsa" panose="02000506030000020004" pitchFamily="2" charset="77"/>
              </a:rPr>
              <a:t>The fee is meant to cover the administration expenses of the service: technical maintenance, documentation, dissemination of information, processing requests, licenses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3"/>
                </a:solidFill>
                <a:latin typeface="NotesEsa" panose="02000506030000020004" pitchFamily="2" charset="77"/>
              </a:rPr>
              <a:t>How to obtain an ESA IP Core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DE1B02-587F-AF3B-CD12-F482DDB06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389033"/>
              </p:ext>
            </p:extLst>
          </p:nvPr>
        </p:nvGraphicFramePr>
        <p:xfrm>
          <a:off x="219600" y="2759242"/>
          <a:ext cx="11579110" cy="345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Download with solid fill">
            <a:extLst>
              <a:ext uri="{FF2B5EF4-FFF2-40B4-BE49-F238E27FC236}">
                <a16:creationId xmlns:a16="http://schemas.microsoft.com/office/drawing/2014/main" id="{BFD07D16-A29F-159E-E2F9-76088EC43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4800" y="2759242"/>
            <a:ext cx="674002" cy="674002"/>
          </a:xfrm>
          <a:prstGeom prst="rect">
            <a:avLst/>
          </a:prstGeom>
        </p:spPr>
      </p:pic>
      <p:pic>
        <p:nvPicPr>
          <p:cNvPr id="3074" name="Picture 2" descr="Despicable Me Movie GIF">
            <a:extLst>
              <a:ext uri="{FF2B5EF4-FFF2-40B4-BE49-F238E27FC236}">
                <a16:creationId xmlns:a16="http://schemas.microsoft.com/office/drawing/2014/main" id="{22AF99DC-8D90-1027-3EBF-87C20D2C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58" y="4888246"/>
            <a:ext cx="2445242" cy="13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33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16FDC4-8927-4BFF-BFDA-57A5A3FF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51A15C-A75E-4616-902C-34BC1750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2F33A8-2A3F-42CF-9405-175E5B79A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BBDE1-AB17-4F3D-AE97-77A9E1CAE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8C3B9-4167-4393-8D3A-3A45CC3E7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E44CCF-716D-407E-B801-AA62E8131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941B8B-1FE1-4388-9E2C-6D137ED6C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CC6CA4-2A9C-43A9-B0D3-5D0B70DD4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98B4FD-4681-4BE2-B1BD-B9676E49A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78AEBA-FA3C-45D8-B0D7-90764B505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A86F63-3D95-496E-A6D1-FE2738103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64972-75D1-4549-8FB7-B68ED69E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0899F9-77A9-854D-A758-29C3E5220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A99712-6A78-AC4D-A56D-FD1BEDB92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466486-5F18-E447-826D-95A942CB9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BF89-3AA9-60F4-0E53-706E8219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Is it open 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E208-A3C1-1516-6160-4FEE37D45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4499204"/>
          </a:xfrm>
        </p:spPr>
        <p:txBody>
          <a:bodyPr/>
          <a:lstStyle/>
          <a:p>
            <a:r>
              <a:rPr lang="en-GB" sz="2000" i="1">
                <a:solidFill>
                  <a:schemeClr val="accent2">
                    <a:lumMod val="50000"/>
                  </a:schemeClr>
                </a:solidFill>
              </a:rPr>
              <a:t>(*) </a:t>
            </a:r>
            <a:r>
              <a:rPr lang="en-GB" sz="1800" i="1">
                <a:solidFill>
                  <a:schemeClr val="accent2">
                    <a:lumMod val="50000"/>
                  </a:schemeClr>
                </a:solidFill>
              </a:rPr>
              <a:t>Applies to the majority of ESA IP Cores, some exceptional cases have restrictions or source code cannot be distributed</a:t>
            </a:r>
            <a:r>
              <a:rPr lang="en-GB" sz="240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endParaRPr lang="en-NL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145D65-049E-FCEF-88CA-8C88D52BB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732007"/>
              </p:ext>
            </p:extLst>
          </p:nvPr>
        </p:nvGraphicFramePr>
        <p:xfrm>
          <a:off x="339228" y="796874"/>
          <a:ext cx="11347520" cy="436800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974408">
                  <a:extLst>
                    <a:ext uri="{9D8B030D-6E8A-4147-A177-3AD203B41FA5}">
                      <a16:colId xmlns:a16="http://schemas.microsoft.com/office/drawing/2014/main" val="2860251535"/>
                    </a:ext>
                  </a:extLst>
                </a:gridCol>
                <a:gridCol w="5373112">
                  <a:extLst>
                    <a:ext uri="{9D8B030D-6E8A-4147-A177-3AD203B41FA5}">
                      <a16:colId xmlns:a16="http://schemas.microsoft.com/office/drawing/2014/main" val="3306749171"/>
                    </a:ext>
                  </a:extLst>
                </a:gridCol>
              </a:tblGrid>
              <a:tr h="316821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accent1"/>
                          </a:solidFill>
                          <a:latin typeface="NotesEsa" panose="02000506030000020004" pitchFamily="2" charset="77"/>
                        </a:rPr>
                        <a:t>Open source (https://</a:t>
                      </a:r>
                      <a:r>
                        <a:rPr lang="en-GB" sz="1800" err="1">
                          <a:solidFill>
                            <a:schemeClr val="accent1"/>
                          </a:solidFill>
                          <a:latin typeface="NotesEsa" panose="02000506030000020004" pitchFamily="2" charset="77"/>
                        </a:rPr>
                        <a:t>opensource.org</a:t>
                      </a:r>
                      <a:r>
                        <a:rPr lang="en-GB" sz="1800">
                          <a:solidFill>
                            <a:schemeClr val="accent1"/>
                          </a:solidFill>
                          <a:latin typeface="NotesEsa" panose="02000506030000020004" pitchFamily="2" charset="77"/>
                        </a:rPr>
                        <a:t>/</a:t>
                      </a:r>
                      <a:r>
                        <a:rPr lang="en-GB" sz="1800" err="1">
                          <a:solidFill>
                            <a:schemeClr val="accent1"/>
                          </a:solidFill>
                          <a:latin typeface="NotesEsa" panose="02000506030000020004" pitchFamily="2" charset="77"/>
                        </a:rPr>
                        <a:t>osd</a:t>
                      </a:r>
                      <a:r>
                        <a:rPr lang="en-GB" sz="1800">
                          <a:solidFill>
                            <a:schemeClr val="accent1"/>
                          </a:solidFill>
                          <a:latin typeface="NotesEsa" panose="02000506030000020004" pitchFamily="2" charset="77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accent3"/>
                          </a:solidFill>
                          <a:latin typeface="NotesEsa" panose="02000506030000020004" pitchFamily="2" charset="77"/>
                        </a:rPr>
                        <a:t>ESA Licensing</a:t>
                      </a:r>
                      <a:r>
                        <a:rPr lang="en-GB" sz="1800" baseline="0">
                          <a:solidFill>
                            <a:schemeClr val="accent3"/>
                          </a:solidFill>
                          <a:latin typeface="NotesEsa" panose="02000506030000020004" pitchFamily="2" charset="77"/>
                        </a:rPr>
                        <a:t> conditions</a:t>
                      </a:r>
                      <a:r>
                        <a:rPr lang="en-GB" sz="1800">
                          <a:solidFill>
                            <a:schemeClr val="accent3"/>
                          </a:solidFill>
                          <a:latin typeface="NotesEsa" panose="02000506030000020004" pitchFamily="2" charset="77"/>
                        </a:rPr>
                        <a:t> 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33284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Free re-distribution.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Sub-licensing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is forbidden</a:t>
                      </a:r>
                      <a:r>
                        <a:rPr lang="en-GB" sz="1400">
                          <a:latin typeface="NotesEsa" panose="02000506030000020004" pitchFamily="2" charset="77"/>
                        </a:rPr>
                        <a:t>. Final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products can be commercialised without restrictions.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92457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Source code is distributed.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Source code is distributed but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cannot be re-distributed.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19788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Allows modifications and derived work and re-distribution.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It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is allowed but cannot be re-distributed. We expect users </a:t>
                      </a:r>
                      <a:r>
                        <a:rPr lang="en-GB" sz="1400" b="1" baseline="0">
                          <a:latin typeface="NotesEsa" panose="02000506030000020004" pitchFamily="2" charset="77"/>
                        </a:rPr>
                        <a:t>to share modifications 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with ESA.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905473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Applies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world-wide.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Only for </a:t>
                      </a:r>
                      <a:r>
                        <a:rPr lang="en-GB" sz="1400" b="1">
                          <a:latin typeface="NotesEsa" panose="02000506030000020004" pitchFamily="2" charset="77"/>
                        </a:rPr>
                        <a:t>Member States</a:t>
                      </a:r>
                      <a:r>
                        <a:rPr lang="en-GB" sz="1400">
                          <a:latin typeface="NotesEsa" panose="02000506030000020004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59842"/>
                  </a:ext>
                </a:extLst>
              </a:tr>
              <a:tr h="546843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The license must not restrict anyone from making use of the program in a specific field of endeavour.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For </a:t>
                      </a:r>
                      <a:r>
                        <a:rPr lang="en-GB" sz="1400" b="1">
                          <a:latin typeface="NotesEsa" panose="02000506030000020004" pitchFamily="2" charset="77"/>
                        </a:rPr>
                        <a:t>peaceful applications</a:t>
                      </a:r>
                      <a:r>
                        <a:rPr lang="en-GB" sz="1400" b="1" baseline="0">
                          <a:latin typeface="NotesEsa" panose="02000506030000020004" pitchFamily="2" charset="77"/>
                        </a:rPr>
                        <a:t> 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only. For some IP cores the license must be linked to an ESA contract. 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677640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Distribution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of license (upon re-distribution)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No.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A new license is always required. 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960066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License must not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be specific to a product.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No. License is for a </a:t>
                      </a:r>
                      <a:r>
                        <a:rPr lang="en-GB" sz="1400" b="1">
                          <a:latin typeface="NotesEsa" panose="02000506030000020004" pitchFamily="2" charset="77"/>
                        </a:rPr>
                        <a:t>single application case</a:t>
                      </a:r>
                      <a:r>
                        <a:rPr lang="en-GB" sz="1400">
                          <a:latin typeface="NotesEsa" panose="02000506030000020004" pitchFamily="2" charset="77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969546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License must be technology-neutral.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92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Does not contaminate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surrounding code/IP (i.e. does not oblige to make everything open source).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Yes,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IP conditions apply only to the subject IP and not to any other code around or instantiating it. 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25902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No support,</a:t>
                      </a:r>
                      <a:r>
                        <a:rPr lang="en-GB" sz="1400" baseline="0">
                          <a:latin typeface="NotesEsa" panose="02000506030000020004" pitchFamily="2" charset="77"/>
                        </a:rPr>
                        <a:t> no warranties. </a:t>
                      </a:r>
                      <a:endParaRPr lang="en-GB" sz="1400">
                        <a:latin typeface="NotesEsa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NotesEsa" panose="02000506030000020004" pitchFamily="2" charset="77"/>
                        </a:rPr>
                        <a:t>No support, no warranties.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6073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EA929E-03E8-0C5D-70C7-7E67F0C0020A}"/>
              </a:ext>
            </a:extLst>
          </p:cNvPr>
          <p:cNvSpPr txBox="1"/>
          <p:nvPr/>
        </p:nvSpPr>
        <p:spPr>
          <a:xfrm>
            <a:off x="538590" y="5167500"/>
            <a:ext cx="111481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i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(*) Applies to the majority of ESA IP Cores, some exceptional cases have restrictions or source code cannot be distributed.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0F2A7-31BA-208B-3B98-239C86029EF6}"/>
              </a:ext>
            </a:extLst>
          </p:cNvPr>
          <p:cNvSpPr txBox="1"/>
          <p:nvPr/>
        </p:nvSpPr>
        <p:spPr>
          <a:xfrm>
            <a:off x="538590" y="5488571"/>
            <a:ext cx="11073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accent3"/>
                </a:solidFill>
                <a:latin typeface="NotesEsa" panose="02000506030000020004" pitchFamily="2" charset="0"/>
                <a:cs typeface="+mn-cs"/>
              </a:rPr>
              <a:t>No warranties implied</a:t>
            </a:r>
            <a:r>
              <a:rPr lang="en-GB" sz="1800">
                <a:solidFill>
                  <a:schemeClr val="bg1"/>
                </a:solidFill>
                <a:latin typeface="NotesEsa" panose="02000506030000020004" pitchFamily="2" charset="0"/>
                <a:cs typeface="+mn-cs"/>
              </a:rPr>
              <a:t> (provided “as is”), but if there is a known problem we share the information with all licensees</a:t>
            </a:r>
          </a:p>
          <a:p>
            <a:r>
              <a:rPr lang="en-GB" sz="1800">
                <a:solidFill>
                  <a:schemeClr val="accent3"/>
                </a:solidFill>
                <a:latin typeface="NotesEsa" panose="02000506030000020004" pitchFamily="2" charset="0"/>
                <a:cs typeface="+mn-cs"/>
              </a:rPr>
              <a:t>No support is offered </a:t>
            </a:r>
            <a:r>
              <a:rPr lang="en-GB" sz="1800">
                <a:solidFill>
                  <a:schemeClr val="bg1"/>
                </a:solidFill>
                <a:latin typeface="NotesEsa" panose="02000506030000020004" pitchFamily="2" charset="0"/>
                <a:cs typeface="+mn-cs"/>
              </a:rPr>
              <a:t>but we do our bes</a:t>
            </a:r>
            <a:r>
              <a:rPr lang="en-GB">
                <a:solidFill>
                  <a:schemeClr val="bg1"/>
                </a:solidFill>
                <a:latin typeface="NotesEsa" panose="02000506030000020004" pitchFamily="2" charset="0"/>
              </a:rPr>
              <a:t>t to help.</a:t>
            </a:r>
            <a:endParaRPr lang="en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7050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B7DD-6566-EEC7-9F3E-405903B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Some statistics</a:t>
            </a:r>
            <a:endParaRPr lang="en-NL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B62FF9D-1A97-4E6A-4C8E-3B874E210789}"/>
              </a:ext>
            </a:extLst>
          </p:cNvPr>
          <p:cNvSpPr txBox="1">
            <a:spLocks/>
          </p:cNvSpPr>
          <p:nvPr/>
        </p:nvSpPr>
        <p:spPr bwMode="auto">
          <a:xfrm>
            <a:off x="579818" y="874849"/>
            <a:ext cx="117648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kern="0">
                <a:solidFill>
                  <a:schemeClr val="bg1"/>
                </a:solidFill>
                <a:latin typeface="NotesEsa" panose="02000506030000020004" pitchFamily="2" charset="77"/>
              </a:rPr>
              <a:t>765 IP Core requests since 2002.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kern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96951E-DBBD-7F2F-B493-87F21265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8" y="1594898"/>
            <a:ext cx="11440041" cy="45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51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FDCD-CD7C-3FEC-2DE3-B8454F28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>
                <a:latin typeface="NotesEsa" panose="02000506030000020004" pitchFamily="2" charset="77"/>
              </a:rPr>
              <a:t>Some statistics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C7789-FDC9-667A-7A4A-A63607D9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>
                <a:solidFill>
                  <a:schemeClr val="bg1"/>
                </a:solidFill>
                <a:latin typeface="NotesEsa" panose="02000506030000020004" pitchFamily="2" charset="77"/>
              </a:rPr>
              <a:t>765 IP Core requests since 2002.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880C1-41ED-5FC9-A9A0-64A906D2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23" y="1610409"/>
            <a:ext cx="9338974" cy="4407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E03C1-BAF3-FB13-037B-EA0A23F03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23" y="1432831"/>
            <a:ext cx="9338974" cy="45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B6415ED6-D3DD-453C-884C-6AE78911A34C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E7B39AB3-A495-4995-A1CC-E8004BF7BB5E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B41E370E-6FDD-4069-8A3B-CD643F13DB4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AD84E6E5-1172-42FC-A22E-605E7726E1B6}" vid="{81F7B777-5286-47DB-B847-25228E74BE4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0854ED6655247B6106BA3DE19E3A8" ma:contentTypeVersion="8" ma:contentTypeDescription="Create a new document." ma:contentTypeScope="" ma:versionID="39b8d2c5e7dd93d23ea33a8a7b5acefe">
  <xsd:schema xmlns:xsd="http://www.w3.org/2001/XMLSchema" xmlns:xs="http://www.w3.org/2001/XMLSchema" xmlns:p="http://schemas.microsoft.com/office/2006/metadata/properties" xmlns:ns2="e12ef4f2-c7e2-4735-ad09-89e1a6cb0d02" xmlns:ns3="7d21ef85-3c9a-4a2b-a588-6f43c5ff4190" targetNamespace="http://schemas.microsoft.com/office/2006/metadata/properties" ma:root="true" ma:fieldsID="941d17ee63e9da8303752a70930b7f12" ns2:_="" ns3:_="">
    <xsd:import namespace="e12ef4f2-c7e2-4735-ad09-89e1a6cb0d02"/>
    <xsd:import namespace="7d21ef85-3c9a-4a2b-a588-6f43c5ff4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ef4f2-c7e2-4735-ad09-89e1a6cb0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1ef85-3c9a-4a2b-a588-6f43c5ff41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A69801-1285-4CE4-B43E-E43083C53599}">
  <ds:schemaRefs>
    <ds:schemaRef ds:uri="7d21ef85-3c9a-4a2b-a588-6f43c5ff4190"/>
    <ds:schemaRef ds:uri="e12ef4f2-c7e2-4735-ad09-89e1a6cb0d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7d21ef85-3c9a-4a2b-a588-6f43c5ff4190"/>
    <ds:schemaRef ds:uri="e12ef4f2-c7e2-4735-ad09-89e1a6cb0d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2020_ESA_Presentation_Tutorial</Template>
  <TotalTime>0</TotalTime>
  <Words>2433</Words>
  <Application>Microsoft Office PowerPoint</Application>
  <PresentationFormat>Custom</PresentationFormat>
  <Paragraphs>297</Paragraphs>
  <Slides>18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NotesEsa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Agenda</vt:lpstr>
      <vt:lpstr>Why IP Cores?</vt:lpstr>
      <vt:lpstr>ESA IP Cores – History and Motivation</vt:lpstr>
      <vt:lpstr>ESA IP Cores availability</vt:lpstr>
      <vt:lpstr>ESA IP Cores licensing</vt:lpstr>
      <vt:lpstr>Is it open source?</vt:lpstr>
      <vt:lpstr>Some statistics</vt:lpstr>
      <vt:lpstr>Some statistics</vt:lpstr>
      <vt:lpstr>Developing IP Cores for ESA catalogue</vt:lpstr>
      <vt:lpstr>ESA IP Cores continuous improvement</vt:lpstr>
      <vt:lpstr>2. Ultra Deep Sub-Micron activities (UDSM)</vt:lpstr>
      <vt:lpstr>3. HB for auto-coding of HDLs for Space Applications</vt:lpstr>
      <vt:lpstr>4. Overview of R&amp;D ESA TEC-EDM FPGA related activities</vt:lpstr>
      <vt:lpstr>5. FPGA Based Digital Simulation Acceleration Facility </vt:lpstr>
      <vt:lpstr>6. Methodology: ECSS-E-ST-20-40C</vt:lpstr>
      <vt:lpstr>7. Q&amp;A</vt:lpstr>
      <vt:lpstr>Contact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Handbook for autocoding of HDLs from High Level Models and for Space Applications</dc:title>
  <dc:subject>Handbook for autocoding of HDLs from High Level Models and for Space Applications</dc:subject>
  <dc:creator>Alberto Urbon Aguado</dc:creator>
  <cp:keywords/>
  <dc:description/>
  <cp:lastModifiedBy>Alberto Urbon Aguado</cp:lastModifiedBy>
  <cp:revision>1</cp:revision>
  <cp:lastPrinted>2008-08-26T16:26:23Z</cp:lastPrinted>
  <dcterms:created xsi:type="dcterms:W3CDTF">2024-10-15T07:44:56Z</dcterms:created>
  <dcterms:modified xsi:type="dcterms:W3CDTF">2025-04-01T07:31:15Z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Alberto Urbon Aguado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0x010100AB40854ED6655247B6106BA3DE19E3A8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Telespazio for 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2024-10-14T22:00:00Z</vt:filetime>
  </property>
  <property fmtid="{D5CDD505-2E9C-101B-9397-08002B2CF9AE}" pid="30" name="Organisational_x0020_entity">
    <vt:lpwstr>Telespazio for ESA</vt:lpwstr>
  </property>
  <property fmtid="{D5CDD505-2E9C-101B-9397-08002B2CF9AE}" pid="31" name="_dlc_DocIdItemGuid">
    <vt:lpwstr>4a00021d-1ae8-4ecb-b967-5539d02b5596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2020-09-30T12:14:03Z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c41b7b93-7688-49e1-93f2-2611d3e7665f</vt:lpwstr>
  </property>
  <property fmtid="{D5CDD505-2E9C-101B-9397-08002B2CF9AE}" pid="41" name="MSIP_Label_3976fa30-1907-4356-8241-62ea5e1c0256_ContentBits">
    <vt:lpwstr>0</vt:lpwstr>
  </property>
</Properties>
</file>