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7" r:id="rId5"/>
    <p:sldId id="275" r:id="rId6"/>
    <p:sldId id="457" r:id="rId7"/>
    <p:sldId id="466" r:id="rId8"/>
    <p:sldId id="467" r:id="rId9"/>
    <p:sldId id="475" r:id="rId10"/>
    <p:sldId id="474" r:id="rId11"/>
    <p:sldId id="489" r:id="rId12"/>
    <p:sldId id="479" r:id="rId13"/>
    <p:sldId id="480" r:id="rId14"/>
    <p:sldId id="476" r:id="rId15"/>
    <p:sldId id="477" r:id="rId16"/>
    <p:sldId id="496" r:id="rId17"/>
    <p:sldId id="481" r:id="rId18"/>
    <p:sldId id="493" r:id="rId19"/>
    <p:sldId id="490" r:id="rId20"/>
    <p:sldId id="482" r:id="rId21"/>
    <p:sldId id="485" r:id="rId22"/>
    <p:sldId id="497" r:id="rId23"/>
    <p:sldId id="486" r:id="rId24"/>
    <p:sldId id="500" r:id="rId25"/>
    <p:sldId id="491" r:id="rId26"/>
    <p:sldId id="483" r:id="rId27"/>
    <p:sldId id="487" r:id="rId28"/>
    <p:sldId id="501" r:id="rId29"/>
    <p:sldId id="499" r:id="rId30"/>
    <p:sldId id="502" r:id="rId31"/>
    <p:sldId id="504" r:id="rId32"/>
    <p:sldId id="492" r:id="rId33"/>
    <p:sldId id="484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840E12-DBC3-66AF-1CA2-BB36A58A27AB}" name="Tomasz Rybak" initials="TR" userId="S::tomasz.rybak@syderal.pl::d1c2253a-041a-4e4d-9d6b-b47a3a52a899" providerId="AD"/>
  <p188:author id="{F43C6E4E-E44D-C0E2-7147-2C7AE5EFC9EB}" name="Tomasz Rybak" initials="TR" userId="S::tomasz.rybak@arobs.pl::d1c2253a-041a-4e4d-9d6b-b47a3a52a899" providerId="AD"/>
  <p188:author id="{8222B8B3-BD04-4D9D-08FC-DC49BF2BE671}" name="Jacek Goczkowski" initials="JG" userId="S::jacek.goczkowski@arobs.pl::61799ba4-6e66-4e03-b9b1-bf9f7a08ed5e" providerId="AD"/>
  <p188:author id="{D0D5C4E4-49FB-9966-DC4B-ECDC11160F46}" name="Tadeusz Kocman" initials="TK" userId="S::tadeusz.kocman@arobs.pl::da694478-f752-4527-b1f9-79fbb32803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0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94" autoAdjust="0"/>
  </p:normalViewPr>
  <p:slideViewPr>
    <p:cSldViewPr snapToGrid="0">
      <p:cViewPr varScale="1">
        <p:scale>
          <a:sx n="68" d="100"/>
          <a:sy n="68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id Linowski" userId="fbec36f2-bd1c-479a-a994-6ef7f6d938c1" providerId="ADAL" clId="{840C476C-9F80-4728-98CC-681A20C7ACDD}"/>
    <pc:docChg chg="undo redo custSel addSld delSld modSld sldOrd delMainMaster">
      <pc:chgData name="Dawid Linowski" userId="fbec36f2-bd1c-479a-a994-6ef7f6d938c1" providerId="ADAL" clId="{840C476C-9F80-4728-98CC-681A20C7ACDD}" dt="2025-03-04T15:51:36.425" v="12207" actId="20577"/>
      <pc:docMkLst>
        <pc:docMk/>
      </pc:docMkLst>
      <pc:sldChg chg="modSp mod">
        <pc:chgData name="Dawid Linowski" userId="fbec36f2-bd1c-479a-a994-6ef7f6d938c1" providerId="ADAL" clId="{840C476C-9F80-4728-98CC-681A20C7ACDD}" dt="2025-03-04T14:56:07.156" v="12128" actId="27636"/>
        <pc:sldMkLst>
          <pc:docMk/>
          <pc:sldMk cId="3801439364" sldId="257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801439364" sldId="257"/>
            <ac:spMk id="2" creationId="{D9AF7695-B250-B1D3-F573-24A8BF952982}"/>
          </ac:spMkLst>
        </pc:spChg>
        <pc:spChg chg="mod">
          <ac:chgData name="Dawid Linowski" userId="fbec36f2-bd1c-479a-a994-6ef7f6d938c1" providerId="ADAL" clId="{840C476C-9F80-4728-98CC-681A20C7ACDD}" dt="2025-03-04T14:56:07.156" v="12128" actId="27636"/>
          <ac:spMkLst>
            <pc:docMk/>
            <pc:sldMk cId="3801439364" sldId="257"/>
            <ac:spMk id="3" creationId="{F3E1BEE7-AF60-89DD-9EAA-C538F8E8D3C8}"/>
          </ac:spMkLst>
        </pc:spChg>
      </pc:sldChg>
      <pc:sldChg chg="modSp mod">
        <pc:chgData name="Dawid Linowski" userId="fbec36f2-bd1c-479a-a994-6ef7f6d938c1" providerId="ADAL" clId="{840C476C-9F80-4728-98CC-681A20C7ACDD}" dt="2025-03-04T14:02:16.272" v="11809" actId="790"/>
        <pc:sldMkLst>
          <pc:docMk/>
          <pc:sldMk cId="3985367538" sldId="259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985367538" sldId="259"/>
            <ac:spMk id="2" creationId="{82656353-A865-148A-55FC-AF37B99586EA}"/>
          </ac:spMkLst>
        </pc:spChg>
      </pc:sldChg>
      <pc:sldChg chg="del">
        <pc:chgData name="Dawid Linowski" userId="fbec36f2-bd1c-479a-a994-6ef7f6d938c1" providerId="ADAL" clId="{840C476C-9F80-4728-98CC-681A20C7ACDD}" dt="2025-03-03T12:26:48.346" v="39" actId="2696"/>
        <pc:sldMkLst>
          <pc:docMk/>
          <pc:sldMk cId="3495499109" sldId="273"/>
        </pc:sldMkLst>
      </pc:sldChg>
      <pc:sldChg chg="modSp mod modShow">
        <pc:chgData name="Dawid Linowski" userId="fbec36f2-bd1c-479a-a994-6ef7f6d938c1" providerId="ADAL" clId="{840C476C-9F80-4728-98CC-681A20C7ACDD}" dt="2025-03-04T14:02:16.272" v="11809" actId="790"/>
        <pc:sldMkLst>
          <pc:docMk/>
          <pc:sldMk cId="2665579096" sldId="275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665579096" sldId="275"/>
            <ac:spMk id="4" creationId="{5EB89DB3-8FC5-A0D9-3A66-9C98E8B77558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665579096" sldId="275"/>
            <ac:spMk id="8" creationId="{0FD019E2-8FBC-FDA9-4D0A-C11D13753A9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665579096" sldId="275"/>
            <ac:spMk id="22" creationId="{FED28D03-AD61-F851-25BA-BC2315D2A062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665579096" sldId="275"/>
            <ac:spMk id="27" creationId="{0FF1C660-BB46-03C8-8F31-71CBD2B03AD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665579096" sldId="275"/>
            <ac:spMk id="28" creationId="{937B4DA3-511F-41C9-885C-F21E2FD67FCC}"/>
          </ac:spMkLst>
        </pc:spChg>
      </pc:sldChg>
      <pc:sldChg chg="del">
        <pc:chgData name="Dawid Linowski" userId="fbec36f2-bd1c-479a-a994-6ef7f6d938c1" providerId="ADAL" clId="{840C476C-9F80-4728-98CC-681A20C7ACDD}" dt="2025-03-03T12:27:01.679" v="41" actId="2696"/>
        <pc:sldMkLst>
          <pc:docMk/>
          <pc:sldMk cId="4289064862" sldId="276"/>
        </pc:sldMkLst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3220602116" sldId="277"/>
        </pc:sldMkLst>
      </pc:sldChg>
      <pc:sldChg chg="modSp mod ord">
        <pc:chgData name="Dawid Linowski" userId="fbec36f2-bd1c-479a-a994-6ef7f6d938c1" providerId="ADAL" clId="{840C476C-9F80-4728-98CC-681A20C7ACDD}" dt="2025-03-04T14:02:16.272" v="11809" actId="790"/>
        <pc:sldMkLst>
          <pc:docMk/>
          <pc:sldMk cId="3663032669" sldId="457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4" creationId="{5EB89DB3-8FC5-A0D9-3A66-9C98E8B77558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8" creationId="{0FD019E2-8FBC-FDA9-4D0A-C11D13753A91}"/>
          </ac:spMkLst>
        </pc:spChg>
        <pc:spChg chg="mod">
          <ac:chgData name="Dawid Linowski" userId="fbec36f2-bd1c-479a-a994-6ef7f6d938c1" providerId="ADAL" clId="{840C476C-9F80-4728-98CC-681A20C7ACDD}" dt="2025-03-04T13:15:10.411" v="10881" actId="790"/>
          <ac:spMkLst>
            <pc:docMk/>
            <pc:sldMk cId="3663032669" sldId="457"/>
            <ac:spMk id="9" creationId="{E86DA885-68FF-C6A7-A000-CA39AA3DDAEF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10" creationId="{7A323C64-B466-ACCF-4A8F-3343E9CC8563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11" creationId="{F493DA3A-6E3A-BE44-9120-9A119F9F8D5C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14" creationId="{ABA9FCCB-D851-C7B8-C525-2DE008AF0A85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16" creationId="{32ECA3F4-65FA-484E-1799-0FE52D0BDF50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18" creationId="{21CDACB4-B991-CEAD-6C3A-A5941525667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22" creationId="{FED28D03-AD61-F851-25BA-BC2315D2A062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27" creationId="{0FF1C660-BB46-03C8-8F31-71CBD2B03AD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663032669" sldId="457"/>
            <ac:spMk id="28" creationId="{937B4DA3-511F-41C9-885C-F21E2FD67FCC}"/>
          </ac:spMkLst>
        </pc:spChg>
      </pc:sldChg>
      <pc:sldChg chg="modSp mod ord modNotesTx">
        <pc:chgData name="Dawid Linowski" userId="fbec36f2-bd1c-479a-a994-6ef7f6d938c1" providerId="ADAL" clId="{840C476C-9F80-4728-98CC-681A20C7ACDD}" dt="2025-03-04T14:02:16.272" v="11809" actId="790"/>
        <pc:sldMkLst>
          <pc:docMk/>
          <pc:sldMk cId="3527067246" sldId="466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22" creationId="{FED28D03-AD61-F851-25BA-BC2315D2A062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27" creationId="{0FF1C660-BB46-03C8-8F31-71CBD2B03AD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28" creationId="{937B4DA3-511F-41C9-885C-F21E2FD67FCC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30" creationId="{1A4A5014-F23C-D0A1-CC0F-2C44214A34E6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31" creationId="{F80F7551-B1C6-CA13-0D48-04D4827FD08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32" creationId="{81071106-FC6A-7AA7-84A9-76E25FA4499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33" creationId="{8F314236-FA59-17AE-9FCC-2D488A3E6A93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34" creationId="{04EF4C8A-DF9E-C595-6AB1-304A6CBF7E0D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27067246" sldId="466"/>
            <ac:spMk id="35" creationId="{D7DCEDE0-4CAC-51C6-966F-D2B43DB8E7C9}"/>
          </ac:spMkLst>
        </pc:spChg>
      </pc:sldChg>
      <pc:sldChg chg="addSp modSp add mod ord modAnim">
        <pc:chgData name="Dawid Linowski" userId="fbec36f2-bd1c-479a-a994-6ef7f6d938c1" providerId="ADAL" clId="{840C476C-9F80-4728-98CC-681A20C7ACDD}" dt="2025-03-04T14:23:29.620" v="12001"/>
        <pc:sldMkLst>
          <pc:docMk/>
          <pc:sldMk cId="2176933526" sldId="467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76933526" sldId="467"/>
            <ac:spMk id="4" creationId="{5FC023B9-CC3F-8257-3254-9E3FEEDC3F7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76933526" sldId="467"/>
            <ac:spMk id="8" creationId="{AE1F1A19-755A-86B2-ADF4-6FB20850FFC3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76933526" sldId="467"/>
            <ac:spMk id="22" creationId="{83ED3458-B494-E271-C138-607DA6B2505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76933526" sldId="467"/>
            <ac:spMk id="27" creationId="{E903ED95-3011-0C93-0558-99163C4E4174}"/>
          </ac:spMkLst>
        </pc:spChg>
        <pc:picChg chg="add mod">
          <ac:chgData name="Dawid Linowski" userId="fbec36f2-bd1c-479a-a994-6ef7f6d938c1" providerId="ADAL" clId="{840C476C-9F80-4728-98CC-681A20C7ACDD}" dt="2025-03-03T13:34:35.836" v="859" actId="1076"/>
          <ac:picMkLst>
            <pc:docMk/>
            <pc:sldMk cId="2176933526" sldId="467"/>
            <ac:picMk id="2" creationId="{16588DA7-1BAB-4167-89D5-F672E49467C9}"/>
          </ac:picMkLst>
        </pc:picChg>
        <pc:picChg chg="add mod">
          <ac:chgData name="Dawid Linowski" userId="fbec36f2-bd1c-479a-a994-6ef7f6d938c1" providerId="ADAL" clId="{840C476C-9F80-4728-98CC-681A20C7ACDD}" dt="2025-03-03T13:35:49.629" v="864" actId="1076"/>
          <ac:picMkLst>
            <pc:docMk/>
            <pc:sldMk cId="2176933526" sldId="467"/>
            <ac:picMk id="5" creationId="{843C461C-1F48-AC4E-10F5-3D9F807E69A4}"/>
          </ac:picMkLst>
        </pc:picChg>
      </pc:sldChg>
      <pc:sldChg chg="modSp add del mod">
        <pc:chgData name="Dawid Linowski" userId="fbec36f2-bd1c-479a-a994-6ef7f6d938c1" providerId="ADAL" clId="{840C476C-9F80-4728-98CC-681A20C7ACDD}" dt="2025-03-04T08:51:37.100" v="5161" actId="47"/>
        <pc:sldMkLst>
          <pc:docMk/>
          <pc:sldMk cId="3932170078" sldId="468"/>
        </pc:sldMkLst>
      </pc:sldChg>
      <pc:sldChg chg="modSp add del mod">
        <pc:chgData name="Dawid Linowski" userId="fbec36f2-bd1c-479a-a994-6ef7f6d938c1" providerId="ADAL" clId="{840C476C-9F80-4728-98CC-681A20C7ACDD}" dt="2025-03-04T08:51:38.899" v="5162" actId="47"/>
        <pc:sldMkLst>
          <pc:docMk/>
          <pc:sldMk cId="2801776119" sldId="469"/>
        </pc:sldMkLst>
      </pc:sldChg>
      <pc:sldChg chg="modSp add del mod">
        <pc:chgData name="Dawid Linowski" userId="fbec36f2-bd1c-479a-a994-6ef7f6d938c1" providerId="ADAL" clId="{840C476C-9F80-4728-98CC-681A20C7ACDD}" dt="2025-03-04T08:51:39.800" v="5163" actId="47"/>
        <pc:sldMkLst>
          <pc:docMk/>
          <pc:sldMk cId="2907358449" sldId="470"/>
        </pc:sldMkLst>
      </pc:sldChg>
      <pc:sldChg chg="addSp delSp modSp add mod">
        <pc:chgData name="Dawid Linowski" userId="fbec36f2-bd1c-479a-a994-6ef7f6d938c1" providerId="ADAL" clId="{840C476C-9F80-4728-98CC-681A20C7ACDD}" dt="2025-03-04T15:10:42.869" v="12144" actId="14100"/>
        <pc:sldMkLst>
          <pc:docMk/>
          <pc:sldMk cId="2908569526" sldId="471"/>
        </pc:sldMkLst>
      </pc:sldChg>
      <pc:sldChg chg="addSp delSp modSp add mod modAnim">
        <pc:chgData name="Dawid Linowski" userId="fbec36f2-bd1c-479a-a994-6ef7f6d938c1" providerId="ADAL" clId="{840C476C-9F80-4728-98CC-681A20C7ACDD}" dt="2025-03-04T14:24:41.666" v="12013"/>
        <pc:sldMkLst>
          <pc:docMk/>
          <pc:sldMk cId="1268750938" sldId="472"/>
        </pc:sldMkLst>
      </pc:sldChg>
      <pc:sldChg chg="delSp modSp add del mod">
        <pc:chgData name="Dawid Linowski" userId="fbec36f2-bd1c-479a-a994-6ef7f6d938c1" providerId="ADAL" clId="{840C476C-9F80-4728-98CC-681A20C7ACDD}" dt="2025-03-04T08:51:20.001" v="5158" actId="2696"/>
        <pc:sldMkLst>
          <pc:docMk/>
          <pc:sldMk cId="375771227" sldId="473"/>
        </pc:sldMkLst>
      </pc:sldChg>
      <pc:sldChg chg="delSp modSp add del mod">
        <pc:chgData name="Dawid Linowski" userId="fbec36f2-bd1c-479a-a994-6ef7f6d938c1" providerId="ADAL" clId="{840C476C-9F80-4728-98CC-681A20C7ACDD}" dt="2025-03-03T14:45:09.324" v="2440" actId="2696"/>
        <pc:sldMkLst>
          <pc:docMk/>
          <pc:sldMk cId="1251960286" sldId="473"/>
        </pc:sldMkLst>
      </pc:sldChg>
      <pc:sldChg chg="addSp modSp add mod modAnim">
        <pc:chgData name="Dawid Linowski" userId="fbec36f2-bd1c-479a-a994-6ef7f6d938c1" providerId="ADAL" clId="{840C476C-9F80-4728-98CC-681A20C7ACDD}" dt="2025-03-04T15:10:02.358" v="12132" actId="20577"/>
        <pc:sldMkLst>
          <pc:docMk/>
          <pc:sldMk cId="1001957887" sldId="474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01957887" sldId="474"/>
            <ac:spMk id="4" creationId="{FF814D33-5F50-9787-1833-6704AF4F40CB}"/>
          </ac:spMkLst>
        </pc:spChg>
        <pc:spChg chg="mod">
          <ac:chgData name="Dawid Linowski" userId="fbec36f2-bd1c-479a-a994-6ef7f6d938c1" providerId="ADAL" clId="{840C476C-9F80-4728-98CC-681A20C7ACDD}" dt="2025-03-04T15:10:02.358" v="12132" actId="20577"/>
          <ac:spMkLst>
            <pc:docMk/>
            <pc:sldMk cId="1001957887" sldId="474"/>
            <ac:spMk id="8" creationId="{80EA84F4-F509-8670-0F84-B7E3FE6649A8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01957887" sldId="474"/>
            <ac:spMk id="22" creationId="{9004083F-5781-68F2-630A-04BD30443F25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01957887" sldId="474"/>
            <ac:spMk id="27" creationId="{AC06F9ED-A59A-7437-3630-F0CE7C7D490B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01957887" sldId="474"/>
            <ac:spMk id="28" creationId="{7C83BB61-3A9A-B076-800E-D603F0D295D2}"/>
          </ac:spMkLst>
        </pc:spChg>
        <pc:picChg chg="mod">
          <ac:chgData name="Dawid Linowski" userId="fbec36f2-bd1c-479a-a994-6ef7f6d938c1" providerId="ADAL" clId="{840C476C-9F80-4728-98CC-681A20C7ACDD}" dt="2025-03-04T08:46:27.541" v="5148" actId="1076"/>
          <ac:picMkLst>
            <pc:docMk/>
            <pc:sldMk cId="1001957887" sldId="474"/>
            <ac:picMk id="6" creationId="{780548E7-3009-9597-3CDF-DC32D62BB663}"/>
          </ac:picMkLst>
        </pc:pic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3093766451" sldId="474"/>
        </pc:sldMkLst>
      </pc:sldChg>
      <pc:sldChg chg="addSp delSp modSp add mod modAnim">
        <pc:chgData name="Dawid Linowski" userId="fbec36f2-bd1c-479a-a994-6ef7f6d938c1" providerId="ADAL" clId="{840C476C-9F80-4728-98CC-681A20C7ACDD}" dt="2025-03-04T14:29:57.811" v="12017"/>
        <pc:sldMkLst>
          <pc:docMk/>
          <pc:sldMk cId="1490726699" sldId="475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490726699" sldId="475"/>
            <ac:spMk id="4" creationId="{7BAA2BA9-27F9-340C-5A0A-E0A8A8EBF83B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490726699" sldId="475"/>
            <ac:spMk id="8" creationId="{53ED8ABC-BF7D-07FA-9650-D9FFC2511BF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490726699" sldId="475"/>
            <ac:spMk id="22" creationId="{455AA188-0E96-037E-ADAE-CB6C6B5D32B9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490726699" sldId="475"/>
            <ac:spMk id="27" creationId="{56F44FAC-57CC-34B1-88C9-AA20B18BFFA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490726699" sldId="475"/>
            <ac:spMk id="28" creationId="{499F307A-276F-F5B7-0B3C-B3B098D6C63F}"/>
          </ac:spMkLst>
        </pc:spChg>
        <pc:picChg chg="add mod">
          <ac:chgData name="Dawid Linowski" userId="fbec36f2-bd1c-479a-a994-6ef7f6d938c1" providerId="ADAL" clId="{840C476C-9F80-4728-98CC-681A20C7ACDD}" dt="2025-03-04T08:02:43.864" v="3615" actId="14100"/>
          <ac:picMkLst>
            <pc:docMk/>
            <pc:sldMk cId="1490726699" sldId="475"/>
            <ac:picMk id="7" creationId="{98CC4098-4057-082B-FE21-7CCD483BA7E8}"/>
          </ac:picMkLst>
        </pc:pic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4077459611" sldId="475"/>
        </pc:sldMkLst>
      </pc:sldChg>
      <pc:sldChg chg="modSp add del mod">
        <pc:chgData name="Dawid Linowski" userId="fbec36f2-bd1c-479a-a994-6ef7f6d938c1" providerId="ADAL" clId="{840C476C-9F80-4728-98CC-681A20C7ACDD}" dt="2025-03-04T08:50:45.141" v="5157" actId="2696"/>
        <pc:sldMkLst>
          <pc:docMk/>
          <pc:sldMk cId="152494611" sldId="476"/>
        </pc:sldMkLst>
      </pc:sldChg>
      <pc:sldChg chg="addSp delSp modSp add mod ord modAnim">
        <pc:chgData name="Dawid Linowski" userId="fbec36f2-bd1c-479a-a994-6ef7f6d938c1" providerId="ADAL" clId="{840C476C-9F80-4728-98CC-681A20C7ACDD}" dt="2025-03-04T14:39:36.247" v="12114" actId="20577"/>
        <pc:sldMkLst>
          <pc:docMk/>
          <pc:sldMk cId="1309530528" sldId="476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309530528" sldId="476"/>
            <ac:spMk id="4" creationId="{AD3A1B4E-DAF5-1F37-86B6-F4BC058C675A}"/>
          </ac:spMkLst>
        </pc:spChg>
        <pc:spChg chg="mod">
          <ac:chgData name="Dawid Linowski" userId="fbec36f2-bd1c-479a-a994-6ef7f6d938c1" providerId="ADAL" clId="{840C476C-9F80-4728-98CC-681A20C7ACDD}" dt="2025-03-04T14:39:36.247" v="12114" actId="20577"/>
          <ac:spMkLst>
            <pc:docMk/>
            <pc:sldMk cId="1309530528" sldId="476"/>
            <ac:spMk id="8" creationId="{1C5529A5-B612-79FE-C1A7-00CA7E9BF999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309530528" sldId="476"/>
            <ac:spMk id="22" creationId="{0F555DC3-F01D-8138-7CFF-CC348FFFBBAB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309530528" sldId="476"/>
            <ac:spMk id="28" creationId="{DCA179B6-2F15-C387-2E4A-345792ED8F28}"/>
          </ac:spMkLst>
        </pc:sp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3026265630" sldId="476"/>
        </pc:sldMkLst>
      </pc:sldChg>
      <pc:sldChg chg="addSp delSp modSp add mod">
        <pc:chgData name="Dawid Linowski" userId="fbec36f2-bd1c-479a-a994-6ef7f6d938c1" providerId="ADAL" clId="{840C476C-9F80-4728-98CC-681A20C7ACDD}" dt="2025-03-04T14:02:16.272" v="11809" actId="790"/>
        <pc:sldMkLst>
          <pc:docMk/>
          <pc:sldMk cId="3161734380" sldId="477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161734380" sldId="477"/>
            <ac:spMk id="4" creationId="{3755E020-99D0-1F30-01F9-9F067F653412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161734380" sldId="477"/>
            <ac:spMk id="22" creationId="{DC074556-ECCB-0937-3E5D-78A0984F7F3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161734380" sldId="477"/>
            <ac:spMk id="27" creationId="{238E116E-FB44-FF4E-7DAF-682DDD04ECFC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161734380" sldId="477"/>
            <ac:spMk id="28" creationId="{703CDF5D-CA3C-6AA5-FD0A-A95B1433376C}"/>
          </ac:spMkLst>
        </pc:sp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3672694103" sldId="477"/>
        </pc:sldMkLst>
      </pc:sldChg>
      <pc:sldChg chg="modSp add del mod">
        <pc:chgData name="Dawid Linowski" userId="fbec36f2-bd1c-479a-a994-6ef7f6d938c1" providerId="ADAL" clId="{840C476C-9F80-4728-98CC-681A20C7ACDD}" dt="2025-03-04T13:55:59.728" v="11574" actId="2696"/>
        <pc:sldMkLst>
          <pc:docMk/>
          <pc:sldMk cId="3666358407" sldId="478"/>
        </pc:sldMkLst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4167408200" sldId="478"/>
        </pc:sldMkLst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1095748428" sldId="479"/>
        </pc:sldMkLst>
      </pc:sldChg>
      <pc:sldChg chg="addSp modSp add mod ord modAnim">
        <pc:chgData name="Dawid Linowski" userId="fbec36f2-bd1c-479a-a994-6ef7f6d938c1" providerId="ADAL" clId="{840C476C-9F80-4728-98CC-681A20C7ACDD}" dt="2025-03-04T15:13:26.182" v="12160" actId="20577"/>
        <pc:sldMkLst>
          <pc:docMk/>
          <pc:sldMk cId="2102034848" sldId="479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02034848" sldId="479"/>
            <ac:spMk id="4" creationId="{D39121B1-5627-8F91-4DA4-099265C0A0F0}"/>
          </ac:spMkLst>
        </pc:spChg>
        <pc:spChg chg="mod">
          <ac:chgData name="Dawid Linowski" userId="fbec36f2-bd1c-479a-a994-6ef7f6d938c1" providerId="ADAL" clId="{840C476C-9F80-4728-98CC-681A20C7ACDD}" dt="2025-03-04T15:13:26.182" v="12160" actId="20577"/>
          <ac:spMkLst>
            <pc:docMk/>
            <pc:sldMk cId="2102034848" sldId="479"/>
            <ac:spMk id="8" creationId="{98AD212E-2A4D-486C-9B31-20AA5FC8DA6D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02034848" sldId="479"/>
            <ac:spMk id="22" creationId="{21AEA2B0-A773-1077-5BA8-B2AAFF7DD42E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02034848" sldId="479"/>
            <ac:spMk id="27" creationId="{CD794673-8389-0C02-109E-A767A2C589D6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102034848" sldId="479"/>
            <ac:spMk id="28" creationId="{24164C8B-674F-2377-11B3-F0E8FFAFB17D}"/>
          </ac:spMkLst>
        </pc:spChg>
        <pc:picChg chg="add mod">
          <ac:chgData name="Dawid Linowski" userId="fbec36f2-bd1c-479a-a994-6ef7f6d938c1" providerId="ADAL" clId="{840C476C-9F80-4728-98CC-681A20C7ACDD}" dt="2025-03-04T09:08:30.201" v="5930" actId="1076"/>
          <ac:picMkLst>
            <pc:docMk/>
            <pc:sldMk cId="2102034848" sldId="479"/>
            <ac:picMk id="5" creationId="{3D547AC1-D04F-C633-DE22-445080ED7BBC}"/>
          </ac:picMkLst>
        </pc:pic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330443090" sldId="480"/>
        </pc:sldMkLst>
      </pc:sldChg>
      <pc:sldChg chg="addSp delSp modSp add mod">
        <pc:chgData name="Dawid Linowski" userId="fbec36f2-bd1c-479a-a994-6ef7f6d938c1" providerId="ADAL" clId="{840C476C-9F80-4728-98CC-681A20C7ACDD}" dt="2025-03-04T14:02:16.272" v="11809" actId="790"/>
        <pc:sldMkLst>
          <pc:docMk/>
          <pc:sldMk cId="2877382943" sldId="480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877382943" sldId="480"/>
            <ac:spMk id="4" creationId="{F8797B10-D85C-AC10-04EC-1771B7781E5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877382943" sldId="480"/>
            <ac:spMk id="22" creationId="{0BFE12B9-991E-4FD8-AD14-409F5DA29630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877382943" sldId="480"/>
            <ac:spMk id="27" creationId="{587856E7-431E-38E6-9F54-D2F5AEEE84E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877382943" sldId="480"/>
            <ac:spMk id="28" creationId="{CC7B348A-5749-7F5D-0171-AF8DAD055BD5}"/>
          </ac:spMkLst>
        </pc:spChg>
      </pc:sldChg>
      <pc:sldChg chg="modSp add mod modAnim">
        <pc:chgData name="Dawid Linowski" userId="fbec36f2-bd1c-479a-a994-6ef7f6d938c1" providerId="ADAL" clId="{840C476C-9F80-4728-98CC-681A20C7ACDD}" dt="2025-03-04T14:32:43.535" v="12054"/>
        <pc:sldMkLst>
          <pc:docMk/>
          <pc:sldMk cId="857808755" sldId="481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57808755" sldId="481"/>
            <ac:spMk id="4" creationId="{5B5F96EC-5DBF-FCB9-B023-BF0059A80252}"/>
          </ac:spMkLst>
        </pc:spChg>
        <pc:spChg chg="mod">
          <ac:chgData name="Dawid Linowski" userId="fbec36f2-bd1c-479a-a994-6ef7f6d938c1" providerId="ADAL" clId="{840C476C-9F80-4728-98CC-681A20C7ACDD}" dt="2025-03-04T14:11:38.759" v="11880" actId="20577"/>
          <ac:spMkLst>
            <pc:docMk/>
            <pc:sldMk cId="857808755" sldId="481"/>
            <ac:spMk id="8" creationId="{ADD494D0-53B4-2EC5-A69D-08390253AA75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57808755" sldId="481"/>
            <ac:spMk id="22" creationId="{368CE8D5-0B0A-1E4E-1B8A-5A2C600297DE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57808755" sldId="481"/>
            <ac:spMk id="27" creationId="{A1950E80-FBCE-900B-9AC8-21AA5A771EE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57808755" sldId="481"/>
            <ac:spMk id="28" creationId="{B0E837C4-1077-3DC7-240C-22610890F3A7}"/>
          </ac:spMkLst>
        </pc:sp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4091041263" sldId="481"/>
        </pc:sldMkLst>
      </pc:sldChg>
      <pc:sldChg chg="add del">
        <pc:chgData name="Dawid Linowski" userId="fbec36f2-bd1c-479a-a994-6ef7f6d938c1" providerId="ADAL" clId="{840C476C-9F80-4728-98CC-681A20C7ACDD}" dt="2025-03-04T10:57:34.534" v="6789"/>
        <pc:sldMkLst>
          <pc:docMk/>
          <pc:sldMk cId="1674001795" sldId="482"/>
        </pc:sldMkLst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2019981429" sldId="482"/>
        </pc:sldMkLst>
      </pc:sldChg>
      <pc:sldChg chg="addSp modSp add mod modAnim">
        <pc:chgData name="Dawid Linowski" userId="fbec36f2-bd1c-479a-a994-6ef7f6d938c1" providerId="ADAL" clId="{840C476C-9F80-4728-98CC-681A20C7ACDD}" dt="2025-03-04T14:33:05.601" v="12058"/>
        <pc:sldMkLst>
          <pc:docMk/>
          <pc:sldMk cId="2234246109" sldId="482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234246109" sldId="482"/>
            <ac:spMk id="4" creationId="{BAAF75B4-2544-10A5-6E69-C7144F8F82B4}"/>
          </ac:spMkLst>
        </pc:spChg>
        <pc:spChg chg="mod">
          <ac:chgData name="Dawid Linowski" userId="fbec36f2-bd1c-479a-a994-6ef7f6d938c1" providerId="ADAL" clId="{840C476C-9F80-4728-98CC-681A20C7ACDD}" dt="2025-03-04T14:16:25.729" v="11883" actId="20577"/>
          <ac:spMkLst>
            <pc:docMk/>
            <pc:sldMk cId="2234246109" sldId="482"/>
            <ac:spMk id="8" creationId="{3C7CDF84-3780-0CF5-99B3-F9498C765449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234246109" sldId="482"/>
            <ac:spMk id="22" creationId="{986C139A-2C50-9733-6D3B-A278DBB17E8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234246109" sldId="482"/>
            <ac:spMk id="27" creationId="{269F24A4-B9EF-65CA-0558-21AC8DD7340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234246109" sldId="482"/>
            <ac:spMk id="28" creationId="{6B4B0B9B-903F-38A1-830F-6AAF1602F202}"/>
          </ac:spMkLst>
        </pc:spChg>
        <pc:picChg chg="add mod">
          <ac:chgData name="Dawid Linowski" userId="fbec36f2-bd1c-479a-a994-6ef7f6d938c1" providerId="ADAL" clId="{840C476C-9F80-4728-98CC-681A20C7ACDD}" dt="2025-03-04T11:35:20.794" v="8175" actId="1076"/>
          <ac:picMkLst>
            <pc:docMk/>
            <pc:sldMk cId="2234246109" sldId="482"/>
            <ac:picMk id="2" creationId="{3042A49D-8A44-369B-413C-210355CE1060}"/>
          </ac:picMkLst>
        </pc:picChg>
      </pc:sldChg>
      <pc:sldChg chg="addSp delSp modSp add mod modAnim">
        <pc:chgData name="Dawid Linowski" userId="fbec36f2-bd1c-479a-a994-6ef7f6d938c1" providerId="ADAL" clId="{840C476C-9F80-4728-98CC-681A20C7ACDD}" dt="2025-03-04T14:34:57.861" v="12087"/>
        <pc:sldMkLst>
          <pc:docMk/>
          <pc:sldMk cId="1298550742" sldId="483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98550742" sldId="483"/>
            <ac:spMk id="4" creationId="{EF8E1C02-2F7B-D566-45BA-004A70226ADE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98550742" sldId="483"/>
            <ac:spMk id="8" creationId="{50C99666-3F57-096E-30B3-ED8ADD38AE36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98550742" sldId="483"/>
            <ac:spMk id="22" creationId="{1479D1D9-809E-6F92-8F92-29F84252EC8E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98550742" sldId="483"/>
            <ac:spMk id="27" creationId="{92F3176B-45F1-BDC3-7143-6EDAD037C24C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98550742" sldId="483"/>
            <ac:spMk id="28" creationId="{9F354E78-40B6-2329-C63B-6D931A1B68CF}"/>
          </ac:spMkLst>
        </pc:spChg>
        <pc:picChg chg="add mod">
          <ac:chgData name="Dawid Linowski" userId="fbec36f2-bd1c-479a-a994-6ef7f6d938c1" providerId="ADAL" clId="{840C476C-9F80-4728-98CC-681A20C7ACDD}" dt="2025-03-04T12:03:19.225" v="9542" actId="14100"/>
          <ac:picMkLst>
            <pc:docMk/>
            <pc:sldMk cId="1298550742" sldId="483"/>
            <ac:picMk id="2" creationId="{C31B5257-9D6B-C9E9-E918-127503E1224B}"/>
          </ac:picMkLst>
        </pc:picChg>
        <pc:picChg chg="add mod">
          <ac:chgData name="Dawid Linowski" userId="fbec36f2-bd1c-479a-a994-6ef7f6d938c1" providerId="ADAL" clId="{840C476C-9F80-4728-98CC-681A20C7ACDD}" dt="2025-03-04T12:03:16.248" v="9541" actId="14100"/>
          <ac:picMkLst>
            <pc:docMk/>
            <pc:sldMk cId="1298550742" sldId="483"/>
            <ac:picMk id="3" creationId="{6CEDB6C1-9486-1F48-133A-E923408A7B49}"/>
          </ac:picMkLst>
        </pc:picChg>
      </pc:sldChg>
      <pc:sldChg chg="modSp add mod modAnim">
        <pc:chgData name="Dawid Linowski" userId="fbec36f2-bd1c-479a-a994-6ef7f6d938c1" providerId="ADAL" clId="{840C476C-9F80-4728-98CC-681A20C7ACDD}" dt="2025-03-04T14:44:06.184" v="12116" actId="20577"/>
        <pc:sldMkLst>
          <pc:docMk/>
          <pc:sldMk cId="2725061309" sldId="484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725061309" sldId="484"/>
            <ac:spMk id="4" creationId="{DEDC6BC6-9300-6D64-D84B-046EDB172E1B}"/>
          </ac:spMkLst>
        </pc:spChg>
        <pc:spChg chg="mod">
          <ac:chgData name="Dawid Linowski" userId="fbec36f2-bd1c-479a-a994-6ef7f6d938c1" providerId="ADAL" clId="{840C476C-9F80-4728-98CC-681A20C7ACDD}" dt="2025-03-04T14:44:06.184" v="12116" actId="20577"/>
          <ac:spMkLst>
            <pc:docMk/>
            <pc:sldMk cId="2725061309" sldId="484"/>
            <ac:spMk id="8" creationId="{E37D89D5-CD2A-C331-3E5E-5BEB4F7E212E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725061309" sldId="484"/>
            <ac:spMk id="22" creationId="{9B55E644-6529-C2DA-6E04-F36C19880E4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725061309" sldId="484"/>
            <ac:spMk id="27" creationId="{77230672-C2FE-F185-8D6D-484F4FBBF167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725061309" sldId="484"/>
            <ac:spMk id="28" creationId="{E7FD33E9-6E55-397F-B179-0ABC7EE69929}"/>
          </ac:spMkLst>
        </pc:spChg>
      </pc:sldChg>
      <pc:sldChg chg="addSp delSp modSp add mod modAnim">
        <pc:chgData name="Dawid Linowski" userId="fbec36f2-bd1c-479a-a994-6ef7f6d938c1" providerId="ADAL" clId="{840C476C-9F80-4728-98CC-681A20C7ACDD}" dt="2025-03-04T15:45:56.692" v="12183" actId="20577"/>
        <pc:sldMkLst>
          <pc:docMk/>
          <pc:sldMk cId="3094490632" sldId="485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094490632" sldId="485"/>
            <ac:spMk id="4" creationId="{7C8B4B84-5760-0567-26EF-43FCF3521A97}"/>
          </ac:spMkLst>
        </pc:spChg>
        <pc:spChg chg="mod">
          <ac:chgData name="Dawid Linowski" userId="fbec36f2-bd1c-479a-a994-6ef7f6d938c1" providerId="ADAL" clId="{840C476C-9F80-4728-98CC-681A20C7ACDD}" dt="2025-03-04T15:45:56.692" v="12183" actId="20577"/>
          <ac:spMkLst>
            <pc:docMk/>
            <pc:sldMk cId="3094490632" sldId="485"/>
            <ac:spMk id="8" creationId="{4EBF77A0-E6FD-64C6-910C-E1418860FE71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094490632" sldId="485"/>
            <ac:spMk id="22" creationId="{C18ADE8F-422B-12F8-8574-9FC0E225D2AF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094490632" sldId="485"/>
            <ac:spMk id="27" creationId="{D964412B-0C1B-18F8-45BF-742107B273C4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094490632" sldId="485"/>
            <ac:spMk id="28" creationId="{03F3B151-E4B4-D62A-10AB-0DE759699F24}"/>
          </ac:spMkLst>
        </pc:spChg>
        <pc:picChg chg="add mod">
          <ac:chgData name="Dawid Linowski" userId="fbec36f2-bd1c-479a-a994-6ef7f6d938c1" providerId="ADAL" clId="{840C476C-9F80-4728-98CC-681A20C7ACDD}" dt="2025-03-04T11:56:37.191" v="9432" actId="1076"/>
          <ac:picMkLst>
            <pc:docMk/>
            <pc:sldMk cId="3094490632" sldId="485"/>
            <ac:picMk id="3" creationId="{83A78C92-6E4D-97D4-C558-5FCD1D200088}"/>
          </ac:picMkLst>
        </pc:picChg>
        <pc:picChg chg="add mod">
          <ac:chgData name="Dawid Linowski" userId="fbec36f2-bd1c-479a-a994-6ef7f6d938c1" providerId="ADAL" clId="{840C476C-9F80-4728-98CC-681A20C7ACDD}" dt="2025-03-04T11:56:38.316" v="9433" actId="1076"/>
          <ac:picMkLst>
            <pc:docMk/>
            <pc:sldMk cId="3094490632" sldId="485"/>
            <ac:picMk id="5" creationId="{5D773F5F-BAF7-9DE6-D2CD-EAD23D0CA53C}"/>
          </ac:picMkLst>
        </pc:picChg>
      </pc:sldChg>
      <pc:sldChg chg="modSp add mod ord modAnim">
        <pc:chgData name="Dawid Linowski" userId="fbec36f2-bd1c-479a-a994-6ef7f6d938c1" providerId="ADAL" clId="{840C476C-9F80-4728-98CC-681A20C7ACDD}" dt="2025-03-04T15:51:36.425" v="12207" actId="20577"/>
        <pc:sldMkLst>
          <pc:docMk/>
          <pc:sldMk cId="2971909703" sldId="486"/>
        </pc:sldMkLst>
        <pc:spChg chg="mod">
          <ac:chgData name="Dawid Linowski" userId="fbec36f2-bd1c-479a-a994-6ef7f6d938c1" providerId="ADAL" clId="{840C476C-9F80-4728-98CC-681A20C7ACDD}" dt="2025-03-04T15:51:36.425" v="12207" actId="20577"/>
          <ac:spMkLst>
            <pc:docMk/>
            <pc:sldMk cId="2971909703" sldId="486"/>
            <ac:spMk id="4" creationId="{B471D07C-488E-2876-0D79-774A0D12F485}"/>
          </ac:spMkLst>
        </pc:spChg>
        <pc:spChg chg="mod">
          <ac:chgData name="Dawid Linowski" userId="fbec36f2-bd1c-479a-a994-6ef7f6d938c1" providerId="ADAL" clId="{840C476C-9F80-4728-98CC-681A20C7ACDD}" dt="2025-03-04T14:19:05.411" v="11985" actId="20577"/>
          <ac:spMkLst>
            <pc:docMk/>
            <pc:sldMk cId="2971909703" sldId="486"/>
            <ac:spMk id="8" creationId="{2CF43FFD-F213-EC1E-D11A-A6EE77A818D0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971909703" sldId="486"/>
            <ac:spMk id="22" creationId="{75786E5E-E2DA-A491-65E4-7AA44EC6F1B5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971909703" sldId="486"/>
            <ac:spMk id="27" creationId="{0AE6CFCA-0C22-8E9F-BB90-46D557556310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2971909703" sldId="486"/>
            <ac:spMk id="28" creationId="{DFBAA966-8328-6FC6-5FA0-E3D7C29C1590}"/>
          </ac:spMkLst>
        </pc:spChg>
      </pc:sldChg>
      <pc:sldChg chg="addSp delSp modSp add mod modAnim">
        <pc:chgData name="Dawid Linowski" userId="fbec36f2-bd1c-479a-a994-6ef7f6d938c1" providerId="ADAL" clId="{840C476C-9F80-4728-98CC-681A20C7ACDD}" dt="2025-03-04T14:35:14.922" v="12090"/>
        <pc:sldMkLst>
          <pc:docMk/>
          <pc:sldMk cId="3545709996" sldId="487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45709996" sldId="487"/>
            <ac:spMk id="4" creationId="{6B15926B-F941-18F5-06E9-7BA2CB4F2CBD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45709996" sldId="487"/>
            <ac:spMk id="8" creationId="{2D9ED63C-BEC6-B840-C477-2B972E7DA899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45709996" sldId="487"/>
            <ac:spMk id="22" creationId="{8D8E8127-647C-86F3-3438-2683FF5BAC74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45709996" sldId="487"/>
            <ac:spMk id="27" creationId="{3B2F3481-E35E-0815-9BBA-E446BE6AD2EF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3545709996" sldId="487"/>
            <ac:spMk id="28" creationId="{4E582F2B-C8EE-BE4F-6EDF-8CED64C6045E}"/>
          </ac:spMkLst>
        </pc:spChg>
        <pc:graphicFrameChg chg="add mod modGraphic">
          <ac:chgData name="Dawid Linowski" userId="fbec36f2-bd1c-479a-a994-6ef7f6d938c1" providerId="ADAL" clId="{840C476C-9F80-4728-98CC-681A20C7ACDD}" dt="2025-03-04T14:02:16.272" v="11809" actId="790"/>
          <ac:graphicFrameMkLst>
            <pc:docMk/>
            <pc:sldMk cId="3545709996" sldId="487"/>
            <ac:graphicFrameMk id="2" creationId="{3A2D8D50-BCA8-BD47-9FC2-D4E8D2A2BCE1}"/>
          </ac:graphicFrameMkLst>
        </pc:graphicFrameChg>
      </pc:sldChg>
      <pc:sldChg chg="addSp modSp add mod modAnim">
        <pc:chgData name="Dawid Linowski" userId="fbec36f2-bd1c-479a-a994-6ef7f6d938c1" providerId="ADAL" clId="{840C476C-9F80-4728-98CC-681A20C7ACDD}" dt="2025-03-04T14:34:33.208" v="12081"/>
        <pc:sldMkLst>
          <pc:docMk/>
          <pc:sldMk cId="4203254747" sldId="488"/>
        </pc:sldMkLst>
      </pc:sldChg>
      <pc:sldChg chg="modSp add mod">
        <pc:chgData name="Dawid Linowski" userId="fbec36f2-bd1c-479a-a994-6ef7f6d938c1" providerId="ADAL" clId="{840C476C-9F80-4728-98CC-681A20C7ACDD}" dt="2025-03-04T14:02:16.272" v="11809" actId="790"/>
        <pc:sldMkLst>
          <pc:docMk/>
          <pc:sldMk cId="1245557341" sldId="489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45557341" sldId="489"/>
            <ac:spMk id="4" creationId="{B9D8A8FB-0221-F4D9-3CC3-57985F27C5DB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45557341" sldId="489"/>
            <ac:spMk id="8" creationId="{D050D0D0-E69C-4B77-290E-602D1CC68518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45557341" sldId="489"/>
            <ac:spMk id="22" creationId="{AC4FE0B0-9C99-FBD3-9405-F8411D6826AF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45557341" sldId="489"/>
            <ac:spMk id="27" creationId="{0485FCC2-897A-6F33-5A26-2392E8538742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245557341" sldId="489"/>
            <ac:spMk id="28" creationId="{9FFFA1DD-640C-5F69-F2C2-EE5F761E826A}"/>
          </ac:spMkLst>
        </pc:spChg>
      </pc:sldChg>
      <pc:sldChg chg="modSp add mod">
        <pc:chgData name="Dawid Linowski" userId="fbec36f2-bd1c-479a-a994-6ef7f6d938c1" providerId="ADAL" clId="{840C476C-9F80-4728-98CC-681A20C7ACDD}" dt="2025-03-04T14:02:16.272" v="11809" actId="790"/>
        <pc:sldMkLst>
          <pc:docMk/>
          <pc:sldMk cId="943045729" sldId="490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943045729" sldId="490"/>
            <ac:spMk id="4" creationId="{6013D27C-4DC8-6140-A83A-7B68D38E7A4B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943045729" sldId="490"/>
            <ac:spMk id="8" creationId="{1DC9017F-8093-5CB6-67D1-22B111EFD9F0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943045729" sldId="490"/>
            <ac:spMk id="22" creationId="{C021500B-D745-DADE-C3E3-EEDBEFF8ECC9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943045729" sldId="490"/>
            <ac:spMk id="27" creationId="{F428E744-101F-7001-1FE0-D398148F8160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943045729" sldId="490"/>
            <ac:spMk id="28" creationId="{41653F23-1F59-704A-871D-1579B611EDE7}"/>
          </ac:spMkLst>
        </pc:spChg>
      </pc:sldChg>
      <pc:sldChg chg="modSp add mod">
        <pc:chgData name="Dawid Linowski" userId="fbec36f2-bd1c-479a-a994-6ef7f6d938c1" providerId="ADAL" clId="{840C476C-9F80-4728-98CC-681A20C7ACDD}" dt="2025-03-04T14:02:16.272" v="11809" actId="790"/>
        <pc:sldMkLst>
          <pc:docMk/>
          <pc:sldMk cId="87730146" sldId="491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7730146" sldId="491"/>
            <ac:spMk id="4" creationId="{F42DEC04-F35D-6A31-6AAB-75647888449B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7730146" sldId="491"/>
            <ac:spMk id="8" creationId="{C3FD575D-0DD1-D816-1D88-7F4D59992545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7730146" sldId="491"/>
            <ac:spMk id="22" creationId="{DD566365-411D-1CA6-8140-C0D98FB5923A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7730146" sldId="491"/>
            <ac:spMk id="27" creationId="{D4FA4E02-EEC7-B531-7F08-696347625352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87730146" sldId="491"/>
            <ac:spMk id="28" creationId="{F35DB3CB-8A10-D306-30E0-792B5DB5E6F0}"/>
          </ac:spMkLst>
        </pc:spChg>
      </pc:sldChg>
      <pc:sldChg chg="del">
        <pc:chgData name="Dawid Linowski" userId="fbec36f2-bd1c-479a-a994-6ef7f6d938c1" providerId="ADAL" clId="{840C476C-9F80-4728-98CC-681A20C7ACDD}" dt="2025-03-03T12:27:13.611" v="42" actId="47"/>
        <pc:sldMkLst>
          <pc:docMk/>
          <pc:sldMk cId="3687505080" sldId="491"/>
        </pc:sldMkLst>
      </pc:sldChg>
      <pc:sldChg chg="modSp add mod">
        <pc:chgData name="Dawid Linowski" userId="fbec36f2-bd1c-479a-a994-6ef7f6d938c1" providerId="ADAL" clId="{840C476C-9F80-4728-98CC-681A20C7ACDD}" dt="2025-03-04T14:03:56.099" v="11870" actId="12"/>
        <pc:sldMkLst>
          <pc:docMk/>
          <pc:sldMk cId="1079477763" sldId="492"/>
        </pc:sldMkLst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79477763" sldId="492"/>
            <ac:spMk id="4" creationId="{3A0866EB-7E78-5C31-7B2E-5F922DA05796}"/>
          </ac:spMkLst>
        </pc:spChg>
        <pc:spChg chg="mod">
          <ac:chgData name="Dawid Linowski" userId="fbec36f2-bd1c-479a-a994-6ef7f6d938c1" providerId="ADAL" clId="{840C476C-9F80-4728-98CC-681A20C7ACDD}" dt="2025-03-04T14:03:56.099" v="11870" actId="12"/>
          <ac:spMkLst>
            <pc:docMk/>
            <pc:sldMk cId="1079477763" sldId="492"/>
            <ac:spMk id="8" creationId="{91097565-D221-88F5-9510-9F2E7F162E94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79477763" sldId="492"/>
            <ac:spMk id="22" creationId="{EF4421D4-5A5A-A7C4-0EDD-8E92D5B16D7C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79477763" sldId="492"/>
            <ac:spMk id="27" creationId="{9D23FE40-70AE-0465-1736-6CD397C84E6F}"/>
          </ac:spMkLst>
        </pc:spChg>
        <pc:spChg chg="mod">
          <ac:chgData name="Dawid Linowski" userId="fbec36f2-bd1c-479a-a994-6ef7f6d938c1" providerId="ADAL" clId="{840C476C-9F80-4728-98CC-681A20C7ACDD}" dt="2025-03-04T14:02:16.272" v="11809" actId="790"/>
          <ac:spMkLst>
            <pc:docMk/>
            <pc:sldMk cId="1079477763" sldId="492"/>
            <ac:spMk id="28" creationId="{57B753CE-AAA4-EF1C-B28D-C99DFFE3BFEF}"/>
          </ac:spMkLst>
        </pc:spChg>
      </pc:sldChg>
      <pc:sldMasterChg chg="del delSldLayout">
        <pc:chgData name="Dawid Linowski" userId="fbec36f2-bd1c-479a-a994-6ef7f6d938c1" providerId="ADAL" clId="{840C476C-9F80-4728-98CC-681A20C7ACDD}" dt="2025-03-03T12:27:13.611" v="42" actId="47"/>
        <pc:sldMasterMkLst>
          <pc:docMk/>
          <pc:sldMasterMk cId="3719304082" sldId="2147483660"/>
        </pc:sldMasterMkLst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630095294" sldId="2147483661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1377935218" sldId="2147483662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3162646762" sldId="2147483663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269685823" sldId="2147483664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2583510149" sldId="2147483665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1767720922" sldId="2147483666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2670496801" sldId="2147483667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325411959" sldId="2147483668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1930587490" sldId="2147483669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1361111462" sldId="2147483670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2536856545" sldId="2147483671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4153253196" sldId="2147483672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2601723054" sldId="2147483673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3887046709" sldId="2147483674"/>
          </pc:sldLayoutMkLst>
        </pc:sldLayoutChg>
        <pc:sldLayoutChg chg="del">
          <pc:chgData name="Dawid Linowski" userId="fbec36f2-bd1c-479a-a994-6ef7f6d938c1" providerId="ADAL" clId="{840C476C-9F80-4728-98CC-681A20C7ACDD}" dt="2025-03-03T12:27:13.611" v="42" actId="47"/>
          <pc:sldLayoutMkLst>
            <pc:docMk/>
            <pc:sldMasterMk cId="3719304082" sldId="2147483660"/>
            <pc:sldLayoutMk cId="930665182" sldId="2147483675"/>
          </pc:sldLayoutMkLst>
        </pc:sldLayoutChg>
      </pc:sldMasterChg>
    </pc:docChg>
  </pc:docChgLst>
  <pc:docChgLst>
    <pc:chgData name="Jacek Goczkowski" userId="61799ba4-6e66-4e03-b9b1-bf9f7a08ed5e" providerId="ADAL" clId="{E134D7E0-FF71-4D38-8374-47283F6D6BE5}"/>
    <pc:docChg chg="sldOrd">
      <pc:chgData name="Jacek Goczkowski" userId="61799ba4-6e66-4e03-b9b1-bf9f7a08ed5e" providerId="ADAL" clId="{E134D7E0-FF71-4D38-8374-47283F6D6BE5}" dt="2025-03-04T16:03:50.213" v="0" actId="20578"/>
      <pc:docMkLst>
        <pc:docMk/>
      </pc:docMkLst>
      <pc:sldChg chg="ord">
        <pc:chgData name="Jacek Goczkowski" userId="61799ba4-6e66-4e03-b9b1-bf9f7a08ed5e" providerId="ADAL" clId="{E134D7E0-FF71-4D38-8374-47283F6D6BE5}" dt="2025-03-04T16:03:50.213" v="0" actId="20578"/>
        <pc:sldMkLst>
          <pc:docMk/>
          <pc:sldMk cId="2665579096" sldId="275"/>
        </pc:sldMkLst>
      </pc:sldChg>
    </pc:docChg>
  </pc:docChgLst>
  <pc:docChgLst>
    <pc:chgData name="Tomasz Rybak" userId="d1c2253a-041a-4e4d-9d6b-b47a3a52a899" providerId="ADAL" clId="{365481E5-A0CC-4A9C-A9C6-7740584AA976}"/>
    <pc:docChg chg="sldOrd">
      <pc:chgData name="Tomasz Rybak" userId="d1c2253a-041a-4e4d-9d6b-b47a3a52a899" providerId="ADAL" clId="{365481E5-A0CC-4A9C-A9C6-7740584AA976}" dt="2025-03-04T14:57:28.042" v="0" actId="20578"/>
      <pc:docMkLst>
        <pc:docMk/>
      </pc:docMkLst>
      <pc:sldChg chg="ord">
        <pc:chgData name="Tomasz Rybak" userId="d1c2253a-041a-4e4d-9d6b-b47a3a52a899" providerId="ADAL" clId="{365481E5-A0CC-4A9C-A9C6-7740584AA976}" dt="2025-03-04T14:57:28.042" v="0" actId="20578"/>
        <pc:sldMkLst>
          <pc:docMk/>
          <pc:sldMk cId="3801439364" sldId="257"/>
        </pc:sldMkLst>
      </pc:sldChg>
    </pc:docChg>
  </pc:docChgLst>
  <pc:docChgLst>
    <pc:chgData name="Tadeusz Kocman" userId="S::tadeusz.kocman@arobs.pl::da694478-f752-4527-b1f9-79fbb32803aa" providerId="AD" clId="Web-{4779A29F-5AC8-22CD-F239-F3651E0945FC}"/>
    <pc:docChg chg="mod modSld">
      <pc:chgData name="Tadeusz Kocman" userId="S::tadeusz.kocman@arobs.pl::da694478-f752-4527-b1f9-79fbb32803aa" providerId="AD" clId="Web-{4779A29F-5AC8-22CD-F239-F3651E0945FC}" dt="2025-03-20T14:36:54.623" v="29"/>
      <pc:docMkLst>
        <pc:docMk/>
      </pc:docMkLst>
      <pc:sldChg chg="modSp">
        <pc:chgData name="Tadeusz Kocman" userId="S::tadeusz.kocman@arobs.pl::da694478-f752-4527-b1f9-79fbb32803aa" providerId="AD" clId="Web-{4779A29F-5AC8-22CD-F239-F3651E0945FC}" dt="2025-03-20T14:28:52.544" v="3" actId="20577"/>
        <pc:sldMkLst>
          <pc:docMk/>
          <pc:sldMk cId="3801439364" sldId="257"/>
        </pc:sldMkLst>
        <pc:spChg chg="mod">
          <ac:chgData name="Tadeusz Kocman" userId="S::tadeusz.kocman@arobs.pl::da694478-f752-4527-b1f9-79fbb32803aa" providerId="AD" clId="Web-{4779A29F-5AC8-22CD-F239-F3651E0945FC}" dt="2025-03-20T14:28:52.544" v="3" actId="20577"/>
          <ac:spMkLst>
            <pc:docMk/>
            <pc:sldMk cId="3801439364" sldId="257"/>
            <ac:spMk id="3" creationId="{F3E1BEE7-AF60-89DD-9EAA-C538F8E8D3C8}"/>
          </ac:spMkLst>
        </pc:spChg>
      </pc:sldChg>
      <pc:sldChg chg="modSp">
        <pc:chgData name="Tadeusz Kocman" userId="S::tadeusz.kocman@arobs.pl::da694478-f752-4527-b1f9-79fbb32803aa" providerId="AD" clId="Web-{4779A29F-5AC8-22CD-F239-F3651E0945FC}" dt="2025-03-20T14:29:52.500" v="10" actId="20577"/>
        <pc:sldMkLst>
          <pc:docMk/>
          <pc:sldMk cId="2176933526" sldId="467"/>
        </pc:sldMkLst>
        <pc:spChg chg="mod">
          <ac:chgData name="Tadeusz Kocman" userId="S::tadeusz.kocman@arobs.pl::da694478-f752-4527-b1f9-79fbb32803aa" providerId="AD" clId="Web-{4779A29F-5AC8-22CD-F239-F3651E0945FC}" dt="2025-03-20T14:29:52.500" v="10" actId="20577"/>
          <ac:spMkLst>
            <pc:docMk/>
            <pc:sldMk cId="2176933526" sldId="467"/>
            <ac:spMk id="8" creationId="{AE1F1A19-755A-86B2-ADF4-6FB20850FFC3}"/>
          </ac:spMkLst>
        </pc:spChg>
      </pc:sldChg>
      <pc:sldChg chg="modSp">
        <pc:chgData name="Tadeusz Kocman" userId="S::tadeusz.kocman@arobs.pl::da694478-f752-4527-b1f9-79fbb32803aa" providerId="AD" clId="Web-{4779A29F-5AC8-22CD-F239-F3651E0945FC}" dt="2025-03-20T14:31:34.003" v="26" actId="20577"/>
        <pc:sldMkLst>
          <pc:docMk/>
          <pc:sldMk cId="1001957887" sldId="474"/>
        </pc:sldMkLst>
        <pc:spChg chg="mod">
          <ac:chgData name="Tadeusz Kocman" userId="S::tadeusz.kocman@arobs.pl::da694478-f752-4527-b1f9-79fbb32803aa" providerId="AD" clId="Web-{4779A29F-5AC8-22CD-F239-F3651E0945FC}" dt="2025-03-20T14:31:34.003" v="26" actId="20577"/>
          <ac:spMkLst>
            <pc:docMk/>
            <pc:sldMk cId="1001957887" sldId="474"/>
            <ac:spMk id="8" creationId="{80EA84F4-F509-8670-0F84-B7E3FE6649A8}"/>
          </ac:spMkLst>
        </pc:spChg>
      </pc:sldChg>
      <pc:sldChg chg="modSp">
        <pc:chgData name="Tadeusz Kocman" userId="S::tadeusz.kocman@arobs.pl::da694478-f752-4527-b1f9-79fbb32803aa" providerId="AD" clId="Web-{4779A29F-5AC8-22CD-F239-F3651E0945FC}" dt="2025-03-20T14:30:51.877" v="13" actId="20577"/>
        <pc:sldMkLst>
          <pc:docMk/>
          <pc:sldMk cId="1490726699" sldId="475"/>
        </pc:sldMkLst>
        <pc:spChg chg="mod">
          <ac:chgData name="Tadeusz Kocman" userId="S::tadeusz.kocman@arobs.pl::da694478-f752-4527-b1f9-79fbb32803aa" providerId="AD" clId="Web-{4779A29F-5AC8-22CD-F239-F3651E0945FC}" dt="2025-03-20T14:30:51.877" v="13" actId="20577"/>
          <ac:spMkLst>
            <pc:docMk/>
            <pc:sldMk cId="1490726699" sldId="475"/>
            <ac:spMk id="4" creationId="{7BAA2BA9-27F9-340C-5A0A-E0A8A8EBF83B}"/>
          </ac:spMkLst>
        </pc:spChg>
      </pc:sldChg>
      <pc:sldChg chg="modSp">
        <pc:chgData name="Tadeusz Kocman" userId="S::tadeusz.kocman@arobs.pl::da694478-f752-4527-b1f9-79fbb32803aa" providerId="AD" clId="Web-{4779A29F-5AC8-22CD-F239-F3651E0945FC}" dt="2025-03-20T14:32:35.724" v="28" actId="20577"/>
        <pc:sldMkLst>
          <pc:docMk/>
          <pc:sldMk cId="1309530528" sldId="476"/>
        </pc:sldMkLst>
        <pc:spChg chg="mod">
          <ac:chgData name="Tadeusz Kocman" userId="S::tadeusz.kocman@arobs.pl::da694478-f752-4527-b1f9-79fbb32803aa" providerId="AD" clId="Web-{4779A29F-5AC8-22CD-F239-F3651E0945FC}" dt="2025-03-20T14:32:35.724" v="28" actId="20577"/>
          <ac:spMkLst>
            <pc:docMk/>
            <pc:sldMk cId="1309530528" sldId="476"/>
            <ac:spMk id="8" creationId="{1C5529A5-B612-79FE-C1A7-00CA7E9BF999}"/>
          </ac:spMkLst>
        </pc:spChg>
      </pc:sldChg>
    </pc:docChg>
  </pc:docChgLst>
  <pc:docChgLst>
    <pc:chgData name="Jacek Goczkowski" userId="S::jacek.goczkowski@arobs.pl::61799ba4-6e66-4e03-b9b1-bf9f7a08ed5e" providerId="AD" clId="Web-{B64B1FCF-25E1-887D-E82F-A230BE405930}"/>
    <pc:docChg chg="mod">
      <pc:chgData name="Jacek Goczkowski" userId="S::jacek.goczkowski@arobs.pl::61799ba4-6e66-4e03-b9b1-bf9f7a08ed5e" providerId="AD" clId="Web-{B64B1FCF-25E1-887D-E82F-A230BE405930}" dt="2025-03-21T07:50:48.081" v="0"/>
      <pc:docMkLst>
        <pc:docMk/>
      </pc:docMkLst>
    </pc:docChg>
  </pc:docChgLst>
  <pc:docChgLst>
    <pc:chgData name="Tomasz Rybak" userId="d1c2253a-041a-4e4d-9d6b-b47a3a52a899" providerId="ADAL" clId="{4B4FB73B-229B-4E5C-AF2A-7BD952C9E30E}"/>
    <pc:docChg chg="undo redo custSel addSld delSld modSld sldOrd">
      <pc:chgData name="Tomasz Rybak" userId="d1c2253a-041a-4e4d-9d6b-b47a3a52a899" providerId="ADAL" clId="{4B4FB73B-229B-4E5C-AF2A-7BD952C9E30E}" dt="2025-03-21T13:22:35.344" v="6237"/>
      <pc:docMkLst>
        <pc:docMk/>
      </pc:docMkLst>
      <pc:sldChg chg="modSp mod">
        <pc:chgData name="Tomasz Rybak" userId="d1c2253a-041a-4e4d-9d6b-b47a3a52a899" providerId="ADAL" clId="{4B4FB73B-229B-4E5C-AF2A-7BD952C9E30E}" dt="2025-03-20T13:48:14.937" v="6028" actId="1076"/>
        <pc:sldMkLst>
          <pc:docMk/>
          <pc:sldMk cId="3801439364" sldId="257"/>
        </pc:sldMkLst>
        <pc:spChg chg="mod">
          <ac:chgData name="Tomasz Rybak" userId="d1c2253a-041a-4e4d-9d6b-b47a3a52a899" providerId="ADAL" clId="{4B4FB73B-229B-4E5C-AF2A-7BD952C9E30E}" dt="2025-03-20T13:48:14.937" v="6028" actId="1076"/>
          <ac:spMkLst>
            <pc:docMk/>
            <pc:sldMk cId="3801439364" sldId="257"/>
            <ac:spMk id="2" creationId="{D9AF7695-B250-B1D3-F573-24A8BF952982}"/>
          </ac:spMkLst>
        </pc:spChg>
        <pc:spChg chg="mod">
          <ac:chgData name="Tomasz Rybak" userId="d1c2253a-041a-4e4d-9d6b-b47a3a52a899" providerId="ADAL" clId="{4B4FB73B-229B-4E5C-AF2A-7BD952C9E30E}" dt="2025-03-20T13:47:07.245" v="6026" actId="20577"/>
          <ac:spMkLst>
            <pc:docMk/>
            <pc:sldMk cId="3801439364" sldId="257"/>
            <ac:spMk id="3" creationId="{F3E1BEE7-AF60-89DD-9EAA-C538F8E8D3C8}"/>
          </ac:spMkLst>
        </pc:spChg>
      </pc:sldChg>
      <pc:sldChg chg="modSp mod">
        <pc:chgData name="Tomasz Rybak" userId="d1c2253a-041a-4e4d-9d6b-b47a3a52a899" providerId="ADAL" clId="{4B4FB73B-229B-4E5C-AF2A-7BD952C9E30E}" dt="2025-03-19T12:21:48.408" v="3604" actId="20577"/>
        <pc:sldMkLst>
          <pc:docMk/>
          <pc:sldMk cId="3985367538" sldId="259"/>
        </pc:sldMkLst>
        <pc:spChg chg="mod">
          <ac:chgData name="Tomasz Rybak" userId="d1c2253a-041a-4e4d-9d6b-b47a3a52a899" providerId="ADAL" clId="{4B4FB73B-229B-4E5C-AF2A-7BD952C9E30E}" dt="2025-03-19T12:21:48.408" v="3604" actId="20577"/>
          <ac:spMkLst>
            <pc:docMk/>
            <pc:sldMk cId="3985367538" sldId="259"/>
            <ac:spMk id="2" creationId="{82656353-A865-148A-55FC-AF37B99586EA}"/>
          </ac:spMkLst>
        </pc:spChg>
      </pc:sldChg>
      <pc:sldChg chg="modSp mod">
        <pc:chgData name="Tomasz Rybak" userId="d1c2253a-041a-4e4d-9d6b-b47a3a52a899" providerId="ADAL" clId="{4B4FB73B-229B-4E5C-AF2A-7BD952C9E30E}" dt="2025-03-21T13:20:01.233" v="6232" actId="20577"/>
        <pc:sldMkLst>
          <pc:docMk/>
          <pc:sldMk cId="2665579096" sldId="275"/>
        </pc:sldMkLst>
        <pc:spChg chg="mod">
          <ac:chgData name="Tomasz Rybak" userId="d1c2253a-041a-4e4d-9d6b-b47a3a52a899" providerId="ADAL" clId="{4B4FB73B-229B-4E5C-AF2A-7BD952C9E30E}" dt="2025-03-21T13:20:01.233" v="6232" actId="20577"/>
          <ac:spMkLst>
            <pc:docMk/>
            <pc:sldMk cId="2665579096" sldId="275"/>
            <ac:spMk id="4" creationId="{5EB89DB3-8FC5-A0D9-3A66-9C98E8B77558}"/>
          </ac:spMkLst>
        </pc:spChg>
        <pc:spChg chg="mod">
          <ac:chgData name="Tomasz Rybak" userId="d1c2253a-041a-4e4d-9d6b-b47a3a52a899" providerId="ADAL" clId="{4B4FB73B-229B-4E5C-AF2A-7BD952C9E30E}" dt="2025-03-21T08:12:54.094" v="6162" actId="6549"/>
          <ac:spMkLst>
            <pc:docMk/>
            <pc:sldMk cId="2665579096" sldId="275"/>
            <ac:spMk id="8" creationId="{0FD019E2-8FBC-FDA9-4D0A-C11D13753A91}"/>
          </ac:spMkLst>
        </pc:spChg>
      </pc:sldChg>
      <pc:sldChg chg="modSp mod">
        <pc:chgData name="Tomasz Rybak" userId="d1c2253a-041a-4e4d-9d6b-b47a3a52a899" providerId="ADAL" clId="{4B4FB73B-229B-4E5C-AF2A-7BD952C9E30E}" dt="2025-03-20T13:23:53.723" v="5991" actId="20577"/>
        <pc:sldMkLst>
          <pc:docMk/>
          <pc:sldMk cId="3663032669" sldId="457"/>
        </pc:sldMkLst>
        <pc:spChg chg="mod">
          <ac:chgData name="Tomasz Rybak" userId="d1c2253a-041a-4e4d-9d6b-b47a3a52a899" providerId="ADAL" clId="{4B4FB73B-229B-4E5C-AF2A-7BD952C9E30E}" dt="2025-03-20T13:23:53.723" v="5991" actId="20577"/>
          <ac:spMkLst>
            <pc:docMk/>
            <pc:sldMk cId="3663032669" sldId="457"/>
            <ac:spMk id="10" creationId="{7A323C64-B466-ACCF-4A8F-3343E9CC8563}"/>
          </ac:spMkLst>
        </pc:spChg>
      </pc:sldChg>
      <pc:sldChg chg="modSp mod modAnim">
        <pc:chgData name="Tomasz Rybak" userId="d1c2253a-041a-4e4d-9d6b-b47a3a52a899" providerId="ADAL" clId="{4B4FB73B-229B-4E5C-AF2A-7BD952C9E30E}" dt="2025-03-21T12:37:41.851" v="6223" actId="14100"/>
        <pc:sldMkLst>
          <pc:docMk/>
          <pc:sldMk cId="3527067246" sldId="466"/>
        </pc:sldMkLst>
        <pc:spChg chg="mod">
          <ac:chgData name="Tomasz Rybak" userId="d1c2253a-041a-4e4d-9d6b-b47a3a52a899" providerId="ADAL" clId="{4B4FB73B-229B-4E5C-AF2A-7BD952C9E30E}" dt="2025-03-15T11:03:01.707" v="229" actId="14100"/>
          <ac:spMkLst>
            <pc:docMk/>
            <pc:sldMk cId="3527067246" sldId="466"/>
            <ac:spMk id="32" creationId="{81071106-FC6A-7AA7-84A9-76E25FA4499A}"/>
          </ac:spMkLst>
        </pc:spChg>
        <pc:spChg chg="mod">
          <ac:chgData name="Tomasz Rybak" userId="d1c2253a-041a-4e4d-9d6b-b47a3a52a899" providerId="ADAL" clId="{4B4FB73B-229B-4E5C-AF2A-7BD952C9E30E}" dt="2025-03-15T11:02:30.454" v="226" actId="1076"/>
          <ac:spMkLst>
            <pc:docMk/>
            <pc:sldMk cId="3527067246" sldId="466"/>
            <ac:spMk id="35" creationId="{D7DCEDE0-4CAC-51C6-966F-D2B43DB8E7C9}"/>
          </ac:spMkLst>
        </pc:spChg>
        <pc:picChg chg="mod">
          <ac:chgData name="Tomasz Rybak" userId="d1c2253a-041a-4e4d-9d6b-b47a3a52a899" providerId="ADAL" clId="{4B4FB73B-229B-4E5C-AF2A-7BD952C9E30E}" dt="2025-03-15T11:03:20.150" v="230" actId="1076"/>
          <ac:picMkLst>
            <pc:docMk/>
            <pc:sldMk cId="3527067246" sldId="466"/>
            <ac:picMk id="36" creationId="{2E1BAA52-2AC9-DC6F-9832-B3E2F7EA654D}"/>
          </ac:picMkLst>
        </pc:picChg>
        <pc:picChg chg="mod">
          <ac:chgData name="Tomasz Rybak" userId="d1c2253a-041a-4e4d-9d6b-b47a3a52a899" providerId="ADAL" clId="{4B4FB73B-229B-4E5C-AF2A-7BD952C9E30E}" dt="2025-03-21T12:37:41.851" v="6223" actId="14100"/>
          <ac:picMkLst>
            <pc:docMk/>
            <pc:sldMk cId="3527067246" sldId="466"/>
            <ac:picMk id="38" creationId="{0279EFD0-3480-1F7C-39E2-A836ECF9287F}"/>
          </ac:picMkLst>
        </pc:picChg>
        <pc:picChg chg="mod">
          <ac:chgData name="Tomasz Rybak" userId="d1c2253a-041a-4e4d-9d6b-b47a3a52a899" providerId="ADAL" clId="{4B4FB73B-229B-4E5C-AF2A-7BD952C9E30E}" dt="2025-03-15T11:03:50.815" v="231" actId="1076"/>
          <ac:picMkLst>
            <pc:docMk/>
            <pc:sldMk cId="3527067246" sldId="466"/>
            <ac:picMk id="41" creationId="{52307410-D769-5FBE-9C5F-2BDC1805DDF7}"/>
          </ac:picMkLst>
        </pc:picChg>
      </pc:sldChg>
      <pc:sldChg chg="delSp modSp mod modAnim modCm">
        <pc:chgData name="Tomasz Rybak" userId="d1c2253a-041a-4e4d-9d6b-b47a3a52a899" providerId="ADAL" clId="{4B4FB73B-229B-4E5C-AF2A-7BD952C9E30E}" dt="2025-03-20T13:32:30.769" v="6013"/>
        <pc:sldMkLst>
          <pc:docMk/>
          <pc:sldMk cId="2176933526" sldId="467"/>
        </pc:sldMkLst>
        <pc:spChg chg="mod">
          <ac:chgData name="Tomasz Rybak" userId="d1c2253a-041a-4e4d-9d6b-b47a3a52a899" providerId="ADAL" clId="{4B4FB73B-229B-4E5C-AF2A-7BD952C9E30E}" dt="2025-03-20T13:25:51.350" v="6003" actId="1076"/>
          <ac:spMkLst>
            <pc:docMk/>
            <pc:sldMk cId="2176933526" sldId="467"/>
            <ac:spMk id="8" creationId="{AE1F1A19-755A-86B2-ADF4-6FB20850FFC3}"/>
          </ac:spMkLst>
        </pc:spChg>
        <pc:picChg chg="mod">
          <ac:chgData name="Tomasz Rybak" userId="d1c2253a-041a-4e4d-9d6b-b47a3a52a899" providerId="ADAL" clId="{4B4FB73B-229B-4E5C-AF2A-7BD952C9E30E}" dt="2025-03-18T08:02:27.121" v="2722" actId="1076"/>
          <ac:picMkLst>
            <pc:docMk/>
            <pc:sldMk cId="2176933526" sldId="467"/>
            <ac:picMk id="2" creationId="{16588DA7-1BAB-4167-89D5-F672E49467C9}"/>
          </ac:picMkLst>
        </pc:picChg>
        <pc:picChg chg="mod">
          <ac:chgData name="Tomasz Rybak" userId="d1c2253a-041a-4e4d-9d6b-b47a3a52a899" providerId="ADAL" clId="{4B4FB73B-229B-4E5C-AF2A-7BD952C9E30E}" dt="2025-03-18T08:02:29.084" v="2723" actId="1076"/>
          <ac:picMkLst>
            <pc:docMk/>
            <pc:sldMk cId="2176933526" sldId="467"/>
            <ac:picMk id="5" creationId="{843C461C-1F48-AC4E-10F5-3D9F807E69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asz Rybak" userId="d1c2253a-041a-4e4d-9d6b-b47a3a52a899" providerId="ADAL" clId="{4B4FB73B-229B-4E5C-AF2A-7BD952C9E30E}" dt="2025-03-19T12:22:54.051" v="3611" actId="21"/>
              <pc2:cmMkLst xmlns:pc2="http://schemas.microsoft.com/office/powerpoint/2019/9/main/command">
                <pc:docMk/>
                <pc:sldMk cId="2176933526" sldId="467"/>
                <pc2:cmMk id="{C5D2CB68-4877-40A2-8F5C-1C72F920300C}"/>
              </pc2:cmMkLst>
            </pc226:cmChg>
          </p:ext>
        </pc:extLst>
      </pc:sldChg>
      <pc:sldChg chg="modSp del mod">
        <pc:chgData name="Tomasz Rybak" userId="d1c2253a-041a-4e4d-9d6b-b47a3a52a899" providerId="ADAL" clId="{4B4FB73B-229B-4E5C-AF2A-7BD952C9E30E}" dt="2025-03-18T08:06:18.113" v="2781" actId="2696"/>
        <pc:sldMkLst>
          <pc:docMk/>
          <pc:sldMk cId="2908569526" sldId="471"/>
        </pc:sldMkLst>
      </pc:sldChg>
      <pc:sldChg chg="modSp del mod">
        <pc:chgData name="Tomasz Rybak" userId="d1c2253a-041a-4e4d-9d6b-b47a3a52a899" providerId="ADAL" clId="{4B4FB73B-229B-4E5C-AF2A-7BD952C9E30E}" dt="2025-03-18T16:32:55.372" v="3270" actId="2696"/>
        <pc:sldMkLst>
          <pc:docMk/>
          <pc:sldMk cId="1268750938" sldId="472"/>
        </pc:sldMkLst>
      </pc:sldChg>
      <pc:sldChg chg="delSp modSp mod modAnim">
        <pc:chgData name="Tomasz Rybak" userId="d1c2253a-041a-4e4d-9d6b-b47a3a52a899" providerId="ADAL" clId="{4B4FB73B-229B-4E5C-AF2A-7BD952C9E30E}" dt="2025-03-21T09:04:02.793" v="6222" actId="6549"/>
        <pc:sldMkLst>
          <pc:docMk/>
          <pc:sldMk cId="1001957887" sldId="474"/>
        </pc:sldMkLst>
        <pc:spChg chg="mod">
          <ac:chgData name="Tomasz Rybak" userId="d1c2253a-041a-4e4d-9d6b-b47a3a52a899" providerId="ADAL" clId="{4B4FB73B-229B-4E5C-AF2A-7BD952C9E30E}" dt="2025-03-21T09:04:02.793" v="6222" actId="6549"/>
          <ac:spMkLst>
            <pc:docMk/>
            <pc:sldMk cId="1001957887" sldId="474"/>
            <ac:spMk id="8" creationId="{80EA84F4-F509-8670-0F84-B7E3FE6649A8}"/>
          </ac:spMkLst>
        </pc:spChg>
        <pc:picChg chg="mod">
          <ac:chgData name="Tomasz Rybak" userId="d1c2253a-041a-4e4d-9d6b-b47a3a52a899" providerId="ADAL" clId="{4B4FB73B-229B-4E5C-AF2A-7BD952C9E30E}" dt="2025-03-14T13:37:56.470" v="115" actId="1076"/>
          <ac:picMkLst>
            <pc:docMk/>
            <pc:sldMk cId="1001957887" sldId="474"/>
            <ac:picMk id="6" creationId="{780548E7-3009-9597-3CDF-DC32D62BB663}"/>
          </ac:picMkLst>
        </pc:picChg>
        <pc:picChg chg="mod">
          <ac:chgData name="Tomasz Rybak" userId="d1c2253a-041a-4e4d-9d6b-b47a3a52a899" providerId="ADAL" clId="{4B4FB73B-229B-4E5C-AF2A-7BD952C9E30E}" dt="2025-03-21T08:50:56.826" v="6220" actId="1076"/>
          <ac:picMkLst>
            <pc:docMk/>
            <pc:sldMk cId="1001957887" sldId="474"/>
            <ac:picMk id="11" creationId="{AE98ADB0-92AB-E162-79B8-C486296AC7B7}"/>
          </ac:picMkLst>
        </pc:picChg>
      </pc:sldChg>
      <pc:sldChg chg="addSp delSp modSp mod modAnim">
        <pc:chgData name="Tomasz Rybak" userId="d1c2253a-041a-4e4d-9d6b-b47a3a52a899" providerId="ADAL" clId="{4B4FB73B-229B-4E5C-AF2A-7BD952C9E30E}" dt="2025-03-21T13:05:59.856" v="6226"/>
        <pc:sldMkLst>
          <pc:docMk/>
          <pc:sldMk cId="1490726699" sldId="475"/>
        </pc:sldMkLst>
        <pc:spChg chg="mod">
          <ac:chgData name="Tomasz Rybak" userId="d1c2253a-041a-4e4d-9d6b-b47a3a52a899" providerId="ADAL" clId="{4B4FB73B-229B-4E5C-AF2A-7BD952C9E30E}" dt="2025-03-15T19:47:08.895" v="537" actId="20577"/>
          <ac:spMkLst>
            <pc:docMk/>
            <pc:sldMk cId="1490726699" sldId="475"/>
            <ac:spMk id="4" creationId="{7BAA2BA9-27F9-340C-5A0A-E0A8A8EBF83B}"/>
          </ac:spMkLst>
        </pc:spChg>
        <pc:spChg chg="mod">
          <ac:chgData name="Tomasz Rybak" userId="d1c2253a-041a-4e4d-9d6b-b47a3a52a899" providerId="ADAL" clId="{4B4FB73B-229B-4E5C-AF2A-7BD952C9E30E}" dt="2025-03-20T13:24:31.108" v="5994" actId="2710"/>
          <ac:spMkLst>
            <pc:docMk/>
            <pc:sldMk cId="1490726699" sldId="475"/>
            <ac:spMk id="8" creationId="{53ED8ABC-BF7D-07FA-9650-D9FFC2511BF1}"/>
          </ac:spMkLst>
        </pc:spChg>
        <pc:picChg chg="mod">
          <ac:chgData name="Tomasz Rybak" userId="d1c2253a-041a-4e4d-9d6b-b47a3a52a899" providerId="ADAL" clId="{4B4FB73B-229B-4E5C-AF2A-7BD952C9E30E}" dt="2025-03-15T20:01:34.622" v="684" actId="14100"/>
          <ac:picMkLst>
            <pc:docMk/>
            <pc:sldMk cId="1490726699" sldId="475"/>
            <ac:picMk id="7" creationId="{98CC4098-4057-082B-FE21-7CCD483BA7E8}"/>
          </ac:picMkLst>
        </pc:picChg>
      </pc:sldChg>
      <pc:sldChg chg="delSp modSp mod modAnim">
        <pc:chgData name="Tomasz Rybak" userId="d1c2253a-041a-4e4d-9d6b-b47a3a52a899" providerId="ADAL" clId="{4B4FB73B-229B-4E5C-AF2A-7BD952C9E30E}" dt="2025-03-20T13:26:19.971" v="6006" actId="2710"/>
        <pc:sldMkLst>
          <pc:docMk/>
          <pc:sldMk cId="1309530528" sldId="476"/>
        </pc:sldMkLst>
        <pc:spChg chg="mod">
          <ac:chgData name="Tomasz Rybak" userId="d1c2253a-041a-4e4d-9d6b-b47a3a52a899" providerId="ADAL" clId="{4B4FB73B-229B-4E5C-AF2A-7BD952C9E30E}" dt="2025-03-20T13:26:19.971" v="6006" actId="2710"/>
          <ac:spMkLst>
            <pc:docMk/>
            <pc:sldMk cId="1309530528" sldId="476"/>
            <ac:spMk id="8" creationId="{1C5529A5-B612-79FE-C1A7-00CA7E9BF999}"/>
          </ac:spMkLst>
        </pc:spChg>
      </pc:sldChg>
      <pc:sldChg chg="addSp delSp modSp mod ord setBg">
        <pc:chgData name="Tomasz Rybak" userId="d1c2253a-041a-4e4d-9d6b-b47a3a52a899" providerId="ADAL" clId="{4B4FB73B-229B-4E5C-AF2A-7BD952C9E30E}" dt="2025-03-20T08:59:59.575" v="5665" actId="1076"/>
        <pc:sldMkLst>
          <pc:docMk/>
          <pc:sldMk cId="3161734380" sldId="477"/>
        </pc:sldMkLst>
        <pc:spChg chg="mod ord">
          <ac:chgData name="Tomasz Rybak" userId="d1c2253a-041a-4e4d-9d6b-b47a3a52a899" providerId="ADAL" clId="{4B4FB73B-229B-4E5C-AF2A-7BD952C9E30E}" dt="2025-03-17T13:04:32.768" v="1348" actId="20577"/>
          <ac:spMkLst>
            <pc:docMk/>
            <pc:sldMk cId="3161734380" sldId="477"/>
            <ac:spMk id="4" creationId="{3755E020-99D0-1F30-01F9-9F067F653412}"/>
          </ac:spMkLst>
        </pc:spChg>
        <pc:spChg chg="mod ord">
          <ac:chgData name="Tomasz Rybak" userId="d1c2253a-041a-4e4d-9d6b-b47a3a52a899" providerId="ADAL" clId="{4B4FB73B-229B-4E5C-AF2A-7BD952C9E30E}" dt="2025-03-17T12:37:03.834" v="1154" actId="26606"/>
          <ac:spMkLst>
            <pc:docMk/>
            <pc:sldMk cId="3161734380" sldId="477"/>
            <ac:spMk id="22" creationId="{DC074556-ECCB-0937-3E5D-78A0984F7F31}"/>
          </ac:spMkLst>
        </pc:spChg>
        <pc:picChg chg="add mod">
          <ac:chgData name="Tomasz Rybak" userId="d1c2253a-041a-4e4d-9d6b-b47a3a52a899" providerId="ADAL" clId="{4B4FB73B-229B-4E5C-AF2A-7BD952C9E30E}" dt="2025-03-20T08:59:59.575" v="5665" actId="1076"/>
          <ac:picMkLst>
            <pc:docMk/>
            <pc:sldMk cId="3161734380" sldId="477"/>
            <ac:picMk id="8" creationId="{6A7A28CB-6E66-CB6B-AF53-A18AA5426BC3}"/>
          </ac:picMkLst>
        </pc:picChg>
        <pc:picChg chg="mod">
          <ac:chgData name="Tomasz Rybak" userId="d1c2253a-041a-4e4d-9d6b-b47a3a52a899" providerId="ADAL" clId="{4B4FB73B-229B-4E5C-AF2A-7BD952C9E30E}" dt="2025-03-17T12:37:03.834" v="1154" actId="26606"/>
          <ac:picMkLst>
            <pc:docMk/>
            <pc:sldMk cId="3161734380" sldId="477"/>
            <ac:picMk id="23" creationId="{48E9C0EA-0CED-0D24-7355-301C16F4068A}"/>
          </ac:picMkLst>
        </pc:picChg>
        <pc:picChg chg="mod">
          <ac:chgData name="Tomasz Rybak" userId="d1c2253a-041a-4e4d-9d6b-b47a3a52a899" providerId="ADAL" clId="{4B4FB73B-229B-4E5C-AF2A-7BD952C9E30E}" dt="2025-03-17T12:37:03.834" v="1154" actId="26606"/>
          <ac:picMkLst>
            <pc:docMk/>
            <pc:sldMk cId="3161734380" sldId="477"/>
            <ac:picMk id="25" creationId="{23D14808-7760-0CE0-6B31-D5358859516C}"/>
          </ac:picMkLst>
        </pc:picChg>
      </pc:sldChg>
      <pc:sldChg chg="delSp modSp mod modAnim">
        <pc:chgData name="Tomasz Rybak" userId="d1c2253a-041a-4e4d-9d6b-b47a3a52a899" providerId="ADAL" clId="{4B4FB73B-229B-4E5C-AF2A-7BD952C9E30E}" dt="2025-03-20T13:28:28.476" v="6007" actId="1076"/>
        <pc:sldMkLst>
          <pc:docMk/>
          <pc:sldMk cId="2102034848" sldId="479"/>
        </pc:sldMkLst>
        <pc:spChg chg="mod">
          <ac:chgData name="Tomasz Rybak" userId="d1c2253a-041a-4e4d-9d6b-b47a3a52a899" providerId="ADAL" clId="{4B4FB73B-229B-4E5C-AF2A-7BD952C9E30E}" dt="2025-03-17T10:28:30.649" v="948" actId="6549"/>
          <ac:spMkLst>
            <pc:docMk/>
            <pc:sldMk cId="2102034848" sldId="479"/>
            <ac:spMk id="4" creationId="{D39121B1-5627-8F91-4DA4-099265C0A0F0}"/>
          </ac:spMkLst>
        </pc:spChg>
        <pc:spChg chg="mod">
          <ac:chgData name="Tomasz Rybak" userId="d1c2253a-041a-4e4d-9d6b-b47a3a52a899" providerId="ADAL" clId="{4B4FB73B-229B-4E5C-AF2A-7BD952C9E30E}" dt="2025-03-20T13:26:14.187" v="6005" actId="2710"/>
          <ac:spMkLst>
            <pc:docMk/>
            <pc:sldMk cId="2102034848" sldId="479"/>
            <ac:spMk id="8" creationId="{98AD212E-2A4D-486C-9B31-20AA5FC8DA6D}"/>
          </ac:spMkLst>
        </pc:spChg>
        <pc:picChg chg="mod">
          <ac:chgData name="Tomasz Rybak" userId="d1c2253a-041a-4e4d-9d6b-b47a3a52a899" providerId="ADAL" clId="{4B4FB73B-229B-4E5C-AF2A-7BD952C9E30E}" dt="2025-03-20T13:28:28.476" v="6007" actId="1076"/>
          <ac:picMkLst>
            <pc:docMk/>
            <pc:sldMk cId="2102034848" sldId="479"/>
            <ac:picMk id="5" creationId="{3D547AC1-D04F-C633-DE22-445080ED7BBC}"/>
          </ac:picMkLst>
        </pc:picChg>
      </pc:sldChg>
      <pc:sldChg chg="addSp delSp modSp mod">
        <pc:chgData name="Tomasz Rybak" userId="d1c2253a-041a-4e4d-9d6b-b47a3a52a899" providerId="ADAL" clId="{4B4FB73B-229B-4E5C-AF2A-7BD952C9E30E}" dt="2025-03-20T13:03:10.248" v="5779" actId="1076"/>
        <pc:sldMkLst>
          <pc:docMk/>
          <pc:sldMk cId="2877382943" sldId="480"/>
        </pc:sldMkLst>
        <pc:spChg chg="mod">
          <ac:chgData name="Tomasz Rybak" userId="d1c2253a-041a-4e4d-9d6b-b47a3a52a899" providerId="ADAL" clId="{4B4FB73B-229B-4E5C-AF2A-7BD952C9E30E}" dt="2025-03-17T11:23:01.283" v="1109" actId="20577"/>
          <ac:spMkLst>
            <pc:docMk/>
            <pc:sldMk cId="2877382943" sldId="480"/>
            <ac:spMk id="4" creationId="{F8797B10-D85C-AC10-04EC-1771B7781E51}"/>
          </ac:spMkLst>
        </pc:spChg>
        <pc:picChg chg="add mod">
          <ac:chgData name="Tomasz Rybak" userId="d1c2253a-041a-4e4d-9d6b-b47a3a52a899" providerId="ADAL" clId="{4B4FB73B-229B-4E5C-AF2A-7BD952C9E30E}" dt="2025-03-20T13:03:10.248" v="5779" actId="1076"/>
          <ac:picMkLst>
            <pc:docMk/>
            <pc:sldMk cId="2877382943" sldId="480"/>
            <ac:picMk id="6" creationId="{6BF59799-DF84-DE86-0BE1-2B36FD2C7F59}"/>
          </ac:picMkLst>
        </pc:picChg>
      </pc:sldChg>
      <pc:sldChg chg="modSp modAnim">
        <pc:chgData name="Tomasz Rybak" userId="d1c2253a-041a-4e4d-9d6b-b47a3a52a899" providerId="ADAL" clId="{4B4FB73B-229B-4E5C-AF2A-7BD952C9E30E}" dt="2025-03-20T18:28:23.888" v="6074" actId="20577"/>
        <pc:sldMkLst>
          <pc:docMk/>
          <pc:sldMk cId="857808755" sldId="481"/>
        </pc:sldMkLst>
        <pc:spChg chg="mod">
          <ac:chgData name="Tomasz Rybak" userId="d1c2253a-041a-4e4d-9d6b-b47a3a52a899" providerId="ADAL" clId="{4B4FB73B-229B-4E5C-AF2A-7BD952C9E30E}" dt="2025-03-20T18:28:23.888" v="6074" actId="20577"/>
          <ac:spMkLst>
            <pc:docMk/>
            <pc:sldMk cId="857808755" sldId="481"/>
            <ac:spMk id="8" creationId="{ADD494D0-53B4-2EC5-A69D-08390253AA75}"/>
          </ac:spMkLst>
        </pc:spChg>
      </pc:sldChg>
      <pc:sldChg chg="delSp modSp mod modAnim">
        <pc:chgData name="Tomasz Rybak" userId="d1c2253a-041a-4e4d-9d6b-b47a3a52a899" providerId="ADAL" clId="{4B4FB73B-229B-4E5C-AF2A-7BD952C9E30E}" dt="2025-03-19T16:46:49.967" v="5653"/>
        <pc:sldMkLst>
          <pc:docMk/>
          <pc:sldMk cId="2234246109" sldId="482"/>
        </pc:sldMkLst>
        <pc:spChg chg="mod">
          <ac:chgData name="Tomasz Rybak" userId="d1c2253a-041a-4e4d-9d6b-b47a3a52a899" providerId="ADAL" clId="{4B4FB73B-229B-4E5C-AF2A-7BD952C9E30E}" dt="2025-03-19T16:42:43.766" v="5637" actId="12"/>
          <ac:spMkLst>
            <pc:docMk/>
            <pc:sldMk cId="2234246109" sldId="482"/>
            <ac:spMk id="8" creationId="{3C7CDF84-3780-0CF5-99B3-F9498C765449}"/>
          </ac:spMkLst>
        </pc:spChg>
        <pc:picChg chg="mod">
          <ac:chgData name="Tomasz Rybak" userId="d1c2253a-041a-4e4d-9d6b-b47a3a52a899" providerId="ADAL" clId="{4B4FB73B-229B-4E5C-AF2A-7BD952C9E30E}" dt="2025-03-17T20:44:02.248" v="1942" actId="1076"/>
          <ac:picMkLst>
            <pc:docMk/>
            <pc:sldMk cId="2234246109" sldId="482"/>
            <ac:picMk id="2" creationId="{3042A49D-8A44-369B-413C-210355CE1060}"/>
          </ac:picMkLst>
        </pc:picChg>
      </pc:sldChg>
      <pc:sldChg chg="modSp mod modAnim">
        <pc:chgData name="Tomasz Rybak" userId="d1c2253a-041a-4e4d-9d6b-b47a3a52a899" providerId="ADAL" clId="{4B4FB73B-229B-4E5C-AF2A-7BD952C9E30E}" dt="2025-03-20T18:19:22.156" v="6035" actId="14100"/>
        <pc:sldMkLst>
          <pc:docMk/>
          <pc:sldMk cId="1298550742" sldId="483"/>
        </pc:sldMkLst>
        <pc:spChg chg="mod">
          <ac:chgData name="Tomasz Rybak" userId="d1c2253a-041a-4e4d-9d6b-b47a3a52a899" providerId="ADAL" clId="{4B4FB73B-229B-4E5C-AF2A-7BD952C9E30E}" dt="2025-03-20T12:47:30.173" v="5684" actId="20577"/>
          <ac:spMkLst>
            <pc:docMk/>
            <pc:sldMk cId="1298550742" sldId="483"/>
            <ac:spMk id="4" creationId="{EF8E1C02-2F7B-D566-45BA-004A70226ADE}"/>
          </ac:spMkLst>
        </pc:spChg>
        <pc:spChg chg="mod">
          <ac:chgData name="Tomasz Rybak" userId="d1c2253a-041a-4e4d-9d6b-b47a3a52a899" providerId="ADAL" clId="{4B4FB73B-229B-4E5C-AF2A-7BD952C9E30E}" dt="2025-03-20T12:56:39.105" v="5776" actId="20577"/>
          <ac:spMkLst>
            <pc:docMk/>
            <pc:sldMk cId="1298550742" sldId="483"/>
            <ac:spMk id="8" creationId="{50C99666-3F57-096E-30B3-ED8ADD38AE36}"/>
          </ac:spMkLst>
        </pc:spChg>
        <pc:picChg chg="mod">
          <ac:chgData name="Tomasz Rybak" userId="d1c2253a-041a-4e4d-9d6b-b47a3a52a899" providerId="ADAL" clId="{4B4FB73B-229B-4E5C-AF2A-7BD952C9E30E}" dt="2025-03-20T18:19:18.795" v="6034" actId="14100"/>
          <ac:picMkLst>
            <pc:docMk/>
            <pc:sldMk cId="1298550742" sldId="483"/>
            <ac:picMk id="2" creationId="{C31B5257-9D6B-C9E9-E918-127503E1224B}"/>
          </ac:picMkLst>
        </pc:picChg>
        <pc:picChg chg="mod">
          <ac:chgData name="Tomasz Rybak" userId="d1c2253a-041a-4e4d-9d6b-b47a3a52a899" providerId="ADAL" clId="{4B4FB73B-229B-4E5C-AF2A-7BD952C9E30E}" dt="2025-03-20T18:19:22.156" v="6035" actId="14100"/>
          <ac:picMkLst>
            <pc:docMk/>
            <pc:sldMk cId="1298550742" sldId="483"/>
            <ac:picMk id="3" creationId="{6CEDB6C1-9486-1F48-133A-E923408A7B49}"/>
          </ac:picMkLst>
        </pc:picChg>
      </pc:sldChg>
      <pc:sldChg chg="modSp mod modAnim modCm">
        <pc:chgData name="Tomasz Rybak" userId="d1c2253a-041a-4e4d-9d6b-b47a3a52a899" providerId="ADAL" clId="{4B4FB73B-229B-4E5C-AF2A-7BD952C9E30E}" dt="2025-03-20T18:36:11.686" v="6143" actId="6549"/>
        <pc:sldMkLst>
          <pc:docMk/>
          <pc:sldMk cId="2725061309" sldId="484"/>
        </pc:sldMkLst>
        <pc:spChg chg="mod">
          <ac:chgData name="Tomasz Rybak" userId="d1c2253a-041a-4e4d-9d6b-b47a3a52a899" providerId="ADAL" clId="{4B4FB73B-229B-4E5C-AF2A-7BD952C9E30E}" dt="2025-03-20T18:36:11.686" v="6143" actId="6549"/>
          <ac:spMkLst>
            <pc:docMk/>
            <pc:sldMk cId="2725061309" sldId="484"/>
            <ac:spMk id="8" creationId="{E37D89D5-CD2A-C331-3E5E-5BEB4F7E212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asz Rybak" userId="d1c2253a-041a-4e4d-9d6b-b47a3a52a899" providerId="ADAL" clId="{4B4FB73B-229B-4E5C-AF2A-7BD952C9E30E}" dt="2025-03-20T18:33:30.918" v="6098" actId="21"/>
              <pc2:cmMkLst xmlns:pc2="http://schemas.microsoft.com/office/powerpoint/2019/9/main/command">
                <pc:docMk/>
                <pc:sldMk cId="2725061309" sldId="484"/>
                <pc2:cmMk id="{71CDF279-5A79-4FF4-9243-C903D9428337}"/>
              </pc2:cmMkLst>
            </pc226:cmChg>
          </p:ext>
        </pc:extLst>
      </pc:sldChg>
      <pc:sldChg chg="modSp mod modAnim">
        <pc:chgData name="Tomasz Rybak" userId="d1c2253a-041a-4e4d-9d6b-b47a3a52a899" providerId="ADAL" clId="{4B4FB73B-229B-4E5C-AF2A-7BD952C9E30E}" dt="2025-03-20T18:24:54.200" v="6069" actId="1076"/>
        <pc:sldMkLst>
          <pc:docMk/>
          <pc:sldMk cId="3094490632" sldId="485"/>
        </pc:sldMkLst>
        <pc:spChg chg="mod">
          <ac:chgData name="Tomasz Rybak" userId="d1c2253a-041a-4e4d-9d6b-b47a3a52a899" providerId="ADAL" clId="{4B4FB73B-229B-4E5C-AF2A-7BD952C9E30E}" dt="2025-03-20T18:24:43.355" v="6067" actId="1076"/>
          <ac:spMkLst>
            <pc:docMk/>
            <pc:sldMk cId="3094490632" sldId="485"/>
            <ac:spMk id="8" creationId="{4EBF77A0-E6FD-64C6-910C-E1418860FE71}"/>
          </ac:spMkLst>
        </pc:spChg>
        <pc:picChg chg="mod">
          <ac:chgData name="Tomasz Rybak" userId="d1c2253a-041a-4e4d-9d6b-b47a3a52a899" providerId="ADAL" clId="{4B4FB73B-229B-4E5C-AF2A-7BD952C9E30E}" dt="2025-03-20T18:24:54.200" v="6069" actId="1076"/>
          <ac:picMkLst>
            <pc:docMk/>
            <pc:sldMk cId="3094490632" sldId="485"/>
            <ac:picMk id="3" creationId="{83A78C92-6E4D-97D4-C558-5FCD1D200088}"/>
          </ac:picMkLst>
        </pc:picChg>
        <pc:picChg chg="mod">
          <ac:chgData name="Tomasz Rybak" userId="d1c2253a-041a-4e4d-9d6b-b47a3a52a899" providerId="ADAL" clId="{4B4FB73B-229B-4E5C-AF2A-7BD952C9E30E}" dt="2025-03-20T18:24:52.035" v="6068" actId="1076"/>
          <ac:picMkLst>
            <pc:docMk/>
            <pc:sldMk cId="3094490632" sldId="485"/>
            <ac:picMk id="5" creationId="{5D773F5F-BAF7-9DE6-D2CD-EAD23D0CA53C}"/>
          </ac:picMkLst>
        </pc:picChg>
      </pc:sldChg>
      <pc:sldChg chg="addSp delSp modSp mod modAnim modCm">
        <pc:chgData name="Tomasz Rybak" userId="d1c2253a-041a-4e4d-9d6b-b47a3a52a899" providerId="ADAL" clId="{4B4FB73B-229B-4E5C-AF2A-7BD952C9E30E}" dt="2025-03-20T18:29:26.929" v="6076" actId="108"/>
        <pc:sldMkLst>
          <pc:docMk/>
          <pc:sldMk cId="2971909703" sldId="486"/>
        </pc:sldMkLst>
        <pc:spChg chg="mod">
          <ac:chgData name="Tomasz Rybak" userId="d1c2253a-041a-4e4d-9d6b-b47a3a52a899" providerId="ADAL" clId="{4B4FB73B-229B-4E5C-AF2A-7BD952C9E30E}" dt="2025-03-20T18:29:26.929" v="6076" actId="108"/>
          <ac:spMkLst>
            <pc:docMk/>
            <pc:sldMk cId="2971909703" sldId="486"/>
            <ac:spMk id="8" creationId="{2CF43FFD-F213-EC1E-D11A-A6EE77A818D0}"/>
          </ac:spMkLst>
        </pc:spChg>
        <pc:graphicFrameChg chg="add mod">
          <ac:chgData name="Tomasz Rybak" userId="d1c2253a-041a-4e4d-9d6b-b47a3a52a899" providerId="ADAL" clId="{4B4FB73B-229B-4E5C-AF2A-7BD952C9E30E}" dt="2025-03-20T13:17:46.737" v="5972" actId="1076"/>
          <ac:graphicFrameMkLst>
            <pc:docMk/>
            <pc:sldMk cId="2971909703" sldId="486"/>
            <ac:graphicFrameMk id="2" creationId="{49756C91-118F-6FE3-529A-506B1319ED8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asz Rybak" userId="d1c2253a-041a-4e4d-9d6b-b47a3a52a899" providerId="ADAL" clId="{4B4FB73B-229B-4E5C-AF2A-7BD952C9E30E}" dt="2025-03-20T09:11:40.810" v="5669" actId="21"/>
              <pc2:cmMkLst xmlns:pc2="http://schemas.microsoft.com/office/powerpoint/2019/9/main/command">
                <pc:docMk/>
                <pc:sldMk cId="2971909703" sldId="486"/>
                <pc2:cmMk id="{6A41EEED-FBFE-4970-A0C2-D45A865181CC}"/>
              </pc2:cmMkLst>
            </pc226:cmChg>
          </p:ext>
        </pc:extLst>
      </pc:sldChg>
      <pc:sldChg chg="delSp modSp mod modAnim modCm">
        <pc:chgData name="Tomasz Rybak" userId="d1c2253a-041a-4e4d-9d6b-b47a3a52a899" providerId="ADAL" clId="{4B4FB73B-229B-4E5C-AF2A-7BD952C9E30E}" dt="2025-03-21T08:49:25.867" v="6208" actId="6549"/>
        <pc:sldMkLst>
          <pc:docMk/>
          <pc:sldMk cId="3545709996" sldId="487"/>
        </pc:sldMkLst>
        <pc:spChg chg="mod">
          <ac:chgData name="Tomasz Rybak" userId="d1c2253a-041a-4e4d-9d6b-b47a3a52a899" providerId="ADAL" clId="{4B4FB73B-229B-4E5C-AF2A-7BD952C9E30E}" dt="2025-03-19T12:46:12.432" v="3927" actId="20577"/>
          <ac:spMkLst>
            <pc:docMk/>
            <pc:sldMk cId="3545709996" sldId="487"/>
            <ac:spMk id="4" creationId="{6B15926B-F941-18F5-06E9-7BA2CB4F2CBD}"/>
          </ac:spMkLst>
        </pc:spChg>
        <pc:spChg chg="mod">
          <ac:chgData name="Tomasz Rybak" userId="d1c2253a-041a-4e4d-9d6b-b47a3a52a899" providerId="ADAL" clId="{4B4FB73B-229B-4E5C-AF2A-7BD952C9E30E}" dt="2025-03-21T08:42:57.820" v="6173" actId="20577"/>
          <ac:spMkLst>
            <pc:docMk/>
            <pc:sldMk cId="3545709996" sldId="487"/>
            <ac:spMk id="8" creationId="{2D9ED63C-BEC6-B840-C477-2B972E7DA899}"/>
          </ac:spMkLst>
        </pc:spChg>
        <pc:graphicFrameChg chg="mod modGraphic">
          <ac:chgData name="Tomasz Rybak" userId="d1c2253a-041a-4e4d-9d6b-b47a3a52a899" providerId="ADAL" clId="{4B4FB73B-229B-4E5C-AF2A-7BD952C9E30E}" dt="2025-03-21T08:49:25.867" v="6208" actId="6549"/>
          <ac:graphicFrameMkLst>
            <pc:docMk/>
            <pc:sldMk cId="3545709996" sldId="487"/>
            <ac:graphicFrameMk id="2" creationId="{3A2D8D50-BCA8-BD47-9FC2-D4E8D2A2BCE1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asz Rybak" userId="d1c2253a-041a-4e4d-9d6b-b47a3a52a899" providerId="ADAL" clId="{4B4FB73B-229B-4E5C-AF2A-7BD952C9E30E}" dt="2025-03-21T08:46:38.077" v="6196" actId="20577"/>
              <pc2:cmMkLst xmlns:pc2="http://schemas.microsoft.com/office/powerpoint/2019/9/main/command">
                <pc:docMk/>
                <pc:sldMk cId="3545709996" sldId="487"/>
                <pc2:cmMk id="{B3ECCCBF-4295-460C-B54A-86FBA9EF42AD}"/>
              </pc2:cmMkLst>
            </pc226:cmChg>
          </p:ext>
        </pc:extLst>
      </pc:sldChg>
      <pc:sldChg chg="modSp del mod modAnim modCm">
        <pc:chgData name="Tomasz Rybak" userId="d1c2253a-041a-4e4d-9d6b-b47a3a52a899" providerId="ADAL" clId="{4B4FB73B-229B-4E5C-AF2A-7BD952C9E30E}" dt="2025-03-20T13:18:13.669" v="5975" actId="2696"/>
        <pc:sldMkLst>
          <pc:docMk/>
          <pc:sldMk cId="4203254747" sldId="488"/>
        </pc:sldMkLst>
        <pc:spChg chg="mod">
          <ac:chgData name="Tomasz Rybak" userId="d1c2253a-041a-4e4d-9d6b-b47a3a52a899" providerId="ADAL" clId="{4B4FB73B-229B-4E5C-AF2A-7BD952C9E30E}" dt="2025-03-20T09:02:48.622" v="5667" actId="13926"/>
          <ac:spMkLst>
            <pc:docMk/>
            <pc:sldMk cId="4203254747" sldId="488"/>
            <ac:spMk id="8" creationId="{F10494B6-06A0-30E3-18C5-F58261F64D7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asz Rybak" userId="d1c2253a-041a-4e4d-9d6b-b47a3a52a899" providerId="ADAL" clId="{4B4FB73B-229B-4E5C-AF2A-7BD952C9E30E}" dt="2025-03-20T09:02:41.373" v="5666" actId="6549"/>
              <pc2:cmMkLst xmlns:pc2="http://schemas.microsoft.com/office/powerpoint/2019/9/main/command">
                <pc:docMk/>
                <pc:sldMk cId="4203254747" sldId="488"/>
                <pc2:cmMk id="{494675EE-1968-48BE-A6FE-BE2E034003A6}"/>
              </pc2:cmMkLst>
            </pc226:cmChg>
          </p:ext>
        </pc:extLst>
      </pc:sldChg>
      <pc:sldChg chg="modSp mod">
        <pc:chgData name="Tomasz Rybak" userId="d1c2253a-041a-4e4d-9d6b-b47a3a52a899" providerId="ADAL" clId="{4B4FB73B-229B-4E5C-AF2A-7BD952C9E30E}" dt="2025-03-21T13:22:18.413" v="6233"/>
        <pc:sldMkLst>
          <pc:docMk/>
          <pc:sldMk cId="1245557341" sldId="489"/>
        </pc:sldMkLst>
        <pc:spChg chg="mod">
          <ac:chgData name="Tomasz Rybak" userId="d1c2253a-041a-4e4d-9d6b-b47a3a52a899" providerId="ADAL" clId="{4B4FB73B-229B-4E5C-AF2A-7BD952C9E30E}" dt="2025-03-21T13:22:18.413" v="6233"/>
          <ac:spMkLst>
            <pc:docMk/>
            <pc:sldMk cId="1245557341" sldId="489"/>
            <ac:spMk id="4" creationId="{B9D8A8FB-0221-F4D9-3CC3-57985F27C5DB}"/>
          </ac:spMkLst>
        </pc:spChg>
        <pc:spChg chg="mod">
          <ac:chgData name="Tomasz Rybak" userId="d1c2253a-041a-4e4d-9d6b-b47a3a52a899" providerId="ADAL" clId="{4B4FB73B-229B-4E5C-AF2A-7BD952C9E30E}" dt="2025-03-19T16:41:44.281" v="5626" actId="12"/>
          <ac:spMkLst>
            <pc:docMk/>
            <pc:sldMk cId="1245557341" sldId="489"/>
            <ac:spMk id="8" creationId="{D050D0D0-E69C-4B77-290E-602D1CC68518}"/>
          </ac:spMkLst>
        </pc:spChg>
      </pc:sldChg>
      <pc:sldChg chg="modSp mod">
        <pc:chgData name="Tomasz Rybak" userId="d1c2253a-041a-4e4d-9d6b-b47a3a52a899" providerId="ADAL" clId="{4B4FB73B-229B-4E5C-AF2A-7BD952C9E30E}" dt="2025-03-21T13:22:23.860" v="6234"/>
        <pc:sldMkLst>
          <pc:docMk/>
          <pc:sldMk cId="943045729" sldId="490"/>
        </pc:sldMkLst>
        <pc:spChg chg="mod">
          <ac:chgData name="Tomasz Rybak" userId="d1c2253a-041a-4e4d-9d6b-b47a3a52a899" providerId="ADAL" clId="{4B4FB73B-229B-4E5C-AF2A-7BD952C9E30E}" dt="2025-03-21T13:22:23.860" v="6234"/>
          <ac:spMkLst>
            <pc:docMk/>
            <pc:sldMk cId="943045729" sldId="490"/>
            <ac:spMk id="4" creationId="{6013D27C-4DC8-6140-A83A-7B68D38E7A4B}"/>
          </ac:spMkLst>
        </pc:spChg>
        <pc:spChg chg="mod">
          <ac:chgData name="Tomasz Rybak" userId="d1c2253a-041a-4e4d-9d6b-b47a3a52a899" providerId="ADAL" clId="{4B4FB73B-229B-4E5C-AF2A-7BD952C9E30E}" dt="2025-03-19T16:42:40.506" v="5636" actId="12"/>
          <ac:spMkLst>
            <pc:docMk/>
            <pc:sldMk cId="943045729" sldId="490"/>
            <ac:spMk id="8" creationId="{1DC9017F-8093-5CB6-67D1-22B111EFD9F0}"/>
          </ac:spMkLst>
        </pc:spChg>
      </pc:sldChg>
      <pc:sldChg chg="modSp mod">
        <pc:chgData name="Tomasz Rybak" userId="d1c2253a-041a-4e4d-9d6b-b47a3a52a899" providerId="ADAL" clId="{4B4FB73B-229B-4E5C-AF2A-7BD952C9E30E}" dt="2025-03-21T13:22:28.110" v="6235"/>
        <pc:sldMkLst>
          <pc:docMk/>
          <pc:sldMk cId="87730146" sldId="491"/>
        </pc:sldMkLst>
        <pc:spChg chg="mod">
          <ac:chgData name="Tomasz Rybak" userId="d1c2253a-041a-4e4d-9d6b-b47a3a52a899" providerId="ADAL" clId="{4B4FB73B-229B-4E5C-AF2A-7BD952C9E30E}" dt="2025-03-21T13:22:28.110" v="6235"/>
          <ac:spMkLst>
            <pc:docMk/>
            <pc:sldMk cId="87730146" sldId="491"/>
            <ac:spMk id="4" creationId="{F42DEC04-F35D-6A31-6AAB-75647888449B}"/>
          </ac:spMkLst>
        </pc:spChg>
        <pc:spChg chg="mod">
          <ac:chgData name="Tomasz Rybak" userId="d1c2253a-041a-4e4d-9d6b-b47a3a52a899" providerId="ADAL" clId="{4B4FB73B-229B-4E5C-AF2A-7BD952C9E30E}" dt="2025-03-19T16:43:00.748" v="5641" actId="12"/>
          <ac:spMkLst>
            <pc:docMk/>
            <pc:sldMk cId="87730146" sldId="491"/>
            <ac:spMk id="8" creationId="{C3FD575D-0DD1-D816-1D88-7F4D59992545}"/>
          </ac:spMkLst>
        </pc:spChg>
      </pc:sldChg>
      <pc:sldChg chg="modSp mod">
        <pc:chgData name="Tomasz Rybak" userId="d1c2253a-041a-4e4d-9d6b-b47a3a52a899" providerId="ADAL" clId="{4B4FB73B-229B-4E5C-AF2A-7BD952C9E30E}" dt="2025-03-21T13:22:35.344" v="6237"/>
        <pc:sldMkLst>
          <pc:docMk/>
          <pc:sldMk cId="1079477763" sldId="492"/>
        </pc:sldMkLst>
        <pc:spChg chg="mod">
          <ac:chgData name="Tomasz Rybak" userId="d1c2253a-041a-4e4d-9d6b-b47a3a52a899" providerId="ADAL" clId="{4B4FB73B-229B-4E5C-AF2A-7BD952C9E30E}" dt="2025-03-21T13:22:35.344" v="6237"/>
          <ac:spMkLst>
            <pc:docMk/>
            <pc:sldMk cId="1079477763" sldId="492"/>
            <ac:spMk id="4" creationId="{3A0866EB-7E78-5C31-7B2E-5F922DA05796}"/>
          </ac:spMkLst>
        </pc:spChg>
        <pc:spChg chg="mod">
          <ac:chgData name="Tomasz Rybak" userId="d1c2253a-041a-4e4d-9d6b-b47a3a52a899" providerId="ADAL" clId="{4B4FB73B-229B-4E5C-AF2A-7BD952C9E30E}" dt="2025-03-19T16:49:25.446" v="5663" actId="12"/>
          <ac:spMkLst>
            <pc:docMk/>
            <pc:sldMk cId="1079477763" sldId="492"/>
            <ac:spMk id="8" creationId="{91097565-D221-88F5-9510-9F2E7F162E94}"/>
          </ac:spMkLst>
        </pc:spChg>
      </pc:sldChg>
      <pc:sldChg chg="addSp delSp modSp add mod ord delAnim modAnim">
        <pc:chgData name="Tomasz Rybak" userId="d1c2253a-041a-4e4d-9d6b-b47a3a52a899" providerId="ADAL" clId="{4B4FB73B-229B-4E5C-AF2A-7BD952C9E30E}" dt="2025-03-17T11:07:18.551" v="1040" actId="20577"/>
        <pc:sldMkLst>
          <pc:docMk/>
          <pc:sldMk cId="1900284011" sldId="493"/>
        </pc:sldMkLst>
        <pc:spChg chg="mod">
          <ac:chgData name="Tomasz Rybak" userId="d1c2253a-041a-4e4d-9d6b-b47a3a52a899" providerId="ADAL" clId="{4B4FB73B-229B-4E5C-AF2A-7BD952C9E30E}" dt="2025-03-17T11:02:10.657" v="1004" actId="14100"/>
          <ac:spMkLst>
            <pc:docMk/>
            <pc:sldMk cId="1900284011" sldId="493"/>
            <ac:spMk id="4" creationId="{5A8685A6-78BF-A31A-D2F3-FE35BEE56CC5}"/>
          </ac:spMkLst>
        </pc:spChg>
        <pc:spChg chg="add mod">
          <ac:chgData name="Tomasz Rybak" userId="d1c2253a-041a-4e4d-9d6b-b47a3a52a899" providerId="ADAL" clId="{4B4FB73B-229B-4E5C-AF2A-7BD952C9E30E}" dt="2025-03-17T11:07:18.551" v="1040" actId="20577"/>
          <ac:spMkLst>
            <pc:docMk/>
            <pc:sldMk cId="1900284011" sldId="493"/>
            <ac:spMk id="12" creationId="{18C078E1-BBAE-EBAD-EB44-923F3FCD8785}"/>
          </ac:spMkLst>
        </pc:spChg>
        <pc:picChg chg="add mod">
          <ac:chgData name="Tomasz Rybak" userId="d1c2253a-041a-4e4d-9d6b-b47a3a52a899" providerId="ADAL" clId="{4B4FB73B-229B-4E5C-AF2A-7BD952C9E30E}" dt="2025-03-17T11:04:56.155" v="1017" actId="1076"/>
          <ac:picMkLst>
            <pc:docMk/>
            <pc:sldMk cId="1900284011" sldId="493"/>
            <ac:picMk id="6" creationId="{B501D470-FBFD-2BEB-6D70-9E38C8E72530}"/>
          </ac:picMkLst>
        </pc:picChg>
      </pc:sldChg>
      <pc:sldChg chg="addSp delSp modSp add del mod">
        <pc:chgData name="Tomasz Rybak" userId="d1c2253a-041a-4e4d-9d6b-b47a3a52a899" providerId="ADAL" clId="{4B4FB73B-229B-4E5C-AF2A-7BD952C9E30E}" dt="2025-03-19T12:35:59.843" v="3845" actId="2696"/>
        <pc:sldMkLst>
          <pc:docMk/>
          <pc:sldMk cId="4036122493" sldId="494"/>
        </pc:sldMkLst>
      </pc:sldChg>
      <pc:sldChg chg="modSp add del mod">
        <pc:chgData name="Tomasz Rybak" userId="d1c2253a-041a-4e4d-9d6b-b47a3a52a899" providerId="ADAL" clId="{4B4FB73B-229B-4E5C-AF2A-7BD952C9E30E}" dt="2025-03-18T08:07:18.481" v="2782" actId="2696"/>
        <pc:sldMkLst>
          <pc:docMk/>
          <pc:sldMk cId="3575697213" sldId="495"/>
        </pc:sldMkLst>
      </pc:sldChg>
      <pc:sldChg chg="addSp modSp add mod modAnim">
        <pc:chgData name="Tomasz Rybak" userId="d1c2253a-041a-4e4d-9d6b-b47a3a52a899" providerId="ADAL" clId="{4B4FB73B-229B-4E5C-AF2A-7BD952C9E30E}" dt="2025-03-19T16:42:29.420" v="5634" actId="12"/>
        <pc:sldMkLst>
          <pc:docMk/>
          <pc:sldMk cId="3079216543" sldId="496"/>
        </pc:sldMkLst>
        <pc:spChg chg="mod">
          <ac:chgData name="Tomasz Rybak" userId="d1c2253a-041a-4e4d-9d6b-b47a3a52a899" providerId="ADAL" clId="{4B4FB73B-229B-4E5C-AF2A-7BD952C9E30E}" dt="2025-03-17T13:07:52.071" v="1370" actId="20577"/>
          <ac:spMkLst>
            <pc:docMk/>
            <pc:sldMk cId="3079216543" sldId="496"/>
            <ac:spMk id="4" creationId="{3BBADB15-D993-8F86-FA2C-64DD1486B848}"/>
          </ac:spMkLst>
        </pc:spChg>
        <pc:spChg chg="mod">
          <ac:chgData name="Tomasz Rybak" userId="d1c2253a-041a-4e4d-9d6b-b47a3a52a899" providerId="ADAL" clId="{4B4FB73B-229B-4E5C-AF2A-7BD952C9E30E}" dt="2025-03-19T16:42:29.420" v="5634" actId="12"/>
          <ac:spMkLst>
            <pc:docMk/>
            <pc:sldMk cId="3079216543" sldId="496"/>
            <ac:spMk id="8" creationId="{00C04076-26E9-13D0-D7EC-20FC85433011}"/>
          </ac:spMkLst>
        </pc:spChg>
        <pc:picChg chg="add mod">
          <ac:chgData name="Tomasz Rybak" userId="d1c2253a-041a-4e4d-9d6b-b47a3a52a899" providerId="ADAL" clId="{4B4FB73B-229B-4E5C-AF2A-7BD952C9E30E}" dt="2025-03-17T21:22:00.305" v="2147" actId="1076"/>
          <ac:picMkLst>
            <pc:docMk/>
            <pc:sldMk cId="3079216543" sldId="496"/>
            <ac:picMk id="3" creationId="{501B0A04-D9BF-679F-FAA7-F3F6CAA083B0}"/>
          </ac:picMkLst>
        </pc:picChg>
      </pc:sldChg>
      <pc:sldChg chg="addSp delSp modSp add mod modAnim">
        <pc:chgData name="Tomasz Rybak" userId="d1c2253a-041a-4e4d-9d6b-b47a3a52a899" providerId="ADAL" clId="{4B4FB73B-229B-4E5C-AF2A-7BD952C9E30E}" dt="2025-03-19T16:48:29.678" v="5661" actId="12"/>
        <pc:sldMkLst>
          <pc:docMk/>
          <pc:sldMk cId="3231595870" sldId="497"/>
        </pc:sldMkLst>
        <pc:spChg chg="mod">
          <ac:chgData name="Tomasz Rybak" userId="d1c2253a-041a-4e4d-9d6b-b47a3a52a899" providerId="ADAL" clId="{4B4FB73B-229B-4E5C-AF2A-7BD952C9E30E}" dt="2025-03-19T16:48:29.678" v="5661" actId="12"/>
          <ac:spMkLst>
            <pc:docMk/>
            <pc:sldMk cId="3231595870" sldId="497"/>
            <ac:spMk id="8" creationId="{D1937C52-7923-7A78-77B4-528B53A83A05}"/>
          </ac:spMkLst>
        </pc:spChg>
        <pc:picChg chg="add mod">
          <ac:chgData name="Tomasz Rybak" userId="d1c2253a-041a-4e4d-9d6b-b47a3a52a899" providerId="ADAL" clId="{4B4FB73B-229B-4E5C-AF2A-7BD952C9E30E}" dt="2025-03-18T12:45:18.966" v="2983" actId="1076"/>
          <ac:picMkLst>
            <pc:docMk/>
            <pc:sldMk cId="3231595870" sldId="497"/>
            <ac:picMk id="2" creationId="{21FFDE38-D40E-875D-0F3E-B4BD6B060BB3}"/>
          </ac:picMkLst>
        </pc:picChg>
      </pc:sldChg>
      <pc:sldChg chg="delSp modSp add del mod delAnim modAnim">
        <pc:chgData name="Tomasz Rybak" userId="d1c2253a-041a-4e4d-9d6b-b47a3a52a899" providerId="ADAL" clId="{4B4FB73B-229B-4E5C-AF2A-7BD952C9E30E}" dt="2025-03-19T11:13:18.169" v="3500" actId="2696"/>
        <pc:sldMkLst>
          <pc:docMk/>
          <pc:sldMk cId="3644027531" sldId="498"/>
        </pc:sldMkLst>
      </pc:sldChg>
      <pc:sldChg chg="addSp delSp modSp add mod delAnim modAnim">
        <pc:chgData name="Tomasz Rybak" userId="d1c2253a-041a-4e4d-9d6b-b47a3a52a899" providerId="ADAL" clId="{4B4FB73B-229B-4E5C-AF2A-7BD952C9E30E}" dt="2025-03-21T09:01:07.905" v="6221"/>
        <pc:sldMkLst>
          <pc:docMk/>
          <pc:sldMk cId="1355989693" sldId="499"/>
        </pc:sldMkLst>
        <pc:spChg chg="mod">
          <ac:chgData name="Tomasz Rybak" userId="d1c2253a-041a-4e4d-9d6b-b47a3a52a899" providerId="ADAL" clId="{4B4FB73B-229B-4E5C-AF2A-7BD952C9E30E}" dt="2025-03-19T15:17:41.210" v="4522" actId="20577"/>
          <ac:spMkLst>
            <pc:docMk/>
            <pc:sldMk cId="1355989693" sldId="499"/>
            <ac:spMk id="4" creationId="{03923369-B07A-D61D-8957-0BA672A38E2A}"/>
          </ac:spMkLst>
        </pc:spChg>
        <pc:spChg chg="add mod">
          <ac:chgData name="Tomasz Rybak" userId="d1c2253a-041a-4e4d-9d6b-b47a3a52a899" providerId="ADAL" clId="{4B4FB73B-229B-4E5C-AF2A-7BD952C9E30E}" dt="2025-03-19T16:43:12.579" v="5644" actId="12"/>
          <ac:spMkLst>
            <pc:docMk/>
            <pc:sldMk cId="1355989693" sldId="499"/>
            <ac:spMk id="6" creationId="{1D3DC446-122D-A3E9-8585-068E5DB4AB6F}"/>
          </ac:spMkLst>
        </pc:spChg>
        <pc:picChg chg="add mod">
          <ac:chgData name="Tomasz Rybak" userId="d1c2253a-041a-4e4d-9d6b-b47a3a52a899" providerId="ADAL" clId="{4B4FB73B-229B-4E5C-AF2A-7BD952C9E30E}" dt="2025-03-19T14:23:36.791" v="4014" actId="14100"/>
          <ac:picMkLst>
            <pc:docMk/>
            <pc:sldMk cId="1355989693" sldId="499"/>
            <ac:picMk id="3" creationId="{C12DA0AB-46E8-9C09-8C57-B5633B25B985}"/>
          </ac:picMkLst>
        </pc:picChg>
      </pc:sldChg>
      <pc:sldChg chg="addSp delSp modSp add mod delAnim modAnim">
        <pc:chgData name="Tomasz Rybak" userId="d1c2253a-041a-4e4d-9d6b-b47a3a52a899" providerId="ADAL" clId="{4B4FB73B-229B-4E5C-AF2A-7BD952C9E30E}" dt="2025-03-19T09:45:01.147" v="3492" actId="1076"/>
        <pc:sldMkLst>
          <pc:docMk/>
          <pc:sldMk cId="3708597081" sldId="500"/>
        </pc:sldMkLst>
        <pc:spChg chg="mod">
          <ac:chgData name="Tomasz Rybak" userId="d1c2253a-041a-4e4d-9d6b-b47a3a52a899" providerId="ADAL" clId="{4B4FB73B-229B-4E5C-AF2A-7BD952C9E30E}" dt="2025-03-19T09:23:49.662" v="3327" actId="20577"/>
          <ac:spMkLst>
            <pc:docMk/>
            <pc:sldMk cId="3708597081" sldId="500"/>
            <ac:spMk id="4" creationId="{E576108A-556B-28DF-059B-0E1329380525}"/>
          </ac:spMkLst>
        </pc:spChg>
        <pc:spChg chg="add mod">
          <ac:chgData name="Tomasz Rybak" userId="d1c2253a-041a-4e4d-9d6b-b47a3a52a899" providerId="ADAL" clId="{4B4FB73B-229B-4E5C-AF2A-7BD952C9E30E}" dt="2025-03-19T09:44:46.952" v="3490" actId="1076"/>
          <ac:spMkLst>
            <pc:docMk/>
            <pc:sldMk cId="3708597081" sldId="500"/>
            <ac:spMk id="14" creationId="{D9E21F43-609F-7EDB-5580-849DF419A0BA}"/>
          </ac:spMkLst>
        </pc:spChg>
        <pc:spChg chg="add mod">
          <ac:chgData name="Tomasz Rybak" userId="d1c2253a-041a-4e4d-9d6b-b47a3a52a899" providerId="ADAL" clId="{4B4FB73B-229B-4E5C-AF2A-7BD952C9E30E}" dt="2025-03-19T09:44:42.748" v="3489" actId="1076"/>
          <ac:spMkLst>
            <pc:docMk/>
            <pc:sldMk cId="3708597081" sldId="500"/>
            <ac:spMk id="15" creationId="{E81F541E-05FD-BF50-E947-121D3E71AA9D}"/>
          </ac:spMkLst>
        </pc:spChg>
        <pc:spChg chg="add mod">
          <ac:chgData name="Tomasz Rybak" userId="d1c2253a-041a-4e4d-9d6b-b47a3a52a899" providerId="ADAL" clId="{4B4FB73B-229B-4E5C-AF2A-7BD952C9E30E}" dt="2025-03-19T09:35:57.742" v="3454" actId="14100"/>
          <ac:spMkLst>
            <pc:docMk/>
            <pc:sldMk cId="3708597081" sldId="500"/>
            <ac:spMk id="16" creationId="{D9A419F3-0E4F-3F06-0323-C0D40722BECE}"/>
          </ac:spMkLst>
        </pc:spChg>
        <pc:spChg chg="add mod">
          <ac:chgData name="Tomasz Rybak" userId="d1c2253a-041a-4e4d-9d6b-b47a3a52a899" providerId="ADAL" clId="{4B4FB73B-229B-4E5C-AF2A-7BD952C9E30E}" dt="2025-03-19T09:45:01.147" v="3492" actId="1076"/>
          <ac:spMkLst>
            <pc:docMk/>
            <pc:sldMk cId="3708597081" sldId="500"/>
            <ac:spMk id="17" creationId="{A8569B32-CA2D-7927-880B-CD81A5B23823}"/>
          </ac:spMkLst>
        </pc:spChg>
        <pc:picChg chg="add mod">
          <ac:chgData name="Tomasz Rybak" userId="d1c2253a-041a-4e4d-9d6b-b47a3a52a899" providerId="ADAL" clId="{4B4FB73B-229B-4E5C-AF2A-7BD952C9E30E}" dt="2025-03-19T09:34:35.470" v="3394" actId="1076"/>
          <ac:picMkLst>
            <pc:docMk/>
            <pc:sldMk cId="3708597081" sldId="500"/>
            <ac:picMk id="6" creationId="{7166C54A-25E8-E44E-DD6C-8915F38D877E}"/>
          </ac:picMkLst>
        </pc:picChg>
        <pc:picChg chg="add mod">
          <ac:chgData name="Tomasz Rybak" userId="d1c2253a-041a-4e4d-9d6b-b47a3a52a899" providerId="ADAL" clId="{4B4FB73B-229B-4E5C-AF2A-7BD952C9E30E}" dt="2025-03-19T09:44:51.617" v="3491" actId="1076"/>
          <ac:picMkLst>
            <pc:docMk/>
            <pc:sldMk cId="3708597081" sldId="500"/>
            <ac:picMk id="9" creationId="{E7DA4876-7CE4-04BC-FB65-9A5DE5E72249}"/>
          </ac:picMkLst>
        </pc:picChg>
        <pc:picChg chg="add mod">
          <ac:chgData name="Tomasz Rybak" userId="d1c2253a-041a-4e4d-9d6b-b47a3a52a899" providerId="ADAL" clId="{4B4FB73B-229B-4E5C-AF2A-7BD952C9E30E}" dt="2025-03-19T09:44:36.373" v="3488" actId="14100"/>
          <ac:picMkLst>
            <pc:docMk/>
            <pc:sldMk cId="3708597081" sldId="500"/>
            <ac:picMk id="11" creationId="{6E82DE26-E8BF-2A4C-88E4-F18953C2E68C}"/>
          </ac:picMkLst>
        </pc:picChg>
      </pc:sldChg>
      <pc:sldChg chg="modSp add mod ord">
        <pc:chgData name="Tomasz Rybak" userId="d1c2253a-041a-4e4d-9d6b-b47a3a52a899" providerId="ADAL" clId="{4B4FB73B-229B-4E5C-AF2A-7BD952C9E30E}" dt="2025-03-21T13:22:31.612" v="6236"/>
        <pc:sldMkLst>
          <pc:docMk/>
          <pc:sldMk cId="996101070" sldId="501"/>
        </pc:sldMkLst>
        <pc:spChg chg="mod">
          <ac:chgData name="Tomasz Rybak" userId="d1c2253a-041a-4e4d-9d6b-b47a3a52a899" providerId="ADAL" clId="{4B4FB73B-229B-4E5C-AF2A-7BD952C9E30E}" dt="2025-03-21T13:22:31.612" v="6236"/>
          <ac:spMkLst>
            <pc:docMk/>
            <pc:sldMk cId="996101070" sldId="501"/>
            <ac:spMk id="4" creationId="{C44686E7-B583-B617-C22B-944BFE7A3661}"/>
          </ac:spMkLst>
        </pc:spChg>
        <pc:spChg chg="mod">
          <ac:chgData name="Tomasz Rybak" userId="d1c2253a-041a-4e4d-9d6b-b47a3a52a899" providerId="ADAL" clId="{4B4FB73B-229B-4E5C-AF2A-7BD952C9E30E}" dt="2025-03-19T12:21:21.113" v="3598" actId="113"/>
          <ac:spMkLst>
            <pc:docMk/>
            <pc:sldMk cId="996101070" sldId="501"/>
            <ac:spMk id="8" creationId="{775B95C4-1BF6-EFDB-72B5-9E531FDBD949}"/>
          </ac:spMkLst>
        </pc:spChg>
      </pc:sldChg>
      <pc:sldChg chg="addSp delSp modSp add mod setBg modAnim">
        <pc:chgData name="Tomasz Rybak" userId="d1c2253a-041a-4e4d-9d6b-b47a3a52a899" providerId="ADAL" clId="{4B4FB73B-229B-4E5C-AF2A-7BD952C9E30E}" dt="2025-03-19T16:43:14.930" v="5645" actId="12"/>
        <pc:sldMkLst>
          <pc:docMk/>
          <pc:sldMk cId="1353031098" sldId="502"/>
        </pc:sldMkLst>
        <pc:spChg chg="mod ord">
          <ac:chgData name="Tomasz Rybak" userId="d1c2253a-041a-4e4d-9d6b-b47a3a52a899" providerId="ADAL" clId="{4B4FB73B-229B-4E5C-AF2A-7BD952C9E30E}" dt="2025-03-19T15:20:57.196" v="4540" actId="20577"/>
          <ac:spMkLst>
            <pc:docMk/>
            <pc:sldMk cId="1353031098" sldId="502"/>
            <ac:spMk id="4" creationId="{B4F2B09D-F666-F38A-400D-5C1B0C8C731A}"/>
          </ac:spMkLst>
        </pc:spChg>
        <pc:spChg chg="add mod">
          <ac:chgData name="Tomasz Rybak" userId="d1c2253a-041a-4e4d-9d6b-b47a3a52a899" providerId="ADAL" clId="{4B4FB73B-229B-4E5C-AF2A-7BD952C9E30E}" dt="2025-03-19T16:43:14.930" v="5645" actId="12"/>
          <ac:spMkLst>
            <pc:docMk/>
            <pc:sldMk cId="1353031098" sldId="502"/>
            <ac:spMk id="6" creationId="{3AB78139-BDC6-EC94-844E-52CDB1EE35AB}"/>
          </ac:spMkLst>
        </pc:spChg>
        <pc:spChg chg="mod ord">
          <ac:chgData name="Tomasz Rybak" userId="d1c2253a-041a-4e4d-9d6b-b47a3a52a899" providerId="ADAL" clId="{4B4FB73B-229B-4E5C-AF2A-7BD952C9E30E}" dt="2025-03-19T15:07:01.516" v="4509" actId="26606"/>
          <ac:spMkLst>
            <pc:docMk/>
            <pc:sldMk cId="1353031098" sldId="502"/>
            <ac:spMk id="22" creationId="{78FD0D1C-8C68-0397-02C5-3AB17DF03685}"/>
          </ac:spMkLst>
        </pc:spChg>
        <pc:picChg chg="add mod ord">
          <ac:chgData name="Tomasz Rybak" userId="d1c2253a-041a-4e4d-9d6b-b47a3a52a899" providerId="ADAL" clId="{4B4FB73B-229B-4E5C-AF2A-7BD952C9E30E}" dt="2025-03-19T16:27:19.801" v="5434" actId="1076"/>
          <ac:picMkLst>
            <pc:docMk/>
            <pc:sldMk cId="1353031098" sldId="502"/>
            <ac:picMk id="3" creationId="{6986F76C-88E2-38F4-A01B-97C6B06C211F}"/>
          </ac:picMkLst>
        </pc:picChg>
        <pc:picChg chg="mod">
          <ac:chgData name="Tomasz Rybak" userId="d1c2253a-041a-4e4d-9d6b-b47a3a52a899" providerId="ADAL" clId="{4B4FB73B-229B-4E5C-AF2A-7BD952C9E30E}" dt="2025-03-19T15:07:01.516" v="4509" actId="26606"/>
          <ac:picMkLst>
            <pc:docMk/>
            <pc:sldMk cId="1353031098" sldId="502"/>
            <ac:picMk id="23" creationId="{48F7BC6F-136E-14A8-DE0F-B2700AB93287}"/>
          </ac:picMkLst>
        </pc:picChg>
        <pc:picChg chg="mod">
          <ac:chgData name="Tomasz Rybak" userId="d1c2253a-041a-4e4d-9d6b-b47a3a52a899" providerId="ADAL" clId="{4B4FB73B-229B-4E5C-AF2A-7BD952C9E30E}" dt="2025-03-19T15:07:01.516" v="4509" actId="26606"/>
          <ac:picMkLst>
            <pc:docMk/>
            <pc:sldMk cId="1353031098" sldId="502"/>
            <ac:picMk id="25" creationId="{44E41201-49CD-38FB-6066-8ED2E74825B4}"/>
          </ac:picMkLst>
        </pc:picChg>
      </pc:sldChg>
      <pc:sldChg chg="delSp modSp add del mod modAnim">
        <pc:chgData name="Tomasz Rybak" userId="d1c2253a-041a-4e4d-9d6b-b47a3a52a899" providerId="ADAL" clId="{4B4FB73B-229B-4E5C-AF2A-7BD952C9E30E}" dt="2025-03-19T15:57:38.150" v="4979" actId="2696"/>
        <pc:sldMkLst>
          <pc:docMk/>
          <pc:sldMk cId="4161788203" sldId="503"/>
        </pc:sldMkLst>
      </pc:sldChg>
      <pc:sldChg chg="addSp delSp modSp add mod delAnim modAnim">
        <pc:chgData name="Tomasz Rybak" userId="d1c2253a-041a-4e4d-9d6b-b47a3a52a899" providerId="ADAL" clId="{4B4FB73B-229B-4E5C-AF2A-7BD952C9E30E}" dt="2025-03-21T08:49:51.953" v="6211" actId="1076"/>
        <pc:sldMkLst>
          <pc:docMk/>
          <pc:sldMk cId="3110267226" sldId="504"/>
        </pc:sldMkLst>
        <pc:spChg chg="mod">
          <ac:chgData name="Tomasz Rybak" userId="d1c2253a-041a-4e4d-9d6b-b47a3a52a899" providerId="ADAL" clId="{4B4FB73B-229B-4E5C-AF2A-7BD952C9E30E}" dt="2025-03-19T16:07:21.031" v="5003" actId="20577"/>
          <ac:spMkLst>
            <pc:docMk/>
            <pc:sldMk cId="3110267226" sldId="504"/>
            <ac:spMk id="4" creationId="{232E3E41-744E-3E4D-F005-32E6AB1B75B7}"/>
          </ac:spMkLst>
        </pc:spChg>
        <pc:spChg chg="add mod">
          <ac:chgData name="Tomasz Rybak" userId="d1c2253a-041a-4e4d-9d6b-b47a3a52a899" providerId="ADAL" clId="{4B4FB73B-229B-4E5C-AF2A-7BD952C9E30E}" dt="2025-03-19T16:26:09.220" v="5382" actId="6549"/>
          <ac:spMkLst>
            <pc:docMk/>
            <pc:sldMk cId="3110267226" sldId="504"/>
            <ac:spMk id="14" creationId="{5B140C90-3DAA-A9E7-D803-44A72BDDEDB1}"/>
          </ac:spMkLst>
        </pc:spChg>
        <pc:spChg chg="add mod">
          <ac:chgData name="Tomasz Rybak" userId="d1c2253a-041a-4e4d-9d6b-b47a3a52a899" providerId="ADAL" clId="{4B4FB73B-229B-4E5C-AF2A-7BD952C9E30E}" dt="2025-03-19T16:49:20.260" v="5662" actId="12"/>
          <ac:spMkLst>
            <pc:docMk/>
            <pc:sldMk cId="3110267226" sldId="504"/>
            <ac:spMk id="15" creationId="{BD3C5770-8FD9-E962-2C9F-F1A541726A6E}"/>
          </ac:spMkLst>
        </pc:spChg>
        <pc:graphicFrameChg chg="add mod modGraphic">
          <ac:chgData name="Tomasz Rybak" userId="d1c2253a-041a-4e4d-9d6b-b47a3a52a899" providerId="ADAL" clId="{4B4FB73B-229B-4E5C-AF2A-7BD952C9E30E}" dt="2025-03-21T08:49:51.953" v="6211" actId="1076"/>
          <ac:graphicFrameMkLst>
            <pc:docMk/>
            <pc:sldMk cId="3110267226" sldId="504"/>
            <ac:graphicFrameMk id="2" creationId="{FE8219B4-EDC3-3A88-541E-8B096CD82530}"/>
          </ac:graphicFrameMkLst>
        </pc:graphicFrameChg>
        <pc:picChg chg="add del mod">
          <ac:chgData name="Tomasz Rybak" userId="d1c2253a-041a-4e4d-9d6b-b47a3a52a899" providerId="ADAL" clId="{4B4FB73B-229B-4E5C-AF2A-7BD952C9E30E}" dt="2025-03-21T08:47:47.598" v="6197" actId="478"/>
          <ac:picMkLst>
            <pc:docMk/>
            <pc:sldMk cId="3110267226" sldId="504"/>
            <ac:picMk id="11" creationId="{BE149490-7E20-082D-B7E6-D8C2A0D1CCFF}"/>
          </ac:picMkLst>
        </pc:picChg>
      </pc:sldChg>
      <pc:sldChg chg="addSp delSp modSp add del mod">
        <pc:chgData name="Tomasz Rybak" userId="d1c2253a-041a-4e4d-9d6b-b47a3a52a899" providerId="ADAL" clId="{4B4FB73B-229B-4E5C-AF2A-7BD952C9E30E}" dt="2025-03-20T12:50:17.594" v="5699" actId="2696"/>
        <pc:sldMkLst>
          <pc:docMk/>
          <pc:sldMk cId="1232534391" sldId="505"/>
        </pc:sldMkLst>
        <pc:spChg chg="mod">
          <ac:chgData name="Tomasz Rybak" userId="d1c2253a-041a-4e4d-9d6b-b47a3a52a899" providerId="ADAL" clId="{4B4FB73B-229B-4E5C-AF2A-7BD952C9E30E}" dt="2025-03-20T12:48:52.352" v="5695" actId="1076"/>
          <ac:spMkLst>
            <pc:docMk/>
            <pc:sldMk cId="1232534391" sldId="505"/>
            <ac:spMk id="8" creationId="{755C98F0-C9A4-2ABC-D354-6AAC8946E63C}"/>
          </ac:spMkLst>
        </pc:spChg>
        <pc:picChg chg="del">
          <ac:chgData name="Tomasz Rybak" userId="d1c2253a-041a-4e4d-9d6b-b47a3a52a899" providerId="ADAL" clId="{4B4FB73B-229B-4E5C-AF2A-7BD952C9E30E}" dt="2025-03-20T12:47:41.513" v="5686" actId="478"/>
          <ac:picMkLst>
            <pc:docMk/>
            <pc:sldMk cId="1232534391" sldId="505"/>
            <ac:picMk id="2" creationId="{33AB6F7E-E8F1-2C4F-2594-DEDCC344DA6E}"/>
          </ac:picMkLst>
        </pc:picChg>
        <pc:picChg chg="add mod">
          <ac:chgData name="Tomasz Rybak" userId="d1c2253a-041a-4e4d-9d6b-b47a3a52a899" providerId="ADAL" clId="{4B4FB73B-229B-4E5C-AF2A-7BD952C9E30E}" dt="2025-03-20T12:49:39.725" v="5698" actId="14100"/>
          <ac:picMkLst>
            <pc:docMk/>
            <pc:sldMk cId="1232534391" sldId="505"/>
            <ac:picMk id="6" creationId="{23438D8A-E53D-D01C-024A-88AB3364C0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386F8-3202-4B29-A5B9-C06AF68D3C52}" type="datetimeFigureOut">
              <a:rPr lang="pl-PL" smtClean="0"/>
              <a:t>27.03.2025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1E0CF-5E61-46AE-847F-79BBBB788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13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996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A12B-55E5-F0DF-7571-2D2B30D3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4D7047-594D-F1B7-C796-0650AC1E5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4FC5F6-B986-E533-7C3D-A2B093A86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13570-9492-8A55-7C3C-3B6277565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381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A053E-04DE-CE92-3DAC-0233B4F52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62D41-6EFC-92CC-DA03-7A4668FBB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BDF1B-1975-9DE6-040D-F7B90E47E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BF46D-E3D0-0972-9B48-4F733219A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30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3D72C-5334-E2BD-5803-14BE0D88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ECB9F9-2DF1-D933-5601-48DEE7B3E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7322E-A4B1-21F3-B78D-E0AACE862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6583A-15D8-5A86-8CF0-803DEAF4D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298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AE26E-36EB-A600-F8E2-8C7470DD9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ABF4A-E418-559B-6BD1-587EDF4FC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67D89-C831-6C22-DA7A-20D4865FB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3FBD9-B04B-B704-850E-A86D54888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070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794DF-DFD1-6FEF-9F82-DFD6DCADE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7E7432-9212-FF85-2050-63ED4EA35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511A5C-D70E-62D9-E072-CE25FEC44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55D21-EEE7-52C6-97F9-4C1BDEDAF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4673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4A0C-4EC6-96DC-1263-C86FFA132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08D7A-9171-2105-F0C6-5678F7640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F5FB12-37C9-51DE-F3DC-8857B4148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2A22A-21E5-6D71-EEF8-C54477CF1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458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3FE65-1208-A213-D70A-24D04EFF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C1800-8026-507D-A05C-925B305FA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9108D-7F63-DC0D-02EB-0804F8DD9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50813-CC39-D445-C242-35FCA490F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084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77445-7EC8-0899-F862-4A429E256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4B213-B187-7962-4B40-A0844209E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90EBD-50F2-CEC7-7007-BD18D52DA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79B2D-8499-963D-3687-1CD959F64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054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3B3D2-1216-F743-4A1A-D3667DEF5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21D81-295B-51CA-3A28-B7F2D860C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2D882-4E35-611A-8913-1FDE74FE1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286A2-F24C-8E07-D63F-EF0472CE3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717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7B57F-5080-2B8A-5B08-37DFE34D9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B13998-B9F3-B0AE-7F9C-5F2619F84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02639-41B8-EA14-2712-D951667A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C8AF8-7821-1EFA-F89B-D518723AE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60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122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C180F-0CEA-6FBB-5A69-3C3338010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4EB51-A0CD-DE35-072B-E062DD9CF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6C08A-6138-F660-C2A3-50CA3C8F5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EADC7-5B98-AE01-4C52-67A6C04B1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692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2C006-7A1A-15CD-1A37-F8530099D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17812-C40C-7F16-CE3F-A0911445B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75E4B-793D-1D55-7820-38D5C3D52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0907-60A9-4FAE-21FD-DE6874AB3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7321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F1C72-BC2D-B5AF-99E6-7D475B274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A7CBA-481D-23BA-51BA-6143244AC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85A3D-F72B-6798-BA91-131E8E2DB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FF75-D605-71C2-A4E3-D52089E2B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66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99589-9295-C51D-9291-F1F759DCB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922A1-B3E6-ADBB-1CB6-B534FAEE3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D67E9-1A6B-F004-530C-42CE228D9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A23A8-9ACD-7EAC-B1D5-303C50085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536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F230-87F7-01B1-55A7-7A1A57F4A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264E3-85C9-B7F6-521B-65F1EDD03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F2DBB-640B-7318-4E98-0D54FA4C4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B3381-E468-2149-CE80-B250E35D6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616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765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59081-5205-0D0B-987C-A7F138268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AD5E7-475D-EA71-88BE-B820BFFC5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574E8-B450-B6CB-683E-394E45B96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52351-95CE-F937-8575-F8D0D7A56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2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47E2-3A96-23BD-8F87-9AAB5880A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FE571-E6B8-5B78-9B87-CEEAFAD6F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5A270-9E46-2FD0-35A4-1AC547C53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F2D85-06D4-F7A2-1A64-AA0FB49B4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750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50BA-08DA-3991-5B2C-4201B3319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8BC2E-9018-B942-9C41-11AB490C2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BEFE5-7E56-0020-BBBD-BCD7E7AB4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A6E15-D23A-A964-5686-5B9530464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1E0CF-5E61-46AE-847F-79BBBB788C5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14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F340-D8BE-80EC-A2B0-19577B83E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0A822-7FA6-E6CC-C330-4D9D56091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5B434-61FB-0DD5-AC94-AF965FE7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032DC-5757-F99C-F369-E76170E1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54024-0F7F-61D3-3090-AF44BD32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4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E970-9A75-78FA-F242-0C07F0459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3BB70-C04E-D8CA-CBDA-F07901E35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1D2F4-5CEC-3CE0-B1CB-CDCB7004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27E28-A77A-ED0B-3626-2B58582F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C9DD8-5729-1D24-9649-A3242DE1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8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51CA6-08E0-6259-8E29-BD59370BE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B8361-5180-5145-4C9E-28C3547A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18AE-96DE-6993-C1A3-CBE3DEA6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74D15-0140-072F-7270-20DB977D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49E1-6999-7626-2178-2CD811E5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2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DD3E-23F0-9FB6-9EEC-7D61CCB8D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97532-3B9F-CDA9-2C26-A71EDCA53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7051B-43FF-4522-4D64-A8F6A804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9C37A-70DF-1C33-2F08-56727E47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CD66F-C258-C0A3-1278-81A21EA1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0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E876-6E02-359F-3C23-AFC46FDD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9DEA9-7219-7D04-D1B0-46AC94775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C8EFE-5B4A-D74A-9803-DADFA73F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D231F-EB4A-DEDE-3899-945F8F60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E044-B59E-E8E2-DB39-9179B36E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5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2E32-70FE-C42F-0B40-79104E8B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EB37-BEEC-66B0-251C-BD4793C1A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73D8E-EA98-6385-35D5-BA3392DCF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297EA-07C8-4ADF-2842-DDAA8E59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536A0-BF17-934B-F8EC-557062F6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3887F-540E-1DD0-C1A5-9718ADAF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3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F4E2-2296-7B3A-35BA-84FC6591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9E6A-2BB0-8BCB-D867-CFC1BBEA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01A8B-5C26-9554-D589-0F62719C9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6E993-6EF8-B559-5299-982CC1E15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A285D-5D9D-3D8D-EA1F-A612BFFDF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8BE16-A9E2-CD28-6638-25A7168C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B893E-1017-CE1D-724F-96187FC0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B9ABF-3B85-F9C7-3CCB-DA0E77B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6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298BC-6A1D-911B-4F24-D6BC4012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B0858-5FB1-338A-1F06-DA4C7886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8D605-AD80-D044-E08D-F8D3627F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2B6B5-1DCA-304E-4904-0EF7786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23B04-0BF5-D23F-5E99-B10AE132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9181E-7DA5-8BE1-EB2D-4C742E43C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F83B9-CF2A-6C54-6F9F-54E3F224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9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A2F3-37C5-3E5D-49DA-B3097242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28F28-FAAA-E751-6B0B-87EB4722C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28709-0BB5-0E23-84C8-85674F31D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E4337-CA92-973D-5DBA-09CCE68F2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1EC0E-3D8E-DA18-4F67-F8C9494E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9BD84-17D6-9955-DE1B-92257900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2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AE88-2796-5B7B-D656-21EFB6806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9E887-0684-4B8F-A604-F204823B5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EB650-94C6-694E-5747-EE3F51B6D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631AB-B5E9-D8BD-807A-EFF94380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8AFAB-89B2-9BAE-6541-5E925F64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89AA0-31B5-E217-D2DA-D5DBA51F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1A786-D651-ED12-33D4-661DBC33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8F95F-8DE0-39B8-3F38-9463D5812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DC64-4BB9-D5C2-F791-73FAF9D7A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D555A-FB5E-4A66-9C5E-D196552AE2A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715F9-5A59-5CA8-B0F7-876C74980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4B823-194B-5088-E555-425DCC746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E3A8-846D-4C7A-946F-6733B83A6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2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background&#10;&#10;Description automatically generated">
            <a:extLst>
              <a:ext uri="{FF2B5EF4-FFF2-40B4-BE49-F238E27FC236}">
                <a16:creationId xmlns:a16="http://schemas.microsoft.com/office/drawing/2014/main" id="{81566431-1015-0EBD-B42B-B1CF8CFC4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F7695-B250-B1D3-F573-24A8BF952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49255"/>
            <a:ext cx="9144000" cy="1946591"/>
          </a:xfrm>
        </p:spPr>
        <p:txBody>
          <a:bodyPr>
            <a:normAutofit/>
          </a:bodyPr>
          <a:lstStyle/>
          <a:p>
            <a:r>
              <a:rPr lang="en-GB" noProof="0" dirty="0">
                <a:solidFill>
                  <a:schemeClr val="bg1"/>
                </a:solidFill>
              </a:rPr>
              <a:t>COTS FPGA technology for On-Board Switching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1BEE7-AF60-89DD-9EAA-C538F8E8D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0122"/>
            <a:ext cx="9144000" cy="153676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noProof="0" dirty="0">
                <a:solidFill>
                  <a:schemeClr val="bg1"/>
                </a:solidFill>
              </a:rPr>
              <a:t>Dawid Linowski, Szymon Kałużyński</a:t>
            </a:r>
            <a:r>
              <a:rPr lang="pl-PL" noProof="0" dirty="0">
                <a:solidFill>
                  <a:schemeClr val="bg1"/>
                </a:solidFill>
              </a:rPr>
              <a:t>, </a:t>
            </a:r>
            <a:r>
              <a:rPr lang="pl-PL" dirty="0">
                <a:solidFill>
                  <a:schemeClr val="bg1"/>
                </a:solidFill>
              </a:rPr>
              <a:t>Tomasz Rybak (presenter)</a:t>
            </a:r>
            <a:endParaRPr lang="pl-PL" noProof="0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6</a:t>
            </a:r>
            <a:r>
              <a:rPr lang="en-GB" baseline="30000" noProof="0" dirty="0" err="1">
                <a:solidFill>
                  <a:schemeClr val="bg1"/>
                </a:solidFill>
              </a:rPr>
              <a:t>th</a:t>
            </a:r>
            <a:r>
              <a:rPr lang="en-GB" noProof="0" dirty="0">
                <a:solidFill>
                  <a:schemeClr val="bg1"/>
                </a:solidFill>
              </a:rPr>
              <a:t> </a:t>
            </a:r>
            <a:r>
              <a:rPr lang="pl-PL" noProof="0" dirty="0">
                <a:solidFill>
                  <a:schemeClr val="bg1"/>
                </a:solidFill>
              </a:rPr>
              <a:t>SEFUW, Space FPGA Users</a:t>
            </a:r>
            <a:r>
              <a:rPr lang="en-GB" noProof="0" dirty="0">
                <a:solidFill>
                  <a:schemeClr val="bg1"/>
                </a:solidFill>
              </a:rPr>
              <a:t> Workshop</a:t>
            </a:r>
            <a:endParaRPr lang="en-GB" noProof="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GB" noProof="0" dirty="0">
                <a:solidFill>
                  <a:schemeClr val="bg1"/>
                </a:solidFill>
              </a:rPr>
              <a:t>ESA/E</a:t>
            </a:r>
            <a:r>
              <a:rPr lang="pl-PL" dirty="0">
                <a:solidFill>
                  <a:schemeClr val="bg1"/>
                </a:solidFill>
              </a:rPr>
              <a:t>STEC</a:t>
            </a:r>
            <a:endParaRPr lang="en-GB" noProof="0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27</a:t>
            </a:r>
            <a:r>
              <a:rPr lang="pl-PL" baseline="30000" dirty="0">
                <a:solidFill>
                  <a:schemeClr val="bg1"/>
                </a:solidFill>
              </a:rPr>
              <a:t>th</a:t>
            </a:r>
            <a:r>
              <a:rPr lang="en-GB" noProof="0" dirty="0">
                <a:solidFill>
                  <a:schemeClr val="bg1"/>
                </a:solidFill>
              </a:rPr>
              <a:t> March 2025</a:t>
            </a:r>
            <a:endParaRPr lang="en-GB" noProof="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7" name="Picture 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2D9AC2F-C552-473B-F075-20C600EE9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1" y="558543"/>
            <a:ext cx="2860302" cy="7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3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03600-1D5C-AFAB-4368-8401C642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E34DE71D-E5C0-FCC1-D2B1-A540772328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8FD741A-1507-9DD0-EE4E-ABB0A7C91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B0E6CC1-CB0E-E4EC-615B-4792CEA69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FE12B9-991E-4FD8-AD14-409F5DA29630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587856E7-431E-38E6-9F54-D2F5AEEE84EA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CC7B348A-5749-7F5D-0171-AF8DAD055BD5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8797B10-D85C-AC10-04EC-1771B778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Speedster7t FPGA </a:t>
            </a:r>
            <a:r>
              <a:rPr lang="pl-PL" sz="4000" b="1" noProof="0">
                <a:solidFill>
                  <a:srgbClr val="4309A6"/>
                </a:solidFill>
              </a:rPr>
              <a:t>f</a:t>
            </a:r>
            <a:r>
              <a:rPr lang="en-GB" sz="4000" b="1" noProof="0">
                <a:solidFill>
                  <a:srgbClr val="4309A6"/>
                </a:solidFill>
              </a:rPr>
              <a:t>amil</a:t>
            </a:r>
            <a:r>
              <a:rPr lang="pl-PL" sz="4000" b="1" noProof="0">
                <a:solidFill>
                  <a:srgbClr val="4309A6"/>
                </a:solidFill>
              </a:rPr>
              <a:t>y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59799-DF84-DE86-0BE1-2B36FD2C7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943" y="983105"/>
            <a:ext cx="5841397" cy="53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82DE-D52A-B79A-80E7-42613BE57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6ADEC07D-DE4B-DCE4-158A-576C1626C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7448CCD-E0D7-9984-830A-7C2A4EE09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D688D2C-F39E-0260-57FF-E63A658F3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555DC3-F01D-8138-7CFF-CC348FFFBBAB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DCA179B6-2F15-C387-2E4A-345792ED8F28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D3A1B4E-DAF5-1F37-86B6-F4BC058C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Achronix </a:t>
            </a:r>
            <a:r>
              <a:rPr lang="en-GB" sz="4000" b="1" noProof="0" err="1">
                <a:solidFill>
                  <a:srgbClr val="4309A6"/>
                </a:solidFill>
              </a:rPr>
              <a:t>NoC</a:t>
            </a:r>
            <a:r>
              <a:rPr lang="en-GB" sz="4000" b="1" noProof="0">
                <a:solidFill>
                  <a:srgbClr val="4309A6"/>
                </a:solidFill>
              </a:rPr>
              <a:t> overview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C5529A5-B612-79FE-C1A7-00CA7E9BF999}"/>
              </a:ext>
            </a:extLst>
          </p:cNvPr>
          <p:cNvSpPr txBox="1"/>
          <p:nvPr/>
        </p:nvSpPr>
        <p:spPr>
          <a:xfrm>
            <a:off x="392262" y="1258331"/>
            <a:ext cx="11290534" cy="5021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Extremely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 h</a:t>
            </a:r>
            <a:r>
              <a:rPr lang="en-GB" sz="2400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igh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-</a:t>
            </a: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speed connection between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fabric</a:t>
            </a:r>
            <a:r>
              <a:rPr lang="pl-PL" sz="24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logic and interfaces 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around the periphery (GDDR6, DDR4/5, Ethernet, PCIe)</a:t>
            </a:r>
            <a:endParaRPr lang="pl-PL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f</a:t>
            </a:r>
            <a:r>
              <a:rPr lang="pl-PL" sz="2400" b="1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abric</a:t>
            </a:r>
            <a:r>
              <a:rPr lang="pl-PL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pl-PL" sz="2400" b="1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logic</a:t>
            </a:r>
            <a:r>
              <a:rPr lang="pl-PL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pl-PL" sz="2400" b="1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within</a:t>
            </a:r>
            <a:r>
              <a:rPr lang="pl-PL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FPGA </a:t>
            </a:r>
            <a:r>
              <a:rPr lang="pl-PL" sz="2400" b="1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itself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  <a:endParaRPr lang="en-GB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Cross-sectional bidirectional bandwidth o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f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20 </a:t>
            </a:r>
            <a:r>
              <a:rPr lang="en-GB" sz="2400" b="1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Tbps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Running with the main clock of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2 GHz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Consists of two main parts: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Peripheral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ring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around the fabric with all the IP </a:t>
            </a:r>
            <a:r>
              <a:rPr lang="pl-PL" sz="2400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interfaces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  <a:endParaRPr lang="pl-PL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The </a:t>
            </a:r>
            <a:r>
              <a:rPr lang="en-GB" sz="24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rows</a:t>
            </a:r>
            <a:r>
              <a:rPr lang="en-GB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and </a:t>
            </a:r>
            <a:r>
              <a:rPr lang="en-GB" sz="24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columns</a:t>
            </a:r>
            <a:r>
              <a:rPr lang="en-GB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that run over the top of the FPGA fabric.</a:t>
            </a:r>
            <a:endParaRPr lang="pl-PL" sz="240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W</a:t>
            </a:r>
            <a:r>
              <a:rPr lang="en-GB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ide</a:t>
            </a:r>
            <a:r>
              <a:rPr lang="pl-PL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 (256-bit)</a:t>
            </a:r>
            <a:r>
              <a:rPr lang="en-GB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, high-speed bus</a:t>
            </a:r>
            <a:r>
              <a:rPr lang="pl-PL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es</a:t>
            </a:r>
            <a:r>
              <a:rPr lang="en-GB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 without using the fabric routing resources</a:t>
            </a:r>
            <a:r>
              <a:rPr lang="pl-PL" sz="240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!</a:t>
            </a:r>
            <a:endParaRPr lang="pl-PL" sz="240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53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305A1-F530-ACA6-D840-4D77030F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23D14808-7760-0CE0-6B31-D535885951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E9C0EA-0CED-0D24-7355-301C16F40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57F8BCB-6468-E3A4-7672-E9FE2691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074556-ECCB-0937-3E5D-78A0984F7F31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238E116E-FB44-FF4E-7DAF-682DDD04ECFC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703CDF5D-CA3C-6AA5-FD0A-A95B1433376C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755E020-99D0-1F30-01F9-9F067F65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Achronix NoC </a:t>
            </a:r>
            <a:r>
              <a:rPr lang="pl-PL" sz="4000" b="1" noProof="0">
                <a:solidFill>
                  <a:srgbClr val="4309A6"/>
                </a:solidFill>
              </a:rPr>
              <a:t>overview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A28CB-6E66-CB6B-AF53-A18AA5426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076" y="1324772"/>
            <a:ext cx="5860303" cy="48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34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DA18-CDB7-BB12-C03C-771DA4FA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9ABA2308-2DDB-1F85-68AD-770F95779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A4B9684-B953-3AA4-3910-91AB6AC89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4E97604-A851-AEDF-BFEA-73511354C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C5A05F-A534-2056-91B6-3F28B7DB60C2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A4FB12E8-4A90-6C07-2D11-A17AF535C345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1DDEE40C-A947-8D86-FD1D-524F4B9607D4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BBADB15-D993-8F86-FA2C-64DD1486B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>
                <a:solidFill>
                  <a:srgbClr val="4309A6"/>
                </a:solidFill>
              </a:rPr>
              <a:t>Accessing the</a:t>
            </a:r>
            <a:r>
              <a:rPr lang="en-GB" sz="4000" b="1" noProof="0">
                <a:solidFill>
                  <a:srgbClr val="4309A6"/>
                </a:solidFill>
              </a:rPr>
              <a:t> </a:t>
            </a:r>
            <a:r>
              <a:rPr lang="pl-PL" sz="4000" b="1" noProof="0">
                <a:solidFill>
                  <a:srgbClr val="4309A6"/>
                </a:solidFill>
              </a:rPr>
              <a:t>Achronix </a:t>
            </a:r>
            <a:r>
              <a:rPr lang="en-GB" sz="4000" b="1" noProof="0">
                <a:solidFill>
                  <a:srgbClr val="4309A6"/>
                </a:solidFill>
              </a:rPr>
              <a:t>NoC </a:t>
            </a:r>
            <a:r>
              <a:rPr lang="pl-PL" sz="4000" b="1" noProof="0">
                <a:solidFill>
                  <a:srgbClr val="4309A6"/>
                </a:solidFill>
              </a:rPr>
              <a:t>- NAP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0C04076-26E9-13D0-D7EC-20FC85433011}"/>
              </a:ext>
            </a:extLst>
          </p:cNvPr>
          <p:cNvSpPr txBox="1"/>
          <p:nvPr/>
        </p:nvSpPr>
        <p:spPr>
          <a:xfrm>
            <a:off x="402213" y="1084286"/>
            <a:ext cx="7613378" cy="63709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NoC Access Points </a:t>
            </a:r>
            <a:r>
              <a:rPr lang="pl-PL" sz="2400" dirty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l-PL" sz="24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NAPs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GB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instantiated in user logic to connect to the rows and columns of the 2D NoC</a:t>
            </a: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NAP types: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AXI Responder NAP – allows connection to a row of the NoC</a:t>
            </a:r>
            <a:endParaRPr lang="pl-PL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AXI Initiator NAP – allows connection to a column of the NoC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Horizontal NAP – allows connection along one row of the NoC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Vertical NAP – allows data streaming along one column of the NoC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NAP – allows data streaming of Eternet packets along NoC columns.</a:t>
            </a: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NAP handle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required Clock Domain Crossing.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B0A04-D9BF-679F-FAA7-F3F6CAA08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598" y="1136992"/>
            <a:ext cx="3776394" cy="38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40DC-C9C1-584B-4177-15CADDAC1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6B623AFA-42A6-AA93-A9FF-115EAFE36C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66C4D6E-753B-DAF9-129C-7C74F2492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DF105FC-3417-A3C6-A98B-3C287759A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8CE8D5-0B0A-1E4E-1B8A-5A2C600297DE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A1950E80-FBCE-900B-9AC8-21AA5A771EEA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B0E837C4-1077-3DC7-240C-22610890F3A7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B5F96EC-5DBF-FCB9-B023-BF0059A8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Achronix NoC limitations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DD494D0-53B4-2EC5-A69D-08390253AA75}"/>
              </a:ext>
            </a:extLst>
          </p:cNvPr>
          <p:cNvSpPr txBox="1"/>
          <p:nvPr/>
        </p:nvSpPr>
        <p:spPr>
          <a:xfrm>
            <a:off x="533913" y="1084286"/>
            <a:ext cx="10967805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Connection to NAP follows AXI4 standard, but burst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are limited to 16 transfers.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Both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modules are connected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only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certain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NoC columns (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columns per Ethernet module).</a:t>
            </a:r>
            <a:endParaRPr lang="pl-PL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 direct connection between rows or columns - ring usage necessary.</a:t>
            </a:r>
            <a:endParaRPr lang="en-GB" sz="24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NoC performance results directly from the main NoC clock frequency. 2 GHz is used only in the highest speed grade (C1).</a:t>
            </a:r>
            <a:endParaRPr lang="pl-PL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NoC transactions on the same column or row are point to point - no broadcast option.</a:t>
            </a: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Multiple NAPs along a single column or row in the FPGA can potentially create a traffic congestion. Expected traffic patterns in the design should be evaluated beforehand and NAP locations selected to spread the transaction traffic across several rows or columns when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3D613-FF82-6B5E-2A74-E8543071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4BEC5B3F-3017-A205-5264-794B6ADC2F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5899CF8-3A46-DA3F-5F1C-D0CECEF8A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06048D3-FF0B-BD8E-922E-9704B7BF9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73D4AB-9E35-C6E7-4BFE-A4996A8756BC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DEE8D690-775A-E438-A9AB-409965657BE6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0E892797-2460-8529-CC5D-C396A36871EE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A8685A6-78BF-A31A-D2F3-FE35BEE5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1280929" cy="824753"/>
          </a:xfrm>
        </p:spPr>
        <p:txBody>
          <a:bodyPr>
            <a:normAutofit/>
          </a:bodyPr>
          <a:lstStyle/>
          <a:p>
            <a:r>
              <a:rPr lang="pl-PL" sz="4000" b="1" noProof="0">
                <a:solidFill>
                  <a:srgbClr val="4309A6"/>
                </a:solidFill>
              </a:rPr>
              <a:t>Achronix E</a:t>
            </a:r>
            <a:r>
              <a:rPr lang="en-GB" sz="4000" b="1" noProof="0">
                <a:solidFill>
                  <a:srgbClr val="4309A6"/>
                </a:solidFill>
              </a:rPr>
              <a:t>valuation </a:t>
            </a:r>
            <a:r>
              <a:rPr lang="pl-PL" sz="4000" b="1">
                <a:solidFill>
                  <a:srgbClr val="4309A6"/>
                </a:solidFill>
              </a:rPr>
              <a:t>B</a:t>
            </a:r>
            <a:r>
              <a:rPr lang="en-GB" sz="4000" b="1" noProof="0" err="1">
                <a:solidFill>
                  <a:srgbClr val="4309A6"/>
                </a:solidFill>
              </a:rPr>
              <a:t>oard</a:t>
            </a:r>
            <a:endParaRPr lang="en-GB" sz="270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1D470-FBFD-2BEB-6D70-9E38C8E72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82" y="1684390"/>
            <a:ext cx="10756723" cy="4893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C078E1-BBAE-EBAD-EB44-923F3FCD8785}"/>
              </a:ext>
            </a:extLst>
          </p:cNvPr>
          <p:cNvSpPr txBox="1"/>
          <p:nvPr/>
        </p:nvSpPr>
        <p:spPr>
          <a:xfrm>
            <a:off x="2740052" y="1114601"/>
            <a:ext cx="6138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BittWare VectorPath® S7t-VG6 accelerator card</a:t>
            </a:r>
          </a:p>
        </p:txBody>
      </p:sp>
    </p:spTree>
    <p:extLst>
      <p:ext uri="{BB962C8B-B14F-4D97-AF65-F5344CB8AC3E}">
        <p14:creationId xmlns:p14="http://schemas.microsoft.com/office/powerpoint/2010/main" val="190028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24592-8839-5BB1-A972-B17969856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216944F7-FC09-7832-AD21-266347E23A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C405AD8-0097-7CE4-7EDD-0C3FAADE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48D099D-D844-AFF2-4E7A-DE7D1A83D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21500B-D745-DADE-C3E3-EEDBEFF8ECC9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F428E744-101F-7001-1FE0-D398148F8160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41653F23-1F59-704A-871D-1579B611EDE7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013D27C-4DC8-6140-A83A-7B68D38E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Agenda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DC9017F-8093-5CB6-67D1-22B111EFD9F0}"/>
              </a:ext>
            </a:extLst>
          </p:cNvPr>
          <p:cNvSpPr txBox="1"/>
          <p:nvPr/>
        </p:nvSpPr>
        <p:spPr>
          <a:xfrm>
            <a:off x="533912" y="2069172"/>
            <a:ext cx="112612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Introduction and objectives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Achronix FPGA technology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Tests </a:t>
            </a: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hardware</a:t>
            </a:r>
            <a:endParaRPr lang="pl-PL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AMD Versal NoC</a:t>
            </a:r>
            <a:endParaRPr lang="en-GB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GB" sz="32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45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0B0F7-87A3-A2D8-5C20-20C4FB21E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19C32A78-4988-0652-A73B-9C7248C7C2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FA27F87-729C-CDB2-6DA2-CFBD0F50A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7D8721D-6CFF-019A-AD36-A6D0D7893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6C139A-2C50-9733-6D3B-A278DBB17E87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269F24A4-B9EF-65CA-0558-21AC8DD7340A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6B4B0B9B-903F-38A1-830F-6AAF1602F202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AAF75B4-2544-10A5-6E69-C7144F8F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Ethernet layer 2 switch - architecture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7CDF84-3780-0CF5-99B3-F9498C765449}"/>
              </a:ext>
            </a:extLst>
          </p:cNvPr>
          <p:cNvSpPr txBox="1"/>
          <p:nvPr/>
        </p:nvSpPr>
        <p:spPr>
          <a:xfrm>
            <a:off x="533914" y="1084285"/>
            <a:ext cx="6693738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omposed of: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COMMS CTRL – 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esponsible for communication between 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PC </a:t>
            </a: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 Achronix FPGA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SYSTEM CTRL – 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manages system</a:t>
            </a:r>
            <a:r>
              <a:rPr lang="en-GB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control and status </a:t>
            </a:r>
            <a:r>
              <a:rPr lang="en-GB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operations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SWITCH PORT CTRL – 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GB" sz="2400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ealizes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Ethernet packet </a:t>
            </a:r>
            <a:r>
              <a:rPr lang="en-GB" sz="2400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swit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sz="2400" noProof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hing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between Ethernet ports through NoC.</a:t>
            </a:r>
            <a:endParaRPr lang="en-GB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EMULATED PORT CTRL –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subsystem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emulation; also</a:t>
            </a: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Ethernet packet generation and checking</a:t>
            </a: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042A49D-8A44-369B-413C-210355CE1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7" y="1107259"/>
            <a:ext cx="4241258" cy="5359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2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04A2-1691-2035-8E85-3B5708B8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897CB668-9300-341D-7781-A9D6B291C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9ED27B4-1232-06A4-0DBE-554FF523A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706748-B119-5ED5-F106-43F84B7CE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8ADE8F-422B-12F8-8574-9FC0E225D2AF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D964412B-0C1B-18F8-45BF-742107B273C4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03F3B151-E4B4-D62A-10AB-0DE759699F24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C8B4B84-5760-0567-26EF-43FCF352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Ethernet layer 2 switch - SWITCH PORT CTRL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EBF77A0-E6FD-64C6-910C-E1418860FE71}"/>
              </a:ext>
            </a:extLst>
          </p:cNvPr>
          <p:cNvSpPr txBox="1"/>
          <p:nvPr/>
        </p:nvSpPr>
        <p:spPr>
          <a:xfrm>
            <a:off x="392262" y="3928960"/>
            <a:ext cx="1113923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 direct connection between two columns connected to two different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submodules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SWITCH PORT CTRL (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SPC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Each SPC has two NoC interfaces: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or communication with Ethernet submodule (packets RX/TX)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or Ethernet packet routing</a:t>
            </a: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to / from another SPC.</a:t>
            </a: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iagram of a switch port controller&#10;&#10;Description automatically generated">
            <a:extLst>
              <a:ext uri="{FF2B5EF4-FFF2-40B4-BE49-F238E27FC236}">
                <a16:creationId xmlns:a16="http://schemas.microsoft.com/office/drawing/2014/main" id="{83A78C92-6E4D-97D4-C558-5FCD1D200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48420"/>
            <a:ext cx="4502018" cy="233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D773F5F-BAF7-9DE6-D2CD-EAD23D0CA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58" b="61755"/>
          <a:stretch/>
        </p:blipFill>
        <p:spPr bwMode="auto">
          <a:xfrm>
            <a:off x="1289182" y="1243404"/>
            <a:ext cx="3600934" cy="23447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44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A7EB-5A07-01F4-D18A-410F6881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D1661A82-D5B8-DD0A-72D5-2A86B8FC2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C38606B-4A19-6CD0-EF37-8AC78C5BA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0E0B3F2-D9CC-5515-BC64-12C1818AC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6A99D8-DCF1-4C85-BF78-B75BCDF7C6AA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1C96D171-CA37-7B70-4BFC-A1F484AD7128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372EF55B-300B-62B6-500B-056DB2480290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096993E-4408-2BF2-C447-164442A4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Ethernet layer 2 switch - SWITCH PORT CTRL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1937C52-7923-7A78-77B4-528B53A83A05}"/>
              </a:ext>
            </a:extLst>
          </p:cNvPr>
          <p:cNvSpPr txBox="1"/>
          <p:nvPr/>
        </p:nvSpPr>
        <p:spPr>
          <a:xfrm>
            <a:off x="392262" y="1084286"/>
            <a:ext cx="1113923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SPC instances spread out in fabric to minimize congest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ion to the NoC ring.</a:t>
            </a:r>
            <a:endParaRPr lang="pl-PL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Final SPC placement:</a:t>
            </a:r>
            <a:endParaRPr lang="en-GB" sz="24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FFDE38-D40E-875D-0F3E-B4BD6B060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2662" r="29711" b="54319"/>
          <a:stretch/>
        </p:blipFill>
        <p:spPr bwMode="auto">
          <a:xfrm>
            <a:off x="2255279" y="2344342"/>
            <a:ext cx="6926726" cy="3392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159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6C7B578A-928E-6B45-B92E-BB4D5A4B3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E15F63A-A256-75D9-7451-02E85D0B6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56674B-F4DF-1FE4-B546-2E0D5A780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D28D03-AD61-F851-25BA-BC2315D2A062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FF1C660-BB46-03C8-8F31-71CBD2B03AD7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937B4DA3-511F-41C9-885C-F21E2FD67FCC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EB89DB3-8FC5-A0D9-3A66-9C98E8B7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Agenda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D019E2-8FBC-FDA9-4D0A-C11D13753A91}"/>
              </a:ext>
            </a:extLst>
          </p:cNvPr>
          <p:cNvSpPr txBox="1"/>
          <p:nvPr/>
        </p:nvSpPr>
        <p:spPr>
          <a:xfrm>
            <a:off x="533912" y="2069172"/>
            <a:ext cx="112612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b="1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Introduction and objectives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Achronix FPGA technology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Tests in hardware</a:t>
            </a:r>
            <a:endParaRPr lang="pl-PL" sz="32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2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AMD Versal NoC</a:t>
            </a:r>
            <a:endParaRPr lang="en-GB" sz="32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GB" sz="32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7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19418-50CD-3A93-7A3C-60F685755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9F801983-2AAB-53A3-416C-B8680E0224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ED1D1BF-C126-300D-7C8D-BF8F8D3BE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53E46C4-58AE-4539-08A2-1CC9757D1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786E5E-E2DA-A491-65E4-7AA44EC6F1B5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AE6CFCA-0C22-8E9F-BB90-46D557556310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DFBAA966-8328-6FC6-5FA0-E3D7C29C1590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471D07C-488E-2876-0D79-774A0D12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Ethernet layer 2 switch – challenges</a:t>
            </a:r>
            <a:r>
              <a:rPr lang="pl-PL" sz="4000" b="1" noProof="0">
                <a:solidFill>
                  <a:srgbClr val="4309A6"/>
                </a:solidFill>
              </a:rPr>
              <a:t> and limitations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CF43FFD-F213-EC1E-D11A-A6EE77A818D0}"/>
              </a:ext>
            </a:extLst>
          </p:cNvPr>
          <p:cNvSpPr txBox="1"/>
          <p:nvPr/>
        </p:nvSpPr>
        <p:spPr>
          <a:xfrm>
            <a:off x="533913" y="1084286"/>
            <a:ext cx="10967805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BittWare </a:t>
            </a:r>
            <a:r>
              <a:rPr lang="en-GB" sz="24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evaluation board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allows for only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56 Gbps PAM4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(28 Gbps NRZ)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per transceiver lane.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 a 100 Gbps Ethernet port the </a:t>
            </a:r>
            <a:r>
              <a:rPr lang="pl-PL" sz="2400" b="1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400" b="1" noProof="0" dirty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iming</a:t>
            </a:r>
            <a:r>
              <a:rPr lang="en-GB" sz="2400" b="1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closure 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 AXI and Ethernet related clocks </a:t>
            </a: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could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not be reached within the project’s schedule</a:t>
            </a: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Issues with </a:t>
            </a:r>
            <a:r>
              <a:rPr lang="pl-PL" sz="24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submodule BFM</a:t>
            </a: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(number of Ethernet ports).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Final Ethernet ports configuration in Achronix Evaluation Kit is </a:t>
            </a:r>
            <a:r>
              <a:rPr lang="en-GB" sz="2400" dirty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3x 50GAUI-2 </a:t>
            </a:r>
            <a:r>
              <a:rPr lang="en-GB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connected to the QSFP</a:t>
            </a: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756C91-118F-6FE3-529A-506B1319E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37361"/>
              </p:ext>
            </p:extLst>
          </p:nvPr>
        </p:nvGraphicFramePr>
        <p:xfrm>
          <a:off x="2758864" y="4299814"/>
          <a:ext cx="6517901" cy="2072744"/>
        </p:xfrm>
        <a:graphic>
          <a:graphicData uri="http://schemas.openxmlformats.org/drawingml/2006/table">
            <a:tbl>
              <a:tblPr/>
              <a:tblGrid>
                <a:gridCol w="1148042">
                  <a:extLst>
                    <a:ext uri="{9D8B030D-6E8A-4147-A177-3AD203B41FA5}">
                      <a16:colId xmlns:a16="http://schemas.microsoft.com/office/drawing/2014/main" val="14568218"/>
                    </a:ext>
                  </a:extLst>
                </a:gridCol>
                <a:gridCol w="1165412">
                  <a:extLst>
                    <a:ext uri="{9D8B030D-6E8A-4147-A177-3AD203B41FA5}">
                      <a16:colId xmlns:a16="http://schemas.microsoft.com/office/drawing/2014/main" val="1286227457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803670520"/>
                    </a:ext>
                  </a:extLst>
                </a:gridCol>
                <a:gridCol w="1048870">
                  <a:extLst>
                    <a:ext uri="{9D8B030D-6E8A-4147-A177-3AD203B41FA5}">
                      <a16:colId xmlns:a16="http://schemas.microsoft.com/office/drawing/2014/main" val="3655986381"/>
                    </a:ext>
                  </a:extLst>
                </a:gridCol>
                <a:gridCol w="1013012">
                  <a:extLst>
                    <a:ext uri="{9D8B030D-6E8A-4147-A177-3AD203B41FA5}">
                      <a16:colId xmlns:a16="http://schemas.microsoft.com/office/drawing/2014/main" val="2494057872"/>
                    </a:ext>
                  </a:extLst>
                </a:gridCol>
                <a:gridCol w="1281953">
                  <a:extLst>
                    <a:ext uri="{9D8B030D-6E8A-4147-A177-3AD203B41FA5}">
                      <a16:colId xmlns:a16="http://schemas.microsoft.com/office/drawing/2014/main" val="2328732269"/>
                    </a:ext>
                  </a:extLst>
                </a:gridCol>
              </a:tblGrid>
              <a:tr h="115152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Connector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Ethernet subsystem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ports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Data rate [Gbps]</a:t>
                      </a:r>
                      <a:b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(per port)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SerDes lanes</a:t>
                      </a:r>
                      <a:b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(per port)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SerDes rate [Gbps]</a:t>
                      </a:r>
                      <a:b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GB" sz="16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(per lane)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865885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QSFP56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ETH_1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45270"/>
                  </a:ext>
                </a:extLst>
              </a:tr>
              <a:tr h="46061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QSFP-DD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ETH_0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GB" sz="18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039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9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81A36-8E5F-C890-2BFD-428CEB318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18222CBC-6D77-4E94-7B80-E2E92AD5E9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A8FD180-55D2-B94B-BE86-765248E19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750D59C-1A64-1511-951F-9B5836977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F4849E-E60D-470E-9359-8DAE0F429BE3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B4A7275-D983-402B-B84F-522647E3C499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F08995A0-31EA-A0CA-F7A3-BA0641F9BF71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E576108A-556B-28DF-059B-0E132938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>
                <a:solidFill>
                  <a:srgbClr val="4309A6"/>
                </a:solidFill>
              </a:rPr>
              <a:t>Synthesis / Place&amp;Route results</a:t>
            </a:r>
            <a:endParaRPr lang="en-GB" sz="4000" b="1" noProof="0">
              <a:solidFill>
                <a:srgbClr val="4309A6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6C54A-25E8-E44E-DD6C-8915F38D8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77" y="1764971"/>
            <a:ext cx="4038283" cy="2399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A4876-7CE4-04BC-FB65-9A5DE5E72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76" y="5190872"/>
            <a:ext cx="5194495" cy="124517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2DE26-E8BF-2A4C-88E4-F18953C2E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583" y="1759383"/>
            <a:ext cx="6746456" cy="2984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E21F43-609F-7EDB-5580-849DF419A0BA}"/>
              </a:ext>
            </a:extLst>
          </p:cNvPr>
          <p:cNvSpPr txBox="1"/>
          <p:nvPr/>
        </p:nvSpPr>
        <p:spPr>
          <a:xfrm>
            <a:off x="412794" y="1303815"/>
            <a:ext cx="182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FPGA r</a:t>
            </a:r>
            <a:r>
              <a:rPr lang="pl-PL" sz="18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esources</a:t>
            </a:r>
            <a:endParaRPr lang="pl-P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F541E-05FD-BF50-E947-121D3E71AA9D}"/>
              </a:ext>
            </a:extLst>
          </p:cNvPr>
          <p:cNvSpPr txBox="1"/>
          <p:nvPr/>
        </p:nvSpPr>
        <p:spPr>
          <a:xfrm>
            <a:off x="412794" y="4735171"/>
            <a:ext cx="2248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FPGA timing report</a:t>
            </a:r>
            <a:endParaRPr lang="pl-P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419F3-0E4F-3F06-0323-C0D40722BECE}"/>
              </a:ext>
            </a:extLst>
          </p:cNvPr>
          <p:cNvSpPr txBox="1"/>
          <p:nvPr/>
        </p:nvSpPr>
        <p:spPr>
          <a:xfrm>
            <a:off x="5184310" y="1335912"/>
            <a:ext cx="2130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FPGA power report</a:t>
            </a:r>
            <a:endParaRPr lang="pl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69B32-CA2D-7927-880B-CD81A5B23823}"/>
              </a:ext>
            </a:extLst>
          </p:cNvPr>
          <p:cNvSpPr/>
          <p:nvPr/>
        </p:nvSpPr>
        <p:spPr>
          <a:xfrm>
            <a:off x="498675" y="5172092"/>
            <a:ext cx="5194495" cy="138812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85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04511-236B-4255-B684-14F730BAB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C062C61E-C801-19A6-CE82-164F7F1CE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419847A-42B3-B2B7-CF6A-9EFA71DD9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AA1FEE6-E314-34C7-F5D5-C6C14477B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566365-411D-1CA6-8140-C0D98FB5923A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D4FA4E02-EEC7-B531-7F08-696347625352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F35DB3CB-8A10-D306-30E0-792B5DB5E6F0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42DEC04-F35D-6A31-6AAB-75647888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Agenda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3FD575D-0DD1-D816-1D88-7F4D59992545}"/>
              </a:ext>
            </a:extLst>
          </p:cNvPr>
          <p:cNvSpPr txBox="1"/>
          <p:nvPr/>
        </p:nvSpPr>
        <p:spPr>
          <a:xfrm>
            <a:off x="533912" y="2069172"/>
            <a:ext cx="112612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Introduction and objectives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Achronix FPGA technology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Tests </a:t>
            </a:r>
            <a:r>
              <a:rPr lang="en-GB" sz="32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hardware</a:t>
            </a:r>
            <a:endParaRPr lang="pl-PL" sz="3200" b="1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AMD Versal NoC</a:t>
            </a:r>
            <a:endParaRPr lang="en-GB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GB" sz="32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E2D0-B033-20A7-4589-BD03B917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B1780CEA-204C-CEEE-1549-2480904FA5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4BF324B-8C12-C5CD-5D64-1E71CA3CF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556FE85-0EF9-FAC2-8F94-E8251A25C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79D1D9-809E-6F92-8F92-29F84252EC8E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92F3176B-45F1-BDC3-7143-6EDAD037C24C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9F354E78-40B6-2329-C63B-6D931A1B68CF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EF8E1C02-2F7B-D566-45BA-004A70226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Test setup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0C99666-3F57-096E-30B3-ED8ADD38AE36}"/>
              </a:ext>
            </a:extLst>
          </p:cNvPr>
          <p:cNvSpPr txBox="1"/>
          <p:nvPr/>
        </p:nvSpPr>
        <p:spPr>
          <a:xfrm>
            <a:off x="392262" y="4003360"/>
            <a:ext cx="11428950" cy="2462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l-PL" sz="2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entire Test Setup: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Achronix Breadboard (BB):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GB" sz="2200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BittWare</a:t>
            </a:r>
            <a:r>
              <a:rPr lang="en-GB" sz="2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VectorPath</a:t>
            </a:r>
            <a:r>
              <a:rPr lang="en-GB" sz="2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S7t-VG6 accelerator card with the Achronix AC7t1500 FPGA chip.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QSFP56 and QSFP-DD loopback devices.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USB port connection to the Test PC, for MODBUS RTU communication via UART.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PCIe port connection to the Test PC, which provides card monitoring.</a:t>
            </a:r>
            <a:endParaRPr lang="pl-PL" sz="22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Test PC.</a:t>
            </a:r>
            <a:endParaRPr lang="en-GB" sz="22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C31B5257-9D6B-C9E9-E918-127503E122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8" y="1002083"/>
            <a:ext cx="8123256" cy="26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rectangular object on a wooden surface&#10;&#10;Description automatically generated">
            <a:extLst>
              <a:ext uri="{FF2B5EF4-FFF2-40B4-BE49-F238E27FC236}">
                <a16:creationId xmlns:a16="http://schemas.microsoft.com/office/drawing/2014/main" id="{6CEDB6C1-9486-1F48-133A-E923408A7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02" y="996318"/>
            <a:ext cx="2887863" cy="260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55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49EE7-91A9-A9CA-E38A-F4DF1067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BB01B623-F463-7E6F-E4C4-4EC2F4A2C5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8090431-C9A1-7E03-1D86-1B89E9F1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F31B9E-101F-7B76-9F84-FA56CD892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8E8127-647C-86F3-3438-2683FF5BAC74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3B2F3481-E35E-0815-9BBA-E446BE6AD2EF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4E582F2B-C8EE-BE4F-6EDF-8CED64C6045E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B15926B-F941-18F5-06E9-7BA2CB4F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>
                <a:solidFill>
                  <a:srgbClr val="4309A6"/>
                </a:solidFill>
              </a:rPr>
              <a:t>Test</a:t>
            </a:r>
            <a:r>
              <a:rPr lang="en-GB" sz="4000" b="1" noProof="0">
                <a:solidFill>
                  <a:srgbClr val="4309A6"/>
                </a:solidFill>
              </a:rPr>
              <a:t> results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D9ED63C-BEC6-B840-C477-2B972E7DA899}"/>
              </a:ext>
            </a:extLst>
          </p:cNvPr>
          <p:cNvSpPr txBox="1"/>
          <p:nvPr/>
        </p:nvSpPr>
        <p:spPr>
          <a:xfrm>
            <a:off x="392262" y="1268983"/>
            <a:ext cx="1139435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Test:</a:t>
            </a:r>
          </a:p>
          <a:p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Four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test cases </a:t>
            </a: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ran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each using </a:t>
            </a: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different paths via all </a:t>
            </a: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available Ethernet ports.</a:t>
            </a:r>
            <a:endParaRPr lang="pl-PL" sz="24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24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Results</a:t>
            </a:r>
            <a:r>
              <a:rPr lang="en-GB" sz="24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pl-PL" sz="2400" b="1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 functional errors observed</a:t>
            </a: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50 Gbps </a:t>
            </a: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throughput</a:t>
            </a:r>
            <a:r>
              <a:rPr lang="en-GB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per port</a:t>
            </a:r>
            <a:r>
              <a:rPr lang="pl-PL" sz="24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2D8D50-BCA8-BD47-9FC2-D4E8D2A2B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71247"/>
              </p:ext>
            </p:extLst>
          </p:nvPr>
        </p:nvGraphicFramePr>
        <p:xfrm>
          <a:off x="2028946" y="4381730"/>
          <a:ext cx="7741218" cy="1541994"/>
        </p:xfrm>
        <a:graphic>
          <a:graphicData uri="http://schemas.openxmlformats.org/drawingml/2006/table">
            <a:tbl>
              <a:tblPr/>
              <a:tblGrid>
                <a:gridCol w="4158954">
                  <a:extLst>
                    <a:ext uri="{9D8B030D-6E8A-4147-A177-3AD203B41FA5}">
                      <a16:colId xmlns:a16="http://schemas.microsoft.com/office/drawing/2014/main" val="2439227358"/>
                    </a:ext>
                  </a:extLst>
                </a:gridCol>
                <a:gridCol w="1224619">
                  <a:extLst>
                    <a:ext uri="{9D8B030D-6E8A-4147-A177-3AD203B41FA5}">
                      <a16:colId xmlns:a16="http://schemas.microsoft.com/office/drawing/2014/main" val="4263784791"/>
                    </a:ext>
                  </a:extLst>
                </a:gridCol>
                <a:gridCol w="1197480">
                  <a:extLst>
                    <a:ext uri="{9D8B030D-6E8A-4147-A177-3AD203B41FA5}">
                      <a16:colId xmlns:a16="http://schemas.microsoft.com/office/drawing/2014/main" val="981181183"/>
                    </a:ext>
                  </a:extLst>
                </a:gridCol>
                <a:gridCol w="1160165">
                  <a:extLst>
                    <a:ext uri="{9D8B030D-6E8A-4147-A177-3AD203B41FA5}">
                      <a16:colId xmlns:a16="http://schemas.microsoft.com/office/drawing/2014/main" val="2201342185"/>
                    </a:ext>
                  </a:extLst>
                </a:gridCol>
              </a:tblGrid>
              <a:tr h="256999">
                <a:tc rowSpan="2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GB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400" b="1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Throughput</a:t>
                      </a:r>
                      <a:r>
                        <a:rPr lang="en-GB" sz="1400" b="1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[Gbps]</a:t>
                      </a:r>
                      <a:endParaRPr lang="en-GB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217432"/>
                  </a:ext>
                </a:extLst>
              </a:tr>
              <a:tr h="2569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Seq. #1</a:t>
                      </a:r>
                      <a:endParaRPr lang="en-GB" sz="14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Seq. #2</a:t>
                      </a:r>
                      <a:endParaRPr lang="en-GB" sz="14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Seq. #3</a:t>
                      </a:r>
                      <a:endParaRPr lang="en-GB" sz="14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02760"/>
                  </a:ext>
                </a:extLst>
              </a:tr>
              <a:tr h="25699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Test case 1 – 2048 packets, 256 bytes each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47.645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47.645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47.515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858176"/>
                  </a:ext>
                </a:extLst>
              </a:tr>
              <a:tr h="25699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Test case 2 – 4096 packets, 1522 bytes each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48.555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48.555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48.555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860064"/>
                  </a:ext>
                </a:extLst>
              </a:tr>
              <a:tr h="25699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Test case 3 – 50 packets, 9000 bytes each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49.855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49.79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49.855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978426"/>
                  </a:ext>
                </a:extLst>
              </a:tr>
              <a:tr h="25699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Test case 4 – 32,767 packets, 9000 bytes each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49.855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49.92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noProof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49.855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59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7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62B8F-5283-59E8-DBCE-34B844F4A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4D295C9B-30B3-D2B0-824A-565E8E0855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DA432B7-907E-71DF-B3A4-4014EEAF1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2783F94-25CB-3604-832C-E3A0E5288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9AF9E5-E5D3-EA14-F618-F6E8EAE9923D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2D9B06BA-956E-E952-9715-FCDC5493C479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102ADEDD-4681-D7C4-A40E-899E1F99CB71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C44686E7-B583-B617-C22B-944BFE7A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Agenda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75B95C4-1BF6-EFDB-72B5-9E531FDBD949}"/>
              </a:ext>
            </a:extLst>
          </p:cNvPr>
          <p:cNvSpPr txBox="1"/>
          <p:nvPr/>
        </p:nvSpPr>
        <p:spPr>
          <a:xfrm>
            <a:off x="533912" y="2069172"/>
            <a:ext cx="112612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Introduction and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Achronix FPGA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Tests </a:t>
            </a: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hardware</a:t>
            </a:r>
            <a:endParaRPr lang="pl-PL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AMD Versal NoC</a:t>
            </a:r>
            <a:endParaRPr lang="en-GB" sz="3200" b="1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GB" sz="32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01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D0F56-33F2-024C-4C72-24E04CA0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A631C30C-0E35-BFEB-2A78-937D46055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66D3FA6-D17F-AC67-88D5-4389FF4F6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2C80BC6-B9BC-5E85-2975-F647B0719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720E04-D6F5-FDDD-3293-0B8E3AE1646D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95F8ECCF-803A-291C-FBD2-FD9343F864B6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D9727EF2-3E35-4BC3-0796-580B444E29E1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03923369-B07A-D61D-8957-0BA672A3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AMD Versal NoC – overview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DA0AB-46E8-9C09-8C57-B5633B25B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450" y="788622"/>
            <a:ext cx="6796337" cy="5343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DC446-122D-A3E9-8585-068E5DB4AB6F}"/>
              </a:ext>
            </a:extLst>
          </p:cNvPr>
          <p:cNvSpPr txBox="1"/>
          <p:nvPr/>
        </p:nvSpPr>
        <p:spPr>
          <a:xfrm>
            <a:off x="292213" y="1064125"/>
            <a:ext cx="479596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Features: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b="1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VNoC</a:t>
            </a:r>
            <a:r>
              <a:rPr lang="pl-PL" sz="22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– to connect logic in the fabric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HNoC</a:t>
            </a: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– to connect </a:t>
            </a:r>
            <a:r>
              <a:rPr lang="en-GB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the AI Engine Processing System</a:t>
            </a: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,</a:t>
            </a:r>
            <a:r>
              <a:rPr lang="en-GB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memory</a:t>
            </a: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controllers</a:t>
            </a:r>
            <a:r>
              <a:rPr lang="en-GB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and others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NMU</a:t>
            </a: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– to connect master to the NoC via AXI4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NSU</a:t>
            </a: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– to connect slave to the NoC via AXI4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 direct connection between Ethernet MAC and NoC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 ring (as in Achronix) – different VNoCs connected with HNoC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2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NoC clock – max. 1080 MHz.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89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C1AB-740F-266D-1159-DC68949F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44E41201-49CD-38FB-6066-8ED2E74825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F7BC6F-136E-14A8-DE0F-B2700AB93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F942A07-6630-0796-98C4-CE1C44DF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FD0D1C-8C68-0397-02C5-3AB17DF03685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D60DA627-85DC-63B5-BE7E-6E45D9AFFFB1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0D306FB0-417C-3311-9A35-7D8829542BDC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4F2B09D-F666-F38A-400D-5C1B0C8C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>
                <a:solidFill>
                  <a:srgbClr val="4309A6"/>
                </a:solidFill>
              </a:rPr>
              <a:t>AMD Versal NoC – project approach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6F76C-88E2-38F4-A01B-97C6B06C2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3411" y="3752257"/>
            <a:ext cx="8305178" cy="2714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78139-BDC6-EC94-844E-52CDB1EE35AB}"/>
              </a:ext>
            </a:extLst>
          </p:cNvPr>
          <p:cNvSpPr txBox="1"/>
          <p:nvPr/>
        </p:nvSpPr>
        <p:spPr>
          <a:xfrm>
            <a:off x="392261" y="1084286"/>
            <a:ext cx="109940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Initial goal: to transfer Ethernet switch solution from project with Achronix FPGA but...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 Ether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net MAC connection to NoC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 mixed language support 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Vivado simulation 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when using NoC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(all Verilog design necessary).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Thus, simple project to measure performance in simulation just with AXI transactions (no Ethernet packets):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b="1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2C74-C72A-78CD-83D6-F4E04FA5B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015A8245-1319-FB21-2489-EB1D5E5496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B329E73-3FAA-BBCC-8B3D-5970AE840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07BF4BF-69C2-74CE-C885-C0D0B4F6B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E731B8-132C-AA73-2C2C-39E618E3C72C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6DEA915-B39A-5FD9-9C17-3882DFBA4A17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75DD2FDB-1B9E-1F1A-F285-C1E4543D2212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232E3E41-744E-3E4D-F005-32E6AB1B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>
                <a:solidFill>
                  <a:srgbClr val="4309A6"/>
                </a:solidFill>
              </a:rPr>
              <a:t>AMD Versal NoC – performance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40C90-3DAA-A9E7-D803-44A72BDDEDB1}"/>
              </a:ext>
            </a:extLst>
          </p:cNvPr>
          <p:cNvSpPr txBox="1"/>
          <p:nvPr/>
        </p:nvSpPr>
        <p:spPr>
          <a:xfrm>
            <a:off x="392262" y="1238813"/>
            <a:ext cx="6137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Performance results with 210 MHz AXI clock:</a:t>
            </a:r>
            <a:endParaRPr lang="pl-PL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3C5770-8FD9-E962-2C9F-F1A541726A6E}"/>
              </a:ext>
            </a:extLst>
          </p:cNvPr>
          <p:cNvSpPr txBox="1"/>
          <p:nvPr/>
        </p:nvSpPr>
        <p:spPr>
          <a:xfrm>
            <a:off x="392262" y="4917159"/>
            <a:ext cx="61374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Not performed: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synthesis and layout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timing analysis.</a:t>
            </a:r>
          </a:p>
          <a:p>
            <a:endParaRPr lang="pl-PL" sz="240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8219B4-EDC3-3A88-541E-8B096CD82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118635"/>
              </p:ext>
            </p:extLst>
          </p:nvPr>
        </p:nvGraphicFramePr>
        <p:xfrm>
          <a:off x="2808754" y="2288793"/>
          <a:ext cx="5819775" cy="2280413"/>
        </p:xfrm>
        <a:graphic>
          <a:graphicData uri="http://schemas.openxmlformats.org/drawingml/2006/table">
            <a:tbl>
              <a:tblPr firstRow="1" firstCol="1" bandRow="1"/>
              <a:tblGrid>
                <a:gridCol w="3838485">
                  <a:extLst>
                    <a:ext uri="{9D8B030D-6E8A-4147-A177-3AD203B41FA5}">
                      <a16:colId xmlns:a16="http://schemas.microsoft.com/office/drawing/2014/main" val="2684176804"/>
                    </a:ext>
                  </a:extLst>
                </a:gridCol>
                <a:gridCol w="1981290">
                  <a:extLst>
                    <a:ext uri="{9D8B030D-6E8A-4147-A177-3AD203B41FA5}">
                      <a16:colId xmlns:a16="http://schemas.microsoft.com/office/drawing/2014/main" val="1479406298"/>
                    </a:ext>
                  </a:extLst>
                </a:gridCol>
              </a:tblGrid>
              <a:tr h="498265"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Description</a:t>
                      </a:r>
                      <a:r>
                        <a:rPr lang="en-GB" sz="14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 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Throughput [Gbps]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238813"/>
                  </a:ext>
                </a:extLst>
              </a:tr>
              <a:tr h="392809"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Test case 1 – 2048 bursts, 256 bytes each </a:t>
                      </a:r>
                      <a:endParaRPr lang="pl-PL" sz="14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42.0033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879259"/>
                  </a:ext>
                </a:extLst>
              </a:tr>
              <a:tr h="498265"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Test case 2 – 4096 bursts, 1536 bytes each </a:t>
                      </a:r>
                      <a:endParaRPr lang="pl-PL" sz="14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40.5117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952766"/>
                  </a:ext>
                </a:extLst>
              </a:tr>
              <a:tr h="392809"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Test case 3 – 50 bursts, 4096 bytes each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42.0097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9321"/>
                  </a:ext>
                </a:extLst>
              </a:tr>
              <a:tr h="498265">
                <a:tc>
                  <a:txBody>
                    <a:bodyPr/>
                    <a:lstStyle/>
                    <a:p>
                      <a:pPr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Test case 4 – 71,998 packets, 4096 bytes each </a:t>
                      </a:r>
                      <a:endParaRPr lang="pl-PL" sz="1400" kern="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</a:rPr>
                        <a:t>41.9992</a:t>
                      </a:r>
                      <a:endParaRPr lang="pl-PL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531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267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414FB-39C6-536E-EABF-9967F75F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81ED3107-93FD-3C63-C6EE-05AFD07648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4F2C396-B382-2328-0C6D-3CE76EF70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22DDA8B-BFBE-7C25-6C19-77BA076A2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4421D4-5A5A-A7C4-0EDD-8E92D5B16D7C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9D23FE40-70AE-0465-1736-6CD397C84E6F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57B753CE-AAA4-EF1C-B28D-C99DFFE3BFEF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A0866EB-7E78-5C31-7B2E-5F922DA0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Agenda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1097565-D221-88F5-9510-9F2E7F162E94}"/>
              </a:ext>
            </a:extLst>
          </p:cNvPr>
          <p:cNvSpPr txBox="1"/>
          <p:nvPr/>
        </p:nvSpPr>
        <p:spPr>
          <a:xfrm>
            <a:off x="533912" y="2069172"/>
            <a:ext cx="112612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Introduction and objectives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Achronix FPGA technology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Tests </a:t>
            </a: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hardware</a:t>
            </a:r>
            <a:endParaRPr lang="pl-PL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AMD Versal NoC</a:t>
            </a:r>
            <a:endParaRPr lang="en-GB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GB" sz="3200" b="1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7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6C7B578A-928E-6B45-B92E-BB4D5A4B3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E15F63A-A256-75D9-7451-02E85D0B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56674B-F4DF-1FE4-B546-2E0D5A780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D28D03-AD61-F851-25BA-BC2315D2A062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FF1C660-BB46-03C8-8F31-71CBD2B03AD7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937B4DA3-511F-41C9-885C-F21E2FD67FCC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EB89DB3-8FC5-A0D9-3A66-9C98E8B7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06" y="403013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AROBS Polska – space electronics, FPGA &amp; software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EB3AC3D-679C-070F-16EA-ACDCE7C31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241" y="1546860"/>
            <a:ext cx="1077338" cy="1078702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DDA06671-B890-05C1-8267-A4AA03B0B5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3291" y="4472279"/>
            <a:ext cx="1145238" cy="1146688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D99F1972-0FE7-BCD5-ACA0-2058732AD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3291" y="3026789"/>
            <a:ext cx="1145238" cy="114668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FD019E2-8FBC-FDA9-4D0A-C11D13753A91}"/>
              </a:ext>
            </a:extLst>
          </p:cNvPr>
          <p:cNvSpPr txBox="1"/>
          <p:nvPr/>
        </p:nvSpPr>
        <p:spPr>
          <a:xfrm>
            <a:off x="2274626" y="1639935"/>
            <a:ext cx="401926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0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Established in:</a:t>
            </a:r>
          </a:p>
          <a:p>
            <a:r>
              <a:rPr lang="en-GB" sz="32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86DA885-68FF-C6A7-A000-CA39AA3DDAEF}"/>
              </a:ext>
            </a:extLst>
          </p:cNvPr>
          <p:cNvSpPr txBox="1"/>
          <p:nvPr/>
        </p:nvSpPr>
        <p:spPr>
          <a:xfrm>
            <a:off x="2274093" y="4671496"/>
            <a:ext cx="401926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0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Headquarters:</a:t>
            </a:r>
          </a:p>
          <a:p>
            <a:r>
              <a:rPr lang="en-GB" sz="3200" b="1" noProof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Gdańsk</a:t>
            </a:r>
            <a:r>
              <a:rPr lang="en-GB" sz="32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Poland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A323C64-B466-ACCF-4A8F-3343E9CC8563}"/>
              </a:ext>
            </a:extLst>
          </p:cNvPr>
          <p:cNvSpPr txBox="1"/>
          <p:nvPr/>
        </p:nvSpPr>
        <p:spPr>
          <a:xfrm>
            <a:off x="2274626" y="3143293"/>
            <a:ext cx="401926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0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Number of employees:</a:t>
            </a:r>
          </a:p>
          <a:p>
            <a:r>
              <a:rPr lang="en-GB" sz="32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l-PL" sz="32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GB" sz="3200" b="1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493DA3A-6E3A-BE44-9120-9A119F9F8D5C}"/>
              </a:ext>
            </a:extLst>
          </p:cNvPr>
          <p:cNvSpPr/>
          <p:nvPr/>
        </p:nvSpPr>
        <p:spPr>
          <a:xfrm>
            <a:off x="6081600" y="1546861"/>
            <a:ext cx="28800" cy="4144256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586D7BD-3548-3BBC-D3D2-F7943470F705}"/>
              </a:ext>
            </a:extLst>
          </p:cNvPr>
          <p:cNvGrpSpPr/>
          <p:nvPr/>
        </p:nvGrpSpPr>
        <p:grpSpPr>
          <a:xfrm>
            <a:off x="7204198" y="2358862"/>
            <a:ext cx="3903941" cy="2467360"/>
            <a:chOff x="7190551" y="2358862"/>
            <a:chExt cx="3903941" cy="2467360"/>
          </a:xfrm>
        </p:grpSpPr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ABA9FCCB-D851-C7B8-C525-2DE008AF0A85}"/>
                </a:ext>
              </a:extLst>
            </p:cNvPr>
            <p:cNvSpPr txBox="1"/>
            <p:nvPr/>
          </p:nvSpPr>
          <p:spPr>
            <a:xfrm>
              <a:off x="7211022" y="4118336"/>
              <a:ext cx="3883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buNone/>
              </a:pP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Elektronika</a:t>
              </a:r>
              <a: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i</a:t>
              </a:r>
              <a: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oprogramowanie</a:t>
              </a:r>
              <a: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b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</a:b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na</a:t>
              </a:r>
              <a: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potrzeby</a:t>
              </a:r>
              <a: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branży</a:t>
              </a:r>
              <a:r>
                <a:rPr lang="en-GB" sz="2000" b="1" noProof="0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 </a:t>
              </a:r>
              <a:r>
                <a:rPr lang="en-GB" sz="2000" b="1" noProof="0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kosmicznej</a:t>
              </a:r>
              <a:endParaRPr lang="en-GB" sz="2000" b="1" noProof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B60367C2-37C0-DB8D-7ECC-90855783D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84474" y="2358862"/>
              <a:ext cx="3095625" cy="533400"/>
            </a:xfrm>
            <a:prstGeom prst="rect">
              <a:avLst/>
            </a:prstGeom>
          </p:spPr>
        </p:pic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32ECA3F4-65FA-484E-1799-0FE52D0BDF50}"/>
                </a:ext>
              </a:extLst>
            </p:cNvPr>
            <p:cNvSpPr txBox="1"/>
            <p:nvPr/>
          </p:nvSpPr>
          <p:spPr>
            <a:xfrm>
              <a:off x="7190551" y="3184635"/>
              <a:ext cx="3883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ctr">
                <a:buNone/>
              </a:pPr>
              <a:r>
                <a:rPr lang="en-GB" sz="4800" b="1" noProof="0">
                  <a:solidFill>
                    <a:srgbClr val="1C497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=</a:t>
              </a:r>
              <a:endParaRPr lang="en-GB" sz="4800" b="1" noProof="0">
                <a:solidFill>
                  <a:srgbClr val="1C497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2A518131-0A4D-62CF-FA0F-F0C4B42BA9E6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817" y="1594658"/>
            <a:ext cx="5012882" cy="37596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1CDACB4-B991-CEAD-6C3A-A5941525667A}"/>
              </a:ext>
            </a:extLst>
          </p:cNvPr>
          <p:cNvSpPr txBox="1"/>
          <p:nvPr/>
        </p:nvSpPr>
        <p:spPr>
          <a:xfrm>
            <a:off x="6989491" y="5352563"/>
            <a:ext cx="486161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noProof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Office Island</a:t>
            </a:r>
            <a:r>
              <a:rPr lang="en-GB" sz="1600" noProof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Gdansk – AROBS Polska headquarters </a:t>
            </a:r>
          </a:p>
        </p:txBody>
      </p:sp>
    </p:spTree>
    <p:extLst>
      <p:ext uri="{BB962C8B-B14F-4D97-AF65-F5344CB8AC3E}">
        <p14:creationId xmlns:p14="http://schemas.microsoft.com/office/powerpoint/2010/main" val="3663032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A288-ABAC-93C8-172C-5D9AB741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4458D4E6-70DD-147D-3446-125704F88E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8F49C00-07F7-BA3F-39D5-018573C66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9D9EFBD-A8D5-4771-7810-FA4A11A66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55E644-6529-C2DA-6E04-F36C19880E41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77230672-C2FE-F185-8D6D-484F4FBBF167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E7FD33E9-6E55-397F-B179-0ABC7EE69929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EDC6BC6-9300-6D64-D84B-046EDB172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 dirty="0">
                <a:solidFill>
                  <a:srgbClr val="4309A6"/>
                </a:solidFill>
              </a:rPr>
              <a:t>Summary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37D89D5-CD2A-C331-3E5E-5BEB4F7E212E}"/>
              </a:ext>
            </a:extLst>
          </p:cNvPr>
          <p:cNvSpPr txBox="1"/>
          <p:nvPr/>
        </p:nvSpPr>
        <p:spPr>
          <a:xfrm>
            <a:off x="533913" y="1084286"/>
            <a:ext cx="10967805" cy="50475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 Achronix FPGA: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100 Gbps target bandwidth per port and transceiver lane not reached.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50 Gbps bandwidth per port achieved for 3 Ethernet ports </a:t>
            </a:r>
            <a:r>
              <a:rPr lang="pl-PL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50GAUI-2 mode.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NoC feature tested in Ethernet layer 2 switch </a:t>
            </a:r>
            <a:r>
              <a:rPr lang="pl-PL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design</a:t>
            </a: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There are no limitations on port </a:t>
            </a:r>
            <a:r>
              <a:rPr lang="en-GB" sz="230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routability</a:t>
            </a:r>
            <a:r>
              <a:rPr lang="en-GB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solution verified in hardware</a:t>
            </a:r>
            <a:r>
              <a:rPr lang="pl-PL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GB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 </a:t>
            </a:r>
            <a:r>
              <a:rPr lang="pl-PL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functional errors </a:t>
            </a:r>
            <a:r>
              <a:rPr lang="en-GB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detected during transmissions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sz="2300" noProof="0" dirty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ll</a:t>
            </a:r>
            <a:r>
              <a:rPr lang="en-GB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</a:t>
            </a:r>
            <a:r>
              <a:rPr lang="en-GB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ports operate</a:t>
            </a:r>
            <a:r>
              <a:rPr lang="pl-PL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GB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with maximum configured data rate </a:t>
            </a:r>
            <a:r>
              <a:rPr lang="pl-PL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lang="en-GB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both </a:t>
            </a:r>
            <a:r>
              <a:rPr lang="pl-PL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directions</a:t>
            </a:r>
            <a:r>
              <a:rPr lang="en-GB" sz="23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pl-PL" sz="23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 AMD</a:t>
            </a:r>
            <a:r>
              <a:rPr lang="pl-PL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Versal</a:t>
            </a: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FPGA</a:t>
            </a:r>
            <a:r>
              <a:rPr lang="pl-PL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GB" sz="23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pl-PL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witch s</a:t>
            </a:r>
            <a:r>
              <a:rPr lang="en-GB" sz="23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olution</a:t>
            </a:r>
            <a:r>
              <a:rPr lang="en-GB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transfer unsuccessful</a:t>
            </a:r>
            <a:r>
              <a:rPr lang="pl-PL" sz="23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due to differences in Ethernet MAC connection to NoC and issues with NoC simulation in Vivado.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3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Verified NoC performance in simulation of a simple project. Lower value (42 Gbps) needs further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27250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background&#10;&#10;Description automatically generated">
            <a:extLst>
              <a:ext uri="{FF2B5EF4-FFF2-40B4-BE49-F238E27FC236}">
                <a16:creationId xmlns:a16="http://schemas.microsoft.com/office/drawing/2014/main" id="{B38BED82-C0CC-504D-3D28-6F23F50008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1BA96DD-F2C8-F304-3B3A-79C95A74E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1" y="558543"/>
            <a:ext cx="2860302" cy="7751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2656353-A865-148A-55FC-AF37B99586EA}"/>
              </a:ext>
            </a:extLst>
          </p:cNvPr>
          <p:cNvSpPr txBox="1"/>
          <p:nvPr/>
        </p:nvSpPr>
        <p:spPr>
          <a:xfrm>
            <a:off x="2572311" y="1993147"/>
            <a:ext cx="92640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noProof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en-GB" sz="3200" noProof="0">
                <a:solidFill>
                  <a:schemeClr val="bg1"/>
                </a:solidFill>
                <a:ea typeface="+mj-ea"/>
                <a:cs typeface="+mj-cs"/>
              </a:rPr>
              <a:t>Thank you for your attention!</a:t>
            </a:r>
          </a:p>
          <a:p>
            <a:endParaRPr lang="en-GB" sz="3200" noProof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pl-PL" sz="3200" noProof="0">
                <a:solidFill>
                  <a:schemeClr val="bg1"/>
                </a:solidFill>
                <a:ea typeface="+mj-ea"/>
                <a:cs typeface="+mj-cs"/>
              </a:rPr>
              <a:t>Tomasz Rybak</a:t>
            </a:r>
            <a:endParaRPr lang="en-GB" sz="3200" noProof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pl-PL" sz="3200">
                <a:solidFill>
                  <a:schemeClr val="bg1"/>
                </a:solidFill>
                <a:ea typeface="+mj-ea"/>
                <a:cs typeface="+mj-cs"/>
              </a:rPr>
              <a:t>e</a:t>
            </a:r>
            <a:r>
              <a:rPr lang="en-GB" sz="3200" noProof="0">
                <a:solidFill>
                  <a:schemeClr val="bg1"/>
                </a:solidFill>
                <a:ea typeface="+mj-ea"/>
                <a:cs typeface="+mj-cs"/>
              </a:rPr>
              <a:t>-mail: </a:t>
            </a:r>
            <a:r>
              <a:rPr lang="pl-PL" sz="3200" noProof="0">
                <a:solidFill>
                  <a:schemeClr val="bg1"/>
                </a:solidFill>
                <a:ea typeface="+mj-ea"/>
                <a:cs typeface="+mj-cs"/>
              </a:rPr>
              <a:t>tomasz</a:t>
            </a:r>
            <a:r>
              <a:rPr lang="en-GB" sz="3200" noProof="0">
                <a:solidFill>
                  <a:schemeClr val="bg1"/>
                </a:solidFill>
                <a:ea typeface="+mj-ea"/>
                <a:cs typeface="+mj-cs"/>
              </a:rPr>
              <a:t>.</a:t>
            </a:r>
            <a:r>
              <a:rPr lang="pl-PL" sz="3200" noProof="0">
                <a:solidFill>
                  <a:schemeClr val="bg1"/>
                </a:solidFill>
                <a:ea typeface="+mj-ea"/>
                <a:cs typeface="+mj-cs"/>
              </a:rPr>
              <a:t>rybak</a:t>
            </a:r>
            <a:r>
              <a:rPr lang="en-GB" sz="3200" noProof="0">
                <a:solidFill>
                  <a:schemeClr val="bg1"/>
                </a:solidFill>
                <a:ea typeface="+mj-ea"/>
                <a:cs typeface="+mj-cs"/>
              </a:rPr>
              <a:t>@arobs.pl </a:t>
            </a:r>
            <a:r>
              <a:rPr lang="en-GB" sz="3200" noProof="0">
                <a:solidFill>
                  <a:srgbClr val="4309A6"/>
                </a:solidFill>
                <a:ea typeface="+mj-ea"/>
                <a:cs typeface="+mj-cs"/>
              </a:rPr>
              <a:t>es)</a:t>
            </a:r>
          </a:p>
        </p:txBody>
      </p:sp>
    </p:spTree>
    <p:extLst>
      <p:ext uri="{BB962C8B-B14F-4D97-AF65-F5344CB8AC3E}">
        <p14:creationId xmlns:p14="http://schemas.microsoft.com/office/powerpoint/2010/main" val="3985367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785EEB7B-1B8B-4379-3F37-B79F8784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6" y="0"/>
            <a:ext cx="10991272" cy="6182591"/>
          </a:xfrm>
          <a:prstGeom prst="rect">
            <a:avLst/>
          </a:prstGeom>
        </p:spPr>
      </p:pic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6C7B578A-928E-6B45-B92E-BB4D5A4B3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E15F63A-A256-75D9-7451-02E85D0B6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56674B-F4DF-1FE4-B546-2E0D5A780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D28D03-AD61-F851-25BA-BC2315D2A062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FF1C660-BB46-03C8-8F31-71CBD2B03AD7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937B4DA3-511F-41C9-885C-F21E2FD67FCC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1A4A5014-F23C-D0A1-CC0F-2C44214A34E6}"/>
              </a:ext>
            </a:extLst>
          </p:cNvPr>
          <p:cNvSpPr txBox="1"/>
          <p:nvPr/>
        </p:nvSpPr>
        <p:spPr>
          <a:xfrm>
            <a:off x="681182" y="3766399"/>
            <a:ext cx="23795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noProof="0">
                <a:solidFill>
                  <a:srgbClr val="002060"/>
                </a:solidFill>
                <a:latin typeface="+mj-lt"/>
              </a:rPr>
              <a:t>Payload computers, data processing units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F80F7551-B1C6-CA13-0D48-04D4827FD08A}"/>
              </a:ext>
            </a:extLst>
          </p:cNvPr>
          <p:cNvSpPr txBox="1"/>
          <p:nvPr/>
        </p:nvSpPr>
        <p:spPr>
          <a:xfrm>
            <a:off x="4281543" y="3244334"/>
            <a:ext cx="18144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noProof="0">
                <a:solidFill>
                  <a:srgbClr val="002060"/>
                </a:solidFill>
                <a:latin typeface="+mj-lt"/>
              </a:rPr>
              <a:t>Flash Memory </a:t>
            </a:r>
          </a:p>
          <a:p>
            <a:pPr algn="ctr"/>
            <a:r>
              <a:rPr lang="en-GB" noProof="0">
                <a:solidFill>
                  <a:srgbClr val="002060"/>
                </a:solidFill>
                <a:latin typeface="+mj-lt"/>
              </a:rPr>
              <a:t>Modules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1071106-FC6A-7AA7-84A9-76E25FA4499A}"/>
              </a:ext>
            </a:extLst>
          </p:cNvPr>
          <p:cNvSpPr txBox="1"/>
          <p:nvPr/>
        </p:nvSpPr>
        <p:spPr>
          <a:xfrm>
            <a:off x="6347539" y="1565131"/>
            <a:ext cx="21155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noProof="0">
                <a:solidFill>
                  <a:srgbClr val="002060"/>
                </a:solidFill>
                <a:latin typeface="+mj-lt"/>
              </a:rPr>
              <a:t>Control electronics for mechanisms and instruments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8F314236-FA59-17AE-9FCC-2D488A3E6A93}"/>
              </a:ext>
            </a:extLst>
          </p:cNvPr>
          <p:cNvSpPr txBox="1"/>
          <p:nvPr/>
        </p:nvSpPr>
        <p:spPr>
          <a:xfrm>
            <a:off x="9394876" y="3226673"/>
            <a:ext cx="25280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noProof="0">
                <a:solidFill>
                  <a:srgbClr val="002060"/>
                </a:solidFill>
                <a:latin typeface="+mj-lt"/>
              </a:rPr>
              <a:t>Quantum and optical communication</a:t>
            </a:r>
          </a:p>
        </p:txBody>
      </p:sp>
      <p:sp>
        <p:nvSpPr>
          <p:cNvPr id="34" name="Tytuł 3">
            <a:extLst>
              <a:ext uri="{FF2B5EF4-FFF2-40B4-BE49-F238E27FC236}">
                <a16:creationId xmlns:a16="http://schemas.microsoft.com/office/drawing/2014/main" id="{04EF4C8A-DF9E-C595-6AB1-304A6CBF7E0D}"/>
              </a:ext>
            </a:extLst>
          </p:cNvPr>
          <p:cNvSpPr txBox="1">
            <a:spLocks/>
          </p:cNvSpPr>
          <p:nvPr/>
        </p:nvSpPr>
        <p:spPr>
          <a:xfrm>
            <a:off x="351823" y="244143"/>
            <a:ext cx="10652761" cy="720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noProof="0">
                <a:solidFill>
                  <a:srgbClr val="7030A0"/>
                </a:solidFill>
                <a:cs typeface="+mj-cs"/>
              </a:rPr>
              <a:t>Areas of expertise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D7DCEDE0-4CAC-51C6-966F-D2B43DB8E7C9}"/>
              </a:ext>
            </a:extLst>
          </p:cNvPr>
          <p:cNvSpPr txBox="1"/>
          <p:nvPr/>
        </p:nvSpPr>
        <p:spPr>
          <a:xfrm>
            <a:off x="4851492" y="5228566"/>
            <a:ext cx="25256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noProof="0">
                <a:solidFill>
                  <a:srgbClr val="002060"/>
                </a:solidFill>
                <a:latin typeface="+mj-lt"/>
              </a:rPr>
              <a:t>Electrical Ground Support Equipment</a:t>
            </a:r>
          </a:p>
        </p:txBody>
      </p:sp>
      <p:pic>
        <p:nvPicPr>
          <p:cNvPr id="36" name="Picture 2" descr="ClearSpace-1 - eoPortal Directory - Satellite Missions">
            <a:extLst>
              <a:ext uri="{FF2B5EF4-FFF2-40B4-BE49-F238E27FC236}">
                <a16:creationId xmlns:a16="http://schemas.microsoft.com/office/drawing/2014/main" id="{2E1BAA52-2AC9-DC6F-9832-B3E2F7EA6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13119"/>
          <a:stretch/>
        </p:blipFill>
        <p:spPr bwMode="auto">
          <a:xfrm>
            <a:off x="694482" y="4559298"/>
            <a:ext cx="2366218" cy="992433"/>
          </a:xfrm>
          <a:prstGeom prst="rect">
            <a:avLst/>
          </a:prstGeom>
          <a:noFill/>
          <a:effectLst>
            <a:outerShdw blurRad="127000" dir="2700000" sx="101000" sy="101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Obraz 36" descr="Obraz zawierający tekst, sprzęt elektroniczny, obwód&#10;&#10;Opis wygenerowany automatycznie">
            <a:extLst>
              <a:ext uri="{FF2B5EF4-FFF2-40B4-BE49-F238E27FC236}">
                <a16:creationId xmlns:a16="http://schemas.microsoft.com/office/drawing/2014/main" id="{039BF0CD-76D6-7CE2-C85B-E1AA39ED2D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/>
        </p:blipFill>
        <p:spPr>
          <a:xfrm>
            <a:off x="4444902" y="377308"/>
            <a:ext cx="1487737" cy="1331802"/>
          </a:xfrm>
          <a:prstGeom prst="rect">
            <a:avLst/>
          </a:prstGeom>
          <a:effectLst>
            <a:outerShdw blurRad="127000" dir="2700000" sx="101000" sy="101000" algn="tl" rotWithShape="0">
              <a:prstClr val="black">
                <a:alpha val="15000"/>
              </a:prstClr>
            </a:outerShdw>
          </a:effectLst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0279EFD0-3480-1F7C-39E2-A836ECF928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6"/>
          <a:stretch/>
        </p:blipFill>
        <p:spPr>
          <a:xfrm>
            <a:off x="10183915" y="1044792"/>
            <a:ext cx="1641914" cy="1452504"/>
          </a:xfrm>
          <a:prstGeom prst="rect">
            <a:avLst/>
          </a:prstGeom>
          <a:effectLst>
            <a:outerShdw blurRad="127000" dir="2700000" sx="101000" sy="101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39" name="Obraz 38" descr="Obraz zawierający tekst, satelita, transport&#10;&#10;Opis wygenerowany automatycznie">
            <a:extLst>
              <a:ext uri="{FF2B5EF4-FFF2-40B4-BE49-F238E27FC236}">
                <a16:creationId xmlns:a16="http://schemas.microsoft.com/office/drawing/2014/main" id="{0706907A-FB77-6C82-7874-D641FAE0FC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6"/>
          <a:stretch/>
        </p:blipFill>
        <p:spPr>
          <a:xfrm>
            <a:off x="9978695" y="4445547"/>
            <a:ext cx="1847134" cy="1647343"/>
          </a:xfrm>
          <a:prstGeom prst="rect">
            <a:avLst/>
          </a:prstGeom>
          <a:effectLst>
            <a:outerShdw blurRad="127000" dir="2700000" sx="101000" sy="101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4C1AA7B0-FB24-E2C4-28C7-C9DBB425DF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t="-1" r="13347" b="11873"/>
          <a:stretch/>
        </p:blipFill>
        <p:spPr>
          <a:xfrm>
            <a:off x="7486725" y="4637149"/>
            <a:ext cx="1388860" cy="1829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52307410-D769-5FBE-9C5F-2BDC1805DD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0423" y="155747"/>
            <a:ext cx="1544400" cy="13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6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57509-12EC-B3FA-B1BE-F5FCF8951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3D963AE0-9245-D40C-C393-005F9A5879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77F8605-D387-B7F1-814F-89E5827E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E16F768-093A-353B-1D1E-A3E5522A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ED3458-B494-E271-C138-607DA6B25051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E903ED95-3011-0C93-0558-99163C4E4174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FC023B9-CC3F-8257-3254-9E3FEEDC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Project’s objectives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E1F1A19-755A-86B2-ADF4-6FB20850FFC3}"/>
              </a:ext>
            </a:extLst>
          </p:cNvPr>
          <p:cNvSpPr txBox="1"/>
          <p:nvPr/>
        </p:nvSpPr>
        <p:spPr>
          <a:xfrm>
            <a:off x="420949" y="1085470"/>
            <a:ext cx="9445759" cy="5492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COTS FPGA technology for On-Board Switching</a:t>
            </a:r>
            <a:endParaRPr lang="pl-PL" sz="2400" b="1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D</a:t>
            </a:r>
            <a:r>
              <a:rPr lang="en-GB" sz="2000" noProof="0" dirty="0" err="1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eveloped</a:t>
            </a:r>
            <a:r>
              <a:rPr lang="en-GB" sz="20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 under ESA contract No. 4000138940/22/NL/AF, in the scope of </a:t>
            </a:r>
            <a:r>
              <a:rPr lang="pl-PL" sz="2000" b="1" dirty="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ScyLight 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Strategic Programme Line within </a:t>
            </a:r>
            <a:r>
              <a:rPr lang="pl-PL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ARTES 4.0</a:t>
            </a:r>
            <a:endParaRPr lang="pl-PL" sz="20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Project in the frame of 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ESA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High thRoughput Optical Network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project 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(</a:t>
            </a:r>
            <a:r>
              <a:rPr lang="en-GB" sz="2000" b="1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HydRON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noProof="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/>
              </a:rPr>
              <a:t>T</a:t>
            </a:r>
            <a:r>
              <a:rPr lang="en-GB" sz="200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arget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en-GB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TRL-4</a:t>
            </a:r>
            <a:endParaRPr lang="pl-PL" sz="2000" b="1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Project duration: 05.09.2022 – 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o</a:t>
            </a:r>
            <a:r>
              <a:rPr lang="en-GB" sz="200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ngoing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(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closing 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Final Review)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  <a:br>
              <a:rPr lang="en-GB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sz="2400" b="1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Goals: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</a:t>
            </a:r>
            <a:r>
              <a:rPr lang="en-GB" sz="20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echnology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assessment of </a:t>
            </a:r>
            <a:r>
              <a:rPr lang="en-GB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Achronix FPGA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-based solution for </a:t>
            </a:r>
            <a:r>
              <a:rPr lang="en-GB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Ethernet layer 2 switch</a:t>
            </a:r>
            <a:endParaRPr lang="pl-PL" sz="2000" b="1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Da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ta rate up to </a:t>
            </a:r>
            <a:r>
              <a:rPr lang="en-GB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100 Gbps per single channel</a:t>
            </a:r>
            <a:r>
              <a:rPr lang="pl-PL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(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simulation and 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HW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validation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)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Transferring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a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chieved solution to </a:t>
            </a:r>
            <a:r>
              <a:rPr lang="en-GB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AMD/Xilinx Versal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technology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(just simulation)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Comparison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of simulation 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performances 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for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both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technologies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  <a:endParaRPr lang="en-GB" sz="20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2" name="Obraz 6">
            <a:extLst>
              <a:ext uri="{FF2B5EF4-FFF2-40B4-BE49-F238E27FC236}">
                <a16:creationId xmlns:a16="http://schemas.microsoft.com/office/drawing/2014/main" id="{16588DA7-1BAB-4167-89D5-F672E4946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770" y="1084286"/>
            <a:ext cx="1550505" cy="572735"/>
          </a:xfrm>
          <a:prstGeom prst="rect">
            <a:avLst/>
          </a:prstGeom>
        </p:spPr>
      </p:pic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843C461C-1F48-AC4E-10F5-3D9F807E6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33" y="1914785"/>
            <a:ext cx="2130702" cy="13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1788-1477-9FC0-71DC-37780433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EF316BC8-8477-DC42-D69E-6CCC87104D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AF53127-7942-739D-DB4F-BAB58DF90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54FA20E-8176-7A97-CBDA-D9A578082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5AA188-0E96-037E-ADAE-CB6C6B5D32B9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56F44FAC-57CC-34B1-88C9-AA20B18BFFA7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499F307A-276F-F5B7-0B3C-B3B098D6C63F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BAA2BA9-27F9-340C-5A0A-E0A8A8EB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err="1">
                <a:solidFill>
                  <a:srgbClr val="4309A6"/>
                </a:solidFill>
              </a:rPr>
              <a:t>Why</a:t>
            </a:r>
            <a:r>
              <a:rPr lang="pl-PL" sz="4000" b="1" noProof="0">
                <a:solidFill>
                  <a:srgbClr val="4309A6"/>
                </a:solidFill>
              </a:rPr>
              <a:t> </a:t>
            </a:r>
            <a:r>
              <a:rPr lang="pl-PL" sz="4000" b="1" noProof="0" err="1">
                <a:solidFill>
                  <a:srgbClr val="4309A6"/>
                </a:solidFill>
              </a:rPr>
              <a:t>such</a:t>
            </a:r>
            <a:r>
              <a:rPr lang="pl-PL" sz="4000" b="1" noProof="0">
                <a:solidFill>
                  <a:srgbClr val="4309A6"/>
                </a:solidFill>
              </a:rPr>
              <a:t> </a:t>
            </a:r>
            <a:r>
              <a:rPr lang="pl-PL" sz="4000" b="1">
                <a:solidFill>
                  <a:srgbClr val="4309A6"/>
                </a:solidFill>
              </a:rPr>
              <a:t>a project</a:t>
            </a:r>
            <a:r>
              <a:rPr lang="pl-PL" sz="4000" b="1" noProof="0">
                <a:solidFill>
                  <a:srgbClr val="4309A6"/>
                </a:solidFill>
              </a:rPr>
              <a:t>?</a:t>
            </a:r>
            <a:endParaRPr lang="en-GB" sz="4000" b="1" noProof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3ED8ABC-BF7D-07FA-9650-D9FFC2511BF1}"/>
              </a:ext>
            </a:extLst>
          </p:cNvPr>
          <p:cNvSpPr txBox="1"/>
          <p:nvPr/>
        </p:nvSpPr>
        <p:spPr>
          <a:xfrm>
            <a:off x="533912" y="1084286"/>
            <a:ext cx="8063675" cy="55846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HydRON</a:t>
            </a:r>
            <a:r>
              <a:rPr lang="pl-PL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GB" sz="200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art of </a:t>
            </a:r>
            <a:r>
              <a:rPr lang="en-GB" sz="20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ScyLight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programme, which focuses on </a:t>
            </a:r>
            <a:r>
              <a:rPr lang="en-GB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optical communications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photonics and quantum communication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sz="200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ims</a:t>
            </a:r>
            <a:r>
              <a:rPr lang="en-GB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to demonstrate the world’s first (all) optical multi-orbit transport </a:t>
            </a:r>
            <a:r>
              <a:rPr lang="en-GB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network at </a:t>
            </a:r>
            <a:r>
              <a:rPr lang="pl-PL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000" b="1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erabit</a:t>
            </a:r>
            <a:r>
              <a:rPr lang="en-GB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/sec capacity in space</a:t>
            </a:r>
            <a:endParaRPr lang="pl-PL" sz="2000" b="1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Extends terrestial </a:t>
            </a:r>
            <a:r>
              <a:rPr lang="pl-PL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fibre-based</a:t>
            </a:r>
            <a:r>
              <a:rPr lang="pl-PL" sz="20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networks into space -&gt; </a:t>
            </a:r>
            <a:r>
              <a:rPr lang="pl-PL" sz="2000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„Fibre in the sky”.</a:t>
            </a:r>
            <a:endParaRPr lang="pl-PL" sz="2000" b="1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20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sz="20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urrently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used Rad-Hard By Design (RHBD) FPGA 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devices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do not allow to implement the performance required by this programme </a:t>
            </a:r>
            <a:r>
              <a:rPr lang="pl-PL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-&gt;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potential </a:t>
            </a:r>
            <a:r>
              <a:rPr lang="pl-PL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COTS </a:t>
            </a:r>
            <a:r>
              <a:rPr lang="en-GB" sz="20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solutions shall be investigated</a:t>
            </a:r>
            <a:r>
              <a:rPr lang="en-GB" sz="20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noProof="0" dirty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atellite with colorful lights&#10;&#10;AI-generated content may be incorrect.">
            <a:extLst>
              <a:ext uri="{FF2B5EF4-FFF2-40B4-BE49-F238E27FC236}">
                <a16:creationId xmlns:a16="http://schemas.microsoft.com/office/drawing/2014/main" id="{98CC4098-4057-082B-FE21-7CCD483BA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28" y="1084286"/>
            <a:ext cx="3396532" cy="23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0CB88-EE5F-8F67-D272-93C786700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E817018B-2AFA-498C-05C1-287D2E3BD5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195BFB4-D156-56A7-19F6-75870C876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818285A-094B-9E6E-4E78-9DA965EFA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04083F-5781-68F2-630A-04BD30443F25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AC06F9ED-A59A-7437-3630-F0CE7C7D490B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7C83BB61-3A9A-B076-800E-D603F0D295D2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F814D33-5F50-9787-1833-6704AF4F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en-GB" sz="4000" b="1" noProof="0">
                <a:solidFill>
                  <a:srgbClr val="4309A6"/>
                </a:solidFill>
              </a:rPr>
              <a:t>Technology assessment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0EA84F4-F509-8670-0F84-B7E3FE6649A8}"/>
              </a:ext>
            </a:extLst>
          </p:cNvPr>
          <p:cNvSpPr txBox="1"/>
          <p:nvPr/>
        </p:nvSpPr>
        <p:spPr>
          <a:xfrm>
            <a:off x="533913" y="1084286"/>
            <a:ext cx="944575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AMD Versal FPGA</a:t>
            </a:r>
            <a:r>
              <a:rPr lang="pl-PL" sz="2400" dirty="0">
                <a:solidFill>
                  <a:srgbClr val="7030A0"/>
                </a:solidFill>
                <a:ea typeface="Times New Roman" panose="02020603050405020304" pitchFamily="18" charset="0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built in</a:t>
            </a:r>
            <a:r>
              <a:rPr lang="en-GB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TSMC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7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nm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FinFET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process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promising radiation test results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-&gt;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s</a:t>
            </a:r>
            <a:r>
              <a:rPr lang="en-GB" sz="24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imilar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behaviour expected from other FPGA</a:t>
            </a: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s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based on the same process.</a:t>
            </a:r>
            <a:endParaRPr lang="pl-PL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lvl="1"/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Achronix Speedster7t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family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based on the same 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technology 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i</a:t>
            </a:r>
            <a:r>
              <a:rPr lang="en-GB" sz="24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ncorporat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ing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</a:t>
            </a:r>
            <a:r>
              <a:rPr lang="en-GB" sz="2400" b="1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Network-on-Chip (NoC)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for high data rate connections inside the fabric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m</a:t>
            </a:r>
            <a:r>
              <a:rPr lang="en-GB" sz="2400" noProof="0" dirty="0" err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ainly</a:t>
            </a:r>
            <a:r>
              <a:rPr lang="en-GB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 used in data centres for high throughput, Ethernet switch-based solutions up to 400 Gbps per port</a:t>
            </a:r>
            <a:r>
              <a:rPr lang="pl-PL" sz="2400" noProof="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/>
              </a:rPr>
              <a:t>.</a:t>
            </a:r>
            <a:endParaRPr lang="en-GB" sz="2400" noProof="0" dirty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80548E7-3009-9597-3CDF-DC32D62B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587" y="1191774"/>
            <a:ext cx="1483500" cy="678006"/>
          </a:xfrm>
          <a:prstGeom prst="rect">
            <a:avLst/>
          </a:prstGeom>
        </p:spPr>
      </p:pic>
      <p:pic>
        <p:nvPicPr>
          <p:cNvPr id="11" name="Picture 10" descr="A green light on a black background&#10;&#10;AI-generated content may be incorrect.">
            <a:extLst>
              <a:ext uri="{FF2B5EF4-FFF2-40B4-BE49-F238E27FC236}">
                <a16:creationId xmlns:a16="http://schemas.microsoft.com/office/drawing/2014/main" id="{AE98ADB0-92AB-E162-79B8-C486296AC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645" y="3242250"/>
            <a:ext cx="1828381" cy="5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A1B6A-E558-3D21-D980-D229E27D3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E1B1F6C2-5476-6F77-FD24-D8F68C69E7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5007D8B-F541-E007-1895-51E5CCE23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2E124CA-D47F-B7BC-D9E5-85FB1E422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4FE0B0-9C99-FBD3-9405-F8411D6826AF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0485FCC2-897A-6F33-5A26-2392E8538742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9FFFA1DD-640C-5F69-F2C2-EE5F761E826A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9D8A8FB-0221-F4D9-3CC3-57985F27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Agenda</a:t>
            </a:r>
            <a:endParaRPr lang="en-GB" sz="4000" b="1" noProof="0" dirty="0">
              <a:solidFill>
                <a:srgbClr val="4309A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50D0D0-E69C-4B77-290E-602D1CC68518}"/>
              </a:ext>
            </a:extLst>
          </p:cNvPr>
          <p:cNvSpPr txBox="1"/>
          <p:nvPr/>
        </p:nvSpPr>
        <p:spPr>
          <a:xfrm>
            <a:off x="533912" y="2069172"/>
            <a:ext cx="112612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Introduction and objectives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b="1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Achronix FPGA technology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Ethernet layer 2 switch 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Tests </a:t>
            </a: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hardware</a:t>
            </a:r>
            <a:endParaRPr lang="pl-PL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l-PL" sz="32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AMD Versal NoC</a:t>
            </a:r>
            <a:endParaRPr lang="en-GB" sz="32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endParaRPr lang="en-GB" sz="32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5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6996B-B107-2AAC-E013-F0DEDBA74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ack and grey background&#10;&#10;Description automatically generated">
            <a:extLst>
              <a:ext uri="{FF2B5EF4-FFF2-40B4-BE49-F238E27FC236}">
                <a16:creationId xmlns:a16="http://schemas.microsoft.com/office/drawing/2014/main" id="{F8411196-B44F-18E9-B67A-D6C890E28D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468FD2-A8C1-F693-EC15-C1C8CC41A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607615" y="6104844"/>
            <a:ext cx="222914" cy="945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095022-3041-5F35-0F8C-80947EA20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0330" cy="8247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AEA2B0-A773-1077-5BA8-B2AAFF7DD42E}"/>
              </a:ext>
            </a:extLst>
          </p:cNvPr>
          <p:cNvSpPr txBox="1">
            <a:spLocks/>
          </p:cNvSpPr>
          <p:nvPr/>
        </p:nvSpPr>
        <p:spPr>
          <a:xfrm>
            <a:off x="11386343" y="6372558"/>
            <a:ext cx="706718" cy="3407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sz="1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arobs.pl</a:t>
            </a:r>
          </a:p>
        </p:txBody>
      </p:sp>
      <p:sp>
        <p:nvSpPr>
          <p:cNvPr id="27" name="Tytuł 3">
            <a:extLst>
              <a:ext uri="{FF2B5EF4-FFF2-40B4-BE49-F238E27FC236}">
                <a16:creationId xmlns:a16="http://schemas.microsoft.com/office/drawing/2014/main" id="{CD794673-8389-0C02-109E-A767A2C589D6}"/>
              </a:ext>
            </a:extLst>
          </p:cNvPr>
          <p:cNvSpPr txBox="1">
            <a:spLocks/>
          </p:cNvSpPr>
          <p:nvPr/>
        </p:nvSpPr>
        <p:spPr>
          <a:xfrm>
            <a:off x="4961068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28" name="Tytuł 3">
            <a:extLst>
              <a:ext uri="{FF2B5EF4-FFF2-40B4-BE49-F238E27FC236}">
                <a16:creationId xmlns:a16="http://schemas.microsoft.com/office/drawing/2014/main" id="{24164C8B-674F-2377-11B3-F0E8FFAFB17D}"/>
              </a:ext>
            </a:extLst>
          </p:cNvPr>
          <p:cNvSpPr txBox="1">
            <a:spLocks/>
          </p:cNvSpPr>
          <p:nvPr/>
        </p:nvSpPr>
        <p:spPr>
          <a:xfrm>
            <a:off x="10406230" y="5157522"/>
            <a:ext cx="848061" cy="221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39121B1-5627-8F91-4DA4-099265C0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2" y="181724"/>
            <a:ext cx="10652761" cy="720838"/>
          </a:xfrm>
        </p:spPr>
        <p:txBody>
          <a:bodyPr>
            <a:normAutofit/>
          </a:bodyPr>
          <a:lstStyle/>
          <a:p>
            <a:r>
              <a:rPr lang="pl-PL" sz="4000" b="1" noProof="0" dirty="0">
                <a:solidFill>
                  <a:srgbClr val="4309A6"/>
                </a:solidFill>
              </a:rPr>
              <a:t>Achronix </a:t>
            </a:r>
            <a:r>
              <a:rPr lang="en-GB" sz="4000" b="1" noProof="0" dirty="0">
                <a:solidFill>
                  <a:srgbClr val="4309A6"/>
                </a:solidFill>
              </a:rPr>
              <a:t>FPGA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8AD212E-2A4D-486C-9B31-20AA5FC8DA6D}"/>
              </a:ext>
            </a:extLst>
          </p:cNvPr>
          <p:cNvSpPr txBox="1"/>
          <p:nvPr/>
        </p:nvSpPr>
        <p:spPr>
          <a:xfrm>
            <a:off x="533913" y="1230383"/>
            <a:ext cx="11312945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Speedster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7t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AC7t1500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family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pl-PL" sz="2400" noProof="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692K 6-input LUTs 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(1,522K 4-input LUT equivalents)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1.382M flip-flops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2-dimensional </a:t>
            </a:r>
            <a:r>
              <a:rPr lang="pl-PL" sz="24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NoC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capable of &gt; </a:t>
            </a:r>
            <a:r>
              <a:rPr lang="pl-PL" sz="2400" b="1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20 Tbps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32 high-speed SerDes transceivers, 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each 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up to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112 Gbps (PAM4)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and 56 Gbps (NRZ).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Two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hard-IP Ethernet MACs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with support up to 400 Gbps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240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each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u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32 SerDes</a:t>
            </a:r>
            <a:r>
              <a:rPr lang="pl-PL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Integrated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DDR4/5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GDDR6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controllers.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Integrated </a:t>
            </a:r>
            <a:r>
              <a:rPr lang="en-GB" sz="2400" b="1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PCIe Gen5 </a:t>
            </a:r>
            <a:r>
              <a:rPr lang="en-GB" sz="2400" noProof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controller (uses remaining 16 SerDes).</a:t>
            </a:r>
            <a:endParaRPr lang="pl-PL" sz="2400">
              <a:solidFill>
                <a:srgbClr val="7030A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>
              <a:solidFill>
                <a:srgbClr val="7030A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noProof="0">
              <a:solidFill>
                <a:srgbClr val="7030A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een line in the dark&#10;&#10;AI-generated content may be incorrect.">
            <a:extLst>
              <a:ext uri="{FF2B5EF4-FFF2-40B4-BE49-F238E27FC236}">
                <a16:creationId xmlns:a16="http://schemas.microsoft.com/office/drawing/2014/main" id="{3D547AC1-D04F-C633-DE22-445080ED7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56" y="865745"/>
            <a:ext cx="3810028" cy="5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3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9D1996A388F545BB91FD0C05E82933" ma:contentTypeVersion="11" ma:contentTypeDescription="Create a new document." ma:contentTypeScope="" ma:versionID="f7e37520c87ca2c08deee9c646e2ee6d">
  <xsd:schema xmlns:xsd="http://www.w3.org/2001/XMLSchema" xmlns:xs="http://www.w3.org/2001/XMLSchema" xmlns:p="http://schemas.microsoft.com/office/2006/metadata/properties" xmlns:ns2="1f19c55b-9454-4943-a5b1-4dc14e9d3743" xmlns:ns3="3750ecfd-e4f0-44f9-912e-07ae005b4ab1" targetNamespace="http://schemas.microsoft.com/office/2006/metadata/properties" ma:root="true" ma:fieldsID="4db8360a08cc46f1b1bf2ba4d6730d46" ns2:_="" ns3:_="">
    <xsd:import namespace="1f19c55b-9454-4943-a5b1-4dc14e9d3743"/>
    <xsd:import namespace="3750ecfd-e4f0-44f9-912e-07ae005b4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9c55b-9454-4943-a5b1-4dc14e9d37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5b2c496-f051-4f66-ac9d-0b7745f3a2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0ecfd-e4f0-44f9-912e-07ae005b4ab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62999cd-3b6b-47db-ae8b-b8318922dc04}" ma:internalName="TaxCatchAll" ma:showField="CatchAllData" ma:web="3750ecfd-e4f0-44f9-912e-07ae005b4a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750ecfd-e4f0-44f9-912e-07ae005b4ab1" xsi:nil="true"/>
    <lcf76f155ced4ddcb4097134ff3c332f xmlns="1f19c55b-9454-4943-a5b1-4dc14e9d37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8A408C-E790-41C1-A3FF-EC3A8269E2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A21E77-4BF2-47A4-921A-B8EDDBBD38B2}">
  <ds:schemaRefs>
    <ds:schemaRef ds:uri="1f19c55b-9454-4943-a5b1-4dc14e9d3743"/>
    <ds:schemaRef ds:uri="3750ecfd-e4f0-44f9-912e-07ae005b4a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8BFA3D6-7A20-43D9-841E-697B3FA1AAA6}">
  <ds:schemaRefs>
    <ds:schemaRef ds:uri="http://schemas.microsoft.com/office/infopath/2007/PartnerControls"/>
    <ds:schemaRef ds:uri="http://purl.org/dc/terms/"/>
    <ds:schemaRef ds:uri="1f19c55b-9454-4943-a5b1-4dc14e9d3743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3750ecfd-e4f0-44f9-912e-07ae005b4ab1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1849</Words>
  <Application>Microsoft Office PowerPoint</Application>
  <PresentationFormat>Widescreen</PresentationFormat>
  <Paragraphs>307</Paragraphs>
  <Slides>31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COTS FPGA technology for On-Board Switching</vt:lpstr>
      <vt:lpstr>Agenda</vt:lpstr>
      <vt:lpstr>AROBS Polska – space electronics, FPGA &amp; software</vt:lpstr>
      <vt:lpstr>PowerPoint Presentation</vt:lpstr>
      <vt:lpstr>Project’s objectives</vt:lpstr>
      <vt:lpstr>Why such a project?</vt:lpstr>
      <vt:lpstr>Technology assessment</vt:lpstr>
      <vt:lpstr>Agenda</vt:lpstr>
      <vt:lpstr>Achronix FPGA</vt:lpstr>
      <vt:lpstr>Speedster7t FPGA family</vt:lpstr>
      <vt:lpstr>Achronix NoC overview</vt:lpstr>
      <vt:lpstr>Achronix NoC overview</vt:lpstr>
      <vt:lpstr>Accessing the Achronix NoC - NAP</vt:lpstr>
      <vt:lpstr>Achronix NoC limitations</vt:lpstr>
      <vt:lpstr>Achronix Evaluation Board</vt:lpstr>
      <vt:lpstr>Agenda</vt:lpstr>
      <vt:lpstr>Ethernet layer 2 switch - architecture</vt:lpstr>
      <vt:lpstr>Ethernet layer 2 switch - SWITCH PORT CTRL </vt:lpstr>
      <vt:lpstr>Ethernet layer 2 switch - SWITCH PORT CTRL </vt:lpstr>
      <vt:lpstr>Ethernet layer 2 switch – challenges and limitations</vt:lpstr>
      <vt:lpstr>Synthesis / Place&amp;Route results</vt:lpstr>
      <vt:lpstr>Agenda</vt:lpstr>
      <vt:lpstr>Test setup</vt:lpstr>
      <vt:lpstr>Test results</vt:lpstr>
      <vt:lpstr>Agenda</vt:lpstr>
      <vt:lpstr>AMD Versal NoC – overview</vt:lpstr>
      <vt:lpstr>AMD Versal NoC – project approach</vt:lpstr>
      <vt:lpstr>AMD Versal NoC – performance</vt:lpstr>
      <vt:lpstr>Agenda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COTS FPGA technology for On-Board Switching - presentation</dc:title>
  <dc:creator>Dawid Linowski</dc:creator>
  <cp:lastModifiedBy>Tomasz Rybak</cp:lastModifiedBy>
  <cp:revision>2</cp:revision>
  <dcterms:created xsi:type="dcterms:W3CDTF">2023-07-19T10:56:41Z</dcterms:created>
  <dcterms:modified xsi:type="dcterms:W3CDTF">2025-03-27T10:56:34Z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0x0101002E9D1996A388F545BB91FD0C05E82933</vt:lpwstr>
  </property>
  <property fmtid="{D5CDD505-2E9C-101B-9397-08002B2CF9AE}" pid="3" name="MediaServiceImageTags">
    <vt:lpwstr/>
  </property>
</Properties>
</file>