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27"/>
  </p:notesMasterIdLst>
  <p:sldIdLst>
    <p:sldId id="256" r:id="rId5"/>
    <p:sldId id="318" r:id="rId6"/>
    <p:sldId id="330" r:id="rId7"/>
    <p:sldId id="320" r:id="rId8"/>
    <p:sldId id="321" r:id="rId9"/>
    <p:sldId id="331" r:id="rId10"/>
    <p:sldId id="322" r:id="rId11"/>
    <p:sldId id="323" r:id="rId12"/>
    <p:sldId id="324" r:id="rId13"/>
    <p:sldId id="332" r:id="rId14"/>
    <p:sldId id="325" r:id="rId15"/>
    <p:sldId id="337" r:id="rId16"/>
    <p:sldId id="336" r:id="rId17"/>
    <p:sldId id="338" r:id="rId18"/>
    <p:sldId id="335" r:id="rId19"/>
    <p:sldId id="328" r:id="rId20"/>
    <p:sldId id="339" r:id="rId21"/>
    <p:sldId id="333" r:id="rId22"/>
    <p:sldId id="327" r:id="rId23"/>
    <p:sldId id="340" r:id="rId24"/>
    <p:sldId id="334" r:id="rId25"/>
    <p:sldId id="257"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4676"/>
        </a:solidFill>
        <a:effectLst/>
        <a:uFillTx/>
        <a:latin typeface="Avenir Book"/>
        <a:ea typeface="Avenir Book"/>
        <a:cs typeface="Avenir Book"/>
        <a:sym typeface="Avenir Book"/>
      </a:defRPr>
    </a:lvl1pPr>
    <a:lvl2pPr marL="0" marR="0" indent="457200" algn="ctr"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4676"/>
        </a:solidFill>
        <a:effectLst/>
        <a:uFillTx/>
        <a:latin typeface="Avenir Book"/>
        <a:ea typeface="Avenir Book"/>
        <a:cs typeface="Avenir Book"/>
        <a:sym typeface="Avenir Book"/>
      </a:defRPr>
    </a:lvl2pPr>
    <a:lvl3pPr marL="0" marR="0" indent="914400" algn="ctr"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4676"/>
        </a:solidFill>
        <a:effectLst/>
        <a:uFillTx/>
        <a:latin typeface="Avenir Book"/>
        <a:ea typeface="Avenir Book"/>
        <a:cs typeface="Avenir Book"/>
        <a:sym typeface="Avenir Book"/>
      </a:defRPr>
    </a:lvl3pPr>
    <a:lvl4pPr marL="0" marR="0" indent="1371600" algn="ctr"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4676"/>
        </a:solidFill>
        <a:effectLst/>
        <a:uFillTx/>
        <a:latin typeface="Avenir Book"/>
        <a:ea typeface="Avenir Book"/>
        <a:cs typeface="Avenir Book"/>
        <a:sym typeface="Avenir Book"/>
      </a:defRPr>
    </a:lvl4pPr>
    <a:lvl5pPr marL="0" marR="0" indent="1828800" algn="ctr"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4676"/>
        </a:solidFill>
        <a:effectLst/>
        <a:uFillTx/>
        <a:latin typeface="Avenir Book"/>
        <a:ea typeface="Avenir Book"/>
        <a:cs typeface="Avenir Book"/>
        <a:sym typeface="Avenir Book"/>
      </a:defRPr>
    </a:lvl5pPr>
    <a:lvl6pPr marL="0" marR="0" indent="2286000" algn="ctr"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4676"/>
        </a:solidFill>
        <a:effectLst/>
        <a:uFillTx/>
        <a:latin typeface="Avenir Book"/>
        <a:ea typeface="Avenir Book"/>
        <a:cs typeface="Avenir Book"/>
        <a:sym typeface="Avenir Book"/>
      </a:defRPr>
    </a:lvl6pPr>
    <a:lvl7pPr marL="0" marR="0" indent="2743200" algn="ctr"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4676"/>
        </a:solidFill>
        <a:effectLst/>
        <a:uFillTx/>
        <a:latin typeface="Avenir Book"/>
        <a:ea typeface="Avenir Book"/>
        <a:cs typeface="Avenir Book"/>
        <a:sym typeface="Avenir Book"/>
      </a:defRPr>
    </a:lvl7pPr>
    <a:lvl8pPr marL="0" marR="0" indent="3200400" algn="ctr"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4676"/>
        </a:solidFill>
        <a:effectLst/>
        <a:uFillTx/>
        <a:latin typeface="Avenir Book"/>
        <a:ea typeface="Avenir Book"/>
        <a:cs typeface="Avenir Book"/>
        <a:sym typeface="Avenir Book"/>
      </a:defRPr>
    </a:lvl8pPr>
    <a:lvl9pPr marL="0" marR="0" indent="3657600" algn="ctr"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4676"/>
        </a:solidFill>
        <a:effectLst/>
        <a:uFillTx/>
        <a:latin typeface="Avenir Book"/>
        <a:ea typeface="Avenir Book"/>
        <a:cs typeface="Avenir Book"/>
        <a:sym typeface="Avenir Boo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25884"/>
    <a:srgbClr val="B70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D46BF-9C9C-064D-AE58-F67F20A5896C}" v="737" dt="2025-03-25T15:38:50.836"/>
    <p1510:client id="{343E3EB5-35ED-5D47-BFD0-54D9697A9C59}" v="23" dt="2025-03-25T14:13:10.962"/>
    <p1510:client id="{95D2CE34-15BC-4B9D-BDAC-8E836508BCBD}" v="2263" dt="2025-03-25T15:53:53.87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a Mystkowska" userId="27c8e928-b354-4eb0-97eb-60209d555e81" providerId="ADAL" clId="{028D46BF-9C9C-064D-AE58-F67F20A5896C}"/>
    <pc:docChg chg="undo custSel addSld delSld modSld sldOrd">
      <pc:chgData name="Gabriela Mystkowska" userId="27c8e928-b354-4eb0-97eb-60209d555e81" providerId="ADAL" clId="{028D46BF-9C9C-064D-AE58-F67F20A5896C}" dt="2025-03-25T15:38:50.836" v="2774" actId="478"/>
      <pc:docMkLst>
        <pc:docMk/>
      </pc:docMkLst>
      <pc:sldChg chg="addSp delSp modSp mod">
        <pc:chgData name="Gabriela Mystkowska" userId="27c8e928-b354-4eb0-97eb-60209d555e81" providerId="ADAL" clId="{028D46BF-9C9C-064D-AE58-F67F20A5896C}" dt="2025-03-05T16:17:42.975" v="1443" actId="207"/>
        <pc:sldMkLst>
          <pc:docMk/>
          <pc:sldMk cId="0" sldId="256"/>
        </pc:sldMkLst>
        <pc:spChg chg="mod">
          <ac:chgData name="Gabriela Mystkowska" userId="27c8e928-b354-4eb0-97eb-60209d555e81" providerId="ADAL" clId="{028D46BF-9C9C-064D-AE58-F67F20A5896C}" dt="2025-03-05T15:42:06.814" v="1117" actId="207"/>
          <ac:spMkLst>
            <pc:docMk/>
            <pc:sldMk cId="0" sldId="256"/>
            <ac:spMk id="18" creationId="{2E8182A7-1D61-0F36-541D-53FCE2854B46}"/>
          </ac:spMkLst>
        </pc:spChg>
        <pc:spChg chg="mod">
          <ac:chgData name="Gabriela Mystkowska" userId="27c8e928-b354-4eb0-97eb-60209d555e81" providerId="ADAL" clId="{028D46BF-9C9C-064D-AE58-F67F20A5896C}" dt="2025-03-03T16:44:31.641" v="14" actId="27636"/>
          <ac:spMkLst>
            <pc:docMk/>
            <pc:sldMk cId="0" sldId="256"/>
            <ac:spMk id="132" creationId="{00000000-0000-0000-0000-000000000000}"/>
          </ac:spMkLst>
        </pc:spChg>
        <pc:spChg chg="mod">
          <ac:chgData name="Gabriela Mystkowska" userId="27c8e928-b354-4eb0-97eb-60209d555e81" providerId="ADAL" clId="{028D46BF-9C9C-064D-AE58-F67F20A5896C}" dt="2025-03-05T16:17:42.975" v="1443" actId="207"/>
          <ac:spMkLst>
            <pc:docMk/>
            <pc:sldMk cId="0" sldId="256"/>
            <ac:spMk id="135" creationId="{00000000-0000-0000-0000-000000000000}"/>
          </ac:spMkLst>
        </pc:spChg>
        <pc:spChg chg="mod">
          <ac:chgData name="Gabriela Mystkowska" userId="27c8e928-b354-4eb0-97eb-60209d555e81" providerId="ADAL" clId="{028D46BF-9C9C-064D-AE58-F67F20A5896C}" dt="2025-03-03T16:44:39.285" v="15" actId="1076"/>
          <ac:spMkLst>
            <pc:docMk/>
            <pc:sldMk cId="0" sldId="256"/>
            <ac:spMk id="136" creationId="{00000000-0000-0000-0000-000000000000}"/>
          </ac:spMkLst>
        </pc:spChg>
        <pc:picChg chg="mod">
          <ac:chgData name="Gabriela Mystkowska" userId="27c8e928-b354-4eb0-97eb-60209d555e81" providerId="ADAL" clId="{028D46BF-9C9C-064D-AE58-F67F20A5896C}" dt="2025-03-04T16:04:38.663" v="34" actId="1076"/>
          <ac:picMkLst>
            <pc:docMk/>
            <pc:sldMk cId="0" sldId="256"/>
            <ac:picMk id="7" creationId="{0DCCBCDF-F09D-B444-B18A-3D2DA8E5489A}"/>
          </ac:picMkLst>
        </pc:picChg>
        <pc:picChg chg="mod">
          <ac:chgData name="Gabriela Mystkowska" userId="27c8e928-b354-4eb0-97eb-60209d555e81" providerId="ADAL" clId="{028D46BF-9C9C-064D-AE58-F67F20A5896C}" dt="2025-03-05T15:41:53.457" v="1116" actId="208"/>
          <ac:picMkLst>
            <pc:docMk/>
            <pc:sldMk cId="0" sldId="256"/>
            <ac:picMk id="14" creationId="{9B5F181E-FF45-6387-E2E2-C3D960A7E9B3}"/>
          </ac:picMkLst>
        </pc:picChg>
        <pc:picChg chg="mod">
          <ac:chgData name="Gabriela Mystkowska" userId="27c8e928-b354-4eb0-97eb-60209d555e81" providerId="ADAL" clId="{028D46BF-9C9C-064D-AE58-F67F20A5896C}" dt="2025-03-05T15:41:50.691" v="1115" actId="208"/>
          <ac:picMkLst>
            <pc:docMk/>
            <pc:sldMk cId="0" sldId="256"/>
            <ac:picMk id="17" creationId="{0DA6E140-5FD9-833B-6E40-CC5080D52C01}"/>
          </ac:picMkLst>
        </pc:picChg>
      </pc:sldChg>
      <pc:sldChg chg="addSp delSp modSp add mod modNotesTx">
        <pc:chgData name="Gabriela Mystkowska" userId="27c8e928-b354-4eb0-97eb-60209d555e81" providerId="ADAL" clId="{028D46BF-9C9C-064D-AE58-F67F20A5896C}" dt="2025-03-25T15:38:50.836" v="2774" actId="478"/>
        <pc:sldMkLst>
          <pc:docMk/>
          <pc:sldMk cId="0" sldId="257"/>
        </pc:sldMkLst>
        <pc:spChg chg="add mod">
          <ac:chgData name="Gabriela Mystkowska" userId="27c8e928-b354-4eb0-97eb-60209d555e81" providerId="ADAL" clId="{028D46BF-9C9C-064D-AE58-F67F20A5896C}" dt="2025-03-05T16:03:34.139" v="1431" actId="255"/>
          <ac:spMkLst>
            <pc:docMk/>
            <pc:sldMk cId="0" sldId="257"/>
            <ac:spMk id="2" creationId="{EF819437-495E-3619-27B9-6567D69F0F73}"/>
          </ac:spMkLst>
        </pc:spChg>
        <pc:spChg chg="add mod">
          <ac:chgData name="Gabriela Mystkowska" userId="27c8e928-b354-4eb0-97eb-60209d555e81" providerId="ADAL" clId="{028D46BF-9C9C-064D-AE58-F67F20A5896C}" dt="2025-03-24T19:29:44.956" v="2721" actId="20577"/>
          <ac:spMkLst>
            <pc:docMk/>
            <pc:sldMk cId="0" sldId="257"/>
            <ac:spMk id="3" creationId="{53214395-CD2A-F53A-721B-97B22E8CFB81}"/>
          </ac:spMkLst>
        </pc:spChg>
        <pc:spChg chg="add mod">
          <ac:chgData name="Gabriela Mystkowska" userId="27c8e928-b354-4eb0-97eb-60209d555e81" providerId="ADAL" clId="{028D46BF-9C9C-064D-AE58-F67F20A5896C}" dt="2025-03-05T16:01:47.522" v="1423"/>
          <ac:spMkLst>
            <pc:docMk/>
            <pc:sldMk cId="0" sldId="257"/>
            <ac:spMk id="4" creationId="{1CD9ADE3-0D2D-C59E-635E-7209D528A8F9}"/>
          </ac:spMkLst>
        </pc:spChg>
        <pc:spChg chg="mod">
          <ac:chgData name="Gabriela Mystkowska" userId="27c8e928-b354-4eb0-97eb-60209d555e81" providerId="ADAL" clId="{028D46BF-9C9C-064D-AE58-F67F20A5896C}" dt="2025-03-24T19:28:37.388" v="2703" actId="1076"/>
          <ac:spMkLst>
            <pc:docMk/>
            <pc:sldMk cId="0" sldId="257"/>
            <ac:spMk id="6" creationId="{2B342607-7FB4-88AA-A90F-F90C05EEAE50}"/>
          </ac:spMkLst>
        </pc:spChg>
        <pc:picChg chg="add mod">
          <ac:chgData name="Gabriela Mystkowska" userId="27c8e928-b354-4eb0-97eb-60209d555e81" providerId="ADAL" clId="{028D46BF-9C9C-064D-AE58-F67F20A5896C}" dt="2025-03-25T14:17:18.078" v="2724" actId="1076"/>
          <ac:picMkLst>
            <pc:docMk/>
            <pc:sldMk cId="0" sldId="257"/>
            <ac:picMk id="5" creationId="{DC6C65A0-3978-C2A9-6F85-920CE0AEEA27}"/>
          </ac:picMkLst>
        </pc:picChg>
        <pc:picChg chg="mod">
          <ac:chgData name="Gabriela Mystkowska" userId="27c8e928-b354-4eb0-97eb-60209d555e81" providerId="ADAL" clId="{028D46BF-9C9C-064D-AE58-F67F20A5896C}" dt="2025-03-25T15:32:38.813" v="2741" actId="1076"/>
          <ac:picMkLst>
            <pc:docMk/>
            <pc:sldMk cId="0" sldId="257"/>
            <ac:picMk id="7" creationId="{E6461E12-0AD5-27D8-8092-AB71154439E6}"/>
          </ac:picMkLst>
        </pc:picChg>
        <pc:picChg chg="add del mod modCrop">
          <ac:chgData name="Gabriela Mystkowska" userId="27c8e928-b354-4eb0-97eb-60209d555e81" providerId="ADAL" clId="{028D46BF-9C9C-064D-AE58-F67F20A5896C}" dt="2025-03-25T15:38:50.836" v="2774" actId="478"/>
          <ac:picMkLst>
            <pc:docMk/>
            <pc:sldMk cId="0" sldId="257"/>
            <ac:picMk id="9" creationId="{6E44D889-1725-6BCA-F535-FF362150A8E8}"/>
          </ac:picMkLst>
        </pc:picChg>
        <pc:picChg chg="mod">
          <ac:chgData name="Gabriela Mystkowska" userId="27c8e928-b354-4eb0-97eb-60209d555e81" providerId="ADAL" clId="{028D46BF-9C9C-064D-AE58-F67F20A5896C}" dt="2025-03-25T14:17:25.160" v="2725" actId="1076"/>
          <ac:picMkLst>
            <pc:docMk/>
            <pc:sldMk cId="0" sldId="257"/>
            <ac:picMk id="10" creationId="{9753A96E-CF10-BD64-A4F4-A9AA60307671}"/>
          </ac:picMkLst>
        </pc:picChg>
        <pc:picChg chg="mod">
          <ac:chgData name="Gabriela Mystkowska" userId="27c8e928-b354-4eb0-97eb-60209d555e81" providerId="ADAL" clId="{028D46BF-9C9C-064D-AE58-F67F20A5896C}" dt="2025-03-25T14:17:25.160" v="2725" actId="1076"/>
          <ac:picMkLst>
            <pc:docMk/>
            <pc:sldMk cId="0" sldId="257"/>
            <ac:picMk id="12" creationId="{FE7ED662-20BE-D44D-6CC5-035A3CB1F2BA}"/>
          </ac:picMkLst>
        </pc:picChg>
        <pc:picChg chg="add del mod">
          <ac:chgData name="Gabriela Mystkowska" userId="27c8e928-b354-4eb0-97eb-60209d555e81" providerId="ADAL" clId="{028D46BF-9C9C-064D-AE58-F67F20A5896C}" dt="2025-03-25T15:33:30.048" v="2751" actId="478"/>
          <ac:picMkLst>
            <pc:docMk/>
            <pc:sldMk cId="0" sldId="257"/>
            <ac:picMk id="13" creationId="{4A5908B1-13FD-6E95-4B52-BC528B14473D}"/>
          </ac:picMkLst>
        </pc:picChg>
        <pc:picChg chg="add del mod">
          <ac:chgData name="Gabriela Mystkowska" userId="27c8e928-b354-4eb0-97eb-60209d555e81" providerId="ADAL" clId="{028D46BF-9C9C-064D-AE58-F67F20A5896C}" dt="2025-03-25T15:34:06.200" v="2754" actId="478"/>
          <ac:picMkLst>
            <pc:docMk/>
            <pc:sldMk cId="0" sldId="257"/>
            <ac:picMk id="14" creationId="{30E6002F-7074-2B11-66EA-95D2819248B7}"/>
          </ac:picMkLst>
        </pc:picChg>
        <pc:picChg chg="add del mod">
          <ac:chgData name="Gabriela Mystkowska" userId="27c8e928-b354-4eb0-97eb-60209d555e81" providerId="ADAL" clId="{028D46BF-9C9C-064D-AE58-F67F20A5896C}" dt="2025-03-25T15:34:57.291" v="2757" actId="478"/>
          <ac:picMkLst>
            <pc:docMk/>
            <pc:sldMk cId="0" sldId="257"/>
            <ac:picMk id="15" creationId="{D9AC3309-CDA8-7496-7557-42761A8CDC9E}"/>
          </ac:picMkLst>
        </pc:picChg>
        <pc:picChg chg="add del">
          <ac:chgData name="Gabriela Mystkowska" userId="27c8e928-b354-4eb0-97eb-60209d555e81" providerId="ADAL" clId="{028D46BF-9C9C-064D-AE58-F67F20A5896C}" dt="2025-03-25T15:35:11.756" v="2759" actId="478"/>
          <ac:picMkLst>
            <pc:docMk/>
            <pc:sldMk cId="0" sldId="257"/>
            <ac:picMk id="16" creationId="{E99C1539-E1F7-EBE9-72D6-C33C5CC97B31}"/>
          </ac:picMkLst>
        </pc:picChg>
        <pc:picChg chg="add del">
          <ac:chgData name="Gabriela Mystkowska" userId="27c8e928-b354-4eb0-97eb-60209d555e81" providerId="ADAL" clId="{028D46BF-9C9C-064D-AE58-F67F20A5896C}" dt="2025-03-25T15:35:19.608" v="2761" actId="478"/>
          <ac:picMkLst>
            <pc:docMk/>
            <pc:sldMk cId="0" sldId="257"/>
            <ac:picMk id="17" creationId="{89428C50-E991-178F-485B-0EF4471A7CF0}"/>
          </ac:picMkLst>
        </pc:picChg>
        <pc:picChg chg="add del mod">
          <ac:chgData name="Gabriela Mystkowska" userId="27c8e928-b354-4eb0-97eb-60209d555e81" providerId="ADAL" clId="{028D46BF-9C9C-064D-AE58-F67F20A5896C}" dt="2025-03-25T15:36:09.669" v="2763" actId="478"/>
          <ac:picMkLst>
            <pc:docMk/>
            <pc:sldMk cId="0" sldId="257"/>
            <ac:picMk id="19" creationId="{60085B71-7091-5AAF-420A-5C528F9BC663}"/>
          </ac:picMkLst>
        </pc:picChg>
        <pc:picChg chg="add del mod">
          <ac:chgData name="Gabriela Mystkowska" userId="27c8e928-b354-4eb0-97eb-60209d555e81" providerId="ADAL" clId="{028D46BF-9C9C-064D-AE58-F67F20A5896C}" dt="2025-03-25T15:36:18.807" v="2765" actId="478"/>
          <ac:picMkLst>
            <pc:docMk/>
            <pc:sldMk cId="0" sldId="257"/>
            <ac:picMk id="21" creationId="{F9ABB1AC-88F6-0596-101F-9B88D41222E6}"/>
          </ac:picMkLst>
        </pc:picChg>
        <pc:picChg chg="add del mod">
          <ac:chgData name="Gabriela Mystkowska" userId="27c8e928-b354-4eb0-97eb-60209d555e81" providerId="ADAL" clId="{028D46BF-9C9C-064D-AE58-F67F20A5896C}" dt="2025-03-25T15:37:18.910" v="2768" actId="478"/>
          <ac:picMkLst>
            <pc:docMk/>
            <pc:sldMk cId="0" sldId="257"/>
            <ac:picMk id="23" creationId="{3168ACB9-D2AD-225F-2DAB-8C292949E593}"/>
          </ac:picMkLst>
        </pc:picChg>
        <pc:picChg chg="mod">
          <ac:chgData name="Gabriela Mystkowska" userId="27c8e928-b354-4eb0-97eb-60209d555e81" providerId="ADAL" clId="{028D46BF-9C9C-064D-AE58-F67F20A5896C}" dt="2025-03-25T14:17:25.160" v="2725" actId="1076"/>
          <ac:picMkLst>
            <pc:docMk/>
            <pc:sldMk cId="0" sldId="257"/>
            <ac:picMk id="130" creationId="{00000000-0000-0000-0000-000000000000}"/>
          </ac:picMkLst>
        </pc:picChg>
        <pc:picChg chg="add del mod">
          <ac:chgData name="Gabriela Mystkowska" userId="27c8e928-b354-4eb0-97eb-60209d555e81" providerId="ADAL" clId="{028D46BF-9C9C-064D-AE58-F67F20A5896C}" dt="2025-03-25T15:37:59.003" v="2772" actId="478"/>
          <ac:picMkLst>
            <pc:docMk/>
            <pc:sldMk cId="0" sldId="257"/>
            <ac:picMk id="1026" creationId="{36F7EB2B-DB52-CFC1-3391-2E5616A84D64}"/>
          </ac:picMkLst>
        </pc:picChg>
      </pc:sldChg>
      <pc:sldChg chg="addSp delSp modSp new del mod ord">
        <pc:chgData name="Gabriela Mystkowska" userId="27c8e928-b354-4eb0-97eb-60209d555e81" providerId="ADAL" clId="{028D46BF-9C9C-064D-AE58-F67F20A5896C}" dt="2025-03-04T16:11:05.270" v="56" actId="2696"/>
        <pc:sldMkLst>
          <pc:docMk/>
          <pc:sldMk cId="1133806835" sldId="257"/>
        </pc:sldMkLst>
      </pc:sldChg>
      <pc:sldChg chg="addSp delSp modSp add del mod ord">
        <pc:chgData name="Gabriela Mystkowska" userId="27c8e928-b354-4eb0-97eb-60209d555e81" providerId="ADAL" clId="{028D46BF-9C9C-064D-AE58-F67F20A5896C}" dt="2025-03-04T16:07:01.919" v="44" actId="2696"/>
        <pc:sldMkLst>
          <pc:docMk/>
          <pc:sldMk cId="0" sldId="258"/>
        </pc:sldMkLst>
      </pc:sldChg>
      <pc:sldChg chg="new del">
        <pc:chgData name="Gabriela Mystkowska" userId="27c8e928-b354-4eb0-97eb-60209d555e81" providerId="ADAL" clId="{028D46BF-9C9C-064D-AE58-F67F20A5896C}" dt="2025-03-04T16:09:44.066" v="48" actId="2696"/>
        <pc:sldMkLst>
          <pc:docMk/>
          <pc:sldMk cId="1182769221" sldId="258"/>
        </pc:sldMkLst>
      </pc:sldChg>
      <pc:sldChg chg="addSp delSp modSp new del mod modClrScheme chgLayout">
        <pc:chgData name="Gabriela Mystkowska" userId="27c8e928-b354-4eb0-97eb-60209d555e81" providerId="ADAL" clId="{028D46BF-9C9C-064D-AE58-F67F20A5896C}" dt="2025-03-04T16:05:42.687" v="38" actId="2696"/>
        <pc:sldMkLst>
          <pc:docMk/>
          <pc:sldMk cId="2602773615" sldId="258"/>
        </pc:sldMkLst>
      </pc:sldChg>
      <pc:sldChg chg="modSp add del mod">
        <pc:chgData name="Gabriela Mystkowska" userId="27c8e928-b354-4eb0-97eb-60209d555e81" providerId="ADAL" clId="{028D46BF-9C9C-064D-AE58-F67F20A5896C}" dt="2025-03-05T16:03:18.772" v="1428" actId="2696"/>
        <pc:sldMkLst>
          <pc:docMk/>
          <pc:sldMk cId="0" sldId="267"/>
        </pc:sldMkLst>
      </pc:sldChg>
      <pc:sldChg chg="addSp modSp add del mod">
        <pc:chgData name="Gabriela Mystkowska" userId="27c8e928-b354-4eb0-97eb-60209d555e81" providerId="ADAL" clId="{028D46BF-9C9C-064D-AE58-F67F20A5896C}" dt="2025-03-04T16:46:42.384" v="547" actId="2696"/>
        <pc:sldMkLst>
          <pc:docMk/>
          <pc:sldMk cId="639661757" sldId="317"/>
        </pc:sldMkLst>
      </pc:sldChg>
      <pc:sldChg chg="addSp modSp add del">
        <pc:chgData name="Gabriela Mystkowska" userId="27c8e928-b354-4eb0-97eb-60209d555e81" providerId="ADAL" clId="{028D46BF-9C9C-064D-AE58-F67F20A5896C}" dt="2025-03-04T16:13:48.715" v="89" actId="2696"/>
        <pc:sldMkLst>
          <pc:docMk/>
          <pc:sldMk cId="221865580" sldId="318"/>
        </pc:sldMkLst>
      </pc:sldChg>
      <pc:sldChg chg="addSp delSp modSp add mod">
        <pc:chgData name="Gabriela Mystkowska" userId="27c8e928-b354-4eb0-97eb-60209d555e81" providerId="ADAL" clId="{028D46BF-9C9C-064D-AE58-F67F20A5896C}" dt="2025-03-21T16:41:58.688" v="2279" actId="20577"/>
        <pc:sldMkLst>
          <pc:docMk/>
          <pc:sldMk cId="2548175484" sldId="318"/>
        </pc:sldMkLst>
        <pc:spChg chg="mod">
          <ac:chgData name="Gabriela Mystkowska" userId="27c8e928-b354-4eb0-97eb-60209d555e81" providerId="ADAL" clId="{028D46BF-9C9C-064D-AE58-F67F20A5896C}" dt="2025-03-04T16:24:47.849" v="266" actId="20577"/>
          <ac:spMkLst>
            <pc:docMk/>
            <pc:sldMk cId="2548175484" sldId="318"/>
            <ac:spMk id="5" creationId="{A01A498D-4461-5C5E-3072-F49376482BA6}"/>
          </ac:spMkLst>
        </pc:spChg>
        <pc:spChg chg="mod">
          <ac:chgData name="Gabriela Mystkowska" userId="27c8e928-b354-4eb0-97eb-60209d555e81" providerId="ADAL" clId="{028D46BF-9C9C-064D-AE58-F67F20A5896C}" dt="2025-03-21T16:41:58.688" v="2279" actId="20577"/>
          <ac:spMkLst>
            <pc:docMk/>
            <pc:sldMk cId="2548175484" sldId="318"/>
            <ac:spMk id="6" creationId="{CD8CE7C5-CB23-810B-812E-B51479EB7C57}"/>
          </ac:spMkLst>
        </pc:spChg>
        <pc:spChg chg="mod">
          <ac:chgData name="Gabriela Mystkowska" userId="27c8e928-b354-4eb0-97eb-60209d555e81" providerId="ADAL" clId="{028D46BF-9C9C-064D-AE58-F67F20A5896C}" dt="2025-03-04T16:23:49.860" v="250" actId="1076"/>
          <ac:spMkLst>
            <pc:docMk/>
            <pc:sldMk cId="2548175484" sldId="318"/>
            <ac:spMk id="8" creationId="{1AB86F23-E351-DCE6-ECFC-C958D1D0A6EB}"/>
          </ac:spMkLst>
        </pc:spChg>
      </pc:sldChg>
      <pc:sldChg chg="new del">
        <pc:chgData name="Gabriela Mystkowska" userId="27c8e928-b354-4eb0-97eb-60209d555e81" providerId="ADAL" clId="{028D46BF-9C9C-064D-AE58-F67F20A5896C}" dt="2025-03-04T16:25:13.010" v="287" actId="2696"/>
        <pc:sldMkLst>
          <pc:docMk/>
          <pc:sldMk cId="386184693" sldId="319"/>
        </pc:sldMkLst>
      </pc:sldChg>
      <pc:sldChg chg="new del">
        <pc:chgData name="Gabriela Mystkowska" userId="27c8e928-b354-4eb0-97eb-60209d555e81" providerId="ADAL" clId="{028D46BF-9C9C-064D-AE58-F67F20A5896C}" dt="2025-03-04T16:13:50.600" v="90" actId="2696"/>
        <pc:sldMkLst>
          <pc:docMk/>
          <pc:sldMk cId="2915415088" sldId="319"/>
        </pc:sldMkLst>
      </pc:sldChg>
      <pc:sldChg chg="modSp add mod">
        <pc:chgData name="Gabriela Mystkowska" userId="27c8e928-b354-4eb0-97eb-60209d555e81" providerId="ADAL" clId="{028D46BF-9C9C-064D-AE58-F67F20A5896C}" dt="2025-03-11T11:03:30.766" v="1906" actId="20577"/>
        <pc:sldMkLst>
          <pc:docMk/>
          <pc:sldMk cId="3319108372" sldId="320"/>
        </pc:sldMkLst>
        <pc:spChg chg="mod">
          <ac:chgData name="Gabriela Mystkowska" userId="27c8e928-b354-4eb0-97eb-60209d555e81" providerId="ADAL" clId="{028D46BF-9C9C-064D-AE58-F67F20A5896C}" dt="2025-03-11T11:03:30.766" v="1906" actId="20577"/>
          <ac:spMkLst>
            <pc:docMk/>
            <pc:sldMk cId="3319108372" sldId="320"/>
            <ac:spMk id="6" creationId="{CD8CE7C5-CB23-810B-812E-B51479EB7C57}"/>
          </ac:spMkLst>
        </pc:spChg>
      </pc:sldChg>
      <pc:sldChg chg="addSp delSp modSp add mod">
        <pc:chgData name="Gabriela Mystkowska" userId="27c8e928-b354-4eb0-97eb-60209d555e81" providerId="ADAL" clId="{028D46BF-9C9C-064D-AE58-F67F20A5896C}" dt="2025-03-05T16:08:27.963" v="1441" actId="403"/>
        <pc:sldMkLst>
          <pc:docMk/>
          <pc:sldMk cId="1779130924" sldId="321"/>
        </pc:sldMkLst>
        <pc:spChg chg="mod">
          <ac:chgData name="Gabriela Mystkowska" userId="27c8e928-b354-4eb0-97eb-60209d555e81" providerId="ADAL" clId="{028D46BF-9C9C-064D-AE58-F67F20A5896C}" dt="2025-03-04T16:25:41.658" v="293"/>
          <ac:spMkLst>
            <pc:docMk/>
            <pc:sldMk cId="1779130924" sldId="321"/>
            <ac:spMk id="5" creationId="{A01A498D-4461-5C5E-3072-F49376482BA6}"/>
          </ac:spMkLst>
        </pc:spChg>
        <pc:spChg chg="mod">
          <ac:chgData name="Gabriela Mystkowska" userId="27c8e928-b354-4eb0-97eb-60209d555e81" providerId="ADAL" clId="{028D46BF-9C9C-064D-AE58-F67F20A5896C}" dt="2025-03-05T16:08:27.963" v="1441" actId="403"/>
          <ac:spMkLst>
            <pc:docMk/>
            <pc:sldMk cId="1779130924" sldId="321"/>
            <ac:spMk id="6" creationId="{CD8CE7C5-CB23-810B-812E-B51479EB7C57}"/>
          </ac:spMkLst>
        </pc:spChg>
        <pc:picChg chg="add del mod">
          <ac:chgData name="Gabriela Mystkowska" userId="27c8e928-b354-4eb0-97eb-60209d555e81" providerId="ADAL" clId="{028D46BF-9C9C-064D-AE58-F67F20A5896C}" dt="2025-03-04T16:28:56.494" v="342" actId="1076"/>
          <ac:picMkLst>
            <pc:docMk/>
            <pc:sldMk cId="1779130924" sldId="321"/>
            <ac:picMk id="10" creationId="{F10003B1-267E-7301-B37C-1E8D6D5BA4F6}"/>
          </ac:picMkLst>
        </pc:picChg>
      </pc:sldChg>
      <pc:sldChg chg="addSp delSp modSp add mod">
        <pc:chgData name="Gabriela Mystkowska" userId="27c8e928-b354-4eb0-97eb-60209d555e81" providerId="ADAL" clId="{028D46BF-9C9C-064D-AE58-F67F20A5896C}" dt="2025-03-19T15:52:54.620" v="1914" actId="113"/>
        <pc:sldMkLst>
          <pc:docMk/>
          <pc:sldMk cId="236706366" sldId="322"/>
        </pc:sldMkLst>
        <pc:spChg chg="add mod">
          <ac:chgData name="Gabriela Mystkowska" userId="27c8e928-b354-4eb0-97eb-60209d555e81" providerId="ADAL" clId="{028D46BF-9C9C-064D-AE58-F67F20A5896C}" dt="2025-03-11T10:57:03.954" v="1659" actId="1076"/>
          <ac:spMkLst>
            <pc:docMk/>
            <pc:sldMk cId="236706366" sldId="322"/>
            <ac:spMk id="3" creationId="{0B222D3B-1987-0CAC-BF22-023B30FDC4F9}"/>
          </ac:spMkLst>
        </pc:spChg>
        <pc:spChg chg="mod">
          <ac:chgData name="Gabriela Mystkowska" userId="27c8e928-b354-4eb0-97eb-60209d555e81" providerId="ADAL" clId="{028D46BF-9C9C-064D-AE58-F67F20A5896C}" dt="2025-03-05T15:44:53.231" v="1163" actId="20577"/>
          <ac:spMkLst>
            <pc:docMk/>
            <pc:sldMk cId="236706366" sldId="322"/>
            <ac:spMk id="5" creationId="{A01A498D-4461-5C5E-3072-F49376482BA6}"/>
          </ac:spMkLst>
        </pc:spChg>
        <pc:spChg chg="add mod">
          <ac:chgData name="Gabriela Mystkowska" userId="27c8e928-b354-4eb0-97eb-60209d555e81" providerId="ADAL" clId="{028D46BF-9C9C-064D-AE58-F67F20A5896C}" dt="2025-03-19T15:52:54.620" v="1914" actId="113"/>
          <ac:spMkLst>
            <pc:docMk/>
            <pc:sldMk cId="236706366" sldId="322"/>
            <ac:spMk id="6" creationId="{CC1213F6-7FE6-0187-D9CE-07A4E5AE6164}"/>
          </ac:spMkLst>
        </pc:spChg>
        <pc:graphicFrameChg chg="add mod modGraphic">
          <ac:chgData name="Gabriela Mystkowska" userId="27c8e928-b354-4eb0-97eb-60209d555e81" providerId="ADAL" clId="{028D46BF-9C9C-064D-AE58-F67F20A5896C}" dt="2025-03-04T16:31:33.919" v="366" actId="122"/>
          <ac:graphicFrameMkLst>
            <pc:docMk/>
            <pc:sldMk cId="236706366" sldId="322"/>
            <ac:graphicFrameMk id="11" creationId="{B48E048C-32AD-29E1-8BFC-9F46A6580E9E}"/>
          </ac:graphicFrameMkLst>
        </pc:graphicFrameChg>
      </pc:sldChg>
      <pc:sldChg chg="addSp delSp modSp add mod ord">
        <pc:chgData name="Gabriela Mystkowska" userId="27c8e928-b354-4eb0-97eb-60209d555e81" providerId="ADAL" clId="{028D46BF-9C9C-064D-AE58-F67F20A5896C}" dt="2025-03-24T09:37:44.198" v="2595" actId="1076"/>
        <pc:sldMkLst>
          <pc:docMk/>
          <pc:sldMk cId="117603979" sldId="323"/>
        </pc:sldMkLst>
        <pc:spChg chg="mod">
          <ac:chgData name="Gabriela Mystkowska" userId="27c8e928-b354-4eb0-97eb-60209d555e81" providerId="ADAL" clId="{028D46BF-9C9C-064D-AE58-F67F20A5896C}" dt="2025-03-05T15:44:48.472" v="1162" actId="20577"/>
          <ac:spMkLst>
            <pc:docMk/>
            <pc:sldMk cId="117603979" sldId="323"/>
            <ac:spMk id="5" creationId="{A01A498D-4461-5C5E-3072-F49376482BA6}"/>
          </ac:spMkLst>
        </pc:spChg>
        <pc:spChg chg="add mod">
          <ac:chgData name="Gabriela Mystkowska" userId="27c8e928-b354-4eb0-97eb-60209d555e81" providerId="ADAL" clId="{028D46BF-9C9C-064D-AE58-F67F20A5896C}" dt="2025-03-24T09:37:44.198" v="2595" actId="1076"/>
          <ac:spMkLst>
            <pc:docMk/>
            <pc:sldMk cId="117603979" sldId="323"/>
            <ac:spMk id="6" creationId="{4F84CB39-4B93-F87A-F11C-8840893318A4}"/>
          </ac:spMkLst>
        </pc:spChg>
        <pc:picChg chg="add del mod">
          <ac:chgData name="Gabriela Mystkowska" userId="27c8e928-b354-4eb0-97eb-60209d555e81" providerId="ADAL" clId="{028D46BF-9C9C-064D-AE58-F67F20A5896C}" dt="2025-03-24T09:37:03.410" v="2583" actId="478"/>
          <ac:picMkLst>
            <pc:docMk/>
            <pc:sldMk cId="117603979" sldId="323"/>
            <ac:picMk id="3" creationId="{EDBBDEDC-5389-F3EC-5A3E-FF05A58E3803}"/>
          </ac:picMkLst>
        </pc:picChg>
        <pc:picChg chg="add mod">
          <ac:chgData name="Gabriela Mystkowska" userId="27c8e928-b354-4eb0-97eb-60209d555e81" providerId="ADAL" clId="{028D46BF-9C9C-064D-AE58-F67F20A5896C}" dt="2025-03-24T09:37:33.514" v="2593" actId="171"/>
          <ac:picMkLst>
            <pc:docMk/>
            <pc:sldMk cId="117603979" sldId="323"/>
            <ac:picMk id="10" creationId="{82214F48-CBBF-C6AA-5636-23FD5C12A2CD}"/>
          </ac:picMkLst>
        </pc:picChg>
      </pc:sldChg>
      <pc:sldChg chg="addSp delSp modSp add mod ord">
        <pc:chgData name="Gabriela Mystkowska" userId="27c8e928-b354-4eb0-97eb-60209d555e81" providerId="ADAL" clId="{028D46BF-9C9C-064D-AE58-F67F20A5896C}" dt="2025-03-21T16:36:08.242" v="2136" actId="1076"/>
        <pc:sldMkLst>
          <pc:docMk/>
          <pc:sldMk cId="1949018651" sldId="324"/>
        </pc:sldMkLst>
        <pc:spChg chg="mod">
          <ac:chgData name="Gabriela Mystkowska" userId="27c8e928-b354-4eb0-97eb-60209d555e81" providerId="ADAL" clId="{028D46BF-9C9C-064D-AE58-F67F20A5896C}" dt="2025-03-04T16:35:36.153" v="450"/>
          <ac:spMkLst>
            <pc:docMk/>
            <pc:sldMk cId="1949018651" sldId="324"/>
            <ac:spMk id="5" creationId="{A01A498D-4461-5C5E-3072-F49376482BA6}"/>
          </ac:spMkLst>
        </pc:spChg>
        <pc:spChg chg="mod">
          <ac:chgData name="Gabriela Mystkowska" userId="27c8e928-b354-4eb0-97eb-60209d555e81" providerId="ADAL" clId="{028D46BF-9C9C-064D-AE58-F67F20A5896C}" dt="2025-03-04T16:38:43.624" v="475" actId="2711"/>
          <ac:spMkLst>
            <pc:docMk/>
            <pc:sldMk cId="1949018651" sldId="324"/>
            <ac:spMk id="6" creationId="{CD8CE7C5-CB23-810B-812E-B51479EB7C57}"/>
          </ac:spMkLst>
        </pc:spChg>
        <pc:picChg chg="add mod">
          <ac:chgData name="Gabriela Mystkowska" userId="27c8e928-b354-4eb0-97eb-60209d555e81" providerId="ADAL" clId="{028D46BF-9C9C-064D-AE58-F67F20A5896C}" dt="2025-03-21T16:36:08.242" v="2136" actId="1076"/>
          <ac:picMkLst>
            <pc:docMk/>
            <pc:sldMk cId="1949018651" sldId="324"/>
            <ac:picMk id="3" creationId="{A07CCA57-4D5D-1836-A105-262E78B0644A}"/>
          </ac:picMkLst>
        </pc:picChg>
      </pc:sldChg>
      <pc:sldChg chg="addSp delSp modSp add mod">
        <pc:chgData name="Gabriela Mystkowska" userId="27c8e928-b354-4eb0-97eb-60209d555e81" providerId="ADAL" clId="{028D46BF-9C9C-064D-AE58-F67F20A5896C}" dt="2025-03-24T14:15:00.992" v="2646" actId="20577"/>
        <pc:sldMkLst>
          <pc:docMk/>
          <pc:sldMk cId="2201380841" sldId="325"/>
        </pc:sldMkLst>
        <pc:spChg chg="mod">
          <ac:chgData name="Gabriela Mystkowska" userId="27c8e928-b354-4eb0-97eb-60209d555e81" providerId="ADAL" clId="{028D46BF-9C9C-064D-AE58-F67F20A5896C}" dt="2025-03-04T16:44:30.258" v="526"/>
          <ac:spMkLst>
            <pc:docMk/>
            <pc:sldMk cId="2201380841" sldId="325"/>
            <ac:spMk id="2" creationId="{24596E9F-1C90-C409-B9F3-292F798840D1}"/>
          </ac:spMkLst>
        </pc:spChg>
        <pc:spChg chg="mod">
          <ac:chgData name="Gabriela Mystkowska" userId="27c8e928-b354-4eb0-97eb-60209d555e81" providerId="ADAL" clId="{028D46BF-9C9C-064D-AE58-F67F20A5896C}" dt="2025-03-24T14:15:00.992" v="2646" actId="20577"/>
          <ac:spMkLst>
            <pc:docMk/>
            <pc:sldMk cId="2201380841" sldId="325"/>
            <ac:spMk id="5" creationId="{A01A498D-4461-5C5E-3072-F49376482BA6}"/>
          </ac:spMkLst>
        </pc:spChg>
        <pc:spChg chg="mod">
          <ac:chgData name="Gabriela Mystkowska" userId="27c8e928-b354-4eb0-97eb-60209d555e81" providerId="ADAL" clId="{028D46BF-9C9C-064D-AE58-F67F20A5896C}" dt="2025-03-11T10:59:00.739" v="1681" actId="404"/>
          <ac:spMkLst>
            <pc:docMk/>
            <pc:sldMk cId="2201380841" sldId="325"/>
            <ac:spMk id="6" creationId="{CD8CE7C5-CB23-810B-812E-B51479EB7C57}"/>
          </ac:spMkLst>
        </pc:spChg>
        <pc:spChg chg="add mod">
          <ac:chgData name="Gabriela Mystkowska" userId="27c8e928-b354-4eb0-97eb-60209d555e81" providerId="ADAL" clId="{028D46BF-9C9C-064D-AE58-F67F20A5896C}" dt="2025-03-05T15:21:30.870" v="726" actId="20577"/>
          <ac:spMkLst>
            <pc:docMk/>
            <pc:sldMk cId="2201380841" sldId="325"/>
            <ac:spMk id="13" creationId="{8E3FEA12-6860-EB21-CCC3-DF5F579F94F2}"/>
          </ac:spMkLst>
        </pc:spChg>
        <pc:picChg chg="add mod">
          <ac:chgData name="Gabriela Mystkowska" userId="27c8e928-b354-4eb0-97eb-60209d555e81" providerId="ADAL" clId="{028D46BF-9C9C-064D-AE58-F67F20A5896C}" dt="2025-03-11T10:59:10.362" v="1682" actId="1076"/>
          <ac:picMkLst>
            <pc:docMk/>
            <pc:sldMk cId="2201380841" sldId="325"/>
            <ac:picMk id="9" creationId="{28B6BB91-D4D7-5808-8F6A-B19AE1D2AB12}"/>
          </ac:picMkLst>
        </pc:picChg>
        <pc:picChg chg="add mod">
          <ac:chgData name="Gabriela Mystkowska" userId="27c8e928-b354-4eb0-97eb-60209d555e81" providerId="ADAL" clId="{028D46BF-9C9C-064D-AE58-F67F20A5896C}" dt="2025-03-11T10:59:33.391" v="1684" actId="1076"/>
          <ac:picMkLst>
            <pc:docMk/>
            <pc:sldMk cId="2201380841" sldId="325"/>
            <ac:picMk id="10" creationId="{F5FB8222-2B13-5E52-FEB1-AA15CE66D2A9}"/>
          </ac:picMkLst>
        </pc:picChg>
        <pc:picChg chg="add mod">
          <ac:chgData name="Gabriela Mystkowska" userId="27c8e928-b354-4eb0-97eb-60209d555e81" providerId="ADAL" clId="{028D46BF-9C9C-064D-AE58-F67F20A5896C}" dt="2025-03-11T10:59:33.391" v="1684" actId="1076"/>
          <ac:picMkLst>
            <pc:docMk/>
            <pc:sldMk cId="2201380841" sldId="325"/>
            <ac:picMk id="12" creationId="{796B6E71-D3E0-50B3-C4A8-2327E85414F1}"/>
          </ac:picMkLst>
        </pc:picChg>
      </pc:sldChg>
      <pc:sldChg chg="addSp delSp modSp add mod">
        <pc:chgData name="Gabriela Mystkowska" userId="27c8e928-b354-4eb0-97eb-60209d555e81" providerId="ADAL" clId="{028D46BF-9C9C-064D-AE58-F67F20A5896C}" dt="2025-03-11T11:12:26.978" v="1907" actId="13926"/>
        <pc:sldMkLst>
          <pc:docMk/>
          <pc:sldMk cId="2614407740" sldId="326"/>
        </pc:sldMkLst>
      </pc:sldChg>
      <pc:sldChg chg="new del">
        <pc:chgData name="Gabriela Mystkowska" userId="27c8e928-b354-4eb0-97eb-60209d555e81" providerId="ADAL" clId="{028D46BF-9C9C-064D-AE58-F67F20A5896C}" dt="2025-03-05T15:25:49.107" v="840" actId="2696"/>
        <pc:sldMkLst>
          <pc:docMk/>
          <pc:sldMk cId="709726818" sldId="327"/>
        </pc:sldMkLst>
      </pc:sldChg>
      <pc:sldChg chg="addSp delSp modSp add mod">
        <pc:chgData name="Gabriela Mystkowska" userId="27c8e928-b354-4eb0-97eb-60209d555e81" providerId="ADAL" clId="{028D46BF-9C9C-064D-AE58-F67F20A5896C}" dt="2025-03-25T14:21:29.277" v="2728" actId="1076"/>
        <pc:sldMkLst>
          <pc:docMk/>
          <pc:sldMk cId="2901183069" sldId="327"/>
        </pc:sldMkLst>
        <pc:spChg chg="mod">
          <ac:chgData name="Gabriela Mystkowska" userId="27c8e928-b354-4eb0-97eb-60209d555e81" providerId="ADAL" clId="{028D46BF-9C9C-064D-AE58-F67F20A5896C}" dt="2025-03-24T09:40:27.918" v="2619" actId="20577"/>
          <ac:spMkLst>
            <pc:docMk/>
            <pc:sldMk cId="2901183069" sldId="327"/>
            <ac:spMk id="5" creationId="{A01A498D-4461-5C5E-3072-F49376482BA6}"/>
          </ac:spMkLst>
        </pc:spChg>
        <pc:spChg chg="mod">
          <ac:chgData name="Gabriela Mystkowska" userId="27c8e928-b354-4eb0-97eb-60209d555e81" providerId="ADAL" clId="{028D46BF-9C9C-064D-AE58-F67F20A5896C}" dt="2025-03-24T14:29:57.780" v="2675" actId="12"/>
          <ac:spMkLst>
            <pc:docMk/>
            <pc:sldMk cId="2901183069" sldId="327"/>
            <ac:spMk id="6" creationId="{CD8CE7C5-CB23-810B-812E-B51479EB7C57}"/>
          </ac:spMkLst>
        </pc:spChg>
        <pc:graphicFrameChg chg="mod modGraphic">
          <ac:chgData name="Gabriela Mystkowska" userId="27c8e928-b354-4eb0-97eb-60209d555e81" providerId="ADAL" clId="{028D46BF-9C9C-064D-AE58-F67F20A5896C}" dt="2025-03-25T14:21:29.277" v="2728" actId="1076"/>
          <ac:graphicFrameMkLst>
            <pc:docMk/>
            <pc:sldMk cId="2901183069" sldId="327"/>
            <ac:graphicFrameMk id="9" creationId="{C52A49A7-46DB-99DE-7BA0-B3FDDF644F08}"/>
          </ac:graphicFrameMkLst>
        </pc:graphicFrameChg>
        <pc:picChg chg="add del mod modCrop">
          <ac:chgData name="Gabriela Mystkowska" userId="27c8e928-b354-4eb0-97eb-60209d555e81" providerId="ADAL" clId="{028D46BF-9C9C-064D-AE58-F67F20A5896C}" dt="2025-03-24T09:29:01.913" v="2479" actId="478"/>
          <ac:picMkLst>
            <pc:docMk/>
            <pc:sldMk cId="2901183069" sldId="327"/>
            <ac:picMk id="3" creationId="{D8FEF13E-222B-981C-06F6-DD9825435CCC}"/>
          </ac:picMkLst>
        </pc:picChg>
      </pc:sldChg>
      <pc:sldChg chg="delSp modSp add mod">
        <pc:chgData name="Gabriela Mystkowska" userId="27c8e928-b354-4eb0-97eb-60209d555e81" providerId="ADAL" clId="{028D46BF-9C9C-064D-AE58-F67F20A5896C}" dt="2025-03-05T15:50:05.202" v="1330" actId="478"/>
        <pc:sldMkLst>
          <pc:docMk/>
          <pc:sldMk cId="1754917058" sldId="328"/>
        </pc:sldMkLst>
        <pc:spChg chg="mod">
          <ac:chgData name="Gabriela Mystkowska" userId="27c8e928-b354-4eb0-97eb-60209d555e81" providerId="ADAL" clId="{028D46BF-9C9C-064D-AE58-F67F20A5896C}" dt="2025-03-05T15:49:52.794" v="1304" actId="20577"/>
          <ac:spMkLst>
            <pc:docMk/>
            <pc:sldMk cId="1754917058" sldId="328"/>
            <ac:spMk id="5" creationId="{A01A498D-4461-5C5E-3072-F49376482BA6}"/>
          </ac:spMkLst>
        </pc:spChg>
        <pc:spChg chg="mod">
          <ac:chgData name="Gabriela Mystkowska" userId="27c8e928-b354-4eb0-97eb-60209d555e81" providerId="ADAL" clId="{028D46BF-9C9C-064D-AE58-F67F20A5896C}" dt="2025-03-05T15:50:01.956" v="1329" actId="20577"/>
          <ac:spMkLst>
            <pc:docMk/>
            <pc:sldMk cId="1754917058" sldId="328"/>
            <ac:spMk id="6" creationId="{CD8CE7C5-CB23-810B-812E-B51479EB7C57}"/>
          </ac:spMkLst>
        </pc:spChg>
      </pc:sldChg>
      <pc:sldChg chg="delSp modSp add del mod">
        <pc:chgData name="Gabriela Mystkowska" userId="27c8e928-b354-4eb0-97eb-60209d555e81" providerId="ADAL" clId="{028D46BF-9C9C-064D-AE58-F67F20A5896C}" dt="2025-03-05T16:17:10.136" v="1442" actId="2696"/>
        <pc:sldMkLst>
          <pc:docMk/>
          <pc:sldMk cId="1450571352" sldId="329"/>
        </pc:sldMkLst>
      </pc:sldChg>
      <pc:sldChg chg="addSp delSp modSp new del mod modClrScheme chgLayout">
        <pc:chgData name="Gabriela Mystkowska" userId="27c8e928-b354-4eb0-97eb-60209d555e81" providerId="ADAL" clId="{028D46BF-9C9C-064D-AE58-F67F20A5896C}" dt="2025-03-05T15:51:29.137" v="1333" actId="2696"/>
        <pc:sldMkLst>
          <pc:docMk/>
          <pc:sldMk cId="2142841039" sldId="329"/>
        </pc:sldMkLst>
      </pc:sldChg>
      <pc:sldChg chg="new del">
        <pc:chgData name="Gabriela Mystkowska" userId="27c8e928-b354-4eb0-97eb-60209d555e81" providerId="ADAL" clId="{028D46BF-9C9C-064D-AE58-F67F20A5896C}" dt="2025-03-05T15:55:27.263" v="1335" actId="2696"/>
        <pc:sldMkLst>
          <pc:docMk/>
          <pc:sldMk cId="2263004540" sldId="329"/>
        </pc:sldMkLst>
      </pc:sldChg>
      <pc:sldChg chg="modSp mod">
        <pc:chgData name="Gabriela Mystkowska" userId="27c8e928-b354-4eb0-97eb-60209d555e81" providerId="ADAL" clId="{028D46BF-9C9C-064D-AE58-F67F20A5896C}" dt="2025-03-21T16:42:12.487" v="2289" actId="20577"/>
        <pc:sldMkLst>
          <pc:docMk/>
          <pc:sldMk cId="3037362193" sldId="330"/>
        </pc:sldMkLst>
        <pc:spChg chg="mod">
          <ac:chgData name="Gabriela Mystkowska" userId="27c8e928-b354-4eb0-97eb-60209d555e81" providerId="ADAL" clId="{028D46BF-9C9C-064D-AE58-F67F20A5896C}" dt="2025-03-21T16:42:12.487" v="2289" actId="20577"/>
          <ac:spMkLst>
            <pc:docMk/>
            <pc:sldMk cId="3037362193" sldId="330"/>
            <ac:spMk id="6" creationId="{2990D740-CC51-70DF-E2F8-83548E5C65B9}"/>
          </ac:spMkLst>
        </pc:spChg>
      </pc:sldChg>
      <pc:sldChg chg="modSp mod">
        <pc:chgData name="Gabriela Mystkowska" userId="27c8e928-b354-4eb0-97eb-60209d555e81" providerId="ADAL" clId="{028D46BF-9C9C-064D-AE58-F67F20A5896C}" dt="2025-03-21T16:42:17.277" v="2299" actId="20577"/>
        <pc:sldMkLst>
          <pc:docMk/>
          <pc:sldMk cId="1465013801" sldId="331"/>
        </pc:sldMkLst>
        <pc:spChg chg="mod">
          <ac:chgData name="Gabriela Mystkowska" userId="27c8e928-b354-4eb0-97eb-60209d555e81" providerId="ADAL" clId="{028D46BF-9C9C-064D-AE58-F67F20A5896C}" dt="2025-03-21T16:42:17.277" v="2299" actId="20577"/>
          <ac:spMkLst>
            <pc:docMk/>
            <pc:sldMk cId="1465013801" sldId="331"/>
            <ac:spMk id="6" creationId="{C57D3275-B758-9221-A455-E2958F150FC2}"/>
          </ac:spMkLst>
        </pc:spChg>
      </pc:sldChg>
      <pc:sldChg chg="modSp mod">
        <pc:chgData name="Gabriela Mystkowska" userId="27c8e928-b354-4eb0-97eb-60209d555e81" providerId="ADAL" clId="{028D46BF-9C9C-064D-AE58-F67F20A5896C}" dt="2025-03-21T16:42:24.024" v="2309" actId="20577"/>
        <pc:sldMkLst>
          <pc:docMk/>
          <pc:sldMk cId="3475180880" sldId="332"/>
        </pc:sldMkLst>
        <pc:spChg chg="mod">
          <ac:chgData name="Gabriela Mystkowska" userId="27c8e928-b354-4eb0-97eb-60209d555e81" providerId="ADAL" clId="{028D46BF-9C9C-064D-AE58-F67F20A5896C}" dt="2025-03-21T16:42:24.024" v="2309" actId="20577"/>
          <ac:spMkLst>
            <pc:docMk/>
            <pc:sldMk cId="3475180880" sldId="332"/>
            <ac:spMk id="6" creationId="{EE14B6B1-3ED6-93AB-9611-9719BA2E5787}"/>
          </ac:spMkLst>
        </pc:spChg>
      </pc:sldChg>
      <pc:sldChg chg="modSp mod">
        <pc:chgData name="Gabriela Mystkowska" userId="27c8e928-b354-4eb0-97eb-60209d555e81" providerId="ADAL" clId="{028D46BF-9C9C-064D-AE58-F67F20A5896C}" dt="2025-03-21T16:42:29.072" v="2312" actId="20577"/>
        <pc:sldMkLst>
          <pc:docMk/>
          <pc:sldMk cId="4144647571" sldId="333"/>
        </pc:sldMkLst>
        <pc:spChg chg="mod">
          <ac:chgData name="Gabriela Mystkowska" userId="27c8e928-b354-4eb0-97eb-60209d555e81" providerId="ADAL" clId="{028D46BF-9C9C-064D-AE58-F67F20A5896C}" dt="2025-03-21T16:42:29.072" v="2312" actId="20577"/>
          <ac:spMkLst>
            <pc:docMk/>
            <pc:sldMk cId="4144647571" sldId="333"/>
            <ac:spMk id="6" creationId="{CB1A6D88-1FCF-0B5C-8B3E-5F52639600FF}"/>
          </ac:spMkLst>
        </pc:spChg>
      </pc:sldChg>
      <pc:sldChg chg="modSp mod">
        <pc:chgData name="Gabriela Mystkowska" userId="27c8e928-b354-4eb0-97eb-60209d555e81" providerId="ADAL" clId="{028D46BF-9C9C-064D-AE58-F67F20A5896C}" dt="2025-03-21T16:42:33.337" v="2315" actId="20577"/>
        <pc:sldMkLst>
          <pc:docMk/>
          <pc:sldMk cId="2351211578" sldId="334"/>
        </pc:sldMkLst>
        <pc:spChg chg="mod">
          <ac:chgData name="Gabriela Mystkowska" userId="27c8e928-b354-4eb0-97eb-60209d555e81" providerId="ADAL" clId="{028D46BF-9C9C-064D-AE58-F67F20A5896C}" dt="2025-03-21T16:42:33.337" v="2315" actId="20577"/>
          <ac:spMkLst>
            <pc:docMk/>
            <pc:sldMk cId="2351211578" sldId="334"/>
            <ac:spMk id="6" creationId="{A54AF3BB-49FF-8D3D-73E8-7000932FFD5D}"/>
          </ac:spMkLst>
        </pc:spChg>
      </pc:sldChg>
      <pc:sldChg chg="modSp mod">
        <pc:chgData name="Gabriela Mystkowska" userId="27c8e928-b354-4eb0-97eb-60209d555e81" providerId="ADAL" clId="{028D46BF-9C9C-064D-AE58-F67F20A5896C}" dt="2025-03-19T15:52:17.658" v="1913" actId="27636"/>
        <pc:sldMkLst>
          <pc:docMk/>
          <pc:sldMk cId="1870536629" sldId="335"/>
        </pc:sldMkLst>
        <pc:spChg chg="mod">
          <ac:chgData name="Gabriela Mystkowska" userId="27c8e928-b354-4eb0-97eb-60209d555e81" providerId="ADAL" clId="{028D46BF-9C9C-064D-AE58-F67F20A5896C}" dt="2025-03-19T15:52:17.658" v="1913" actId="27636"/>
          <ac:spMkLst>
            <pc:docMk/>
            <pc:sldMk cId="1870536629" sldId="335"/>
            <ac:spMk id="5" creationId="{20ECD7EA-37D1-9260-9C51-336F68200D04}"/>
          </ac:spMkLst>
        </pc:spChg>
      </pc:sldChg>
      <pc:sldChg chg="modSp mod">
        <pc:chgData name="Gabriela Mystkowska" userId="27c8e928-b354-4eb0-97eb-60209d555e81" providerId="ADAL" clId="{028D46BF-9C9C-064D-AE58-F67F20A5896C}" dt="2025-03-19T15:58:00.114" v="1922" actId="1076"/>
        <pc:sldMkLst>
          <pc:docMk/>
          <pc:sldMk cId="1788186326" sldId="336"/>
        </pc:sldMkLst>
        <pc:spChg chg="mod">
          <ac:chgData name="Gabriela Mystkowska" userId="27c8e928-b354-4eb0-97eb-60209d555e81" providerId="ADAL" clId="{028D46BF-9C9C-064D-AE58-F67F20A5896C}" dt="2025-03-19T15:57:54.165" v="1921" actId="1076"/>
          <ac:spMkLst>
            <pc:docMk/>
            <pc:sldMk cId="1788186326" sldId="336"/>
            <ac:spMk id="5" creationId="{78ED1B9D-3DA4-F6A0-8E19-A3312BB272AD}"/>
          </ac:spMkLst>
        </pc:spChg>
        <pc:picChg chg="mod">
          <ac:chgData name="Gabriela Mystkowska" userId="27c8e928-b354-4eb0-97eb-60209d555e81" providerId="ADAL" clId="{028D46BF-9C9C-064D-AE58-F67F20A5896C}" dt="2025-03-19T15:58:00.114" v="1922" actId="1076"/>
          <ac:picMkLst>
            <pc:docMk/>
            <pc:sldMk cId="1788186326" sldId="336"/>
            <ac:picMk id="9" creationId="{6E610C45-4BB9-AD5F-B451-350157DF78EA}"/>
          </ac:picMkLst>
        </pc:picChg>
      </pc:sldChg>
      <pc:sldChg chg="modSp mod">
        <pc:chgData name="Gabriela Mystkowska" userId="27c8e928-b354-4eb0-97eb-60209d555e81" providerId="ADAL" clId="{028D46BF-9C9C-064D-AE58-F67F20A5896C}" dt="2025-03-21T16:44:43.270" v="2368" actId="20577"/>
        <pc:sldMkLst>
          <pc:docMk/>
          <pc:sldMk cId="2251658229" sldId="338"/>
        </pc:sldMkLst>
        <pc:spChg chg="mod">
          <ac:chgData name="Gabriela Mystkowska" userId="27c8e928-b354-4eb0-97eb-60209d555e81" providerId="ADAL" clId="{028D46BF-9C9C-064D-AE58-F67F20A5896C}" dt="2025-03-21T16:44:43.270" v="2368" actId="20577"/>
          <ac:spMkLst>
            <pc:docMk/>
            <pc:sldMk cId="2251658229" sldId="338"/>
            <ac:spMk id="3" creationId="{AA5759D5-7BF8-87F0-E337-9FD5B1336A75}"/>
          </ac:spMkLst>
        </pc:spChg>
        <pc:spChg chg="mod">
          <ac:chgData name="Gabriela Mystkowska" userId="27c8e928-b354-4eb0-97eb-60209d555e81" providerId="ADAL" clId="{028D46BF-9C9C-064D-AE58-F67F20A5896C}" dt="2025-03-19T15:52:08.364" v="1911" actId="27636"/>
          <ac:spMkLst>
            <pc:docMk/>
            <pc:sldMk cId="2251658229" sldId="338"/>
            <ac:spMk id="5" creationId="{8FF99977-B694-DC14-DEA5-AB2E6918829D}"/>
          </ac:spMkLst>
        </pc:spChg>
      </pc:sldChg>
      <pc:sldChg chg="modSp mod">
        <pc:chgData name="Gabriela Mystkowska" userId="27c8e928-b354-4eb0-97eb-60209d555e81" providerId="ADAL" clId="{028D46BF-9C9C-064D-AE58-F67F20A5896C}" dt="2025-03-25T14:21:51.461" v="2729" actId="1076"/>
        <pc:sldMkLst>
          <pc:docMk/>
          <pc:sldMk cId="160154981" sldId="339"/>
        </pc:sldMkLst>
        <pc:picChg chg="mod">
          <ac:chgData name="Gabriela Mystkowska" userId="27c8e928-b354-4eb0-97eb-60209d555e81" providerId="ADAL" clId="{028D46BF-9C9C-064D-AE58-F67F20A5896C}" dt="2025-03-25T14:21:51.461" v="2729" actId="1076"/>
          <ac:picMkLst>
            <pc:docMk/>
            <pc:sldMk cId="160154981" sldId="339"/>
            <ac:picMk id="16" creationId="{5145F841-CDC0-DE50-E524-44CF501D3122}"/>
          </ac:picMkLst>
        </pc:picChg>
      </pc:sldChg>
      <pc:sldChg chg="new del">
        <pc:chgData name="Gabriela Mystkowska" userId="27c8e928-b354-4eb0-97eb-60209d555e81" providerId="ADAL" clId="{028D46BF-9C9C-064D-AE58-F67F20A5896C}" dt="2025-03-24T09:28:30.567" v="2464" actId="2696"/>
        <pc:sldMkLst>
          <pc:docMk/>
          <pc:sldMk cId="4020566348" sldId="340"/>
        </pc:sldMkLst>
      </pc:sldChg>
      <pc:sldChg chg="modSp add mod">
        <pc:chgData name="Gabriela Mystkowska" userId="27c8e928-b354-4eb0-97eb-60209d555e81" providerId="ADAL" clId="{028D46BF-9C9C-064D-AE58-F67F20A5896C}" dt="2025-03-24T14:01:39.914" v="2634" actId="207"/>
        <pc:sldMkLst>
          <pc:docMk/>
          <pc:sldMk cId="4237481953" sldId="340"/>
        </pc:sldMkLst>
        <pc:spChg chg="mod">
          <ac:chgData name="Gabriela Mystkowska" userId="27c8e928-b354-4eb0-97eb-60209d555e81" providerId="ADAL" clId="{028D46BF-9C9C-064D-AE58-F67F20A5896C}" dt="2025-03-24T14:01:39.914" v="2634" actId="207"/>
          <ac:spMkLst>
            <pc:docMk/>
            <pc:sldMk cId="4237481953" sldId="340"/>
            <ac:spMk id="6" creationId="{CD8CE7C5-CB23-810B-812E-B51479EB7C57}"/>
          </ac:spMkLst>
        </pc:spChg>
      </pc:sldChg>
      <pc:sldMasterChg chg="delSldLayout">
        <pc:chgData name="Gabriela Mystkowska" userId="27c8e928-b354-4eb0-97eb-60209d555e81" providerId="ADAL" clId="{028D46BF-9C9C-064D-AE58-F67F20A5896C}" dt="2025-03-05T16:03:18.772" v="1428" actId="2696"/>
        <pc:sldMasterMkLst>
          <pc:docMk/>
          <pc:sldMasterMk cId="0" sldId="2147483658"/>
        </pc:sldMasterMkLst>
        <pc:sldLayoutChg chg="del">
          <pc:chgData name="Gabriela Mystkowska" userId="27c8e928-b354-4eb0-97eb-60209d555e81" providerId="ADAL" clId="{028D46BF-9C9C-064D-AE58-F67F20A5896C}" dt="2025-03-04T16:11:05.270" v="56" actId="2696"/>
          <pc:sldLayoutMkLst>
            <pc:docMk/>
            <pc:sldMasterMk cId="0" sldId="2147483658"/>
            <pc:sldLayoutMk cId="0" sldId="2147483654"/>
          </pc:sldLayoutMkLst>
        </pc:sldLayoutChg>
        <pc:sldLayoutChg chg="del">
          <pc:chgData name="Gabriela Mystkowska" userId="27c8e928-b354-4eb0-97eb-60209d555e81" providerId="ADAL" clId="{028D46BF-9C9C-064D-AE58-F67F20A5896C}" dt="2025-03-04T16:07:01.919" v="44" actId="2696"/>
          <pc:sldLayoutMkLst>
            <pc:docMk/>
            <pc:sldMasterMk cId="0" sldId="2147483658"/>
            <pc:sldLayoutMk cId="788843484" sldId="2147483655"/>
          </pc:sldLayoutMkLst>
        </pc:sldLayoutChg>
        <pc:sldLayoutChg chg="del">
          <pc:chgData name="Gabriela Mystkowska" userId="27c8e928-b354-4eb0-97eb-60209d555e81" providerId="ADAL" clId="{028D46BF-9C9C-064D-AE58-F67F20A5896C}" dt="2025-03-05T16:03:18.772" v="1428" actId="2696"/>
          <pc:sldLayoutMkLst>
            <pc:docMk/>
            <pc:sldMasterMk cId="0" sldId="2147483658"/>
            <pc:sldLayoutMk cId="3941836399" sldId="2147483656"/>
          </pc:sldLayoutMkLst>
        </pc:sldLayoutChg>
      </pc:sldMasterChg>
    </pc:docChg>
  </pc:docChgLst>
  <pc:docChgLst>
    <pc:chgData name="Gabriela Mystkowska" userId="S::g.mystkowska@studenti.unipi.it::27c8e928-b354-4eb0-97eb-60209d555e81" providerId="AD" clId="Web-{14706745-DF43-803F-8F24-B991774351EB}"/>
    <pc:docChg chg="modSld">
      <pc:chgData name="Gabriela Mystkowska" userId="S::g.mystkowska@studenti.unipi.it::27c8e928-b354-4eb0-97eb-60209d555e81" providerId="AD" clId="Web-{14706745-DF43-803F-8F24-B991774351EB}" dt="2025-03-21T16:40:30.691" v="25" actId="20577"/>
      <pc:docMkLst>
        <pc:docMk/>
      </pc:docMkLst>
      <pc:sldChg chg="modSp">
        <pc:chgData name="Gabriela Mystkowska" userId="S::g.mystkowska@studenti.unipi.it::27c8e928-b354-4eb0-97eb-60209d555e81" providerId="AD" clId="Web-{14706745-DF43-803F-8F24-B991774351EB}" dt="2025-03-21T16:40:30.691" v="25" actId="20577"/>
        <pc:sldMkLst>
          <pc:docMk/>
          <pc:sldMk cId="0" sldId="257"/>
        </pc:sldMkLst>
        <pc:spChg chg="mod">
          <ac:chgData name="Gabriela Mystkowska" userId="S::g.mystkowska@studenti.unipi.it::27c8e928-b354-4eb0-97eb-60209d555e81" providerId="AD" clId="Web-{14706745-DF43-803F-8F24-B991774351EB}" dt="2025-03-21T16:40:30.691" v="25" actId="20577"/>
          <ac:spMkLst>
            <pc:docMk/>
            <pc:sldMk cId="0" sldId="257"/>
            <ac:spMk id="6" creationId="{2B342607-7FB4-88AA-A90F-F90C05EEAE50}"/>
          </ac:spMkLst>
        </pc:spChg>
      </pc:sldChg>
    </pc:docChg>
  </pc:docChgLst>
  <pc:docChgLst>
    <pc:chgData name="Pietro Nannipieri" userId="98c40171-992d-473d-a70e-bce42f9f3d14" providerId="ADAL" clId="{343E3EB5-35ED-5D47-BFD0-54D9697A9C59}"/>
    <pc:docChg chg="undo custSel modSld">
      <pc:chgData name="Pietro Nannipieri" userId="98c40171-992d-473d-a70e-bce42f9f3d14" providerId="ADAL" clId="{343E3EB5-35ED-5D47-BFD0-54D9697A9C59}" dt="2025-03-25T14:13:10.962" v="23" actId="1076"/>
      <pc:docMkLst>
        <pc:docMk/>
      </pc:docMkLst>
      <pc:sldChg chg="addSp delSp modSp mod">
        <pc:chgData name="Pietro Nannipieri" userId="98c40171-992d-473d-a70e-bce42f9f3d14" providerId="ADAL" clId="{343E3EB5-35ED-5D47-BFD0-54D9697A9C59}" dt="2025-03-25T14:13:10.962" v="23" actId="1076"/>
        <pc:sldMkLst>
          <pc:docMk/>
          <pc:sldMk cId="0" sldId="257"/>
        </pc:sldMkLst>
        <pc:spChg chg="mod">
          <ac:chgData name="Pietro Nannipieri" userId="98c40171-992d-473d-a70e-bce42f9f3d14" providerId="ADAL" clId="{343E3EB5-35ED-5D47-BFD0-54D9697A9C59}" dt="2025-03-25T14:13:10.962" v="23" actId="1076"/>
          <ac:spMkLst>
            <pc:docMk/>
            <pc:sldMk cId="0" sldId="257"/>
            <ac:spMk id="4" creationId="{1CD9ADE3-0D2D-C59E-635E-7209D528A8F9}"/>
          </ac:spMkLst>
        </pc:spChg>
        <pc:spChg chg="add del mod">
          <ac:chgData name="Pietro Nannipieri" userId="98c40171-992d-473d-a70e-bce42f9f3d14" providerId="ADAL" clId="{343E3EB5-35ED-5D47-BFD0-54D9697A9C59}" dt="2025-03-25T14:12:09.708" v="13"/>
          <ac:spMkLst>
            <pc:docMk/>
            <pc:sldMk cId="0" sldId="257"/>
            <ac:spMk id="8" creationId="{798AB1E5-F57B-0FA0-20E3-2F354E4023F8}"/>
          </ac:spMkLst>
        </pc:spChg>
        <pc:picChg chg="add mod modCrop">
          <ac:chgData name="Pietro Nannipieri" userId="98c40171-992d-473d-a70e-bce42f9f3d14" providerId="ADAL" clId="{343E3EB5-35ED-5D47-BFD0-54D9697A9C59}" dt="2025-03-25T14:12:42.982" v="22" actId="1035"/>
          <ac:picMkLst>
            <pc:docMk/>
            <pc:sldMk cId="0" sldId="257"/>
            <ac:picMk id="7" creationId="{E6461E12-0AD5-27D8-8092-AB71154439E6}"/>
          </ac:picMkLst>
        </pc:picChg>
      </pc:sldChg>
    </pc:docChg>
  </pc:docChgLst>
  <pc:docChgLst>
    <pc:chgData name="Matteo Monopoli" userId="fe002144-bed6-4a4a-93ba-c81e88ffb02d" providerId="ADAL" clId="{95D2CE34-15BC-4B9D-BDAC-8E836508BCBD}"/>
    <pc:docChg chg="undo redo custSel addSld delSld modSld sldOrd">
      <pc:chgData name="Matteo Monopoli" userId="fe002144-bed6-4a4a-93ba-c81e88ffb02d" providerId="ADAL" clId="{95D2CE34-15BC-4B9D-BDAC-8E836508BCBD}" dt="2025-03-25T15:53:53.870" v="8363" actId="1036"/>
      <pc:docMkLst>
        <pc:docMk/>
      </pc:docMkLst>
      <pc:sldChg chg="modSp mod">
        <pc:chgData name="Matteo Monopoli" userId="fe002144-bed6-4a4a-93ba-c81e88ffb02d" providerId="ADAL" clId="{95D2CE34-15BC-4B9D-BDAC-8E836508BCBD}" dt="2025-03-24T13:44:24.864" v="7080" actId="1076"/>
        <pc:sldMkLst>
          <pc:docMk/>
          <pc:sldMk cId="0" sldId="256"/>
        </pc:sldMkLst>
        <pc:spChg chg="mod">
          <ac:chgData name="Matteo Monopoli" userId="fe002144-bed6-4a4a-93ba-c81e88ffb02d" providerId="ADAL" clId="{95D2CE34-15BC-4B9D-BDAC-8E836508BCBD}" dt="2025-03-18T11:40:53.275" v="1351" actId="1076"/>
          <ac:spMkLst>
            <pc:docMk/>
            <pc:sldMk cId="0" sldId="256"/>
            <ac:spMk id="18" creationId="{2E8182A7-1D61-0F36-541D-53FCE2854B46}"/>
          </ac:spMkLst>
        </pc:spChg>
        <pc:spChg chg="mod">
          <ac:chgData name="Matteo Monopoli" userId="fe002144-bed6-4a4a-93ba-c81e88ffb02d" providerId="ADAL" clId="{95D2CE34-15BC-4B9D-BDAC-8E836508BCBD}" dt="2025-03-24T10:37:25.534" v="6815" actId="1076"/>
          <ac:spMkLst>
            <pc:docMk/>
            <pc:sldMk cId="0" sldId="256"/>
            <ac:spMk id="132" creationId="{00000000-0000-0000-0000-000000000000}"/>
          </ac:spMkLst>
        </pc:spChg>
        <pc:spChg chg="mod">
          <ac:chgData name="Matteo Monopoli" userId="fe002144-bed6-4a4a-93ba-c81e88ffb02d" providerId="ADAL" clId="{95D2CE34-15BC-4B9D-BDAC-8E836508BCBD}" dt="2025-03-18T15:11:58.535" v="3487" actId="1035"/>
          <ac:spMkLst>
            <pc:docMk/>
            <pc:sldMk cId="0" sldId="256"/>
            <ac:spMk id="133" creationId="{00000000-0000-0000-0000-000000000000}"/>
          </ac:spMkLst>
        </pc:spChg>
        <pc:spChg chg="mod">
          <ac:chgData name="Matteo Monopoli" userId="fe002144-bed6-4a4a-93ba-c81e88ffb02d" providerId="ADAL" clId="{95D2CE34-15BC-4B9D-BDAC-8E836508BCBD}" dt="2025-03-24T13:44:24.864" v="7080" actId="1076"/>
          <ac:spMkLst>
            <pc:docMk/>
            <pc:sldMk cId="0" sldId="256"/>
            <ac:spMk id="136" creationId="{00000000-0000-0000-0000-000000000000}"/>
          </ac:spMkLst>
        </pc:spChg>
        <pc:picChg chg="mod">
          <ac:chgData name="Matteo Monopoli" userId="fe002144-bed6-4a4a-93ba-c81e88ffb02d" providerId="ADAL" clId="{95D2CE34-15BC-4B9D-BDAC-8E836508BCBD}" dt="2025-03-18T11:40:41.912" v="1350" actId="1076"/>
          <ac:picMkLst>
            <pc:docMk/>
            <pc:sldMk cId="0" sldId="256"/>
            <ac:picMk id="14" creationId="{9B5F181E-FF45-6387-E2E2-C3D960A7E9B3}"/>
          </ac:picMkLst>
        </pc:picChg>
      </pc:sldChg>
      <pc:sldChg chg="addSp delSp modSp mod">
        <pc:chgData name="Matteo Monopoli" userId="fe002144-bed6-4a4a-93ba-c81e88ffb02d" providerId="ADAL" clId="{95D2CE34-15BC-4B9D-BDAC-8E836508BCBD}" dt="2025-03-25T15:52:45.413" v="8360" actId="1037"/>
        <pc:sldMkLst>
          <pc:docMk/>
          <pc:sldMk cId="0" sldId="257"/>
        </pc:sldMkLst>
        <pc:spChg chg="mod">
          <ac:chgData name="Matteo Monopoli" userId="fe002144-bed6-4a4a-93ba-c81e88ffb02d" providerId="ADAL" clId="{95D2CE34-15BC-4B9D-BDAC-8E836508BCBD}" dt="2025-03-25T11:23:10.144" v="7504" actId="14100"/>
          <ac:spMkLst>
            <pc:docMk/>
            <pc:sldMk cId="0" sldId="257"/>
            <ac:spMk id="2" creationId="{EF819437-495E-3619-27B9-6567D69F0F73}"/>
          </ac:spMkLst>
        </pc:spChg>
        <pc:spChg chg="mod">
          <ac:chgData name="Matteo Monopoli" userId="fe002144-bed6-4a4a-93ba-c81e88ffb02d" providerId="ADAL" clId="{95D2CE34-15BC-4B9D-BDAC-8E836508BCBD}" dt="2025-03-25T14:33:31.459" v="8028" actId="20577"/>
          <ac:spMkLst>
            <pc:docMk/>
            <pc:sldMk cId="0" sldId="257"/>
            <ac:spMk id="3" creationId="{53214395-CD2A-F53A-721B-97B22E8CFB81}"/>
          </ac:spMkLst>
        </pc:spChg>
        <pc:spChg chg="mod">
          <ac:chgData name="Matteo Monopoli" userId="fe002144-bed6-4a4a-93ba-c81e88ffb02d" providerId="ADAL" clId="{95D2CE34-15BC-4B9D-BDAC-8E836508BCBD}" dt="2025-03-18T11:45:40.184" v="1386" actId="1076"/>
          <ac:spMkLst>
            <pc:docMk/>
            <pc:sldMk cId="0" sldId="257"/>
            <ac:spMk id="4" creationId="{1CD9ADE3-0D2D-C59E-635E-7209D528A8F9}"/>
          </ac:spMkLst>
        </pc:spChg>
        <pc:spChg chg="add mod">
          <ac:chgData name="Matteo Monopoli" userId="fe002144-bed6-4a4a-93ba-c81e88ffb02d" providerId="ADAL" clId="{95D2CE34-15BC-4B9D-BDAC-8E836508BCBD}" dt="2025-03-24T14:54:33.781" v="7481" actId="20577"/>
          <ac:spMkLst>
            <pc:docMk/>
            <pc:sldMk cId="0" sldId="257"/>
            <ac:spMk id="6" creationId="{2B342607-7FB4-88AA-A90F-F90C05EEAE50}"/>
          </ac:spMkLst>
        </pc:spChg>
        <pc:spChg chg="add del mod">
          <ac:chgData name="Matteo Monopoli" userId="fe002144-bed6-4a4a-93ba-c81e88ffb02d" providerId="ADAL" clId="{95D2CE34-15BC-4B9D-BDAC-8E836508BCBD}" dt="2025-03-25T15:42:55.923" v="8195" actId="22"/>
          <ac:spMkLst>
            <pc:docMk/>
            <pc:sldMk cId="0" sldId="257"/>
            <ac:spMk id="11" creationId="{9F9C974C-166D-A01C-57CA-645FD9C60393}"/>
          </ac:spMkLst>
        </pc:spChg>
        <pc:picChg chg="mod">
          <ac:chgData name="Matteo Monopoli" userId="fe002144-bed6-4a4a-93ba-c81e88ffb02d" providerId="ADAL" clId="{95D2CE34-15BC-4B9D-BDAC-8E836508BCBD}" dt="2025-03-25T14:36:51.835" v="8038" actId="1076"/>
          <ac:picMkLst>
            <pc:docMk/>
            <pc:sldMk cId="0" sldId="257"/>
            <ac:picMk id="5" creationId="{DC6C65A0-3978-C2A9-6F85-920CE0AEEA27}"/>
          </ac:picMkLst>
        </pc:picChg>
        <pc:picChg chg="add del mod">
          <ac:chgData name="Matteo Monopoli" userId="fe002144-bed6-4a4a-93ba-c81e88ffb02d" providerId="ADAL" clId="{95D2CE34-15BC-4B9D-BDAC-8E836508BCBD}" dt="2025-03-25T11:27:12.302" v="7529" actId="478"/>
          <ac:picMkLst>
            <pc:docMk/>
            <pc:sldMk cId="0" sldId="257"/>
            <ac:picMk id="8" creationId="{D287845C-895C-A013-EE6D-5631B5D3A4CD}"/>
          </ac:picMkLst>
        </pc:picChg>
        <pc:picChg chg="del">
          <ac:chgData name="Matteo Monopoli" userId="fe002144-bed6-4a4a-93ba-c81e88ffb02d" providerId="ADAL" clId="{95D2CE34-15BC-4B9D-BDAC-8E836508BCBD}" dt="2025-03-25T15:42:49.404" v="8191" actId="478"/>
          <ac:picMkLst>
            <pc:docMk/>
            <pc:sldMk cId="0" sldId="257"/>
            <ac:picMk id="9" creationId="{6E44D889-1725-6BCA-F535-FF362150A8E8}"/>
          </ac:picMkLst>
        </pc:picChg>
        <pc:picChg chg="add mod">
          <ac:chgData name="Matteo Monopoli" userId="fe002144-bed6-4a4a-93ba-c81e88ffb02d" providerId="ADAL" clId="{95D2CE34-15BC-4B9D-BDAC-8E836508BCBD}" dt="2025-03-25T14:37:18.273" v="8043" actId="1076"/>
          <ac:picMkLst>
            <pc:docMk/>
            <pc:sldMk cId="0" sldId="257"/>
            <ac:picMk id="10" creationId="{9753A96E-CF10-BD64-A4F4-A9AA60307671}"/>
          </ac:picMkLst>
        </pc:picChg>
        <pc:picChg chg="add mod">
          <ac:chgData name="Matteo Monopoli" userId="fe002144-bed6-4a4a-93ba-c81e88ffb02d" providerId="ADAL" clId="{95D2CE34-15BC-4B9D-BDAC-8E836508BCBD}" dt="2025-03-25T14:37:20.789" v="8044" actId="1076"/>
          <ac:picMkLst>
            <pc:docMk/>
            <pc:sldMk cId="0" sldId="257"/>
            <ac:picMk id="12" creationId="{FE7ED662-20BE-D44D-6CC5-035A3CB1F2BA}"/>
          </ac:picMkLst>
        </pc:picChg>
        <pc:picChg chg="add mod">
          <ac:chgData name="Matteo Monopoli" userId="fe002144-bed6-4a4a-93ba-c81e88ffb02d" providerId="ADAL" clId="{95D2CE34-15BC-4B9D-BDAC-8E836508BCBD}" dt="2025-03-25T15:52:45.413" v="8360" actId="1037"/>
          <ac:picMkLst>
            <pc:docMk/>
            <pc:sldMk cId="0" sldId="257"/>
            <ac:picMk id="13" creationId="{BBF3CA68-D082-6765-ACD9-D501FA8FD081}"/>
          </ac:picMkLst>
        </pc:picChg>
        <pc:picChg chg="mod">
          <ac:chgData name="Matteo Monopoli" userId="fe002144-bed6-4a4a-93ba-c81e88ffb02d" providerId="ADAL" clId="{95D2CE34-15BC-4B9D-BDAC-8E836508BCBD}" dt="2025-03-25T15:43:42.375" v="8203" actId="1076"/>
          <ac:picMkLst>
            <pc:docMk/>
            <pc:sldMk cId="0" sldId="257"/>
            <ac:picMk id="130" creationId="{00000000-0000-0000-0000-000000000000}"/>
          </ac:picMkLst>
        </pc:picChg>
      </pc:sldChg>
      <pc:sldChg chg="new del">
        <pc:chgData name="Matteo Monopoli" userId="fe002144-bed6-4a4a-93ba-c81e88ffb02d" providerId="ADAL" clId="{95D2CE34-15BC-4B9D-BDAC-8E836508BCBD}" dt="2025-03-03T16:39:42.738" v="1" actId="47"/>
        <pc:sldMkLst>
          <pc:docMk/>
          <pc:sldMk cId="2715442714" sldId="257"/>
        </pc:sldMkLst>
      </pc:sldChg>
      <pc:sldChg chg="addSp modSp add del mod">
        <pc:chgData name="Matteo Monopoli" userId="fe002144-bed6-4a4a-93ba-c81e88ffb02d" providerId="ADAL" clId="{95D2CE34-15BC-4B9D-BDAC-8E836508BCBD}" dt="2025-03-24T14:54:26.625" v="7479" actId="20577"/>
        <pc:sldMkLst>
          <pc:docMk/>
          <pc:sldMk cId="2548175484" sldId="318"/>
        </pc:sldMkLst>
        <pc:spChg chg="mod">
          <ac:chgData name="Matteo Monopoli" userId="fe002144-bed6-4a4a-93ba-c81e88ffb02d" providerId="ADAL" clId="{95D2CE34-15BC-4B9D-BDAC-8E836508BCBD}" dt="2025-03-18T11:11:17.966" v="457" actId="1035"/>
          <ac:spMkLst>
            <pc:docMk/>
            <pc:sldMk cId="2548175484" sldId="318"/>
            <ac:spMk id="4" creationId="{45948376-AB31-9EC9-3C3C-C69D88550FAA}"/>
          </ac:spMkLst>
        </pc:spChg>
        <pc:spChg chg="mod">
          <ac:chgData name="Matteo Monopoli" userId="fe002144-bed6-4a4a-93ba-c81e88ffb02d" providerId="ADAL" clId="{95D2CE34-15BC-4B9D-BDAC-8E836508BCBD}" dt="2025-03-24T10:37:11.336" v="6812" actId="113"/>
          <ac:spMkLst>
            <pc:docMk/>
            <pc:sldMk cId="2548175484" sldId="318"/>
            <ac:spMk id="5" creationId="{A01A498D-4461-5C5E-3072-F49376482BA6}"/>
          </ac:spMkLst>
        </pc:spChg>
        <pc:spChg chg="mod">
          <ac:chgData name="Matteo Monopoli" userId="fe002144-bed6-4a4a-93ba-c81e88ffb02d" providerId="ADAL" clId="{95D2CE34-15BC-4B9D-BDAC-8E836508BCBD}" dt="2025-03-24T14:54:26.625" v="7479" actId="20577"/>
          <ac:spMkLst>
            <pc:docMk/>
            <pc:sldMk cId="2548175484" sldId="318"/>
            <ac:spMk id="6" creationId="{CD8CE7C5-CB23-810B-812E-B51479EB7C57}"/>
          </ac:spMkLst>
        </pc:spChg>
      </pc:sldChg>
      <pc:sldChg chg="modSp add del mod">
        <pc:chgData name="Matteo Monopoli" userId="fe002144-bed6-4a4a-93ba-c81e88ffb02d" providerId="ADAL" clId="{95D2CE34-15BC-4B9D-BDAC-8E836508BCBD}" dt="2025-03-24T10:37:00.752" v="6809" actId="113"/>
        <pc:sldMkLst>
          <pc:docMk/>
          <pc:sldMk cId="3319108372" sldId="320"/>
        </pc:sldMkLst>
        <pc:spChg chg="mod">
          <ac:chgData name="Matteo Monopoli" userId="fe002144-bed6-4a4a-93ba-c81e88ffb02d" providerId="ADAL" clId="{95D2CE34-15BC-4B9D-BDAC-8E836508BCBD}" dt="2025-03-18T11:11:26.728" v="472" actId="1035"/>
          <ac:spMkLst>
            <pc:docMk/>
            <pc:sldMk cId="3319108372" sldId="320"/>
            <ac:spMk id="4" creationId="{45948376-AB31-9EC9-3C3C-C69D88550FAA}"/>
          </ac:spMkLst>
        </pc:spChg>
        <pc:spChg chg="mod">
          <ac:chgData name="Matteo Monopoli" userId="fe002144-bed6-4a4a-93ba-c81e88ffb02d" providerId="ADAL" clId="{95D2CE34-15BC-4B9D-BDAC-8E836508BCBD}" dt="2025-03-24T10:37:00.752" v="6809" actId="113"/>
          <ac:spMkLst>
            <pc:docMk/>
            <pc:sldMk cId="3319108372" sldId="320"/>
            <ac:spMk id="5" creationId="{A01A498D-4461-5C5E-3072-F49376482BA6}"/>
          </ac:spMkLst>
        </pc:spChg>
        <pc:spChg chg="mod">
          <ac:chgData name="Matteo Monopoli" userId="fe002144-bed6-4a4a-93ba-c81e88ffb02d" providerId="ADAL" clId="{95D2CE34-15BC-4B9D-BDAC-8E836508BCBD}" dt="2025-03-18T13:11:47.947" v="1398" actId="2711"/>
          <ac:spMkLst>
            <pc:docMk/>
            <pc:sldMk cId="3319108372" sldId="320"/>
            <ac:spMk id="6" creationId="{CD8CE7C5-CB23-810B-812E-B51479EB7C57}"/>
          </ac:spMkLst>
        </pc:spChg>
        <pc:picChg chg="mod">
          <ac:chgData name="Matteo Monopoli" userId="fe002144-bed6-4a4a-93ba-c81e88ffb02d" providerId="ADAL" clId="{95D2CE34-15BC-4B9D-BDAC-8E836508BCBD}" dt="2025-03-18T13:12:13.247" v="1405" actId="1076"/>
          <ac:picMkLst>
            <pc:docMk/>
            <pc:sldMk cId="3319108372" sldId="320"/>
            <ac:picMk id="3" creationId="{264533B9-3709-9B5C-E434-E70621B6FEA5}"/>
          </ac:picMkLst>
        </pc:picChg>
        <pc:picChg chg="mod">
          <ac:chgData name="Matteo Monopoli" userId="fe002144-bed6-4a4a-93ba-c81e88ffb02d" providerId="ADAL" clId="{95D2CE34-15BC-4B9D-BDAC-8E836508BCBD}" dt="2025-03-18T13:12:16.990" v="1406" actId="1076"/>
          <ac:picMkLst>
            <pc:docMk/>
            <pc:sldMk cId="3319108372" sldId="320"/>
            <ac:picMk id="9" creationId="{8A13F2B4-DAC9-48AC-2E70-D3656D03C936}"/>
          </ac:picMkLst>
        </pc:picChg>
      </pc:sldChg>
      <pc:sldChg chg="modSp mod">
        <pc:chgData name="Matteo Monopoli" userId="fe002144-bed6-4a4a-93ba-c81e88ffb02d" providerId="ADAL" clId="{95D2CE34-15BC-4B9D-BDAC-8E836508BCBD}" dt="2025-03-24T10:37:04.669" v="6810" actId="113"/>
        <pc:sldMkLst>
          <pc:docMk/>
          <pc:sldMk cId="1779130924" sldId="321"/>
        </pc:sldMkLst>
        <pc:spChg chg="mod">
          <ac:chgData name="Matteo Monopoli" userId="fe002144-bed6-4a4a-93ba-c81e88ffb02d" providerId="ADAL" clId="{95D2CE34-15BC-4B9D-BDAC-8E836508BCBD}" dt="2025-03-18T11:11:36.547" v="487" actId="1035"/>
          <ac:spMkLst>
            <pc:docMk/>
            <pc:sldMk cId="1779130924" sldId="321"/>
            <ac:spMk id="4" creationId="{45948376-AB31-9EC9-3C3C-C69D88550FAA}"/>
          </ac:spMkLst>
        </pc:spChg>
        <pc:spChg chg="mod">
          <ac:chgData name="Matteo Monopoli" userId="fe002144-bed6-4a4a-93ba-c81e88ffb02d" providerId="ADAL" clId="{95D2CE34-15BC-4B9D-BDAC-8E836508BCBD}" dt="2025-03-24T10:37:04.669" v="6810" actId="113"/>
          <ac:spMkLst>
            <pc:docMk/>
            <pc:sldMk cId="1779130924" sldId="321"/>
            <ac:spMk id="5" creationId="{A01A498D-4461-5C5E-3072-F49376482BA6}"/>
          </ac:spMkLst>
        </pc:spChg>
        <pc:spChg chg="mod">
          <ac:chgData name="Matteo Monopoli" userId="fe002144-bed6-4a4a-93ba-c81e88ffb02d" providerId="ADAL" clId="{95D2CE34-15BC-4B9D-BDAC-8E836508BCBD}" dt="2025-03-21T15:25:55.234" v="5241" actId="20577"/>
          <ac:spMkLst>
            <pc:docMk/>
            <pc:sldMk cId="1779130924" sldId="321"/>
            <ac:spMk id="6" creationId="{CD8CE7C5-CB23-810B-812E-B51479EB7C57}"/>
          </ac:spMkLst>
        </pc:spChg>
        <pc:picChg chg="mod">
          <ac:chgData name="Matteo Monopoli" userId="fe002144-bed6-4a4a-93ba-c81e88ffb02d" providerId="ADAL" clId="{95D2CE34-15BC-4B9D-BDAC-8E836508BCBD}" dt="2025-03-19T11:07:26.154" v="4949" actId="1076"/>
          <ac:picMkLst>
            <pc:docMk/>
            <pc:sldMk cId="1779130924" sldId="321"/>
            <ac:picMk id="10" creationId="{F10003B1-267E-7301-B37C-1E8D6D5BA4F6}"/>
          </ac:picMkLst>
        </pc:picChg>
      </pc:sldChg>
      <pc:sldChg chg="modSp mod">
        <pc:chgData name="Matteo Monopoli" userId="fe002144-bed6-4a4a-93ba-c81e88ffb02d" providerId="ADAL" clId="{95D2CE34-15BC-4B9D-BDAC-8E836508BCBD}" dt="2025-03-24T10:36:52.135" v="6807" actId="113"/>
        <pc:sldMkLst>
          <pc:docMk/>
          <pc:sldMk cId="236706366" sldId="322"/>
        </pc:sldMkLst>
        <pc:spChg chg="mod">
          <ac:chgData name="Matteo Monopoli" userId="fe002144-bed6-4a4a-93ba-c81e88ffb02d" providerId="ADAL" clId="{95D2CE34-15BC-4B9D-BDAC-8E836508BCBD}" dt="2025-03-18T11:11:43.517" v="502" actId="1035"/>
          <ac:spMkLst>
            <pc:docMk/>
            <pc:sldMk cId="236706366" sldId="322"/>
            <ac:spMk id="4" creationId="{45948376-AB31-9EC9-3C3C-C69D88550FAA}"/>
          </ac:spMkLst>
        </pc:spChg>
        <pc:spChg chg="mod">
          <ac:chgData name="Matteo Monopoli" userId="fe002144-bed6-4a4a-93ba-c81e88ffb02d" providerId="ADAL" clId="{95D2CE34-15BC-4B9D-BDAC-8E836508BCBD}" dt="2025-03-24T10:36:52.135" v="6807" actId="113"/>
          <ac:spMkLst>
            <pc:docMk/>
            <pc:sldMk cId="236706366" sldId="322"/>
            <ac:spMk id="5" creationId="{A01A498D-4461-5C5E-3072-F49376482BA6}"/>
          </ac:spMkLst>
        </pc:spChg>
      </pc:sldChg>
      <pc:sldChg chg="modSp mod">
        <pc:chgData name="Matteo Monopoli" userId="fe002144-bed6-4a4a-93ba-c81e88ffb02d" providerId="ADAL" clId="{95D2CE34-15BC-4B9D-BDAC-8E836508BCBD}" dt="2025-03-24T10:36:48.410" v="6806" actId="113"/>
        <pc:sldMkLst>
          <pc:docMk/>
          <pc:sldMk cId="117603979" sldId="323"/>
        </pc:sldMkLst>
        <pc:spChg chg="mod">
          <ac:chgData name="Matteo Monopoli" userId="fe002144-bed6-4a4a-93ba-c81e88ffb02d" providerId="ADAL" clId="{95D2CE34-15BC-4B9D-BDAC-8E836508BCBD}" dt="2025-03-18T11:11:50.902" v="516" actId="1035"/>
          <ac:spMkLst>
            <pc:docMk/>
            <pc:sldMk cId="117603979" sldId="323"/>
            <ac:spMk id="4" creationId="{45948376-AB31-9EC9-3C3C-C69D88550FAA}"/>
          </ac:spMkLst>
        </pc:spChg>
        <pc:spChg chg="mod">
          <ac:chgData name="Matteo Monopoli" userId="fe002144-bed6-4a4a-93ba-c81e88ffb02d" providerId="ADAL" clId="{95D2CE34-15BC-4B9D-BDAC-8E836508BCBD}" dt="2025-03-24T10:36:48.410" v="6806" actId="113"/>
          <ac:spMkLst>
            <pc:docMk/>
            <pc:sldMk cId="117603979" sldId="323"/>
            <ac:spMk id="5" creationId="{A01A498D-4461-5C5E-3072-F49376482BA6}"/>
          </ac:spMkLst>
        </pc:spChg>
        <pc:spChg chg="mod">
          <ac:chgData name="Matteo Monopoli" userId="fe002144-bed6-4a4a-93ba-c81e88ffb02d" providerId="ADAL" clId="{95D2CE34-15BC-4B9D-BDAC-8E836508BCBD}" dt="2025-03-18T13:24:03.754" v="2003" actId="1076"/>
          <ac:spMkLst>
            <pc:docMk/>
            <pc:sldMk cId="117603979" sldId="323"/>
            <ac:spMk id="6" creationId="{4F84CB39-4B93-F87A-F11C-8840893318A4}"/>
          </ac:spMkLst>
        </pc:spChg>
      </pc:sldChg>
      <pc:sldChg chg="modSp mod ord">
        <pc:chgData name="Matteo Monopoli" userId="fe002144-bed6-4a4a-93ba-c81e88ffb02d" providerId="ADAL" clId="{95D2CE34-15BC-4B9D-BDAC-8E836508BCBD}" dt="2025-03-25T15:53:53.870" v="8363" actId="1036"/>
        <pc:sldMkLst>
          <pc:docMk/>
          <pc:sldMk cId="1949018651" sldId="324"/>
        </pc:sldMkLst>
        <pc:spChg chg="mod">
          <ac:chgData name="Matteo Monopoli" userId="fe002144-bed6-4a4a-93ba-c81e88ffb02d" providerId="ADAL" clId="{95D2CE34-15BC-4B9D-BDAC-8E836508BCBD}" dt="2025-03-18T11:11:59.362" v="531" actId="1035"/>
          <ac:spMkLst>
            <pc:docMk/>
            <pc:sldMk cId="1949018651" sldId="324"/>
            <ac:spMk id="4" creationId="{45948376-AB31-9EC9-3C3C-C69D88550FAA}"/>
          </ac:spMkLst>
        </pc:spChg>
        <pc:spChg chg="mod">
          <ac:chgData name="Matteo Monopoli" userId="fe002144-bed6-4a4a-93ba-c81e88ffb02d" providerId="ADAL" clId="{95D2CE34-15BC-4B9D-BDAC-8E836508BCBD}" dt="2025-03-24T10:36:43.314" v="6805" actId="113"/>
          <ac:spMkLst>
            <pc:docMk/>
            <pc:sldMk cId="1949018651" sldId="324"/>
            <ac:spMk id="5" creationId="{A01A498D-4461-5C5E-3072-F49376482BA6}"/>
          </ac:spMkLst>
        </pc:spChg>
        <pc:spChg chg="mod">
          <ac:chgData name="Matteo Monopoli" userId="fe002144-bed6-4a4a-93ba-c81e88ffb02d" providerId="ADAL" clId="{95D2CE34-15BC-4B9D-BDAC-8E836508BCBD}" dt="2025-03-25T15:53:53.870" v="8363" actId="1036"/>
          <ac:spMkLst>
            <pc:docMk/>
            <pc:sldMk cId="1949018651" sldId="324"/>
            <ac:spMk id="6" creationId="{CD8CE7C5-CB23-810B-812E-B51479EB7C57}"/>
          </ac:spMkLst>
        </pc:spChg>
        <pc:picChg chg="mod">
          <ac:chgData name="Matteo Monopoli" userId="fe002144-bed6-4a4a-93ba-c81e88ffb02d" providerId="ADAL" clId="{95D2CE34-15BC-4B9D-BDAC-8E836508BCBD}" dt="2025-03-25T15:35:43.281" v="8182" actId="1076"/>
          <ac:picMkLst>
            <pc:docMk/>
            <pc:sldMk cId="1949018651" sldId="324"/>
            <ac:picMk id="3" creationId="{A07CCA57-4D5D-1836-A105-262E78B0644A}"/>
          </ac:picMkLst>
        </pc:picChg>
      </pc:sldChg>
      <pc:sldChg chg="modSp mod">
        <pc:chgData name="Matteo Monopoli" userId="fe002144-bed6-4a4a-93ba-c81e88ffb02d" providerId="ADAL" clId="{95D2CE34-15BC-4B9D-BDAC-8E836508BCBD}" dt="2025-03-25T15:34:51.125" v="8172" actId="1076"/>
        <pc:sldMkLst>
          <pc:docMk/>
          <pc:sldMk cId="2201380841" sldId="325"/>
        </pc:sldMkLst>
        <pc:spChg chg="mod">
          <ac:chgData name="Matteo Monopoli" userId="fe002144-bed6-4a4a-93ba-c81e88ffb02d" providerId="ADAL" clId="{95D2CE34-15BC-4B9D-BDAC-8E836508BCBD}" dt="2025-03-18T11:12:06.475" v="546" actId="1035"/>
          <ac:spMkLst>
            <pc:docMk/>
            <pc:sldMk cId="2201380841" sldId="325"/>
            <ac:spMk id="4" creationId="{45948376-AB31-9EC9-3C3C-C69D88550FAA}"/>
          </ac:spMkLst>
        </pc:spChg>
        <pc:spChg chg="mod">
          <ac:chgData name="Matteo Monopoli" userId="fe002144-bed6-4a4a-93ba-c81e88ffb02d" providerId="ADAL" clId="{95D2CE34-15BC-4B9D-BDAC-8E836508BCBD}" dt="2025-03-24T10:36:36.092" v="6803" actId="113"/>
          <ac:spMkLst>
            <pc:docMk/>
            <pc:sldMk cId="2201380841" sldId="325"/>
            <ac:spMk id="5" creationId="{A01A498D-4461-5C5E-3072-F49376482BA6}"/>
          </ac:spMkLst>
        </pc:spChg>
        <pc:spChg chg="mod">
          <ac:chgData name="Matteo Monopoli" userId="fe002144-bed6-4a4a-93ba-c81e88ffb02d" providerId="ADAL" clId="{95D2CE34-15BC-4B9D-BDAC-8E836508BCBD}" dt="2025-03-25T15:34:51.125" v="8172" actId="1076"/>
          <ac:spMkLst>
            <pc:docMk/>
            <pc:sldMk cId="2201380841" sldId="325"/>
            <ac:spMk id="6" creationId="{CD8CE7C5-CB23-810B-812E-B51479EB7C57}"/>
          </ac:spMkLst>
        </pc:spChg>
        <pc:spChg chg="mod">
          <ac:chgData name="Matteo Monopoli" userId="fe002144-bed6-4a4a-93ba-c81e88ffb02d" providerId="ADAL" clId="{95D2CE34-15BC-4B9D-BDAC-8E836508BCBD}" dt="2025-03-25T14:51:57.250" v="8162" actId="1076"/>
          <ac:spMkLst>
            <pc:docMk/>
            <pc:sldMk cId="2201380841" sldId="325"/>
            <ac:spMk id="13" creationId="{8E3FEA12-6860-EB21-CCC3-DF5F579F94F2}"/>
          </ac:spMkLst>
        </pc:spChg>
        <pc:picChg chg="mod">
          <ac:chgData name="Matteo Monopoli" userId="fe002144-bed6-4a4a-93ba-c81e88ffb02d" providerId="ADAL" clId="{95D2CE34-15BC-4B9D-BDAC-8E836508BCBD}" dt="2025-03-25T15:34:43.697" v="8171" actId="1076"/>
          <ac:picMkLst>
            <pc:docMk/>
            <pc:sldMk cId="2201380841" sldId="325"/>
            <ac:picMk id="9" creationId="{28B6BB91-D4D7-5808-8F6A-B19AE1D2AB12}"/>
          </ac:picMkLst>
        </pc:picChg>
        <pc:picChg chg="mod">
          <ac:chgData name="Matteo Monopoli" userId="fe002144-bed6-4a4a-93ba-c81e88ffb02d" providerId="ADAL" clId="{95D2CE34-15BC-4B9D-BDAC-8E836508BCBD}" dt="2025-03-25T14:52:36.563" v="8168" actId="1076"/>
          <ac:picMkLst>
            <pc:docMk/>
            <pc:sldMk cId="2201380841" sldId="325"/>
            <ac:picMk id="10" creationId="{F5FB8222-2B13-5E52-FEB1-AA15CE66D2A9}"/>
          </ac:picMkLst>
        </pc:picChg>
        <pc:picChg chg="mod">
          <ac:chgData name="Matteo Monopoli" userId="fe002144-bed6-4a4a-93ba-c81e88ffb02d" providerId="ADAL" clId="{95D2CE34-15BC-4B9D-BDAC-8E836508BCBD}" dt="2025-03-25T14:52:44.169" v="8169" actId="1076"/>
          <ac:picMkLst>
            <pc:docMk/>
            <pc:sldMk cId="2201380841" sldId="325"/>
            <ac:picMk id="12" creationId="{796B6E71-D3E0-50B3-C4A8-2327E85414F1}"/>
          </ac:picMkLst>
        </pc:picChg>
      </pc:sldChg>
      <pc:sldChg chg="modSp del mod ord">
        <pc:chgData name="Matteo Monopoli" userId="fe002144-bed6-4a4a-93ba-c81e88ffb02d" providerId="ADAL" clId="{95D2CE34-15BC-4B9D-BDAC-8E836508BCBD}" dt="2025-03-18T14:18:46.687" v="3443" actId="47"/>
        <pc:sldMkLst>
          <pc:docMk/>
          <pc:sldMk cId="2614407740" sldId="326"/>
        </pc:sldMkLst>
      </pc:sldChg>
      <pc:sldChg chg="addSp modSp mod">
        <pc:chgData name="Matteo Monopoli" userId="fe002144-bed6-4a4a-93ba-c81e88ffb02d" providerId="ADAL" clId="{95D2CE34-15BC-4B9D-BDAC-8E836508BCBD}" dt="2025-03-25T14:44:21.102" v="8153" actId="20577"/>
        <pc:sldMkLst>
          <pc:docMk/>
          <pc:sldMk cId="2901183069" sldId="327"/>
        </pc:sldMkLst>
        <pc:spChg chg="mod">
          <ac:chgData name="Matteo Monopoli" userId="fe002144-bed6-4a4a-93ba-c81e88ffb02d" providerId="ADAL" clId="{95D2CE34-15BC-4B9D-BDAC-8E836508BCBD}" dt="2025-03-18T11:12:15.490" v="561" actId="1035"/>
          <ac:spMkLst>
            <pc:docMk/>
            <pc:sldMk cId="2901183069" sldId="327"/>
            <ac:spMk id="4" creationId="{45948376-AB31-9EC9-3C3C-C69D88550FAA}"/>
          </ac:spMkLst>
        </pc:spChg>
        <pc:spChg chg="mod">
          <ac:chgData name="Matteo Monopoli" userId="fe002144-bed6-4a4a-93ba-c81e88ffb02d" providerId="ADAL" clId="{95D2CE34-15BC-4B9D-BDAC-8E836508BCBD}" dt="2025-03-24T10:35:09.941" v="6783" actId="113"/>
          <ac:spMkLst>
            <pc:docMk/>
            <pc:sldMk cId="2901183069" sldId="327"/>
            <ac:spMk id="5" creationId="{A01A498D-4461-5C5E-3072-F49376482BA6}"/>
          </ac:spMkLst>
        </pc:spChg>
        <pc:spChg chg="mod">
          <ac:chgData name="Matteo Monopoli" userId="fe002144-bed6-4a4a-93ba-c81e88ffb02d" providerId="ADAL" clId="{95D2CE34-15BC-4B9D-BDAC-8E836508BCBD}" dt="2025-03-25T14:44:21.102" v="8153" actId="20577"/>
          <ac:spMkLst>
            <pc:docMk/>
            <pc:sldMk cId="2901183069" sldId="327"/>
            <ac:spMk id="6" creationId="{CD8CE7C5-CB23-810B-812E-B51479EB7C57}"/>
          </ac:spMkLst>
        </pc:spChg>
        <pc:graphicFrameChg chg="add mod modGraphic">
          <ac:chgData name="Matteo Monopoli" userId="fe002144-bed6-4a4a-93ba-c81e88ffb02d" providerId="ADAL" clId="{95D2CE34-15BC-4B9D-BDAC-8E836508BCBD}" dt="2025-03-24T13:37:57.272" v="7078" actId="1076"/>
          <ac:graphicFrameMkLst>
            <pc:docMk/>
            <pc:sldMk cId="2901183069" sldId="327"/>
            <ac:graphicFrameMk id="9" creationId="{C52A49A7-46DB-99DE-7BA0-B3FDDF644F08}"/>
          </ac:graphicFrameMkLst>
        </pc:graphicFrameChg>
        <pc:picChg chg="add mod">
          <ac:chgData name="Matteo Monopoli" userId="fe002144-bed6-4a4a-93ba-c81e88ffb02d" providerId="ADAL" clId="{95D2CE34-15BC-4B9D-BDAC-8E836508BCBD}" dt="2025-03-24T13:37:58.349" v="7079" actId="1076"/>
          <ac:picMkLst>
            <pc:docMk/>
            <pc:sldMk cId="2901183069" sldId="327"/>
            <ac:picMk id="1026" creationId="{4403EE2C-D3C1-F638-0CCB-7DE48385DFFB}"/>
          </ac:picMkLst>
        </pc:picChg>
      </pc:sldChg>
      <pc:sldChg chg="addSp delSp modSp mod ord">
        <pc:chgData name="Matteo Monopoli" userId="fe002144-bed6-4a4a-93ba-c81e88ffb02d" providerId="ADAL" clId="{95D2CE34-15BC-4B9D-BDAC-8E836508BCBD}" dt="2025-03-24T10:36:15.841" v="6798" actId="113"/>
        <pc:sldMkLst>
          <pc:docMk/>
          <pc:sldMk cId="1754917058" sldId="328"/>
        </pc:sldMkLst>
        <pc:spChg chg="mod">
          <ac:chgData name="Matteo Monopoli" userId="fe002144-bed6-4a4a-93ba-c81e88ffb02d" providerId="ADAL" clId="{95D2CE34-15BC-4B9D-BDAC-8E836508BCBD}" dt="2025-03-18T11:12:31.418" v="591" actId="1035"/>
          <ac:spMkLst>
            <pc:docMk/>
            <pc:sldMk cId="1754917058" sldId="328"/>
            <ac:spMk id="4" creationId="{45948376-AB31-9EC9-3C3C-C69D88550FAA}"/>
          </ac:spMkLst>
        </pc:spChg>
        <pc:spChg chg="mod">
          <ac:chgData name="Matteo Monopoli" userId="fe002144-bed6-4a4a-93ba-c81e88ffb02d" providerId="ADAL" clId="{95D2CE34-15BC-4B9D-BDAC-8E836508BCBD}" dt="2025-03-24T10:36:15.841" v="6798" actId="113"/>
          <ac:spMkLst>
            <pc:docMk/>
            <pc:sldMk cId="1754917058" sldId="328"/>
            <ac:spMk id="5" creationId="{A01A498D-4461-5C5E-3072-F49376482BA6}"/>
          </ac:spMkLst>
        </pc:spChg>
        <pc:spChg chg="mod">
          <ac:chgData name="Matteo Monopoli" userId="fe002144-bed6-4a4a-93ba-c81e88ffb02d" providerId="ADAL" clId="{95D2CE34-15BC-4B9D-BDAC-8E836508BCBD}" dt="2025-03-18T13:36:51.383" v="2475" actId="5793"/>
          <ac:spMkLst>
            <pc:docMk/>
            <pc:sldMk cId="1754917058" sldId="328"/>
            <ac:spMk id="6" creationId="{CD8CE7C5-CB23-810B-812E-B51479EB7C57}"/>
          </ac:spMkLst>
        </pc:spChg>
        <pc:spChg chg="add mod">
          <ac:chgData name="Matteo Monopoli" userId="fe002144-bed6-4a4a-93ba-c81e88ffb02d" providerId="ADAL" clId="{95D2CE34-15BC-4B9D-BDAC-8E836508BCBD}" dt="2025-03-21T15:27:34.463" v="5296" actId="20577"/>
          <ac:spMkLst>
            <pc:docMk/>
            <pc:sldMk cId="1754917058" sldId="328"/>
            <ac:spMk id="10" creationId="{196DBB30-89F6-5D73-870B-C19460F9CCFC}"/>
          </ac:spMkLst>
        </pc:spChg>
        <pc:picChg chg="add mod">
          <ac:chgData name="Matteo Monopoli" userId="fe002144-bed6-4a4a-93ba-c81e88ffb02d" providerId="ADAL" clId="{95D2CE34-15BC-4B9D-BDAC-8E836508BCBD}" dt="2025-03-21T15:27:37.454" v="5297" actId="1076"/>
          <ac:picMkLst>
            <pc:docMk/>
            <pc:sldMk cId="1754917058" sldId="328"/>
            <ac:picMk id="3" creationId="{D35E7C1F-329C-45A2-1CEB-CFC75B60145B}"/>
          </ac:picMkLst>
        </pc:picChg>
        <pc:picChg chg="add mod">
          <ac:chgData name="Matteo Monopoli" userId="fe002144-bed6-4a4a-93ba-c81e88ffb02d" providerId="ADAL" clId="{95D2CE34-15BC-4B9D-BDAC-8E836508BCBD}" dt="2025-03-21T15:27:39.864" v="5298" actId="1076"/>
          <ac:picMkLst>
            <pc:docMk/>
            <pc:sldMk cId="1754917058" sldId="328"/>
            <ac:picMk id="9" creationId="{19AFE491-A423-1E94-F06C-219B51FA2CA1}"/>
          </ac:picMkLst>
        </pc:picChg>
      </pc:sldChg>
      <pc:sldChg chg="new del">
        <pc:chgData name="Matteo Monopoli" userId="fe002144-bed6-4a4a-93ba-c81e88ffb02d" providerId="ADAL" clId="{95D2CE34-15BC-4B9D-BDAC-8E836508BCBD}" dt="2025-03-18T11:07:01.364" v="246" actId="680"/>
        <pc:sldMkLst>
          <pc:docMk/>
          <pc:sldMk cId="151906764" sldId="329"/>
        </pc:sldMkLst>
      </pc:sldChg>
      <pc:sldChg chg="new del">
        <pc:chgData name="Matteo Monopoli" userId="fe002144-bed6-4a4a-93ba-c81e88ffb02d" providerId="ADAL" clId="{95D2CE34-15BC-4B9D-BDAC-8E836508BCBD}" dt="2025-03-18T11:08:10.122" v="330" actId="680"/>
        <pc:sldMkLst>
          <pc:docMk/>
          <pc:sldMk cId="1903559942" sldId="329"/>
        </pc:sldMkLst>
      </pc:sldChg>
      <pc:sldChg chg="addSp delSp modSp new del mod ord">
        <pc:chgData name="Matteo Monopoli" userId="fe002144-bed6-4a4a-93ba-c81e88ffb02d" providerId="ADAL" clId="{95D2CE34-15BC-4B9D-BDAC-8E836508BCBD}" dt="2025-03-18T13:54:02.967" v="2812" actId="47"/>
        <pc:sldMkLst>
          <pc:docMk/>
          <pc:sldMk cId="3789023893" sldId="329"/>
        </pc:sldMkLst>
      </pc:sldChg>
      <pc:sldChg chg="modSp add mod">
        <pc:chgData name="Matteo Monopoli" userId="fe002144-bed6-4a4a-93ba-c81e88ffb02d" providerId="ADAL" clId="{95D2CE34-15BC-4B9D-BDAC-8E836508BCBD}" dt="2025-03-24T14:54:21.499" v="7470" actId="20577"/>
        <pc:sldMkLst>
          <pc:docMk/>
          <pc:sldMk cId="3037362193" sldId="330"/>
        </pc:sldMkLst>
        <pc:spChg chg="mod">
          <ac:chgData name="Matteo Monopoli" userId="fe002144-bed6-4a4a-93ba-c81e88ffb02d" providerId="ADAL" clId="{95D2CE34-15BC-4B9D-BDAC-8E836508BCBD}" dt="2025-03-24T10:37:08.261" v="6811" actId="113"/>
          <ac:spMkLst>
            <pc:docMk/>
            <pc:sldMk cId="3037362193" sldId="330"/>
            <ac:spMk id="5" creationId="{443189D5-DDEA-6A04-1647-2DD9D197460C}"/>
          </ac:spMkLst>
        </pc:spChg>
        <pc:spChg chg="mod">
          <ac:chgData name="Matteo Monopoli" userId="fe002144-bed6-4a4a-93ba-c81e88ffb02d" providerId="ADAL" clId="{95D2CE34-15BC-4B9D-BDAC-8E836508BCBD}" dt="2025-03-24T14:54:21.499" v="7470" actId="20577"/>
          <ac:spMkLst>
            <pc:docMk/>
            <pc:sldMk cId="3037362193" sldId="330"/>
            <ac:spMk id="6" creationId="{2990D740-CC51-70DF-E2F8-83548E5C65B9}"/>
          </ac:spMkLst>
        </pc:spChg>
      </pc:sldChg>
      <pc:sldChg chg="modSp add mod">
        <pc:chgData name="Matteo Monopoli" userId="fe002144-bed6-4a4a-93ba-c81e88ffb02d" providerId="ADAL" clId="{95D2CE34-15BC-4B9D-BDAC-8E836508BCBD}" dt="2025-03-24T14:54:16.668" v="7461" actId="20577"/>
        <pc:sldMkLst>
          <pc:docMk/>
          <pc:sldMk cId="1465013801" sldId="331"/>
        </pc:sldMkLst>
        <pc:spChg chg="mod">
          <ac:chgData name="Matteo Monopoli" userId="fe002144-bed6-4a4a-93ba-c81e88ffb02d" providerId="ADAL" clId="{95D2CE34-15BC-4B9D-BDAC-8E836508BCBD}" dt="2025-03-24T10:36:55.765" v="6808" actId="113"/>
          <ac:spMkLst>
            <pc:docMk/>
            <pc:sldMk cId="1465013801" sldId="331"/>
            <ac:spMk id="5" creationId="{F48E2758-A042-BBF5-F03F-A454B2C45C5A}"/>
          </ac:spMkLst>
        </pc:spChg>
        <pc:spChg chg="mod">
          <ac:chgData name="Matteo Monopoli" userId="fe002144-bed6-4a4a-93ba-c81e88ffb02d" providerId="ADAL" clId="{95D2CE34-15BC-4B9D-BDAC-8E836508BCBD}" dt="2025-03-24T14:54:16.668" v="7461" actId="20577"/>
          <ac:spMkLst>
            <pc:docMk/>
            <pc:sldMk cId="1465013801" sldId="331"/>
            <ac:spMk id="6" creationId="{C57D3275-B758-9221-A455-E2958F150FC2}"/>
          </ac:spMkLst>
        </pc:spChg>
      </pc:sldChg>
      <pc:sldChg chg="modSp add mod">
        <pc:chgData name="Matteo Monopoli" userId="fe002144-bed6-4a4a-93ba-c81e88ffb02d" providerId="ADAL" clId="{95D2CE34-15BC-4B9D-BDAC-8E836508BCBD}" dt="2025-03-24T14:54:11.927" v="7452" actId="20577"/>
        <pc:sldMkLst>
          <pc:docMk/>
          <pc:sldMk cId="3475180880" sldId="332"/>
        </pc:sldMkLst>
        <pc:spChg chg="mod">
          <ac:chgData name="Matteo Monopoli" userId="fe002144-bed6-4a4a-93ba-c81e88ffb02d" providerId="ADAL" clId="{95D2CE34-15BC-4B9D-BDAC-8E836508BCBD}" dt="2025-03-24T10:36:39.995" v="6804" actId="113"/>
          <ac:spMkLst>
            <pc:docMk/>
            <pc:sldMk cId="3475180880" sldId="332"/>
            <ac:spMk id="5" creationId="{E16C75AF-DBCD-4CD7-534C-9B4A1BCA23F7}"/>
          </ac:spMkLst>
        </pc:spChg>
        <pc:spChg chg="mod">
          <ac:chgData name="Matteo Monopoli" userId="fe002144-bed6-4a4a-93ba-c81e88ffb02d" providerId="ADAL" clId="{95D2CE34-15BC-4B9D-BDAC-8E836508BCBD}" dt="2025-03-24T14:54:11.927" v="7452" actId="20577"/>
          <ac:spMkLst>
            <pc:docMk/>
            <pc:sldMk cId="3475180880" sldId="332"/>
            <ac:spMk id="6" creationId="{EE14B6B1-3ED6-93AB-9611-9719BA2E5787}"/>
          </ac:spMkLst>
        </pc:spChg>
      </pc:sldChg>
      <pc:sldChg chg="modSp add mod">
        <pc:chgData name="Matteo Monopoli" userId="fe002144-bed6-4a4a-93ba-c81e88ffb02d" providerId="ADAL" clId="{95D2CE34-15BC-4B9D-BDAC-8E836508BCBD}" dt="2025-03-24T14:53:54.499" v="7434" actId="20577"/>
        <pc:sldMkLst>
          <pc:docMk/>
          <pc:sldMk cId="4144647571" sldId="333"/>
        </pc:sldMkLst>
        <pc:spChg chg="mod">
          <ac:chgData name="Matteo Monopoli" userId="fe002144-bed6-4a4a-93ba-c81e88ffb02d" providerId="ADAL" clId="{95D2CE34-15BC-4B9D-BDAC-8E836508BCBD}" dt="2025-03-24T10:36:05.589" v="6796" actId="113"/>
          <ac:spMkLst>
            <pc:docMk/>
            <pc:sldMk cId="4144647571" sldId="333"/>
            <ac:spMk id="5" creationId="{6D6C8D5D-3E26-2A2B-C568-1154D315DAA6}"/>
          </ac:spMkLst>
        </pc:spChg>
        <pc:spChg chg="mod">
          <ac:chgData name="Matteo Monopoli" userId="fe002144-bed6-4a4a-93ba-c81e88ffb02d" providerId="ADAL" clId="{95D2CE34-15BC-4B9D-BDAC-8E836508BCBD}" dt="2025-03-24T14:53:54.499" v="7434" actId="20577"/>
          <ac:spMkLst>
            <pc:docMk/>
            <pc:sldMk cId="4144647571" sldId="333"/>
            <ac:spMk id="6" creationId="{CB1A6D88-1FCF-0B5C-8B3E-5F52639600FF}"/>
          </ac:spMkLst>
        </pc:spChg>
      </pc:sldChg>
      <pc:sldChg chg="modSp add mod">
        <pc:chgData name="Matteo Monopoli" userId="fe002144-bed6-4a4a-93ba-c81e88ffb02d" providerId="ADAL" clId="{95D2CE34-15BC-4B9D-BDAC-8E836508BCBD}" dt="2025-03-25T11:57:28.065" v="7550" actId="20577"/>
        <pc:sldMkLst>
          <pc:docMk/>
          <pc:sldMk cId="2351211578" sldId="334"/>
        </pc:sldMkLst>
        <pc:spChg chg="mod">
          <ac:chgData name="Matteo Monopoli" userId="fe002144-bed6-4a4a-93ba-c81e88ffb02d" providerId="ADAL" clId="{95D2CE34-15BC-4B9D-BDAC-8E836508BCBD}" dt="2025-03-24T10:35:57.998" v="6795" actId="113"/>
          <ac:spMkLst>
            <pc:docMk/>
            <pc:sldMk cId="2351211578" sldId="334"/>
            <ac:spMk id="5" creationId="{09BED8EA-576E-EDAC-A09D-473DA7929A9A}"/>
          </ac:spMkLst>
        </pc:spChg>
        <pc:spChg chg="mod">
          <ac:chgData name="Matteo Monopoli" userId="fe002144-bed6-4a4a-93ba-c81e88ffb02d" providerId="ADAL" clId="{95D2CE34-15BC-4B9D-BDAC-8E836508BCBD}" dt="2025-03-25T11:57:28.065" v="7550" actId="20577"/>
          <ac:spMkLst>
            <pc:docMk/>
            <pc:sldMk cId="2351211578" sldId="334"/>
            <ac:spMk id="6" creationId="{A54AF3BB-49FF-8D3D-73E8-7000932FFD5D}"/>
          </ac:spMkLst>
        </pc:spChg>
      </pc:sldChg>
      <pc:sldChg chg="addSp delSp modSp new mod">
        <pc:chgData name="Matteo Monopoli" userId="fe002144-bed6-4a4a-93ba-c81e88ffb02d" providerId="ADAL" clId="{95D2CE34-15BC-4B9D-BDAC-8E836508BCBD}" dt="2025-03-25T15:49:51.183" v="8249" actId="1076"/>
        <pc:sldMkLst>
          <pc:docMk/>
          <pc:sldMk cId="1870536629" sldId="335"/>
        </pc:sldMkLst>
        <pc:spChg chg="mod">
          <ac:chgData name="Matteo Monopoli" userId="fe002144-bed6-4a4a-93ba-c81e88ffb02d" providerId="ADAL" clId="{95D2CE34-15BC-4B9D-BDAC-8E836508BCBD}" dt="2025-03-24T10:36:19.653" v="6799" actId="113"/>
          <ac:spMkLst>
            <pc:docMk/>
            <pc:sldMk cId="1870536629" sldId="335"/>
            <ac:spMk id="3" creationId="{4C1E4B32-7A64-0ECB-5531-82C51902B673}"/>
          </ac:spMkLst>
        </pc:spChg>
        <pc:spChg chg="mod">
          <ac:chgData name="Matteo Monopoli" userId="fe002144-bed6-4a4a-93ba-c81e88ffb02d" providerId="ADAL" clId="{95D2CE34-15BC-4B9D-BDAC-8E836508BCBD}" dt="2025-03-25T15:38:20.751" v="8190" actId="27636"/>
          <ac:spMkLst>
            <pc:docMk/>
            <pc:sldMk cId="1870536629" sldId="335"/>
            <ac:spMk id="5" creationId="{20ECD7EA-37D1-9260-9C51-336F68200D04}"/>
          </ac:spMkLst>
        </pc:spChg>
        <pc:spChg chg="mod">
          <ac:chgData name="Matteo Monopoli" userId="fe002144-bed6-4a4a-93ba-c81e88ffb02d" providerId="ADAL" clId="{95D2CE34-15BC-4B9D-BDAC-8E836508BCBD}" dt="2025-03-18T13:33:34.824" v="2402" actId="20577"/>
          <ac:spMkLst>
            <pc:docMk/>
            <pc:sldMk cId="1870536629" sldId="335"/>
            <ac:spMk id="6" creationId="{FE8D60C4-F3C5-7C6D-59B1-6F312B9101D9}"/>
          </ac:spMkLst>
        </pc:spChg>
        <pc:spChg chg="add mod">
          <ac:chgData name="Matteo Monopoli" userId="fe002144-bed6-4a4a-93ba-c81e88ffb02d" providerId="ADAL" clId="{95D2CE34-15BC-4B9D-BDAC-8E836508BCBD}" dt="2025-03-18T13:18:20.101" v="1413"/>
          <ac:spMkLst>
            <pc:docMk/>
            <pc:sldMk cId="1870536629" sldId="335"/>
            <ac:spMk id="8" creationId="{97CC4AD2-7305-429A-74DA-90C3FB59C49B}"/>
          </ac:spMkLst>
        </pc:spChg>
        <pc:spChg chg="add mod">
          <ac:chgData name="Matteo Monopoli" userId="fe002144-bed6-4a4a-93ba-c81e88ffb02d" providerId="ADAL" clId="{95D2CE34-15BC-4B9D-BDAC-8E836508BCBD}" dt="2025-03-18T13:33:53.841" v="2406"/>
          <ac:spMkLst>
            <pc:docMk/>
            <pc:sldMk cId="1870536629" sldId="335"/>
            <ac:spMk id="11" creationId="{D7924B98-54F0-A732-AF48-57B316E594F2}"/>
          </ac:spMkLst>
        </pc:spChg>
        <pc:picChg chg="add mod">
          <ac:chgData name="Matteo Monopoli" userId="fe002144-bed6-4a4a-93ba-c81e88ffb02d" providerId="ADAL" clId="{95D2CE34-15BC-4B9D-BDAC-8E836508BCBD}" dt="2025-03-25T15:49:51.183" v="8249" actId="1076"/>
          <ac:picMkLst>
            <pc:docMk/>
            <pc:sldMk cId="1870536629" sldId="335"/>
            <ac:picMk id="10" creationId="{956FCA94-357E-BF88-1F3D-6940A9D3B370}"/>
          </ac:picMkLst>
        </pc:picChg>
      </pc:sldChg>
      <pc:sldChg chg="addSp delSp modSp new mod">
        <pc:chgData name="Matteo Monopoli" userId="fe002144-bed6-4a4a-93ba-c81e88ffb02d" providerId="ADAL" clId="{95D2CE34-15BC-4B9D-BDAC-8E836508BCBD}" dt="2025-03-25T15:51:34.481" v="8351" actId="1076"/>
        <pc:sldMkLst>
          <pc:docMk/>
          <pc:sldMk cId="1788186326" sldId="336"/>
        </pc:sldMkLst>
        <pc:spChg chg="mod">
          <ac:chgData name="Matteo Monopoli" userId="fe002144-bed6-4a4a-93ba-c81e88ffb02d" providerId="ADAL" clId="{95D2CE34-15BC-4B9D-BDAC-8E836508BCBD}" dt="2025-03-24T10:36:28.329" v="6801" actId="113"/>
          <ac:spMkLst>
            <pc:docMk/>
            <pc:sldMk cId="1788186326" sldId="336"/>
            <ac:spMk id="3" creationId="{7EDD00A0-CBA0-99AD-0228-D1C1164E8C94}"/>
          </ac:spMkLst>
        </pc:spChg>
        <pc:spChg chg="mod">
          <ac:chgData name="Matteo Monopoli" userId="fe002144-bed6-4a4a-93ba-c81e88ffb02d" providerId="ADAL" clId="{95D2CE34-15BC-4B9D-BDAC-8E836508BCBD}" dt="2025-03-25T15:51:30.693" v="8350" actId="1076"/>
          <ac:spMkLst>
            <pc:docMk/>
            <pc:sldMk cId="1788186326" sldId="336"/>
            <ac:spMk id="5" creationId="{78ED1B9D-3DA4-F6A0-8E19-A3312BB272AD}"/>
          </ac:spMkLst>
        </pc:spChg>
        <pc:spChg chg="mod">
          <ac:chgData name="Matteo Monopoli" userId="fe002144-bed6-4a4a-93ba-c81e88ffb02d" providerId="ADAL" clId="{95D2CE34-15BC-4B9D-BDAC-8E836508BCBD}" dt="2025-03-18T13:33:24.679" v="2400" actId="20577"/>
          <ac:spMkLst>
            <pc:docMk/>
            <pc:sldMk cId="1788186326" sldId="336"/>
            <ac:spMk id="6" creationId="{845342D0-8E97-4E33-B979-90D5E958455D}"/>
          </ac:spMkLst>
        </pc:spChg>
        <pc:spChg chg="add mod">
          <ac:chgData name="Matteo Monopoli" userId="fe002144-bed6-4a4a-93ba-c81e88ffb02d" providerId="ADAL" clId="{95D2CE34-15BC-4B9D-BDAC-8E836508BCBD}" dt="2025-03-18T13:25:10.795" v="2006"/>
          <ac:spMkLst>
            <pc:docMk/>
            <pc:sldMk cId="1788186326" sldId="336"/>
            <ac:spMk id="8" creationId="{2F86CD49-4D21-4775-19D3-AB4A766E1CD7}"/>
          </ac:spMkLst>
        </pc:spChg>
        <pc:spChg chg="add mod">
          <ac:chgData name="Matteo Monopoli" userId="fe002144-bed6-4a4a-93ba-c81e88ffb02d" providerId="ADAL" clId="{95D2CE34-15BC-4B9D-BDAC-8E836508BCBD}" dt="2025-03-18T13:33:48.006" v="2404"/>
          <ac:spMkLst>
            <pc:docMk/>
            <pc:sldMk cId="1788186326" sldId="336"/>
            <ac:spMk id="10" creationId="{52EBA531-4DCD-3308-FDD7-631BB306279C}"/>
          </ac:spMkLst>
        </pc:spChg>
        <pc:spChg chg="add mod">
          <ac:chgData name="Matteo Monopoli" userId="fe002144-bed6-4a4a-93ba-c81e88ffb02d" providerId="ADAL" clId="{95D2CE34-15BC-4B9D-BDAC-8E836508BCBD}" dt="2025-03-19T11:05:41.769" v="4930" actId="1035"/>
          <ac:spMkLst>
            <pc:docMk/>
            <pc:sldMk cId="1788186326" sldId="336"/>
            <ac:spMk id="12" creationId="{89EA172A-EE2A-85AB-3B7C-7D1381F0BDCC}"/>
          </ac:spMkLst>
        </pc:spChg>
        <pc:picChg chg="add mod">
          <ac:chgData name="Matteo Monopoli" userId="fe002144-bed6-4a4a-93ba-c81e88ffb02d" providerId="ADAL" clId="{95D2CE34-15BC-4B9D-BDAC-8E836508BCBD}" dt="2025-03-25T15:51:34.481" v="8351" actId="1076"/>
          <ac:picMkLst>
            <pc:docMk/>
            <pc:sldMk cId="1788186326" sldId="336"/>
            <ac:picMk id="9" creationId="{6E610C45-4BB9-AD5F-B451-350157DF78EA}"/>
          </ac:picMkLst>
        </pc:picChg>
      </pc:sldChg>
      <pc:sldChg chg="addSp delSp modSp new mod">
        <pc:chgData name="Matteo Monopoli" userId="fe002144-bed6-4a4a-93ba-c81e88ffb02d" providerId="ADAL" clId="{95D2CE34-15BC-4B9D-BDAC-8E836508BCBD}" dt="2025-03-24T10:36:32.394" v="6802" actId="113"/>
        <pc:sldMkLst>
          <pc:docMk/>
          <pc:sldMk cId="1921775224" sldId="337"/>
        </pc:sldMkLst>
        <pc:spChg chg="mod">
          <ac:chgData name="Matteo Monopoli" userId="fe002144-bed6-4a4a-93ba-c81e88ffb02d" providerId="ADAL" clId="{95D2CE34-15BC-4B9D-BDAC-8E836508BCBD}" dt="2025-03-24T10:36:32.394" v="6802" actId="113"/>
          <ac:spMkLst>
            <pc:docMk/>
            <pc:sldMk cId="1921775224" sldId="337"/>
            <ac:spMk id="3" creationId="{AE9FD218-56AB-94DE-E0BF-8B491F1FBC79}"/>
          </ac:spMkLst>
        </pc:spChg>
        <pc:spChg chg="mod">
          <ac:chgData name="Matteo Monopoli" userId="fe002144-bed6-4a4a-93ba-c81e88ffb02d" providerId="ADAL" clId="{95D2CE34-15BC-4B9D-BDAC-8E836508BCBD}" dt="2025-03-18T14:07:46.239" v="3289" actId="14100"/>
          <ac:spMkLst>
            <pc:docMk/>
            <pc:sldMk cId="1921775224" sldId="337"/>
            <ac:spMk id="5" creationId="{52C38F53-4764-0735-2ED1-47FD1769032E}"/>
          </ac:spMkLst>
        </pc:spChg>
        <pc:spChg chg="mod">
          <ac:chgData name="Matteo Monopoli" userId="fe002144-bed6-4a4a-93ba-c81e88ffb02d" providerId="ADAL" clId="{95D2CE34-15BC-4B9D-BDAC-8E836508BCBD}" dt="2025-03-18T13:58:42.966" v="2858" actId="20577"/>
          <ac:spMkLst>
            <pc:docMk/>
            <pc:sldMk cId="1921775224" sldId="337"/>
            <ac:spMk id="6" creationId="{365A6E2C-EFA2-1CCB-1E9C-C44CBFD44E03}"/>
          </ac:spMkLst>
        </pc:spChg>
        <pc:spChg chg="add mod">
          <ac:chgData name="Matteo Monopoli" userId="fe002144-bed6-4a4a-93ba-c81e88ffb02d" providerId="ADAL" clId="{95D2CE34-15BC-4B9D-BDAC-8E836508BCBD}" dt="2025-03-18T13:56:52.543" v="2843"/>
          <ac:spMkLst>
            <pc:docMk/>
            <pc:sldMk cId="1921775224" sldId="337"/>
            <ac:spMk id="8" creationId="{584EDBBE-C583-9068-8D01-9F3CD910CCC0}"/>
          </ac:spMkLst>
        </pc:spChg>
        <pc:spChg chg="add mod">
          <ac:chgData name="Matteo Monopoli" userId="fe002144-bed6-4a4a-93ba-c81e88ffb02d" providerId="ADAL" clId="{95D2CE34-15BC-4B9D-BDAC-8E836508BCBD}" dt="2025-03-18T13:58:51.526" v="2860"/>
          <ac:spMkLst>
            <pc:docMk/>
            <pc:sldMk cId="1921775224" sldId="337"/>
            <ac:spMk id="10" creationId="{CDFB9A37-D6F7-26A7-FABB-023816D1763F}"/>
          </ac:spMkLst>
        </pc:spChg>
        <pc:picChg chg="add mod">
          <ac:chgData name="Matteo Monopoli" userId="fe002144-bed6-4a4a-93ba-c81e88ffb02d" providerId="ADAL" clId="{95D2CE34-15BC-4B9D-BDAC-8E836508BCBD}" dt="2025-03-19T10:28:53.920" v="3682" actId="1076"/>
          <ac:picMkLst>
            <pc:docMk/>
            <pc:sldMk cId="1921775224" sldId="337"/>
            <ac:picMk id="12" creationId="{29A59DE3-21C2-E560-93A5-739E0FF21C4B}"/>
          </ac:picMkLst>
        </pc:picChg>
        <pc:picChg chg="add mod ord">
          <ac:chgData name="Matteo Monopoli" userId="fe002144-bed6-4a4a-93ba-c81e88ffb02d" providerId="ADAL" clId="{95D2CE34-15BC-4B9D-BDAC-8E836508BCBD}" dt="2025-03-19T10:28:49.368" v="3681" actId="167"/>
          <ac:picMkLst>
            <pc:docMk/>
            <pc:sldMk cId="1921775224" sldId="337"/>
            <ac:picMk id="14" creationId="{5C9624D2-F623-E032-92E9-83ABF0816CAD}"/>
          </ac:picMkLst>
        </pc:picChg>
      </pc:sldChg>
      <pc:sldChg chg="addSp delSp modSp new mod">
        <pc:chgData name="Matteo Monopoli" userId="fe002144-bed6-4a4a-93ba-c81e88ffb02d" providerId="ADAL" clId="{95D2CE34-15BC-4B9D-BDAC-8E836508BCBD}" dt="2025-03-25T14:28:47.798" v="7896" actId="114"/>
        <pc:sldMkLst>
          <pc:docMk/>
          <pc:sldMk cId="2251658229" sldId="338"/>
        </pc:sldMkLst>
        <pc:spChg chg="mod">
          <ac:chgData name="Matteo Monopoli" userId="fe002144-bed6-4a4a-93ba-c81e88ffb02d" providerId="ADAL" clId="{95D2CE34-15BC-4B9D-BDAC-8E836508BCBD}" dt="2025-03-24T10:36:23.918" v="6800" actId="113"/>
          <ac:spMkLst>
            <pc:docMk/>
            <pc:sldMk cId="2251658229" sldId="338"/>
            <ac:spMk id="3" creationId="{AA5759D5-7BF8-87F0-E337-9FD5B1336A75}"/>
          </ac:spMkLst>
        </pc:spChg>
        <pc:spChg chg="mod">
          <ac:chgData name="Matteo Monopoli" userId="fe002144-bed6-4a4a-93ba-c81e88ffb02d" providerId="ADAL" clId="{95D2CE34-15BC-4B9D-BDAC-8E836508BCBD}" dt="2025-03-25T14:28:47.798" v="7896" actId="114"/>
          <ac:spMkLst>
            <pc:docMk/>
            <pc:sldMk cId="2251658229" sldId="338"/>
            <ac:spMk id="5" creationId="{8FF99977-B694-DC14-DEA5-AB2E6918829D}"/>
          </ac:spMkLst>
        </pc:spChg>
        <pc:spChg chg="mod">
          <ac:chgData name="Matteo Monopoli" userId="fe002144-bed6-4a4a-93ba-c81e88ffb02d" providerId="ADAL" clId="{95D2CE34-15BC-4B9D-BDAC-8E836508BCBD}" dt="2025-03-19T10:34:21.711" v="3712" actId="20577"/>
          <ac:spMkLst>
            <pc:docMk/>
            <pc:sldMk cId="2251658229" sldId="338"/>
            <ac:spMk id="6" creationId="{CA0D50F5-7A64-F107-D8A4-3F3F7E5C5A05}"/>
          </ac:spMkLst>
        </pc:spChg>
        <pc:spChg chg="add mod">
          <ac:chgData name="Matteo Monopoli" userId="fe002144-bed6-4a4a-93ba-c81e88ffb02d" providerId="ADAL" clId="{95D2CE34-15BC-4B9D-BDAC-8E836508BCBD}" dt="2025-03-19T10:34:28.503" v="3714"/>
          <ac:spMkLst>
            <pc:docMk/>
            <pc:sldMk cId="2251658229" sldId="338"/>
            <ac:spMk id="8" creationId="{AB873834-2935-D064-63F0-666CB8A4B801}"/>
          </ac:spMkLst>
        </pc:spChg>
        <pc:spChg chg="add mod">
          <ac:chgData name="Matteo Monopoli" userId="fe002144-bed6-4a4a-93ba-c81e88ffb02d" providerId="ADAL" clId="{95D2CE34-15BC-4B9D-BDAC-8E836508BCBD}" dt="2025-03-19T10:34:39.047" v="3716"/>
          <ac:spMkLst>
            <pc:docMk/>
            <pc:sldMk cId="2251658229" sldId="338"/>
            <ac:spMk id="9" creationId="{4D59143F-381D-4162-CD5D-5C3BEA7E754A}"/>
          </ac:spMkLst>
        </pc:spChg>
        <pc:spChg chg="add mod">
          <ac:chgData name="Matteo Monopoli" userId="fe002144-bed6-4a4a-93ba-c81e88ffb02d" providerId="ADAL" clId="{95D2CE34-15BC-4B9D-BDAC-8E836508BCBD}" dt="2025-03-19T11:05:51.455" v="4931" actId="1076"/>
          <ac:spMkLst>
            <pc:docMk/>
            <pc:sldMk cId="2251658229" sldId="338"/>
            <ac:spMk id="56" creationId="{3432B0BE-4A09-018C-A430-CAE7F0C3D0CA}"/>
          </ac:spMkLst>
        </pc:spChg>
        <pc:picChg chg="add mod">
          <ac:chgData name="Matteo Monopoli" userId="fe002144-bed6-4a4a-93ba-c81e88ffb02d" providerId="ADAL" clId="{95D2CE34-15BC-4B9D-BDAC-8E836508BCBD}" dt="2025-03-19T10:35:34.950" v="3727" actId="1076"/>
          <ac:picMkLst>
            <pc:docMk/>
            <pc:sldMk cId="2251658229" sldId="338"/>
            <ac:picMk id="11" creationId="{2271A51B-59A5-A296-C21D-EEF1AA12AA05}"/>
          </ac:picMkLst>
        </pc:picChg>
        <pc:picChg chg="mod topLvl">
          <ac:chgData name="Matteo Monopoli" userId="fe002144-bed6-4a4a-93ba-c81e88ffb02d" providerId="ADAL" clId="{95D2CE34-15BC-4B9D-BDAC-8E836508BCBD}" dt="2025-03-19T10:42:20.592" v="4054" actId="1076"/>
          <ac:picMkLst>
            <pc:docMk/>
            <pc:sldMk cId="2251658229" sldId="338"/>
            <ac:picMk id="16" creationId="{77F4A9AB-F662-E3E0-C07E-9FD82CCEF760}"/>
          </ac:picMkLst>
        </pc:picChg>
      </pc:sldChg>
      <pc:sldChg chg="addSp delSp modSp add mod">
        <pc:chgData name="Matteo Monopoli" userId="fe002144-bed6-4a4a-93ba-c81e88ffb02d" providerId="ADAL" clId="{95D2CE34-15BC-4B9D-BDAC-8E836508BCBD}" dt="2025-03-25T15:36:02.555" v="8184" actId="1076"/>
        <pc:sldMkLst>
          <pc:docMk/>
          <pc:sldMk cId="160154981" sldId="339"/>
        </pc:sldMkLst>
        <pc:spChg chg="mod">
          <ac:chgData name="Matteo Monopoli" userId="fe002144-bed6-4a4a-93ba-c81e88ffb02d" providerId="ADAL" clId="{95D2CE34-15BC-4B9D-BDAC-8E836508BCBD}" dt="2025-03-24T10:36:10.522" v="6797" actId="113"/>
          <ac:spMkLst>
            <pc:docMk/>
            <pc:sldMk cId="160154981" sldId="339"/>
            <ac:spMk id="5" creationId="{6135601A-8FB7-F9C6-03CC-2C73E66E4133}"/>
          </ac:spMkLst>
        </pc:spChg>
        <pc:spChg chg="mod">
          <ac:chgData name="Matteo Monopoli" userId="fe002144-bed6-4a4a-93ba-c81e88ffb02d" providerId="ADAL" clId="{95D2CE34-15BC-4B9D-BDAC-8E836508BCBD}" dt="2025-03-21T15:33:09.753" v="5757" actId="14100"/>
          <ac:spMkLst>
            <pc:docMk/>
            <pc:sldMk cId="160154981" sldId="339"/>
            <ac:spMk id="6" creationId="{C5A94FBB-E684-8749-3B30-CD321B01E2C1}"/>
          </ac:spMkLst>
        </pc:spChg>
        <pc:spChg chg="mod">
          <ac:chgData name="Matteo Monopoli" userId="fe002144-bed6-4a4a-93ba-c81e88ffb02d" providerId="ADAL" clId="{95D2CE34-15BC-4B9D-BDAC-8E836508BCBD}" dt="2025-03-21T15:27:29.356" v="5295" actId="1076"/>
          <ac:spMkLst>
            <pc:docMk/>
            <pc:sldMk cId="160154981" sldId="339"/>
            <ac:spMk id="10" creationId="{47ED407B-7506-8E21-B22F-BD6E73222A74}"/>
          </ac:spMkLst>
        </pc:spChg>
        <pc:picChg chg="add mod">
          <ac:chgData name="Matteo Monopoli" userId="fe002144-bed6-4a4a-93ba-c81e88ffb02d" providerId="ADAL" clId="{95D2CE34-15BC-4B9D-BDAC-8E836508BCBD}" dt="2025-03-25T15:35:59.473" v="8183" actId="1076"/>
          <ac:picMkLst>
            <pc:docMk/>
            <pc:sldMk cId="160154981" sldId="339"/>
            <ac:picMk id="14" creationId="{2789DF07-46E6-58E9-C824-4747F8D95B57}"/>
          </ac:picMkLst>
        </pc:picChg>
        <pc:picChg chg="add mod">
          <ac:chgData name="Matteo Monopoli" userId="fe002144-bed6-4a4a-93ba-c81e88ffb02d" providerId="ADAL" clId="{95D2CE34-15BC-4B9D-BDAC-8E836508BCBD}" dt="2025-03-25T15:36:02.555" v="8184" actId="1076"/>
          <ac:picMkLst>
            <pc:docMk/>
            <pc:sldMk cId="160154981" sldId="339"/>
            <ac:picMk id="16" creationId="{5145F841-CDC0-DE50-E524-44CF501D3122}"/>
          </ac:picMkLst>
        </pc:picChg>
      </pc:sldChg>
      <pc:sldChg chg="addSp delSp modSp new del mod">
        <pc:chgData name="Matteo Monopoli" userId="fe002144-bed6-4a4a-93ba-c81e88ffb02d" providerId="ADAL" clId="{95D2CE34-15BC-4B9D-BDAC-8E836508BCBD}" dt="2025-03-19T13:06:26.421" v="5058" actId="47"/>
        <pc:sldMkLst>
          <pc:docMk/>
          <pc:sldMk cId="2221734894" sldId="339"/>
        </pc:sldMkLst>
      </pc:sldChg>
      <pc:sldChg chg="modSp mod">
        <pc:chgData name="Matteo Monopoli" userId="fe002144-bed6-4a4a-93ba-c81e88ffb02d" providerId="ADAL" clId="{95D2CE34-15BC-4B9D-BDAC-8E836508BCBD}" dt="2025-03-25T15:48:50.371" v="8248" actId="20577"/>
        <pc:sldMkLst>
          <pc:docMk/>
          <pc:sldMk cId="4237481953" sldId="340"/>
        </pc:sldMkLst>
        <pc:spChg chg="mod">
          <ac:chgData name="Matteo Monopoli" userId="fe002144-bed6-4a4a-93ba-c81e88ffb02d" providerId="ADAL" clId="{95D2CE34-15BC-4B9D-BDAC-8E836508BCBD}" dt="2025-03-24T10:35:52.423" v="6794" actId="113"/>
          <ac:spMkLst>
            <pc:docMk/>
            <pc:sldMk cId="4237481953" sldId="340"/>
            <ac:spMk id="5" creationId="{A01A498D-4461-5C5E-3072-F49376482BA6}"/>
          </ac:spMkLst>
        </pc:spChg>
        <pc:spChg chg="mod">
          <ac:chgData name="Matteo Monopoli" userId="fe002144-bed6-4a4a-93ba-c81e88ffb02d" providerId="ADAL" clId="{95D2CE34-15BC-4B9D-BDAC-8E836508BCBD}" dt="2025-03-25T15:48:50.371" v="8248" actId="20577"/>
          <ac:spMkLst>
            <pc:docMk/>
            <pc:sldMk cId="4237481953" sldId="340"/>
            <ac:spMk id="6" creationId="{CD8CE7C5-CB23-810B-812E-B51479EB7C57}"/>
          </ac:spMkLst>
        </pc:spChg>
      </pc:sldChg>
      <pc:sldMasterChg chg="delSldLayout">
        <pc:chgData name="Matteo Monopoli" userId="fe002144-bed6-4a4a-93ba-c81e88ffb02d" providerId="ADAL" clId="{95D2CE34-15BC-4B9D-BDAC-8E836508BCBD}" dt="2025-03-03T16:39:42.738" v="1" actId="47"/>
        <pc:sldMasterMkLst>
          <pc:docMk/>
          <pc:sldMasterMk cId="0" sldId="2147483658"/>
        </pc:sldMasterMkLst>
        <pc:sldLayoutChg chg="del">
          <pc:chgData name="Matteo Monopoli" userId="fe002144-bed6-4a4a-93ba-c81e88ffb02d" providerId="ADAL" clId="{95D2CE34-15BC-4B9D-BDAC-8E836508BCBD}" dt="2025-03-03T16:39:42.738" v="1" actId="47"/>
          <pc:sldLayoutMkLst>
            <pc:docMk/>
            <pc:sldMasterMk cId="0" sldId="2147483658"/>
            <pc:sldLayoutMk cId="0" sldId="214748365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913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97267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2090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63875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39470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1556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5885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0453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68473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13962-E095-10CB-FF97-B77D2B5CAB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BCA7C-0D27-F822-8D8C-52BFB3D5721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AA1FD66-38E5-0D76-AD1A-C29110428C2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263339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95822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mailto:luca.zulberti@phd.unipi.it"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20" name="Titolo"/>
          <p:cNvSpPr txBox="1">
            <a:spLocks noGrp="1"/>
          </p:cNvSpPr>
          <p:nvPr>
            <p:ph type="title" hasCustomPrompt="1"/>
          </p:nvPr>
        </p:nvSpPr>
        <p:spPr>
          <a:prstGeom prst="rect">
            <a:avLst/>
          </a:prstGeom>
        </p:spPr>
        <p:txBody>
          <a:bodyPr/>
          <a:lstStyle/>
          <a:p>
            <a:r>
              <a:t>Titolo</a:t>
            </a:r>
          </a:p>
        </p:txBody>
      </p:sp>
      <p:sp>
        <p:nvSpPr>
          <p:cNvPr id="21" name="Conferenza"/>
          <p:cNvSpPr txBox="1">
            <a:spLocks noGrp="1"/>
          </p:cNvSpPr>
          <p:nvPr>
            <p:ph type="body" sz="quarter" idx="21" hasCustomPrompt="1"/>
          </p:nvPr>
        </p:nvSpPr>
        <p:spPr>
          <a:xfrm>
            <a:off x="2667000" y="7199312"/>
            <a:ext cx="19050000" cy="800101"/>
          </a:xfrm>
          <a:prstGeom prst="rect">
            <a:avLst/>
          </a:prstGeom>
        </p:spPr>
        <p:txBody>
          <a:bodyPr anchor="ctr">
            <a:spAutoFit/>
          </a:bodyPr>
          <a:lstStyle>
            <a:lvl1pPr defTabSz="2438338">
              <a:defRPr sz="4000">
                <a:solidFill>
                  <a:srgbClr val="004676"/>
                </a:solidFill>
              </a:defRPr>
            </a:lvl1pPr>
          </a:lstStyle>
          <a:p>
            <a:r>
              <a:t>Contesto</a:t>
            </a:r>
          </a:p>
        </p:txBody>
      </p:sp>
      <p:sp>
        <p:nvSpPr>
          <p:cNvPr id="22" name="Immagine"/>
          <p:cNvSpPr>
            <a:spLocks noGrp="1"/>
          </p:cNvSpPr>
          <p:nvPr>
            <p:ph type="pic" sz="quarter" idx="22"/>
          </p:nvPr>
        </p:nvSpPr>
        <p:spPr>
          <a:xfrm>
            <a:off x="391380" y="8794124"/>
            <a:ext cx="3027332" cy="4540998"/>
          </a:xfrm>
          <a:prstGeom prst="rect">
            <a:avLst/>
          </a:prstGeom>
          <a:ln w="25400">
            <a:solidFill>
              <a:srgbClr val="000000"/>
            </a:solidFill>
          </a:ln>
        </p:spPr>
        <p:txBody>
          <a:bodyPr lIns="91439" tIns="45719" rIns="91439" bIns="45719">
            <a:noAutofit/>
          </a:bodyPr>
          <a:lstStyle/>
          <a:p>
            <a:endParaRPr/>
          </a:p>
        </p:txBody>
      </p:sp>
      <p:sp>
        <p:nvSpPr>
          <p:cNvPr id="23" name="Luca Zulberti…"/>
          <p:cNvSpPr txBox="1">
            <a:spLocks noGrp="1"/>
          </p:cNvSpPr>
          <p:nvPr>
            <p:ph type="body" sz="quarter" idx="23"/>
          </p:nvPr>
        </p:nvSpPr>
        <p:spPr>
          <a:xfrm>
            <a:off x="3778963" y="9753723"/>
            <a:ext cx="5843017" cy="3594101"/>
          </a:xfrm>
          <a:prstGeom prst="rect">
            <a:avLst/>
          </a:prstGeom>
        </p:spPr>
        <p:txBody>
          <a:bodyPr wrap="none" anchor="ctr">
            <a:spAutoFit/>
          </a:bodyPr>
          <a:lstStyle/>
          <a:p>
            <a:pPr algn="l" defTabSz="2438338">
              <a:defRPr sz="4000"/>
            </a:pPr>
            <a:r>
              <a:t>Luca Zulberti</a:t>
            </a:r>
          </a:p>
          <a:p>
            <a:pPr algn="l" defTabSz="2438338">
              <a:defRPr sz="4000">
                <a:solidFill>
                  <a:schemeClr val="accent1">
                    <a:hueOff val="114395"/>
                    <a:lumOff val="-24975"/>
                  </a:schemeClr>
                </a:solidFill>
                <a:latin typeface="Avenir Book Oblique"/>
                <a:ea typeface="Avenir Book Oblique"/>
                <a:cs typeface="Avenir Book Oblique"/>
                <a:sym typeface="Avenir Book Oblique"/>
              </a:defRPr>
            </a:pPr>
            <a:r>
              <a:rPr>
                <a:hlinkClick r:id="rId2"/>
              </a:rPr>
              <a:t>luca.zulberti@phd.unipi.it</a:t>
            </a:r>
          </a:p>
          <a:p>
            <a:pPr algn="l" defTabSz="2438338">
              <a:defRPr sz="4000">
                <a:latin typeface="Avenir Book Oblique"/>
                <a:ea typeface="Avenir Book Oblique"/>
                <a:cs typeface="Avenir Book Oblique"/>
                <a:sym typeface="Avenir Book Oblique"/>
              </a:defRPr>
            </a:pPr>
            <a:r>
              <a:t>PhD Student</a:t>
            </a:r>
          </a:p>
          <a:p>
            <a:pPr algn="l" defTabSz="2438338">
              <a:defRPr sz="4000">
                <a:latin typeface="Avenir Book"/>
                <a:ea typeface="Avenir Book"/>
                <a:cs typeface="Avenir Book"/>
                <a:sym typeface="Avenir Book"/>
              </a:defRPr>
            </a:pPr>
            <a:r>
              <a:t>University of Pisa</a:t>
            </a:r>
          </a:p>
          <a:p>
            <a:pPr algn="l" defTabSz="2438338">
              <a:defRPr sz="4000">
                <a:latin typeface="Avenir Book"/>
                <a:ea typeface="Avenir Book"/>
                <a:cs typeface="Avenir Book"/>
                <a:sym typeface="Avenir Book"/>
              </a:defRPr>
            </a:pPr>
            <a:r>
              <a:t>Dept. Information Eng.</a:t>
            </a:r>
          </a:p>
        </p:txBody>
      </p:sp>
      <p:sp>
        <p:nvSpPr>
          <p:cNvPr id="24" name="N. Cognome1, N. Cognome2, N. Cognome3"/>
          <p:cNvSpPr txBox="1">
            <a:spLocks noGrp="1"/>
          </p:cNvSpPr>
          <p:nvPr>
            <p:ph type="body" sz="quarter" idx="24"/>
          </p:nvPr>
        </p:nvSpPr>
        <p:spPr>
          <a:xfrm>
            <a:off x="606922" y="5690235"/>
            <a:ext cx="23170157" cy="800101"/>
          </a:xfrm>
          <a:prstGeom prst="rect">
            <a:avLst/>
          </a:prstGeom>
        </p:spPr>
        <p:txBody>
          <a:bodyPr anchor="ctr">
            <a:spAutoFit/>
          </a:bodyPr>
          <a:lstStyle/>
          <a:p>
            <a:pPr defTabSz="2438338">
              <a:defRPr sz="4000">
                <a:solidFill>
                  <a:srgbClr val="004676"/>
                </a:solidFill>
                <a:latin typeface="Avenir Book"/>
                <a:ea typeface="Avenir Book"/>
                <a:cs typeface="Avenir Book"/>
                <a:sym typeface="Avenir Book"/>
              </a:defRPr>
            </a:pPr>
            <a:r>
              <a:rPr>
                <a:latin typeface="+mn-lt"/>
                <a:ea typeface="+mn-ea"/>
                <a:cs typeface="+mn-cs"/>
                <a:sym typeface="Avenir Heavy"/>
              </a:rPr>
              <a:t>N. Cognome1</a:t>
            </a:r>
            <a:r>
              <a:t>, N. Cognome2, N. Cognome3</a:t>
            </a:r>
          </a:p>
        </p:txBody>
      </p:sp>
      <p:sp>
        <p:nvSpPr>
          <p:cNvPr id="25" name="Immagine"/>
          <p:cNvSpPr>
            <a:spLocks noGrp="1"/>
          </p:cNvSpPr>
          <p:nvPr>
            <p:ph type="pic" sz="quarter" idx="25"/>
          </p:nvPr>
        </p:nvSpPr>
        <p:spPr>
          <a:xfrm>
            <a:off x="11059999" y="9102529"/>
            <a:ext cx="2264002" cy="2699387"/>
          </a:xfrm>
          <a:prstGeom prst="rect">
            <a:avLst/>
          </a:prstGeom>
        </p:spPr>
        <p:txBody>
          <a:bodyPr lIns="91439" tIns="45719" rIns="91439" bIns="45719">
            <a:noAutofit/>
          </a:bodyPr>
          <a:lstStyle/>
          <a:p>
            <a:endParaRPr/>
          </a:p>
        </p:txBody>
      </p:sp>
      <p:sp>
        <p:nvSpPr>
          <p:cNvPr id="26"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olo e elenco numerato">
    <p:spTree>
      <p:nvGrpSpPr>
        <p:cNvPr id="1" name=""/>
        <p:cNvGrpSpPr/>
        <p:nvPr/>
      </p:nvGrpSpPr>
      <p:grpSpPr>
        <a:xfrm>
          <a:off x="0" y="0"/>
          <a:ext cx="0" cy="0"/>
          <a:chOff x="0" y="0"/>
          <a:chExt cx="0" cy="0"/>
        </a:xfrm>
      </p:grpSpPr>
      <p:pic>
        <p:nvPicPr>
          <p:cNvPr id="46" name="cherubino_black.pdf" descr="cherubino_black.pdf"/>
          <p:cNvPicPr>
            <a:picLocks noChangeAspect="1"/>
          </p:cNvPicPr>
          <p:nvPr/>
        </p:nvPicPr>
        <p:blipFill>
          <a:blip r:embed="rId2">
            <a:alphaModFix amt="3000"/>
          </a:blip>
          <a:stretch>
            <a:fillRect/>
          </a:stretch>
        </p:blipFill>
        <p:spPr>
          <a:xfrm>
            <a:off x="3302000" y="-2217854"/>
            <a:ext cx="17780000" cy="18151708"/>
          </a:xfrm>
          <a:prstGeom prst="rect">
            <a:avLst/>
          </a:prstGeom>
          <a:ln w="12700">
            <a:miter lim="400000"/>
          </a:ln>
        </p:spPr>
      </p:pic>
      <p:sp>
        <p:nvSpPr>
          <p:cNvPr id="47" name="Rettangolo"/>
          <p:cNvSpPr/>
          <p:nvPr/>
        </p:nvSpPr>
        <p:spPr>
          <a:xfrm>
            <a:off x="0" y="0"/>
            <a:ext cx="24384000" cy="1270000"/>
          </a:xfrm>
          <a:prstGeom prst="rect">
            <a:avLst/>
          </a:prstGeom>
          <a:blipFill>
            <a:blip r:embed="rId3"/>
          </a:blipFill>
          <a:ln w="12700">
            <a:miter lim="400000"/>
          </a:ln>
          <a:effectLst>
            <a:outerShdw blurRad="63500" dist="63500" dir="5400000" rotWithShape="0">
              <a:srgbClr val="000000">
                <a:alpha val="50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sp>
        <p:nvSpPr>
          <p:cNvPr id="48" name="Titolo"/>
          <p:cNvSpPr txBox="1">
            <a:spLocks noGrp="1"/>
          </p:cNvSpPr>
          <p:nvPr>
            <p:ph type="title" hasCustomPrompt="1"/>
          </p:nvPr>
        </p:nvSpPr>
        <p:spPr>
          <a:xfrm>
            <a:off x="640968" y="0"/>
            <a:ext cx="19817534" cy="1270000"/>
          </a:xfrm>
          <a:prstGeom prst="rect">
            <a:avLst/>
          </a:prstGeom>
        </p:spPr>
        <p:txBody>
          <a:bodyPr anchor="b"/>
          <a:lstStyle>
            <a:lvl1pPr algn="l">
              <a:defRPr sz="6000" spc="-119">
                <a:solidFill>
                  <a:srgbClr val="FFFFFF"/>
                </a:solidFill>
              </a:defRPr>
            </a:lvl1pPr>
          </a:lstStyle>
          <a:p>
            <a:r>
              <a:t>Titolo</a:t>
            </a:r>
          </a:p>
        </p:txBody>
      </p:sp>
      <p:sp>
        <p:nvSpPr>
          <p:cNvPr id="49" name="Sottotitolo diapositiva"/>
          <p:cNvSpPr txBox="1">
            <a:spLocks noGrp="1"/>
          </p:cNvSpPr>
          <p:nvPr>
            <p:ph type="body" sz="quarter" idx="21" hasCustomPrompt="1"/>
          </p:nvPr>
        </p:nvSpPr>
        <p:spPr>
          <a:xfrm>
            <a:off x="1107176" y="1786701"/>
            <a:ext cx="21844001" cy="1010980"/>
          </a:xfrm>
          <a:prstGeom prst="rect">
            <a:avLst/>
          </a:prstGeom>
        </p:spPr>
        <p:txBody>
          <a:bodyPr lIns="45719" tIns="45719" rIns="45719" bIns="45719"/>
          <a:lstStyle>
            <a:lvl1pPr algn="l">
              <a:defRPr sz="5000"/>
            </a:lvl1pPr>
          </a:lstStyle>
          <a:p>
            <a:r>
              <a:t>Sottotitolo diapositiva</a:t>
            </a:r>
          </a:p>
        </p:txBody>
      </p:sp>
      <p:pic>
        <p:nvPicPr>
          <p:cNvPr id="50" name="cherubino_white.pdf" descr="cherubino_white.pdf"/>
          <p:cNvPicPr>
            <a:picLocks noChangeAspect="1"/>
          </p:cNvPicPr>
          <p:nvPr/>
        </p:nvPicPr>
        <p:blipFill>
          <a:blip r:embed="rId4"/>
          <a:stretch>
            <a:fillRect/>
          </a:stretch>
        </p:blipFill>
        <p:spPr>
          <a:xfrm>
            <a:off x="22881820" y="63500"/>
            <a:ext cx="1108481" cy="1143000"/>
          </a:xfrm>
          <a:prstGeom prst="rect">
            <a:avLst/>
          </a:prstGeom>
          <a:ln w="12700">
            <a:miter lim="400000"/>
          </a:ln>
        </p:spPr>
      </p:pic>
      <p:sp>
        <p:nvSpPr>
          <p:cNvPr id="51" name="Numero diapositiva"/>
          <p:cNvSpPr txBox="1">
            <a:spLocks noGrp="1"/>
          </p:cNvSpPr>
          <p:nvPr>
            <p:ph type="sldNum" sz="quarter" idx="2"/>
          </p:nvPr>
        </p:nvSpPr>
        <p:spPr>
          <a:xfrm>
            <a:off x="19621500" y="12839827"/>
            <a:ext cx="4380435" cy="736601"/>
          </a:xfrm>
          <a:prstGeom prst="rect">
            <a:avLst/>
          </a:prstGeom>
          <a:ln w="9525">
            <a:round/>
          </a:ln>
        </p:spPr>
        <p:txBody>
          <a:bodyPr wrap="square" anchor="ctr"/>
          <a:lstStyle/>
          <a:p>
            <a:fld id="{86CB4B4D-7CA3-9044-876B-883B54F8677D}" type="slidenum">
              <a:t>‹#›</a:t>
            </a:fld>
            <a:endParaRPr/>
          </a:p>
        </p:txBody>
      </p:sp>
      <p:pic>
        <p:nvPicPr>
          <p:cNvPr id="52" name="pasted-image.tiff" descr="pasted-image.tiff"/>
          <p:cNvPicPr>
            <a:picLocks noChangeAspect="1"/>
          </p:cNvPicPr>
          <p:nvPr/>
        </p:nvPicPr>
        <p:blipFill>
          <a:blip r:embed="rId5"/>
          <a:srcRect r="63178"/>
          <a:stretch>
            <a:fillRect/>
          </a:stretch>
        </p:blipFill>
        <p:spPr>
          <a:xfrm>
            <a:off x="20833151" y="127000"/>
            <a:ext cx="1788406" cy="1016000"/>
          </a:xfrm>
          <a:prstGeom prst="rect">
            <a:avLst/>
          </a:prstGeom>
          <a:ln w="12700">
            <a:miter lim="400000"/>
          </a:ln>
        </p:spPr>
      </p:pic>
      <p:sp>
        <p:nvSpPr>
          <p:cNvPr id="53" name="Corpo livello uno…"/>
          <p:cNvSpPr txBox="1">
            <a:spLocks noGrp="1"/>
          </p:cNvSpPr>
          <p:nvPr>
            <p:ph type="body" idx="22"/>
          </p:nvPr>
        </p:nvSpPr>
        <p:spPr>
          <a:xfrm>
            <a:off x="1275238" y="3314381"/>
            <a:ext cx="21833524" cy="9390161"/>
          </a:xfrm>
          <a:prstGeom prst="rect">
            <a:avLst/>
          </a:prstGeom>
        </p:spPr>
        <p:txBody>
          <a:bodyPr/>
          <a:lstStyle>
            <a:lvl1pPr marL="698500" indent="-698500" algn="l" defTabSz="2438338">
              <a:lnSpc>
                <a:spcPct val="90000"/>
              </a:lnSpc>
              <a:spcBef>
                <a:spcPts val="2700"/>
              </a:spcBef>
              <a:buSzPct val="100000"/>
              <a:buAutoNum type="arabicPeriod"/>
              <a:defRPr sz="5000">
                <a:latin typeface="Avenir Book"/>
                <a:ea typeface="Avenir Book"/>
                <a:cs typeface="Avenir Book"/>
                <a:sym typeface="Avenir Book"/>
              </a:defRPr>
            </a:lvl1pPr>
            <a:lvl2pPr marL="1244600" indent="-635000" algn="l" defTabSz="2438338">
              <a:lnSpc>
                <a:spcPct val="90000"/>
              </a:lnSpc>
              <a:spcBef>
                <a:spcPts val="1400"/>
              </a:spcBef>
              <a:buSzPct val="100000"/>
              <a:buAutoNum type="alphaLcPeriod"/>
              <a:defRPr sz="4200">
                <a:latin typeface="Avenir Book"/>
                <a:ea typeface="Avenir Book"/>
                <a:cs typeface="Avenir Book"/>
                <a:sym typeface="Avenir Book"/>
              </a:defRPr>
            </a:lvl2pPr>
            <a:lvl3pPr marL="1727200" indent="-508000" algn="l" defTabSz="2438338">
              <a:lnSpc>
                <a:spcPct val="90000"/>
              </a:lnSpc>
              <a:spcBef>
                <a:spcPts val="1200"/>
              </a:spcBef>
              <a:buSzPct val="90000"/>
              <a:buAutoNum type="romanLcPeriod"/>
              <a:defRPr sz="3600">
                <a:latin typeface="Avenir Book"/>
                <a:ea typeface="Avenir Book"/>
                <a:cs typeface="Avenir Book"/>
                <a:sym typeface="Avenir Book"/>
              </a:defRPr>
            </a:lvl3pPr>
          </a:lstStyle>
          <a:p>
            <a:r>
              <a:t>Corpo livello uno</a:t>
            </a:r>
          </a:p>
          <a:p>
            <a:pPr lvl="1"/>
            <a:r>
              <a:t>Corpo livello due</a:t>
            </a:r>
          </a:p>
          <a:p>
            <a:pPr lvl="2"/>
            <a:r>
              <a:t>Corpo livello tre</a:t>
            </a:r>
          </a:p>
        </p:txBody>
      </p:sp>
      <p:sp>
        <p:nvSpPr>
          <p:cNvPr id="54" name="Contesto"/>
          <p:cNvSpPr txBox="1">
            <a:spLocks noGrp="1"/>
          </p:cNvSpPr>
          <p:nvPr>
            <p:ph type="body" sz="quarter" idx="23" hasCustomPrompt="1"/>
          </p:nvPr>
        </p:nvSpPr>
        <p:spPr>
          <a:xfrm>
            <a:off x="628269" y="12890499"/>
            <a:ext cx="1933195" cy="711201"/>
          </a:xfrm>
          <a:prstGeom prst="rect">
            <a:avLst/>
          </a:prstGeom>
        </p:spPr>
        <p:txBody>
          <a:bodyPr wrap="none" anchor="ctr">
            <a:spAutoFit/>
          </a:bodyPr>
          <a:lstStyle>
            <a:lvl1pPr algn="l" defTabSz="2438338">
              <a:defRPr sz="3500">
                <a:solidFill>
                  <a:srgbClr val="004676">
                    <a:alpha val="90000"/>
                  </a:srgbClr>
                </a:solidFill>
                <a:latin typeface="Avenir Book"/>
                <a:ea typeface="Avenir Book"/>
                <a:cs typeface="Avenir Book"/>
                <a:sym typeface="Avenir Book"/>
              </a:defRPr>
            </a:lvl1pPr>
          </a:lstStyle>
          <a:p>
            <a:r>
              <a:t>Contesto</a:t>
            </a:r>
          </a:p>
        </p:txBody>
      </p:sp>
      <p:sp>
        <p:nvSpPr>
          <p:cNvPr id="55" name="Data"/>
          <p:cNvSpPr txBox="1">
            <a:spLocks noGrp="1"/>
          </p:cNvSpPr>
          <p:nvPr>
            <p:ph type="body" sz="quarter" idx="24" hasCustomPrompt="1"/>
          </p:nvPr>
        </p:nvSpPr>
        <p:spPr>
          <a:xfrm>
            <a:off x="10241280" y="12890500"/>
            <a:ext cx="3901441" cy="711200"/>
          </a:xfrm>
          <a:prstGeom prst="rect">
            <a:avLst/>
          </a:prstGeom>
        </p:spPr>
        <p:txBody>
          <a:bodyPr anchor="ctr">
            <a:noAutofit/>
          </a:bodyPr>
          <a:lstStyle>
            <a:lvl1pPr defTabSz="2438338">
              <a:defRPr sz="3500">
                <a:solidFill>
                  <a:srgbClr val="004676">
                    <a:alpha val="90000"/>
                  </a:srgbClr>
                </a:solidFill>
                <a:latin typeface="Avenir Book"/>
                <a:ea typeface="Avenir Book"/>
                <a:cs typeface="Avenir Book"/>
                <a:sym typeface="Avenir Book"/>
              </a:defRPr>
            </a:lvl1pPr>
          </a:lstStyle>
          <a:p>
            <a:r>
              <a:t>Data</a:t>
            </a:r>
          </a:p>
        </p:txBody>
      </p:sp>
      <p:pic>
        <p:nvPicPr>
          <p:cNvPr id="56" name="logo_white_short.svg" descr="logo_white_short.svg"/>
          <p:cNvPicPr>
            <a:picLocks noChangeAspect="1"/>
          </p:cNvPicPr>
          <p:nvPr/>
        </p:nvPicPr>
        <p:blipFill>
          <a:blip r:embed="rId6"/>
          <a:stretch>
            <a:fillRect/>
          </a:stretch>
        </p:blipFill>
        <p:spPr>
          <a:xfrm>
            <a:off x="19232621" y="127000"/>
            <a:ext cx="1340182" cy="1016000"/>
          </a:xfrm>
          <a:prstGeom prst="rect">
            <a:avLst/>
          </a:prstGeom>
          <a:ln w="12700">
            <a:miter lim="400000"/>
          </a:ln>
        </p:spPr>
      </p:pic>
    </p:spTree>
    <p:extLst>
      <p:ext uri="{BB962C8B-B14F-4D97-AF65-F5344CB8AC3E}">
        <p14:creationId xmlns:p14="http://schemas.microsoft.com/office/powerpoint/2010/main" val="305948943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Ringraziamenti">
    <p:spTree>
      <p:nvGrpSpPr>
        <p:cNvPr id="1" name=""/>
        <p:cNvGrpSpPr/>
        <p:nvPr/>
      </p:nvGrpSpPr>
      <p:grpSpPr>
        <a:xfrm>
          <a:off x="0" y="0"/>
          <a:ext cx="0" cy="0"/>
          <a:chOff x="0" y="0"/>
          <a:chExt cx="0" cy="0"/>
        </a:xfrm>
      </p:grpSpPr>
      <p:pic>
        <p:nvPicPr>
          <p:cNvPr id="107" name="cherubino_black.pdf" descr="cherubino_black.pdf"/>
          <p:cNvPicPr>
            <a:picLocks noChangeAspect="1"/>
          </p:cNvPicPr>
          <p:nvPr/>
        </p:nvPicPr>
        <p:blipFill>
          <a:blip r:embed="rId2">
            <a:alphaModFix amt="3000"/>
          </a:blip>
          <a:stretch>
            <a:fillRect/>
          </a:stretch>
        </p:blipFill>
        <p:spPr>
          <a:xfrm>
            <a:off x="3302000" y="-2217854"/>
            <a:ext cx="17780000" cy="18151708"/>
          </a:xfrm>
          <a:prstGeom prst="rect">
            <a:avLst/>
          </a:prstGeom>
          <a:ln w="12700">
            <a:miter lim="400000"/>
          </a:ln>
        </p:spPr>
      </p:pic>
      <p:sp>
        <p:nvSpPr>
          <p:cNvPr id="108" name="Rectangle"/>
          <p:cNvSpPr/>
          <p:nvPr/>
        </p:nvSpPr>
        <p:spPr>
          <a:xfrm>
            <a:off x="0" y="0"/>
            <a:ext cx="24384000" cy="1270000"/>
          </a:xfrm>
          <a:prstGeom prst="rect">
            <a:avLst/>
          </a:prstGeom>
          <a:blipFill>
            <a:blip r:embed="rId3"/>
          </a:blipFill>
          <a:ln w="12700">
            <a:miter lim="400000"/>
          </a:ln>
          <a:effectLst>
            <a:outerShdw blurRad="63500" dist="63500" dir="5400000" rotWithShape="0">
              <a:srgbClr val="000000">
                <a:alpha val="50000"/>
              </a:srgbClr>
            </a:outerShdw>
          </a:effec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endParaRPr/>
          </a:p>
        </p:txBody>
      </p:sp>
      <p:pic>
        <p:nvPicPr>
          <p:cNvPr id="109" name="Image" descr="Image"/>
          <p:cNvPicPr>
            <a:picLocks noChangeAspect="1"/>
          </p:cNvPicPr>
          <p:nvPr/>
        </p:nvPicPr>
        <p:blipFill>
          <a:blip r:embed="rId4"/>
          <a:stretch>
            <a:fillRect/>
          </a:stretch>
        </p:blipFill>
        <p:spPr>
          <a:xfrm>
            <a:off x="378680" y="127000"/>
            <a:ext cx="4856976" cy="1016000"/>
          </a:xfrm>
          <a:prstGeom prst="rect">
            <a:avLst/>
          </a:prstGeom>
          <a:ln w="12700">
            <a:miter lim="400000"/>
          </a:ln>
        </p:spPr>
      </p:pic>
      <p:grpSp>
        <p:nvGrpSpPr>
          <p:cNvPr id="112" name="Group"/>
          <p:cNvGrpSpPr/>
          <p:nvPr/>
        </p:nvGrpSpPr>
        <p:grpSpPr>
          <a:xfrm>
            <a:off x="19973520" y="63500"/>
            <a:ext cx="4173365" cy="1143000"/>
            <a:chOff x="0" y="0"/>
            <a:chExt cx="4173364" cy="1143000"/>
          </a:xfrm>
        </p:grpSpPr>
        <p:pic>
          <p:nvPicPr>
            <p:cNvPr id="110" name="logo_white.pdf" descr="logo_white.pdf"/>
            <p:cNvPicPr>
              <a:picLocks noChangeAspect="1"/>
            </p:cNvPicPr>
            <p:nvPr/>
          </p:nvPicPr>
          <p:blipFill>
            <a:blip r:embed="rId5"/>
            <a:stretch>
              <a:fillRect/>
            </a:stretch>
          </p:blipFill>
          <p:spPr>
            <a:xfrm>
              <a:off x="1367997" y="442174"/>
              <a:ext cx="2805368" cy="258652"/>
            </a:xfrm>
            <a:prstGeom prst="rect">
              <a:avLst/>
            </a:prstGeom>
            <a:ln w="12700" cap="flat">
              <a:noFill/>
              <a:miter lim="400000"/>
            </a:ln>
            <a:effectLst/>
          </p:spPr>
        </p:pic>
        <p:pic>
          <p:nvPicPr>
            <p:cNvPr id="111" name="cherubino_white.pdf" descr="cherubino_white.pdf"/>
            <p:cNvPicPr>
              <a:picLocks noChangeAspect="1"/>
            </p:cNvPicPr>
            <p:nvPr/>
          </p:nvPicPr>
          <p:blipFill>
            <a:blip r:embed="rId6"/>
            <a:stretch>
              <a:fillRect/>
            </a:stretch>
          </p:blipFill>
          <p:spPr>
            <a:xfrm>
              <a:off x="0" y="0"/>
              <a:ext cx="1108481" cy="1143000"/>
            </a:xfrm>
            <a:prstGeom prst="rect">
              <a:avLst/>
            </a:prstGeom>
            <a:ln w="12700" cap="flat">
              <a:noFill/>
              <a:miter lim="400000"/>
            </a:ln>
            <a:effectLst/>
          </p:spPr>
        </p:pic>
      </p:grpSp>
      <p:pic>
        <p:nvPicPr>
          <p:cNvPr id="113" name="logo_white_extended.svg" descr="logo_white_extended.svg"/>
          <p:cNvPicPr>
            <a:picLocks noChangeAspect="1"/>
          </p:cNvPicPr>
          <p:nvPr/>
        </p:nvPicPr>
        <p:blipFill>
          <a:blip r:embed="rId7"/>
          <a:stretch>
            <a:fillRect/>
          </a:stretch>
        </p:blipFill>
        <p:spPr>
          <a:xfrm>
            <a:off x="9977466" y="127000"/>
            <a:ext cx="4429068" cy="1016000"/>
          </a:xfrm>
          <a:prstGeom prst="rect">
            <a:avLst/>
          </a:prstGeom>
          <a:ln w="12700">
            <a:miter lim="400000"/>
          </a:ln>
        </p:spPr>
      </p:pic>
      <p:sp>
        <p:nvSpPr>
          <p:cNvPr id="114" name="Slide Number"/>
          <p:cNvSpPr txBox="1">
            <a:spLocks noGrp="1"/>
          </p:cNvSpPr>
          <p:nvPr>
            <p:ph type="sldNum" sz="quarter" idx="2"/>
          </p:nvPr>
        </p:nvSpPr>
        <p:spPr>
          <a:xfrm>
            <a:off x="19621500" y="12839827"/>
            <a:ext cx="4380435" cy="736601"/>
          </a:xfrm>
          <a:prstGeom prst="rect">
            <a:avLst/>
          </a:prstGeom>
          <a:ln w="9525">
            <a:round/>
          </a:ln>
        </p:spPr>
        <p:txBody>
          <a:bodyPr wrap="square" anchor="ctr"/>
          <a:lstStyle/>
          <a:p>
            <a:fld id="{86CB4B4D-7CA3-9044-876B-883B54F8677D}" type="slidenum">
              <a:t>‹#›</a:t>
            </a:fld>
            <a:endParaRPr/>
          </a:p>
        </p:txBody>
      </p:sp>
    </p:spTree>
    <p:extLst>
      <p:ext uri="{BB962C8B-B14F-4D97-AF65-F5344CB8AC3E}">
        <p14:creationId xmlns:p14="http://schemas.microsoft.com/office/powerpoint/2010/main" val="306228658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cherubino_black.pdf" descr="cherubino_black.pdf"/>
          <p:cNvPicPr>
            <a:picLocks noChangeAspect="1"/>
          </p:cNvPicPr>
          <p:nvPr/>
        </p:nvPicPr>
        <p:blipFill>
          <a:blip r:embed="rId5">
            <a:alphaModFix amt="3000"/>
          </a:blip>
          <a:stretch>
            <a:fillRect/>
          </a:stretch>
        </p:blipFill>
        <p:spPr>
          <a:xfrm>
            <a:off x="3302000" y="-2217854"/>
            <a:ext cx="17780000" cy="18151708"/>
          </a:xfrm>
          <a:prstGeom prst="rect">
            <a:avLst/>
          </a:prstGeom>
          <a:ln w="12700">
            <a:miter lim="400000"/>
          </a:ln>
        </p:spPr>
      </p:pic>
      <p:sp>
        <p:nvSpPr>
          <p:cNvPr id="3" name="Titolo"/>
          <p:cNvSpPr txBox="1">
            <a:spLocks noGrp="1"/>
          </p:cNvSpPr>
          <p:nvPr>
            <p:ph type="title" hasCustomPrompt="1"/>
          </p:nvPr>
        </p:nvSpPr>
        <p:spPr>
          <a:xfrm>
            <a:off x="1206496" y="1768971"/>
            <a:ext cx="21971004" cy="50890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normAutofit/>
          </a:bodyPr>
          <a:lstStyle/>
          <a:p>
            <a:r>
              <a:t>Titolo</a:t>
            </a:r>
          </a:p>
        </p:txBody>
      </p:sp>
      <p:sp>
        <p:nvSpPr>
          <p:cNvPr id="4" name="Rettangolo"/>
          <p:cNvSpPr/>
          <p:nvPr/>
        </p:nvSpPr>
        <p:spPr>
          <a:xfrm>
            <a:off x="0" y="0"/>
            <a:ext cx="24384000" cy="1270000"/>
          </a:xfrm>
          <a:prstGeom prst="rect">
            <a:avLst/>
          </a:prstGeom>
          <a:blipFill>
            <a:blip r:embed="rId6"/>
          </a:blipFill>
          <a:ln w="12700">
            <a:miter lim="400000"/>
          </a:ln>
          <a:effectLst>
            <a:outerShdw blurRad="63500" dist="63500" dir="5400000" rotWithShape="0">
              <a:srgbClr val="000000">
                <a:alpha val="50000"/>
              </a:srgbClr>
            </a:outerShdw>
          </a:effectLst>
        </p:spPr>
        <p:txBody>
          <a:bodyPr lIns="50800" tIns="50800" rIns="50800" bIns="50800" anchor="ctr"/>
          <a:lstStyle/>
          <a:p>
            <a:pPr defTabSz="825500">
              <a:defRPr sz="3200">
                <a:solidFill>
                  <a:srgbClr val="173A61">
                    <a:alpha val="90000"/>
                  </a:srgbClr>
                </a:solidFill>
                <a:latin typeface="Helvetica Neue Medium"/>
                <a:ea typeface="Helvetica Neue Medium"/>
                <a:cs typeface="Helvetica Neue Medium"/>
                <a:sym typeface="Helvetica Neue Medium"/>
              </a:defRPr>
            </a:pPr>
            <a:endParaRPr/>
          </a:p>
        </p:txBody>
      </p:sp>
      <p:sp>
        <p:nvSpPr>
          <p:cNvPr id="5" name="Linea"/>
          <p:cNvSpPr/>
          <p:nvPr/>
        </p:nvSpPr>
        <p:spPr>
          <a:xfrm flipV="1">
            <a:off x="1905000" y="6987381"/>
            <a:ext cx="20574000" cy="1"/>
          </a:xfrm>
          <a:prstGeom prst="line">
            <a:avLst/>
          </a:prstGeom>
          <a:ln w="63500">
            <a:solidFill>
              <a:srgbClr val="004676"/>
            </a:solidFill>
            <a:miter lim="400000"/>
          </a:ln>
        </p:spPr>
        <p:txBody>
          <a:bodyPr lIns="50800" tIns="50800" rIns="50800" bIns="50800" anchor="ctr"/>
          <a:lstStyle/>
          <a:p>
            <a:endParaRPr/>
          </a:p>
        </p:txBody>
      </p:sp>
      <p:pic>
        <p:nvPicPr>
          <p:cNvPr id="6" name="pasted-image.tiff" descr="pasted-image.tiff"/>
          <p:cNvPicPr>
            <a:picLocks noChangeAspect="1"/>
          </p:cNvPicPr>
          <p:nvPr/>
        </p:nvPicPr>
        <p:blipFill>
          <a:blip r:embed="rId7"/>
          <a:stretch>
            <a:fillRect/>
          </a:stretch>
        </p:blipFill>
        <p:spPr>
          <a:xfrm>
            <a:off x="378680" y="127000"/>
            <a:ext cx="4856976" cy="1016000"/>
          </a:xfrm>
          <a:prstGeom prst="rect">
            <a:avLst/>
          </a:prstGeom>
          <a:ln w="12700">
            <a:miter lim="400000"/>
          </a:ln>
        </p:spPr>
      </p:pic>
      <p:grpSp>
        <p:nvGrpSpPr>
          <p:cNvPr id="9" name="Raggruppa"/>
          <p:cNvGrpSpPr/>
          <p:nvPr/>
        </p:nvGrpSpPr>
        <p:grpSpPr>
          <a:xfrm>
            <a:off x="19973520" y="63500"/>
            <a:ext cx="4173365" cy="1143000"/>
            <a:chOff x="0" y="0"/>
            <a:chExt cx="4173364" cy="1143000"/>
          </a:xfrm>
        </p:grpSpPr>
        <p:pic>
          <p:nvPicPr>
            <p:cNvPr id="7" name="logo_white.pdf" descr="logo_white.pdf"/>
            <p:cNvPicPr>
              <a:picLocks noChangeAspect="1"/>
            </p:cNvPicPr>
            <p:nvPr/>
          </p:nvPicPr>
          <p:blipFill>
            <a:blip r:embed="rId8"/>
            <a:stretch>
              <a:fillRect/>
            </a:stretch>
          </p:blipFill>
          <p:spPr>
            <a:xfrm>
              <a:off x="1367997" y="442174"/>
              <a:ext cx="2805368" cy="258652"/>
            </a:xfrm>
            <a:prstGeom prst="rect">
              <a:avLst/>
            </a:prstGeom>
            <a:ln w="12700" cap="flat">
              <a:noFill/>
              <a:miter lim="400000"/>
            </a:ln>
            <a:effectLst/>
          </p:spPr>
        </p:pic>
        <p:pic>
          <p:nvPicPr>
            <p:cNvPr id="8" name="cherubino_white.pdf" descr="cherubino_white.pdf"/>
            <p:cNvPicPr>
              <a:picLocks noChangeAspect="1"/>
            </p:cNvPicPr>
            <p:nvPr/>
          </p:nvPicPr>
          <p:blipFill>
            <a:blip r:embed="rId9"/>
            <a:stretch>
              <a:fillRect/>
            </a:stretch>
          </p:blipFill>
          <p:spPr>
            <a:xfrm>
              <a:off x="0" y="0"/>
              <a:ext cx="1108481" cy="1143000"/>
            </a:xfrm>
            <a:prstGeom prst="rect">
              <a:avLst/>
            </a:prstGeom>
            <a:ln w="12700" cap="flat">
              <a:noFill/>
              <a:miter lim="400000"/>
            </a:ln>
            <a:effectLst/>
          </p:spPr>
        </p:pic>
      </p:grpSp>
      <p:sp>
        <p:nvSpPr>
          <p:cNvPr id="10" name="29th August 2024"/>
          <p:cNvSpPr txBox="1"/>
          <p:nvPr/>
        </p:nvSpPr>
        <p:spPr>
          <a:xfrm>
            <a:off x="9969500" y="12890500"/>
            <a:ext cx="4445000" cy="7112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ctr"/>
          <a:lstStyle>
            <a:lvl1pPr>
              <a:defRPr sz="3500">
                <a:solidFill>
                  <a:srgbClr val="004676">
                    <a:alpha val="90000"/>
                  </a:srgbClr>
                </a:solidFill>
              </a:defRPr>
            </a:lvl1pPr>
          </a:lstStyle>
          <a:p>
            <a:r>
              <a:rPr lang="it-IT"/>
              <a:t>26th March 2025</a:t>
            </a:r>
            <a:endParaRPr/>
          </a:p>
        </p:txBody>
      </p:sp>
      <p:pic>
        <p:nvPicPr>
          <p:cNvPr id="11" name="logo_white_extended.svg" descr="logo_white_extended.svg"/>
          <p:cNvPicPr>
            <a:picLocks noChangeAspect="1"/>
          </p:cNvPicPr>
          <p:nvPr/>
        </p:nvPicPr>
        <p:blipFill>
          <a:blip r:embed="rId10"/>
          <a:stretch>
            <a:fillRect/>
          </a:stretch>
        </p:blipFill>
        <p:spPr>
          <a:xfrm>
            <a:off x="9977466" y="127000"/>
            <a:ext cx="4429068" cy="1016000"/>
          </a:xfrm>
          <a:prstGeom prst="rect">
            <a:avLst/>
          </a:prstGeom>
          <a:ln w="12700">
            <a:miter lim="400000"/>
          </a:ln>
        </p:spPr>
      </p:pic>
      <p:sp>
        <p:nvSpPr>
          <p:cNvPr id="12" name="Corpo livello uno…"/>
          <p:cNvSpPr txBox="1">
            <a:spLocks noGrp="1"/>
          </p:cNvSpPr>
          <p:nvPr>
            <p:ph type="body" idx="1" hasCustomPrompt="1"/>
          </p:nvPr>
        </p:nvSpPr>
        <p:spPr>
          <a:xfrm>
            <a:off x="1206500" y="6711931"/>
            <a:ext cx="21971000" cy="1143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rPr err="1"/>
              <a:t>Sottotitolo</a:t>
            </a:r>
            <a:r>
              <a:t> </a:t>
            </a:r>
            <a:r>
              <a:rPr err="1"/>
              <a:t>presentazione</a:t>
            </a:r>
            <a:endParaRPr/>
          </a:p>
          <a:p>
            <a:pPr lvl="1"/>
            <a:endParaRPr/>
          </a:p>
          <a:p>
            <a:pPr lvl="2"/>
            <a:endParaRPr/>
          </a:p>
          <a:p>
            <a:pPr lvl="3"/>
            <a:endParaRPr/>
          </a:p>
          <a:p>
            <a:pPr lvl="4"/>
            <a:endParaRPr/>
          </a:p>
        </p:txBody>
      </p:sp>
      <p:sp>
        <p:nvSpPr>
          <p:cNvPr id="13" name="Numero diapositiva"/>
          <p:cNvSpPr txBox="1">
            <a:spLocks noGrp="1"/>
          </p:cNvSpPr>
          <p:nvPr>
            <p:ph type="sldNum" sz="quarter" idx="2"/>
          </p:nvPr>
        </p:nvSpPr>
        <p:spPr>
          <a:xfrm>
            <a:off x="11577167" y="12744398"/>
            <a:ext cx="608585" cy="711201"/>
          </a:xfrm>
          <a:prstGeom prst="rect">
            <a:avLst/>
          </a:prstGeom>
          <a:ln w="12700">
            <a:miter lim="400000"/>
          </a:ln>
        </p:spPr>
        <p:txBody>
          <a:bodyPr wrap="none" lIns="50800" tIns="50800" rIns="50800" bIns="50800" anchor="b">
            <a:spAutoFit/>
          </a:bodyPr>
          <a:lstStyle>
            <a:lvl1pPr algn="r" defTabSz="584200">
              <a:defRPr sz="35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7" r:id="rId3"/>
  </p:sldLayoutIdLst>
  <p:transition spd="med"/>
  <p:hf hdr="0"/>
  <p:txStyles>
    <p:titleStyle>
      <a:lvl1pPr marL="0" marR="0" indent="0" algn="ctr" defTabSz="2438338"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mn-lt"/>
          <a:ea typeface="+mn-ea"/>
          <a:cs typeface="+mn-cs"/>
          <a:sym typeface="Avenir Heavy"/>
        </a:defRPr>
      </a:lvl1pPr>
      <a:lvl2pPr marL="0" marR="0" indent="457200" algn="ctr" defTabSz="2438338"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mn-lt"/>
          <a:ea typeface="+mn-ea"/>
          <a:cs typeface="+mn-cs"/>
          <a:sym typeface="Avenir Heavy"/>
        </a:defRPr>
      </a:lvl2pPr>
      <a:lvl3pPr marL="0" marR="0" indent="914400" algn="ctr" defTabSz="2438338"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mn-lt"/>
          <a:ea typeface="+mn-ea"/>
          <a:cs typeface="+mn-cs"/>
          <a:sym typeface="Avenir Heavy"/>
        </a:defRPr>
      </a:lvl3pPr>
      <a:lvl4pPr marL="0" marR="0" indent="1371600" algn="ctr" defTabSz="2438338"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mn-lt"/>
          <a:ea typeface="+mn-ea"/>
          <a:cs typeface="+mn-cs"/>
          <a:sym typeface="Avenir Heavy"/>
        </a:defRPr>
      </a:lvl4pPr>
      <a:lvl5pPr marL="0" marR="0" indent="1828800" algn="ctr" defTabSz="2438338"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mn-lt"/>
          <a:ea typeface="+mn-ea"/>
          <a:cs typeface="+mn-cs"/>
          <a:sym typeface="Avenir Heavy"/>
        </a:defRPr>
      </a:lvl5pPr>
      <a:lvl6pPr marL="0" marR="0" indent="2286000" algn="ctr" defTabSz="2438338"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mn-lt"/>
          <a:ea typeface="+mn-ea"/>
          <a:cs typeface="+mn-cs"/>
          <a:sym typeface="Avenir Heavy"/>
        </a:defRPr>
      </a:lvl6pPr>
      <a:lvl7pPr marL="0" marR="0" indent="2743200" algn="ctr" defTabSz="2438338"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mn-lt"/>
          <a:ea typeface="+mn-ea"/>
          <a:cs typeface="+mn-cs"/>
          <a:sym typeface="Avenir Heavy"/>
        </a:defRPr>
      </a:lvl7pPr>
      <a:lvl8pPr marL="0" marR="0" indent="3200400" algn="ctr" defTabSz="2438338"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mn-lt"/>
          <a:ea typeface="+mn-ea"/>
          <a:cs typeface="+mn-cs"/>
          <a:sym typeface="Avenir Heavy"/>
        </a:defRPr>
      </a:lvl8pPr>
      <a:lvl9pPr marL="0" marR="0" indent="3657600" algn="ctr" defTabSz="2438338" rtl="0" latinLnBrk="0">
        <a:lnSpc>
          <a:spcPct val="80000"/>
        </a:lnSpc>
        <a:spcBef>
          <a:spcPts val="0"/>
        </a:spcBef>
        <a:spcAft>
          <a:spcPts val="0"/>
        </a:spcAft>
        <a:buClrTx/>
        <a:buSzTx/>
        <a:buFontTx/>
        <a:buNone/>
        <a:tabLst/>
        <a:defRPr sz="8000" b="0" i="0" u="none" strike="noStrike" cap="none" spc="-159" baseline="0">
          <a:solidFill>
            <a:srgbClr val="000000"/>
          </a:solidFill>
          <a:uFillTx/>
          <a:latin typeface="+mn-lt"/>
          <a:ea typeface="+mn-ea"/>
          <a:cs typeface="+mn-cs"/>
          <a:sym typeface="Avenir Heavy"/>
        </a:defRPr>
      </a:lvl9pPr>
    </p:titleStyle>
    <p:bodyStyle>
      <a:lvl1pPr marL="0" marR="0" indent="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1pPr>
      <a:lvl2pPr marL="0" marR="0" indent="4572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2pPr>
      <a:lvl3pPr marL="0" marR="0" indent="9144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3pPr>
      <a:lvl4pPr marL="0" marR="0" indent="13716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4pPr>
      <a:lvl5pPr marL="0" marR="0" indent="18288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5pPr>
      <a:lvl6pPr marL="0" marR="0" indent="22860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6pPr>
      <a:lvl7pPr marL="0" marR="0" indent="27432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7pPr>
      <a:lvl8pPr marL="0" marR="0" indent="32004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8pPr>
      <a:lvl9pPr marL="0" marR="0" indent="36576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9pPr>
    </p:bodyStyle>
    <p:otherStyle>
      <a:lvl1pPr marL="0" marR="0" indent="0" algn="r" defTabSz="584200" rtl="0" latinLnBrk="0">
        <a:lnSpc>
          <a:spcPct val="100000"/>
        </a:lnSpc>
        <a:spcBef>
          <a:spcPts val="0"/>
        </a:spcBef>
        <a:spcAft>
          <a:spcPts val="0"/>
        </a:spcAft>
        <a:buClrTx/>
        <a:buSzTx/>
        <a:buFontTx/>
        <a:buNone/>
        <a:tabLst/>
        <a:defRPr sz="3500" b="0" i="0" u="none" strike="noStrike" cap="none" spc="0" baseline="0">
          <a:solidFill>
            <a:schemeClr val="tx1"/>
          </a:solidFill>
          <a:uFillTx/>
          <a:latin typeface="+mn-lt"/>
          <a:ea typeface="+mn-ea"/>
          <a:cs typeface="+mn-cs"/>
          <a:sym typeface="Avenir Book"/>
        </a:defRPr>
      </a:lvl1pPr>
      <a:lvl2pPr marL="0" marR="0" indent="457200" algn="r" defTabSz="584200" rtl="0" latinLnBrk="0">
        <a:lnSpc>
          <a:spcPct val="100000"/>
        </a:lnSpc>
        <a:spcBef>
          <a:spcPts val="0"/>
        </a:spcBef>
        <a:spcAft>
          <a:spcPts val="0"/>
        </a:spcAft>
        <a:buClrTx/>
        <a:buSzTx/>
        <a:buFontTx/>
        <a:buNone/>
        <a:tabLst/>
        <a:defRPr sz="3500" b="0" i="0" u="none" strike="noStrike" cap="none" spc="0" baseline="0">
          <a:solidFill>
            <a:schemeClr val="tx1"/>
          </a:solidFill>
          <a:uFillTx/>
          <a:latin typeface="+mn-lt"/>
          <a:ea typeface="+mn-ea"/>
          <a:cs typeface="+mn-cs"/>
          <a:sym typeface="Avenir Book"/>
        </a:defRPr>
      </a:lvl2pPr>
      <a:lvl3pPr marL="0" marR="0" indent="914400" algn="r" defTabSz="584200" rtl="0" latinLnBrk="0">
        <a:lnSpc>
          <a:spcPct val="100000"/>
        </a:lnSpc>
        <a:spcBef>
          <a:spcPts val="0"/>
        </a:spcBef>
        <a:spcAft>
          <a:spcPts val="0"/>
        </a:spcAft>
        <a:buClrTx/>
        <a:buSzTx/>
        <a:buFontTx/>
        <a:buNone/>
        <a:tabLst/>
        <a:defRPr sz="3500" b="0" i="0" u="none" strike="noStrike" cap="none" spc="0" baseline="0">
          <a:solidFill>
            <a:schemeClr val="tx1"/>
          </a:solidFill>
          <a:uFillTx/>
          <a:latin typeface="+mn-lt"/>
          <a:ea typeface="+mn-ea"/>
          <a:cs typeface="+mn-cs"/>
          <a:sym typeface="Avenir Book"/>
        </a:defRPr>
      </a:lvl3pPr>
      <a:lvl4pPr marL="0" marR="0" indent="1371600" algn="r" defTabSz="584200" rtl="0" latinLnBrk="0">
        <a:lnSpc>
          <a:spcPct val="100000"/>
        </a:lnSpc>
        <a:spcBef>
          <a:spcPts val="0"/>
        </a:spcBef>
        <a:spcAft>
          <a:spcPts val="0"/>
        </a:spcAft>
        <a:buClrTx/>
        <a:buSzTx/>
        <a:buFontTx/>
        <a:buNone/>
        <a:tabLst/>
        <a:defRPr sz="3500" b="0" i="0" u="none" strike="noStrike" cap="none" spc="0" baseline="0">
          <a:solidFill>
            <a:schemeClr val="tx1"/>
          </a:solidFill>
          <a:uFillTx/>
          <a:latin typeface="+mn-lt"/>
          <a:ea typeface="+mn-ea"/>
          <a:cs typeface="+mn-cs"/>
          <a:sym typeface="Avenir Book"/>
        </a:defRPr>
      </a:lvl4pPr>
      <a:lvl5pPr marL="0" marR="0" indent="1828800" algn="r" defTabSz="584200" rtl="0" latinLnBrk="0">
        <a:lnSpc>
          <a:spcPct val="100000"/>
        </a:lnSpc>
        <a:spcBef>
          <a:spcPts val="0"/>
        </a:spcBef>
        <a:spcAft>
          <a:spcPts val="0"/>
        </a:spcAft>
        <a:buClrTx/>
        <a:buSzTx/>
        <a:buFontTx/>
        <a:buNone/>
        <a:tabLst/>
        <a:defRPr sz="3500" b="0" i="0" u="none" strike="noStrike" cap="none" spc="0" baseline="0">
          <a:solidFill>
            <a:schemeClr val="tx1"/>
          </a:solidFill>
          <a:uFillTx/>
          <a:latin typeface="+mn-lt"/>
          <a:ea typeface="+mn-ea"/>
          <a:cs typeface="+mn-cs"/>
          <a:sym typeface="Avenir Book"/>
        </a:defRPr>
      </a:lvl5pPr>
      <a:lvl6pPr marL="0" marR="0" indent="2286000" algn="r" defTabSz="584200" rtl="0" latinLnBrk="0">
        <a:lnSpc>
          <a:spcPct val="100000"/>
        </a:lnSpc>
        <a:spcBef>
          <a:spcPts val="0"/>
        </a:spcBef>
        <a:spcAft>
          <a:spcPts val="0"/>
        </a:spcAft>
        <a:buClrTx/>
        <a:buSzTx/>
        <a:buFontTx/>
        <a:buNone/>
        <a:tabLst/>
        <a:defRPr sz="3500" b="0" i="0" u="none" strike="noStrike" cap="none" spc="0" baseline="0">
          <a:solidFill>
            <a:schemeClr val="tx1"/>
          </a:solidFill>
          <a:uFillTx/>
          <a:latin typeface="+mn-lt"/>
          <a:ea typeface="+mn-ea"/>
          <a:cs typeface="+mn-cs"/>
          <a:sym typeface="Avenir Book"/>
        </a:defRPr>
      </a:lvl6pPr>
      <a:lvl7pPr marL="0" marR="0" indent="2743200" algn="r" defTabSz="584200" rtl="0" latinLnBrk="0">
        <a:lnSpc>
          <a:spcPct val="100000"/>
        </a:lnSpc>
        <a:spcBef>
          <a:spcPts val="0"/>
        </a:spcBef>
        <a:spcAft>
          <a:spcPts val="0"/>
        </a:spcAft>
        <a:buClrTx/>
        <a:buSzTx/>
        <a:buFontTx/>
        <a:buNone/>
        <a:tabLst/>
        <a:defRPr sz="3500" b="0" i="0" u="none" strike="noStrike" cap="none" spc="0" baseline="0">
          <a:solidFill>
            <a:schemeClr val="tx1"/>
          </a:solidFill>
          <a:uFillTx/>
          <a:latin typeface="+mn-lt"/>
          <a:ea typeface="+mn-ea"/>
          <a:cs typeface="+mn-cs"/>
          <a:sym typeface="Avenir Book"/>
        </a:defRPr>
      </a:lvl7pPr>
      <a:lvl8pPr marL="0" marR="0" indent="3200400" algn="r" defTabSz="584200" rtl="0" latinLnBrk="0">
        <a:lnSpc>
          <a:spcPct val="100000"/>
        </a:lnSpc>
        <a:spcBef>
          <a:spcPts val="0"/>
        </a:spcBef>
        <a:spcAft>
          <a:spcPts val="0"/>
        </a:spcAft>
        <a:buClrTx/>
        <a:buSzTx/>
        <a:buFontTx/>
        <a:buNone/>
        <a:tabLst/>
        <a:defRPr sz="3500" b="0" i="0" u="none" strike="noStrike" cap="none" spc="0" baseline="0">
          <a:solidFill>
            <a:schemeClr val="tx1"/>
          </a:solidFill>
          <a:uFillTx/>
          <a:latin typeface="+mn-lt"/>
          <a:ea typeface="+mn-ea"/>
          <a:cs typeface="+mn-cs"/>
          <a:sym typeface="Avenir Book"/>
        </a:defRPr>
      </a:lvl8pPr>
      <a:lvl9pPr marL="0" marR="0" indent="3657600" algn="r" defTabSz="584200" rtl="0" latinLnBrk="0">
        <a:lnSpc>
          <a:spcPct val="100000"/>
        </a:lnSpc>
        <a:spcBef>
          <a:spcPts val="0"/>
        </a:spcBef>
        <a:spcAft>
          <a:spcPts val="0"/>
        </a:spcAft>
        <a:buClrTx/>
        <a:buSzTx/>
        <a:buFontTx/>
        <a:buNone/>
        <a:tabLst/>
        <a:defRPr sz="3500" b="0" i="0" u="none" strike="noStrike" cap="none" spc="0" baseline="0">
          <a:solidFill>
            <a:schemeClr val="tx1"/>
          </a:solidFill>
          <a:uFillTx/>
          <a:latin typeface="+mn-lt"/>
          <a:ea typeface="+mn-ea"/>
          <a:cs typeface="+mn-cs"/>
          <a:sym typeface="Avenir Book"/>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matteo.monopoli@phd.unipi.it" TargetMode="External"/><Relationship Id="rId3" Type="http://schemas.openxmlformats.org/officeDocument/2006/relationships/hyperlink" Target="mailto:Gabriela.mystkowska@phd.unipi.it" TargetMode="External"/><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mailto:luca.zulberti@phd.unipi.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activities.esa.int/4000144254" TargetMode="External"/><Relationship Id="rId3" Type="http://schemas.openxmlformats.org/officeDocument/2006/relationships/image" Target="../media/image17.png"/><Relationship Id="rId7" Type="http://schemas.openxmlformats.org/officeDocument/2006/relationships/hyperlink" Target="https://activities.esa.int/400014123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activities.esa.int/4000137503"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eeexplore.ieee.org/document/9816810"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s://doi.org/10.1016/j.micpro.2025.105142" TargetMode="External"/><Relationship Id="rId4" Type="http://schemas.openxmlformats.org/officeDocument/2006/relationships/hyperlink" Target="https://ieeexplore.ieee.org/document/1039663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s://doi.org/10.1109/DSD64264.2024.00048" TargetMode="External"/><Relationship Id="rId4" Type="http://schemas.openxmlformats.org/officeDocument/2006/relationships/hyperlink" Target="https://zenodo.org/records/1312781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doi.org/10.36227/techrxiv.173273657.76155928/v1" TargetMode="Externa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109/ACCESS.2025.353993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tsmc.com/english/dedicatedFoundry/technology/logic/l_10nm#l_10n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olo"/>
          <p:cNvSpPr txBox="1">
            <a:spLocks noGrp="1"/>
          </p:cNvSpPr>
          <p:nvPr>
            <p:ph type="ctrTitle"/>
          </p:nvPr>
        </p:nvSpPr>
        <p:spPr>
          <a:xfrm>
            <a:off x="1206494" y="2094249"/>
            <a:ext cx="21971004" cy="5089029"/>
          </a:xfrm>
          <a:prstGeom prst="rect">
            <a:avLst/>
          </a:prstGeom>
        </p:spPr>
        <p:txBody>
          <a:bodyPr>
            <a:normAutofit/>
          </a:bodyPr>
          <a:lstStyle/>
          <a:p>
            <a:pPr>
              <a:lnSpc>
                <a:spcPct val="100000"/>
              </a:lnSpc>
              <a:spcBef>
                <a:spcPts val="600"/>
              </a:spcBef>
            </a:pPr>
            <a:r>
              <a:rPr lang="en-GB"/>
              <a:t>A Parameterizable CGRA-based Engine for Machine Learning Acceleration On-board Satellites</a:t>
            </a:r>
          </a:p>
        </p:txBody>
      </p:sp>
      <p:sp>
        <p:nvSpPr>
          <p:cNvPr id="133" name="Conferenza"/>
          <p:cNvSpPr txBox="1">
            <a:spLocks noGrp="1"/>
          </p:cNvSpPr>
          <p:nvPr>
            <p:ph type="body" idx="21"/>
          </p:nvPr>
        </p:nvSpPr>
        <p:spPr>
          <a:xfrm>
            <a:off x="2667000" y="7151390"/>
            <a:ext cx="19050000" cy="718145"/>
          </a:xfrm>
          <a:prstGeom prst="rect">
            <a:avLst/>
          </a:prstGeom>
        </p:spPr>
        <p:txBody>
          <a:bodyPr/>
          <a:lstStyle/>
          <a:p>
            <a:r>
              <a:rPr lang="it-IT"/>
              <a:t>6th SEFUW: </a:t>
            </a:r>
            <a:r>
              <a:rPr lang="it-IT" err="1"/>
              <a:t>SpacE</a:t>
            </a:r>
            <a:r>
              <a:rPr lang="it-IT"/>
              <a:t> FPGA Users Workshop</a:t>
            </a:r>
            <a:endParaRPr/>
          </a:p>
        </p:txBody>
      </p:sp>
      <p:sp>
        <p:nvSpPr>
          <p:cNvPr id="135" name="Luca Zulberti…"/>
          <p:cNvSpPr txBox="1">
            <a:spLocks noGrp="1"/>
          </p:cNvSpPr>
          <p:nvPr>
            <p:ph type="body" idx="23"/>
          </p:nvPr>
        </p:nvSpPr>
        <p:spPr>
          <a:xfrm>
            <a:off x="13293621" y="9983449"/>
            <a:ext cx="6301405" cy="2564805"/>
          </a:xfrm>
          <a:prstGeom prst="rect">
            <a:avLst/>
          </a:prstGeom>
        </p:spPr>
        <p:txBody>
          <a:bodyPr/>
          <a:lstStyle/>
          <a:p>
            <a:pPr algn="r" defTabSz="2438338">
              <a:defRPr sz="4000"/>
            </a:pPr>
            <a:r>
              <a:rPr lang="it-IT" sz="3200"/>
              <a:t>Gabriela </a:t>
            </a:r>
            <a:r>
              <a:rPr lang="it-IT" sz="3200" err="1"/>
              <a:t>Mystkowska</a:t>
            </a:r>
            <a:endParaRPr sz="3200"/>
          </a:p>
          <a:p>
            <a:pPr algn="r" defTabSz="2438338">
              <a:defRPr sz="4000">
                <a:solidFill>
                  <a:schemeClr val="accent1">
                    <a:hueOff val="114395"/>
                    <a:lumOff val="-24975"/>
                  </a:schemeClr>
                </a:solidFill>
                <a:latin typeface="Avenir Book Oblique"/>
                <a:ea typeface="Avenir Book Oblique"/>
                <a:cs typeface="Avenir Book Oblique"/>
                <a:sym typeface="Avenir Book Oblique"/>
              </a:defRPr>
            </a:pPr>
            <a:r>
              <a:rPr lang="it-IT" sz="3200" err="1">
                <a:solidFill>
                  <a:srgbClr val="225884"/>
                </a:solidFill>
                <a:hlinkClick r:id="rId3">
                  <a:extLst>
                    <a:ext uri="{A12FA001-AC4F-418D-AE19-62706E023703}">
                      <ahyp:hlinkClr xmlns:ahyp="http://schemas.microsoft.com/office/drawing/2018/hyperlinkcolor" val="tx"/>
                    </a:ext>
                  </a:extLst>
                </a:hlinkClick>
              </a:rPr>
              <a:t>gabriela.mystkowska</a:t>
            </a:r>
            <a:r>
              <a:rPr sz="3200">
                <a:solidFill>
                  <a:srgbClr val="225884"/>
                </a:solidFill>
                <a:hlinkClick r:id="rId3">
                  <a:extLst>
                    <a:ext uri="{A12FA001-AC4F-418D-AE19-62706E023703}">
                      <ahyp:hlinkClr xmlns:ahyp="http://schemas.microsoft.com/office/drawing/2018/hyperlinkcolor" val="tx"/>
                    </a:ext>
                  </a:extLst>
                </a:hlinkClick>
              </a:rPr>
              <a:t>@phd.unipi.it</a:t>
            </a:r>
            <a:endParaRPr sz="3200">
              <a:solidFill>
                <a:srgbClr val="225884"/>
              </a:solidFill>
              <a:hlinkClick r:id="rId4">
                <a:extLst>
                  <a:ext uri="{A12FA001-AC4F-418D-AE19-62706E023703}">
                    <ahyp:hlinkClr xmlns:ahyp="http://schemas.microsoft.com/office/drawing/2018/hyperlinkcolor" val="tx"/>
                  </a:ext>
                </a:extLst>
              </a:hlinkClick>
            </a:endParaRPr>
          </a:p>
          <a:p>
            <a:pPr algn="r" defTabSz="2438338">
              <a:defRPr sz="4000">
                <a:latin typeface="Avenir Book Oblique"/>
                <a:ea typeface="Avenir Book Oblique"/>
                <a:cs typeface="Avenir Book Oblique"/>
                <a:sym typeface="Avenir Book Oblique"/>
              </a:defRPr>
            </a:pPr>
            <a:r>
              <a:rPr sz="3200"/>
              <a:t>PhD Student</a:t>
            </a:r>
          </a:p>
          <a:p>
            <a:pPr algn="r" defTabSz="2438338">
              <a:defRPr sz="4000">
                <a:latin typeface="Avenir Book"/>
                <a:ea typeface="Avenir Book"/>
                <a:cs typeface="Avenir Book"/>
                <a:sym typeface="Avenir Book"/>
              </a:defRPr>
            </a:pPr>
            <a:r>
              <a:rPr sz="3200"/>
              <a:t>University of Pisa</a:t>
            </a:r>
          </a:p>
          <a:p>
            <a:pPr algn="r" defTabSz="2438338">
              <a:defRPr sz="4000">
                <a:latin typeface="Avenir Book"/>
                <a:ea typeface="Avenir Book"/>
                <a:cs typeface="Avenir Book"/>
                <a:sym typeface="Avenir Book"/>
              </a:defRPr>
            </a:pPr>
            <a:r>
              <a:rPr sz="3200"/>
              <a:t>Dept. Information Eng.</a:t>
            </a:r>
          </a:p>
        </p:txBody>
      </p:sp>
      <p:sp>
        <p:nvSpPr>
          <p:cNvPr id="136" name="N. Cognome1, N. Cognome2, N. Cognome3"/>
          <p:cNvSpPr txBox="1">
            <a:spLocks noGrp="1"/>
          </p:cNvSpPr>
          <p:nvPr>
            <p:ph type="body" idx="24"/>
          </p:nvPr>
        </p:nvSpPr>
        <p:spPr>
          <a:xfrm>
            <a:off x="606917" y="6106060"/>
            <a:ext cx="23170157" cy="718145"/>
          </a:xfrm>
          <a:prstGeom prst="rect">
            <a:avLst/>
          </a:prstGeom>
        </p:spPr>
        <p:txBody>
          <a:bodyPr/>
          <a:lstStyle/>
          <a:p>
            <a:pPr defTabSz="2438338">
              <a:defRPr sz="4000">
                <a:solidFill>
                  <a:srgbClr val="004676"/>
                </a:solidFill>
                <a:latin typeface="Avenir Book"/>
                <a:ea typeface="Avenir Book"/>
                <a:cs typeface="Avenir Book"/>
                <a:sym typeface="Avenir Book"/>
              </a:defRPr>
            </a:pPr>
            <a:r>
              <a:rPr lang="it-IT">
                <a:latin typeface="+mn-lt"/>
                <a:ea typeface="+mn-ea"/>
                <a:cs typeface="+mn-cs"/>
                <a:sym typeface="Avenir Heavy"/>
              </a:rPr>
              <a:t>L. </a:t>
            </a:r>
            <a:r>
              <a:rPr lang="it-IT" err="1">
                <a:latin typeface="+mn-lt"/>
                <a:ea typeface="+mn-ea"/>
                <a:cs typeface="+mn-cs"/>
                <a:sym typeface="Avenir Heavy"/>
              </a:rPr>
              <a:t>Zulberti</a:t>
            </a:r>
            <a:r>
              <a:rPr lang="it-IT">
                <a:latin typeface="+mn-lt"/>
                <a:ea typeface="+mn-ea"/>
                <a:cs typeface="+mn-cs"/>
                <a:sym typeface="Avenir Heavy"/>
              </a:rPr>
              <a:t>, </a:t>
            </a:r>
            <a:r>
              <a:rPr lang="it-IT" b="1" u="sng">
                <a:latin typeface="+mn-lt"/>
                <a:ea typeface="+mn-ea"/>
                <a:cs typeface="+mn-cs"/>
                <a:sym typeface="Avenir Heavy"/>
              </a:rPr>
              <a:t>M. Monopoli</a:t>
            </a:r>
            <a:r>
              <a:rPr lang="it-IT">
                <a:latin typeface="+mn-lt"/>
                <a:ea typeface="+mn-ea"/>
                <a:cs typeface="+mn-cs"/>
                <a:sym typeface="Avenir Heavy"/>
              </a:rPr>
              <a:t>, </a:t>
            </a:r>
            <a:r>
              <a:rPr lang="it-IT" b="1" u="sng">
                <a:latin typeface="+mn-lt"/>
                <a:ea typeface="+mn-ea"/>
                <a:cs typeface="+mn-cs"/>
                <a:sym typeface="Avenir Heavy"/>
              </a:rPr>
              <a:t>G. </a:t>
            </a:r>
            <a:r>
              <a:rPr lang="it-IT" b="1" u="sng" err="1">
                <a:latin typeface="+mn-lt"/>
                <a:ea typeface="+mn-ea"/>
                <a:cs typeface="+mn-cs"/>
                <a:sym typeface="Avenir Heavy"/>
              </a:rPr>
              <a:t>Mystkowska</a:t>
            </a:r>
            <a:r>
              <a:rPr lang="it-IT">
                <a:latin typeface="+mn-lt"/>
                <a:ea typeface="+mn-ea"/>
                <a:cs typeface="+mn-cs"/>
                <a:sym typeface="Avenir Heavy"/>
              </a:rPr>
              <a:t>, S. Moranti, P. Nannipieri, L. Fanucci</a:t>
            </a:r>
            <a:endParaRPr/>
          </a:p>
        </p:txBody>
      </p:sp>
      <p:pic>
        <p:nvPicPr>
          <p:cNvPr id="7" name="Segnaposto immagine 6" descr="Immagine che contiene Carattere, Elementi grafici, logo, cerchio&#10;&#10;Il contenuto generato dall'IA potrebbe non essere corretto.">
            <a:extLst>
              <a:ext uri="{FF2B5EF4-FFF2-40B4-BE49-F238E27FC236}">
                <a16:creationId xmlns:a16="http://schemas.microsoft.com/office/drawing/2014/main" id="{0DCCBCDF-F09D-B444-B18A-3D2DA8E5489A}"/>
              </a:ext>
            </a:extLst>
          </p:cNvPr>
          <p:cNvPicPr>
            <a:picLocks noGrp="1" noChangeAspect="1"/>
          </p:cNvPicPr>
          <p:nvPr>
            <p:ph type="pic" sz="quarter" idx="25"/>
          </p:nvPr>
        </p:nvPicPr>
        <p:blipFill>
          <a:blip r:embed="rId5" cstate="print">
            <a:extLst>
              <a:ext uri="{28A0092B-C50C-407E-A947-70E740481C1C}">
                <a14:useLocalDpi xmlns:a14="http://schemas.microsoft.com/office/drawing/2010/main" val="0"/>
              </a:ext>
            </a:extLst>
          </a:blip>
          <a:srcRect l="1257" r="1257"/>
          <a:stretch>
            <a:fillRect/>
          </a:stretch>
        </p:blipFill>
        <p:spPr>
          <a:xfrm>
            <a:off x="9888964" y="8062907"/>
            <a:ext cx="4351939" cy="1733641"/>
          </a:xfrm>
        </p:spPr>
      </p:pic>
      <p:pic>
        <p:nvPicPr>
          <p:cNvPr id="14" name="Segnaposto immagine 13" descr="Immagine che contiene Viso umano, persona, sorriso, sopracciglio&#10;&#10;Il contenuto generato dall'IA potrebbe non essere corretto.">
            <a:extLst>
              <a:ext uri="{FF2B5EF4-FFF2-40B4-BE49-F238E27FC236}">
                <a16:creationId xmlns:a16="http://schemas.microsoft.com/office/drawing/2014/main" id="{9B5F181E-FF45-6387-E2E2-C3D960A7E9B3}"/>
              </a:ext>
            </a:extLst>
          </p:cNvPr>
          <p:cNvPicPr>
            <a:picLocks noGrp="1" noChangeAspect="1"/>
          </p:cNvPicPr>
          <p:nvPr>
            <p:ph type="pic" sz="quarter" idx="22"/>
          </p:nvPr>
        </p:nvPicPr>
        <p:blipFill>
          <a:blip r:embed="rId6">
            <a:extLst>
              <a:ext uri="{28A0092B-C50C-407E-A947-70E740481C1C}">
                <a14:useLocalDpi xmlns:a14="http://schemas.microsoft.com/office/drawing/2010/main" val="0"/>
              </a:ext>
            </a:extLst>
          </a:blip>
          <a:srcRect l="5343" r="5343"/>
          <a:stretch>
            <a:fillRect/>
          </a:stretch>
        </p:blipFill>
        <p:spPr>
          <a:xfrm>
            <a:off x="1979797" y="9077236"/>
            <a:ext cx="2314012" cy="3471018"/>
          </a:xfrm>
          <a:ln>
            <a:solidFill>
              <a:schemeClr val="tx2"/>
            </a:solidFill>
          </a:ln>
        </p:spPr>
      </p:pic>
      <p:pic>
        <p:nvPicPr>
          <p:cNvPr id="17" name="Immagine 16" descr="Immagine che contiene persona, vestiti, Viso umano, sorriso&#10;&#10;Il contenuto generato dall'IA potrebbe non essere corretto.">
            <a:extLst>
              <a:ext uri="{FF2B5EF4-FFF2-40B4-BE49-F238E27FC236}">
                <a16:creationId xmlns:a16="http://schemas.microsoft.com/office/drawing/2014/main" id="{0DA6E140-5FD9-833B-6E40-CC5080D52C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36059" y="9175165"/>
            <a:ext cx="2568143" cy="3471018"/>
          </a:xfrm>
          <a:prstGeom prst="rect">
            <a:avLst/>
          </a:prstGeom>
          <a:ln w="19050">
            <a:solidFill>
              <a:schemeClr val="tx2"/>
            </a:solidFill>
          </a:ln>
        </p:spPr>
      </p:pic>
      <p:sp>
        <p:nvSpPr>
          <p:cNvPr id="18" name="Luca Zulberti…">
            <a:extLst>
              <a:ext uri="{FF2B5EF4-FFF2-40B4-BE49-F238E27FC236}">
                <a16:creationId xmlns:a16="http://schemas.microsoft.com/office/drawing/2014/main" id="{2E8182A7-1D61-0F36-541D-53FCE2854B46}"/>
              </a:ext>
            </a:extLst>
          </p:cNvPr>
          <p:cNvSpPr txBox="1">
            <a:spLocks/>
          </p:cNvSpPr>
          <p:nvPr/>
        </p:nvSpPr>
        <p:spPr>
          <a:xfrm>
            <a:off x="4534842" y="10081378"/>
            <a:ext cx="5695470" cy="25648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marL="0" marR="0" indent="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1pPr>
            <a:lvl2pPr marL="0" marR="0" indent="4572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2pPr>
            <a:lvl3pPr marL="0" marR="0" indent="9144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3pPr>
            <a:lvl4pPr marL="0" marR="0" indent="13716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4pPr>
            <a:lvl5pPr marL="0" marR="0" indent="18288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5pPr>
            <a:lvl6pPr marL="0" marR="0" indent="22860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6pPr>
            <a:lvl7pPr marL="0" marR="0" indent="27432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7pPr>
            <a:lvl8pPr marL="0" marR="0" indent="32004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8pPr>
            <a:lvl9pPr marL="0" marR="0" indent="36576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9pPr>
          </a:lstStyle>
          <a:p>
            <a:pPr algn="l" defTabSz="2438338" hangingPunct="1">
              <a:defRPr sz="4000"/>
            </a:pPr>
            <a:r>
              <a:rPr lang="en-US" sz="3200"/>
              <a:t>Matteo Monopoli</a:t>
            </a:r>
          </a:p>
          <a:p>
            <a:pPr algn="l" defTabSz="2438338" hangingPunct="1">
              <a:defRPr sz="4000">
                <a:solidFill>
                  <a:schemeClr val="accent1">
                    <a:hueOff val="114395"/>
                    <a:lumOff val="-24975"/>
                  </a:schemeClr>
                </a:solidFill>
                <a:latin typeface="Avenir Book Oblique"/>
                <a:ea typeface="Avenir Book Oblique"/>
                <a:cs typeface="Avenir Book Oblique"/>
                <a:sym typeface="Avenir Book Oblique"/>
              </a:defRPr>
            </a:pPr>
            <a:r>
              <a:rPr lang="en-US" sz="3200">
                <a:solidFill>
                  <a:srgbClr val="225884"/>
                </a:solidFill>
                <a:latin typeface="Avenir Book Oblique"/>
                <a:ea typeface="Avenir Book Oblique"/>
                <a:cs typeface="Avenir Book Oblique"/>
                <a:sym typeface="Avenir Book Oblique"/>
                <a:hlinkClick r:id="rId8">
                  <a:extLst>
                    <a:ext uri="{A12FA001-AC4F-418D-AE19-62706E023703}">
                      <ahyp:hlinkClr xmlns:ahyp="http://schemas.microsoft.com/office/drawing/2018/hyperlinkcolor" val="tx"/>
                    </a:ext>
                  </a:extLst>
                </a:hlinkClick>
              </a:rPr>
              <a:t>matteo.monopoli@phd.unipi.it</a:t>
            </a:r>
            <a:endParaRPr lang="en-US" sz="3200">
              <a:solidFill>
                <a:srgbClr val="225884"/>
              </a:solidFill>
              <a:latin typeface="Avenir Book Oblique"/>
              <a:ea typeface="Avenir Book Oblique"/>
              <a:cs typeface="Avenir Book Oblique"/>
              <a:sym typeface="Avenir Book Oblique"/>
              <a:hlinkClick r:id="rId4">
                <a:extLst>
                  <a:ext uri="{A12FA001-AC4F-418D-AE19-62706E023703}">
                    <ahyp:hlinkClr xmlns:ahyp="http://schemas.microsoft.com/office/drawing/2018/hyperlinkcolor" val="tx"/>
                  </a:ext>
                </a:extLst>
              </a:hlinkClick>
            </a:endParaRPr>
          </a:p>
          <a:p>
            <a:pPr algn="l" defTabSz="2438338" hangingPunct="1">
              <a:defRPr sz="4000">
                <a:latin typeface="Avenir Book Oblique"/>
                <a:ea typeface="Avenir Book Oblique"/>
                <a:cs typeface="Avenir Book Oblique"/>
                <a:sym typeface="Avenir Book Oblique"/>
              </a:defRPr>
            </a:pPr>
            <a:r>
              <a:rPr lang="en-US" sz="3200">
                <a:latin typeface="Avenir Book Oblique"/>
                <a:ea typeface="Avenir Book Oblique"/>
                <a:cs typeface="Avenir Book Oblique"/>
                <a:sym typeface="Avenir Book Oblique"/>
              </a:rPr>
              <a:t>PhD Student</a:t>
            </a:r>
          </a:p>
          <a:p>
            <a:pPr algn="l" defTabSz="2438338" hangingPunct="1">
              <a:defRPr sz="4000">
                <a:latin typeface="Avenir Book"/>
                <a:ea typeface="Avenir Book"/>
                <a:cs typeface="Avenir Book"/>
                <a:sym typeface="Avenir Book"/>
              </a:defRPr>
            </a:pPr>
            <a:r>
              <a:rPr lang="en-US" sz="3200">
                <a:latin typeface="Avenir Book"/>
                <a:ea typeface="Avenir Book"/>
                <a:cs typeface="Avenir Book"/>
                <a:sym typeface="Avenir Book"/>
              </a:rPr>
              <a:t>University of Pisa</a:t>
            </a:r>
          </a:p>
          <a:p>
            <a:pPr algn="l" defTabSz="2438338" hangingPunct="1">
              <a:defRPr sz="4000">
                <a:latin typeface="Avenir Book"/>
                <a:ea typeface="Avenir Book"/>
                <a:cs typeface="Avenir Book"/>
                <a:sym typeface="Avenir Book"/>
              </a:defRPr>
            </a:pPr>
            <a:r>
              <a:rPr lang="en-US" sz="3200">
                <a:latin typeface="Avenir Book"/>
                <a:ea typeface="Avenir Book"/>
                <a:cs typeface="Avenir Book"/>
                <a:sym typeface="Avenir Book"/>
              </a:rPr>
              <a:t>Dept. Information Eng.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A09FA-5A1A-5776-1B68-67EE0BB8BD0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00E480-2A02-7820-2ADC-710563965339}"/>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sp>
        <p:nvSpPr>
          <p:cNvPr id="5" name="Text Placeholder 4">
            <a:extLst>
              <a:ext uri="{FF2B5EF4-FFF2-40B4-BE49-F238E27FC236}">
                <a16:creationId xmlns:a16="http://schemas.microsoft.com/office/drawing/2014/main" id="{E16C75AF-DBCD-4CD7-534C-9B4A1BCA23F7}"/>
              </a:ext>
            </a:extLst>
          </p:cNvPr>
          <p:cNvSpPr>
            <a:spLocks noGrp="1"/>
          </p:cNvSpPr>
          <p:nvPr>
            <p:ph type="body" sz="quarter" idx="21"/>
          </p:nvPr>
        </p:nvSpPr>
        <p:spPr/>
        <p:txBody>
          <a:bodyPr>
            <a:normAutofit/>
          </a:bodyPr>
          <a:lstStyle/>
          <a:p>
            <a:r>
              <a:rPr lang="en-GB" sz="6000" b="1"/>
              <a:t>Outline</a:t>
            </a:r>
          </a:p>
        </p:txBody>
      </p:sp>
      <p:sp>
        <p:nvSpPr>
          <p:cNvPr id="6" name="Text Placeholder 5">
            <a:extLst>
              <a:ext uri="{FF2B5EF4-FFF2-40B4-BE49-F238E27FC236}">
                <a16:creationId xmlns:a16="http://schemas.microsoft.com/office/drawing/2014/main" id="{EE14B6B1-3ED6-93AB-9611-9719BA2E5787}"/>
              </a:ext>
            </a:extLst>
          </p:cNvPr>
          <p:cNvSpPr>
            <a:spLocks noGrp="1"/>
          </p:cNvSpPr>
          <p:nvPr>
            <p:ph type="body" idx="22"/>
          </p:nvPr>
        </p:nvSpPr>
        <p:spPr/>
        <p:txBody>
          <a:bodyPr>
            <a:normAutofit/>
          </a:bodyPr>
          <a:lstStyle/>
          <a:p>
            <a:r>
              <a:rPr lang="en-GB">
                <a:solidFill>
                  <a:schemeClr val="bg2"/>
                </a:solidFill>
              </a:rPr>
              <a:t> Background</a:t>
            </a:r>
          </a:p>
          <a:p>
            <a:pPr lvl="1"/>
            <a:r>
              <a:rPr lang="en-GB">
                <a:solidFill>
                  <a:schemeClr val="bg2"/>
                </a:solidFill>
              </a:rPr>
              <a:t>Motivation</a:t>
            </a:r>
          </a:p>
          <a:p>
            <a:pPr lvl="1"/>
            <a:r>
              <a:rPr lang="en-GB">
                <a:solidFill>
                  <a:schemeClr val="bg2"/>
                </a:solidFill>
              </a:rPr>
              <a:t>Hardware for AI Onboard</a:t>
            </a:r>
          </a:p>
          <a:p>
            <a:pPr marL="977900" indent="-914400"/>
            <a:r>
              <a:rPr lang="en-GB">
                <a:solidFill>
                  <a:schemeClr val="bg2"/>
                </a:solidFill>
              </a:rPr>
              <a:t>State-of-the-Art</a:t>
            </a:r>
          </a:p>
          <a:p>
            <a:pPr marL="977900" indent="-914400"/>
            <a:r>
              <a:rPr lang="en-GB"/>
              <a:t>CGRA-based HW Accelerator</a:t>
            </a:r>
          </a:p>
          <a:p>
            <a:pPr marL="1524000" lvl="1" indent="-914400"/>
            <a:r>
              <a:rPr lang="en-GB"/>
              <a:t>ESA OSIP Context</a:t>
            </a:r>
          </a:p>
          <a:p>
            <a:pPr marL="1524000" lvl="1" indent="-914400"/>
            <a:r>
              <a:rPr lang="en-GB"/>
              <a:t>CGR-AI Engine</a:t>
            </a:r>
          </a:p>
          <a:p>
            <a:pPr marL="1524000" lvl="1" indent="-914400"/>
            <a:r>
              <a:rPr lang="en-GB"/>
              <a:t>Ongoing Work</a:t>
            </a:r>
          </a:p>
          <a:p>
            <a:pPr marL="977900" indent="-914400"/>
            <a:r>
              <a:rPr lang="en-GB">
                <a:solidFill>
                  <a:schemeClr val="bg2"/>
                </a:solidFill>
              </a:rPr>
              <a:t>Std. Cell Synthesis &amp; FPGA Prototype</a:t>
            </a:r>
          </a:p>
          <a:p>
            <a:pPr marL="977900" indent="-914400"/>
            <a:r>
              <a:rPr lang="en-GB">
                <a:solidFill>
                  <a:schemeClr val="bg2"/>
                </a:solidFill>
              </a:rPr>
              <a:t>Conclusion</a:t>
            </a:r>
          </a:p>
          <a:p>
            <a:pPr>
              <a:buFont typeface="Arial" panose="020B0604020202020204" pitchFamily="34" charset="0"/>
              <a:buChar char="•"/>
            </a:pPr>
            <a:endParaRPr lang="en-GB"/>
          </a:p>
        </p:txBody>
      </p:sp>
      <p:sp>
        <p:nvSpPr>
          <p:cNvPr id="7" name="Text Placeholder 6">
            <a:extLst>
              <a:ext uri="{FF2B5EF4-FFF2-40B4-BE49-F238E27FC236}">
                <a16:creationId xmlns:a16="http://schemas.microsoft.com/office/drawing/2014/main" id="{9D9924F7-5DE6-9711-87E6-17068E1A8024}"/>
              </a:ext>
            </a:extLst>
          </p:cNvPr>
          <p:cNvSpPr>
            <a:spLocks noGrp="1"/>
          </p:cNvSpPr>
          <p:nvPr>
            <p:ph type="body" sz="quarter" idx="23"/>
          </p:nvPr>
        </p:nvSpPr>
        <p:spPr>
          <a:xfrm>
            <a:off x="628269" y="12925499"/>
            <a:ext cx="2725105" cy="641201"/>
          </a:xfrm>
        </p:spPr>
        <p:txBody>
          <a:bodyPr/>
          <a:lstStyle/>
          <a:p>
            <a:r>
              <a:rPr lang="en-GB"/>
              <a:t>SEFUW 2025</a:t>
            </a:r>
          </a:p>
        </p:txBody>
      </p:sp>
      <p:sp>
        <p:nvSpPr>
          <p:cNvPr id="8" name="Text Placeholder 7">
            <a:extLst>
              <a:ext uri="{FF2B5EF4-FFF2-40B4-BE49-F238E27FC236}">
                <a16:creationId xmlns:a16="http://schemas.microsoft.com/office/drawing/2014/main" id="{CBC227D2-82C8-C7F5-E0AE-41E655D12CB0}"/>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
        <p:nvSpPr>
          <p:cNvPr id="2" name="Slide Number Placeholder 1">
            <a:extLst>
              <a:ext uri="{FF2B5EF4-FFF2-40B4-BE49-F238E27FC236}">
                <a16:creationId xmlns:a16="http://schemas.microsoft.com/office/drawing/2014/main" id="{1DCFBE46-D7AB-02E1-038D-583A0ACEB4F8}"/>
              </a:ext>
            </a:extLst>
          </p:cNvPr>
          <p:cNvSpPr>
            <a:spLocks noGrp="1"/>
          </p:cNvSpPr>
          <p:nvPr>
            <p:ph type="sldNum" sz="quarter" idx="2"/>
          </p:nvPr>
        </p:nvSpPr>
        <p:spPr/>
        <p:txBody>
          <a:bodyPr/>
          <a:lstStyle/>
          <a:p>
            <a:fld id="{86CB4B4D-7CA3-9044-876B-883B54F8677D}" type="slidenum">
              <a:rPr lang="en-PL" smtClean="0"/>
              <a:t>10</a:t>
            </a:fld>
            <a:endParaRPr lang="en-PL"/>
          </a:p>
        </p:txBody>
      </p:sp>
    </p:spTree>
    <p:extLst>
      <p:ext uri="{BB962C8B-B14F-4D97-AF65-F5344CB8AC3E}">
        <p14:creationId xmlns:p14="http://schemas.microsoft.com/office/powerpoint/2010/main" val="34751808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948376-AB31-9EC9-3C3C-C69D88550FAA}"/>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sp>
        <p:nvSpPr>
          <p:cNvPr id="5" name="Text Placeholder 4">
            <a:extLst>
              <a:ext uri="{FF2B5EF4-FFF2-40B4-BE49-F238E27FC236}">
                <a16:creationId xmlns:a16="http://schemas.microsoft.com/office/drawing/2014/main" id="{A01A498D-4461-5C5E-3072-F49376482BA6}"/>
              </a:ext>
            </a:extLst>
          </p:cNvPr>
          <p:cNvSpPr>
            <a:spLocks noGrp="1"/>
          </p:cNvSpPr>
          <p:nvPr>
            <p:ph type="body" sz="quarter" idx="21"/>
          </p:nvPr>
        </p:nvSpPr>
        <p:spPr/>
        <p:txBody>
          <a:bodyPr>
            <a:normAutofit/>
          </a:bodyPr>
          <a:lstStyle/>
          <a:p>
            <a:r>
              <a:rPr lang="en-GB" sz="6000" b="1" err="1"/>
              <a:t>UniPi</a:t>
            </a:r>
            <a:r>
              <a:rPr lang="en-GB" sz="6000" b="1"/>
              <a:t> – CGR-AI Engine</a:t>
            </a:r>
          </a:p>
        </p:txBody>
      </p:sp>
      <p:sp>
        <p:nvSpPr>
          <p:cNvPr id="6" name="Text Placeholder 5">
            <a:extLst>
              <a:ext uri="{FF2B5EF4-FFF2-40B4-BE49-F238E27FC236}">
                <a16:creationId xmlns:a16="http://schemas.microsoft.com/office/drawing/2014/main" id="{CD8CE7C5-CB23-810B-812E-B51479EB7C57}"/>
              </a:ext>
            </a:extLst>
          </p:cNvPr>
          <p:cNvSpPr>
            <a:spLocks noGrp="1"/>
          </p:cNvSpPr>
          <p:nvPr>
            <p:ph type="body" idx="22"/>
          </p:nvPr>
        </p:nvSpPr>
        <p:spPr>
          <a:xfrm>
            <a:off x="1284485" y="3354734"/>
            <a:ext cx="9943747" cy="8199943"/>
          </a:xfrm>
        </p:spPr>
        <p:txBody>
          <a:bodyPr>
            <a:normAutofit/>
          </a:bodyPr>
          <a:lstStyle/>
          <a:p>
            <a:pPr marL="685800" indent="-685800">
              <a:buFont typeface="Arial" panose="020B0604020202020204" pitchFamily="34" charset="0"/>
              <a:buChar char="•"/>
            </a:pPr>
            <a:r>
              <a:rPr lang="en-GB" sz="4000"/>
              <a:t>CGRA-based accelerator for AI on-edge applications</a:t>
            </a:r>
          </a:p>
          <a:p>
            <a:pPr marL="1231900" lvl="1" indent="-685800">
              <a:buFont typeface="System Font Regular"/>
              <a:buChar char="-"/>
            </a:pPr>
            <a:r>
              <a:rPr lang="en-GB" sz="3200">
                <a:ea typeface="+mj-ea"/>
              </a:rPr>
              <a:t>Time-constrained</a:t>
            </a:r>
            <a:r>
              <a:rPr lang="en-GB" sz="3200"/>
              <a:t> applications (e.g., autonomous operations)</a:t>
            </a:r>
          </a:p>
          <a:p>
            <a:pPr marL="1231900" lvl="1" indent="-685800">
              <a:buFont typeface="System Font Regular"/>
              <a:buChar char="-"/>
            </a:pPr>
            <a:r>
              <a:rPr lang="en-GB" sz="3200"/>
              <a:t>High-reliability applications</a:t>
            </a:r>
          </a:p>
          <a:p>
            <a:pPr marL="685800" indent="-685800">
              <a:buFont typeface="Arial" panose="020B0604020202020204" pitchFamily="34" charset="0"/>
              <a:buChar char="•"/>
            </a:pPr>
            <a:r>
              <a:rPr lang="en-GB" sz="4000"/>
              <a:t>Technology: </a:t>
            </a:r>
          </a:p>
          <a:p>
            <a:pPr marL="1231900" lvl="1" indent="-685800">
              <a:buFont typeface="System Font Regular"/>
              <a:buChar char="-"/>
            </a:pPr>
            <a:r>
              <a:rPr lang="en-GB" sz="3200"/>
              <a:t>RHBD DARE65T std. cell</a:t>
            </a:r>
          </a:p>
          <a:p>
            <a:pPr marL="1231900" lvl="1" indent="-685800">
              <a:buFont typeface="System Font Regular"/>
              <a:buChar char="-"/>
            </a:pPr>
            <a:r>
              <a:rPr lang="en-GB" sz="3200"/>
              <a:t>TSMC40LP std. cell</a:t>
            </a:r>
          </a:p>
          <a:p>
            <a:pPr marL="1231900" lvl="1" indent="-685800">
              <a:buFont typeface="System Font Regular"/>
              <a:buChar char="-"/>
            </a:pPr>
            <a:r>
              <a:rPr lang="en-GB" sz="3200"/>
              <a:t>7 nm radiation-hardened (in progress)</a:t>
            </a:r>
          </a:p>
          <a:p>
            <a:pPr marL="685800" indent="-685800">
              <a:buFont typeface="Arial" panose="020B0604020202020204" pitchFamily="34" charset="0"/>
              <a:buChar char="•"/>
            </a:pPr>
            <a:r>
              <a:rPr lang="en-GB" sz="4000"/>
              <a:t>Heritage of:</a:t>
            </a:r>
          </a:p>
          <a:p>
            <a:pPr marL="1231900" lvl="1" indent="-685800">
              <a:buFont typeface="System Font Regular"/>
              <a:buChar char="-"/>
            </a:pPr>
            <a:r>
              <a:rPr lang="en-GB" sz="3200"/>
              <a:t>Three ongoing ESA supported projects</a:t>
            </a:r>
          </a:p>
          <a:p>
            <a:pPr marL="1231900" lvl="1" indent="-685800">
              <a:buFont typeface="System Font Regular"/>
              <a:buChar char="-"/>
            </a:pPr>
            <a:r>
              <a:rPr lang="en-GB" sz="3200"/>
              <a:t>OPERAND project supported by Italian Ministry of Education and Research</a:t>
            </a:r>
          </a:p>
        </p:txBody>
      </p:sp>
      <p:sp>
        <p:nvSpPr>
          <p:cNvPr id="7" name="Text Placeholder 6">
            <a:extLst>
              <a:ext uri="{FF2B5EF4-FFF2-40B4-BE49-F238E27FC236}">
                <a16:creationId xmlns:a16="http://schemas.microsoft.com/office/drawing/2014/main" id="{E13318D7-B3F1-DC57-31AC-688B5ED13A28}"/>
              </a:ext>
            </a:extLst>
          </p:cNvPr>
          <p:cNvSpPr>
            <a:spLocks noGrp="1"/>
          </p:cNvSpPr>
          <p:nvPr>
            <p:ph type="body" sz="quarter" idx="23"/>
          </p:nvPr>
        </p:nvSpPr>
        <p:spPr>
          <a:xfrm>
            <a:off x="628269" y="12925499"/>
            <a:ext cx="2725105" cy="641201"/>
          </a:xfrm>
        </p:spPr>
        <p:txBody>
          <a:bodyPr/>
          <a:lstStyle/>
          <a:p>
            <a:r>
              <a:rPr lang="en-GB"/>
              <a:t>SEFUW 2025</a:t>
            </a:r>
          </a:p>
        </p:txBody>
      </p:sp>
      <p:sp>
        <p:nvSpPr>
          <p:cNvPr id="8" name="Text Placeholder 7">
            <a:extLst>
              <a:ext uri="{FF2B5EF4-FFF2-40B4-BE49-F238E27FC236}">
                <a16:creationId xmlns:a16="http://schemas.microsoft.com/office/drawing/2014/main" id="{1AB86F23-E351-DCE6-ECFC-C958D1D0A6EB}"/>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
        <p:nvSpPr>
          <p:cNvPr id="2" name="Slide Number Placeholder 1">
            <a:extLst>
              <a:ext uri="{FF2B5EF4-FFF2-40B4-BE49-F238E27FC236}">
                <a16:creationId xmlns:a16="http://schemas.microsoft.com/office/drawing/2014/main" id="{24596E9F-1C90-C409-B9F3-292F798840D1}"/>
              </a:ext>
            </a:extLst>
          </p:cNvPr>
          <p:cNvSpPr>
            <a:spLocks noGrp="1"/>
          </p:cNvSpPr>
          <p:nvPr>
            <p:ph type="sldNum" sz="quarter" idx="2"/>
          </p:nvPr>
        </p:nvSpPr>
        <p:spPr/>
        <p:txBody>
          <a:bodyPr/>
          <a:lstStyle/>
          <a:p>
            <a:fld id="{86CB4B4D-7CA3-9044-876B-883B54F8677D}" type="slidenum">
              <a:rPr lang="en-PL" smtClean="0"/>
              <a:t>11</a:t>
            </a:fld>
            <a:endParaRPr lang="en-PL"/>
          </a:p>
        </p:txBody>
      </p:sp>
      <p:pic>
        <p:nvPicPr>
          <p:cNvPr id="9" name="Picture 8">
            <a:extLst>
              <a:ext uri="{FF2B5EF4-FFF2-40B4-BE49-F238E27FC236}">
                <a16:creationId xmlns:a16="http://schemas.microsoft.com/office/drawing/2014/main" id="{28B6BB91-D4D7-5808-8F6A-B19AE1D2AB12}"/>
              </a:ext>
            </a:extLst>
          </p:cNvPr>
          <p:cNvPicPr>
            <a:picLocks noChangeAspect="1"/>
          </p:cNvPicPr>
          <p:nvPr/>
        </p:nvPicPr>
        <p:blipFill>
          <a:blip r:embed="rId3"/>
          <a:stretch>
            <a:fillRect/>
          </a:stretch>
        </p:blipFill>
        <p:spPr>
          <a:xfrm>
            <a:off x="11632948" y="3851473"/>
            <a:ext cx="10364872" cy="6094836"/>
          </a:xfrm>
          <a:prstGeom prst="rect">
            <a:avLst/>
          </a:prstGeom>
        </p:spPr>
      </p:pic>
      <p:pic>
        <p:nvPicPr>
          <p:cNvPr id="10" name="Picture 9">
            <a:extLst>
              <a:ext uri="{FF2B5EF4-FFF2-40B4-BE49-F238E27FC236}">
                <a16:creationId xmlns:a16="http://schemas.microsoft.com/office/drawing/2014/main" id="{F5FB8222-2B13-5E52-FEB1-AA15CE66D2A9}"/>
              </a:ext>
            </a:extLst>
          </p:cNvPr>
          <p:cNvPicPr>
            <a:picLocks noChangeAspect="1"/>
          </p:cNvPicPr>
          <p:nvPr/>
        </p:nvPicPr>
        <p:blipFill>
          <a:blip r:embed="rId4"/>
          <a:stretch>
            <a:fillRect/>
          </a:stretch>
        </p:blipFill>
        <p:spPr>
          <a:xfrm>
            <a:off x="17354065" y="10324483"/>
            <a:ext cx="2768896" cy="1143202"/>
          </a:xfrm>
          <a:prstGeom prst="rect">
            <a:avLst/>
          </a:prstGeom>
        </p:spPr>
      </p:pic>
      <p:pic>
        <p:nvPicPr>
          <p:cNvPr id="12" name="Picture 11">
            <a:extLst>
              <a:ext uri="{FF2B5EF4-FFF2-40B4-BE49-F238E27FC236}">
                <a16:creationId xmlns:a16="http://schemas.microsoft.com/office/drawing/2014/main" id="{796B6E71-D3E0-50B3-C4A8-2327E85414F1}"/>
              </a:ext>
            </a:extLst>
          </p:cNvPr>
          <p:cNvPicPr>
            <a:picLocks noChangeAspect="1"/>
          </p:cNvPicPr>
          <p:nvPr/>
        </p:nvPicPr>
        <p:blipFill>
          <a:blip r:embed="rId5"/>
          <a:stretch>
            <a:fillRect/>
          </a:stretch>
        </p:blipFill>
        <p:spPr>
          <a:xfrm>
            <a:off x="20559884" y="10177116"/>
            <a:ext cx="1437936" cy="1437936"/>
          </a:xfrm>
          <a:prstGeom prst="rect">
            <a:avLst/>
          </a:prstGeom>
        </p:spPr>
      </p:pic>
      <p:sp>
        <p:nvSpPr>
          <p:cNvPr id="13" name="TextBox 12">
            <a:extLst>
              <a:ext uri="{FF2B5EF4-FFF2-40B4-BE49-F238E27FC236}">
                <a16:creationId xmlns:a16="http://schemas.microsoft.com/office/drawing/2014/main" id="{8E3FEA12-6860-EB21-CCC3-DF5F579F94F2}"/>
              </a:ext>
            </a:extLst>
          </p:cNvPr>
          <p:cNvSpPr txBox="1"/>
          <p:nvPr/>
        </p:nvSpPr>
        <p:spPr>
          <a:xfrm>
            <a:off x="1284485" y="11929299"/>
            <a:ext cx="23360967" cy="1179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225884"/>
                </a:solidFill>
                <a:effectLst/>
                <a:uFillTx/>
                <a:latin typeface="Avenir Book"/>
                <a:ea typeface="Avenir Book"/>
                <a:cs typeface="Avenir Book"/>
                <a:sym typeface="Avenir Book"/>
                <a:hlinkClick r:id="rId6">
                  <a:extLst>
                    <a:ext uri="{A12FA001-AC4F-418D-AE19-62706E023703}">
                      <ahyp:hlinkClr xmlns:ahyp="http://schemas.microsoft.com/office/drawing/2018/hyperlinkcolor" val="tx"/>
                    </a:ext>
                  </a:extLst>
                </a:hlinkClick>
              </a:rPr>
              <a:t>OSIP I-2021-03237 Innovative Coarse-Grained Reconfigurable Array Platform for Computing Artificial Intelligence On-Board</a:t>
            </a:r>
            <a:endParaRPr kumimoji="0" lang="en-GB" sz="1800" b="0" i="0" u="none" strike="noStrike" cap="none" spc="0" normalizeH="0" baseline="0">
              <a:ln>
                <a:noFill/>
              </a:ln>
              <a:solidFill>
                <a:srgbClr val="225884"/>
              </a:solidFill>
              <a:effectLst/>
              <a:uFillTx/>
              <a:latin typeface="Avenir Book"/>
              <a:ea typeface="Avenir Book"/>
              <a:cs typeface="Avenir Book"/>
              <a:sym typeface="Avenir Book"/>
            </a:endParaRPr>
          </a:p>
          <a:p>
            <a:pPr marL="0" marR="0" indent="0" algn="l" defTabSz="2438338"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225884"/>
                </a:solidFill>
                <a:effectLst/>
                <a:uFillTx/>
                <a:latin typeface="Avenir Book"/>
                <a:ea typeface="Avenir Book"/>
                <a:cs typeface="Avenir Book"/>
                <a:sym typeface="Avenir Book"/>
                <a:hlinkClick r:id="rId7">
                  <a:extLst>
                    <a:ext uri="{A12FA001-AC4F-418D-AE19-62706E023703}">
                      <ahyp:hlinkClr xmlns:ahyp="http://schemas.microsoft.com/office/drawing/2018/hyperlinkcolor" val="tx"/>
                    </a:ext>
                  </a:extLst>
                </a:hlinkClick>
              </a:rPr>
              <a:t>OSIP I-2022-04765 </a:t>
            </a:r>
            <a:r>
              <a:rPr kumimoji="0" lang="en-GB" sz="1800" b="0" i="0" u="none" strike="noStrike" cap="none" spc="0" normalizeH="0" baseline="0" err="1">
                <a:ln>
                  <a:noFill/>
                </a:ln>
                <a:solidFill>
                  <a:srgbClr val="225884"/>
                </a:solidFill>
                <a:effectLst/>
                <a:uFillTx/>
                <a:latin typeface="Avenir Book"/>
                <a:ea typeface="Avenir Book"/>
                <a:cs typeface="Avenir Book"/>
                <a:sym typeface="Avenir Book"/>
                <a:hlinkClick r:id="rId7">
                  <a:extLst>
                    <a:ext uri="{A12FA001-AC4F-418D-AE19-62706E023703}">
                      <ahyp:hlinkClr xmlns:ahyp="http://schemas.microsoft.com/office/drawing/2018/hyperlinkcolor" val="tx"/>
                    </a:ext>
                  </a:extLst>
                </a:hlinkClick>
              </a:rPr>
              <a:t>Risc</a:t>
            </a:r>
            <a:r>
              <a:rPr kumimoji="0" lang="en-GB" sz="1800" b="0" i="0" u="none" strike="noStrike" cap="none" spc="0" normalizeH="0" baseline="0">
                <a:ln>
                  <a:noFill/>
                </a:ln>
                <a:solidFill>
                  <a:srgbClr val="225884"/>
                </a:solidFill>
                <a:effectLst/>
                <a:uFillTx/>
                <a:latin typeface="Avenir Book"/>
                <a:ea typeface="Avenir Book"/>
                <a:cs typeface="Avenir Book"/>
                <a:sym typeface="Avenir Book"/>
                <a:hlinkClick r:id="rId7">
                  <a:extLst>
                    <a:ext uri="{A12FA001-AC4F-418D-AE19-62706E023703}">
                      <ahyp:hlinkClr xmlns:ahyp="http://schemas.microsoft.com/office/drawing/2018/hyperlinkcolor" val="tx"/>
                    </a:ext>
                  </a:extLst>
                </a:hlinkClick>
              </a:rPr>
              <a:t>-V Based SoC Featuring A Soft-GPU Hardware Accelerator for Artificial Intelligence On-Board</a:t>
            </a:r>
            <a:endParaRPr kumimoji="0" lang="en-GB" sz="1800" b="0" i="0" u="none" strike="noStrike" cap="none" spc="0" normalizeH="0" baseline="0">
              <a:ln>
                <a:noFill/>
              </a:ln>
              <a:solidFill>
                <a:srgbClr val="225884"/>
              </a:solidFill>
              <a:effectLst/>
              <a:uFillTx/>
              <a:latin typeface="Avenir Book"/>
              <a:ea typeface="Avenir Book"/>
              <a:cs typeface="Avenir Book"/>
              <a:sym typeface="Avenir Book"/>
            </a:endParaRPr>
          </a:p>
          <a:p>
            <a:pPr marL="0" marR="0" indent="0" algn="l" defTabSz="2438338"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225884"/>
                </a:solidFill>
                <a:effectLst/>
                <a:uFillTx/>
                <a:latin typeface="Avenir Book"/>
                <a:ea typeface="Avenir Book"/>
                <a:cs typeface="Avenir Book"/>
                <a:sym typeface="Avenir Book"/>
                <a:hlinkClick r:id="rId8">
                  <a:extLst>
                    <a:ext uri="{A12FA001-AC4F-418D-AE19-62706E023703}">
                      <ahyp:hlinkClr xmlns:ahyp="http://schemas.microsoft.com/office/drawing/2018/hyperlinkcolor" val="tx"/>
                    </a:ext>
                  </a:extLst>
                </a:hlinkClick>
              </a:rPr>
              <a:t>OSIP I-2023-09415 UDSM AI-engine For Reliable, Energy-efficient Next-generation Satellites</a:t>
            </a:r>
            <a:endParaRPr kumimoji="0" lang="en-GB" sz="1800" b="0" i="0" u="none" strike="noStrike" cap="none" spc="0" normalizeH="0" baseline="0">
              <a:ln>
                <a:noFill/>
              </a:ln>
              <a:solidFill>
                <a:srgbClr val="225884"/>
              </a:solidFill>
              <a:effectLst/>
              <a:uFillTx/>
              <a:latin typeface="Avenir Book"/>
              <a:ea typeface="Avenir Book"/>
              <a:cs typeface="Avenir Book"/>
              <a:sym typeface="Avenir Book"/>
            </a:endParaRPr>
          </a:p>
          <a:p>
            <a:pPr marL="0" marR="0" indent="0" algn="l" defTabSz="2438338"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a:ln>
                <a:noFill/>
              </a:ln>
              <a:solidFill>
                <a:srgbClr val="225884"/>
              </a:solidFill>
              <a:effectLst/>
              <a:uFillTx/>
              <a:latin typeface="Avenir Book"/>
              <a:ea typeface="Avenir Book"/>
              <a:cs typeface="Avenir Book"/>
              <a:sym typeface="Avenir Book"/>
            </a:endParaRPr>
          </a:p>
        </p:txBody>
      </p:sp>
    </p:spTree>
    <p:extLst>
      <p:ext uri="{BB962C8B-B14F-4D97-AF65-F5344CB8AC3E}">
        <p14:creationId xmlns:p14="http://schemas.microsoft.com/office/powerpoint/2010/main" val="220138084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ject 8">
            <a:extLst>
              <a:ext uri="{FF2B5EF4-FFF2-40B4-BE49-F238E27FC236}">
                <a16:creationId xmlns:a16="http://schemas.microsoft.com/office/drawing/2014/main" id="{5C9624D2-F623-E032-92E9-83ABF0816CAD}"/>
              </a:ext>
            </a:extLst>
          </p:cNvPr>
          <p:cNvPicPr/>
          <p:nvPr/>
        </p:nvPicPr>
        <p:blipFill>
          <a:blip r:embed="rId2" cstate="print"/>
          <a:stretch>
            <a:fillRect/>
          </a:stretch>
        </p:blipFill>
        <p:spPr>
          <a:xfrm>
            <a:off x="11904785" y="5266261"/>
            <a:ext cx="11535507" cy="5486399"/>
          </a:xfrm>
          <a:prstGeom prst="rect">
            <a:avLst/>
          </a:prstGeom>
        </p:spPr>
      </p:pic>
      <p:sp>
        <p:nvSpPr>
          <p:cNvPr id="3" name="Segnaposto testo 2">
            <a:extLst>
              <a:ext uri="{FF2B5EF4-FFF2-40B4-BE49-F238E27FC236}">
                <a16:creationId xmlns:a16="http://schemas.microsoft.com/office/drawing/2014/main" id="{AE9FD218-56AB-94DE-E0BF-8B491F1FBC79}"/>
              </a:ext>
            </a:extLst>
          </p:cNvPr>
          <p:cNvSpPr>
            <a:spLocks noGrp="1"/>
          </p:cNvSpPr>
          <p:nvPr>
            <p:ph type="body" sz="quarter" idx="21"/>
          </p:nvPr>
        </p:nvSpPr>
        <p:spPr/>
        <p:txBody>
          <a:bodyPr>
            <a:normAutofit/>
          </a:bodyPr>
          <a:lstStyle/>
          <a:p>
            <a:r>
              <a:rPr lang="en-GB" sz="6000" b="1"/>
              <a:t>ESA OSIP - UDSM AI-Engine for Next-Gen. Satellites</a:t>
            </a:r>
          </a:p>
        </p:txBody>
      </p:sp>
      <p:sp>
        <p:nvSpPr>
          <p:cNvPr id="4" name="Segnaposto numero diapositiva 3">
            <a:extLst>
              <a:ext uri="{FF2B5EF4-FFF2-40B4-BE49-F238E27FC236}">
                <a16:creationId xmlns:a16="http://schemas.microsoft.com/office/drawing/2014/main" id="{40BA7907-18C5-0F10-5E18-E1225E907F70}"/>
              </a:ext>
            </a:extLst>
          </p:cNvPr>
          <p:cNvSpPr>
            <a:spLocks noGrp="1"/>
          </p:cNvSpPr>
          <p:nvPr>
            <p:ph type="sldNum" sz="quarter" idx="2"/>
          </p:nvPr>
        </p:nvSpPr>
        <p:spPr/>
        <p:txBody>
          <a:bodyPr/>
          <a:lstStyle/>
          <a:p>
            <a:fld id="{86CB4B4D-7CA3-9044-876B-883B54F8677D}" type="slidenum">
              <a:rPr lang="it-IT" smtClean="0"/>
              <a:t>12</a:t>
            </a:fld>
            <a:endParaRPr lang="it-IT"/>
          </a:p>
        </p:txBody>
      </p:sp>
      <p:sp>
        <p:nvSpPr>
          <p:cNvPr id="5" name="Segnaposto testo 4">
            <a:extLst>
              <a:ext uri="{FF2B5EF4-FFF2-40B4-BE49-F238E27FC236}">
                <a16:creationId xmlns:a16="http://schemas.microsoft.com/office/drawing/2014/main" id="{52C38F53-4764-0735-2ED1-47FD1769032E}"/>
              </a:ext>
            </a:extLst>
          </p:cNvPr>
          <p:cNvSpPr>
            <a:spLocks noGrp="1"/>
          </p:cNvSpPr>
          <p:nvPr>
            <p:ph type="body" idx="22"/>
          </p:nvPr>
        </p:nvSpPr>
        <p:spPr>
          <a:xfrm>
            <a:off x="1275238" y="3314381"/>
            <a:ext cx="10629547" cy="9390161"/>
          </a:xfrm>
        </p:spPr>
        <p:txBody>
          <a:bodyPr>
            <a:normAutofit fontScale="92500" lnSpcReduction="20000"/>
          </a:bodyPr>
          <a:lstStyle/>
          <a:p>
            <a:pPr>
              <a:buFont typeface="Arial" panose="020B0604020202020204" pitchFamily="34" charset="0"/>
              <a:buChar char="•"/>
            </a:pPr>
            <a:r>
              <a:rPr lang="en-GB"/>
              <a:t>AI Engine IP</a:t>
            </a:r>
          </a:p>
          <a:p>
            <a:pPr marL="1117600" lvl="1" indent="-571500">
              <a:buFontTx/>
              <a:buChar char="-"/>
            </a:pPr>
            <a:r>
              <a:rPr lang="en-GB"/>
              <a:t>CGRA core</a:t>
            </a:r>
          </a:p>
          <a:p>
            <a:pPr marL="1117600" lvl="1" indent="-571500">
              <a:buFontTx/>
              <a:buChar char="-"/>
            </a:pPr>
            <a:r>
              <a:rPr lang="en-GB"/>
              <a:t>Simplified programming environment</a:t>
            </a:r>
          </a:p>
          <a:p>
            <a:pPr marL="1600200" lvl="2" indent="-571500">
              <a:buFontTx/>
              <a:buChar char="-"/>
            </a:pPr>
            <a:r>
              <a:rPr lang="en-GB"/>
              <a:t>CGRA configurations</a:t>
            </a:r>
          </a:p>
          <a:p>
            <a:pPr marL="1600200" lvl="2" indent="-571500">
              <a:buFontTx/>
              <a:buChar char="-"/>
            </a:pPr>
            <a:r>
              <a:rPr lang="en-GB"/>
              <a:t>Scheduling firmware</a:t>
            </a:r>
          </a:p>
          <a:p>
            <a:pPr marL="685800" indent="-685800">
              <a:buFont typeface="Arial" panose="020B0604020202020204" pitchFamily="34" charset="0"/>
              <a:buChar char="•"/>
            </a:pPr>
            <a:r>
              <a:rPr lang="en-GB"/>
              <a:t>What we have</a:t>
            </a:r>
          </a:p>
          <a:p>
            <a:pPr marL="1117600" lvl="1" indent="-571500">
              <a:buFontTx/>
              <a:buChar char="-"/>
            </a:pPr>
            <a:r>
              <a:rPr lang="en-GB"/>
              <a:t>CGRA core</a:t>
            </a:r>
          </a:p>
          <a:p>
            <a:pPr marL="1117600" lvl="1" indent="-571500">
              <a:buFontTx/>
              <a:buChar char="-"/>
            </a:pPr>
            <a:r>
              <a:rPr lang="en-GB"/>
              <a:t>Software-controllable </a:t>
            </a:r>
            <a:r>
              <a:rPr lang="en-GB" err="1"/>
              <a:t>SmartDMAs</a:t>
            </a:r>
            <a:endParaRPr lang="en-GB"/>
          </a:p>
          <a:p>
            <a:pPr marL="1117600" lvl="1" indent="-571500">
              <a:buFontTx/>
              <a:buChar char="-"/>
            </a:pPr>
            <a:r>
              <a:rPr lang="en-GB"/>
              <a:t>Tiny RISC-V with DMA extension for data management</a:t>
            </a:r>
          </a:p>
          <a:p>
            <a:pPr marL="685800" indent="-685800">
              <a:buFont typeface="Arial" panose="020B0604020202020204" pitchFamily="34" charset="0"/>
              <a:buChar char="•"/>
            </a:pPr>
            <a:r>
              <a:rPr lang="en-GB"/>
              <a:t>What we need to carry out</a:t>
            </a:r>
          </a:p>
          <a:p>
            <a:pPr marL="1117600" lvl="1" indent="-571500">
              <a:buFontTx/>
              <a:buChar char="-"/>
            </a:pPr>
            <a:r>
              <a:rPr lang="en-GB"/>
              <a:t>Reliability analysis</a:t>
            </a:r>
          </a:p>
          <a:p>
            <a:pPr marL="1117600" lvl="1" indent="-571500">
              <a:buFontTx/>
              <a:buChar char="-"/>
            </a:pPr>
            <a:r>
              <a:rPr lang="en-GB"/>
              <a:t>SoC integration in UDSM 7nm</a:t>
            </a:r>
          </a:p>
          <a:p>
            <a:pPr marL="1117600" lvl="1" indent="-571500">
              <a:buFontTx/>
              <a:buChar char="-"/>
            </a:pPr>
            <a:r>
              <a:rPr lang="en-GB"/>
              <a:t>Programming environment</a:t>
            </a:r>
          </a:p>
          <a:p>
            <a:pPr marL="1117600" lvl="1" indent="-571500">
              <a:buFontTx/>
              <a:buChar char="-"/>
            </a:pPr>
            <a:r>
              <a:rPr lang="en-GB"/>
              <a:t>Benchmarking with multiple CNNs</a:t>
            </a:r>
          </a:p>
        </p:txBody>
      </p:sp>
      <p:sp>
        <p:nvSpPr>
          <p:cNvPr id="6" name="Segnaposto testo 5">
            <a:extLst>
              <a:ext uri="{FF2B5EF4-FFF2-40B4-BE49-F238E27FC236}">
                <a16:creationId xmlns:a16="http://schemas.microsoft.com/office/drawing/2014/main" id="{365A6E2C-EFA2-1CCB-1E9C-C44CBFD44E03}"/>
              </a:ext>
            </a:extLst>
          </p:cNvPr>
          <p:cNvSpPr>
            <a:spLocks noGrp="1"/>
          </p:cNvSpPr>
          <p:nvPr>
            <p:ph type="body" sz="quarter" idx="23"/>
          </p:nvPr>
        </p:nvSpPr>
        <p:spPr>
          <a:xfrm>
            <a:off x="628269" y="12925499"/>
            <a:ext cx="2551981" cy="641201"/>
          </a:xfrm>
        </p:spPr>
        <p:txBody>
          <a:bodyPr/>
          <a:lstStyle/>
          <a:p>
            <a:r>
              <a:rPr lang="en-GB"/>
              <a:t>SEFUW 2025</a:t>
            </a:r>
          </a:p>
        </p:txBody>
      </p:sp>
      <p:sp>
        <p:nvSpPr>
          <p:cNvPr id="8" name="Title 3">
            <a:extLst>
              <a:ext uri="{FF2B5EF4-FFF2-40B4-BE49-F238E27FC236}">
                <a16:creationId xmlns:a16="http://schemas.microsoft.com/office/drawing/2014/main" id="{584EDBBE-C583-9068-8D01-9F3CD910CCC0}"/>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sp>
        <p:nvSpPr>
          <p:cNvPr id="10" name="Text Placeholder 7">
            <a:extLst>
              <a:ext uri="{FF2B5EF4-FFF2-40B4-BE49-F238E27FC236}">
                <a16:creationId xmlns:a16="http://schemas.microsoft.com/office/drawing/2014/main" id="{CDFB9A37-D6F7-26A7-FABB-023816D1763F}"/>
              </a:ext>
            </a:extLst>
          </p:cNvPr>
          <p:cNvSpPr>
            <a:spLocks noGrp="1"/>
          </p:cNvSpPr>
          <p:nvPr>
            <p:ph type="body" sz="quarter" idx="24"/>
          </p:nvPr>
        </p:nvSpPr>
        <p:spPr>
          <a:xfrm>
            <a:off x="13822522" y="12852527"/>
            <a:ext cx="9286240" cy="711200"/>
          </a:xfrm>
        </p:spPr>
        <p:txBody>
          <a:bodyPr/>
          <a:lstStyle/>
          <a:p>
            <a:pPr algn="r"/>
            <a:r>
              <a:rPr lang="en-GB"/>
              <a:t>Matteo Monopoli and Gabriela Mystkowska</a:t>
            </a:r>
          </a:p>
        </p:txBody>
      </p:sp>
      <p:pic>
        <p:nvPicPr>
          <p:cNvPr id="12" name="Picture 9">
            <a:extLst>
              <a:ext uri="{FF2B5EF4-FFF2-40B4-BE49-F238E27FC236}">
                <a16:creationId xmlns:a16="http://schemas.microsoft.com/office/drawing/2014/main" id="{29A59DE3-21C2-E560-93A5-739E0FF21C4B}"/>
              </a:ext>
            </a:extLst>
          </p:cNvPr>
          <p:cNvPicPr>
            <a:picLocks noChangeAspect="1"/>
          </p:cNvPicPr>
          <p:nvPr/>
        </p:nvPicPr>
        <p:blipFill>
          <a:blip r:embed="rId3"/>
          <a:stretch>
            <a:fillRect/>
          </a:stretch>
        </p:blipFill>
        <p:spPr>
          <a:xfrm>
            <a:off x="19451311" y="5287696"/>
            <a:ext cx="2768896" cy="1143202"/>
          </a:xfrm>
          <a:prstGeom prst="rect">
            <a:avLst/>
          </a:prstGeom>
        </p:spPr>
      </p:pic>
    </p:spTree>
    <p:extLst>
      <p:ext uri="{BB962C8B-B14F-4D97-AF65-F5344CB8AC3E}">
        <p14:creationId xmlns:p14="http://schemas.microsoft.com/office/powerpoint/2010/main" val="192177522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7EDD00A0-CBA0-99AD-0228-D1C1164E8C94}"/>
              </a:ext>
            </a:extLst>
          </p:cNvPr>
          <p:cNvSpPr>
            <a:spLocks noGrp="1"/>
          </p:cNvSpPr>
          <p:nvPr>
            <p:ph type="body" sz="quarter" idx="21"/>
          </p:nvPr>
        </p:nvSpPr>
        <p:spPr/>
        <p:txBody>
          <a:bodyPr>
            <a:normAutofit/>
          </a:bodyPr>
          <a:lstStyle/>
          <a:p>
            <a:r>
              <a:rPr lang="en-GB" sz="6000" b="1"/>
              <a:t>HW Development – CGRA Architecture</a:t>
            </a:r>
          </a:p>
        </p:txBody>
      </p:sp>
      <p:sp>
        <p:nvSpPr>
          <p:cNvPr id="4" name="Segnaposto numero diapositiva 3">
            <a:extLst>
              <a:ext uri="{FF2B5EF4-FFF2-40B4-BE49-F238E27FC236}">
                <a16:creationId xmlns:a16="http://schemas.microsoft.com/office/drawing/2014/main" id="{2B2316CA-4159-4E48-D436-E9873EBD2E34}"/>
              </a:ext>
            </a:extLst>
          </p:cNvPr>
          <p:cNvSpPr>
            <a:spLocks noGrp="1"/>
          </p:cNvSpPr>
          <p:nvPr>
            <p:ph type="sldNum" sz="quarter" idx="2"/>
          </p:nvPr>
        </p:nvSpPr>
        <p:spPr/>
        <p:txBody>
          <a:bodyPr/>
          <a:lstStyle/>
          <a:p>
            <a:fld id="{86CB4B4D-7CA3-9044-876B-883B54F8677D}" type="slidenum">
              <a:rPr lang="it-IT" smtClean="0"/>
              <a:t>13</a:t>
            </a:fld>
            <a:endParaRPr lang="it-IT"/>
          </a:p>
        </p:txBody>
      </p:sp>
      <p:sp>
        <p:nvSpPr>
          <p:cNvPr id="5" name="Segnaposto testo 4">
            <a:extLst>
              <a:ext uri="{FF2B5EF4-FFF2-40B4-BE49-F238E27FC236}">
                <a16:creationId xmlns:a16="http://schemas.microsoft.com/office/drawing/2014/main" id="{78ED1B9D-3DA4-F6A0-8E19-A3312BB272AD}"/>
              </a:ext>
            </a:extLst>
          </p:cNvPr>
          <p:cNvSpPr>
            <a:spLocks noGrp="1"/>
          </p:cNvSpPr>
          <p:nvPr>
            <p:ph type="body" idx="22"/>
          </p:nvPr>
        </p:nvSpPr>
        <p:spPr>
          <a:xfrm>
            <a:off x="13515884" y="3092385"/>
            <a:ext cx="9899515" cy="8234556"/>
          </a:xfrm>
        </p:spPr>
        <p:txBody>
          <a:bodyPr>
            <a:normAutofit fontScale="92500" lnSpcReduction="20000"/>
          </a:bodyPr>
          <a:lstStyle/>
          <a:p>
            <a:pPr>
              <a:lnSpc>
                <a:spcPct val="120000"/>
              </a:lnSpc>
              <a:buFont typeface="Arial" panose="020B0604020202020204" pitchFamily="34" charset="0"/>
              <a:buChar char="•"/>
            </a:pPr>
            <a:r>
              <a:rPr lang="en-GB" sz="4000"/>
              <a:t>Four hierarchy levels:</a:t>
            </a:r>
          </a:p>
          <a:p>
            <a:pPr marL="1181100" lvl="1" indent="-571500">
              <a:lnSpc>
                <a:spcPct val="100000"/>
              </a:lnSpc>
              <a:buFontTx/>
              <a:buChar char="-"/>
            </a:pPr>
            <a:r>
              <a:rPr lang="en-GB" sz="3200"/>
              <a:t>Functional Units: </a:t>
            </a:r>
            <a:r>
              <a:rPr lang="en-GB" sz="3200" i="1"/>
              <a:t>ADD</a:t>
            </a:r>
            <a:r>
              <a:rPr lang="en-GB" sz="3200"/>
              <a:t>, </a:t>
            </a:r>
            <a:r>
              <a:rPr lang="en-GB" sz="3200" i="1"/>
              <a:t>MUL</a:t>
            </a:r>
            <a:r>
              <a:rPr lang="en-GB" sz="3200"/>
              <a:t>, </a:t>
            </a:r>
            <a:r>
              <a:rPr lang="en-GB" sz="3200" i="1"/>
              <a:t>SHF</a:t>
            </a:r>
            <a:r>
              <a:rPr lang="en-GB" sz="3200"/>
              <a:t>, </a:t>
            </a:r>
            <a:r>
              <a:rPr lang="en-GB" sz="3200" i="1"/>
              <a:t>BTW</a:t>
            </a:r>
            <a:r>
              <a:rPr lang="en-GB" sz="3200"/>
              <a:t>, </a:t>
            </a:r>
            <a:r>
              <a:rPr lang="en-GB" sz="3200" i="1"/>
              <a:t>LUT</a:t>
            </a:r>
            <a:r>
              <a:rPr lang="en-GB" sz="3200"/>
              <a:t>, </a:t>
            </a:r>
            <a:r>
              <a:rPr lang="en-GB" sz="3200" i="1"/>
              <a:t>MUX</a:t>
            </a:r>
          </a:p>
          <a:p>
            <a:pPr marL="1181100" lvl="1" indent="-571500">
              <a:lnSpc>
                <a:spcPct val="100000"/>
              </a:lnSpc>
              <a:buFontTx/>
              <a:buChar char="-"/>
            </a:pPr>
            <a:r>
              <a:rPr lang="en-GB" sz="3200"/>
              <a:t>Processing Elements</a:t>
            </a:r>
          </a:p>
          <a:p>
            <a:pPr marL="1181100" lvl="1" indent="-571500">
              <a:lnSpc>
                <a:spcPct val="100000"/>
              </a:lnSpc>
              <a:buFontTx/>
              <a:buChar char="-"/>
            </a:pPr>
            <a:r>
              <a:rPr lang="en-GB" sz="3200"/>
              <a:t>Tiles</a:t>
            </a:r>
          </a:p>
          <a:p>
            <a:pPr marL="1181100" lvl="1" indent="-571500">
              <a:lnSpc>
                <a:spcPct val="100000"/>
              </a:lnSpc>
              <a:buFontTx/>
              <a:buChar char="-"/>
            </a:pPr>
            <a:r>
              <a:rPr lang="en-GB" sz="3200"/>
              <a:t>CGRA</a:t>
            </a:r>
          </a:p>
          <a:p>
            <a:pPr>
              <a:lnSpc>
                <a:spcPct val="120000"/>
              </a:lnSpc>
              <a:buFont typeface="Arial" panose="020B0604020202020204" pitchFamily="34" charset="0"/>
              <a:buChar char="•"/>
            </a:pPr>
            <a:r>
              <a:rPr lang="en-GB" sz="4000"/>
              <a:t>High parametrization and scalability</a:t>
            </a:r>
          </a:p>
          <a:p>
            <a:pPr marL="1181100" lvl="1" indent="-571500">
              <a:lnSpc>
                <a:spcPct val="110000"/>
              </a:lnSpc>
              <a:buFontTx/>
              <a:buChar char="-"/>
            </a:pPr>
            <a:r>
              <a:rPr lang="en-GB" sz="3200"/>
              <a:t>Number of rows and columns</a:t>
            </a:r>
          </a:p>
          <a:p>
            <a:pPr marL="1181100" lvl="1" indent="-571500">
              <a:lnSpc>
                <a:spcPct val="110000"/>
              </a:lnSpc>
              <a:buFontTx/>
              <a:buChar char="-"/>
            </a:pPr>
            <a:r>
              <a:rPr lang="en-GB" sz="3200"/>
              <a:t>Implemented FUs and connection matrix</a:t>
            </a:r>
          </a:p>
          <a:p>
            <a:pPr marL="1181100" lvl="1" indent="-571500">
              <a:lnSpc>
                <a:spcPct val="110000"/>
              </a:lnSpc>
              <a:buFontTx/>
              <a:buChar char="-"/>
            </a:pPr>
            <a:r>
              <a:rPr lang="en-GB" sz="3200"/>
              <a:t>FIFOs depth and pipeline stages</a:t>
            </a:r>
          </a:p>
          <a:p>
            <a:pPr>
              <a:lnSpc>
                <a:spcPct val="120000"/>
              </a:lnSpc>
              <a:buFont typeface="Arial" panose="020B0604020202020204" pitchFamily="34" charset="0"/>
              <a:buChar char="•"/>
            </a:pPr>
            <a:r>
              <a:rPr lang="en-GB" sz="4000"/>
              <a:t>Design optimized for ML execution</a:t>
            </a:r>
          </a:p>
          <a:p>
            <a:pPr marL="1066800" lvl="1" indent="-457200">
              <a:lnSpc>
                <a:spcPct val="120000"/>
              </a:lnSpc>
              <a:buFontTx/>
              <a:buChar char="-"/>
            </a:pPr>
            <a:r>
              <a:rPr lang="en-GB" sz="3200"/>
              <a:t>MACC operations</a:t>
            </a:r>
          </a:p>
          <a:p>
            <a:pPr marL="1066800" lvl="1" indent="-457200">
              <a:lnSpc>
                <a:spcPct val="120000"/>
              </a:lnSpc>
              <a:buFontTx/>
              <a:buChar char="-"/>
            </a:pPr>
            <a:r>
              <a:rPr lang="en-GB" sz="3200"/>
              <a:t>Non-linear activation functions</a:t>
            </a:r>
          </a:p>
        </p:txBody>
      </p:sp>
      <p:sp>
        <p:nvSpPr>
          <p:cNvPr id="6" name="Segnaposto testo 5">
            <a:extLst>
              <a:ext uri="{FF2B5EF4-FFF2-40B4-BE49-F238E27FC236}">
                <a16:creationId xmlns:a16="http://schemas.microsoft.com/office/drawing/2014/main" id="{845342D0-8E97-4E33-B979-90D5E958455D}"/>
              </a:ext>
            </a:extLst>
          </p:cNvPr>
          <p:cNvSpPr>
            <a:spLocks noGrp="1"/>
          </p:cNvSpPr>
          <p:nvPr>
            <p:ph type="body" sz="quarter" idx="23"/>
          </p:nvPr>
        </p:nvSpPr>
        <p:spPr>
          <a:xfrm>
            <a:off x="628269" y="12925499"/>
            <a:ext cx="2551981" cy="641201"/>
          </a:xfrm>
        </p:spPr>
        <p:txBody>
          <a:bodyPr/>
          <a:lstStyle/>
          <a:p>
            <a:r>
              <a:rPr lang="en-GB"/>
              <a:t>SEFUW 2025</a:t>
            </a:r>
          </a:p>
        </p:txBody>
      </p:sp>
      <p:sp>
        <p:nvSpPr>
          <p:cNvPr id="8" name="Title 3">
            <a:extLst>
              <a:ext uri="{FF2B5EF4-FFF2-40B4-BE49-F238E27FC236}">
                <a16:creationId xmlns:a16="http://schemas.microsoft.com/office/drawing/2014/main" id="{2F86CD49-4D21-4775-19D3-AB4A766E1CD7}"/>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pic>
        <p:nvPicPr>
          <p:cNvPr id="9" name="Segnaposto contenuto 6" descr="Immagine che contiene testo, schermata, diagramma&#10;&#10;Descrizione generata automaticamente">
            <a:extLst>
              <a:ext uri="{FF2B5EF4-FFF2-40B4-BE49-F238E27FC236}">
                <a16:creationId xmlns:a16="http://schemas.microsoft.com/office/drawing/2014/main" id="{6E610C45-4BB9-AD5F-B451-350157DF7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413" y="4158845"/>
            <a:ext cx="11938870" cy="5398310"/>
          </a:xfrm>
          <a:prstGeom prst="rect">
            <a:avLst/>
          </a:prstGeom>
        </p:spPr>
      </p:pic>
      <p:sp>
        <p:nvSpPr>
          <p:cNvPr id="10" name="Text Placeholder 7">
            <a:extLst>
              <a:ext uri="{FF2B5EF4-FFF2-40B4-BE49-F238E27FC236}">
                <a16:creationId xmlns:a16="http://schemas.microsoft.com/office/drawing/2014/main" id="{52EBA531-4DCD-3308-FDD7-631BB306279C}"/>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
        <p:nvSpPr>
          <p:cNvPr id="12" name="CasellaDiTesto 11">
            <a:extLst>
              <a:ext uri="{FF2B5EF4-FFF2-40B4-BE49-F238E27FC236}">
                <a16:creationId xmlns:a16="http://schemas.microsoft.com/office/drawing/2014/main" id="{89EA172A-EE2A-85AB-3B7C-7D1381F0BDCC}"/>
              </a:ext>
            </a:extLst>
          </p:cNvPr>
          <p:cNvSpPr txBox="1"/>
          <p:nvPr/>
        </p:nvSpPr>
        <p:spPr>
          <a:xfrm>
            <a:off x="1495413" y="11315565"/>
            <a:ext cx="21455763"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L. </a:t>
            </a:r>
            <a:r>
              <a:rPr kumimoji="0" lang="en-GB" sz="1800" b="0" i="0" u="none" strike="noStrike" kern="0" cap="none" spc="0" normalizeH="0" baseline="0" noProof="0" err="1">
                <a:ln>
                  <a:noFill/>
                </a:ln>
                <a:solidFill>
                  <a:srgbClr val="225884"/>
                </a:solidFill>
                <a:effectLst/>
                <a:uLnTx/>
                <a:uFillTx/>
                <a:latin typeface="Avenir Book"/>
                <a:ea typeface="Avenir Book"/>
                <a:cs typeface="Avenir Book"/>
                <a:sym typeface="Avenir Book"/>
              </a:rPr>
              <a:t>Zulberti</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 M. Monopoli, P. </a:t>
            </a:r>
            <a:r>
              <a:rPr kumimoji="0" lang="en-GB" sz="1800" b="0" i="0" u="none" strike="noStrike" kern="0" cap="none" spc="0" normalizeH="0" baseline="0" noProof="0" err="1">
                <a:ln>
                  <a:noFill/>
                </a:ln>
                <a:solidFill>
                  <a:srgbClr val="225884"/>
                </a:solidFill>
                <a:effectLst/>
                <a:uLnTx/>
                <a:uFillTx/>
                <a:latin typeface="Avenir Book"/>
                <a:ea typeface="Avenir Book"/>
                <a:cs typeface="Avenir Book"/>
                <a:sym typeface="Avenir Book"/>
              </a:rPr>
              <a:t>Nannipieri</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 and L. Fanucci, </a:t>
            </a:r>
            <a:r>
              <a:rPr kumimoji="0" lang="en-GB" sz="1800" b="0" i="0" u="none" strike="noStrike" kern="0" cap="none" spc="0" normalizeH="0" baseline="0" noProof="0">
                <a:ln>
                  <a:noFill/>
                </a:ln>
                <a:solidFill>
                  <a:srgbClr val="225884"/>
                </a:solidFill>
                <a:effectLst/>
                <a:uLnTx/>
                <a:uFillTx/>
                <a:latin typeface="Avenir Book"/>
                <a:sym typeface="Avenir Book"/>
              </a:rPr>
              <a:t>“</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Architectural Implications for Inference of Graph Neural Networks on CGRA-based Accelerators”, </a:t>
            </a:r>
            <a:r>
              <a:rPr kumimoji="0" lang="en-GB" sz="1800" b="0" i="0" u="none" strike="noStrike" kern="0" cap="none" spc="0" normalizeH="0" baseline="0" noProof="0" err="1">
                <a:ln>
                  <a:noFill/>
                </a:ln>
                <a:solidFill>
                  <a:srgbClr val="225884"/>
                </a:solidFill>
                <a:effectLst/>
                <a:uLnTx/>
                <a:uFillTx/>
                <a:latin typeface="Avenir Book"/>
                <a:ea typeface="Avenir Book"/>
                <a:cs typeface="Avenir Book"/>
                <a:sym typeface="Avenir Book"/>
              </a:rPr>
              <a:t>doi</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 </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hlinkClick r:id="rId3">
                  <a:extLst>
                    <a:ext uri="{A12FA001-AC4F-418D-AE19-62706E023703}">
                      <ahyp:hlinkClr xmlns:ahyp="http://schemas.microsoft.com/office/drawing/2018/hyperlinkcolor" val="tx"/>
                    </a:ext>
                  </a:extLst>
                </a:hlinkClick>
              </a:rPr>
              <a:t>10.1109/PRIME55000.2022.9816810</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a:t>
            </a: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L. </a:t>
            </a:r>
            <a:r>
              <a:rPr kumimoji="0" lang="en-GB" sz="1800" b="0" i="0" u="none" strike="noStrike" kern="0" cap="none" spc="0" normalizeH="0" baseline="0" noProof="0" err="1">
                <a:ln>
                  <a:noFill/>
                </a:ln>
                <a:solidFill>
                  <a:srgbClr val="225884"/>
                </a:solidFill>
                <a:effectLst/>
                <a:uLnTx/>
                <a:uFillTx/>
                <a:latin typeface="Avenir Book"/>
                <a:ea typeface="Avenir Book"/>
                <a:cs typeface="Avenir Book"/>
                <a:sym typeface="Avenir Book"/>
              </a:rPr>
              <a:t>Zulberti</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 M. Monopoli, P. </a:t>
            </a:r>
            <a:r>
              <a:rPr kumimoji="0" lang="en-GB" sz="1800" b="0" i="0" u="none" strike="noStrike" kern="0" cap="none" spc="0" normalizeH="0" baseline="0" noProof="0" err="1">
                <a:ln>
                  <a:noFill/>
                </a:ln>
                <a:solidFill>
                  <a:srgbClr val="225884"/>
                </a:solidFill>
                <a:effectLst/>
                <a:uLnTx/>
                <a:uFillTx/>
                <a:latin typeface="Avenir Book"/>
                <a:ea typeface="Avenir Book"/>
                <a:cs typeface="Avenir Book"/>
                <a:sym typeface="Avenir Book"/>
              </a:rPr>
              <a:t>Nannipieri</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 L. Fanucci and S. </a:t>
            </a:r>
            <a:r>
              <a:rPr kumimoji="0" lang="en-GB" sz="1800" b="0" i="0" u="none" strike="noStrike" kern="0" cap="none" spc="0" normalizeH="0" baseline="0" noProof="0" err="1">
                <a:ln>
                  <a:noFill/>
                </a:ln>
                <a:solidFill>
                  <a:srgbClr val="225884"/>
                </a:solidFill>
                <a:effectLst/>
                <a:uLnTx/>
                <a:uFillTx/>
                <a:latin typeface="Avenir Book"/>
                <a:ea typeface="Avenir Book"/>
                <a:cs typeface="Avenir Book"/>
                <a:sym typeface="Avenir Book"/>
              </a:rPr>
              <a:t>Moranti</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 </a:t>
            </a:r>
            <a:r>
              <a:rPr kumimoji="0" lang="en-GB" sz="1800" b="0" i="0" u="none" strike="noStrike" kern="0" cap="none" spc="0" normalizeH="0" baseline="0" noProof="0">
                <a:ln>
                  <a:noFill/>
                </a:ln>
                <a:solidFill>
                  <a:srgbClr val="225884"/>
                </a:solidFill>
                <a:effectLst/>
                <a:uLnTx/>
                <a:uFillTx/>
                <a:latin typeface="Avenir Book"/>
                <a:sym typeface="Avenir Book"/>
              </a:rPr>
              <a:t>“</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Highly Parameterised CGRA Architecture for Design Space Exploration of Machine Learning Applications Onboard Satellites”, </a:t>
            </a:r>
            <a:r>
              <a:rPr kumimoji="0" lang="en-GB" sz="1800" b="0" i="0" u="none" strike="noStrike" kern="0" cap="none" spc="0" normalizeH="0" baseline="0" noProof="0" err="1">
                <a:ln>
                  <a:noFill/>
                </a:ln>
                <a:solidFill>
                  <a:srgbClr val="225884"/>
                </a:solidFill>
                <a:effectLst/>
                <a:uLnTx/>
                <a:uFillTx/>
                <a:latin typeface="Avenir Book"/>
                <a:ea typeface="Avenir Book"/>
                <a:cs typeface="Avenir Book"/>
                <a:sym typeface="Avenir Book"/>
              </a:rPr>
              <a:t>doi</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 </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hlinkClick r:id="rId4">
                  <a:extLst>
                    <a:ext uri="{A12FA001-AC4F-418D-AE19-62706E023703}">
                      <ahyp:hlinkClr xmlns:ahyp="http://schemas.microsoft.com/office/drawing/2018/hyperlinkcolor" val="tx"/>
                    </a:ext>
                  </a:extLst>
                </a:hlinkClick>
              </a:rPr>
              <a:t>10.23919/EDHPC59100.2023.10396632</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a:t>
            </a: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225884"/>
                </a:solidFill>
                <a:effectLst/>
                <a:uLnTx/>
                <a:uFillTx/>
                <a:latin typeface="Avenir Book"/>
                <a:sym typeface="Avenir Book"/>
              </a:rPr>
              <a:t>L. </a:t>
            </a:r>
            <a:r>
              <a:rPr kumimoji="0" lang="en-GB" sz="1800" b="0" i="0" u="none" strike="noStrike" kern="0" cap="none" spc="0" normalizeH="0" baseline="0" noProof="0" err="1">
                <a:ln>
                  <a:noFill/>
                </a:ln>
                <a:solidFill>
                  <a:srgbClr val="225884"/>
                </a:solidFill>
                <a:effectLst/>
                <a:uLnTx/>
                <a:uFillTx/>
                <a:latin typeface="Avenir Book"/>
                <a:sym typeface="Avenir Book"/>
              </a:rPr>
              <a:t>Zulberti</a:t>
            </a:r>
            <a:r>
              <a:rPr kumimoji="0" lang="en-GB" sz="1800" b="0" i="0" u="none" strike="noStrike" kern="0" cap="none" spc="0" normalizeH="0" baseline="0" noProof="0">
                <a:ln>
                  <a:noFill/>
                </a:ln>
                <a:solidFill>
                  <a:srgbClr val="225884"/>
                </a:solidFill>
                <a:effectLst/>
                <a:uLnTx/>
                <a:uFillTx/>
                <a:latin typeface="Avenir Book"/>
                <a:sym typeface="Avenir Book"/>
              </a:rPr>
              <a:t>, M. Monopoli, P. </a:t>
            </a:r>
            <a:r>
              <a:rPr kumimoji="0" lang="en-GB" sz="1800" b="0" i="0" u="none" strike="noStrike" kern="0" cap="none" spc="0" normalizeH="0" baseline="0" noProof="0" err="1">
                <a:ln>
                  <a:noFill/>
                </a:ln>
                <a:solidFill>
                  <a:srgbClr val="225884"/>
                </a:solidFill>
                <a:effectLst/>
                <a:uLnTx/>
                <a:uFillTx/>
                <a:latin typeface="Avenir Book"/>
                <a:sym typeface="Avenir Book"/>
              </a:rPr>
              <a:t>Nannipieri</a:t>
            </a:r>
            <a:r>
              <a:rPr kumimoji="0" lang="en-GB" sz="1800" b="0" i="0" u="none" strike="noStrike" kern="0" cap="none" spc="0" normalizeH="0" baseline="0" noProof="0">
                <a:ln>
                  <a:noFill/>
                </a:ln>
                <a:solidFill>
                  <a:srgbClr val="225884"/>
                </a:solidFill>
                <a:effectLst/>
                <a:uLnTx/>
                <a:uFillTx/>
                <a:latin typeface="Avenir Book"/>
                <a:sym typeface="Avenir Book"/>
              </a:rPr>
              <a:t>, S. </a:t>
            </a:r>
            <a:r>
              <a:rPr kumimoji="0" lang="en-GB" sz="1800" b="0" i="0" u="none" strike="noStrike" kern="0" cap="none" spc="0" normalizeH="0" baseline="0" noProof="0" err="1">
                <a:ln>
                  <a:noFill/>
                </a:ln>
                <a:solidFill>
                  <a:srgbClr val="225884"/>
                </a:solidFill>
                <a:effectLst/>
                <a:uLnTx/>
                <a:uFillTx/>
                <a:latin typeface="Avenir Book"/>
                <a:sym typeface="Avenir Book"/>
              </a:rPr>
              <a:t>Moranti</a:t>
            </a:r>
            <a:r>
              <a:rPr kumimoji="0" lang="en-GB" sz="1800" b="0" i="0" u="none" strike="noStrike" kern="0" cap="none" spc="0" normalizeH="0" baseline="0" noProof="0">
                <a:ln>
                  <a:noFill/>
                </a:ln>
                <a:solidFill>
                  <a:srgbClr val="225884"/>
                </a:solidFill>
                <a:effectLst/>
                <a:uLnTx/>
                <a:uFillTx/>
                <a:latin typeface="Avenir Book"/>
                <a:sym typeface="Avenir Book"/>
              </a:rPr>
              <a:t>, G. Thys and L. Fanucci, “</a:t>
            </a:r>
            <a:r>
              <a:rPr kumimoji="0" lang="en-US" sz="1800" b="0" i="0" u="none" strike="noStrike" kern="0" cap="none" spc="0" normalizeH="0" baseline="0" noProof="0">
                <a:ln>
                  <a:noFill/>
                </a:ln>
                <a:solidFill>
                  <a:srgbClr val="225884"/>
                </a:solidFill>
                <a:effectLst/>
                <a:uLnTx/>
                <a:uFillTx/>
                <a:latin typeface="Avenir Book"/>
                <a:sym typeface="Avenir Book"/>
              </a:rPr>
              <a:t>Efficient Coarse-Grained Reconfigurable Array architecture for machine learning applications in space using DARE65T library platform”, </a:t>
            </a:r>
            <a:r>
              <a:rPr kumimoji="0" lang="en-US" sz="1800" b="0" i="0" u="none" strike="noStrike" kern="0" cap="none" spc="0" normalizeH="0" baseline="0" noProof="0" err="1">
                <a:ln>
                  <a:noFill/>
                </a:ln>
                <a:solidFill>
                  <a:srgbClr val="225884"/>
                </a:solidFill>
                <a:effectLst/>
                <a:uLnTx/>
                <a:uFillTx/>
                <a:latin typeface="Avenir Book"/>
                <a:sym typeface="Avenir Book"/>
              </a:rPr>
              <a:t>doi</a:t>
            </a:r>
            <a:r>
              <a:rPr kumimoji="0" lang="en-US" sz="1800" b="0" i="0" u="none" strike="noStrike" kern="0" cap="none" spc="0" normalizeH="0" baseline="0" noProof="0">
                <a:ln>
                  <a:noFill/>
                </a:ln>
                <a:solidFill>
                  <a:srgbClr val="225884"/>
                </a:solidFill>
                <a:effectLst/>
                <a:uLnTx/>
                <a:uFillTx/>
                <a:latin typeface="Avenir Book"/>
                <a:sym typeface="Avenir Book"/>
              </a:rPr>
              <a:t>: </a:t>
            </a:r>
            <a:r>
              <a:rPr kumimoji="0" lang="en-US" sz="1800" b="0" i="0" u="none" strike="noStrike" kern="0" cap="none" spc="0" normalizeH="0" baseline="0" noProof="0">
                <a:ln>
                  <a:noFill/>
                </a:ln>
                <a:solidFill>
                  <a:srgbClr val="225884"/>
                </a:solidFill>
                <a:effectLst/>
                <a:uLnTx/>
                <a:uFillTx/>
                <a:latin typeface="Avenir Book"/>
                <a:sym typeface="Avenir Book"/>
                <a:hlinkClick r:id="rId5">
                  <a:extLst>
                    <a:ext uri="{A12FA001-AC4F-418D-AE19-62706E023703}">
                      <ahyp:hlinkClr xmlns:ahyp="http://schemas.microsoft.com/office/drawing/2018/hyperlinkcolor" val="tx"/>
                    </a:ext>
                  </a:extLst>
                </a:hlinkClick>
              </a:rPr>
              <a:t>10.1016/j.micpro.2025.105142</a:t>
            </a:r>
            <a:endParaRPr lang="en-GB"/>
          </a:p>
        </p:txBody>
      </p:sp>
    </p:spTree>
    <p:extLst>
      <p:ext uri="{BB962C8B-B14F-4D97-AF65-F5344CB8AC3E}">
        <p14:creationId xmlns:p14="http://schemas.microsoft.com/office/powerpoint/2010/main" val="178818632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AA5759D5-7BF8-87F0-E337-9FD5B1336A75}"/>
              </a:ext>
            </a:extLst>
          </p:cNvPr>
          <p:cNvSpPr>
            <a:spLocks noGrp="1"/>
          </p:cNvSpPr>
          <p:nvPr>
            <p:ph type="body" sz="quarter" idx="21"/>
          </p:nvPr>
        </p:nvSpPr>
        <p:spPr/>
        <p:txBody>
          <a:bodyPr>
            <a:normAutofit/>
          </a:bodyPr>
          <a:lstStyle/>
          <a:p>
            <a:r>
              <a:rPr lang="en-GB" sz="6000" b="1"/>
              <a:t>HW Development – </a:t>
            </a:r>
            <a:r>
              <a:rPr lang="en-GB" sz="6000" b="1" err="1"/>
              <a:t>SmartDMA</a:t>
            </a:r>
            <a:r>
              <a:rPr lang="en-GB" sz="6000" b="1"/>
              <a:t> Architecture</a:t>
            </a:r>
          </a:p>
        </p:txBody>
      </p:sp>
      <p:sp>
        <p:nvSpPr>
          <p:cNvPr id="4" name="Segnaposto numero diapositiva 3">
            <a:extLst>
              <a:ext uri="{FF2B5EF4-FFF2-40B4-BE49-F238E27FC236}">
                <a16:creationId xmlns:a16="http://schemas.microsoft.com/office/drawing/2014/main" id="{BAE44D33-2A18-BC9E-1C50-55F7FE1AACFA}"/>
              </a:ext>
            </a:extLst>
          </p:cNvPr>
          <p:cNvSpPr>
            <a:spLocks noGrp="1"/>
          </p:cNvSpPr>
          <p:nvPr>
            <p:ph type="sldNum" sz="quarter" idx="2"/>
          </p:nvPr>
        </p:nvSpPr>
        <p:spPr/>
        <p:txBody>
          <a:bodyPr/>
          <a:lstStyle/>
          <a:p>
            <a:fld id="{86CB4B4D-7CA3-9044-876B-883B54F8677D}" type="slidenum">
              <a:rPr lang="it-IT" smtClean="0"/>
              <a:t>14</a:t>
            </a:fld>
            <a:endParaRPr lang="it-IT"/>
          </a:p>
        </p:txBody>
      </p:sp>
      <p:sp>
        <p:nvSpPr>
          <p:cNvPr id="5" name="Segnaposto testo 4">
            <a:extLst>
              <a:ext uri="{FF2B5EF4-FFF2-40B4-BE49-F238E27FC236}">
                <a16:creationId xmlns:a16="http://schemas.microsoft.com/office/drawing/2014/main" id="{8FF99977-B694-DC14-DEA5-AB2E6918829D}"/>
              </a:ext>
            </a:extLst>
          </p:cNvPr>
          <p:cNvSpPr>
            <a:spLocks noGrp="1"/>
          </p:cNvSpPr>
          <p:nvPr>
            <p:ph type="body" idx="22"/>
          </p:nvPr>
        </p:nvSpPr>
        <p:spPr>
          <a:xfrm>
            <a:off x="1275238" y="3535339"/>
            <a:ext cx="9467239" cy="8371206"/>
          </a:xfrm>
        </p:spPr>
        <p:txBody>
          <a:bodyPr>
            <a:normAutofit/>
          </a:bodyPr>
          <a:lstStyle/>
          <a:p>
            <a:pPr>
              <a:buFont typeface="Arial" panose="020B0604020202020204" pitchFamily="34" charset="0"/>
              <a:buChar char="•"/>
            </a:pPr>
            <a:r>
              <a:rPr lang="en-GB"/>
              <a:t>RISC-V CPU</a:t>
            </a:r>
          </a:p>
          <a:p>
            <a:pPr marL="1181100" lvl="1" indent="-571500">
              <a:buFontTx/>
              <a:buChar char="-"/>
            </a:pPr>
            <a:r>
              <a:rPr lang="en-GB"/>
              <a:t>NeoRV32 CPU</a:t>
            </a:r>
          </a:p>
          <a:p>
            <a:pPr marL="1181100" lvl="1" indent="-571500">
              <a:buFontTx/>
              <a:buChar char="-"/>
            </a:pPr>
            <a:r>
              <a:rPr lang="en-GB" i="1" err="1"/>
              <a:t>Xdma</a:t>
            </a:r>
            <a:r>
              <a:rPr lang="en-GB"/>
              <a:t> custom extension</a:t>
            </a:r>
          </a:p>
          <a:p>
            <a:pPr>
              <a:buFont typeface="Arial" panose="020B0604020202020204" pitchFamily="34" charset="0"/>
              <a:buChar char="•"/>
            </a:pPr>
            <a:r>
              <a:rPr lang="en-GB"/>
              <a:t>Data Mover Engines</a:t>
            </a:r>
          </a:p>
          <a:p>
            <a:pPr marL="1181100" lvl="1" indent="-571500">
              <a:buFontTx/>
              <a:buChar char="-"/>
            </a:pPr>
            <a:r>
              <a:rPr lang="en-GB"/>
              <a:t>Support for 2D/3D data movement</a:t>
            </a:r>
          </a:p>
          <a:p>
            <a:pPr marL="1181100" lvl="1" indent="-571500">
              <a:buFontTx/>
              <a:buChar char="-"/>
            </a:pPr>
            <a:r>
              <a:rPr lang="en-GB"/>
              <a:t>Unaligned access</a:t>
            </a:r>
          </a:p>
          <a:p>
            <a:pPr>
              <a:buFont typeface="Arial" panose="020B0604020202020204" pitchFamily="34" charset="0"/>
              <a:buChar char="•"/>
            </a:pPr>
            <a:r>
              <a:rPr lang="en-GB"/>
              <a:t>Event Switch</a:t>
            </a:r>
          </a:p>
          <a:p>
            <a:pPr marL="1181100" lvl="1" indent="-571500">
              <a:buFontTx/>
              <a:buChar char="-"/>
            </a:pPr>
            <a:r>
              <a:rPr lang="en-GB"/>
              <a:t>Configurable DME dependencies</a:t>
            </a:r>
          </a:p>
          <a:p>
            <a:pPr marL="1181100" lvl="1" indent="-571500">
              <a:buFontTx/>
              <a:buChar char="-"/>
            </a:pPr>
            <a:r>
              <a:rPr lang="en-GB"/>
              <a:t>Data is loaded to the CGRA after transfer to local memory is finished</a:t>
            </a:r>
          </a:p>
        </p:txBody>
      </p:sp>
      <p:sp>
        <p:nvSpPr>
          <p:cNvPr id="6" name="Segnaposto testo 5">
            <a:extLst>
              <a:ext uri="{FF2B5EF4-FFF2-40B4-BE49-F238E27FC236}">
                <a16:creationId xmlns:a16="http://schemas.microsoft.com/office/drawing/2014/main" id="{CA0D50F5-7A64-F107-D8A4-3F3F7E5C5A05}"/>
              </a:ext>
            </a:extLst>
          </p:cNvPr>
          <p:cNvSpPr>
            <a:spLocks noGrp="1"/>
          </p:cNvSpPr>
          <p:nvPr>
            <p:ph type="body" sz="quarter" idx="23"/>
          </p:nvPr>
        </p:nvSpPr>
        <p:spPr>
          <a:xfrm>
            <a:off x="628269" y="12925499"/>
            <a:ext cx="2551981" cy="641201"/>
          </a:xfrm>
        </p:spPr>
        <p:txBody>
          <a:bodyPr/>
          <a:lstStyle/>
          <a:p>
            <a:r>
              <a:rPr lang="en-GB"/>
              <a:t>SEFUW 2025</a:t>
            </a:r>
          </a:p>
        </p:txBody>
      </p:sp>
      <p:sp>
        <p:nvSpPr>
          <p:cNvPr id="8" name="Text Placeholder 7">
            <a:extLst>
              <a:ext uri="{FF2B5EF4-FFF2-40B4-BE49-F238E27FC236}">
                <a16:creationId xmlns:a16="http://schemas.microsoft.com/office/drawing/2014/main" id="{AB873834-2935-D064-63F0-666CB8A4B801}"/>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
        <p:nvSpPr>
          <p:cNvPr id="9" name="Title 3">
            <a:extLst>
              <a:ext uri="{FF2B5EF4-FFF2-40B4-BE49-F238E27FC236}">
                <a16:creationId xmlns:a16="http://schemas.microsoft.com/office/drawing/2014/main" id="{4D59143F-381D-4162-CD5D-5C3BEA7E754A}"/>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pic>
        <p:nvPicPr>
          <p:cNvPr id="11" name="Segnaposto contenuto 10" descr="Immagine che contiene testo, schermata, cartone animato, grafica&#10;&#10;Descrizione generata automaticamente">
            <a:extLst>
              <a:ext uri="{FF2B5EF4-FFF2-40B4-BE49-F238E27FC236}">
                <a16:creationId xmlns:a16="http://schemas.microsoft.com/office/drawing/2014/main" id="{2271A51B-59A5-A296-C21D-EEF1AA12A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034" y="4741895"/>
            <a:ext cx="12323143" cy="5659724"/>
          </a:xfrm>
          <a:prstGeom prst="rect">
            <a:avLst/>
          </a:prstGeom>
        </p:spPr>
      </p:pic>
      <p:pic>
        <p:nvPicPr>
          <p:cNvPr id="16" name="object 188">
            <a:extLst>
              <a:ext uri="{FF2B5EF4-FFF2-40B4-BE49-F238E27FC236}">
                <a16:creationId xmlns:a16="http://schemas.microsoft.com/office/drawing/2014/main" id="{77F4A9AB-F662-E3E0-C07E-9FD82CCEF760}"/>
              </a:ext>
            </a:extLst>
          </p:cNvPr>
          <p:cNvPicPr/>
          <p:nvPr/>
        </p:nvPicPr>
        <p:blipFill>
          <a:blip r:embed="rId3" cstate="print"/>
          <a:stretch>
            <a:fillRect/>
          </a:stretch>
        </p:blipFill>
        <p:spPr>
          <a:xfrm>
            <a:off x="15551289" y="3831329"/>
            <a:ext cx="2591075" cy="711503"/>
          </a:xfrm>
          <a:prstGeom prst="rect">
            <a:avLst/>
          </a:prstGeom>
        </p:spPr>
      </p:pic>
      <p:sp>
        <p:nvSpPr>
          <p:cNvPr id="56" name="CasellaDiTesto 55">
            <a:extLst>
              <a:ext uri="{FF2B5EF4-FFF2-40B4-BE49-F238E27FC236}">
                <a16:creationId xmlns:a16="http://schemas.microsoft.com/office/drawing/2014/main" id="{3432B0BE-4A09-018C-A430-CAE7F0C3D0CA}"/>
              </a:ext>
            </a:extLst>
          </p:cNvPr>
          <p:cNvSpPr txBox="1"/>
          <p:nvPr/>
        </p:nvSpPr>
        <p:spPr>
          <a:xfrm>
            <a:off x="1275238" y="12047263"/>
            <a:ext cx="21561066" cy="6518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2700" marR="5080" lvl="0" indent="0" algn="l" defTabSz="914400" rtl="0" eaLnBrk="1" fontAlgn="auto" latinLnBrk="0" hangingPunct="1">
              <a:lnSpc>
                <a:spcPct val="102200"/>
              </a:lnSpc>
              <a:spcBef>
                <a:spcPts val="75"/>
              </a:spcBef>
              <a:spcAft>
                <a:spcPts val="0"/>
              </a:spcAft>
              <a:buClrTx/>
              <a:buSzTx/>
              <a:buFontTx/>
              <a:buNone/>
              <a:tabLst>
                <a:tab pos="493395" algn="l"/>
                <a:tab pos="1504315" algn="l"/>
                <a:tab pos="1948180" algn="l"/>
                <a:tab pos="2247900" algn="l"/>
                <a:tab pos="2663190" algn="l"/>
                <a:tab pos="3158490" algn="l"/>
                <a:tab pos="4402455" algn="l"/>
              </a:tabLst>
              <a:defRPr/>
            </a:pPr>
            <a:r>
              <a:rPr kumimoji="0" lang="en-US" sz="1800" b="0" i="0" u="none" strike="noStrike" kern="1200" cap="none" spc="-15" normalizeH="0" baseline="0" noProof="0">
                <a:ln>
                  <a:noFill/>
                </a:ln>
                <a:solidFill>
                  <a:srgbClr val="225884"/>
                </a:solidFill>
                <a:effectLst/>
                <a:uLnTx/>
                <a:uFillTx/>
                <a:ea typeface="+mn-ea"/>
                <a:cs typeface="Trebuchet MS"/>
              </a:rPr>
              <a:t>Nolting, S., &amp;</a:t>
            </a:r>
            <a:r>
              <a:rPr lang="en-US" sz="1800" kern="1200" spc="-15">
                <a:solidFill>
                  <a:srgbClr val="225884"/>
                </a:solidFill>
                <a:ea typeface="+mn-ea"/>
                <a:cs typeface="Trebuchet MS"/>
              </a:rPr>
              <a:t> </a:t>
            </a:r>
            <a:r>
              <a:rPr kumimoji="0" lang="en-US" sz="1800" b="0" i="0" u="none" strike="noStrike" kern="1200" cap="none" spc="-15" normalizeH="0" baseline="0" noProof="0">
                <a:ln>
                  <a:noFill/>
                </a:ln>
                <a:solidFill>
                  <a:srgbClr val="225884"/>
                </a:solidFill>
                <a:effectLst/>
                <a:uLnTx/>
                <a:uFillTx/>
                <a:ea typeface="+mn-ea"/>
                <a:cs typeface="Trebuchet MS"/>
              </a:rPr>
              <a:t>All the</a:t>
            </a:r>
            <a:r>
              <a:rPr lang="en-US" sz="1800" kern="1200" spc="-15">
                <a:solidFill>
                  <a:srgbClr val="225884"/>
                </a:solidFill>
                <a:ea typeface="+mn-ea"/>
                <a:cs typeface="Trebuchet MS"/>
              </a:rPr>
              <a:t> </a:t>
            </a:r>
            <a:r>
              <a:rPr kumimoji="0" lang="en-US" sz="1800" b="0" i="0" u="none" strike="noStrike" kern="1200" cap="none" spc="-15" normalizeH="0" baseline="0" noProof="0">
                <a:ln>
                  <a:noFill/>
                </a:ln>
                <a:solidFill>
                  <a:srgbClr val="225884"/>
                </a:solidFill>
                <a:effectLst/>
                <a:uLnTx/>
                <a:uFillTx/>
                <a:ea typeface="+mn-ea"/>
                <a:cs typeface="Trebuchet MS"/>
              </a:rPr>
              <a:t>Awesome Contributors. (2024). The NEORV32 RISC-V Processor (v1.10.2). Zenodo. </a:t>
            </a:r>
            <a:r>
              <a:rPr kumimoji="0" lang="en-US" sz="1800" b="0" i="0" u="none" strike="noStrike" kern="1200" cap="none" spc="-15" normalizeH="0" baseline="0" noProof="0" err="1">
                <a:ln>
                  <a:noFill/>
                </a:ln>
                <a:solidFill>
                  <a:srgbClr val="225884"/>
                </a:solidFill>
                <a:effectLst/>
                <a:uLnTx/>
                <a:uFillTx/>
                <a:ea typeface="+mn-ea"/>
                <a:cs typeface="Trebuchet MS"/>
              </a:rPr>
              <a:t>doi</a:t>
            </a:r>
            <a:r>
              <a:rPr kumimoji="0" lang="en-US" sz="1800" b="0" i="0" u="none" strike="noStrike" kern="1200" cap="none" spc="-15" normalizeH="0" baseline="0" noProof="0">
                <a:ln>
                  <a:noFill/>
                </a:ln>
                <a:solidFill>
                  <a:srgbClr val="225884"/>
                </a:solidFill>
                <a:effectLst/>
                <a:uLnTx/>
                <a:uFillTx/>
                <a:ea typeface="+mn-ea"/>
                <a:cs typeface="Trebuchet MS"/>
              </a:rPr>
              <a:t>: </a:t>
            </a:r>
            <a:r>
              <a:rPr kumimoji="0" lang="en-US" sz="1800" b="0" i="0" u="none" strike="noStrike" kern="1200" cap="none" spc="-15" normalizeH="0" baseline="0" noProof="0">
                <a:ln>
                  <a:noFill/>
                </a:ln>
                <a:solidFill>
                  <a:srgbClr val="225884"/>
                </a:solidFill>
                <a:effectLst/>
                <a:uLnTx/>
                <a:uFillTx/>
                <a:ea typeface="+mn-ea"/>
                <a:cs typeface="Trebuchet MS"/>
                <a:hlinkClick r:id="rId4">
                  <a:extLst>
                    <a:ext uri="{A12FA001-AC4F-418D-AE19-62706E023703}">
                      <ahyp:hlinkClr xmlns:ahyp="http://schemas.microsoft.com/office/drawing/2018/hyperlinkcolor" val="tx"/>
                    </a:ext>
                  </a:extLst>
                </a:hlinkClick>
              </a:rPr>
              <a:t>10.5281/zenodo.13127811</a:t>
            </a:r>
            <a:r>
              <a:rPr kumimoji="0" lang="en-US" sz="1800" b="0" i="0" u="none" strike="noStrike" kern="1200" cap="none" spc="-15" normalizeH="0" baseline="0" noProof="0">
                <a:ln>
                  <a:noFill/>
                </a:ln>
                <a:solidFill>
                  <a:srgbClr val="225884"/>
                </a:solidFill>
                <a:effectLst/>
                <a:uLnTx/>
                <a:uFillTx/>
                <a:ea typeface="+mn-ea"/>
                <a:cs typeface="Trebuchet MS"/>
              </a:rPr>
              <a:t>.</a:t>
            </a:r>
          </a:p>
          <a:p>
            <a:pPr marL="0" marR="0" lvl="0" indent="0" algn="l" defTabSz="2438338" rtl="0" eaLnBrk="1" fontAlgn="auto" latinLnBrk="0" hangingPunct="0">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L. </a:t>
            </a:r>
            <a:r>
              <a:rPr kumimoji="0" lang="en-GB" sz="1800" b="0" i="0" u="none" strike="noStrike" kern="0" cap="none" spc="0" normalizeH="0" baseline="0" noProof="0" err="1">
                <a:ln>
                  <a:noFill/>
                </a:ln>
                <a:solidFill>
                  <a:srgbClr val="225884"/>
                </a:solidFill>
                <a:effectLst/>
                <a:uLnTx/>
                <a:uFillTx/>
                <a:latin typeface="Avenir Book"/>
                <a:ea typeface="Avenir Book"/>
                <a:cs typeface="Avenir Book"/>
                <a:sym typeface="Avenir Book"/>
              </a:rPr>
              <a:t>Zulberti</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 </a:t>
            </a:r>
            <a:r>
              <a:rPr lang="en-GB" sz="1800">
                <a:solidFill>
                  <a:srgbClr val="225884"/>
                </a:solidFill>
              </a:rPr>
              <a:t>A. </a:t>
            </a:r>
            <a:r>
              <a:rPr lang="en-GB" sz="1800" err="1">
                <a:solidFill>
                  <a:srgbClr val="225884"/>
                </a:solidFill>
              </a:rPr>
              <a:t>Monorchio</a:t>
            </a:r>
            <a:r>
              <a:rPr lang="en-GB" sz="1800">
                <a:solidFill>
                  <a:srgbClr val="225884"/>
                </a:solidFill>
              </a:rPr>
              <a:t>, M. Monopoli, G. </a:t>
            </a:r>
            <a:r>
              <a:rPr lang="en-GB" sz="1800" err="1">
                <a:solidFill>
                  <a:srgbClr val="225884"/>
                </a:solidFill>
              </a:rPr>
              <a:t>Mystkowska</a:t>
            </a:r>
            <a:r>
              <a:rPr lang="en-GB" sz="1800">
                <a:solidFill>
                  <a:srgbClr val="225884"/>
                </a:solidFill>
              </a:rPr>
              <a:t>, </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P. </a:t>
            </a:r>
            <a:r>
              <a:rPr kumimoji="0" lang="en-GB" sz="1800" b="0" i="0" u="none" strike="noStrike" kern="0" cap="none" spc="0" normalizeH="0" baseline="0" noProof="0" err="1">
                <a:ln>
                  <a:noFill/>
                </a:ln>
                <a:solidFill>
                  <a:srgbClr val="225884"/>
                </a:solidFill>
                <a:effectLst/>
                <a:uLnTx/>
                <a:uFillTx/>
                <a:latin typeface="Avenir Book"/>
                <a:ea typeface="Avenir Book"/>
                <a:cs typeface="Avenir Book"/>
                <a:sym typeface="Avenir Book"/>
              </a:rPr>
              <a:t>Nannipieri</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 and L. Fanucci, </a:t>
            </a:r>
            <a:r>
              <a:rPr kumimoji="0" lang="en-GB" sz="1800" b="0" i="0" u="none" strike="noStrike" kern="0" cap="none" spc="0" normalizeH="0" baseline="0" noProof="0">
                <a:ln>
                  <a:noFill/>
                </a:ln>
                <a:solidFill>
                  <a:srgbClr val="225884"/>
                </a:solidFill>
                <a:effectLst/>
                <a:uLnTx/>
                <a:uFillTx/>
                <a:latin typeface="Avenir Book"/>
                <a:sym typeface="Avenir Book"/>
              </a:rPr>
              <a:t>“</a:t>
            </a:r>
            <a:r>
              <a:rPr kumimoji="0" lang="en-US" sz="1800" b="0" i="0" u="none" strike="noStrike" kern="0" cap="none" spc="0" normalizeH="0" baseline="0" noProof="0" err="1">
                <a:ln>
                  <a:noFill/>
                </a:ln>
                <a:solidFill>
                  <a:srgbClr val="225884"/>
                </a:solidFill>
                <a:effectLst/>
                <a:uLnTx/>
                <a:uFillTx/>
                <a:latin typeface="Avenir Book"/>
                <a:ea typeface="Avenir Book"/>
                <a:cs typeface="Avenir Book"/>
                <a:sym typeface="Avenir Book"/>
              </a:rPr>
              <a:t>SmartDMA</a:t>
            </a:r>
            <a:r>
              <a:rPr kumimoji="0" lang="en-US" sz="1800" b="0" i="0" u="none" strike="noStrike" kern="0" cap="none" spc="0" normalizeH="0" baseline="0" noProof="0">
                <a:ln>
                  <a:noFill/>
                </a:ln>
                <a:solidFill>
                  <a:srgbClr val="225884"/>
                </a:solidFill>
                <a:effectLst/>
                <a:uLnTx/>
                <a:uFillTx/>
                <a:latin typeface="Avenir Book"/>
                <a:ea typeface="Avenir Book"/>
                <a:cs typeface="Avenir Book"/>
                <a:sym typeface="Avenir Book"/>
              </a:rPr>
              <a:t>: Adaptable Memory Access Controller for CGRA-based Processing Systems</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 </a:t>
            </a:r>
            <a:r>
              <a:rPr kumimoji="0" lang="en-GB" sz="1800" b="0" i="0" u="none" strike="noStrike" kern="0" cap="none" spc="0" normalizeH="0" baseline="0" noProof="0" err="1">
                <a:ln>
                  <a:noFill/>
                </a:ln>
                <a:solidFill>
                  <a:srgbClr val="225884"/>
                </a:solidFill>
                <a:effectLst/>
                <a:uLnTx/>
                <a:uFillTx/>
                <a:latin typeface="Avenir Book"/>
                <a:ea typeface="Avenir Book"/>
                <a:cs typeface="Avenir Book"/>
                <a:sym typeface="Avenir Book"/>
              </a:rPr>
              <a:t>doi</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rPr>
              <a:t>: </a:t>
            </a:r>
            <a:r>
              <a:rPr kumimoji="0" lang="en-GB" sz="1800" b="0" i="0" u="none" strike="noStrike" kern="0" cap="none" spc="0" normalizeH="0" baseline="0" noProof="0">
                <a:ln>
                  <a:noFill/>
                </a:ln>
                <a:solidFill>
                  <a:srgbClr val="225884"/>
                </a:solidFill>
                <a:effectLst/>
                <a:uLnTx/>
                <a:uFillTx/>
                <a:latin typeface="Avenir Book"/>
                <a:ea typeface="Avenir Book"/>
                <a:cs typeface="Avenir Book"/>
                <a:sym typeface="Avenir Book"/>
                <a:hlinkClick r:id="rId5">
                  <a:extLst>
                    <a:ext uri="{A12FA001-AC4F-418D-AE19-62706E023703}">
                      <ahyp:hlinkClr xmlns:ahyp="http://schemas.microsoft.com/office/drawing/2018/hyperlinkcolor" val="tx"/>
                    </a:ext>
                  </a:extLst>
                </a:hlinkClick>
              </a:rPr>
              <a:t>10.1109/DSD64264.2024.00048.</a:t>
            </a:r>
            <a:endParaRPr kumimoji="0" lang="en-GB" sz="1600" b="0" i="0" u="none" strike="noStrike" kern="0" cap="none" spc="0" normalizeH="0" baseline="0" noProof="0">
              <a:ln>
                <a:noFill/>
              </a:ln>
              <a:solidFill>
                <a:srgbClr val="225884"/>
              </a:solidFill>
              <a:effectLst/>
              <a:uLnTx/>
              <a:uFillTx/>
              <a:latin typeface="Avenir Book"/>
              <a:ea typeface="Avenir Book"/>
              <a:cs typeface="Avenir Book"/>
              <a:sym typeface="Avenir Book"/>
            </a:endParaRPr>
          </a:p>
        </p:txBody>
      </p:sp>
    </p:spTree>
    <p:extLst>
      <p:ext uri="{BB962C8B-B14F-4D97-AF65-F5344CB8AC3E}">
        <p14:creationId xmlns:p14="http://schemas.microsoft.com/office/powerpoint/2010/main" val="225165822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C1E4B32-7A64-0ECB-5531-82C51902B673}"/>
              </a:ext>
            </a:extLst>
          </p:cNvPr>
          <p:cNvSpPr>
            <a:spLocks noGrp="1"/>
          </p:cNvSpPr>
          <p:nvPr>
            <p:ph type="body" sz="quarter" idx="21"/>
          </p:nvPr>
        </p:nvSpPr>
        <p:spPr/>
        <p:txBody>
          <a:bodyPr>
            <a:normAutofit/>
          </a:bodyPr>
          <a:lstStyle/>
          <a:p>
            <a:r>
              <a:rPr lang="en-GB" sz="6000" b="1">
                <a:latin typeface="+mj-lt"/>
              </a:rPr>
              <a:t>HW Development – CGR-AI Engine</a:t>
            </a:r>
          </a:p>
        </p:txBody>
      </p:sp>
      <p:sp>
        <p:nvSpPr>
          <p:cNvPr id="4" name="Segnaposto numero diapositiva 3">
            <a:extLst>
              <a:ext uri="{FF2B5EF4-FFF2-40B4-BE49-F238E27FC236}">
                <a16:creationId xmlns:a16="http://schemas.microsoft.com/office/drawing/2014/main" id="{B0DE523F-6777-0AAB-F0B4-76B9148287B4}"/>
              </a:ext>
            </a:extLst>
          </p:cNvPr>
          <p:cNvSpPr>
            <a:spLocks noGrp="1"/>
          </p:cNvSpPr>
          <p:nvPr>
            <p:ph type="sldNum" sz="quarter" idx="2"/>
          </p:nvPr>
        </p:nvSpPr>
        <p:spPr/>
        <p:txBody>
          <a:bodyPr/>
          <a:lstStyle/>
          <a:p>
            <a:fld id="{86CB4B4D-7CA3-9044-876B-883B54F8677D}" type="slidenum">
              <a:rPr lang="it-IT" smtClean="0"/>
              <a:t>15</a:t>
            </a:fld>
            <a:endParaRPr lang="it-IT"/>
          </a:p>
        </p:txBody>
      </p:sp>
      <p:sp>
        <p:nvSpPr>
          <p:cNvPr id="5" name="Segnaposto testo 4">
            <a:extLst>
              <a:ext uri="{FF2B5EF4-FFF2-40B4-BE49-F238E27FC236}">
                <a16:creationId xmlns:a16="http://schemas.microsoft.com/office/drawing/2014/main" id="{20ECD7EA-37D1-9260-9C51-336F68200D04}"/>
              </a:ext>
            </a:extLst>
          </p:cNvPr>
          <p:cNvSpPr>
            <a:spLocks noGrp="1"/>
          </p:cNvSpPr>
          <p:nvPr>
            <p:ph type="body" idx="22"/>
          </p:nvPr>
        </p:nvSpPr>
        <p:spPr>
          <a:xfrm>
            <a:off x="1199038" y="3258106"/>
            <a:ext cx="10400947" cy="9390161"/>
          </a:xfrm>
        </p:spPr>
        <p:txBody>
          <a:bodyPr>
            <a:normAutofit/>
          </a:bodyPr>
          <a:lstStyle/>
          <a:p>
            <a:pPr>
              <a:lnSpc>
                <a:spcPct val="120000"/>
              </a:lnSpc>
              <a:buFont typeface="Arial" panose="020B0604020202020204" pitchFamily="34" charset="0"/>
              <a:buChar char="•"/>
            </a:pPr>
            <a:r>
              <a:rPr lang="en-GB" sz="3600"/>
              <a:t>Scalable and parametrizable architecture:</a:t>
            </a:r>
          </a:p>
          <a:p>
            <a:pPr marL="1181100" lvl="1" indent="-571500">
              <a:lnSpc>
                <a:spcPct val="120000"/>
              </a:lnSpc>
              <a:buFontTx/>
              <a:buChar char="-"/>
            </a:pPr>
            <a:r>
              <a:rPr lang="en-GB" sz="3200"/>
              <a:t>CGRA size (rows, columns)</a:t>
            </a:r>
          </a:p>
          <a:p>
            <a:pPr marL="1181100" lvl="1" indent="-571500">
              <a:lnSpc>
                <a:spcPct val="120000"/>
              </a:lnSpc>
              <a:buFontTx/>
              <a:buChar char="-"/>
            </a:pPr>
            <a:r>
              <a:rPr lang="en-GB" sz="3200"/>
              <a:t>Size of banked local memories (for data and firmware)</a:t>
            </a:r>
          </a:p>
          <a:p>
            <a:pPr marL="1181100" lvl="1" indent="-571500">
              <a:lnSpc>
                <a:spcPct val="120000"/>
              </a:lnSpc>
              <a:buFontTx/>
              <a:buChar char="-"/>
            </a:pPr>
            <a:r>
              <a:rPr lang="en-GB" sz="3200"/>
              <a:t>Number of reading and writing DMEs</a:t>
            </a:r>
          </a:p>
          <a:p>
            <a:pPr>
              <a:lnSpc>
                <a:spcPct val="120000"/>
              </a:lnSpc>
              <a:buFont typeface="Arial" panose="020B0604020202020204" pitchFamily="34" charset="0"/>
              <a:buChar char="•"/>
            </a:pPr>
            <a:r>
              <a:rPr lang="en-GB" sz="3600"/>
              <a:t>External host loads firmware and kernel parameters</a:t>
            </a:r>
          </a:p>
          <a:p>
            <a:pPr>
              <a:lnSpc>
                <a:spcPct val="120000"/>
              </a:lnSpc>
              <a:buFont typeface="Arial" panose="020B0604020202020204" pitchFamily="34" charset="0"/>
              <a:buChar char="•"/>
            </a:pPr>
            <a:r>
              <a:rPr lang="en-GB" sz="3600"/>
              <a:t>RISC-V loads CGRA configuration from banked TCM</a:t>
            </a:r>
          </a:p>
          <a:p>
            <a:pPr>
              <a:lnSpc>
                <a:spcPct val="120000"/>
              </a:lnSpc>
              <a:buFont typeface="Arial" panose="020B0604020202020204" pitchFamily="34" charset="0"/>
              <a:buChar char="•"/>
            </a:pPr>
            <a:r>
              <a:rPr lang="en-GB" sz="3600"/>
              <a:t>RISC-V executes only data movement operations to instruct DMEs</a:t>
            </a:r>
          </a:p>
          <a:p>
            <a:pPr>
              <a:lnSpc>
                <a:spcPct val="120000"/>
              </a:lnSpc>
              <a:buFont typeface="Arial" panose="020B0604020202020204" pitchFamily="34" charset="0"/>
              <a:buChar char="•"/>
            </a:pPr>
            <a:r>
              <a:rPr lang="en-GB" sz="3600"/>
              <a:t>Event Switch module synchronizes high-speed DMEs communicating with the host with CGRA low-speed DMEs</a:t>
            </a:r>
          </a:p>
        </p:txBody>
      </p:sp>
      <p:sp>
        <p:nvSpPr>
          <p:cNvPr id="6" name="Segnaposto testo 5">
            <a:extLst>
              <a:ext uri="{FF2B5EF4-FFF2-40B4-BE49-F238E27FC236}">
                <a16:creationId xmlns:a16="http://schemas.microsoft.com/office/drawing/2014/main" id="{FE8D60C4-F3C5-7C6D-59B1-6F312B9101D9}"/>
              </a:ext>
            </a:extLst>
          </p:cNvPr>
          <p:cNvSpPr>
            <a:spLocks noGrp="1"/>
          </p:cNvSpPr>
          <p:nvPr>
            <p:ph type="body" sz="quarter" idx="23"/>
          </p:nvPr>
        </p:nvSpPr>
        <p:spPr>
          <a:xfrm>
            <a:off x="628269" y="12925499"/>
            <a:ext cx="2551981" cy="641201"/>
          </a:xfrm>
        </p:spPr>
        <p:txBody>
          <a:bodyPr/>
          <a:lstStyle/>
          <a:p>
            <a:r>
              <a:rPr lang="en-GB"/>
              <a:t>SEFUW 2025</a:t>
            </a:r>
          </a:p>
        </p:txBody>
      </p:sp>
      <p:sp>
        <p:nvSpPr>
          <p:cNvPr id="8" name="Title 3">
            <a:extLst>
              <a:ext uri="{FF2B5EF4-FFF2-40B4-BE49-F238E27FC236}">
                <a16:creationId xmlns:a16="http://schemas.microsoft.com/office/drawing/2014/main" id="{97CC4AD2-7305-429A-74DA-90C3FB59C49B}"/>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pic>
        <p:nvPicPr>
          <p:cNvPr id="10" name="Immagine 9" descr="Immagine che contiene testo, schermata, Carattere, tabellone&#10;&#10;Descrizione generata automaticamente">
            <a:extLst>
              <a:ext uri="{FF2B5EF4-FFF2-40B4-BE49-F238E27FC236}">
                <a16:creationId xmlns:a16="http://schemas.microsoft.com/office/drawing/2014/main" id="{956FCA94-357E-BF88-1F3D-6940A9D3B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0" y="4094681"/>
            <a:ext cx="11113865" cy="7026965"/>
          </a:xfrm>
          <a:prstGeom prst="rect">
            <a:avLst/>
          </a:prstGeom>
        </p:spPr>
      </p:pic>
      <p:sp>
        <p:nvSpPr>
          <p:cNvPr id="11" name="Text Placeholder 7">
            <a:extLst>
              <a:ext uri="{FF2B5EF4-FFF2-40B4-BE49-F238E27FC236}">
                <a16:creationId xmlns:a16="http://schemas.microsoft.com/office/drawing/2014/main" id="{D7924B98-54F0-A732-AF48-57B316E594F2}"/>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Tree>
    <p:extLst>
      <p:ext uri="{BB962C8B-B14F-4D97-AF65-F5344CB8AC3E}">
        <p14:creationId xmlns:p14="http://schemas.microsoft.com/office/powerpoint/2010/main" val="187053662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948376-AB31-9EC9-3C3C-C69D88550FAA}"/>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sp>
        <p:nvSpPr>
          <p:cNvPr id="5" name="Text Placeholder 4">
            <a:extLst>
              <a:ext uri="{FF2B5EF4-FFF2-40B4-BE49-F238E27FC236}">
                <a16:creationId xmlns:a16="http://schemas.microsoft.com/office/drawing/2014/main" id="{A01A498D-4461-5C5E-3072-F49376482BA6}"/>
              </a:ext>
            </a:extLst>
          </p:cNvPr>
          <p:cNvSpPr>
            <a:spLocks noGrp="1"/>
          </p:cNvSpPr>
          <p:nvPr>
            <p:ph type="body" sz="quarter" idx="21"/>
          </p:nvPr>
        </p:nvSpPr>
        <p:spPr/>
        <p:txBody>
          <a:bodyPr>
            <a:normAutofit/>
          </a:bodyPr>
          <a:lstStyle/>
          <a:p>
            <a:r>
              <a:rPr lang="en-GB" sz="6000" b="1"/>
              <a:t>Ongoing Work – Reliability Enhancement Approach</a:t>
            </a:r>
          </a:p>
        </p:txBody>
      </p:sp>
      <p:sp>
        <p:nvSpPr>
          <p:cNvPr id="6" name="Text Placeholder 5">
            <a:extLst>
              <a:ext uri="{FF2B5EF4-FFF2-40B4-BE49-F238E27FC236}">
                <a16:creationId xmlns:a16="http://schemas.microsoft.com/office/drawing/2014/main" id="{CD8CE7C5-CB23-810B-812E-B51479EB7C57}"/>
              </a:ext>
            </a:extLst>
          </p:cNvPr>
          <p:cNvSpPr>
            <a:spLocks noGrp="1"/>
          </p:cNvSpPr>
          <p:nvPr>
            <p:ph type="body" idx="22"/>
          </p:nvPr>
        </p:nvSpPr>
        <p:spPr/>
        <p:txBody>
          <a:bodyPr>
            <a:normAutofit/>
          </a:bodyPr>
          <a:lstStyle/>
          <a:p>
            <a:pPr marL="685800" indent="-685800">
              <a:buFont typeface="Arial" panose="020B0604020202020204" pitchFamily="34" charset="0"/>
              <a:buChar char="•"/>
            </a:pPr>
            <a:r>
              <a:rPr lang="en-GB" sz="4000"/>
              <a:t>Strict reliability requirements for space applications, especially when implementing on non-radiation-hardened technology</a:t>
            </a:r>
          </a:p>
          <a:p>
            <a:pPr marL="685800" indent="-685800">
              <a:buFont typeface="Arial" panose="020B0604020202020204" pitchFamily="34" charset="0"/>
              <a:buChar char="•"/>
            </a:pPr>
            <a:r>
              <a:rPr lang="en-GB" sz="4000"/>
              <a:t>Limited area and power consumption budget</a:t>
            </a:r>
          </a:p>
          <a:p>
            <a:pPr marL="685800" indent="-685800">
              <a:buFont typeface="Arial" panose="020B0604020202020204" pitchFamily="34" charset="0"/>
              <a:buChar char="•"/>
            </a:pPr>
            <a:r>
              <a:rPr lang="en-GB" sz="4000"/>
              <a:t>Evaluation of possible fault detection and mitigation strategies (TMR, EDAC)</a:t>
            </a:r>
          </a:p>
          <a:p>
            <a:pPr marL="1003300" lvl="1" indent="-457200">
              <a:buFontTx/>
              <a:buChar char="-"/>
            </a:pPr>
            <a:r>
              <a:rPr lang="en-GB" sz="3200"/>
              <a:t>Trade-offs between PPA metrics and robustness</a:t>
            </a:r>
          </a:p>
          <a:p>
            <a:pPr marL="1003300" lvl="1" indent="-457200">
              <a:buFontTx/>
              <a:buChar char="-"/>
            </a:pPr>
            <a:r>
              <a:rPr lang="en-GB" sz="3200"/>
              <a:t>Different level of granularity to consider (from register level to engine level)</a:t>
            </a:r>
          </a:p>
          <a:p>
            <a:pPr marL="685800" indent="-685800">
              <a:buFont typeface="Arial" panose="020B0604020202020204" pitchFamily="34" charset="0"/>
              <a:buChar char="•"/>
            </a:pPr>
            <a:r>
              <a:rPr lang="en-GB" sz="4000"/>
              <a:t>Tabular-based classification approach already developed by University of Pisa as result of OSIP activity</a:t>
            </a:r>
          </a:p>
        </p:txBody>
      </p:sp>
      <p:sp>
        <p:nvSpPr>
          <p:cNvPr id="7" name="Text Placeholder 6">
            <a:extLst>
              <a:ext uri="{FF2B5EF4-FFF2-40B4-BE49-F238E27FC236}">
                <a16:creationId xmlns:a16="http://schemas.microsoft.com/office/drawing/2014/main" id="{E13318D7-B3F1-DC57-31AC-688B5ED13A28}"/>
              </a:ext>
            </a:extLst>
          </p:cNvPr>
          <p:cNvSpPr>
            <a:spLocks noGrp="1"/>
          </p:cNvSpPr>
          <p:nvPr>
            <p:ph type="body" sz="quarter" idx="23"/>
          </p:nvPr>
        </p:nvSpPr>
        <p:spPr>
          <a:xfrm>
            <a:off x="628269" y="12925499"/>
            <a:ext cx="2725105" cy="641201"/>
          </a:xfrm>
        </p:spPr>
        <p:txBody>
          <a:bodyPr/>
          <a:lstStyle/>
          <a:p>
            <a:r>
              <a:rPr lang="en-GB"/>
              <a:t>SEFUW 2025</a:t>
            </a:r>
          </a:p>
        </p:txBody>
      </p:sp>
      <p:sp>
        <p:nvSpPr>
          <p:cNvPr id="8" name="Text Placeholder 7">
            <a:extLst>
              <a:ext uri="{FF2B5EF4-FFF2-40B4-BE49-F238E27FC236}">
                <a16:creationId xmlns:a16="http://schemas.microsoft.com/office/drawing/2014/main" id="{1AB86F23-E351-DCE6-ECFC-C958D1D0A6EB}"/>
              </a:ext>
            </a:extLst>
          </p:cNvPr>
          <p:cNvSpPr>
            <a:spLocks noGrp="1"/>
          </p:cNvSpPr>
          <p:nvPr>
            <p:ph type="body" sz="quarter" idx="24"/>
          </p:nvPr>
        </p:nvSpPr>
        <p:spPr>
          <a:xfrm>
            <a:off x="13822522" y="12852527"/>
            <a:ext cx="9286240" cy="711200"/>
          </a:xfrm>
        </p:spPr>
        <p:txBody>
          <a:bodyPr/>
          <a:lstStyle/>
          <a:p>
            <a:pPr algn="r"/>
            <a:r>
              <a:rPr lang="en-GB"/>
              <a:t>Matteo Monopoli and Gabriela Mystkowska</a:t>
            </a:r>
          </a:p>
        </p:txBody>
      </p:sp>
      <p:sp>
        <p:nvSpPr>
          <p:cNvPr id="2" name="Slide Number Placeholder 1">
            <a:extLst>
              <a:ext uri="{FF2B5EF4-FFF2-40B4-BE49-F238E27FC236}">
                <a16:creationId xmlns:a16="http://schemas.microsoft.com/office/drawing/2014/main" id="{24596E9F-1C90-C409-B9F3-292F798840D1}"/>
              </a:ext>
            </a:extLst>
          </p:cNvPr>
          <p:cNvSpPr>
            <a:spLocks noGrp="1"/>
          </p:cNvSpPr>
          <p:nvPr>
            <p:ph type="sldNum" sz="quarter" idx="2"/>
          </p:nvPr>
        </p:nvSpPr>
        <p:spPr/>
        <p:txBody>
          <a:bodyPr/>
          <a:lstStyle/>
          <a:p>
            <a:fld id="{86CB4B4D-7CA3-9044-876B-883B54F8677D}" type="slidenum">
              <a:rPr lang="en-PL" smtClean="0"/>
              <a:t>16</a:t>
            </a:fld>
            <a:endParaRPr lang="en-PL"/>
          </a:p>
        </p:txBody>
      </p:sp>
      <p:pic>
        <p:nvPicPr>
          <p:cNvPr id="3" name="Immagine 2">
            <a:extLst>
              <a:ext uri="{FF2B5EF4-FFF2-40B4-BE49-F238E27FC236}">
                <a16:creationId xmlns:a16="http://schemas.microsoft.com/office/drawing/2014/main" id="{D35E7C1F-329C-45A2-1CEB-CFC75B60145B}"/>
              </a:ext>
            </a:extLst>
          </p:cNvPr>
          <p:cNvPicPr>
            <a:picLocks noChangeAspect="1"/>
          </p:cNvPicPr>
          <p:nvPr/>
        </p:nvPicPr>
        <p:blipFill>
          <a:blip r:embed="rId3"/>
          <a:srcRect l="244" t="1107" b="547"/>
          <a:stretch/>
        </p:blipFill>
        <p:spPr>
          <a:xfrm>
            <a:off x="3353374" y="9375574"/>
            <a:ext cx="8155447" cy="2175524"/>
          </a:xfrm>
          <a:prstGeom prst="rect">
            <a:avLst/>
          </a:prstGeom>
          <a:ln w="6350">
            <a:solidFill>
              <a:srgbClr val="000000"/>
            </a:solidFill>
          </a:ln>
          <a:effectLst>
            <a:outerShdw blurRad="50800" dist="38100" dir="2700000" algn="tl" rotWithShape="0">
              <a:prstClr val="black">
                <a:alpha val="40000"/>
              </a:prstClr>
            </a:outerShdw>
          </a:effectLst>
        </p:spPr>
      </p:pic>
      <p:pic>
        <p:nvPicPr>
          <p:cNvPr id="9" name="Immagine 8">
            <a:extLst>
              <a:ext uri="{FF2B5EF4-FFF2-40B4-BE49-F238E27FC236}">
                <a16:creationId xmlns:a16="http://schemas.microsoft.com/office/drawing/2014/main" id="{19AFE491-A423-1E94-F06C-219B51FA2CA1}"/>
              </a:ext>
            </a:extLst>
          </p:cNvPr>
          <p:cNvPicPr>
            <a:picLocks noChangeAspect="1"/>
          </p:cNvPicPr>
          <p:nvPr/>
        </p:nvPicPr>
        <p:blipFill>
          <a:blip r:embed="rId4"/>
          <a:srcRect l="136" t="868" r="186" b="1217"/>
          <a:stretch/>
        </p:blipFill>
        <p:spPr>
          <a:xfrm>
            <a:off x="12192000" y="9378460"/>
            <a:ext cx="8568860" cy="2175524"/>
          </a:xfrm>
          <a:prstGeom prst="rect">
            <a:avLst/>
          </a:prstGeom>
          <a:ln w="6350">
            <a:solidFill>
              <a:srgbClr val="000000"/>
            </a:solidFill>
          </a:ln>
          <a:effectLst>
            <a:outerShdw blurRad="50800" dist="38100" dir="2700000" algn="tl" rotWithShape="0">
              <a:prstClr val="black">
                <a:alpha val="40000"/>
              </a:prstClr>
            </a:outerShdw>
          </a:effectLst>
        </p:spPr>
      </p:pic>
      <p:sp>
        <p:nvSpPr>
          <p:cNvPr id="10" name="TextBox 12">
            <a:extLst>
              <a:ext uri="{FF2B5EF4-FFF2-40B4-BE49-F238E27FC236}">
                <a16:creationId xmlns:a16="http://schemas.microsoft.com/office/drawing/2014/main" id="{196DBB30-89F6-5D73-870B-C19460F9CCFC}"/>
              </a:ext>
            </a:extLst>
          </p:cNvPr>
          <p:cNvSpPr txBox="1"/>
          <p:nvPr/>
        </p:nvSpPr>
        <p:spPr>
          <a:xfrm>
            <a:off x="1107176" y="12067798"/>
            <a:ext cx="2336096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225884"/>
                </a:solidFill>
                <a:effectLst/>
                <a:uFillTx/>
                <a:latin typeface="Avenir Book"/>
                <a:ea typeface="Avenir Book"/>
                <a:cs typeface="Avenir Book"/>
                <a:sym typeface="Avenir Book"/>
              </a:rPr>
              <a:t>M. Monopoli, M. Biondi, P. </a:t>
            </a:r>
            <a:r>
              <a:rPr kumimoji="0" lang="en-GB" sz="1800" b="0" i="0" u="none" strike="noStrike" cap="none" spc="0" normalizeH="0" baseline="0" err="1">
                <a:ln>
                  <a:noFill/>
                </a:ln>
                <a:solidFill>
                  <a:srgbClr val="225884"/>
                </a:solidFill>
                <a:effectLst/>
                <a:uFillTx/>
                <a:latin typeface="Avenir Book"/>
                <a:ea typeface="Avenir Book"/>
                <a:cs typeface="Avenir Book"/>
                <a:sym typeface="Avenir Book"/>
              </a:rPr>
              <a:t>Nannipieri</a:t>
            </a:r>
            <a:r>
              <a:rPr kumimoji="0" lang="en-GB" sz="1800" b="0" i="0" u="none" strike="noStrike" cap="none" spc="0" normalizeH="0" baseline="0">
                <a:ln>
                  <a:noFill/>
                </a:ln>
                <a:solidFill>
                  <a:srgbClr val="225884"/>
                </a:solidFill>
                <a:effectLst/>
                <a:uFillTx/>
                <a:latin typeface="Avenir Book"/>
                <a:ea typeface="Avenir Book"/>
                <a:cs typeface="Avenir Book"/>
                <a:sym typeface="Avenir Book"/>
              </a:rPr>
              <a:t>, S. </a:t>
            </a:r>
            <a:r>
              <a:rPr kumimoji="0" lang="en-GB" sz="1800" b="0" i="0" u="none" strike="noStrike" cap="none" spc="0" normalizeH="0" baseline="0" err="1">
                <a:ln>
                  <a:noFill/>
                </a:ln>
                <a:solidFill>
                  <a:srgbClr val="225884"/>
                </a:solidFill>
                <a:effectLst/>
                <a:uFillTx/>
                <a:latin typeface="Avenir Book"/>
                <a:ea typeface="Avenir Book"/>
                <a:cs typeface="Avenir Book"/>
                <a:sym typeface="Avenir Book"/>
              </a:rPr>
              <a:t>Moranti</a:t>
            </a:r>
            <a:r>
              <a:rPr kumimoji="0" lang="en-GB" sz="1800" b="0" i="0" u="none" strike="noStrike" cap="none" spc="0" normalizeH="0" baseline="0">
                <a:ln>
                  <a:noFill/>
                </a:ln>
                <a:solidFill>
                  <a:srgbClr val="225884"/>
                </a:solidFill>
                <a:effectLst/>
                <a:uFillTx/>
                <a:latin typeface="Avenir Book"/>
                <a:ea typeface="Avenir Book"/>
                <a:cs typeface="Avenir Book"/>
                <a:sym typeface="Avenir Book"/>
              </a:rPr>
              <a:t>, C. </a:t>
            </a:r>
            <a:r>
              <a:rPr kumimoji="0" lang="en-GB" sz="1800" b="0" i="0" u="none" strike="noStrike" cap="none" spc="0" normalizeH="0" baseline="0" err="1">
                <a:ln>
                  <a:noFill/>
                </a:ln>
                <a:solidFill>
                  <a:srgbClr val="225884"/>
                </a:solidFill>
                <a:effectLst/>
                <a:uFillTx/>
                <a:latin typeface="Avenir Book"/>
                <a:ea typeface="Avenir Book"/>
                <a:cs typeface="Avenir Book"/>
                <a:sym typeface="Avenir Book"/>
              </a:rPr>
              <a:t>Bernardeschi</a:t>
            </a:r>
            <a:r>
              <a:rPr kumimoji="0" lang="en-GB" sz="1800" b="0" i="0" u="none" strike="noStrike" cap="none" spc="0" normalizeH="0" baseline="0">
                <a:ln>
                  <a:noFill/>
                </a:ln>
                <a:solidFill>
                  <a:srgbClr val="225884"/>
                </a:solidFill>
                <a:effectLst/>
                <a:uFillTx/>
                <a:latin typeface="Avenir Book"/>
                <a:ea typeface="Avenir Book"/>
                <a:cs typeface="Avenir Book"/>
                <a:sym typeface="Avenir Book"/>
              </a:rPr>
              <a:t> and L. Fanucci, “</a:t>
            </a:r>
            <a:r>
              <a:rPr kumimoji="0" lang="en-US" sz="1800" b="0" i="0" u="none" strike="noStrike" cap="none" spc="0" normalizeH="0" baseline="0">
                <a:ln>
                  <a:noFill/>
                </a:ln>
                <a:solidFill>
                  <a:srgbClr val="225884"/>
                </a:solidFill>
                <a:effectLst/>
                <a:uFillTx/>
                <a:latin typeface="Avenir Book"/>
                <a:ea typeface="Avenir Book"/>
                <a:cs typeface="Avenir Book"/>
                <a:sym typeface="Avenir Book"/>
              </a:rPr>
              <a:t>Enhancing a Soft GPU IP Reliability Against SEUs in Space: Modelling Approach and Criticality Analysis on a Radiation-Tolerant FPGA”, </a:t>
            </a:r>
            <a:r>
              <a:rPr kumimoji="0" lang="en-US" sz="1800" b="0" i="0" u="none" strike="noStrike" cap="none" spc="0" normalizeH="0" baseline="0" err="1">
                <a:ln>
                  <a:noFill/>
                </a:ln>
                <a:solidFill>
                  <a:srgbClr val="225884"/>
                </a:solidFill>
                <a:effectLst/>
                <a:uFillTx/>
                <a:latin typeface="Avenir Book"/>
                <a:ea typeface="Avenir Book"/>
                <a:cs typeface="Avenir Book"/>
                <a:sym typeface="Avenir Book"/>
              </a:rPr>
              <a:t>doi</a:t>
            </a:r>
            <a:r>
              <a:rPr kumimoji="0" lang="en-US" sz="1800" b="0" i="0" u="none" strike="noStrike" cap="none" spc="0" normalizeH="0" baseline="0">
                <a:ln>
                  <a:noFill/>
                </a:ln>
                <a:solidFill>
                  <a:srgbClr val="225884"/>
                </a:solidFill>
                <a:effectLst/>
                <a:uFillTx/>
                <a:latin typeface="Avenir Book"/>
                <a:ea typeface="Avenir Book"/>
                <a:cs typeface="Avenir Book"/>
                <a:sym typeface="Avenir Book"/>
              </a:rPr>
              <a:t>: </a:t>
            </a:r>
            <a:r>
              <a:rPr kumimoji="0" lang="en-US" sz="1800" b="0" i="0" u="none" strike="noStrike" cap="none" spc="0" normalizeH="0" baseline="0">
                <a:ln>
                  <a:noFill/>
                </a:ln>
                <a:solidFill>
                  <a:srgbClr val="225884"/>
                </a:solidFill>
                <a:effectLst/>
                <a:uFillTx/>
                <a:latin typeface="Avenir Book"/>
                <a:ea typeface="Avenir Book"/>
                <a:cs typeface="Avenir Book"/>
                <a:sym typeface="Avenir Book"/>
                <a:hlinkClick r:id="rId5">
                  <a:extLst>
                    <a:ext uri="{A12FA001-AC4F-418D-AE19-62706E023703}">
                      <ahyp:hlinkClr xmlns:ahyp="http://schemas.microsoft.com/office/drawing/2018/hyperlinkcolor" val="tx"/>
                    </a:ext>
                  </a:extLst>
                </a:hlinkClick>
              </a:rPr>
              <a:t>10.36227/techrxiv.173273657.76155928/v1</a:t>
            </a:r>
            <a:endParaRPr kumimoji="0" lang="en-GB" sz="1800" b="0" i="0" u="none" strike="noStrike" cap="none" spc="0" normalizeH="0" baseline="0">
              <a:ln>
                <a:noFill/>
              </a:ln>
              <a:solidFill>
                <a:srgbClr val="225884"/>
              </a:solidFill>
              <a:effectLst/>
              <a:uFillTx/>
              <a:latin typeface="Avenir Book"/>
              <a:ea typeface="Avenir Book"/>
              <a:cs typeface="Avenir Book"/>
              <a:sym typeface="Avenir Book"/>
            </a:endParaRPr>
          </a:p>
        </p:txBody>
      </p:sp>
    </p:spTree>
    <p:extLst>
      <p:ext uri="{BB962C8B-B14F-4D97-AF65-F5344CB8AC3E}">
        <p14:creationId xmlns:p14="http://schemas.microsoft.com/office/powerpoint/2010/main" val="175491705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7245E-42A6-8312-185F-27915BF45F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65A66C-9E91-65A4-156C-23C59D74D979}"/>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sp>
        <p:nvSpPr>
          <p:cNvPr id="5" name="Text Placeholder 4">
            <a:extLst>
              <a:ext uri="{FF2B5EF4-FFF2-40B4-BE49-F238E27FC236}">
                <a16:creationId xmlns:a16="http://schemas.microsoft.com/office/drawing/2014/main" id="{6135601A-8FB7-F9C6-03CC-2C73E66E4133}"/>
              </a:ext>
            </a:extLst>
          </p:cNvPr>
          <p:cNvSpPr>
            <a:spLocks noGrp="1"/>
          </p:cNvSpPr>
          <p:nvPr>
            <p:ph type="body" sz="quarter" idx="21"/>
          </p:nvPr>
        </p:nvSpPr>
        <p:spPr/>
        <p:txBody>
          <a:bodyPr>
            <a:normAutofit/>
          </a:bodyPr>
          <a:lstStyle/>
          <a:p>
            <a:r>
              <a:rPr lang="en-GB" sz="6000" b="1"/>
              <a:t>Ongoing Work – Reliability Validation Approach</a:t>
            </a:r>
          </a:p>
        </p:txBody>
      </p:sp>
      <p:sp>
        <p:nvSpPr>
          <p:cNvPr id="6" name="Text Placeholder 5">
            <a:extLst>
              <a:ext uri="{FF2B5EF4-FFF2-40B4-BE49-F238E27FC236}">
                <a16:creationId xmlns:a16="http://schemas.microsoft.com/office/drawing/2014/main" id="{C5A94FBB-E684-8749-3B30-CD321B01E2C1}"/>
              </a:ext>
            </a:extLst>
          </p:cNvPr>
          <p:cNvSpPr>
            <a:spLocks noGrp="1"/>
          </p:cNvSpPr>
          <p:nvPr>
            <p:ph type="body" idx="22"/>
          </p:nvPr>
        </p:nvSpPr>
        <p:spPr>
          <a:xfrm>
            <a:off x="1275238" y="3314381"/>
            <a:ext cx="11450162" cy="9390161"/>
          </a:xfrm>
        </p:spPr>
        <p:txBody>
          <a:bodyPr>
            <a:normAutofit/>
          </a:bodyPr>
          <a:lstStyle/>
          <a:p>
            <a:pPr marL="685800" indent="-685800">
              <a:buFont typeface="Arial" panose="020B0604020202020204" pitchFamily="34" charset="0"/>
              <a:buChar char="•"/>
            </a:pPr>
            <a:r>
              <a:rPr lang="en-GB" sz="4000"/>
              <a:t>Use of GUI fault injection application developed internally</a:t>
            </a:r>
          </a:p>
          <a:p>
            <a:pPr marL="685800" indent="-685800">
              <a:buFont typeface="Arial" panose="020B0604020202020204" pitchFamily="34" charset="0"/>
              <a:buChar char="•"/>
            </a:pPr>
            <a:r>
              <a:rPr lang="en-GB" sz="4000"/>
              <a:t>Netlist-based approach to emulate different types of fault on the FPGA implemented netlist</a:t>
            </a:r>
          </a:p>
          <a:p>
            <a:pPr marL="1003300" lvl="1" indent="-457200">
              <a:buFontTx/>
              <a:buChar char="-"/>
            </a:pPr>
            <a:r>
              <a:rPr lang="en-GB" sz="3200"/>
              <a:t>Stuck-at</a:t>
            </a:r>
          </a:p>
          <a:p>
            <a:pPr marL="1003300" lvl="1" indent="-457200">
              <a:buFontTx/>
              <a:buChar char="-"/>
            </a:pPr>
            <a:r>
              <a:rPr lang="en-GB" sz="3200"/>
              <a:t>Transient</a:t>
            </a:r>
          </a:p>
          <a:p>
            <a:pPr marL="571500" indent="-571500">
              <a:buFont typeface="Arial" panose="020B0604020202020204" pitchFamily="34" charset="0"/>
              <a:buChar char="•"/>
            </a:pPr>
            <a:r>
              <a:rPr lang="en-GB" sz="4000"/>
              <a:t>Addition of LUT-based fault injection cells</a:t>
            </a:r>
          </a:p>
          <a:p>
            <a:pPr marL="571500" indent="-571500">
              <a:buFont typeface="Arial" panose="020B0604020202020204" pitchFamily="34" charset="0"/>
              <a:buChar char="•"/>
            </a:pPr>
            <a:r>
              <a:rPr lang="en-GB" sz="4000"/>
              <a:t>Integration in a </a:t>
            </a:r>
            <a:r>
              <a:rPr lang="en-GB" sz="4000" err="1"/>
              <a:t>SystemVerilog</a:t>
            </a:r>
            <a:r>
              <a:rPr lang="en-GB" sz="4000"/>
              <a:t> simulation environment</a:t>
            </a:r>
          </a:p>
        </p:txBody>
      </p:sp>
      <p:sp>
        <p:nvSpPr>
          <p:cNvPr id="7" name="Text Placeholder 6">
            <a:extLst>
              <a:ext uri="{FF2B5EF4-FFF2-40B4-BE49-F238E27FC236}">
                <a16:creationId xmlns:a16="http://schemas.microsoft.com/office/drawing/2014/main" id="{C53CB23B-8979-9763-D072-61D88261E0F6}"/>
              </a:ext>
            </a:extLst>
          </p:cNvPr>
          <p:cNvSpPr>
            <a:spLocks noGrp="1"/>
          </p:cNvSpPr>
          <p:nvPr>
            <p:ph type="body" sz="quarter" idx="23"/>
          </p:nvPr>
        </p:nvSpPr>
        <p:spPr>
          <a:xfrm>
            <a:off x="628269" y="12925499"/>
            <a:ext cx="2725105" cy="641201"/>
          </a:xfrm>
        </p:spPr>
        <p:txBody>
          <a:bodyPr/>
          <a:lstStyle/>
          <a:p>
            <a:r>
              <a:rPr lang="en-GB"/>
              <a:t>SEFUW 2025</a:t>
            </a:r>
          </a:p>
        </p:txBody>
      </p:sp>
      <p:sp>
        <p:nvSpPr>
          <p:cNvPr id="8" name="Text Placeholder 7">
            <a:extLst>
              <a:ext uri="{FF2B5EF4-FFF2-40B4-BE49-F238E27FC236}">
                <a16:creationId xmlns:a16="http://schemas.microsoft.com/office/drawing/2014/main" id="{28D9C705-FEB7-C49F-EE5A-FCC793559A5A}"/>
              </a:ext>
            </a:extLst>
          </p:cNvPr>
          <p:cNvSpPr>
            <a:spLocks noGrp="1"/>
          </p:cNvSpPr>
          <p:nvPr>
            <p:ph type="body" sz="quarter" idx="24"/>
          </p:nvPr>
        </p:nvSpPr>
        <p:spPr>
          <a:xfrm>
            <a:off x="13822522" y="12852527"/>
            <a:ext cx="9286240" cy="711200"/>
          </a:xfrm>
        </p:spPr>
        <p:txBody>
          <a:bodyPr/>
          <a:lstStyle/>
          <a:p>
            <a:pPr algn="r"/>
            <a:r>
              <a:rPr lang="en-GB"/>
              <a:t>Matteo Monopoli and Gabriela Mystkowska</a:t>
            </a:r>
          </a:p>
        </p:txBody>
      </p:sp>
      <p:sp>
        <p:nvSpPr>
          <p:cNvPr id="2" name="Slide Number Placeholder 1">
            <a:extLst>
              <a:ext uri="{FF2B5EF4-FFF2-40B4-BE49-F238E27FC236}">
                <a16:creationId xmlns:a16="http://schemas.microsoft.com/office/drawing/2014/main" id="{667EB0EA-A9AD-6863-38AC-3C079960F9C8}"/>
              </a:ext>
            </a:extLst>
          </p:cNvPr>
          <p:cNvSpPr>
            <a:spLocks noGrp="1"/>
          </p:cNvSpPr>
          <p:nvPr>
            <p:ph type="sldNum" sz="quarter" idx="2"/>
          </p:nvPr>
        </p:nvSpPr>
        <p:spPr/>
        <p:txBody>
          <a:bodyPr/>
          <a:lstStyle/>
          <a:p>
            <a:fld id="{86CB4B4D-7CA3-9044-876B-883B54F8677D}" type="slidenum">
              <a:rPr lang="en-PL" smtClean="0"/>
              <a:t>17</a:t>
            </a:fld>
            <a:endParaRPr lang="en-PL"/>
          </a:p>
        </p:txBody>
      </p:sp>
      <p:sp>
        <p:nvSpPr>
          <p:cNvPr id="10" name="TextBox 12">
            <a:extLst>
              <a:ext uri="{FF2B5EF4-FFF2-40B4-BE49-F238E27FC236}">
                <a16:creationId xmlns:a16="http://schemas.microsoft.com/office/drawing/2014/main" id="{47ED407B-7506-8E21-B22F-BD6E73222A74}"/>
              </a:ext>
            </a:extLst>
          </p:cNvPr>
          <p:cNvSpPr txBox="1"/>
          <p:nvPr/>
        </p:nvSpPr>
        <p:spPr>
          <a:xfrm>
            <a:off x="1107176" y="12435429"/>
            <a:ext cx="2336096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it-IT" sz="1800">
                <a:solidFill>
                  <a:srgbClr val="225884"/>
                </a:solidFill>
              </a:rPr>
              <a:t>M. Monopoli, M. Biondi, P. Nannipieri, S. Moranti and L. Fanucci, </a:t>
            </a:r>
            <a:r>
              <a:rPr kumimoji="0" lang="en-GB" sz="1800" b="0" i="0" u="none" strike="noStrike" cap="none" spc="0" normalizeH="0" baseline="0">
                <a:ln>
                  <a:noFill/>
                </a:ln>
                <a:solidFill>
                  <a:srgbClr val="225884"/>
                </a:solidFill>
                <a:effectLst/>
                <a:uFillTx/>
                <a:latin typeface="Avenir Book"/>
                <a:ea typeface="Avenir Book"/>
                <a:cs typeface="Avenir Book"/>
                <a:sym typeface="Avenir Book"/>
              </a:rPr>
              <a:t>“</a:t>
            </a:r>
            <a:r>
              <a:rPr kumimoji="0" lang="en-US" sz="1800" b="0" i="0" u="none" strike="noStrike" cap="none" spc="0" normalizeH="0" baseline="0" err="1">
                <a:ln>
                  <a:noFill/>
                </a:ln>
                <a:solidFill>
                  <a:srgbClr val="225884"/>
                </a:solidFill>
                <a:effectLst/>
                <a:uFillTx/>
                <a:latin typeface="Avenir Book"/>
                <a:ea typeface="Avenir Book"/>
                <a:cs typeface="Avenir Book"/>
                <a:sym typeface="Avenir Book"/>
              </a:rPr>
              <a:t>RADSAFiE</a:t>
            </a:r>
            <a:r>
              <a:rPr kumimoji="0" lang="en-US" sz="1800" b="0" i="0" u="none" strike="noStrike" cap="none" spc="0" normalizeH="0" baseline="0">
                <a:ln>
                  <a:noFill/>
                </a:ln>
                <a:solidFill>
                  <a:srgbClr val="225884"/>
                </a:solidFill>
                <a:effectLst/>
                <a:uFillTx/>
                <a:latin typeface="Avenir Book"/>
                <a:ea typeface="Avenir Book"/>
                <a:cs typeface="Avenir Book"/>
                <a:sym typeface="Avenir Book"/>
              </a:rPr>
              <a:t>: A Netlist-Level Fault Injection User Interface Application for FPGA-Based Digital Systems”, </a:t>
            </a:r>
            <a:r>
              <a:rPr kumimoji="0" lang="en-US" sz="1800" b="0" i="0" u="none" strike="noStrike" cap="none" spc="0" normalizeH="0" baseline="0" err="1">
                <a:ln>
                  <a:noFill/>
                </a:ln>
                <a:solidFill>
                  <a:srgbClr val="225884"/>
                </a:solidFill>
                <a:effectLst/>
                <a:uFillTx/>
                <a:latin typeface="Avenir Book"/>
                <a:ea typeface="Avenir Book"/>
                <a:cs typeface="Avenir Book"/>
                <a:sym typeface="Avenir Book"/>
              </a:rPr>
              <a:t>doi</a:t>
            </a:r>
            <a:r>
              <a:rPr kumimoji="0" lang="en-US" sz="1800" b="0" i="0" u="none" strike="noStrike" cap="none" spc="0" normalizeH="0" baseline="0">
                <a:ln>
                  <a:noFill/>
                </a:ln>
                <a:solidFill>
                  <a:srgbClr val="225884"/>
                </a:solidFill>
                <a:effectLst/>
                <a:uFillTx/>
                <a:latin typeface="Avenir Book"/>
                <a:ea typeface="Avenir Book"/>
                <a:cs typeface="Avenir Book"/>
                <a:sym typeface="Avenir Book"/>
              </a:rPr>
              <a:t>: </a:t>
            </a:r>
            <a:r>
              <a:rPr kumimoji="0" lang="en-US" sz="1800" b="0" i="0" u="none" strike="noStrike" cap="none" spc="0" normalizeH="0" baseline="0">
                <a:ln>
                  <a:noFill/>
                </a:ln>
                <a:solidFill>
                  <a:srgbClr val="225884"/>
                </a:solidFill>
                <a:effectLst/>
                <a:uFillTx/>
                <a:latin typeface="Avenir Book"/>
                <a:ea typeface="Avenir Book"/>
                <a:cs typeface="Avenir Book"/>
                <a:sym typeface="Avenir Book"/>
                <a:hlinkClick r:id="rId3">
                  <a:extLst>
                    <a:ext uri="{A12FA001-AC4F-418D-AE19-62706E023703}">
                      <ahyp:hlinkClr xmlns:ahyp="http://schemas.microsoft.com/office/drawing/2018/hyperlinkcolor" val="tx"/>
                    </a:ext>
                  </a:extLst>
                </a:hlinkClick>
              </a:rPr>
              <a:t>10.1109/ACCESS.2025.3539932</a:t>
            </a:r>
            <a:endParaRPr kumimoji="0" lang="en-GB" sz="1800" b="0" i="0" u="none" strike="noStrike" cap="none" spc="0" normalizeH="0" baseline="0">
              <a:ln>
                <a:noFill/>
              </a:ln>
              <a:solidFill>
                <a:srgbClr val="225884"/>
              </a:solidFill>
              <a:effectLst/>
              <a:uFillTx/>
              <a:latin typeface="Avenir Book"/>
              <a:ea typeface="Avenir Book"/>
              <a:cs typeface="Avenir Book"/>
              <a:sym typeface="Avenir Book"/>
            </a:endParaRPr>
          </a:p>
        </p:txBody>
      </p:sp>
      <p:pic>
        <p:nvPicPr>
          <p:cNvPr id="14" name="Immagine 13" descr="Immagine che contiene testo, schermata, numero, schermo&#10;&#10;Il contenuto generato dall'IA potrebbe non essere corretto.">
            <a:extLst>
              <a:ext uri="{FF2B5EF4-FFF2-40B4-BE49-F238E27FC236}">
                <a16:creationId xmlns:a16="http://schemas.microsoft.com/office/drawing/2014/main" id="{2789DF07-46E6-58E9-C824-4747F8D95B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357" y="3482705"/>
            <a:ext cx="9234820" cy="8267700"/>
          </a:xfrm>
          <a:prstGeom prst="rect">
            <a:avLst/>
          </a:prstGeom>
        </p:spPr>
      </p:pic>
      <p:pic>
        <p:nvPicPr>
          <p:cNvPr id="16" name="Immagine 15" descr="Immagine che contiene schermata, Rettangolo, quadrato, testo&#10;&#10;Il contenuto generato dall'IA potrebbe non essere corretto.">
            <a:extLst>
              <a:ext uri="{FF2B5EF4-FFF2-40B4-BE49-F238E27FC236}">
                <a16:creationId xmlns:a16="http://schemas.microsoft.com/office/drawing/2014/main" id="{5145F841-CDC0-DE50-E524-44CF501D31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2470" y="9696273"/>
            <a:ext cx="8735698" cy="2396644"/>
          </a:xfrm>
          <a:prstGeom prst="rect">
            <a:avLst/>
          </a:prstGeom>
        </p:spPr>
      </p:pic>
    </p:spTree>
    <p:extLst>
      <p:ext uri="{BB962C8B-B14F-4D97-AF65-F5344CB8AC3E}">
        <p14:creationId xmlns:p14="http://schemas.microsoft.com/office/powerpoint/2010/main" val="1601549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C025E-8C49-E98F-7D10-294E5EF483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05BA895-3BB3-C2F2-68AF-31031C6900A4}"/>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sp>
        <p:nvSpPr>
          <p:cNvPr id="5" name="Text Placeholder 4">
            <a:extLst>
              <a:ext uri="{FF2B5EF4-FFF2-40B4-BE49-F238E27FC236}">
                <a16:creationId xmlns:a16="http://schemas.microsoft.com/office/drawing/2014/main" id="{6D6C8D5D-3E26-2A2B-C568-1154D315DAA6}"/>
              </a:ext>
            </a:extLst>
          </p:cNvPr>
          <p:cNvSpPr>
            <a:spLocks noGrp="1"/>
          </p:cNvSpPr>
          <p:nvPr>
            <p:ph type="body" sz="quarter" idx="21"/>
          </p:nvPr>
        </p:nvSpPr>
        <p:spPr/>
        <p:txBody>
          <a:bodyPr>
            <a:normAutofit/>
          </a:bodyPr>
          <a:lstStyle/>
          <a:p>
            <a:r>
              <a:rPr lang="en-GB" sz="6000" b="1"/>
              <a:t>Outline</a:t>
            </a:r>
          </a:p>
        </p:txBody>
      </p:sp>
      <p:sp>
        <p:nvSpPr>
          <p:cNvPr id="6" name="Text Placeholder 5">
            <a:extLst>
              <a:ext uri="{FF2B5EF4-FFF2-40B4-BE49-F238E27FC236}">
                <a16:creationId xmlns:a16="http://schemas.microsoft.com/office/drawing/2014/main" id="{CB1A6D88-1FCF-0B5C-8B3E-5F52639600FF}"/>
              </a:ext>
            </a:extLst>
          </p:cNvPr>
          <p:cNvSpPr>
            <a:spLocks noGrp="1"/>
          </p:cNvSpPr>
          <p:nvPr>
            <p:ph type="body" idx="22"/>
          </p:nvPr>
        </p:nvSpPr>
        <p:spPr/>
        <p:txBody>
          <a:bodyPr>
            <a:normAutofit/>
          </a:bodyPr>
          <a:lstStyle/>
          <a:p>
            <a:r>
              <a:rPr lang="en-GB">
                <a:solidFill>
                  <a:schemeClr val="bg2"/>
                </a:solidFill>
              </a:rPr>
              <a:t> Background</a:t>
            </a:r>
          </a:p>
          <a:p>
            <a:pPr lvl="1"/>
            <a:r>
              <a:rPr lang="en-GB">
                <a:solidFill>
                  <a:schemeClr val="bg2"/>
                </a:solidFill>
              </a:rPr>
              <a:t>Motivation</a:t>
            </a:r>
          </a:p>
          <a:p>
            <a:pPr lvl="1"/>
            <a:r>
              <a:rPr lang="en-GB">
                <a:solidFill>
                  <a:schemeClr val="bg2"/>
                </a:solidFill>
              </a:rPr>
              <a:t>Hardware for AI Onboard</a:t>
            </a:r>
          </a:p>
          <a:p>
            <a:pPr marL="977900" indent="-914400"/>
            <a:r>
              <a:rPr lang="en-GB">
                <a:solidFill>
                  <a:schemeClr val="bg2"/>
                </a:solidFill>
              </a:rPr>
              <a:t>State-of-the-Art</a:t>
            </a:r>
          </a:p>
          <a:p>
            <a:pPr marL="977900" indent="-914400"/>
            <a:r>
              <a:rPr lang="en-GB">
                <a:solidFill>
                  <a:schemeClr val="bg2"/>
                </a:solidFill>
              </a:rPr>
              <a:t>CGRA-based HW Accelerator</a:t>
            </a:r>
          </a:p>
          <a:p>
            <a:pPr marL="1524000" lvl="1" indent="-914400"/>
            <a:r>
              <a:rPr lang="en-GB">
                <a:solidFill>
                  <a:schemeClr val="bg2"/>
                </a:solidFill>
              </a:rPr>
              <a:t>ESA OSIP Context</a:t>
            </a:r>
          </a:p>
          <a:p>
            <a:pPr marL="1524000" lvl="1" indent="-914400"/>
            <a:r>
              <a:rPr lang="en-GB">
                <a:solidFill>
                  <a:schemeClr val="bg2"/>
                </a:solidFill>
              </a:rPr>
              <a:t>CGR-AI Engine</a:t>
            </a:r>
          </a:p>
          <a:p>
            <a:pPr marL="1524000" lvl="1" indent="-914400"/>
            <a:r>
              <a:rPr lang="en-GB">
                <a:solidFill>
                  <a:schemeClr val="bg2"/>
                </a:solidFill>
              </a:rPr>
              <a:t>Ongoing work</a:t>
            </a:r>
          </a:p>
          <a:p>
            <a:pPr marL="977900" indent="-914400"/>
            <a:r>
              <a:rPr lang="en-GB"/>
              <a:t>Std. Cell Synthesis &amp; FPGA Prototype</a:t>
            </a:r>
          </a:p>
          <a:p>
            <a:pPr marL="977900" indent="-914400"/>
            <a:r>
              <a:rPr lang="en-GB">
                <a:solidFill>
                  <a:schemeClr val="bg2"/>
                </a:solidFill>
              </a:rPr>
              <a:t>Conclusion</a:t>
            </a:r>
          </a:p>
          <a:p>
            <a:pPr>
              <a:buFont typeface="Arial" panose="020B0604020202020204" pitchFamily="34" charset="0"/>
              <a:buChar char="•"/>
            </a:pPr>
            <a:endParaRPr lang="en-GB"/>
          </a:p>
        </p:txBody>
      </p:sp>
      <p:sp>
        <p:nvSpPr>
          <p:cNvPr id="7" name="Text Placeholder 6">
            <a:extLst>
              <a:ext uri="{FF2B5EF4-FFF2-40B4-BE49-F238E27FC236}">
                <a16:creationId xmlns:a16="http://schemas.microsoft.com/office/drawing/2014/main" id="{464A3D74-DFAF-6A98-DB87-3516ABA84B85}"/>
              </a:ext>
            </a:extLst>
          </p:cNvPr>
          <p:cNvSpPr>
            <a:spLocks noGrp="1"/>
          </p:cNvSpPr>
          <p:nvPr>
            <p:ph type="body" sz="quarter" idx="23"/>
          </p:nvPr>
        </p:nvSpPr>
        <p:spPr>
          <a:xfrm>
            <a:off x="628269" y="12925499"/>
            <a:ext cx="2725105" cy="641201"/>
          </a:xfrm>
        </p:spPr>
        <p:txBody>
          <a:bodyPr/>
          <a:lstStyle/>
          <a:p>
            <a:r>
              <a:rPr lang="en-GB"/>
              <a:t>SEFUW 2025</a:t>
            </a:r>
          </a:p>
        </p:txBody>
      </p:sp>
      <p:sp>
        <p:nvSpPr>
          <p:cNvPr id="8" name="Text Placeholder 7">
            <a:extLst>
              <a:ext uri="{FF2B5EF4-FFF2-40B4-BE49-F238E27FC236}">
                <a16:creationId xmlns:a16="http://schemas.microsoft.com/office/drawing/2014/main" id="{F991A235-E78B-9833-1D3D-265700B86B03}"/>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
        <p:nvSpPr>
          <p:cNvPr id="2" name="Slide Number Placeholder 1">
            <a:extLst>
              <a:ext uri="{FF2B5EF4-FFF2-40B4-BE49-F238E27FC236}">
                <a16:creationId xmlns:a16="http://schemas.microsoft.com/office/drawing/2014/main" id="{2C793C67-20A2-69EA-04AD-6353C3D68BE1}"/>
              </a:ext>
            </a:extLst>
          </p:cNvPr>
          <p:cNvSpPr>
            <a:spLocks noGrp="1"/>
          </p:cNvSpPr>
          <p:nvPr>
            <p:ph type="sldNum" sz="quarter" idx="2"/>
          </p:nvPr>
        </p:nvSpPr>
        <p:spPr/>
        <p:txBody>
          <a:bodyPr/>
          <a:lstStyle/>
          <a:p>
            <a:fld id="{86CB4B4D-7CA3-9044-876B-883B54F8677D}" type="slidenum">
              <a:rPr lang="en-PL" smtClean="0"/>
              <a:t>18</a:t>
            </a:fld>
            <a:endParaRPr lang="en-PL"/>
          </a:p>
        </p:txBody>
      </p:sp>
    </p:spTree>
    <p:extLst>
      <p:ext uri="{BB962C8B-B14F-4D97-AF65-F5344CB8AC3E}">
        <p14:creationId xmlns:p14="http://schemas.microsoft.com/office/powerpoint/2010/main" val="414464757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948376-AB31-9EC9-3C3C-C69D88550FAA}"/>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sp>
        <p:nvSpPr>
          <p:cNvPr id="5" name="Text Placeholder 4">
            <a:extLst>
              <a:ext uri="{FF2B5EF4-FFF2-40B4-BE49-F238E27FC236}">
                <a16:creationId xmlns:a16="http://schemas.microsoft.com/office/drawing/2014/main" id="{A01A498D-4461-5C5E-3072-F49376482BA6}"/>
              </a:ext>
            </a:extLst>
          </p:cNvPr>
          <p:cNvSpPr>
            <a:spLocks noGrp="1"/>
          </p:cNvSpPr>
          <p:nvPr>
            <p:ph type="body" sz="quarter" idx="21"/>
          </p:nvPr>
        </p:nvSpPr>
        <p:spPr>
          <a:xfrm>
            <a:off x="1107176" y="1852096"/>
            <a:ext cx="21844001" cy="1010980"/>
          </a:xfrm>
        </p:spPr>
        <p:txBody>
          <a:bodyPr>
            <a:normAutofit/>
          </a:bodyPr>
          <a:lstStyle/>
          <a:p>
            <a:r>
              <a:rPr lang="en-GB" sz="6000" b="1"/>
              <a:t>CGR-AI on DARE65T RHBD Library Platform</a:t>
            </a:r>
          </a:p>
        </p:txBody>
      </p:sp>
      <p:sp>
        <p:nvSpPr>
          <p:cNvPr id="6" name="Text Placeholder 5">
            <a:extLst>
              <a:ext uri="{FF2B5EF4-FFF2-40B4-BE49-F238E27FC236}">
                <a16:creationId xmlns:a16="http://schemas.microsoft.com/office/drawing/2014/main" id="{CD8CE7C5-CB23-810B-812E-B51479EB7C57}"/>
              </a:ext>
            </a:extLst>
          </p:cNvPr>
          <p:cNvSpPr>
            <a:spLocks noGrp="1"/>
          </p:cNvSpPr>
          <p:nvPr>
            <p:ph type="body" idx="22"/>
          </p:nvPr>
        </p:nvSpPr>
        <p:spPr>
          <a:xfrm>
            <a:off x="1275238" y="3507811"/>
            <a:ext cx="11228188" cy="9159813"/>
          </a:xfrm>
        </p:spPr>
        <p:txBody>
          <a:bodyPr anchor="t">
            <a:normAutofit fontScale="85000" lnSpcReduction="10000"/>
          </a:bodyPr>
          <a:lstStyle/>
          <a:p>
            <a:pPr marL="571500" indent="-571500">
              <a:lnSpc>
                <a:spcPct val="120000"/>
              </a:lnSpc>
              <a:spcBef>
                <a:spcPts val="1500"/>
              </a:spcBef>
              <a:buFont typeface="Arial" panose="020B0604020202020204" pitchFamily="34" charset="0"/>
              <a:buChar char="•"/>
            </a:pPr>
            <a:r>
              <a:rPr lang="en-GB" sz="4400"/>
              <a:t>Optimized for std. cell implementation</a:t>
            </a:r>
          </a:p>
          <a:p>
            <a:pPr marL="571500" indent="-571500">
              <a:lnSpc>
                <a:spcPct val="120000"/>
              </a:lnSpc>
              <a:spcBef>
                <a:spcPts val="1500"/>
              </a:spcBef>
              <a:buFont typeface="Arial" panose="020B0604020202020204" pitchFamily="34" charset="0"/>
              <a:buChar char="•"/>
            </a:pPr>
            <a:r>
              <a:rPr lang="en-GB" sz="4400"/>
              <a:t>Synthesized on the 65nm RHBD DARE library platform</a:t>
            </a:r>
          </a:p>
          <a:p>
            <a:pPr marL="571500" indent="-571500">
              <a:lnSpc>
                <a:spcPct val="120000"/>
              </a:lnSpc>
              <a:spcBef>
                <a:spcPts val="1500"/>
              </a:spcBef>
              <a:buFont typeface="Arial" panose="020B0604020202020204" pitchFamily="34" charset="0"/>
              <a:buChar char="•"/>
            </a:pPr>
            <a:r>
              <a:rPr lang="en-GB" sz="4400"/>
              <a:t>Performed DSE activity with different:</a:t>
            </a:r>
          </a:p>
          <a:p>
            <a:pPr marL="1117600" lvl="1" indent="-571500">
              <a:lnSpc>
                <a:spcPct val="120000"/>
              </a:lnSpc>
              <a:spcBef>
                <a:spcPts val="1500"/>
              </a:spcBef>
              <a:buFontTx/>
              <a:buChar char="-"/>
            </a:pPr>
            <a:r>
              <a:rPr lang="en-GB" sz="3600"/>
              <a:t>Data width</a:t>
            </a:r>
          </a:p>
          <a:p>
            <a:pPr marL="1117600" lvl="1" indent="-571500">
              <a:lnSpc>
                <a:spcPct val="120000"/>
              </a:lnSpc>
              <a:spcBef>
                <a:spcPts val="1500"/>
              </a:spcBef>
              <a:buFontTx/>
              <a:buChar char="-"/>
            </a:pPr>
            <a:r>
              <a:rPr lang="en-GB" sz="3600"/>
              <a:t>CGRA rows</a:t>
            </a:r>
          </a:p>
          <a:p>
            <a:pPr marL="1117600" lvl="1" indent="-571500">
              <a:lnSpc>
                <a:spcPct val="120000"/>
              </a:lnSpc>
              <a:spcBef>
                <a:spcPts val="1500"/>
              </a:spcBef>
              <a:buFontTx/>
              <a:buChar char="-"/>
            </a:pPr>
            <a:r>
              <a:rPr lang="en-GB" sz="3600"/>
              <a:t>Local memory size</a:t>
            </a:r>
          </a:p>
          <a:p>
            <a:pPr marL="1117600" lvl="1" indent="-571500">
              <a:lnSpc>
                <a:spcPct val="120000"/>
              </a:lnSpc>
              <a:spcBef>
                <a:spcPts val="1500"/>
              </a:spcBef>
              <a:buFontTx/>
              <a:buChar char="-"/>
            </a:pPr>
            <a:r>
              <a:rPr lang="en-GB" sz="3600"/>
              <a:t>High-speed ports</a:t>
            </a:r>
          </a:p>
          <a:p>
            <a:pPr marL="571500" indent="-571500">
              <a:lnSpc>
                <a:spcPct val="120000"/>
              </a:lnSpc>
              <a:spcBef>
                <a:spcPts val="1500"/>
              </a:spcBef>
              <a:buFont typeface="Arial" panose="020B0604020202020204" pitchFamily="34" charset="0"/>
              <a:buChar char="•"/>
            </a:pPr>
            <a:r>
              <a:rPr lang="en-GB" sz="4400"/>
              <a:t>Tested against classic CNN kernels (e.g., conv2D, </a:t>
            </a:r>
            <a:r>
              <a:rPr lang="en-GB" sz="4400" err="1"/>
              <a:t>ReLU</a:t>
            </a:r>
            <a:r>
              <a:rPr lang="en-GB" sz="4400"/>
              <a:t>)</a:t>
            </a:r>
          </a:p>
          <a:p>
            <a:pPr marL="571500" indent="-571500">
              <a:lnSpc>
                <a:spcPct val="120000"/>
              </a:lnSpc>
              <a:spcBef>
                <a:spcPts val="1500"/>
              </a:spcBef>
              <a:buFont typeface="Arial" panose="020B0604020202020204" pitchFamily="34" charset="0"/>
              <a:buChar char="•"/>
            </a:pPr>
            <a:r>
              <a:rPr lang="en-GB" sz="4400"/>
              <a:t>Collected area and power consumption data across increasing clock frequencies</a:t>
            </a:r>
          </a:p>
          <a:p>
            <a:pPr marL="1117600" lvl="1" indent="-571500">
              <a:lnSpc>
                <a:spcPct val="120000"/>
              </a:lnSpc>
              <a:spcBef>
                <a:spcPts val="1500"/>
              </a:spcBef>
              <a:buFontTx/>
              <a:buChar char="-"/>
            </a:pPr>
            <a:r>
              <a:rPr lang="en-GB" sz="3600"/>
              <a:t>Great scalability</a:t>
            </a:r>
          </a:p>
          <a:p>
            <a:pPr marL="1117600" lvl="1" indent="-571500">
              <a:lnSpc>
                <a:spcPct val="120000"/>
              </a:lnSpc>
              <a:spcBef>
                <a:spcPts val="1500"/>
              </a:spcBef>
              <a:buFontTx/>
              <a:buChar char="-"/>
            </a:pPr>
            <a:r>
              <a:rPr lang="en-GB" sz="3600"/>
              <a:t>Less than 0.5 W @ 300 MHz on average</a:t>
            </a:r>
          </a:p>
        </p:txBody>
      </p:sp>
      <p:sp>
        <p:nvSpPr>
          <p:cNvPr id="7" name="Text Placeholder 6">
            <a:extLst>
              <a:ext uri="{FF2B5EF4-FFF2-40B4-BE49-F238E27FC236}">
                <a16:creationId xmlns:a16="http://schemas.microsoft.com/office/drawing/2014/main" id="{E13318D7-B3F1-DC57-31AC-688B5ED13A28}"/>
              </a:ext>
            </a:extLst>
          </p:cNvPr>
          <p:cNvSpPr>
            <a:spLocks noGrp="1"/>
          </p:cNvSpPr>
          <p:nvPr>
            <p:ph type="body" sz="quarter" idx="23"/>
          </p:nvPr>
        </p:nvSpPr>
        <p:spPr>
          <a:xfrm>
            <a:off x="628269" y="12925499"/>
            <a:ext cx="2725105" cy="641201"/>
          </a:xfrm>
        </p:spPr>
        <p:txBody>
          <a:bodyPr/>
          <a:lstStyle/>
          <a:p>
            <a:r>
              <a:rPr lang="en-GB"/>
              <a:t>SEFUW 2025</a:t>
            </a:r>
          </a:p>
        </p:txBody>
      </p:sp>
      <p:sp>
        <p:nvSpPr>
          <p:cNvPr id="8" name="Text Placeholder 7">
            <a:extLst>
              <a:ext uri="{FF2B5EF4-FFF2-40B4-BE49-F238E27FC236}">
                <a16:creationId xmlns:a16="http://schemas.microsoft.com/office/drawing/2014/main" id="{1AB86F23-E351-DCE6-ECFC-C958D1D0A6EB}"/>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
        <p:nvSpPr>
          <p:cNvPr id="2" name="Slide Number Placeholder 1">
            <a:extLst>
              <a:ext uri="{FF2B5EF4-FFF2-40B4-BE49-F238E27FC236}">
                <a16:creationId xmlns:a16="http://schemas.microsoft.com/office/drawing/2014/main" id="{24596E9F-1C90-C409-B9F3-292F798840D1}"/>
              </a:ext>
            </a:extLst>
          </p:cNvPr>
          <p:cNvSpPr>
            <a:spLocks noGrp="1"/>
          </p:cNvSpPr>
          <p:nvPr>
            <p:ph type="sldNum" sz="quarter" idx="2"/>
          </p:nvPr>
        </p:nvSpPr>
        <p:spPr/>
        <p:txBody>
          <a:bodyPr/>
          <a:lstStyle/>
          <a:p>
            <a:fld id="{86CB4B4D-7CA3-9044-876B-883B54F8677D}" type="slidenum">
              <a:rPr lang="en-PL" smtClean="0"/>
              <a:t>19</a:t>
            </a:fld>
            <a:endParaRPr lang="en-PL"/>
          </a:p>
        </p:txBody>
      </p:sp>
      <p:pic>
        <p:nvPicPr>
          <p:cNvPr id="1026" name="Picture 2">
            <a:extLst>
              <a:ext uri="{FF2B5EF4-FFF2-40B4-BE49-F238E27FC236}">
                <a16:creationId xmlns:a16="http://schemas.microsoft.com/office/drawing/2014/main" id="{4403EE2C-D3C1-F638-0CCB-7DE48385D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8670" y="7462578"/>
            <a:ext cx="10410092" cy="52050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ella 8">
            <a:extLst>
              <a:ext uri="{FF2B5EF4-FFF2-40B4-BE49-F238E27FC236}">
                <a16:creationId xmlns:a16="http://schemas.microsoft.com/office/drawing/2014/main" id="{C52A49A7-46DB-99DE-7BA0-B3FDDF644F08}"/>
              </a:ext>
            </a:extLst>
          </p:cNvPr>
          <p:cNvGraphicFramePr>
            <a:graphicFrameLocks noGrp="1"/>
          </p:cNvGraphicFramePr>
          <p:nvPr>
            <p:extLst>
              <p:ext uri="{D42A27DB-BD31-4B8C-83A1-F6EECF244321}">
                <p14:modId xmlns:p14="http://schemas.microsoft.com/office/powerpoint/2010/main" val="2562469836"/>
              </p:ext>
            </p:extLst>
          </p:nvPr>
        </p:nvGraphicFramePr>
        <p:xfrm>
          <a:off x="13029434" y="3428563"/>
          <a:ext cx="9748563" cy="3535680"/>
        </p:xfrm>
        <a:graphic>
          <a:graphicData uri="http://schemas.openxmlformats.org/drawingml/2006/table">
            <a:tbl>
              <a:tblPr firstRow="1" bandRow="1">
                <a:tableStyleId>{5202B0CA-FC54-4496-8BCA-5EF66A818D29}</a:tableStyleId>
              </a:tblPr>
              <a:tblGrid>
                <a:gridCol w="1624760">
                  <a:extLst>
                    <a:ext uri="{9D8B030D-6E8A-4147-A177-3AD203B41FA5}">
                      <a16:colId xmlns:a16="http://schemas.microsoft.com/office/drawing/2014/main" val="2448555302"/>
                    </a:ext>
                  </a:extLst>
                </a:gridCol>
                <a:gridCol w="1624760">
                  <a:extLst>
                    <a:ext uri="{9D8B030D-6E8A-4147-A177-3AD203B41FA5}">
                      <a16:colId xmlns:a16="http://schemas.microsoft.com/office/drawing/2014/main" val="1083304645"/>
                    </a:ext>
                  </a:extLst>
                </a:gridCol>
                <a:gridCol w="1624760">
                  <a:extLst>
                    <a:ext uri="{9D8B030D-6E8A-4147-A177-3AD203B41FA5}">
                      <a16:colId xmlns:a16="http://schemas.microsoft.com/office/drawing/2014/main" val="4087953984"/>
                    </a:ext>
                  </a:extLst>
                </a:gridCol>
                <a:gridCol w="1207548">
                  <a:extLst>
                    <a:ext uri="{9D8B030D-6E8A-4147-A177-3AD203B41FA5}">
                      <a16:colId xmlns:a16="http://schemas.microsoft.com/office/drawing/2014/main" val="3396241449"/>
                    </a:ext>
                  </a:extLst>
                </a:gridCol>
                <a:gridCol w="1709701">
                  <a:extLst>
                    <a:ext uri="{9D8B030D-6E8A-4147-A177-3AD203B41FA5}">
                      <a16:colId xmlns:a16="http://schemas.microsoft.com/office/drawing/2014/main" val="313279543"/>
                    </a:ext>
                  </a:extLst>
                </a:gridCol>
                <a:gridCol w="1957034">
                  <a:extLst>
                    <a:ext uri="{9D8B030D-6E8A-4147-A177-3AD203B41FA5}">
                      <a16:colId xmlns:a16="http://schemas.microsoft.com/office/drawing/2014/main" val="2264387277"/>
                    </a:ext>
                  </a:extLst>
                </a:gridCol>
              </a:tblGrid>
              <a:tr h="920301">
                <a:tc>
                  <a:txBody>
                    <a:bodyPr/>
                    <a:lstStyle/>
                    <a:p>
                      <a:pPr algn="ctr"/>
                      <a:r>
                        <a:rPr lang="en-GB" sz="2800"/>
                        <a:t>Config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t>Element 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t>Vector 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t>Rows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t>Memory (kB)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t>HS Ports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0961943"/>
                  </a:ext>
                </a:extLst>
              </a:tr>
              <a:tr h="437819">
                <a:tc>
                  <a:txBody>
                    <a:bodyPr/>
                    <a:lstStyle/>
                    <a:p>
                      <a:pPr algn="ctr"/>
                      <a:r>
                        <a:rPr lang="en-GB" sz="2800">
                          <a:solidFill>
                            <a:srgbClr val="000000"/>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8-bit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32-bit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512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2R/2W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015352"/>
                  </a:ext>
                </a:extLst>
              </a:tr>
              <a:tr h="437819">
                <a:tc>
                  <a:txBody>
                    <a:bodyPr/>
                    <a:lstStyle/>
                    <a:p>
                      <a:pPr algn="ctr"/>
                      <a:r>
                        <a:rPr lang="en-GB" sz="2800">
                          <a:solidFill>
                            <a:srgbClr val="000000"/>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8-bit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64-bit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1R/1W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710972"/>
                  </a:ext>
                </a:extLst>
              </a:tr>
              <a:tr h="437819">
                <a:tc>
                  <a:txBody>
                    <a:bodyPr/>
                    <a:lstStyle/>
                    <a:p>
                      <a:pPr algn="ctr"/>
                      <a:r>
                        <a:rPr lang="en-GB" sz="2800">
                          <a:solidFill>
                            <a:srgbClr val="000000"/>
                          </a:solidFill>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8-bit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64-bit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2R/2W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737796"/>
                  </a:ext>
                </a:extLst>
              </a:tr>
              <a:tr h="437819">
                <a:tc>
                  <a:txBody>
                    <a:bodyPr/>
                    <a:lstStyle/>
                    <a:p>
                      <a:pPr algn="ctr"/>
                      <a:r>
                        <a:rPr lang="en-GB" sz="2800">
                          <a:solidFill>
                            <a:srgbClr val="000000"/>
                          </a:solidFill>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8-bit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128-bit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1R/1W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9310187"/>
                  </a:ext>
                </a:extLst>
              </a:tr>
              <a:tr h="437819">
                <a:tc>
                  <a:txBody>
                    <a:bodyPr/>
                    <a:lstStyle/>
                    <a:p>
                      <a:pPr algn="ctr"/>
                      <a:r>
                        <a:rPr lang="en-GB" sz="2800">
                          <a:solidFill>
                            <a:srgbClr val="000000"/>
                          </a:solidFill>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16-bit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64-bit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a:solidFill>
                            <a:srgbClr val="000000"/>
                          </a:solidFill>
                        </a:rPr>
                        <a:t>1R/1W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1291977"/>
                  </a:ext>
                </a:extLst>
              </a:tr>
            </a:tbl>
          </a:graphicData>
        </a:graphic>
      </p:graphicFrame>
    </p:spTree>
    <p:extLst>
      <p:ext uri="{BB962C8B-B14F-4D97-AF65-F5344CB8AC3E}">
        <p14:creationId xmlns:p14="http://schemas.microsoft.com/office/powerpoint/2010/main" val="29011830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948376-AB31-9EC9-3C3C-C69D88550FAA}"/>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sp>
        <p:nvSpPr>
          <p:cNvPr id="5" name="Text Placeholder 4">
            <a:extLst>
              <a:ext uri="{FF2B5EF4-FFF2-40B4-BE49-F238E27FC236}">
                <a16:creationId xmlns:a16="http://schemas.microsoft.com/office/drawing/2014/main" id="{A01A498D-4461-5C5E-3072-F49376482BA6}"/>
              </a:ext>
            </a:extLst>
          </p:cNvPr>
          <p:cNvSpPr>
            <a:spLocks noGrp="1"/>
          </p:cNvSpPr>
          <p:nvPr>
            <p:ph type="body" sz="quarter" idx="21"/>
          </p:nvPr>
        </p:nvSpPr>
        <p:spPr/>
        <p:txBody>
          <a:bodyPr>
            <a:normAutofit/>
          </a:bodyPr>
          <a:lstStyle/>
          <a:p>
            <a:r>
              <a:rPr lang="en-GB" sz="6000" b="1"/>
              <a:t>Outline</a:t>
            </a:r>
          </a:p>
        </p:txBody>
      </p:sp>
      <p:sp>
        <p:nvSpPr>
          <p:cNvPr id="6" name="Text Placeholder 5">
            <a:extLst>
              <a:ext uri="{FF2B5EF4-FFF2-40B4-BE49-F238E27FC236}">
                <a16:creationId xmlns:a16="http://schemas.microsoft.com/office/drawing/2014/main" id="{CD8CE7C5-CB23-810B-812E-B51479EB7C57}"/>
              </a:ext>
            </a:extLst>
          </p:cNvPr>
          <p:cNvSpPr>
            <a:spLocks noGrp="1"/>
          </p:cNvSpPr>
          <p:nvPr>
            <p:ph type="body" idx="22"/>
          </p:nvPr>
        </p:nvSpPr>
        <p:spPr/>
        <p:txBody>
          <a:bodyPr>
            <a:normAutofit/>
          </a:bodyPr>
          <a:lstStyle/>
          <a:p>
            <a:r>
              <a:rPr lang="en-GB"/>
              <a:t> Background</a:t>
            </a:r>
          </a:p>
          <a:p>
            <a:pPr lvl="1"/>
            <a:r>
              <a:rPr lang="en-GB"/>
              <a:t>Motivation</a:t>
            </a:r>
          </a:p>
          <a:p>
            <a:pPr lvl="1"/>
            <a:r>
              <a:rPr lang="en-GB"/>
              <a:t>Hardware for AI Onboard</a:t>
            </a:r>
          </a:p>
          <a:p>
            <a:pPr marL="977900" indent="-914400"/>
            <a:r>
              <a:rPr lang="en-GB"/>
              <a:t>State-of-the-Art</a:t>
            </a:r>
          </a:p>
          <a:p>
            <a:pPr marL="977900" indent="-914400"/>
            <a:r>
              <a:rPr lang="en-GB"/>
              <a:t>CGRA-based HW Accelerator</a:t>
            </a:r>
          </a:p>
          <a:p>
            <a:pPr marL="1524000" lvl="1" indent="-914400"/>
            <a:r>
              <a:rPr lang="en-GB"/>
              <a:t>ESA OSIP Context</a:t>
            </a:r>
          </a:p>
          <a:p>
            <a:pPr marL="1524000" lvl="1" indent="-914400"/>
            <a:r>
              <a:rPr lang="en-GB"/>
              <a:t>CGR-AI Engine</a:t>
            </a:r>
          </a:p>
          <a:p>
            <a:pPr marL="1524000" lvl="1" indent="-914400"/>
            <a:r>
              <a:rPr lang="en-GB"/>
              <a:t>Ongoing Work</a:t>
            </a:r>
          </a:p>
          <a:p>
            <a:pPr marL="977900" indent="-914400"/>
            <a:r>
              <a:rPr lang="en-GB"/>
              <a:t>Std. Cell Synthesis &amp; FPGA Prototype</a:t>
            </a:r>
          </a:p>
          <a:p>
            <a:pPr marL="977900" indent="-914400"/>
            <a:r>
              <a:rPr lang="en-GB"/>
              <a:t>Conclusion</a:t>
            </a:r>
          </a:p>
          <a:p>
            <a:pPr>
              <a:buFont typeface="Arial" panose="020B0604020202020204" pitchFamily="34" charset="0"/>
              <a:buChar char="•"/>
            </a:pPr>
            <a:endParaRPr lang="en-GB"/>
          </a:p>
        </p:txBody>
      </p:sp>
      <p:sp>
        <p:nvSpPr>
          <p:cNvPr id="7" name="Text Placeholder 6">
            <a:extLst>
              <a:ext uri="{FF2B5EF4-FFF2-40B4-BE49-F238E27FC236}">
                <a16:creationId xmlns:a16="http://schemas.microsoft.com/office/drawing/2014/main" id="{E13318D7-B3F1-DC57-31AC-688B5ED13A28}"/>
              </a:ext>
            </a:extLst>
          </p:cNvPr>
          <p:cNvSpPr>
            <a:spLocks noGrp="1"/>
          </p:cNvSpPr>
          <p:nvPr>
            <p:ph type="body" sz="quarter" idx="23"/>
          </p:nvPr>
        </p:nvSpPr>
        <p:spPr>
          <a:xfrm>
            <a:off x="628269" y="12925499"/>
            <a:ext cx="2725105" cy="641201"/>
          </a:xfrm>
        </p:spPr>
        <p:txBody>
          <a:bodyPr/>
          <a:lstStyle/>
          <a:p>
            <a:r>
              <a:rPr lang="en-GB"/>
              <a:t>SEFUW 2025</a:t>
            </a:r>
          </a:p>
        </p:txBody>
      </p:sp>
      <p:sp>
        <p:nvSpPr>
          <p:cNvPr id="8" name="Text Placeholder 7">
            <a:extLst>
              <a:ext uri="{FF2B5EF4-FFF2-40B4-BE49-F238E27FC236}">
                <a16:creationId xmlns:a16="http://schemas.microsoft.com/office/drawing/2014/main" id="{1AB86F23-E351-DCE6-ECFC-C958D1D0A6EB}"/>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
        <p:nvSpPr>
          <p:cNvPr id="2" name="Slide Number Placeholder 1">
            <a:extLst>
              <a:ext uri="{FF2B5EF4-FFF2-40B4-BE49-F238E27FC236}">
                <a16:creationId xmlns:a16="http://schemas.microsoft.com/office/drawing/2014/main" id="{24596E9F-1C90-C409-B9F3-292F798840D1}"/>
              </a:ext>
            </a:extLst>
          </p:cNvPr>
          <p:cNvSpPr>
            <a:spLocks noGrp="1"/>
          </p:cNvSpPr>
          <p:nvPr>
            <p:ph type="sldNum" sz="quarter" idx="2"/>
          </p:nvPr>
        </p:nvSpPr>
        <p:spPr/>
        <p:txBody>
          <a:bodyPr/>
          <a:lstStyle/>
          <a:p>
            <a:fld id="{86CB4B4D-7CA3-9044-876B-883B54F8677D}" type="slidenum">
              <a:rPr lang="en-PL" smtClean="0"/>
              <a:t>2</a:t>
            </a:fld>
            <a:endParaRPr lang="en-PL"/>
          </a:p>
        </p:txBody>
      </p:sp>
    </p:spTree>
    <p:extLst>
      <p:ext uri="{BB962C8B-B14F-4D97-AF65-F5344CB8AC3E}">
        <p14:creationId xmlns:p14="http://schemas.microsoft.com/office/powerpoint/2010/main" val="254817548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948376-AB31-9EC9-3C3C-C69D88550FAA}"/>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sp>
        <p:nvSpPr>
          <p:cNvPr id="5" name="Text Placeholder 4">
            <a:extLst>
              <a:ext uri="{FF2B5EF4-FFF2-40B4-BE49-F238E27FC236}">
                <a16:creationId xmlns:a16="http://schemas.microsoft.com/office/drawing/2014/main" id="{A01A498D-4461-5C5E-3072-F49376482BA6}"/>
              </a:ext>
            </a:extLst>
          </p:cNvPr>
          <p:cNvSpPr>
            <a:spLocks noGrp="1"/>
          </p:cNvSpPr>
          <p:nvPr>
            <p:ph type="body" sz="quarter" idx="21"/>
          </p:nvPr>
        </p:nvSpPr>
        <p:spPr>
          <a:xfrm>
            <a:off x="1107176" y="1852096"/>
            <a:ext cx="21844001" cy="1010980"/>
          </a:xfrm>
        </p:spPr>
        <p:txBody>
          <a:bodyPr>
            <a:normAutofit/>
          </a:bodyPr>
          <a:lstStyle/>
          <a:p>
            <a:r>
              <a:rPr lang="en-GB" sz="6000" b="1"/>
              <a:t>CGR-AI on Xilinx Zynq </a:t>
            </a:r>
            <a:r>
              <a:rPr lang="en-GB" sz="6000" b="1" err="1"/>
              <a:t>Ultrascale</a:t>
            </a:r>
            <a:r>
              <a:rPr lang="en-GB" sz="6000" b="1"/>
              <a:t>+ </a:t>
            </a:r>
            <a:r>
              <a:rPr lang="en-GB" sz="6000" b="1" err="1"/>
              <a:t>MPSoC</a:t>
            </a:r>
            <a:endParaRPr lang="en-GB" sz="6000" b="1"/>
          </a:p>
        </p:txBody>
      </p:sp>
      <p:sp>
        <p:nvSpPr>
          <p:cNvPr id="6" name="Text Placeholder 5">
            <a:extLst>
              <a:ext uri="{FF2B5EF4-FFF2-40B4-BE49-F238E27FC236}">
                <a16:creationId xmlns:a16="http://schemas.microsoft.com/office/drawing/2014/main" id="{CD8CE7C5-CB23-810B-812E-B51479EB7C57}"/>
              </a:ext>
            </a:extLst>
          </p:cNvPr>
          <p:cNvSpPr>
            <a:spLocks noGrp="1"/>
          </p:cNvSpPr>
          <p:nvPr>
            <p:ph type="body" idx="22"/>
          </p:nvPr>
        </p:nvSpPr>
        <p:spPr>
          <a:xfrm>
            <a:off x="1275237" y="3254747"/>
            <a:ext cx="14537192" cy="9159813"/>
          </a:xfrm>
        </p:spPr>
        <p:txBody>
          <a:bodyPr anchor="ctr">
            <a:normAutofit/>
          </a:bodyPr>
          <a:lstStyle/>
          <a:p>
            <a:pPr marL="685800" indent="-685800">
              <a:lnSpc>
                <a:spcPct val="120000"/>
              </a:lnSpc>
              <a:spcBef>
                <a:spcPts val="1500"/>
              </a:spcBef>
              <a:buFont typeface="Arial" panose="020B0604020202020204" pitchFamily="34" charset="0"/>
              <a:buChar char="•"/>
            </a:pPr>
            <a:r>
              <a:rPr lang="en-GB" sz="4400"/>
              <a:t>System functionality confirmed in simulation</a:t>
            </a:r>
          </a:p>
          <a:p>
            <a:pPr marL="685800" indent="-685800">
              <a:lnSpc>
                <a:spcPct val="120000"/>
              </a:lnSpc>
              <a:spcBef>
                <a:spcPts val="1500"/>
              </a:spcBef>
              <a:buFont typeface="Arial" panose="020B0604020202020204" pitchFamily="34" charset="0"/>
              <a:buChar char="•"/>
            </a:pPr>
            <a:r>
              <a:rPr lang="en-GB" sz="4400"/>
              <a:t>FPGA overlay as intermediate milestone to demonstrate the readiness of the system</a:t>
            </a:r>
          </a:p>
          <a:p>
            <a:pPr marL="685800" indent="-685800">
              <a:lnSpc>
                <a:spcPct val="120000"/>
              </a:lnSpc>
              <a:spcBef>
                <a:spcPts val="1500"/>
              </a:spcBef>
              <a:buFont typeface="Arial" panose="020B0604020202020204" pitchFamily="34" charset="0"/>
              <a:buChar char="•"/>
            </a:pPr>
            <a:r>
              <a:rPr lang="en-GB" sz="4400"/>
              <a:t>Scale up directly based on the numbers obtained through std. cell synthesis</a:t>
            </a:r>
          </a:p>
          <a:p>
            <a:pPr marL="685800" indent="-685800">
              <a:buFont typeface="Arial" panose="020B0604020202020204" pitchFamily="34" charset="0"/>
              <a:buChar char="•"/>
            </a:pPr>
            <a:r>
              <a:rPr lang="en-GB" sz="4400"/>
              <a:t>Xilinx Zynq </a:t>
            </a:r>
            <a:r>
              <a:rPr lang="en-GB" sz="4400" err="1"/>
              <a:t>Ultrascale</a:t>
            </a:r>
            <a:r>
              <a:rPr lang="en-GB" sz="4400"/>
              <a:t>+ ZCU104 </a:t>
            </a:r>
            <a:r>
              <a:rPr lang="en-GB" sz="4400" err="1"/>
              <a:t>MPSoC</a:t>
            </a:r>
            <a:endParaRPr lang="en-GB" sz="4400"/>
          </a:p>
          <a:p>
            <a:pPr marL="1117600" lvl="1" indent="-571500">
              <a:buFontTx/>
              <a:buChar char="-"/>
            </a:pPr>
            <a:r>
              <a:rPr lang="en-GB" sz="3600"/>
              <a:t>PS ARM core as external host</a:t>
            </a:r>
          </a:p>
          <a:p>
            <a:pPr marL="1117600" lvl="1" indent="-571500">
              <a:buFontTx/>
              <a:buChar char="-"/>
            </a:pPr>
            <a:r>
              <a:rPr lang="en-GB" sz="3600"/>
              <a:t>600 MHz maximum operating frequency for the CGR-AI Engine</a:t>
            </a:r>
          </a:p>
          <a:p>
            <a:pPr marL="1117600" lvl="1" indent="-571500">
              <a:buFontTx/>
              <a:buChar char="-"/>
            </a:pPr>
            <a:r>
              <a:rPr lang="en-GB" sz="3600"/>
              <a:t>Contained resource utilization and power consumption, can still be optimized for FPGA implementation</a:t>
            </a:r>
          </a:p>
          <a:p>
            <a:pPr marL="685800" indent="-685800">
              <a:buFont typeface="Arial" panose="020B0604020202020204" pitchFamily="34" charset="0"/>
              <a:buChar char="•"/>
            </a:pPr>
            <a:r>
              <a:rPr lang="en-GB" sz="5200"/>
              <a:t>IP approach used for ease of portability</a:t>
            </a:r>
          </a:p>
        </p:txBody>
      </p:sp>
      <p:sp>
        <p:nvSpPr>
          <p:cNvPr id="7" name="Text Placeholder 6">
            <a:extLst>
              <a:ext uri="{FF2B5EF4-FFF2-40B4-BE49-F238E27FC236}">
                <a16:creationId xmlns:a16="http://schemas.microsoft.com/office/drawing/2014/main" id="{E13318D7-B3F1-DC57-31AC-688B5ED13A28}"/>
              </a:ext>
            </a:extLst>
          </p:cNvPr>
          <p:cNvSpPr>
            <a:spLocks noGrp="1"/>
          </p:cNvSpPr>
          <p:nvPr>
            <p:ph type="body" sz="quarter" idx="23"/>
          </p:nvPr>
        </p:nvSpPr>
        <p:spPr>
          <a:xfrm>
            <a:off x="628269" y="12925499"/>
            <a:ext cx="2725105" cy="641201"/>
          </a:xfrm>
        </p:spPr>
        <p:txBody>
          <a:bodyPr/>
          <a:lstStyle/>
          <a:p>
            <a:r>
              <a:rPr lang="en-GB"/>
              <a:t>SEFUW 2025</a:t>
            </a:r>
          </a:p>
        </p:txBody>
      </p:sp>
      <p:sp>
        <p:nvSpPr>
          <p:cNvPr id="8" name="Text Placeholder 7">
            <a:extLst>
              <a:ext uri="{FF2B5EF4-FFF2-40B4-BE49-F238E27FC236}">
                <a16:creationId xmlns:a16="http://schemas.microsoft.com/office/drawing/2014/main" id="{1AB86F23-E351-DCE6-ECFC-C958D1D0A6EB}"/>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
        <p:nvSpPr>
          <p:cNvPr id="2" name="Slide Number Placeholder 1">
            <a:extLst>
              <a:ext uri="{FF2B5EF4-FFF2-40B4-BE49-F238E27FC236}">
                <a16:creationId xmlns:a16="http://schemas.microsoft.com/office/drawing/2014/main" id="{24596E9F-1C90-C409-B9F3-292F798840D1}"/>
              </a:ext>
            </a:extLst>
          </p:cNvPr>
          <p:cNvSpPr>
            <a:spLocks noGrp="1"/>
          </p:cNvSpPr>
          <p:nvPr>
            <p:ph type="sldNum" sz="quarter" idx="2"/>
          </p:nvPr>
        </p:nvSpPr>
        <p:spPr/>
        <p:txBody>
          <a:bodyPr/>
          <a:lstStyle/>
          <a:p>
            <a:fld id="{86CB4B4D-7CA3-9044-876B-883B54F8677D}" type="slidenum">
              <a:rPr lang="en-PL" smtClean="0"/>
              <a:t>20</a:t>
            </a:fld>
            <a:endParaRPr lang="en-PL"/>
          </a:p>
        </p:txBody>
      </p:sp>
      <p:pic>
        <p:nvPicPr>
          <p:cNvPr id="3" name="Picture 2">
            <a:extLst>
              <a:ext uri="{FF2B5EF4-FFF2-40B4-BE49-F238E27FC236}">
                <a16:creationId xmlns:a16="http://schemas.microsoft.com/office/drawing/2014/main" id="{D8FEF13E-222B-981C-06F6-DD9825435CCC}"/>
              </a:ext>
            </a:extLst>
          </p:cNvPr>
          <p:cNvPicPr>
            <a:picLocks noChangeAspect="1"/>
          </p:cNvPicPr>
          <p:nvPr/>
        </p:nvPicPr>
        <p:blipFill rotWithShape="1">
          <a:blip r:embed="rId3"/>
          <a:srcRect r="51922"/>
          <a:stretch/>
        </p:blipFill>
        <p:spPr>
          <a:xfrm>
            <a:off x="16586650" y="3664505"/>
            <a:ext cx="6069699" cy="8459564"/>
          </a:xfrm>
          <a:prstGeom prst="rect">
            <a:avLst/>
          </a:prstGeom>
        </p:spPr>
      </p:pic>
    </p:spTree>
    <p:extLst>
      <p:ext uri="{BB962C8B-B14F-4D97-AF65-F5344CB8AC3E}">
        <p14:creationId xmlns:p14="http://schemas.microsoft.com/office/powerpoint/2010/main" val="423748195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6AD40-9663-452F-BB1D-4F87ADE63F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40BAAB-194C-5503-FDF0-35BEE69F0866}"/>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sp>
        <p:nvSpPr>
          <p:cNvPr id="5" name="Text Placeholder 4">
            <a:extLst>
              <a:ext uri="{FF2B5EF4-FFF2-40B4-BE49-F238E27FC236}">
                <a16:creationId xmlns:a16="http://schemas.microsoft.com/office/drawing/2014/main" id="{09BED8EA-576E-EDAC-A09D-473DA7929A9A}"/>
              </a:ext>
            </a:extLst>
          </p:cNvPr>
          <p:cNvSpPr>
            <a:spLocks noGrp="1"/>
          </p:cNvSpPr>
          <p:nvPr>
            <p:ph type="body" sz="quarter" idx="21"/>
          </p:nvPr>
        </p:nvSpPr>
        <p:spPr/>
        <p:txBody>
          <a:bodyPr/>
          <a:lstStyle/>
          <a:p>
            <a:r>
              <a:rPr lang="en-GB" sz="6000" b="1"/>
              <a:t>Outline</a:t>
            </a:r>
            <a:endParaRPr lang="en-GB" b="1"/>
          </a:p>
        </p:txBody>
      </p:sp>
      <p:sp>
        <p:nvSpPr>
          <p:cNvPr id="6" name="Text Placeholder 5">
            <a:extLst>
              <a:ext uri="{FF2B5EF4-FFF2-40B4-BE49-F238E27FC236}">
                <a16:creationId xmlns:a16="http://schemas.microsoft.com/office/drawing/2014/main" id="{A54AF3BB-49FF-8D3D-73E8-7000932FFD5D}"/>
              </a:ext>
            </a:extLst>
          </p:cNvPr>
          <p:cNvSpPr>
            <a:spLocks noGrp="1"/>
          </p:cNvSpPr>
          <p:nvPr>
            <p:ph type="body" idx="22"/>
          </p:nvPr>
        </p:nvSpPr>
        <p:spPr/>
        <p:txBody>
          <a:bodyPr>
            <a:normAutofit/>
          </a:bodyPr>
          <a:lstStyle/>
          <a:p>
            <a:r>
              <a:rPr lang="en-GB">
                <a:solidFill>
                  <a:schemeClr val="bg2"/>
                </a:solidFill>
              </a:rPr>
              <a:t> Background</a:t>
            </a:r>
          </a:p>
          <a:p>
            <a:pPr lvl="1"/>
            <a:r>
              <a:rPr lang="en-GB">
                <a:solidFill>
                  <a:schemeClr val="bg2"/>
                </a:solidFill>
              </a:rPr>
              <a:t>Motivation</a:t>
            </a:r>
          </a:p>
          <a:p>
            <a:pPr lvl="1"/>
            <a:r>
              <a:rPr lang="en-GB">
                <a:solidFill>
                  <a:schemeClr val="bg2"/>
                </a:solidFill>
              </a:rPr>
              <a:t>Hardware for AI Onboard</a:t>
            </a:r>
          </a:p>
          <a:p>
            <a:pPr marL="977900" indent="-914400"/>
            <a:r>
              <a:rPr lang="en-GB">
                <a:solidFill>
                  <a:schemeClr val="bg2"/>
                </a:solidFill>
              </a:rPr>
              <a:t>State-of-the-Art</a:t>
            </a:r>
          </a:p>
          <a:p>
            <a:pPr marL="977900" indent="-914400"/>
            <a:r>
              <a:rPr lang="en-GB">
                <a:solidFill>
                  <a:schemeClr val="bg2"/>
                </a:solidFill>
              </a:rPr>
              <a:t>CGRA-based HW Accelerator</a:t>
            </a:r>
          </a:p>
          <a:p>
            <a:pPr marL="1524000" lvl="1" indent="-914400"/>
            <a:r>
              <a:rPr lang="en-GB">
                <a:solidFill>
                  <a:schemeClr val="bg2"/>
                </a:solidFill>
              </a:rPr>
              <a:t>ESA OSIP Context</a:t>
            </a:r>
          </a:p>
          <a:p>
            <a:pPr marL="1524000" lvl="1" indent="-914400"/>
            <a:r>
              <a:rPr lang="en-GB">
                <a:solidFill>
                  <a:schemeClr val="bg2"/>
                </a:solidFill>
              </a:rPr>
              <a:t>CGR-AI Engine</a:t>
            </a:r>
          </a:p>
          <a:p>
            <a:pPr marL="1524000" lvl="1" indent="-914400"/>
            <a:r>
              <a:rPr lang="en-GB">
                <a:solidFill>
                  <a:schemeClr val="bg2"/>
                </a:solidFill>
              </a:rPr>
              <a:t>Ongoing work</a:t>
            </a:r>
          </a:p>
          <a:p>
            <a:pPr marL="977900" indent="-914400"/>
            <a:r>
              <a:rPr lang="en-GB">
                <a:solidFill>
                  <a:schemeClr val="bg2"/>
                </a:solidFill>
              </a:rPr>
              <a:t>Std. Cell Synthesis &amp; FPGA Prototype</a:t>
            </a:r>
          </a:p>
          <a:p>
            <a:pPr marL="977900" indent="-914400"/>
            <a:r>
              <a:rPr lang="en-GB"/>
              <a:t>Conclusion</a:t>
            </a:r>
          </a:p>
          <a:p>
            <a:pPr>
              <a:buFont typeface="Arial" panose="020B0604020202020204" pitchFamily="34" charset="0"/>
              <a:buChar char="•"/>
            </a:pPr>
            <a:endParaRPr lang="en-GB"/>
          </a:p>
        </p:txBody>
      </p:sp>
      <p:sp>
        <p:nvSpPr>
          <p:cNvPr id="7" name="Text Placeholder 6">
            <a:extLst>
              <a:ext uri="{FF2B5EF4-FFF2-40B4-BE49-F238E27FC236}">
                <a16:creationId xmlns:a16="http://schemas.microsoft.com/office/drawing/2014/main" id="{29CD46E9-5E4D-E8BA-AA66-72F29D31B9C1}"/>
              </a:ext>
            </a:extLst>
          </p:cNvPr>
          <p:cNvSpPr>
            <a:spLocks noGrp="1"/>
          </p:cNvSpPr>
          <p:nvPr>
            <p:ph type="body" sz="quarter" idx="23"/>
          </p:nvPr>
        </p:nvSpPr>
        <p:spPr>
          <a:xfrm>
            <a:off x="628269" y="12925499"/>
            <a:ext cx="2725105" cy="641201"/>
          </a:xfrm>
        </p:spPr>
        <p:txBody>
          <a:bodyPr/>
          <a:lstStyle/>
          <a:p>
            <a:r>
              <a:rPr lang="en-GB"/>
              <a:t>SEFUW 2025</a:t>
            </a:r>
          </a:p>
        </p:txBody>
      </p:sp>
      <p:sp>
        <p:nvSpPr>
          <p:cNvPr id="8" name="Text Placeholder 7">
            <a:extLst>
              <a:ext uri="{FF2B5EF4-FFF2-40B4-BE49-F238E27FC236}">
                <a16:creationId xmlns:a16="http://schemas.microsoft.com/office/drawing/2014/main" id="{D614221D-8110-6DE9-F640-75715A181E52}"/>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
        <p:nvSpPr>
          <p:cNvPr id="2" name="Slide Number Placeholder 1">
            <a:extLst>
              <a:ext uri="{FF2B5EF4-FFF2-40B4-BE49-F238E27FC236}">
                <a16:creationId xmlns:a16="http://schemas.microsoft.com/office/drawing/2014/main" id="{9D86B03F-78CA-6C56-8752-39135B684993}"/>
              </a:ext>
            </a:extLst>
          </p:cNvPr>
          <p:cNvSpPr>
            <a:spLocks noGrp="1"/>
          </p:cNvSpPr>
          <p:nvPr>
            <p:ph type="sldNum" sz="quarter" idx="2"/>
          </p:nvPr>
        </p:nvSpPr>
        <p:spPr/>
        <p:txBody>
          <a:bodyPr/>
          <a:lstStyle/>
          <a:p>
            <a:fld id="{86CB4B4D-7CA3-9044-876B-883B54F8677D}" type="slidenum">
              <a:rPr lang="en-PL" smtClean="0"/>
              <a:t>21</a:t>
            </a:fld>
            <a:endParaRPr lang="en-PL"/>
          </a:p>
        </p:txBody>
      </p:sp>
    </p:spTree>
    <p:extLst>
      <p:ext uri="{BB962C8B-B14F-4D97-AF65-F5344CB8AC3E}">
        <p14:creationId xmlns:p14="http://schemas.microsoft.com/office/powerpoint/2010/main" val="235121157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logo_blue_extended.svg" descr="logo_blue_extended.svg"/>
          <p:cNvPicPr>
            <a:picLocks noChangeAspect="1"/>
          </p:cNvPicPr>
          <p:nvPr/>
        </p:nvPicPr>
        <p:blipFill>
          <a:blip r:embed="rId3"/>
          <a:stretch>
            <a:fillRect/>
          </a:stretch>
        </p:blipFill>
        <p:spPr>
          <a:xfrm>
            <a:off x="13173904" y="6402231"/>
            <a:ext cx="4854651" cy="1113626"/>
          </a:xfrm>
          <a:prstGeom prst="rect">
            <a:avLst/>
          </a:prstGeom>
          <a:ln w="12700">
            <a:miter lim="400000"/>
          </a:ln>
        </p:spPr>
      </p:pic>
      <p:sp>
        <p:nvSpPr>
          <p:cNvPr id="2" name="UDSM AI-Engine for Reliable, Energy-Efficient…">
            <a:extLst>
              <a:ext uri="{FF2B5EF4-FFF2-40B4-BE49-F238E27FC236}">
                <a16:creationId xmlns:a16="http://schemas.microsoft.com/office/drawing/2014/main" id="{EF819437-495E-3619-27B9-6567D69F0F73}"/>
              </a:ext>
            </a:extLst>
          </p:cNvPr>
          <p:cNvSpPr txBox="1">
            <a:spLocks/>
          </p:cNvSpPr>
          <p:nvPr/>
        </p:nvSpPr>
        <p:spPr>
          <a:xfrm>
            <a:off x="439807" y="1689470"/>
            <a:ext cx="23504383" cy="256764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marR="0" indent="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1pPr>
            <a:lvl2pPr marL="0" marR="0" indent="4572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2pPr>
            <a:lvl3pPr marL="0" marR="0" indent="9144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3pPr>
            <a:lvl4pPr marL="0" marR="0" indent="13716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4pPr>
            <a:lvl5pPr marL="0" marR="0" indent="18288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5pPr>
            <a:lvl6pPr marL="0" marR="0" indent="22860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6pPr>
            <a:lvl7pPr marL="0" marR="0" indent="27432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7pPr>
            <a:lvl8pPr marL="0" marR="0" indent="32004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8pPr>
            <a:lvl9pPr marL="0" marR="0" indent="3657600" algn="ctr" defTabSz="82550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Avenir Heavy"/>
              </a:defRPr>
            </a:lvl9pPr>
          </a:lstStyle>
          <a:p>
            <a:pPr hangingPunct="1">
              <a:defRPr sz="8000" spc="-159"/>
            </a:pPr>
            <a:r>
              <a:rPr lang="en-GB" sz="7800" spc="-159">
                <a:latin typeface="+mj-lt"/>
              </a:rPr>
              <a:t>A Parameterizable CGRA-based Engine for </a:t>
            </a:r>
          </a:p>
          <a:p>
            <a:pPr hangingPunct="1">
              <a:defRPr sz="8000" spc="-159"/>
            </a:pPr>
            <a:r>
              <a:rPr lang="en-GB" sz="7800" spc="-159">
                <a:latin typeface="+mj-lt"/>
              </a:rPr>
              <a:t>Machine Learning Acceleration On-board Satellites</a:t>
            </a:r>
          </a:p>
        </p:txBody>
      </p:sp>
      <p:sp>
        <p:nvSpPr>
          <p:cNvPr id="4" name="Gabriela Mystkowska…">
            <a:extLst>
              <a:ext uri="{FF2B5EF4-FFF2-40B4-BE49-F238E27FC236}">
                <a16:creationId xmlns:a16="http://schemas.microsoft.com/office/drawing/2014/main" id="{1CD9ADE3-0D2D-C59E-635E-7209D528A8F9}"/>
              </a:ext>
            </a:extLst>
          </p:cNvPr>
          <p:cNvSpPr txBox="1"/>
          <p:nvPr/>
        </p:nvSpPr>
        <p:spPr>
          <a:xfrm>
            <a:off x="850898" y="4183569"/>
            <a:ext cx="19050000"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825500">
              <a:defRPr sz="4400">
                <a:solidFill>
                  <a:schemeClr val="accent1">
                    <a:hueOff val="114395"/>
                    <a:lumOff val="-24975"/>
                  </a:schemeClr>
                </a:solidFill>
                <a:latin typeface="Helvetica Neue"/>
                <a:ea typeface="Helvetica Neue"/>
                <a:cs typeface="Helvetica Neue"/>
                <a:sym typeface="Helvetica Neue"/>
              </a:defRPr>
            </a:pPr>
            <a:r>
              <a:rPr lang="pl-PL" err="1">
                <a:latin typeface="Avenir Book" panose="02000503020000020003" pitchFamily="2" charset="0"/>
              </a:rPr>
              <a:t>Matteo</a:t>
            </a:r>
            <a:r>
              <a:rPr lang="pl-PL">
                <a:latin typeface="Avenir Book" panose="02000503020000020003" pitchFamily="2" charset="0"/>
              </a:rPr>
              <a:t> Monopoli and </a:t>
            </a:r>
            <a:r>
              <a:rPr>
                <a:latin typeface="Avenir Book" panose="02000503020000020003" pitchFamily="2" charset="0"/>
              </a:rPr>
              <a:t>Gabriela Mystkowska</a:t>
            </a:r>
            <a:endParaRPr lang="pl-PL">
              <a:latin typeface="Avenir Book" panose="02000503020000020003" pitchFamily="2" charset="0"/>
            </a:endParaRPr>
          </a:p>
          <a:p>
            <a:pPr defTabSz="825500">
              <a:defRPr sz="4400">
                <a:solidFill>
                  <a:schemeClr val="accent1">
                    <a:hueOff val="114395"/>
                    <a:lumOff val="-24975"/>
                  </a:schemeClr>
                </a:solidFill>
                <a:latin typeface="Helvetica Neue"/>
                <a:ea typeface="Helvetica Neue"/>
                <a:cs typeface="Helvetica Neue"/>
                <a:sym typeface="Helvetica Neue"/>
              </a:defRPr>
            </a:pPr>
            <a:r>
              <a:rPr lang="en-PL" sz="3600" i="1" u="sng">
                <a:latin typeface="Avenir Book" panose="02000503020000020003" pitchFamily="2" charset="0"/>
              </a:rPr>
              <a:t>matteo.monopoli@phd.unipi.it</a:t>
            </a:r>
            <a:r>
              <a:rPr lang="en-PL" sz="3600">
                <a:latin typeface="Avenir Book" panose="02000503020000020003" pitchFamily="2" charset="0"/>
              </a:rPr>
              <a:t>, </a:t>
            </a:r>
            <a:r>
              <a:rPr lang="en-PL" sz="3600" i="1" u="sng">
                <a:latin typeface="Avenir Book" panose="02000503020000020003" pitchFamily="2" charset="0"/>
              </a:rPr>
              <a:t>gabriela.mystkowska@phd.unipi.it</a:t>
            </a:r>
            <a:endParaRPr lang="pl-PL" sz="3600" i="1" u="sng">
              <a:solidFill>
                <a:schemeClr val="tx1"/>
              </a:solidFill>
              <a:latin typeface="Avenir Book" panose="02000503020000020003" pitchFamily="2" charset="0"/>
            </a:endParaRPr>
          </a:p>
        </p:txBody>
      </p:sp>
      <p:pic>
        <p:nvPicPr>
          <p:cNvPr id="5" name="Image" descr="Image">
            <a:extLst>
              <a:ext uri="{FF2B5EF4-FFF2-40B4-BE49-F238E27FC236}">
                <a16:creationId xmlns:a16="http://schemas.microsoft.com/office/drawing/2014/main" id="{DC6C65A0-3978-C2A9-6F85-920CE0AEEA27}"/>
              </a:ext>
            </a:extLst>
          </p:cNvPr>
          <p:cNvPicPr>
            <a:picLocks noChangeAspect="1"/>
          </p:cNvPicPr>
          <p:nvPr/>
        </p:nvPicPr>
        <p:blipFill>
          <a:blip r:embed="rId4"/>
          <a:stretch>
            <a:fillRect/>
          </a:stretch>
        </p:blipFill>
        <p:spPr>
          <a:xfrm>
            <a:off x="14854952" y="7958339"/>
            <a:ext cx="8678150" cy="5087191"/>
          </a:xfrm>
          <a:prstGeom prst="rect">
            <a:avLst/>
          </a:prstGeom>
          <a:ln w="12700">
            <a:miter lim="400000"/>
          </a:ln>
        </p:spPr>
      </p:pic>
      <p:sp>
        <p:nvSpPr>
          <p:cNvPr id="6" name="CasellaDiTesto 5">
            <a:extLst>
              <a:ext uri="{FF2B5EF4-FFF2-40B4-BE49-F238E27FC236}">
                <a16:creationId xmlns:a16="http://schemas.microsoft.com/office/drawing/2014/main" id="{2B342607-7FB4-88AA-A90F-F90C05EEAE50}"/>
              </a:ext>
            </a:extLst>
          </p:cNvPr>
          <p:cNvSpPr txBox="1"/>
          <p:nvPr/>
        </p:nvSpPr>
        <p:spPr>
          <a:xfrm>
            <a:off x="1305093" y="6062477"/>
            <a:ext cx="13020507"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85800" marR="0" indent="-6858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GB" sz="4000" b="0" i="0" u="none" strike="noStrike" cap="none" spc="0" normalizeH="0" baseline="0">
                <a:ln>
                  <a:noFill/>
                </a:ln>
                <a:solidFill>
                  <a:srgbClr val="000000"/>
                </a:solidFill>
                <a:effectLst/>
                <a:uFillTx/>
                <a:latin typeface="Avenir Book"/>
                <a:ea typeface="Avenir Book"/>
                <a:cs typeface="Avenir Book"/>
                <a:sym typeface="Avenir Book"/>
              </a:rPr>
              <a:t>CGRA-core for calculation acceleration</a:t>
            </a:r>
          </a:p>
          <a:p>
            <a:pPr marL="1257300" lvl="1" indent="-571500" algn="l">
              <a:buFont typeface="System Font Regular"/>
              <a:buChar char="-"/>
            </a:pPr>
            <a:r>
              <a:rPr lang="en-GB" sz="4000">
                <a:solidFill>
                  <a:srgbClr val="000000"/>
                </a:solidFill>
              </a:rPr>
              <a:t>Heterogeneous computing</a:t>
            </a:r>
          </a:p>
          <a:p>
            <a:pPr marL="1257300" lvl="1" indent="-571500" algn="l">
              <a:buFont typeface="System Font Regular"/>
              <a:buChar char="-"/>
            </a:pPr>
            <a:r>
              <a:rPr lang="en-GB" sz="4000">
                <a:solidFill>
                  <a:srgbClr val="000000"/>
                </a:solidFill>
              </a:rPr>
              <a:t>Scalable and flexible</a:t>
            </a:r>
          </a:p>
          <a:p>
            <a:pPr marL="1257300" lvl="1" indent="-571500" algn="l">
              <a:buFont typeface="System Font Regular"/>
              <a:buChar char="-"/>
            </a:pPr>
            <a:r>
              <a:rPr lang="en-GB" sz="4000">
                <a:solidFill>
                  <a:srgbClr val="000000"/>
                </a:solidFill>
              </a:rPr>
              <a:t>Low reconfiguration time</a:t>
            </a:r>
          </a:p>
          <a:p>
            <a:pPr marL="685800" marR="0" indent="-6858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GB" sz="4000" b="0" i="0" u="none" strike="noStrike" cap="none" spc="0" normalizeH="0" baseline="0">
                <a:ln>
                  <a:noFill/>
                </a:ln>
                <a:solidFill>
                  <a:srgbClr val="000000"/>
                </a:solidFill>
                <a:effectLst/>
                <a:uFillTx/>
                <a:latin typeface="Avenir Book"/>
                <a:ea typeface="Avenir Book"/>
                <a:cs typeface="Avenir Book"/>
                <a:sym typeface="Avenir Book"/>
              </a:rPr>
              <a:t>Developed systematic approach to increase reliability and fault injection </a:t>
            </a:r>
            <a:r>
              <a:rPr lang="en-GB" sz="4000">
                <a:solidFill>
                  <a:srgbClr val="000000"/>
                </a:solidFill>
              </a:rPr>
              <a:t>application to </a:t>
            </a:r>
            <a:r>
              <a:rPr kumimoji="0" lang="en-GB" sz="4000" b="0" i="0" u="none" strike="noStrike" cap="none" spc="0" normalizeH="0" baseline="0">
                <a:ln>
                  <a:noFill/>
                </a:ln>
                <a:solidFill>
                  <a:srgbClr val="000000"/>
                </a:solidFill>
                <a:effectLst/>
                <a:uFillTx/>
                <a:latin typeface="Avenir Book"/>
                <a:ea typeface="Avenir Book"/>
                <a:cs typeface="Avenir Book"/>
                <a:sym typeface="Avenir Book"/>
              </a:rPr>
              <a:t>validate results</a:t>
            </a:r>
          </a:p>
          <a:p>
            <a:pPr marL="685800" marR="0" indent="-6858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GB" sz="4000">
                <a:solidFill>
                  <a:srgbClr val="000000"/>
                </a:solidFill>
              </a:rPr>
              <a:t>CGR-AI Engine synthesized on DARE65T RHBD</a:t>
            </a:r>
            <a:endParaRPr lang="en-GB" sz="4000" b="0" i="0" u="none" strike="noStrike" cap="none" spc="0" normalizeH="0" baseline="0">
              <a:ln>
                <a:noFill/>
              </a:ln>
              <a:solidFill>
                <a:srgbClr val="000000"/>
              </a:solidFill>
              <a:effectLst/>
              <a:uFillTx/>
              <a:latin typeface="Avenir Book"/>
              <a:ea typeface="Avenir Book"/>
              <a:cs typeface="Avenir Book"/>
            </a:endParaRPr>
          </a:p>
          <a:p>
            <a:pPr marL="685800" marR="0" indent="-6858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GB" sz="4000">
                <a:solidFill>
                  <a:srgbClr val="000000"/>
                </a:solidFill>
              </a:rPr>
              <a:t>FPGA overlay as intermediate milestone to demonstrate the readiness of the system</a:t>
            </a:r>
          </a:p>
        </p:txBody>
      </p:sp>
      <p:sp>
        <p:nvSpPr>
          <p:cNvPr id="3" name="TextBox 2">
            <a:extLst>
              <a:ext uri="{FF2B5EF4-FFF2-40B4-BE49-F238E27FC236}">
                <a16:creationId xmlns:a16="http://schemas.microsoft.com/office/drawing/2014/main" id="{53214395-CD2A-F53A-721B-97B22E8CFB81}"/>
              </a:ext>
            </a:extLst>
          </p:cNvPr>
          <p:cNvSpPr txBox="1"/>
          <p:nvPr/>
        </p:nvSpPr>
        <p:spPr>
          <a:xfrm>
            <a:off x="1305093" y="11800795"/>
            <a:ext cx="13020506"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2438338" rtl="0" fontAlgn="auto" latinLnBrk="0" hangingPunct="0">
              <a:lnSpc>
                <a:spcPct val="100000"/>
              </a:lnSpc>
              <a:spcBef>
                <a:spcPts val="0"/>
              </a:spcBef>
              <a:spcAft>
                <a:spcPts val="0"/>
              </a:spcAft>
              <a:buClrTx/>
              <a:buSzTx/>
              <a:buFontTx/>
              <a:buNone/>
              <a:tabLst/>
            </a:pPr>
            <a:r>
              <a:rPr kumimoji="0" lang="en-GB" sz="1600" b="0" i="0" u="none" strike="noStrike" cap="none" spc="0" normalizeH="0" baseline="0">
                <a:ln>
                  <a:noFill/>
                </a:ln>
                <a:solidFill>
                  <a:srgbClr val="004676"/>
                </a:solidFill>
                <a:effectLst/>
                <a:uFillTx/>
                <a:latin typeface="Avenir Book"/>
                <a:ea typeface="Avenir Book"/>
                <a:cs typeface="Avenir Book"/>
                <a:sym typeface="Avenir Book"/>
              </a:rPr>
              <a:t>This study received funding from the European Union - Next-</a:t>
            </a:r>
            <a:r>
              <a:rPr kumimoji="0" lang="en-GB" sz="1600" b="0" i="0" u="none" strike="noStrike" cap="none" spc="0" normalizeH="0" baseline="0" err="1">
                <a:ln>
                  <a:noFill/>
                </a:ln>
                <a:solidFill>
                  <a:srgbClr val="004676"/>
                </a:solidFill>
                <a:effectLst/>
                <a:uFillTx/>
                <a:latin typeface="Avenir Book"/>
                <a:ea typeface="Avenir Book"/>
                <a:cs typeface="Avenir Book"/>
                <a:sym typeface="Avenir Book"/>
              </a:rPr>
              <a:t>GenerationEU</a:t>
            </a:r>
            <a:r>
              <a:rPr kumimoji="0" lang="en-GB" sz="1600" b="0" i="0" u="none" strike="noStrike" cap="none" spc="0" normalizeH="0" baseline="0">
                <a:ln>
                  <a:noFill/>
                </a:ln>
                <a:solidFill>
                  <a:srgbClr val="004676"/>
                </a:solidFill>
                <a:effectLst/>
                <a:uFillTx/>
                <a:latin typeface="Avenir Book"/>
                <a:ea typeface="Avenir Book"/>
                <a:cs typeface="Avenir Book"/>
                <a:sym typeface="Avenir Book"/>
              </a:rPr>
              <a:t> - National Recovery and Resilience Plan (NRRP) – MISSION 4 COMPONENT 2, INVESTMENT N. 1.1, CALL PRIN 2022 PNRR D.D. 1409 14-09-2022 – (OPERAND - a </a:t>
            </a:r>
            <a:r>
              <a:rPr kumimoji="0" lang="en-GB" sz="1600" b="0" i="0" u="none" strike="noStrike" cap="none" spc="0" normalizeH="0" baseline="0" err="1">
                <a:ln>
                  <a:noFill/>
                </a:ln>
                <a:solidFill>
                  <a:srgbClr val="004676"/>
                </a:solidFill>
                <a:effectLst/>
                <a:uFillTx/>
                <a:latin typeface="Avenir Book"/>
                <a:ea typeface="Avenir Book"/>
                <a:cs typeface="Avenir Book"/>
                <a:sym typeface="Avenir Book"/>
              </a:rPr>
              <a:t>recOnfigurable</a:t>
            </a:r>
            <a:r>
              <a:rPr kumimoji="0" lang="en-GB" sz="1600" b="0" i="0" u="none" strike="noStrike" cap="none" spc="0" normalizeH="0" baseline="0">
                <a:ln>
                  <a:noFill/>
                </a:ln>
                <a:solidFill>
                  <a:srgbClr val="004676"/>
                </a:solidFill>
                <a:effectLst/>
                <a:uFillTx/>
                <a:latin typeface="Avenir Book"/>
                <a:ea typeface="Avenir Book"/>
                <a:cs typeface="Avenir Book"/>
                <a:sym typeface="Avenir Book"/>
              </a:rPr>
              <a:t> Platform &amp; </a:t>
            </a:r>
            <a:r>
              <a:rPr kumimoji="0" lang="en-GB" sz="1600" b="0" i="0" u="none" strike="noStrike" cap="none" spc="0" normalizeH="0" baseline="0" err="1">
                <a:ln>
                  <a:noFill/>
                </a:ln>
                <a:solidFill>
                  <a:srgbClr val="004676"/>
                </a:solidFill>
                <a:effectLst/>
                <a:uFillTx/>
                <a:latin typeface="Avenir Book"/>
                <a:ea typeface="Avenir Book"/>
                <a:cs typeface="Avenir Book"/>
                <a:sym typeface="Avenir Book"/>
              </a:rPr>
              <a:t>framEwork</a:t>
            </a:r>
            <a:r>
              <a:rPr kumimoji="0" lang="en-GB" sz="1600" b="0" i="0" u="none" strike="noStrike" cap="none" spc="0" normalizeH="0" baseline="0">
                <a:ln>
                  <a:noFill/>
                </a:ln>
                <a:solidFill>
                  <a:srgbClr val="004676"/>
                </a:solidFill>
                <a:effectLst/>
                <a:uFillTx/>
                <a:latin typeface="Avenir Book"/>
                <a:ea typeface="Avenir Book"/>
                <a:cs typeface="Avenir Book"/>
                <a:sym typeface="Avenir Book"/>
              </a:rPr>
              <a:t> </a:t>
            </a:r>
            <a:r>
              <a:rPr kumimoji="0" lang="en-GB" sz="1600" b="0" i="0" u="none" strike="noStrike" cap="none" spc="0" normalizeH="0" baseline="0" err="1">
                <a:ln>
                  <a:noFill/>
                </a:ln>
                <a:solidFill>
                  <a:srgbClr val="004676"/>
                </a:solidFill>
                <a:effectLst/>
                <a:uFillTx/>
                <a:latin typeface="Avenir Book"/>
                <a:ea typeface="Avenir Book"/>
                <a:cs typeface="Avenir Book"/>
                <a:sym typeface="Avenir Book"/>
              </a:rPr>
              <a:t>foR</a:t>
            </a:r>
            <a:r>
              <a:rPr kumimoji="0" lang="en-GB" sz="1600" b="0" i="0" u="none" strike="noStrike" cap="none" spc="0" normalizeH="0" baseline="0">
                <a:ln>
                  <a:noFill/>
                </a:ln>
                <a:solidFill>
                  <a:srgbClr val="004676"/>
                </a:solidFill>
                <a:effectLst/>
                <a:uFillTx/>
                <a:latin typeface="Avenir Book"/>
                <a:ea typeface="Avenir Book"/>
                <a:cs typeface="Avenir Book"/>
                <a:sym typeface="Avenir Book"/>
              </a:rPr>
              <a:t> Ai </a:t>
            </a:r>
            <a:r>
              <a:rPr kumimoji="0" lang="en-GB" sz="1600" b="0" i="0" u="none" strike="noStrike" cap="none" spc="0" normalizeH="0" baseline="0" err="1">
                <a:ln>
                  <a:noFill/>
                </a:ln>
                <a:solidFill>
                  <a:srgbClr val="004676"/>
                </a:solidFill>
                <a:effectLst/>
                <a:uFillTx/>
                <a:latin typeface="Avenir Book"/>
                <a:ea typeface="Avenir Book"/>
                <a:cs typeface="Avenir Book"/>
                <a:sym typeface="Avenir Book"/>
              </a:rPr>
              <a:t>infereNce</a:t>
            </a:r>
            <a:r>
              <a:rPr kumimoji="0" lang="en-GB" sz="1600" b="0" i="0" u="none" strike="noStrike" cap="none" spc="0" normalizeH="0" baseline="0">
                <a:ln>
                  <a:noFill/>
                </a:ln>
                <a:solidFill>
                  <a:srgbClr val="004676"/>
                </a:solidFill>
                <a:effectLst/>
                <a:uFillTx/>
                <a:latin typeface="Avenir Book"/>
                <a:ea typeface="Avenir Book"/>
                <a:cs typeface="Avenir Book"/>
                <a:sym typeface="Avenir Book"/>
              </a:rPr>
              <a:t> on the </a:t>
            </a:r>
            <a:r>
              <a:rPr kumimoji="0" lang="en-GB" sz="1600" b="0" i="0" u="none" strike="noStrike" cap="none" spc="0" normalizeH="0" baseline="0" err="1">
                <a:ln>
                  <a:noFill/>
                </a:ln>
                <a:solidFill>
                  <a:srgbClr val="004676"/>
                </a:solidFill>
                <a:effectLst/>
                <a:uFillTx/>
                <a:latin typeface="Avenir Book"/>
                <a:ea typeface="Avenir Book"/>
                <a:cs typeface="Avenir Book"/>
                <a:sym typeface="Avenir Book"/>
              </a:rPr>
              <a:t>eDge</a:t>
            </a:r>
            <a:r>
              <a:rPr kumimoji="0" lang="en-GB" sz="1600" b="0" i="0" u="none" strike="noStrike" cap="none" spc="0" normalizeH="0" baseline="0">
                <a:ln>
                  <a:noFill/>
                </a:ln>
                <a:solidFill>
                  <a:srgbClr val="004676"/>
                </a:solidFill>
                <a:effectLst/>
                <a:uFillTx/>
                <a:latin typeface="Avenir Book"/>
                <a:ea typeface="Avenir Book"/>
                <a:cs typeface="Avenir Book"/>
                <a:sym typeface="Avenir Book"/>
              </a:rPr>
              <a:t>) CUP N.I53D23006070001, from the Italian Ministry of Education and Research (MUR) within the framework of the </a:t>
            </a:r>
            <a:r>
              <a:rPr kumimoji="0" lang="en-GB" sz="1600" b="0" i="0" u="none" strike="noStrike" cap="none" spc="0" normalizeH="0" baseline="0" err="1">
                <a:ln>
                  <a:noFill/>
                </a:ln>
                <a:solidFill>
                  <a:srgbClr val="004676"/>
                </a:solidFill>
                <a:effectLst/>
                <a:uFillTx/>
                <a:latin typeface="Avenir Book"/>
                <a:ea typeface="Avenir Book"/>
                <a:cs typeface="Avenir Book"/>
                <a:sym typeface="Avenir Book"/>
              </a:rPr>
              <a:t>FoReLab</a:t>
            </a:r>
            <a:r>
              <a:rPr kumimoji="0" lang="en-GB" sz="1600" b="0" i="0" u="none" strike="noStrike" cap="none" spc="0" normalizeH="0" baseline="0">
                <a:ln>
                  <a:noFill/>
                </a:ln>
                <a:solidFill>
                  <a:srgbClr val="004676"/>
                </a:solidFill>
                <a:effectLst/>
                <a:uFillTx/>
                <a:latin typeface="Avenir Book"/>
                <a:ea typeface="Avenir Book"/>
                <a:cs typeface="Avenir Book"/>
                <a:sym typeface="Avenir Book"/>
              </a:rPr>
              <a:t> project (Departments of Excellence), from the European Space Agency (ESA) within the framework of the Open Space Innovation Platform (OSIP) co-funded research under the ESA contract n. 4000144254 and from the Space It Up project funded by the Italian Space Agency (ASI) and the Ministry of University and Research (MUR) under contract n. 2024-5-E.0 - CUP n. I53D24000060005.</a:t>
            </a:r>
          </a:p>
        </p:txBody>
      </p:sp>
      <p:pic>
        <p:nvPicPr>
          <p:cNvPr id="10" name="Immagine 9" descr="Immagine che contiene testo, quadrato, schermata, modello&#10;&#10;Il contenuto generato dall'IA potrebbe non essere corretto.">
            <a:extLst>
              <a:ext uri="{FF2B5EF4-FFF2-40B4-BE49-F238E27FC236}">
                <a16:creationId xmlns:a16="http://schemas.microsoft.com/office/drawing/2014/main" id="{9753A96E-CF10-BD64-A4F4-A9AA603076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92716" y="4609097"/>
            <a:ext cx="2340386" cy="2906760"/>
          </a:xfrm>
          <a:prstGeom prst="rect">
            <a:avLst/>
          </a:prstGeom>
        </p:spPr>
      </p:pic>
      <p:pic>
        <p:nvPicPr>
          <p:cNvPr id="12" name="Immagine 11" descr="Immagine che contiene testo, quadrato, modello, schermata&#10;&#10;Il contenuto generato dall'IA potrebbe non essere corretto.">
            <a:extLst>
              <a:ext uri="{FF2B5EF4-FFF2-40B4-BE49-F238E27FC236}">
                <a16:creationId xmlns:a16="http://schemas.microsoft.com/office/drawing/2014/main" id="{FE7ED662-20BE-D44D-6CC5-035A3CB1F2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62616" y="4609097"/>
            <a:ext cx="2340387" cy="2906761"/>
          </a:xfrm>
          <a:prstGeom prst="rect">
            <a:avLst/>
          </a:prstGeom>
        </p:spPr>
      </p:pic>
      <p:pic>
        <p:nvPicPr>
          <p:cNvPr id="7" name="Immagine 21">
            <a:extLst>
              <a:ext uri="{FF2B5EF4-FFF2-40B4-BE49-F238E27FC236}">
                <a16:creationId xmlns:a16="http://schemas.microsoft.com/office/drawing/2014/main" id="{E6461E12-0AD5-27D8-8092-AB71154439E6}"/>
              </a:ext>
            </a:extLst>
          </p:cNvPr>
          <p:cNvPicPr>
            <a:picLocks noChangeAspect="1"/>
          </p:cNvPicPr>
          <p:nvPr/>
        </p:nvPicPr>
        <p:blipFill>
          <a:blip r:embed="rId7"/>
          <a:srcRect l="1" r="23534" b="4750"/>
          <a:stretch/>
        </p:blipFill>
        <p:spPr>
          <a:xfrm>
            <a:off x="5973507" y="0"/>
            <a:ext cx="10133838" cy="1262314"/>
          </a:xfrm>
          <a:prstGeom prst="rect">
            <a:avLst/>
          </a:prstGeom>
        </p:spPr>
      </p:pic>
      <p:pic>
        <p:nvPicPr>
          <p:cNvPr id="13" name="Picture 2">
            <a:extLst>
              <a:ext uri="{FF2B5EF4-FFF2-40B4-BE49-F238E27FC236}">
                <a16:creationId xmlns:a16="http://schemas.microsoft.com/office/drawing/2014/main" id="{BBF3CA68-D082-6765-ACD9-D501FA8FD0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91598" y="-603209"/>
            <a:ext cx="3953426" cy="24812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DA9CD-0220-383D-8332-F05E5F2813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846528-CBAA-391D-8F21-AC9103627EAF}"/>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sp>
        <p:nvSpPr>
          <p:cNvPr id="5" name="Text Placeholder 4">
            <a:extLst>
              <a:ext uri="{FF2B5EF4-FFF2-40B4-BE49-F238E27FC236}">
                <a16:creationId xmlns:a16="http://schemas.microsoft.com/office/drawing/2014/main" id="{443189D5-DDEA-6A04-1647-2DD9D197460C}"/>
              </a:ext>
            </a:extLst>
          </p:cNvPr>
          <p:cNvSpPr>
            <a:spLocks noGrp="1"/>
          </p:cNvSpPr>
          <p:nvPr>
            <p:ph type="body" sz="quarter" idx="21"/>
          </p:nvPr>
        </p:nvSpPr>
        <p:spPr/>
        <p:txBody>
          <a:bodyPr>
            <a:normAutofit/>
          </a:bodyPr>
          <a:lstStyle/>
          <a:p>
            <a:r>
              <a:rPr lang="en-GB" sz="6000" b="1"/>
              <a:t>Outline</a:t>
            </a:r>
          </a:p>
        </p:txBody>
      </p:sp>
      <p:sp>
        <p:nvSpPr>
          <p:cNvPr id="6" name="Text Placeholder 5">
            <a:extLst>
              <a:ext uri="{FF2B5EF4-FFF2-40B4-BE49-F238E27FC236}">
                <a16:creationId xmlns:a16="http://schemas.microsoft.com/office/drawing/2014/main" id="{2990D740-CC51-70DF-E2F8-83548E5C65B9}"/>
              </a:ext>
            </a:extLst>
          </p:cNvPr>
          <p:cNvSpPr>
            <a:spLocks noGrp="1"/>
          </p:cNvSpPr>
          <p:nvPr>
            <p:ph type="body" idx="22"/>
          </p:nvPr>
        </p:nvSpPr>
        <p:spPr/>
        <p:txBody>
          <a:bodyPr>
            <a:normAutofit/>
          </a:bodyPr>
          <a:lstStyle/>
          <a:p>
            <a:r>
              <a:rPr lang="en-GB"/>
              <a:t> Background</a:t>
            </a:r>
          </a:p>
          <a:p>
            <a:pPr lvl="1"/>
            <a:r>
              <a:rPr lang="en-GB"/>
              <a:t>Motivation</a:t>
            </a:r>
          </a:p>
          <a:p>
            <a:pPr lvl="1"/>
            <a:r>
              <a:rPr lang="en-GB"/>
              <a:t>Hardware for AI Onboard</a:t>
            </a:r>
          </a:p>
          <a:p>
            <a:pPr marL="977900" indent="-914400"/>
            <a:r>
              <a:rPr lang="en-GB">
                <a:solidFill>
                  <a:schemeClr val="bg2"/>
                </a:solidFill>
              </a:rPr>
              <a:t>State-of-the-Art</a:t>
            </a:r>
          </a:p>
          <a:p>
            <a:pPr marL="977900" indent="-914400"/>
            <a:r>
              <a:rPr lang="en-GB">
                <a:solidFill>
                  <a:schemeClr val="bg2"/>
                </a:solidFill>
              </a:rPr>
              <a:t>CGRA-based HW Accelerator</a:t>
            </a:r>
          </a:p>
          <a:p>
            <a:pPr marL="1524000" lvl="1" indent="-914400"/>
            <a:r>
              <a:rPr lang="en-GB">
                <a:solidFill>
                  <a:schemeClr val="bg2"/>
                </a:solidFill>
              </a:rPr>
              <a:t>ESA OSIP Context</a:t>
            </a:r>
          </a:p>
          <a:p>
            <a:pPr marL="1524000" lvl="1" indent="-914400"/>
            <a:r>
              <a:rPr lang="en-GB">
                <a:solidFill>
                  <a:schemeClr val="bg2"/>
                </a:solidFill>
              </a:rPr>
              <a:t>CGR-AI Engine</a:t>
            </a:r>
          </a:p>
          <a:p>
            <a:pPr marL="1524000" lvl="1" indent="-914400"/>
            <a:r>
              <a:rPr lang="en-GB">
                <a:solidFill>
                  <a:schemeClr val="bg2"/>
                </a:solidFill>
              </a:rPr>
              <a:t>Ongoing Work</a:t>
            </a:r>
          </a:p>
          <a:p>
            <a:pPr marL="977900" indent="-914400"/>
            <a:r>
              <a:rPr lang="en-GB">
                <a:solidFill>
                  <a:schemeClr val="bg2"/>
                </a:solidFill>
              </a:rPr>
              <a:t>Std. Cell Synthesis &amp; FPGA Prototype</a:t>
            </a:r>
          </a:p>
          <a:p>
            <a:pPr marL="977900" indent="-914400"/>
            <a:r>
              <a:rPr lang="en-GB">
                <a:solidFill>
                  <a:schemeClr val="bg2"/>
                </a:solidFill>
              </a:rPr>
              <a:t>Conclusion</a:t>
            </a:r>
          </a:p>
          <a:p>
            <a:pPr>
              <a:buFont typeface="Arial" panose="020B0604020202020204" pitchFamily="34" charset="0"/>
              <a:buChar char="•"/>
            </a:pPr>
            <a:endParaRPr lang="en-GB"/>
          </a:p>
        </p:txBody>
      </p:sp>
      <p:sp>
        <p:nvSpPr>
          <p:cNvPr id="7" name="Text Placeholder 6">
            <a:extLst>
              <a:ext uri="{FF2B5EF4-FFF2-40B4-BE49-F238E27FC236}">
                <a16:creationId xmlns:a16="http://schemas.microsoft.com/office/drawing/2014/main" id="{34A23F1A-2AC6-AC71-1ED6-675D9B0361A1}"/>
              </a:ext>
            </a:extLst>
          </p:cNvPr>
          <p:cNvSpPr>
            <a:spLocks noGrp="1"/>
          </p:cNvSpPr>
          <p:nvPr>
            <p:ph type="body" sz="quarter" idx="23"/>
          </p:nvPr>
        </p:nvSpPr>
        <p:spPr>
          <a:xfrm>
            <a:off x="628269" y="12925499"/>
            <a:ext cx="2725105" cy="641201"/>
          </a:xfrm>
        </p:spPr>
        <p:txBody>
          <a:bodyPr/>
          <a:lstStyle/>
          <a:p>
            <a:r>
              <a:rPr lang="en-GB"/>
              <a:t>SEFUW 2025</a:t>
            </a:r>
          </a:p>
        </p:txBody>
      </p:sp>
      <p:sp>
        <p:nvSpPr>
          <p:cNvPr id="8" name="Text Placeholder 7">
            <a:extLst>
              <a:ext uri="{FF2B5EF4-FFF2-40B4-BE49-F238E27FC236}">
                <a16:creationId xmlns:a16="http://schemas.microsoft.com/office/drawing/2014/main" id="{FED060F6-0B88-3DF8-BB50-1C319ADC353B}"/>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
        <p:nvSpPr>
          <p:cNvPr id="2" name="Slide Number Placeholder 1">
            <a:extLst>
              <a:ext uri="{FF2B5EF4-FFF2-40B4-BE49-F238E27FC236}">
                <a16:creationId xmlns:a16="http://schemas.microsoft.com/office/drawing/2014/main" id="{31C01A17-1792-2C1F-B1D1-8C4ABBCE0C2A}"/>
              </a:ext>
            </a:extLst>
          </p:cNvPr>
          <p:cNvSpPr>
            <a:spLocks noGrp="1"/>
          </p:cNvSpPr>
          <p:nvPr>
            <p:ph type="sldNum" sz="quarter" idx="2"/>
          </p:nvPr>
        </p:nvSpPr>
        <p:spPr/>
        <p:txBody>
          <a:bodyPr/>
          <a:lstStyle/>
          <a:p>
            <a:fld id="{86CB4B4D-7CA3-9044-876B-883B54F8677D}" type="slidenum">
              <a:rPr lang="en-PL" smtClean="0"/>
              <a:t>3</a:t>
            </a:fld>
            <a:endParaRPr lang="en-PL"/>
          </a:p>
        </p:txBody>
      </p:sp>
    </p:spTree>
    <p:extLst>
      <p:ext uri="{BB962C8B-B14F-4D97-AF65-F5344CB8AC3E}">
        <p14:creationId xmlns:p14="http://schemas.microsoft.com/office/powerpoint/2010/main" val="303736219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948376-AB31-9EC9-3C3C-C69D88550FAA}"/>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sp>
        <p:nvSpPr>
          <p:cNvPr id="5" name="Text Placeholder 4">
            <a:extLst>
              <a:ext uri="{FF2B5EF4-FFF2-40B4-BE49-F238E27FC236}">
                <a16:creationId xmlns:a16="http://schemas.microsoft.com/office/drawing/2014/main" id="{A01A498D-4461-5C5E-3072-F49376482BA6}"/>
              </a:ext>
            </a:extLst>
          </p:cNvPr>
          <p:cNvSpPr>
            <a:spLocks noGrp="1"/>
          </p:cNvSpPr>
          <p:nvPr>
            <p:ph type="body" sz="quarter" idx="21"/>
          </p:nvPr>
        </p:nvSpPr>
        <p:spPr/>
        <p:txBody>
          <a:bodyPr>
            <a:normAutofit/>
          </a:bodyPr>
          <a:lstStyle/>
          <a:p>
            <a:r>
              <a:rPr lang="en-GB" sz="6000" b="1"/>
              <a:t>Background – Motivation</a:t>
            </a:r>
          </a:p>
        </p:txBody>
      </p:sp>
      <p:sp>
        <p:nvSpPr>
          <p:cNvPr id="6" name="Text Placeholder 5">
            <a:extLst>
              <a:ext uri="{FF2B5EF4-FFF2-40B4-BE49-F238E27FC236}">
                <a16:creationId xmlns:a16="http://schemas.microsoft.com/office/drawing/2014/main" id="{CD8CE7C5-CB23-810B-812E-B51479EB7C57}"/>
              </a:ext>
            </a:extLst>
          </p:cNvPr>
          <p:cNvSpPr>
            <a:spLocks noGrp="1"/>
          </p:cNvSpPr>
          <p:nvPr>
            <p:ph type="body" idx="22"/>
          </p:nvPr>
        </p:nvSpPr>
        <p:spPr/>
        <p:txBody>
          <a:bodyPr>
            <a:normAutofit fontScale="92500" lnSpcReduction="10000"/>
          </a:bodyPr>
          <a:lstStyle/>
          <a:p>
            <a:pPr marL="0" indent="0">
              <a:buNone/>
            </a:pPr>
            <a:r>
              <a:rPr lang="en-GB" sz="4800"/>
              <a:t>AI Applications in orbit:</a:t>
            </a:r>
          </a:p>
          <a:p>
            <a:pPr>
              <a:buFont typeface="Arial" panose="020B0604020202020204" pitchFamily="34" charset="0"/>
              <a:buChar char="•"/>
            </a:pPr>
            <a:r>
              <a:rPr lang="en-GB" sz="4800"/>
              <a:t>Remote Sensing</a:t>
            </a:r>
          </a:p>
          <a:p>
            <a:pPr lvl="1">
              <a:buFont typeface="System Font Regular"/>
              <a:buChar char="-"/>
            </a:pPr>
            <a:r>
              <a:rPr lang="en-GB" sz="4000"/>
              <a:t>Object detection</a:t>
            </a:r>
          </a:p>
          <a:p>
            <a:pPr lvl="1">
              <a:buFont typeface="System Font Regular"/>
              <a:buChar char="-"/>
            </a:pPr>
            <a:r>
              <a:rPr lang="en-GB" sz="4000"/>
              <a:t>Weather forecast</a:t>
            </a:r>
          </a:p>
          <a:p>
            <a:pPr lvl="1">
              <a:buFont typeface="System Font Regular"/>
              <a:buChar char="-"/>
            </a:pPr>
            <a:r>
              <a:rPr lang="en-GB" sz="4000"/>
              <a:t>Earth observation</a:t>
            </a:r>
          </a:p>
          <a:p>
            <a:pPr>
              <a:buFont typeface="Arial" panose="020B0604020202020204" pitchFamily="34" charset="0"/>
              <a:buChar char="•"/>
            </a:pPr>
            <a:r>
              <a:rPr lang="en-GB" sz="4800"/>
              <a:t>Autonomous spacecrafts</a:t>
            </a:r>
          </a:p>
          <a:p>
            <a:pPr lvl="1">
              <a:buFont typeface="System Font Regular"/>
              <a:buChar char="-"/>
            </a:pPr>
            <a:r>
              <a:rPr lang="en-GB" sz="4000"/>
              <a:t>Vehicle docking</a:t>
            </a:r>
          </a:p>
          <a:p>
            <a:pPr lvl="1">
              <a:buFont typeface="System Font Regular"/>
              <a:buChar char="-"/>
            </a:pPr>
            <a:r>
              <a:rPr lang="en-GB" sz="4000"/>
              <a:t>Probes</a:t>
            </a:r>
          </a:p>
          <a:p>
            <a:pPr lvl="1">
              <a:buFont typeface="System Font Regular"/>
              <a:buChar char="-"/>
            </a:pPr>
            <a:r>
              <a:rPr lang="en-GB" sz="4000"/>
              <a:t>Landers, rovers</a:t>
            </a:r>
          </a:p>
          <a:p>
            <a:pPr lvl="1">
              <a:buFont typeface="System Font Regular"/>
              <a:buChar char="-"/>
            </a:pPr>
            <a:r>
              <a:rPr lang="en-GB" sz="4000"/>
              <a:t>Deep space missions</a:t>
            </a:r>
          </a:p>
          <a:p>
            <a:pPr lvl="1">
              <a:buFont typeface="System Font Regular"/>
              <a:buChar char="-"/>
            </a:pPr>
            <a:r>
              <a:rPr lang="en-GB" sz="4000"/>
              <a:t>Fault detection and isolation, recovery</a:t>
            </a:r>
          </a:p>
          <a:p>
            <a:pPr>
              <a:buFont typeface="Arial" panose="020B0604020202020204" pitchFamily="34" charset="0"/>
              <a:buChar char="•"/>
            </a:pPr>
            <a:r>
              <a:rPr lang="en-GB" sz="4800"/>
              <a:t>Data privacy increase</a:t>
            </a:r>
          </a:p>
          <a:p>
            <a:pPr marL="1181100" lvl="1" indent="-571500">
              <a:buFont typeface="System Font Regular"/>
              <a:buChar char="-"/>
            </a:pPr>
            <a:r>
              <a:rPr lang="en-GB" sz="4000"/>
              <a:t>Downlink requirements reduction</a:t>
            </a:r>
          </a:p>
        </p:txBody>
      </p:sp>
      <p:sp>
        <p:nvSpPr>
          <p:cNvPr id="7" name="Text Placeholder 6">
            <a:extLst>
              <a:ext uri="{FF2B5EF4-FFF2-40B4-BE49-F238E27FC236}">
                <a16:creationId xmlns:a16="http://schemas.microsoft.com/office/drawing/2014/main" id="{E13318D7-B3F1-DC57-31AC-688B5ED13A28}"/>
              </a:ext>
            </a:extLst>
          </p:cNvPr>
          <p:cNvSpPr>
            <a:spLocks noGrp="1"/>
          </p:cNvSpPr>
          <p:nvPr>
            <p:ph type="body" sz="quarter" idx="23"/>
          </p:nvPr>
        </p:nvSpPr>
        <p:spPr>
          <a:xfrm>
            <a:off x="628269" y="12925499"/>
            <a:ext cx="2725105" cy="641201"/>
          </a:xfrm>
        </p:spPr>
        <p:txBody>
          <a:bodyPr/>
          <a:lstStyle/>
          <a:p>
            <a:r>
              <a:rPr lang="en-GB"/>
              <a:t>SEFUW 2025</a:t>
            </a:r>
          </a:p>
        </p:txBody>
      </p:sp>
      <p:sp>
        <p:nvSpPr>
          <p:cNvPr id="8" name="Text Placeholder 7">
            <a:extLst>
              <a:ext uri="{FF2B5EF4-FFF2-40B4-BE49-F238E27FC236}">
                <a16:creationId xmlns:a16="http://schemas.microsoft.com/office/drawing/2014/main" id="{1AB86F23-E351-DCE6-ECFC-C958D1D0A6EB}"/>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
        <p:nvSpPr>
          <p:cNvPr id="2" name="Slide Number Placeholder 1">
            <a:extLst>
              <a:ext uri="{FF2B5EF4-FFF2-40B4-BE49-F238E27FC236}">
                <a16:creationId xmlns:a16="http://schemas.microsoft.com/office/drawing/2014/main" id="{24596E9F-1C90-C409-B9F3-292F798840D1}"/>
              </a:ext>
            </a:extLst>
          </p:cNvPr>
          <p:cNvSpPr>
            <a:spLocks noGrp="1"/>
          </p:cNvSpPr>
          <p:nvPr>
            <p:ph type="sldNum" sz="quarter" idx="2"/>
          </p:nvPr>
        </p:nvSpPr>
        <p:spPr/>
        <p:txBody>
          <a:bodyPr/>
          <a:lstStyle/>
          <a:p>
            <a:fld id="{86CB4B4D-7CA3-9044-876B-883B54F8677D}" type="slidenum">
              <a:rPr lang="en-PL" smtClean="0"/>
              <a:t>4</a:t>
            </a:fld>
            <a:endParaRPr lang="en-PL"/>
          </a:p>
        </p:txBody>
      </p:sp>
      <p:pic>
        <p:nvPicPr>
          <p:cNvPr id="3" name="Picture 2" descr="Remote Sensing | Free Full-Text | Object Detection and Image Segmentation  with Deep Learning on Earth Observation Data: A Review—Part II: Applications">
            <a:extLst>
              <a:ext uri="{FF2B5EF4-FFF2-40B4-BE49-F238E27FC236}">
                <a16:creationId xmlns:a16="http://schemas.microsoft.com/office/drawing/2014/main" id="{264533B9-3709-9B5C-E434-E70621B6F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863" y="2710546"/>
            <a:ext cx="6769573" cy="6865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w Rovers Use Machine Learning to Navigate Mars and the Moon | by Ayaan  Naha | Medium">
            <a:extLst>
              <a:ext uri="{FF2B5EF4-FFF2-40B4-BE49-F238E27FC236}">
                <a16:creationId xmlns:a16="http://schemas.microsoft.com/office/drawing/2014/main" id="{8A13F2B4-DAC9-48AC-2E70-D3656D03C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1080" y="8037313"/>
            <a:ext cx="5481754" cy="411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10837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948376-AB31-9EC9-3C3C-C69D88550FAA}"/>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sp>
        <p:nvSpPr>
          <p:cNvPr id="5" name="Text Placeholder 4">
            <a:extLst>
              <a:ext uri="{FF2B5EF4-FFF2-40B4-BE49-F238E27FC236}">
                <a16:creationId xmlns:a16="http://schemas.microsoft.com/office/drawing/2014/main" id="{A01A498D-4461-5C5E-3072-F49376482BA6}"/>
              </a:ext>
            </a:extLst>
          </p:cNvPr>
          <p:cNvSpPr>
            <a:spLocks noGrp="1"/>
          </p:cNvSpPr>
          <p:nvPr>
            <p:ph type="body" sz="quarter" idx="21"/>
          </p:nvPr>
        </p:nvSpPr>
        <p:spPr/>
        <p:txBody>
          <a:bodyPr>
            <a:normAutofit/>
          </a:bodyPr>
          <a:lstStyle/>
          <a:p>
            <a:r>
              <a:rPr lang="en-GB" sz="6000" b="1"/>
              <a:t>Background – Hardware for AI Acceleration On-board</a:t>
            </a:r>
          </a:p>
        </p:txBody>
      </p:sp>
      <p:sp>
        <p:nvSpPr>
          <p:cNvPr id="6" name="Text Placeholder 5">
            <a:extLst>
              <a:ext uri="{FF2B5EF4-FFF2-40B4-BE49-F238E27FC236}">
                <a16:creationId xmlns:a16="http://schemas.microsoft.com/office/drawing/2014/main" id="{CD8CE7C5-CB23-810B-812E-B51479EB7C57}"/>
              </a:ext>
            </a:extLst>
          </p:cNvPr>
          <p:cNvSpPr>
            <a:spLocks noGrp="1"/>
          </p:cNvSpPr>
          <p:nvPr>
            <p:ph type="body" idx="22"/>
          </p:nvPr>
        </p:nvSpPr>
        <p:spPr>
          <a:xfrm>
            <a:off x="1275238" y="3330329"/>
            <a:ext cx="16456171" cy="9390161"/>
          </a:xfrm>
        </p:spPr>
        <p:txBody>
          <a:bodyPr>
            <a:normAutofit fontScale="92500" lnSpcReduction="10000"/>
          </a:bodyPr>
          <a:lstStyle/>
          <a:p>
            <a:pPr marL="685800" indent="-685800">
              <a:buFont typeface="Arial" panose="020B0604020202020204" pitchFamily="34" charset="0"/>
              <a:buChar char="•"/>
            </a:pPr>
            <a:r>
              <a:rPr lang="en-GB" sz="4400"/>
              <a:t>High Computational Efficiency</a:t>
            </a:r>
          </a:p>
          <a:p>
            <a:pPr marL="1117600" lvl="1" indent="-571500">
              <a:buFontTx/>
              <a:buChar char="-"/>
            </a:pPr>
            <a:r>
              <a:rPr lang="en-GB" sz="3600"/>
              <a:t>Inference</a:t>
            </a:r>
          </a:p>
          <a:p>
            <a:pPr marL="1117600" lvl="1" indent="-571500">
              <a:buFontTx/>
              <a:buChar char="-"/>
            </a:pPr>
            <a:r>
              <a:rPr lang="en-GB" sz="3600"/>
              <a:t>Real-time processing in resource-constrained environments</a:t>
            </a:r>
          </a:p>
          <a:p>
            <a:pPr marL="1117600" lvl="1" indent="-571500">
              <a:buFontTx/>
              <a:buChar char="-"/>
            </a:pPr>
            <a:r>
              <a:rPr lang="en-GB" sz="3600"/>
              <a:t>Tailored for parallel processing, and NN operations</a:t>
            </a:r>
          </a:p>
          <a:p>
            <a:pPr marL="685800" indent="-685800">
              <a:buFont typeface="Arial" panose="020B0604020202020204" pitchFamily="34" charset="0"/>
              <a:buChar char="•"/>
            </a:pPr>
            <a:r>
              <a:rPr lang="en-GB" sz="4400"/>
              <a:t>Energy efficient</a:t>
            </a:r>
          </a:p>
          <a:p>
            <a:pPr marL="685800" indent="-685800">
              <a:buFont typeface="Arial" panose="020B0604020202020204" pitchFamily="34" charset="0"/>
              <a:buChar char="•"/>
            </a:pPr>
            <a:r>
              <a:rPr lang="en-GB" sz="4400"/>
              <a:t>Compact and Integrated Design:</a:t>
            </a:r>
          </a:p>
          <a:p>
            <a:pPr marL="1117600" lvl="1" indent="-571500">
              <a:buFontTx/>
              <a:buChar char="-"/>
            </a:pPr>
            <a:r>
              <a:rPr lang="en-GB" sz="3600"/>
              <a:t>Small form factors</a:t>
            </a:r>
          </a:p>
          <a:p>
            <a:pPr marL="685800" indent="-685800">
              <a:buFont typeface="Arial" panose="020B0604020202020204" pitchFamily="34" charset="0"/>
              <a:buChar char="•"/>
            </a:pPr>
            <a:r>
              <a:rPr lang="en-GB" sz="4400"/>
              <a:t>Customizability and Flexibility:</a:t>
            </a:r>
          </a:p>
          <a:p>
            <a:pPr marL="1117600" lvl="1" indent="-571500">
              <a:buFontTx/>
              <a:buChar char="-"/>
            </a:pPr>
            <a:r>
              <a:rPr lang="en-GB" sz="3600"/>
              <a:t>Reconfigurable to meet specific AI requirements</a:t>
            </a:r>
          </a:p>
          <a:p>
            <a:pPr marL="1117600" lvl="1" indent="-571500">
              <a:buFontTx/>
              <a:buChar char="-"/>
            </a:pPr>
            <a:r>
              <a:rPr lang="en-GB" sz="3600">
                <a:ea typeface="+mj-ea"/>
              </a:rPr>
              <a:t>Adaptable</a:t>
            </a:r>
            <a:r>
              <a:rPr lang="en-GB" sz="3600"/>
              <a:t> to evolving AI models and algorithms without requiring new hardware</a:t>
            </a:r>
          </a:p>
          <a:p>
            <a:pPr marL="571500" indent="-571500">
              <a:buFont typeface="Arial" panose="020B0604020202020204" pitchFamily="34" charset="0"/>
              <a:buChar char="•"/>
            </a:pPr>
            <a:r>
              <a:rPr lang="en-GB" sz="4400"/>
              <a:t>Reliability</a:t>
            </a:r>
          </a:p>
          <a:p>
            <a:pPr marL="1117600" lvl="1" indent="-571500">
              <a:buFontTx/>
              <a:buChar char="-"/>
            </a:pPr>
            <a:r>
              <a:rPr lang="en-GB" sz="3600"/>
              <a:t>Must be able to withstand exposure to radiation</a:t>
            </a:r>
          </a:p>
          <a:p>
            <a:pPr marL="1117600" lvl="1" indent="-571500">
              <a:buFontTx/>
              <a:buChar char="-"/>
            </a:pPr>
            <a:r>
              <a:rPr lang="en-GB" sz="3600"/>
              <a:t>Protection against Single Event Effects (SEEs) through radiation-hardening or fault mitigation</a:t>
            </a:r>
          </a:p>
        </p:txBody>
      </p:sp>
      <p:sp>
        <p:nvSpPr>
          <p:cNvPr id="7" name="Text Placeholder 6">
            <a:extLst>
              <a:ext uri="{FF2B5EF4-FFF2-40B4-BE49-F238E27FC236}">
                <a16:creationId xmlns:a16="http://schemas.microsoft.com/office/drawing/2014/main" id="{E13318D7-B3F1-DC57-31AC-688B5ED13A28}"/>
              </a:ext>
            </a:extLst>
          </p:cNvPr>
          <p:cNvSpPr>
            <a:spLocks noGrp="1"/>
          </p:cNvSpPr>
          <p:nvPr>
            <p:ph type="body" sz="quarter" idx="23"/>
          </p:nvPr>
        </p:nvSpPr>
        <p:spPr>
          <a:xfrm>
            <a:off x="628269" y="12925499"/>
            <a:ext cx="2725105" cy="641201"/>
          </a:xfrm>
        </p:spPr>
        <p:txBody>
          <a:bodyPr/>
          <a:lstStyle/>
          <a:p>
            <a:r>
              <a:rPr lang="en-GB"/>
              <a:t>SEFUW 2025</a:t>
            </a:r>
          </a:p>
        </p:txBody>
      </p:sp>
      <p:sp>
        <p:nvSpPr>
          <p:cNvPr id="8" name="Text Placeholder 7">
            <a:extLst>
              <a:ext uri="{FF2B5EF4-FFF2-40B4-BE49-F238E27FC236}">
                <a16:creationId xmlns:a16="http://schemas.microsoft.com/office/drawing/2014/main" id="{1AB86F23-E351-DCE6-ECFC-C958D1D0A6EB}"/>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
        <p:nvSpPr>
          <p:cNvPr id="2" name="Slide Number Placeholder 1">
            <a:extLst>
              <a:ext uri="{FF2B5EF4-FFF2-40B4-BE49-F238E27FC236}">
                <a16:creationId xmlns:a16="http://schemas.microsoft.com/office/drawing/2014/main" id="{24596E9F-1C90-C409-B9F3-292F798840D1}"/>
              </a:ext>
            </a:extLst>
          </p:cNvPr>
          <p:cNvSpPr>
            <a:spLocks noGrp="1"/>
          </p:cNvSpPr>
          <p:nvPr>
            <p:ph type="sldNum" sz="quarter" idx="2"/>
          </p:nvPr>
        </p:nvSpPr>
        <p:spPr/>
        <p:txBody>
          <a:bodyPr/>
          <a:lstStyle/>
          <a:p>
            <a:fld id="{86CB4B4D-7CA3-9044-876B-883B54F8677D}" type="slidenum">
              <a:rPr lang="en-PL" smtClean="0"/>
              <a:t>5</a:t>
            </a:fld>
            <a:endParaRPr lang="en-PL"/>
          </a:p>
        </p:txBody>
      </p:sp>
      <p:pic>
        <p:nvPicPr>
          <p:cNvPr id="10" name="Picture 9">
            <a:extLst>
              <a:ext uri="{FF2B5EF4-FFF2-40B4-BE49-F238E27FC236}">
                <a16:creationId xmlns:a16="http://schemas.microsoft.com/office/drawing/2014/main" id="{F10003B1-267E-7301-B37C-1E8D6D5BA4F6}"/>
              </a:ext>
            </a:extLst>
          </p:cNvPr>
          <p:cNvPicPr>
            <a:picLocks noChangeAspect="1"/>
          </p:cNvPicPr>
          <p:nvPr/>
        </p:nvPicPr>
        <p:blipFill>
          <a:blip r:embed="rId3"/>
          <a:stretch>
            <a:fillRect/>
          </a:stretch>
        </p:blipFill>
        <p:spPr>
          <a:xfrm>
            <a:off x="16914722" y="3835389"/>
            <a:ext cx="6036455" cy="7286257"/>
          </a:xfrm>
          <a:prstGeom prst="rect">
            <a:avLst/>
          </a:prstGeom>
        </p:spPr>
      </p:pic>
    </p:spTree>
    <p:extLst>
      <p:ext uri="{BB962C8B-B14F-4D97-AF65-F5344CB8AC3E}">
        <p14:creationId xmlns:p14="http://schemas.microsoft.com/office/powerpoint/2010/main" val="17791309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E835F-DD7E-FB33-3A5B-A66510F0BE1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8C9A56E-28C3-EE1A-F619-FFF9E6F85762}"/>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sp>
        <p:nvSpPr>
          <p:cNvPr id="5" name="Text Placeholder 4">
            <a:extLst>
              <a:ext uri="{FF2B5EF4-FFF2-40B4-BE49-F238E27FC236}">
                <a16:creationId xmlns:a16="http://schemas.microsoft.com/office/drawing/2014/main" id="{F48E2758-A042-BBF5-F03F-A454B2C45C5A}"/>
              </a:ext>
            </a:extLst>
          </p:cNvPr>
          <p:cNvSpPr>
            <a:spLocks noGrp="1"/>
          </p:cNvSpPr>
          <p:nvPr>
            <p:ph type="body" sz="quarter" idx="21"/>
          </p:nvPr>
        </p:nvSpPr>
        <p:spPr/>
        <p:txBody>
          <a:bodyPr>
            <a:normAutofit/>
          </a:bodyPr>
          <a:lstStyle/>
          <a:p>
            <a:r>
              <a:rPr lang="en-GB" sz="6000" b="1"/>
              <a:t>Outline</a:t>
            </a:r>
          </a:p>
        </p:txBody>
      </p:sp>
      <p:sp>
        <p:nvSpPr>
          <p:cNvPr id="6" name="Text Placeholder 5">
            <a:extLst>
              <a:ext uri="{FF2B5EF4-FFF2-40B4-BE49-F238E27FC236}">
                <a16:creationId xmlns:a16="http://schemas.microsoft.com/office/drawing/2014/main" id="{C57D3275-B758-9221-A455-E2958F150FC2}"/>
              </a:ext>
            </a:extLst>
          </p:cNvPr>
          <p:cNvSpPr>
            <a:spLocks noGrp="1"/>
          </p:cNvSpPr>
          <p:nvPr>
            <p:ph type="body" idx="22"/>
          </p:nvPr>
        </p:nvSpPr>
        <p:spPr/>
        <p:txBody>
          <a:bodyPr>
            <a:normAutofit/>
          </a:bodyPr>
          <a:lstStyle/>
          <a:p>
            <a:r>
              <a:rPr lang="en-GB">
                <a:solidFill>
                  <a:schemeClr val="bg2"/>
                </a:solidFill>
              </a:rPr>
              <a:t> Background</a:t>
            </a:r>
          </a:p>
          <a:p>
            <a:pPr lvl="1"/>
            <a:r>
              <a:rPr lang="en-GB">
                <a:solidFill>
                  <a:schemeClr val="bg2"/>
                </a:solidFill>
              </a:rPr>
              <a:t>Motivation</a:t>
            </a:r>
          </a:p>
          <a:p>
            <a:pPr lvl="1"/>
            <a:r>
              <a:rPr lang="en-GB">
                <a:solidFill>
                  <a:schemeClr val="bg2"/>
                </a:solidFill>
              </a:rPr>
              <a:t>Hardware for AI Onboard</a:t>
            </a:r>
          </a:p>
          <a:p>
            <a:pPr marL="977900" indent="-914400"/>
            <a:r>
              <a:rPr lang="en-GB"/>
              <a:t>State-of-the-Art</a:t>
            </a:r>
          </a:p>
          <a:p>
            <a:pPr marL="977900" indent="-914400"/>
            <a:r>
              <a:rPr lang="en-GB">
                <a:solidFill>
                  <a:schemeClr val="bg2"/>
                </a:solidFill>
              </a:rPr>
              <a:t>CGRA-based HW Accelerator</a:t>
            </a:r>
          </a:p>
          <a:p>
            <a:pPr marL="1524000" lvl="1" indent="-914400"/>
            <a:r>
              <a:rPr lang="en-GB">
                <a:solidFill>
                  <a:schemeClr val="bg2"/>
                </a:solidFill>
              </a:rPr>
              <a:t>ESA OSIP Context</a:t>
            </a:r>
          </a:p>
          <a:p>
            <a:pPr marL="1524000" lvl="1" indent="-914400"/>
            <a:r>
              <a:rPr lang="en-GB">
                <a:solidFill>
                  <a:schemeClr val="bg2"/>
                </a:solidFill>
              </a:rPr>
              <a:t>CGR-AI Engine</a:t>
            </a:r>
          </a:p>
          <a:p>
            <a:pPr marL="1524000" lvl="1" indent="-914400"/>
            <a:r>
              <a:rPr lang="en-GB">
                <a:solidFill>
                  <a:schemeClr val="bg2"/>
                </a:solidFill>
              </a:rPr>
              <a:t>Ongoing Work</a:t>
            </a:r>
          </a:p>
          <a:p>
            <a:pPr marL="977900" indent="-914400"/>
            <a:r>
              <a:rPr lang="en-GB">
                <a:solidFill>
                  <a:schemeClr val="bg2"/>
                </a:solidFill>
              </a:rPr>
              <a:t>Std. Cell Synthesis &amp; FPGA Prototype</a:t>
            </a:r>
          </a:p>
          <a:p>
            <a:pPr marL="977900" indent="-914400"/>
            <a:r>
              <a:rPr lang="en-GB">
                <a:solidFill>
                  <a:schemeClr val="bg2"/>
                </a:solidFill>
              </a:rPr>
              <a:t>Conclusion</a:t>
            </a:r>
          </a:p>
          <a:p>
            <a:pPr>
              <a:buFont typeface="Arial" panose="020B0604020202020204" pitchFamily="34" charset="0"/>
              <a:buChar char="•"/>
            </a:pPr>
            <a:endParaRPr lang="en-GB"/>
          </a:p>
        </p:txBody>
      </p:sp>
      <p:sp>
        <p:nvSpPr>
          <p:cNvPr id="7" name="Text Placeholder 6">
            <a:extLst>
              <a:ext uri="{FF2B5EF4-FFF2-40B4-BE49-F238E27FC236}">
                <a16:creationId xmlns:a16="http://schemas.microsoft.com/office/drawing/2014/main" id="{18CB1C00-1A1D-F8F7-5E71-ADA0A4A8BE5E}"/>
              </a:ext>
            </a:extLst>
          </p:cNvPr>
          <p:cNvSpPr>
            <a:spLocks noGrp="1"/>
          </p:cNvSpPr>
          <p:nvPr>
            <p:ph type="body" sz="quarter" idx="23"/>
          </p:nvPr>
        </p:nvSpPr>
        <p:spPr>
          <a:xfrm>
            <a:off x="628269" y="12925499"/>
            <a:ext cx="2725105" cy="641201"/>
          </a:xfrm>
        </p:spPr>
        <p:txBody>
          <a:bodyPr/>
          <a:lstStyle/>
          <a:p>
            <a:r>
              <a:rPr lang="en-GB"/>
              <a:t>SEFUW 2025</a:t>
            </a:r>
          </a:p>
        </p:txBody>
      </p:sp>
      <p:sp>
        <p:nvSpPr>
          <p:cNvPr id="8" name="Text Placeholder 7">
            <a:extLst>
              <a:ext uri="{FF2B5EF4-FFF2-40B4-BE49-F238E27FC236}">
                <a16:creationId xmlns:a16="http://schemas.microsoft.com/office/drawing/2014/main" id="{0A856C3B-A428-CCBF-F8D7-0B79F7BE4A17}"/>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
        <p:nvSpPr>
          <p:cNvPr id="2" name="Slide Number Placeholder 1">
            <a:extLst>
              <a:ext uri="{FF2B5EF4-FFF2-40B4-BE49-F238E27FC236}">
                <a16:creationId xmlns:a16="http://schemas.microsoft.com/office/drawing/2014/main" id="{E1500CAF-A3C8-394A-D630-0B2616AA9A77}"/>
              </a:ext>
            </a:extLst>
          </p:cNvPr>
          <p:cNvSpPr>
            <a:spLocks noGrp="1"/>
          </p:cNvSpPr>
          <p:nvPr>
            <p:ph type="sldNum" sz="quarter" idx="2"/>
          </p:nvPr>
        </p:nvSpPr>
        <p:spPr/>
        <p:txBody>
          <a:bodyPr/>
          <a:lstStyle/>
          <a:p>
            <a:fld id="{86CB4B4D-7CA3-9044-876B-883B54F8677D}" type="slidenum">
              <a:rPr lang="en-PL" smtClean="0"/>
              <a:t>6</a:t>
            </a:fld>
            <a:endParaRPr lang="en-PL"/>
          </a:p>
        </p:txBody>
      </p:sp>
    </p:spTree>
    <p:extLst>
      <p:ext uri="{BB962C8B-B14F-4D97-AF65-F5344CB8AC3E}">
        <p14:creationId xmlns:p14="http://schemas.microsoft.com/office/powerpoint/2010/main" val="146501380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948376-AB31-9EC9-3C3C-C69D88550FAA}"/>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sp>
        <p:nvSpPr>
          <p:cNvPr id="5" name="Text Placeholder 4">
            <a:extLst>
              <a:ext uri="{FF2B5EF4-FFF2-40B4-BE49-F238E27FC236}">
                <a16:creationId xmlns:a16="http://schemas.microsoft.com/office/drawing/2014/main" id="{A01A498D-4461-5C5E-3072-F49376482BA6}"/>
              </a:ext>
            </a:extLst>
          </p:cNvPr>
          <p:cNvSpPr>
            <a:spLocks noGrp="1"/>
          </p:cNvSpPr>
          <p:nvPr>
            <p:ph type="body" sz="quarter" idx="21"/>
          </p:nvPr>
        </p:nvSpPr>
        <p:spPr/>
        <p:txBody>
          <a:bodyPr>
            <a:normAutofit/>
          </a:bodyPr>
          <a:lstStyle/>
          <a:p>
            <a:r>
              <a:rPr lang="en-GB" sz="6000" b="1"/>
              <a:t>State-of-the-Art</a:t>
            </a:r>
          </a:p>
        </p:txBody>
      </p:sp>
      <p:sp>
        <p:nvSpPr>
          <p:cNvPr id="7" name="Text Placeholder 6">
            <a:extLst>
              <a:ext uri="{FF2B5EF4-FFF2-40B4-BE49-F238E27FC236}">
                <a16:creationId xmlns:a16="http://schemas.microsoft.com/office/drawing/2014/main" id="{E13318D7-B3F1-DC57-31AC-688B5ED13A28}"/>
              </a:ext>
            </a:extLst>
          </p:cNvPr>
          <p:cNvSpPr>
            <a:spLocks noGrp="1"/>
          </p:cNvSpPr>
          <p:nvPr>
            <p:ph type="body" sz="quarter" idx="23"/>
          </p:nvPr>
        </p:nvSpPr>
        <p:spPr>
          <a:xfrm>
            <a:off x="628269" y="12925499"/>
            <a:ext cx="2725105" cy="641201"/>
          </a:xfrm>
        </p:spPr>
        <p:txBody>
          <a:bodyPr/>
          <a:lstStyle/>
          <a:p>
            <a:r>
              <a:rPr lang="en-GB"/>
              <a:t>SEFUW 2025</a:t>
            </a:r>
          </a:p>
        </p:txBody>
      </p:sp>
      <p:sp>
        <p:nvSpPr>
          <p:cNvPr id="8" name="Text Placeholder 7">
            <a:extLst>
              <a:ext uri="{FF2B5EF4-FFF2-40B4-BE49-F238E27FC236}">
                <a16:creationId xmlns:a16="http://schemas.microsoft.com/office/drawing/2014/main" id="{1AB86F23-E351-DCE6-ECFC-C958D1D0A6EB}"/>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
        <p:nvSpPr>
          <p:cNvPr id="2" name="Slide Number Placeholder 1">
            <a:extLst>
              <a:ext uri="{FF2B5EF4-FFF2-40B4-BE49-F238E27FC236}">
                <a16:creationId xmlns:a16="http://schemas.microsoft.com/office/drawing/2014/main" id="{24596E9F-1C90-C409-B9F3-292F798840D1}"/>
              </a:ext>
            </a:extLst>
          </p:cNvPr>
          <p:cNvSpPr>
            <a:spLocks noGrp="1"/>
          </p:cNvSpPr>
          <p:nvPr>
            <p:ph type="sldNum" sz="quarter" idx="2"/>
          </p:nvPr>
        </p:nvSpPr>
        <p:spPr/>
        <p:txBody>
          <a:bodyPr/>
          <a:lstStyle/>
          <a:p>
            <a:fld id="{86CB4B4D-7CA3-9044-876B-883B54F8677D}" type="slidenum">
              <a:rPr lang="en-PL" smtClean="0"/>
              <a:t>7</a:t>
            </a:fld>
            <a:endParaRPr lang="en-PL"/>
          </a:p>
        </p:txBody>
      </p:sp>
      <p:graphicFrame>
        <p:nvGraphicFramePr>
          <p:cNvPr id="11" name="Table 1">
            <a:extLst>
              <a:ext uri="{FF2B5EF4-FFF2-40B4-BE49-F238E27FC236}">
                <a16:creationId xmlns:a16="http://schemas.microsoft.com/office/drawing/2014/main" id="{B48E048C-32AD-29E1-8BFC-9F46A6580E9E}"/>
              </a:ext>
            </a:extLst>
          </p:cNvPr>
          <p:cNvGraphicFramePr/>
          <p:nvPr>
            <p:extLst>
              <p:ext uri="{D42A27DB-BD31-4B8C-83A1-F6EECF244321}">
                <p14:modId xmlns:p14="http://schemas.microsoft.com/office/powerpoint/2010/main" val="4087687330"/>
              </p:ext>
            </p:extLst>
          </p:nvPr>
        </p:nvGraphicFramePr>
        <p:xfrm>
          <a:off x="2191528" y="3804978"/>
          <a:ext cx="20000941" cy="7860269"/>
        </p:xfrm>
        <a:graphic>
          <a:graphicData uri="http://schemas.openxmlformats.org/drawingml/2006/table">
            <a:tbl>
              <a:tblPr firstRow="1">
                <a:tableStyleId>{4C3C2611-4C71-4FC5-86AE-919BDF0F9419}</a:tableStyleId>
              </a:tblPr>
              <a:tblGrid>
                <a:gridCol w="3173996">
                  <a:extLst>
                    <a:ext uri="{9D8B030D-6E8A-4147-A177-3AD203B41FA5}">
                      <a16:colId xmlns:a16="http://schemas.microsoft.com/office/drawing/2014/main" val="20000"/>
                    </a:ext>
                  </a:extLst>
                </a:gridCol>
                <a:gridCol w="3812065">
                  <a:extLst>
                    <a:ext uri="{9D8B030D-6E8A-4147-A177-3AD203B41FA5}">
                      <a16:colId xmlns:a16="http://schemas.microsoft.com/office/drawing/2014/main" val="20001"/>
                    </a:ext>
                  </a:extLst>
                </a:gridCol>
                <a:gridCol w="6669624">
                  <a:extLst>
                    <a:ext uri="{9D8B030D-6E8A-4147-A177-3AD203B41FA5}">
                      <a16:colId xmlns:a16="http://schemas.microsoft.com/office/drawing/2014/main" val="20002"/>
                    </a:ext>
                  </a:extLst>
                </a:gridCol>
                <a:gridCol w="6345256">
                  <a:extLst>
                    <a:ext uri="{9D8B030D-6E8A-4147-A177-3AD203B41FA5}">
                      <a16:colId xmlns:a16="http://schemas.microsoft.com/office/drawing/2014/main" val="20003"/>
                    </a:ext>
                  </a:extLst>
                </a:gridCol>
              </a:tblGrid>
              <a:tr h="1030413">
                <a:tc>
                  <a:txBody>
                    <a:bodyPr/>
                    <a:lstStyle/>
                    <a:p>
                      <a:pPr algn="ctr" defTabSz="914400">
                        <a:tabLst>
                          <a:tab pos="1663700" algn="l"/>
                        </a:tabLst>
                        <a:defRPr sz="1800" b="0"/>
                      </a:pPr>
                      <a:r>
                        <a:rPr sz="3200" b="1"/>
                        <a:t>Architecture</a:t>
                      </a:r>
                    </a:p>
                  </a:txBody>
                  <a:tcPr marL="50800" marR="50800" marT="50800" marB="50800" anchor="ctr" horzOverflow="overflow">
                    <a:solidFill>
                      <a:srgbClr val="43628D">
                        <a:alpha val="72431"/>
                      </a:srgbClr>
                    </a:solidFill>
                  </a:tcPr>
                </a:tc>
                <a:tc>
                  <a:txBody>
                    <a:bodyPr/>
                    <a:lstStyle/>
                    <a:p>
                      <a:pPr algn="ctr" defTabSz="914400">
                        <a:tabLst>
                          <a:tab pos="1663700" algn="l"/>
                        </a:tabLst>
                        <a:defRPr sz="1800" b="0"/>
                      </a:pPr>
                      <a:r>
                        <a:rPr sz="3200" b="1"/>
                        <a:t>Chip</a:t>
                      </a:r>
                    </a:p>
                  </a:txBody>
                  <a:tcPr marL="50800" marR="50800" marT="50800" marB="50800" anchor="ctr" horzOverflow="overflow">
                    <a:solidFill>
                      <a:srgbClr val="43628D">
                        <a:alpha val="72431"/>
                      </a:srgbClr>
                    </a:solidFill>
                  </a:tcPr>
                </a:tc>
                <a:tc>
                  <a:txBody>
                    <a:bodyPr/>
                    <a:lstStyle/>
                    <a:p>
                      <a:pPr algn="ctr" defTabSz="914400">
                        <a:tabLst>
                          <a:tab pos="1663700" algn="l"/>
                        </a:tabLst>
                        <a:defRPr sz="1800" b="0"/>
                      </a:pPr>
                      <a:r>
                        <a:rPr sz="3200" b="1"/>
                        <a:t>Pros</a:t>
                      </a:r>
                    </a:p>
                  </a:txBody>
                  <a:tcPr marL="50800" marR="50800" marT="50800" marB="50800" anchor="ctr" horzOverflow="overflow">
                    <a:solidFill>
                      <a:srgbClr val="43628D">
                        <a:alpha val="72431"/>
                      </a:srgbClr>
                    </a:solidFill>
                  </a:tcPr>
                </a:tc>
                <a:tc>
                  <a:txBody>
                    <a:bodyPr/>
                    <a:lstStyle/>
                    <a:p>
                      <a:pPr algn="ctr" defTabSz="914400">
                        <a:tabLst>
                          <a:tab pos="1663700" algn="l"/>
                        </a:tabLst>
                        <a:defRPr sz="1800" b="0"/>
                      </a:pPr>
                      <a:r>
                        <a:rPr sz="3200" b="1"/>
                        <a:t>Cons</a:t>
                      </a:r>
                    </a:p>
                  </a:txBody>
                  <a:tcPr marL="50800" marR="50800" marT="50800" marB="50800" anchor="ctr" horzOverflow="overflow">
                    <a:solidFill>
                      <a:srgbClr val="43628D">
                        <a:alpha val="72431"/>
                      </a:srgbClr>
                    </a:solidFill>
                  </a:tcPr>
                </a:tc>
                <a:extLst>
                  <a:ext uri="{0D108BD9-81ED-4DB2-BD59-A6C34878D82A}">
                    <a16:rowId xmlns:a16="http://schemas.microsoft.com/office/drawing/2014/main" val="10000"/>
                  </a:ext>
                </a:extLst>
              </a:tr>
              <a:tr h="1147876">
                <a:tc>
                  <a:txBody>
                    <a:bodyPr/>
                    <a:lstStyle/>
                    <a:p>
                      <a:pPr algn="ctr" defTabSz="914400">
                        <a:defRPr sz="1800"/>
                      </a:pPr>
                      <a:r>
                        <a:rPr sz="3200"/>
                        <a:t>GPU</a:t>
                      </a:r>
                    </a:p>
                  </a:txBody>
                  <a:tcPr marL="50800" marR="50800" marT="50800" marB="50800" anchor="ctr" horzOverflow="overflow">
                    <a:solidFill>
                      <a:srgbClr val="43638C">
                        <a:alpha val="20253"/>
                      </a:srgbClr>
                    </a:solidFill>
                  </a:tcPr>
                </a:tc>
                <a:tc>
                  <a:txBody>
                    <a:bodyPr/>
                    <a:lstStyle/>
                    <a:p>
                      <a:pPr algn="ctr" defTabSz="914400">
                        <a:defRPr sz="1800"/>
                      </a:pPr>
                      <a:r>
                        <a:rPr sz="2200"/>
                        <a:t>NVIDIA Xavier, 
NVIDIA Jetson Orion, AMD Ryzen  </a:t>
                      </a:r>
                    </a:p>
                  </a:txBody>
                  <a:tcPr marL="50800" marR="50800" marT="50800" marB="50800" anchor="ctr" horzOverflow="overflow">
                    <a:solidFill>
                      <a:srgbClr val="43638C">
                        <a:alpha val="20253"/>
                      </a:srgbClr>
                    </a:solidFill>
                  </a:tcPr>
                </a:tc>
                <a:tc rowSpan="3">
                  <a:txBody>
                    <a:bodyPr/>
                    <a:lstStyle/>
                    <a:p>
                      <a:pPr algn="ctr" defTabSz="914400">
                        <a:defRPr sz="1800"/>
                      </a:pPr>
                      <a:r>
                        <a:rPr sz="2500"/>
                        <a:t>COTS,
High performance  (up to 300 TOPS and 5 TOPS/W )</a:t>
                      </a:r>
                    </a:p>
                  </a:txBody>
                  <a:tcPr marL="50800" marR="50800" marT="50800" marB="50800" anchor="ctr" horzOverflow="overflow">
                    <a:solidFill>
                      <a:srgbClr val="43638C">
                        <a:alpha val="20253"/>
                      </a:srgbClr>
                    </a:solidFill>
                  </a:tcPr>
                </a:tc>
                <a:tc rowSpan="3">
                  <a:txBody>
                    <a:bodyPr/>
                    <a:lstStyle/>
                    <a:p>
                      <a:pPr algn="ctr" defTabSz="914400">
                        <a:defRPr sz="1800"/>
                      </a:pPr>
                      <a:r>
                        <a:rPr sz="2500"/>
                        <a:t>Not rad-hard, 
only short missions, 
only LEO</a:t>
                      </a:r>
                    </a:p>
                  </a:txBody>
                  <a:tcPr marL="50800" marR="50800" marT="50800" marB="50800" anchor="ctr" horzOverflow="overflow">
                    <a:solidFill>
                      <a:srgbClr val="43638C">
                        <a:alpha val="20253"/>
                      </a:srgbClr>
                    </a:solidFill>
                  </a:tcPr>
                </a:tc>
                <a:extLst>
                  <a:ext uri="{0D108BD9-81ED-4DB2-BD59-A6C34878D82A}">
                    <a16:rowId xmlns:a16="http://schemas.microsoft.com/office/drawing/2014/main" val="10001"/>
                  </a:ext>
                </a:extLst>
              </a:tr>
              <a:tr h="585520">
                <a:tc>
                  <a:txBody>
                    <a:bodyPr/>
                    <a:lstStyle/>
                    <a:p>
                      <a:pPr algn="ctr" defTabSz="914400">
                        <a:defRPr sz="1800"/>
                      </a:pPr>
                      <a:r>
                        <a:rPr sz="3200"/>
                        <a:t>VPU</a:t>
                      </a:r>
                    </a:p>
                  </a:txBody>
                  <a:tcPr marL="50800" marR="50800" marT="50800" marB="50800" anchor="ctr" horzOverflow="overflow">
                    <a:solidFill>
                      <a:srgbClr val="43638C">
                        <a:alpha val="20253"/>
                      </a:srgbClr>
                    </a:solidFill>
                  </a:tcPr>
                </a:tc>
                <a:tc>
                  <a:txBody>
                    <a:bodyPr/>
                    <a:lstStyle/>
                    <a:p>
                      <a:pPr algn="ctr" defTabSz="914400">
                        <a:defRPr sz="1800"/>
                      </a:pPr>
                      <a:r>
                        <a:rPr sz="2200"/>
                        <a:t>Intel Myriad X</a:t>
                      </a:r>
                    </a:p>
                  </a:txBody>
                  <a:tcPr marL="50800" marR="50800" marT="50800" marB="50800" anchor="ctr" horzOverflow="overflow">
                    <a:solidFill>
                      <a:srgbClr val="43638C">
                        <a:alpha val="20253"/>
                      </a:srgbClr>
                    </a:solidFill>
                  </a:tcPr>
                </a:tc>
                <a:tc vMerge="1">
                  <a:txBody>
                    <a:bodyPr/>
                    <a:lstStyle/>
                    <a:p>
                      <a:endParaRPr lang="en-PL"/>
                    </a:p>
                  </a:txBody>
                  <a:tcPr/>
                </a:tc>
                <a:tc vMerge="1">
                  <a:txBody>
                    <a:bodyPr/>
                    <a:lstStyle/>
                    <a:p>
                      <a:endParaRPr lang="en-PL"/>
                    </a:p>
                  </a:txBody>
                  <a:tcPr/>
                </a:tc>
                <a:extLst>
                  <a:ext uri="{0D108BD9-81ED-4DB2-BD59-A6C34878D82A}">
                    <a16:rowId xmlns:a16="http://schemas.microsoft.com/office/drawing/2014/main" val="10002"/>
                  </a:ext>
                </a:extLst>
              </a:tr>
              <a:tr h="585520">
                <a:tc>
                  <a:txBody>
                    <a:bodyPr/>
                    <a:lstStyle/>
                    <a:p>
                      <a:pPr algn="ctr" defTabSz="914400">
                        <a:defRPr sz="1800"/>
                      </a:pPr>
                      <a:r>
                        <a:rPr sz="3200"/>
                        <a:t>TPU</a:t>
                      </a:r>
                    </a:p>
                  </a:txBody>
                  <a:tcPr marL="50800" marR="50800" marT="50800" marB="50800" anchor="ctr" horzOverflow="overflow">
                    <a:solidFill>
                      <a:srgbClr val="43638C">
                        <a:alpha val="20253"/>
                      </a:srgbClr>
                    </a:solidFill>
                  </a:tcPr>
                </a:tc>
                <a:tc>
                  <a:txBody>
                    <a:bodyPr/>
                    <a:lstStyle/>
                    <a:p>
                      <a:pPr algn="ctr" defTabSz="914400">
                        <a:defRPr sz="1800"/>
                      </a:pPr>
                      <a:r>
                        <a:rPr sz="2200"/>
                        <a:t>Google Coral</a:t>
                      </a:r>
                    </a:p>
                  </a:txBody>
                  <a:tcPr marL="50800" marR="50800" marT="50800" marB="50800" anchor="ctr" horzOverflow="overflow">
                    <a:solidFill>
                      <a:srgbClr val="43638C">
                        <a:alpha val="20253"/>
                      </a:srgbClr>
                    </a:solidFill>
                  </a:tcPr>
                </a:tc>
                <a:tc vMerge="1">
                  <a:txBody>
                    <a:bodyPr/>
                    <a:lstStyle/>
                    <a:p>
                      <a:endParaRPr lang="en-PL"/>
                    </a:p>
                  </a:txBody>
                  <a:tcPr/>
                </a:tc>
                <a:tc vMerge="1">
                  <a:txBody>
                    <a:bodyPr/>
                    <a:lstStyle/>
                    <a:p>
                      <a:endParaRPr lang="en-PL"/>
                    </a:p>
                  </a:txBody>
                  <a:tcPr/>
                </a:tc>
                <a:extLst>
                  <a:ext uri="{0D108BD9-81ED-4DB2-BD59-A6C34878D82A}">
                    <a16:rowId xmlns:a16="http://schemas.microsoft.com/office/drawing/2014/main" val="10003"/>
                  </a:ext>
                </a:extLst>
              </a:tr>
              <a:tr h="812800">
                <a:tc>
                  <a:txBody>
                    <a:bodyPr/>
                    <a:lstStyle/>
                    <a:p>
                      <a:pPr algn="ctr" defTabSz="914400">
                        <a:defRPr sz="1800"/>
                      </a:pPr>
                      <a:r>
                        <a:rPr sz="3200"/>
                        <a:t>FPGA</a:t>
                      </a:r>
                    </a:p>
                  </a:txBody>
                  <a:tcPr marL="50800" marR="50800" marT="50800" marB="50800" anchor="ctr" horzOverflow="overflow">
                    <a:solidFill>
                      <a:srgbClr val="47668F">
                        <a:alpha val="40000"/>
                      </a:srgbClr>
                    </a:solidFill>
                  </a:tcPr>
                </a:tc>
                <a:tc>
                  <a:txBody>
                    <a:bodyPr/>
                    <a:lstStyle/>
                    <a:p>
                      <a:pPr algn="ctr" defTabSz="914400">
                        <a:defRPr sz="2200"/>
                      </a:pPr>
                      <a:r>
                        <a:t>Xilinx Zynq </a:t>
                      </a:r>
                      <a:r>
                        <a:rPr err="1"/>
                        <a:t>UltraScale</a:t>
                      </a:r>
                      <a:r>
                        <a:t>+, </a:t>
                      </a:r>
                    </a:p>
                    <a:p>
                      <a:pPr algn="ctr" defTabSz="914400">
                        <a:defRPr sz="2200"/>
                      </a:pPr>
                      <a:r>
                        <a:rPr lang="pl-PL" err="1"/>
                        <a:t>Microchip</a:t>
                      </a:r>
                      <a:r>
                        <a:rPr lang="pl-PL"/>
                        <a:t> </a:t>
                      </a:r>
                      <a:r>
                        <a:rPr lang="en-GB" sz="2200" b="0" i="0" u="none" strike="noStrike" cap="none" spc="0" baseline="0" err="1">
                          <a:solidFill>
                            <a:srgbClr val="000000"/>
                          </a:solidFill>
                          <a:effectLst/>
                          <a:uFillTx/>
                          <a:latin typeface="Helvetica Neue"/>
                          <a:ea typeface="Helvetica Neue"/>
                          <a:cs typeface="Helvetica Neue"/>
                          <a:sym typeface="Helvetica Neue"/>
                        </a:rPr>
                        <a:t>PolarFire</a:t>
                      </a:r>
                      <a:endParaRPr>
                        <a:latin typeface="Times Roman"/>
                        <a:ea typeface="Times Roman"/>
                        <a:cs typeface="Times Roman"/>
                        <a:sym typeface="Times Roman"/>
                      </a:endParaRPr>
                    </a:p>
                  </a:txBody>
                  <a:tcPr marL="50800" marR="50800" marT="50800" marB="50800" anchor="ctr" horzOverflow="overflow">
                    <a:solidFill>
                      <a:srgbClr val="47668F">
                        <a:alpha val="40000"/>
                      </a:srgbClr>
                    </a:solidFill>
                  </a:tcPr>
                </a:tc>
                <a:tc rowSpan="2">
                  <a:txBody>
                    <a:bodyPr/>
                    <a:lstStyle/>
                    <a:p>
                      <a:pPr algn="ctr" defTabSz="914400">
                        <a:defRPr sz="1800"/>
                      </a:pPr>
                      <a:r>
                        <a:rPr sz="2500"/>
                        <a:t>Flight heritage,
Rad-hard, 
Flexible, 
Reprogrammable</a:t>
                      </a:r>
                    </a:p>
                  </a:txBody>
                  <a:tcPr marL="50800" marR="50800" marT="50800" marB="50800" anchor="ctr" horzOverflow="overflow">
                    <a:solidFill>
                      <a:srgbClr val="47668F">
                        <a:alpha val="40000"/>
                      </a:srgbClr>
                    </a:solidFill>
                  </a:tcPr>
                </a:tc>
                <a:tc rowSpan="2">
                  <a:txBody>
                    <a:bodyPr/>
                    <a:lstStyle/>
                    <a:p>
                      <a:pPr algn="ctr" defTabSz="914400">
                        <a:defRPr sz="1800"/>
                      </a:pPr>
                      <a:r>
                        <a:rPr sz="2500"/>
                        <a:t>General purpose,
Relatively high energy consumption and low performance</a:t>
                      </a:r>
                    </a:p>
                  </a:txBody>
                  <a:tcPr marL="50800" marR="50800" marT="50800" marB="50800" anchor="ctr" horzOverflow="overflow">
                    <a:solidFill>
                      <a:srgbClr val="47668F">
                        <a:alpha val="40000"/>
                      </a:srgbClr>
                    </a:solidFill>
                  </a:tcPr>
                </a:tc>
                <a:extLst>
                  <a:ext uri="{0D108BD9-81ED-4DB2-BD59-A6C34878D82A}">
                    <a16:rowId xmlns:a16="http://schemas.microsoft.com/office/drawing/2014/main" val="10004"/>
                  </a:ext>
                </a:extLst>
              </a:tr>
              <a:tr h="816610">
                <a:tc>
                  <a:txBody>
                    <a:bodyPr/>
                    <a:lstStyle/>
                    <a:p>
                      <a:pPr algn="ctr" defTabSz="914400">
                        <a:defRPr sz="1800"/>
                      </a:pPr>
                      <a:r>
                        <a:rPr sz="3200"/>
                        <a:t>CPU</a:t>
                      </a:r>
                    </a:p>
                  </a:txBody>
                  <a:tcPr marL="50800" marR="50800" marT="50800" marB="50800" anchor="ctr" horzOverflow="overflow">
                    <a:solidFill>
                      <a:srgbClr val="47668F">
                        <a:alpha val="40000"/>
                      </a:srgbClr>
                    </a:solidFill>
                  </a:tcPr>
                </a:tc>
                <a:tc>
                  <a:txBody>
                    <a:bodyPr/>
                    <a:lstStyle/>
                    <a:p>
                      <a:pPr algn="ctr" defTabSz="914400">
                        <a:defRPr sz="1800"/>
                      </a:pPr>
                      <a:r>
                        <a:rPr sz="2200"/>
                        <a:t>Gaisler GR740</a:t>
                      </a:r>
                    </a:p>
                  </a:txBody>
                  <a:tcPr marL="50800" marR="50800" marT="50800" marB="50800" anchor="ctr" horzOverflow="overflow">
                    <a:solidFill>
                      <a:srgbClr val="47668F">
                        <a:alpha val="40000"/>
                      </a:srgbClr>
                    </a:solidFill>
                  </a:tcPr>
                </a:tc>
                <a:tc vMerge="1">
                  <a:txBody>
                    <a:bodyPr/>
                    <a:lstStyle/>
                    <a:p>
                      <a:endParaRPr lang="en-PL"/>
                    </a:p>
                  </a:txBody>
                  <a:tcPr/>
                </a:tc>
                <a:tc vMerge="1">
                  <a:txBody>
                    <a:bodyPr/>
                    <a:lstStyle/>
                    <a:p>
                      <a:endParaRPr lang="en-PL"/>
                    </a:p>
                  </a:txBody>
                  <a:tcPr/>
                </a:tc>
                <a:extLst>
                  <a:ext uri="{0D108BD9-81ED-4DB2-BD59-A6C34878D82A}">
                    <a16:rowId xmlns:a16="http://schemas.microsoft.com/office/drawing/2014/main" val="10005"/>
                  </a:ext>
                </a:extLst>
              </a:tr>
              <a:tr h="1248410">
                <a:tc>
                  <a:txBody>
                    <a:bodyPr/>
                    <a:lstStyle/>
                    <a:p>
                      <a:pPr algn="ctr" defTabSz="914400">
                        <a:defRPr sz="1800"/>
                      </a:pPr>
                      <a:r>
                        <a:rPr sz="3200"/>
                        <a:t>Spatial Architecture</a:t>
                      </a:r>
                    </a:p>
                  </a:txBody>
                  <a:tcPr marL="50800" marR="50800" marT="50800" marB="50800" anchor="ctr" horzOverflow="overflow">
                    <a:solidFill>
                      <a:srgbClr val="47668F">
                        <a:alpha val="40000"/>
                      </a:srgbClr>
                    </a:solidFill>
                  </a:tcPr>
                </a:tc>
                <a:tc>
                  <a:txBody>
                    <a:bodyPr/>
                    <a:lstStyle/>
                    <a:p>
                      <a:pPr algn="ctr" defTabSz="914400">
                        <a:defRPr sz="1800"/>
                      </a:pPr>
                      <a:r>
                        <a:rPr sz="2200"/>
                        <a:t>Xilinx Versal </a:t>
                      </a:r>
                    </a:p>
                  </a:txBody>
                  <a:tcPr marL="50800" marR="50800" marT="50800" marB="50800" anchor="ctr" horzOverflow="overflow">
                    <a:solidFill>
                      <a:srgbClr val="47668F">
                        <a:alpha val="40000"/>
                      </a:srgbClr>
                    </a:solidFill>
                  </a:tcPr>
                </a:tc>
                <a:tc>
                  <a:txBody>
                    <a:bodyPr/>
                    <a:lstStyle/>
                    <a:p>
                      <a:pPr algn="ctr" defTabSz="914400">
                        <a:defRPr sz="1800"/>
                      </a:pPr>
                      <a:r>
                        <a:rPr sz="2500"/>
                        <a:t>Rad-tolerant,
High performance (up to 430 TOPS)</a:t>
                      </a:r>
                    </a:p>
                  </a:txBody>
                  <a:tcPr marL="50800" marR="50800" marT="50800" marB="50800" anchor="ctr" horzOverflow="overflow">
                    <a:solidFill>
                      <a:srgbClr val="47668F">
                        <a:alpha val="40000"/>
                      </a:srgbClr>
                    </a:solidFill>
                  </a:tcPr>
                </a:tc>
                <a:tc>
                  <a:txBody>
                    <a:bodyPr/>
                    <a:lstStyle/>
                    <a:p>
                      <a:pPr algn="ctr" defTabSz="914400">
                        <a:defRPr sz="1800"/>
                      </a:pPr>
                      <a:r>
                        <a:rPr sz="2500"/>
                        <a:t>Low interpretability (“black box”) 
Low predictability in time critical tasks,
Relatively </a:t>
                      </a:r>
                      <a:r>
                        <a:rPr lang="en-GB" sz="2500"/>
                        <a:t>high power</a:t>
                      </a:r>
                      <a:r>
                        <a:rPr sz="2500"/>
                        <a:t> consumption (35W)
</a:t>
                      </a:r>
                    </a:p>
                  </a:txBody>
                  <a:tcPr marL="50800" marR="50800" marT="50800" marB="50800" anchor="ctr" horzOverflow="overflow">
                    <a:solidFill>
                      <a:srgbClr val="47668F">
                        <a:alpha val="40000"/>
                      </a:srgbClr>
                    </a:solidFill>
                  </a:tcPr>
                </a:tc>
                <a:extLst>
                  <a:ext uri="{0D108BD9-81ED-4DB2-BD59-A6C34878D82A}">
                    <a16:rowId xmlns:a16="http://schemas.microsoft.com/office/drawing/2014/main" val="10006"/>
                  </a:ext>
                </a:extLst>
              </a:tr>
              <a:tr h="1248410">
                <a:tc>
                  <a:txBody>
                    <a:bodyPr/>
                    <a:lstStyle/>
                    <a:p>
                      <a:pPr algn="ctr" defTabSz="914400">
                        <a:defRPr sz="1800"/>
                      </a:pPr>
                      <a:r>
                        <a:rPr sz="3200"/>
                        <a:t>Systolic Array</a:t>
                      </a:r>
                    </a:p>
                  </a:txBody>
                  <a:tcPr marL="50800" marR="50800" marT="50800" marB="50800" anchor="ctr" horzOverflow="overflow">
                    <a:solidFill>
                      <a:srgbClr val="47668F">
                        <a:alpha val="40000"/>
                      </a:srgbClr>
                    </a:solidFill>
                  </a:tcPr>
                </a:tc>
                <a:tc>
                  <a:txBody>
                    <a:bodyPr/>
                    <a:lstStyle/>
                    <a:p>
                      <a:pPr algn="ctr" defTabSz="914400">
                        <a:defRPr sz="1800"/>
                      </a:pPr>
                      <a:r>
                        <a:rPr sz="2200"/>
                        <a:t>HPDP </a:t>
                      </a:r>
                    </a:p>
                  </a:txBody>
                  <a:tcPr marL="50800" marR="50800" marT="50800" marB="50800" anchor="ctr" horzOverflow="overflow">
                    <a:solidFill>
                      <a:srgbClr val="47668F">
                        <a:alpha val="40000"/>
                      </a:srgbClr>
                    </a:solidFill>
                  </a:tcPr>
                </a:tc>
                <a:tc>
                  <a:txBody>
                    <a:bodyPr/>
                    <a:lstStyle/>
                    <a:p>
                      <a:pPr algn="ctr" defTabSz="914400">
                        <a:defRPr sz="1800"/>
                      </a:pPr>
                      <a:r>
                        <a:rPr sz="2500"/>
                        <a:t>High flexibility 
High reconfigurability
Low power consumption</a:t>
                      </a:r>
                    </a:p>
                  </a:txBody>
                  <a:tcPr marL="50800" marR="50800" marT="50800" marB="50800" anchor="ctr" horzOverflow="overflow">
                    <a:solidFill>
                      <a:srgbClr val="47668F">
                        <a:alpha val="40000"/>
                      </a:srgbClr>
                    </a:solidFill>
                  </a:tcPr>
                </a:tc>
                <a:tc>
                  <a:txBody>
                    <a:bodyPr/>
                    <a:lstStyle/>
                    <a:p>
                      <a:pPr algn="ctr" defTabSz="914400">
                        <a:defRPr sz="1800"/>
                      </a:pPr>
                      <a:r>
                        <a:rPr sz="2500"/>
                        <a:t>Relatively old technology (STM 65 nm),
Proprietary tools</a:t>
                      </a:r>
                    </a:p>
                  </a:txBody>
                  <a:tcPr marL="50800" marR="50800" marT="50800" marB="50800" anchor="ctr" horzOverflow="overflow">
                    <a:solidFill>
                      <a:srgbClr val="47668F">
                        <a:alpha val="40000"/>
                      </a:srgbClr>
                    </a:solidFill>
                  </a:tcPr>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0B222D3B-1987-0CAC-BF22-023B30FDC4F9}"/>
              </a:ext>
            </a:extLst>
          </p:cNvPr>
          <p:cNvSpPr txBox="1"/>
          <p:nvPr/>
        </p:nvSpPr>
        <p:spPr>
          <a:xfrm rot="16200000">
            <a:off x="697024" y="9115908"/>
            <a:ext cx="211567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a:ln>
                  <a:noFill/>
                </a:ln>
                <a:solidFill>
                  <a:srgbClr val="004676"/>
                </a:solidFill>
                <a:effectLst/>
                <a:uFillTx/>
                <a:latin typeface="Avenir Book"/>
                <a:ea typeface="Avenir Book"/>
                <a:cs typeface="Avenir Book"/>
                <a:sym typeface="Avenir Book"/>
              </a:rPr>
              <a:t>RAD-HARD</a:t>
            </a:r>
          </a:p>
        </p:txBody>
      </p:sp>
      <p:sp>
        <p:nvSpPr>
          <p:cNvPr id="6" name="TextBox 5">
            <a:extLst>
              <a:ext uri="{FF2B5EF4-FFF2-40B4-BE49-F238E27FC236}">
                <a16:creationId xmlns:a16="http://schemas.microsoft.com/office/drawing/2014/main" id="{CC1213F6-7FE6-0187-D9CE-07A4E5AE6164}"/>
              </a:ext>
            </a:extLst>
          </p:cNvPr>
          <p:cNvSpPr txBox="1"/>
          <p:nvPr/>
        </p:nvSpPr>
        <p:spPr>
          <a:xfrm rot="16200000">
            <a:off x="462793" y="5901116"/>
            <a:ext cx="258413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2400" b="0" i="0" u="none" strike="noStrike" cap="none" spc="0" normalizeH="0" baseline="0">
                <a:ln>
                  <a:noFill/>
                </a:ln>
                <a:solidFill>
                  <a:srgbClr val="004676"/>
                </a:solidFill>
                <a:effectLst/>
                <a:uFillTx/>
                <a:latin typeface="Avenir Book"/>
                <a:ea typeface="Avenir Book"/>
                <a:cs typeface="Avenir Book"/>
                <a:sym typeface="Avenir Book"/>
              </a:rPr>
              <a:t> </a:t>
            </a:r>
            <a:r>
              <a:rPr kumimoji="0" lang="en-GB" sz="2400" b="1" i="0" u="none" strike="noStrike" cap="none" spc="0" normalizeH="0" baseline="0">
                <a:ln>
                  <a:noFill/>
                </a:ln>
                <a:solidFill>
                  <a:srgbClr val="B70907"/>
                </a:solidFill>
                <a:effectLst/>
                <a:uFillTx/>
                <a:latin typeface="Avenir Book"/>
                <a:ea typeface="Avenir Book"/>
                <a:cs typeface="Avenir Book"/>
                <a:sym typeface="Avenir Book"/>
              </a:rPr>
              <a:t>NOT</a:t>
            </a:r>
            <a:r>
              <a:rPr kumimoji="0" lang="en-GB" sz="2400" b="0" i="0" u="none" strike="noStrike" cap="none" spc="0" normalizeH="0" baseline="0">
                <a:ln>
                  <a:noFill/>
                </a:ln>
                <a:solidFill>
                  <a:srgbClr val="004676"/>
                </a:solidFill>
                <a:effectLst/>
                <a:uFillTx/>
                <a:latin typeface="Avenir Book"/>
                <a:ea typeface="Avenir Book"/>
                <a:cs typeface="Avenir Book"/>
                <a:sym typeface="Avenir Book"/>
              </a:rPr>
              <a:t> RAD-HARD</a:t>
            </a:r>
          </a:p>
        </p:txBody>
      </p:sp>
    </p:spTree>
    <p:extLst>
      <p:ext uri="{BB962C8B-B14F-4D97-AF65-F5344CB8AC3E}">
        <p14:creationId xmlns:p14="http://schemas.microsoft.com/office/powerpoint/2010/main" val="2367063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948376-AB31-9EC9-3C3C-C69D88550FAA}"/>
              </a:ext>
            </a:extLst>
          </p:cNvPr>
          <p:cNvSpPr>
            <a:spLocks noGrp="1"/>
          </p:cNvSpPr>
          <p:nvPr>
            <p:ph type="title"/>
          </p:nvPr>
        </p:nvSpPr>
        <p:spPr>
          <a:xfrm>
            <a:off x="640968" y="-177800"/>
            <a:ext cx="18980532" cy="1270000"/>
          </a:xfrm>
        </p:spPr>
        <p:txBody>
          <a:bodyPr>
            <a:normAutofit/>
          </a:bodyPr>
          <a:lstStyle/>
          <a:p>
            <a:r>
              <a:rPr lang="en-GB" sz="5400"/>
              <a:t>Parameterizable CGRA-based Engine for On-board ML</a:t>
            </a:r>
          </a:p>
        </p:txBody>
      </p:sp>
      <p:sp>
        <p:nvSpPr>
          <p:cNvPr id="5" name="Text Placeholder 4">
            <a:extLst>
              <a:ext uri="{FF2B5EF4-FFF2-40B4-BE49-F238E27FC236}">
                <a16:creationId xmlns:a16="http://schemas.microsoft.com/office/drawing/2014/main" id="{A01A498D-4461-5C5E-3072-F49376482BA6}"/>
              </a:ext>
            </a:extLst>
          </p:cNvPr>
          <p:cNvSpPr>
            <a:spLocks noGrp="1"/>
          </p:cNvSpPr>
          <p:nvPr>
            <p:ph type="body" sz="quarter" idx="21"/>
          </p:nvPr>
        </p:nvSpPr>
        <p:spPr/>
        <p:txBody>
          <a:bodyPr>
            <a:normAutofit/>
          </a:bodyPr>
          <a:lstStyle/>
          <a:p>
            <a:r>
              <a:rPr lang="en-GB" sz="6000" b="1" err="1"/>
              <a:t>SotA</a:t>
            </a:r>
            <a:r>
              <a:rPr lang="en-GB" sz="6000" b="1"/>
              <a:t> – Technology Available over the Years</a:t>
            </a:r>
          </a:p>
        </p:txBody>
      </p:sp>
      <p:sp>
        <p:nvSpPr>
          <p:cNvPr id="7" name="Text Placeholder 6">
            <a:extLst>
              <a:ext uri="{FF2B5EF4-FFF2-40B4-BE49-F238E27FC236}">
                <a16:creationId xmlns:a16="http://schemas.microsoft.com/office/drawing/2014/main" id="{E13318D7-B3F1-DC57-31AC-688B5ED13A28}"/>
              </a:ext>
            </a:extLst>
          </p:cNvPr>
          <p:cNvSpPr>
            <a:spLocks noGrp="1"/>
          </p:cNvSpPr>
          <p:nvPr>
            <p:ph type="body" sz="quarter" idx="23"/>
          </p:nvPr>
        </p:nvSpPr>
        <p:spPr>
          <a:xfrm>
            <a:off x="628269" y="12925499"/>
            <a:ext cx="2725105" cy="641201"/>
          </a:xfrm>
        </p:spPr>
        <p:txBody>
          <a:bodyPr/>
          <a:lstStyle/>
          <a:p>
            <a:r>
              <a:rPr lang="en-GB"/>
              <a:t>SEFUW 2025</a:t>
            </a:r>
          </a:p>
        </p:txBody>
      </p:sp>
      <p:sp>
        <p:nvSpPr>
          <p:cNvPr id="8" name="Text Placeholder 7">
            <a:extLst>
              <a:ext uri="{FF2B5EF4-FFF2-40B4-BE49-F238E27FC236}">
                <a16:creationId xmlns:a16="http://schemas.microsoft.com/office/drawing/2014/main" id="{1AB86F23-E351-DCE6-ECFC-C958D1D0A6EB}"/>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
        <p:nvSpPr>
          <p:cNvPr id="2" name="Slide Number Placeholder 1">
            <a:extLst>
              <a:ext uri="{FF2B5EF4-FFF2-40B4-BE49-F238E27FC236}">
                <a16:creationId xmlns:a16="http://schemas.microsoft.com/office/drawing/2014/main" id="{24596E9F-1C90-C409-B9F3-292F798840D1}"/>
              </a:ext>
            </a:extLst>
          </p:cNvPr>
          <p:cNvSpPr>
            <a:spLocks noGrp="1"/>
          </p:cNvSpPr>
          <p:nvPr>
            <p:ph type="sldNum" sz="quarter" idx="2"/>
          </p:nvPr>
        </p:nvSpPr>
        <p:spPr/>
        <p:txBody>
          <a:bodyPr/>
          <a:lstStyle/>
          <a:p>
            <a:fld id="{86CB4B4D-7CA3-9044-876B-883B54F8677D}" type="slidenum">
              <a:rPr lang="en-PL" smtClean="0"/>
              <a:t>8</a:t>
            </a:fld>
            <a:endParaRPr lang="en-PL"/>
          </a:p>
        </p:txBody>
      </p:sp>
      <p:pic>
        <p:nvPicPr>
          <p:cNvPr id="10" name="Picture 9">
            <a:extLst>
              <a:ext uri="{FF2B5EF4-FFF2-40B4-BE49-F238E27FC236}">
                <a16:creationId xmlns:a16="http://schemas.microsoft.com/office/drawing/2014/main" id="{82214F48-CBBF-C6AA-5636-23FD5C12A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136" y="3151587"/>
            <a:ext cx="20787728" cy="9700940"/>
          </a:xfrm>
          <a:prstGeom prst="rect">
            <a:avLst/>
          </a:prstGeom>
        </p:spPr>
      </p:pic>
      <p:sp>
        <p:nvSpPr>
          <p:cNvPr id="6" name="TSMC 10nm vs TSMC 16nm…">
            <a:extLst>
              <a:ext uri="{FF2B5EF4-FFF2-40B4-BE49-F238E27FC236}">
                <a16:creationId xmlns:a16="http://schemas.microsoft.com/office/drawing/2014/main" id="{4F84CB39-4B93-F87A-F11C-8840893318A4}"/>
              </a:ext>
            </a:extLst>
          </p:cNvPr>
          <p:cNvSpPr txBox="1"/>
          <p:nvPr/>
        </p:nvSpPr>
        <p:spPr>
          <a:xfrm>
            <a:off x="3643305" y="9897564"/>
            <a:ext cx="3832781" cy="1333698"/>
          </a:xfrm>
          <a:prstGeom prst="rect">
            <a:avLst/>
          </a:prstGeom>
          <a:solidFill>
            <a:srgbClr val="FFFFFF"/>
          </a:solidFill>
          <a:ln w="25400">
            <a:solidFill>
              <a:schemeClr val="accent1">
                <a:hueOff val="114395"/>
                <a:lumOff val="-24975"/>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r>
              <a:rPr sz="2000">
                <a:solidFill>
                  <a:schemeClr val="tx1"/>
                </a:solidFill>
                <a:hlinkClick r:id="rId4">
                  <a:extLst>
                    <a:ext uri="{A12FA001-AC4F-418D-AE19-62706E023703}">
                      <ahyp:hlinkClr xmlns:ahyp="http://schemas.microsoft.com/office/drawing/2018/hyperlinkcolor" val="tx"/>
                    </a:ext>
                  </a:extLst>
                </a:hlinkClick>
              </a:rPr>
              <a:t>TSMC 10nm vs TSMC 16nm</a:t>
            </a:r>
            <a:endParaRPr sz="2000">
              <a:solidFill>
                <a:schemeClr val="tx1"/>
              </a:solidFill>
            </a:endParaRPr>
          </a:p>
          <a:p>
            <a:pPr marL="215900" indent="-215900" algn="l">
              <a:buSzPct val="100000"/>
              <a:buChar char="•"/>
            </a:pPr>
            <a:r>
              <a:rPr sz="2000"/>
              <a:t>2x logic density </a:t>
            </a:r>
          </a:p>
          <a:p>
            <a:pPr marL="215900" indent="-215900" algn="l">
              <a:buSzPct val="100000"/>
              <a:buChar char="•"/>
            </a:pPr>
            <a:r>
              <a:rPr sz="2000"/>
              <a:t>~15% faster speed</a:t>
            </a:r>
          </a:p>
          <a:p>
            <a:pPr marL="215900" indent="-215900" algn="l">
              <a:buSzPct val="100000"/>
              <a:buChar char="•"/>
            </a:pPr>
            <a:r>
              <a:rPr sz="2000"/>
              <a:t>~35% less power consumption</a:t>
            </a:r>
          </a:p>
        </p:txBody>
      </p:sp>
    </p:spTree>
    <p:extLst>
      <p:ext uri="{BB962C8B-B14F-4D97-AF65-F5344CB8AC3E}">
        <p14:creationId xmlns:p14="http://schemas.microsoft.com/office/powerpoint/2010/main" val="11760397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948376-AB31-9EC9-3C3C-C69D88550FAA}"/>
              </a:ext>
            </a:extLst>
          </p:cNvPr>
          <p:cNvSpPr>
            <a:spLocks noGrp="1"/>
          </p:cNvSpPr>
          <p:nvPr>
            <p:ph type="title"/>
          </p:nvPr>
        </p:nvSpPr>
        <p:spPr>
          <a:xfrm>
            <a:off x="640968" y="-190500"/>
            <a:ext cx="18980532" cy="1270000"/>
          </a:xfrm>
        </p:spPr>
        <p:txBody>
          <a:bodyPr>
            <a:normAutofit/>
          </a:bodyPr>
          <a:lstStyle/>
          <a:p>
            <a:r>
              <a:rPr lang="en-GB" sz="5400"/>
              <a:t>Parameterizable CGRA-based Engine for On-board ML</a:t>
            </a:r>
          </a:p>
        </p:txBody>
      </p:sp>
      <p:sp>
        <p:nvSpPr>
          <p:cNvPr id="5" name="Text Placeholder 4">
            <a:extLst>
              <a:ext uri="{FF2B5EF4-FFF2-40B4-BE49-F238E27FC236}">
                <a16:creationId xmlns:a16="http://schemas.microsoft.com/office/drawing/2014/main" id="{A01A498D-4461-5C5E-3072-F49376482BA6}"/>
              </a:ext>
            </a:extLst>
          </p:cNvPr>
          <p:cNvSpPr>
            <a:spLocks noGrp="1"/>
          </p:cNvSpPr>
          <p:nvPr>
            <p:ph type="body" sz="quarter" idx="21"/>
          </p:nvPr>
        </p:nvSpPr>
        <p:spPr/>
        <p:txBody>
          <a:bodyPr>
            <a:normAutofit/>
          </a:bodyPr>
          <a:lstStyle/>
          <a:p>
            <a:r>
              <a:rPr lang="en-GB" sz="6000" b="1" err="1">
                <a:latin typeface="+mj-lt"/>
              </a:rPr>
              <a:t>SotA</a:t>
            </a:r>
            <a:r>
              <a:rPr lang="en-GB" sz="6000" b="1">
                <a:latin typeface="+mj-lt"/>
              </a:rPr>
              <a:t> – Resource Optimised CGRA Hardware Accelerator</a:t>
            </a:r>
          </a:p>
        </p:txBody>
      </p:sp>
      <p:sp>
        <p:nvSpPr>
          <p:cNvPr id="6" name="Text Placeholder 5">
            <a:extLst>
              <a:ext uri="{FF2B5EF4-FFF2-40B4-BE49-F238E27FC236}">
                <a16:creationId xmlns:a16="http://schemas.microsoft.com/office/drawing/2014/main" id="{CD8CE7C5-CB23-810B-812E-B51479EB7C57}"/>
              </a:ext>
            </a:extLst>
          </p:cNvPr>
          <p:cNvSpPr>
            <a:spLocks noGrp="1"/>
          </p:cNvSpPr>
          <p:nvPr>
            <p:ph type="body" idx="22"/>
          </p:nvPr>
        </p:nvSpPr>
        <p:spPr>
          <a:xfrm>
            <a:off x="1275238" y="3778210"/>
            <a:ext cx="21833524" cy="9390161"/>
          </a:xfrm>
        </p:spPr>
        <p:txBody>
          <a:bodyPr>
            <a:normAutofit/>
          </a:bodyPr>
          <a:lstStyle/>
          <a:p>
            <a:pPr marL="685800" indent="-685800">
              <a:buFont typeface="Arial" panose="020B0604020202020204" pitchFamily="34" charset="0"/>
              <a:buChar char="•"/>
            </a:pPr>
            <a:r>
              <a:rPr lang="en-GB" sz="4400"/>
              <a:t>2D array of PE interconnected through NoC</a:t>
            </a:r>
          </a:p>
          <a:p>
            <a:pPr marL="685800" indent="-685800">
              <a:buFont typeface="Arial" panose="020B0604020202020204" pitchFamily="34" charset="0"/>
              <a:buChar char="•"/>
            </a:pPr>
            <a:r>
              <a:rPr lang="en-GB" sz="4400"/>
              <a:t>Speeding up compute-intensive inner loops</a:t>
            </a:r>
          </a:p>
          <a:p>
            <a:pPr marL="1231900" lvl="1" indent="-685800">
              <a:buFont typeface="System Font Regular"/>
              <a:buChar char="-"/>
            </a:pPr>
            <a:r>
              <a:rPr lang="en-GB" sz="3600"/>
              <a:t>Digital signal processing</a:t>
            </a:r>
          </a:p>
          <a:p>
            <a:pPr marL="1231900" lvl="1" indent="-685800">
              <a:buFont typeface="System Font Regular"/>
              <a:buChar char="-"/>
            </a:pPr>
            <a:r>
              <a:rPr lang="en-GB" sz="3600"/>
              <a:t>AI/ML workloads</a:t>
            </a:r>
          </a:p>
          <a:p>
            <a:pPr marL="685800" indent="-685800">
              <a:buFont typeface="Arial" panose="020B0604020202020204" pitchFamily="34" charset="0"/>
              <a:buChar char="•"/>
            </a:pPr>
            <a:r>
              <a:rPr lang="en-GB" sz="4400"/>
              <a:t>Heterogeneous computing, high parallelism</a:t>
            </a:r>
          </a:p>
          <a:p>
            <a:pPr marL="685800" indent="-685800">
              <a:buFont typeface="Arial" panose="020B0604020202020204" pitchFamily="34" charset="0"/>
              <a:buChar char="•"/>
            </a:pPr>
            <a:r>
              <a:rPr lang="en-GB" sz="4400"/>
              <a:t>Highly predictable (timing model)</a:t>
            </a:r>
          </a:p>
          <a:p>
            <a:pPr marL="685800" indent="-685800">
              <a:buFont typeface="Arial" panose="020B0604020202020204" pitchFamily="34" charset="0"/>
              <a:buChar char="•"/>
            </a:pPr>
            <a:r>
              <a:rPr lang="en-GB" sz="4400"/>
              <a:t>Highly parametrized architecture</a:t>
            </a:r>
          </a:p>
          <a:p>
            <a:pPr marL="1231900" lvl="1" indent="-685800">
              <a:buFont typeface="System Font Regular"/>
              <a:buChar char="-"/>
            </a:pPr>
            <a:r>
              <a:rPr lang="en-GB" sz="3600"/>
              <a:t>Optimised resource utilisation</a:t>
            </a:r>
          </a:p>
          <a:p>
            <a:pPr marL="1231900" lvl="1" indent="-685800">
              <a:buFont typeface="System Font Regular"/>
              <a:buChar char="-"/>
            </a:pPr>
            <a:r>
              <a:rPr lang="en-GB" sz="3600"/>
              <a:t>Scalable and flexible</a:t>
            </a:r>
          </a:p>
          <a:p>
            <a:pPr marL="685800" indent="-685800">
              <a:buFont typeface="Arial" panose="020B0604020202020204" pitchFamily="34" charset="0"/>
              <a:buChar char="•"/>
            </a:pPr>
            <a:r>
              <a:rPr lang="en-GB" sz="4400"/>
              <a:t>Low reconfiguration time</a:t>
            </a:r>
            <a:endParaRPr lang="en-GB" sz="4400">
              <a:highlight>
                <a:srgbClr val="FFFF00"/>
              </a:highlight>
            </a:endParaRPr>
          </a:p>
        </p:txBody>
      </p:sp>
      <p:sp>
        <p:nvSpPr>
          <p:cNvPr id="7" name="Text Placeholder 6">
            <a:extLst>
              <a:ext uri="{FF2B5EF4-FFF2-40B4-BE49-F238E27FC236}">
                <a16:creationId xmlns:a16="http://schemas.microsoft.com/office/drawing/2014/main" id="{E13318D7-B3F1-DC57-31AC-688B5ED13A28}"/>
              </a:ext>
            </a:extLst>
          </p:cNvPr>
          <p:cNvSpPr>
            <a:spLocks noGrp="1"/>
          </p:cNvSpPr>
          <p:nvPr>
            <p:ph type="body" sz="quarter" idx="23"/>
          </p:nvPr>
        </p:nvSpPr>
        <p:spPr>
          <a:xfrm>
            <a:off x="628269" y="12925499"/>
            <a:ext cx="2725105" cy="641201"/>
          </a:xfrm>
        </p:spPr>
        <p:txBody>
          <a:bodyPr/>
          <a:lstStyle/>
          <a:p>
            <a:r>
              <a:rPr lang="en-GB"/>
              <a:t>SEFUW 2025</a:t>
            </a:r>
          </a:p>
        </p:txBody>
      </p:sp>
      <p:sp>
        <p:nvSpPr>
          <p:cNvPr id="8" name="Text Placeholder 7">
            <a:extLst>
              <a:ext uri="{FF2B5EF4-FFF2-40B4-BE49-F238E27FC236}">
                <a16:creationId xmlns:a16="http://schemas.microsoft.com/office/drawing/2014/main" id="{1AB86F23-E351-DCE6-ECFC-C958D1D0A6EB}"/>
              </a:ext>
            </a:extLst>
          </p:cNvPr>
          <p:cNvSpPr>
            <a:spLocks noGrp="1"/>
          </p:cNvSpPr>
          <p:nvPr>
            <p:ph type="body" sz="quarter" idx="24"/>
          </p:nvPr>
        </p:nvSpPr>
        <p:spPr>
          <a:xfrm>
            <a:off x="13822522" y="12852527"/>
            <a:ext cx="9286240" cy="711200"/>
          </a:xfrm>
        </p:spPr>
        <p:txBody>
          <a:bodyPr/>
          <a:lstStyle/>
          <a:p>
            <a:pPr algn="r"/>
            <a:r>
              <a:rPr lang="en-GB"/>
              <a:t>Matteo </a:t>
            </a:r>
            <a:r>
              <a:rPr lang="en-GB" err="1"/>
              <a:t>Monopoli</a:t>
            </a:r>
            <a:r>
              <a:rPr lang="en-GB"/>
              <a:t> and Gabriela Mystkowska</a:t>
            </a:r>
          </a:p>
        </p:txBody>
      </p:sp>
      <p:sp>
        <p:nvSpPr>
          <p:cNvPr id="2" name="Slide Number Placeholder 1">
            <a:extLst>
              <a:ext uri="{FF2B5EF4-FFF2-40B4-BE49-F238E27FC236}">
                <a16:creationId xmlns:a16="http://schemas.microsoft.com/office/drawing/2014/main" id="{24596E9F-1C90-C409-B9F3-292F798840D1}"/>
              </a:ext>
            </a:extLst>
          </p:cNvPr>
          <p:cNvSpPr>
            <a:spLocks noGrp="1"/>
          </p:cNvSpPr>
          <p:nvPr>
            <p:ph type="sldNum" sz="quarter" idx="2"/>
          </p:nvPr>
        </p:nvSpPr>
        <p:spPr/>
        <p:txBody>
          <a:bodyPr/>
          <a:lstStyle/>
          <a:p>
            <a:fld id="{86CB4B4D-7CA3-9044-876B-883B54F8677D}" type="slidenum">
              <a:rPr lang="en-PL" smtClean="0"/>
              <a:t>9</a:t>
            </a:fld>
            <a:endParaRPr lang="en-PL"/>
          </a:p>
        </p:txBody>
      </p:sp>
      <p:pic>
        <p:nvPicPr>
          <p:cNvPr id="3" name="Image" descr="Image">
            <a:extLst>
              <a:ext uri="{FF2B5EF4-FFF2-40B4-BE49-F238E27FC236}">
                <a16:creationId xmlns:a16="http://schemas.microsoft.com/office/drawing/2014/main" id="{A07CCA57-4D5D-1836-A105-262E78B0644A}"/>
              </a:ext>
            </a:extLst>
          </p:cNvPr>
          <p:cNvPicPr>
            <a:picLocks noChangeAspect="1"/>
          </p:cNvPicPr>
          <p:nvPr/>
        </p:nvPicPr>
        <p:blipFill>
          <a:blip r:embed="rId3"/>
          <a:stretch>
            <a:fillRect/>
          </a:stretch>
        </p:blipFill>
        <p:spPr>
          <a:xfrm>
            <a:off x="13325566" y="3432866"/>
            <a:ext cx="8940338" cy="8857448"/>
          </a:xfrm>
          <a:prstGeom prst="rect">
            <a:avLst/>
          </a:prstGeom>
          <a:ln w="12700">
            <a:miter lim="400000"/>
          </a:ln>
        </p:spPr>
      </p:pic>
    </p:spTree>
    <p:extLst>
      <p:ext uri="{BB962C8B-B14F-4D97-AF65-F5344CB8AC3E}">
        <p14:creationId xmlns:p14="http://schemas.microsoft.com/office/powerpoint/2010/main" val="1949018651"/>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4676"/>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venir Heavy"/>
        <a:ea typeface="Avenir Heavy"/>
        <a:cs typeface="Avenir Heavy"/>
      </a:majorFont>
      <a:minorFont>
        <a:latin typeface="Avenir Heavy"/>
        <a:ea typeface="Avenir Heavy"/>
        <a:cs typeface="Avenir Heavy"/>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4676"/>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venir Heavy"/>
        <a:ea typeface="Avenir Heavy"/>
        <a:cs typeface="Avenir Heavy"/>
      </a:majorFont>
      <a:minorFont>
        <a:latin typeface="Avenir Heavy"/>
        <a:ea typeface="Avenir Heavy"/>
        <a:cs typeface="Avenir Heavy"/>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4676"/>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6dddeb-62d8-4181-8872-cdaf5d7a401c" xsi:nil="true"/>
    <lcf76f155ced4ddcb4097134ff3c332f xmlns="653bfc94-6f0b-46b7-8689-aecd3380bca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313EBAE758B14FB1228B9A561DF025" ma:contentTypeVersion="12" ma:contentTypeDescription="Create a new document." ma:contentTypeScope="" ma:versionID="d2e26e18ebeba0975aeddcb54a0840e3">
  <xsd:schema xmlns:xsd="http://www.w3.org/2001/XMLSchema" xmlns:xs="http://www.w3.org/2001/XMLSchema" xmlns:p="http://schemas.microsoft.com/office/2006/metadata/properties" xmlns:ns2="653bfc94-6f0b-46b7-8689-aecd3380bcab" xmlns:ns3="236dddeb-62d8-4181-8872-cdaf5d7a401c" targetNamespace="http://schemas.microsoft.com/office/2006/metadata/properties" ma:root="true" ma:fieldsID="f902a40f83a7d7bd56b5f72912f2e7d4" ns2:_="" ns3:_="">
    <xsd:import namespace="653bfc94-6f0b-46b7-8689-aecd3380bcab"/>
    <xsd:import namespace="236dddeb-62d8-4181-8872-cdaf5d7a401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3bfc94-6f0b-46b7-8689-aecd3380bc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916a575-a2c4-47fb-bb3c-b06084ed581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6dddeb-62d8-4181-8872-cdaf5d7a401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d3f83e7-26ca-4435-b27a-784ed3d0103c}" ma:internalName="TaxCatchAll" ma:showField="CatchAllData" ma:web="236dddeb-62d8-4181-8872-cdaf5d7a40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28C0BC-CF2C-4D9E-B80E-D8BA26E91230}">
  <ds:schemaRefs>
    <ds:schemaRef ds:uri="236dddeb-62d8-4181-8872-cdaf5d7a401c"/>
    <ds:schemaRef ds:uri="653bfc94-6f0b-46b7-8689-aecd3380bc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10B1048-9BEC-41DA-8EF3-AF9180F45B95}">
  <ds:schemaRefs>
    <ds:schemaRef ds:uri="236dddeb-62d8-4181-8872-cdaf5d7a401c"/>
    <ds:schemaRef ds:uri="653bfc94-6f0b-46b7-8689-aecd3380bc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E9A48C-E1E0-4EE5-8877-9D3C7A40AC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22</Slides>
  <Notes>11</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21_BasicWhite</vt:lpstr>
      <vt:lpstr>A Parameterizable CGRA-based Engine for Machine Learning Acceleration On-board Satellites</vt:lpstr>
      <vt:lpstr>Parameterizable CGRA-based Engine for On-board ML</vt:lpstr>
      <vt:lpstr>Parameterizable CGRA-based Engine for On-board ML</vt:lpstr>
      <vt:lpstr>Parameterizable CGRA-based Engine for On-board ML</vt:lpstr>
      <vt:lpstr>Parameterizable CGRA-based Engine for On-board ML</vt:lpstr>
      <vt:lpstr>Parameterizable CGRA-based Engine for On-board ML</vt:lpstr>
      <vt:lpstr>Parameterizable CGRA-based Engine for On-board ML</vt:lpstr>
      <vt:lpstr>Parameterizable CGRA-based Engine for On-board ML</vt:lpstr>
      <vt:lpstr>Parameterizable CGRA-based Engine for On-board ML</vt:lpstr>
      <vt:lpstr>Parameterizable CGRA-based Engine for On-board ML</vt:lpstr>
      <vt:lpstr>Parameterizable CGRA-based Engine for On-board ML</vt:lpstr>
      <vt:lpstr>Parameterizable CGRA-based Engine for On-board ML</vt:lpstr>
      <vt:lpstr>Parameterizable CGRA-based Engine for On-board ML</vt:lpstr>
      <vt:lpstr>Parameterizable CGRA-based Engine for On-board ML</vt:lpstr>
      <vt:lpstr>Parameterizable CGRA-based Engine for On-board ML</vt:lpstr>
      <vt:lpstr>Parameterizable CGRA-based Engine for On-board ML</vt:lpstr>
      <vt:lpstr>Parameterizable CGRA-based Engine for On-board ML</vt:lpstr>
      <vt:lpstr>Parameterizable CGRA-based Engine for On-board ML</vt:lpstr>
      <vt:lpstr>Parameterizable CGRA-based Engine for On-board ML</vt:lpstr>
      <vt:lpstr>Parameterizable CGRA-based Engine for On-board ML</vt:lpstr>
      <vt:lpstr>Parameterizable CGRA-based Engine for On-board ML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2025-03-25T15:54:35Z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0x01010066313EBAE758B14FB1228B9A561DF025</vt:lpwstr>
  </property>
  <property fmtid="{D5CDD505-2E9C-101B-9397-08002B2CF9AE}" pid="3" name="MediaServiceImageTags">
    <vt:lpwstr/>
  </property>
</Properties>
</file>