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Lst>
  <p:notesMasterIdLst>
    <p:notesMasterId r:id="rId28"/>
  </p:notesMasterIdLst>
  <p:handoutMasterIdLst>
    <p:handoutMasterId r:id="rId29"/>
  </p:handoutMasterIdLst>
  <p:sldIdLst>
    <p:sldId id="256" r:id="rId9"/>
    <p:sldId id="257" r:id="rId10"/>
    <p:sldId id="261" r:id="rId11"/>
    <p:sldId id="467" r:id="rId12"/>
    <p:sldId id="453" r:id="rId13"/>
    <p:sldId id="263" r:id="rId14"/>
    <p:sldId id="265" r:id="rId15"/>
    <p:sldId id="258" r:id="rId16"/>
    <p:sldId id="455" r:id="rId17"/>
    <p:sldId id="266" r:id="rId18"/>
    <p:sldId id="456" r:id="rId19"/>
    <p:sldId id="262" r:id="rId20"/>
    <p:sldId id="466" r:id="rId21"/>
    <p:sldId id="264" r:id="rId22"/>
    <p:sldId id="463" r:id="rId23"/>
    <p:sldId id="462" r:id="rId24"/>
    <p:sldId id="464" r:id="rId25"/>
    <p:sldId id="465" r:id="rId26"/>
    <p:sldId id="291" r:id="rId27"/>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006196"/>
    <a:srgbClr val="8197A6"/>
    <a:srgbClr val="F1666A"/>
    <a:srgbClr val="D9D9D9"/>
    <a:srgbClr val="053249"/>
    <a:srgbClr val="003249"/>
    <a:srgbClr val="335E6F"/>
    <a:srgbClr val="6DCFF6"/>
    <a:srgbClr val="FFCC4E"/>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A4DABB-C791-AD4A-A18B-D9070F712805}" v="1217" dt="2025-03-25T08:05:46.541"/>
    <p1510:client id="{3BDE3D0B-2F8F-A44B-8E8A-15CA226285E1}" v="490" dt="2025-03-24T21:58:22.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59"/>
  </p:normalViewPr>
  <p:slideViewPr>
    <p:cSldViewPr snapToGrid="0">
      <p:cViewPr varScale="1">
        <p:scale>
          <a:sx n="114" d="100"/>
          <a:sy n="114" d="100"/>
        </p:scale>
        <p:origin x="696" y="480"/>
      </p:cViewPr>
      <p:guideLst>
        <p:guide orient="horz" pos="2160"/>
        <p:guide pos="3851"/>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NL"/>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NL"/>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NL"/>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489053976457076"/>
          <c:y val="3.1991339107634763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N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Attendees' Affiliation</c:v>
                </c:pt>
              </c:strCache>
            </c:strRef>
          </c:tx>
          <c:explosion val="22"/>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8DCC-0B49-9825-B91CF1F0C25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DCC-0B49-9825-B91CF1F0C25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8DCC-0B49-9825-B91CF1F0C25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DCC-0B49-9825-B91CF1F0C254}"/>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NL"/>
                </a:p>
              </c:txPr>
              <c:dLblPos val="outEnd"/>
              <c:showLegendKey val="0"/>
              <c:showVal val="0"/>
              <c:showCatName val="1"/>
              <c:showSerName val="0"/>
              <c:showPercent val="1"/>
              <c:showBubbleSize val="0"/>
              <c:extLst>
                <c:ext xmlns:c16="http://schemas.microsoft.com/office/drawing/2014/chart" uri="{C3380CC4-5D6E-409C-BE32-E72D297353CC}">
                  <c16:uniqueId val="{00000000-8DCC-0B49-9825-B91CF1F0C254}"/>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NL"/>
                </a:p>
              </c:txPr>
              <c:dLblPos val="outEnd"/>
              <c:showLegendKey val="0"/>
              <c:showVal val="0"/>
              <c:showCatName val="1"/>
              <c:showSerName val="0"/>
              <c:showPercent val="1"/>
              <c:showBubbleSize val="0"/>
              <c:extLst>
                <c:ext xmlns:c16="http://schemas.microsoft.com/office/drawing/2014/chart" uri="{C3380CC4-5D6E-409C-BE32-E72D297353CC}">
                  <c16:uniqueId val="{00000001-8DCC-0B49-9825-B91CF1F0C254}"/>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NL"/>
                </a:p>
              </c:txPr>
              <c:dLblPos val="outEnd"/>
              <c:showLegendKey val="0"/>
              <c:showVal val="0"/>
              <c:showCatName val="1"/>
              <c:showSerName val="0"/>
              <c:showPercent val="1"/>
              <c:showBubbleSize val="0"/>
              <c:extLst>
                <c:ext xmlns:c16="http://schemas.microsoft.com/office/drawing/2014/chart" uri="{C3380CC4-5D6E-409C-BE32-E72D297353CC}">
                  <c16:uniqueId val="{00000002-8DCC-0B49-9825-B91CF1F0C254}"/>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NL"/>
                </a:p>
              </c:txPr>
              <c:dLblPos val="outEnd"/>
              <c:showLegendKey val="0"/>
              <c:showVal val="0"/>
              <c:showCatName val="1"/>
              <c:showSerName val="0"/>
              <c:showPercent val="1"/>
              <c:showBubbleSize val="0"/>
              <c:extLst>
                <c:ext xmlns:c16="http://schemas.microsoft.com/office/drawing/2014/chart" uri="{C3380CC4-5D6E-409C-BE32-E72D297353CC}">
                  <c16:uniqueId val="{00000003-8DCC-0B49-9825-B91CF1F0C25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Industry</c:v>
                </c:pt>
                <c:pt idx="1">
                  <c:v>University</c:v>
                </c:pt>
                <c:pt idx="2">
                  <c:v>Agency</c:v>
                </c:pt>
                <c:pt idx="3">
                  <c:v>Institution</c:v>
                </c:pt>
              </c:strCache>
            </c:strRef>
          </c:cat>
          <c:val>
            <c:numRef>
              <c:f>Sheet1!$B$2:$B$5</c:f>
              <c:numCache>
                <c:formatCode>General</c:formatCode>
                <c:ptCount val="4"/>
                <c:pt idx="0">
                  <c:v>203</c:v>
                </c:pt>
                <c:pt idx="1">
                  <c:v>28</c:v>
                </c:pt>
                <c:pt idx="2">
                  <c:v>29</c:v>
                </c:pt>
                <c:pt idx="3">
                  <c:v>17</c:v>
                </c:pt>
              </c:numCache>
            </c:numRef>
          </c:val>
          <c:extLst>
            <c:ext xmlns:c16="http://schemas.microsoft.com/office/drawing/2014/chart" uri="{C3380CC4-5D6E-409C-BE32-E72D297353CC}">
              <c16:uniqueId val="{00000000-BBE1-8D46-9130-A9114D854192}"/>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7303413796003422"/>
          <c:y val="5.2323757516758024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N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8346032065151799"/>
          <c:w val="0.94947281921595339"/>
          <c:h val="0.67922290983298572"/>
        </c:manualLayout>
      </c:layout>
      <c:pie3DChart>
        <c:varyColors val="1"/>
        <c:ser>
          <c:idx val="0"/>
          <c:order val="0"/>
          <c:tx>
            <c:strRef>
              <c:f>Sheet1!$B$1</c:f>
              <c:strCache>
                <c:ptCount val="1"/>
                <c:pt idx="0">
                  <c:v>Affiliations</c:v>
                </c:pt>
              </c:strCache>
            </c:strRef>
          </c:tx>
          <c:dPt>
            <c:idx val="0"/>
            <c:bubble3D val="0"/>
            <c:explosion val="2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7622-164E-BE06-0B46D42A3916}"/>
              </c:ext>
            </c:extLst>
          </c:dPt>
          <c:dPt>
            <c:idx val="1"/>
            <c:bubble3D val="0"/>
            <c:explosion val="2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622-164E-BE06-0B46D42A3916}"/>
              </c:ext>
            </c:extLst>
          </c:dPt>
          <c:dPt>
            <c:idx val="2"/>
            <c:bubble3D val="0"/>
            <c:explosion val="22"/>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7622-164E-BE06-0B46D42A3916}"/>
              </c:ext>
            </c:extLst>
          </c:dPt>
          <c:dPt>
            <c:idx val="3"/>
            <c:bubble3D val="0"/>
            <c:explosion val="22"/>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622-164E-BE06-0B46D42A39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NL"/>
                </a:p>
              </c:txPr>
              <c:dLblPos val="outEnd"/>
              <c:showLegendKey val="0"/>
              <c:showVal val="0"/>
              <c:showCatName val="1"/>
              <c:showSerName val="0"/>
              <c:showPercent val="1"/>
              <c:showBubbleSize val="0"/>
              <c:extLst>
                <c:ext xmlns:c16="http://schemas.microsoft.com/office/drawing/2014/chart" uri="{C3380CC4-5D6E-409C-BE32-E72D297353CC}">
                  <c16:uniqueId val="{00000000-7622-164E-BE06-0B46D42A39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NL"/>
                </a:p>
              </c:txPr>
              <c:dLblPos val="outEnd"/>
              <c:showLegendKey val="0"/>
              <c:showVal val="0"/>
              <c:showCatName val="1"/>
              <c:showSerName val="0"/>
              <c:showPercent val="1"/>
              <c:showBubbleSize val="0"/>
              <c:extLst>
                <c:ext xmlns:c16="http://schemas.microsoft.com/office/drawing/2014/chart" uri="{C3380CC4-5D6E-409C-BE32-E72D297353CC}">
                  <c16:uniqueId val="{00000001-7622-164E-BE06-0B46D42A3916}"/>
                </c:ext>
              </c:extLst>
            </c:dLbl>
            <c:dLbl>
              <c:idx val="2"/>
              <c:layout>
                <c:manualLayout>
                  <c:x val="9.4281879437612354E-8"/>
                  <c:y val="-5.979843287697678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NL"/>
                </a:p>
              </c:txPr>
              <c:dLblPos val="bestFit"/>
              <c:showLegendKey val="0"/>
              <c:showVal val="0"/>
              <c:showCatName val="1"/>
              <c:showSerName val="0"/>
              <c:showPercent val="1"/>
              <c:showBubbleSize val="0"/>
              <c:extLst>
                <c:ext xmlns:c15="http://schemas.microsoft.com/office/drawing/2012/chart" uri="{CE6537A1-D6FC-4f65-9D91-7224C49458BB}">
                  <c15:layout>
                    <c:manualLayout>
                      <c:w val="0.21801892652160579"/>
                      <c:h val="0.1255022698151953"/>
                    </c:manualLayout>
                  </c15:layout>
                </c:ext>
                <c:ext xmlns:c16="http://schemas.microsoft.com/office/drawing/2014/chart" uri="{C3380CC4-5D6E-409C-BE32-E72D297353CC}">
                  <c16:uniqueId val="{00000002-7622-164E-BE06-0B46D42A39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NL"/>
                </a:p>
              </c:txPr>
              <c:dLblPos val="outEnd"/>
              <c:showLegendKey val="0"/>
              <c:showVal val="0"/>
              <c:showCatName val="1"/>
              <c:showSerName val="0"/>
              <c:showPercent val="1"/>
              <c:showBubbleSize val="0"/>
              <c:extLst>
                <c:ext xmlns:c16="http://schemas.microsoft.com/office/drawing/2014/chart" uri="{C3380CC4-5D6E-409C-BE32-E72D297353CC}">
                  <c16:uniqueId val="{00000003-7622-164E-BE06-0B46D42A3916}"/>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Industry</c:v>
                </c:pt>
                <c:pt idx="1">
                  <c:v>Institution</c:v>
                </c:pt>
                <c:pt idx="2">
                  <c:v>Agency</c:v>
                </c:pt>
                <c:pt idx="3">
                  <c:v>University</c:v>
                </c:pt>
              </c:strCache>
            </c:strRef>
          </c:cat>
          <c:val>
            <c:numRef>
              <c:f>Sheet1!$B$2:$B$5</c:f>
              <c:numCache>
                <c:formatCode>General</c:formatCode>
                <c:ptCount val="4"/>
                <c:pt idx="0">
                  <c:v>83</c:v>
                </c:pt>
                <c:pt idx="1">
                  <c:v>7</c:v>
                </c:pt>
                <c:pt idx="2">
                  <c:v>4</c:v>
                </c:pt>
                <c:pt idx="3">
                  <c:v>13</c:v>
                </c:pt>
              </c:numCache>
            </c:numRef>
          </c:val>
          <c:extLst>
            <c:ext xmlns:c16="http://schemas.microsoft.com/office/drawing/2014/chart" uri="{C3380CC4-5D6E-409C-BE32-E72D297353CC}">
              <c16:uniqueId val="{00000000-BC34-7A43-9A7C-F1692DAFAE9A}"/>
            </c:ext>
          </c:extLst>
        </c:ser>
        <c:dLbls>
          <c:dLblPos val="outEnd"/>
          <c:showLegendKey val="0"/>
          <c:showVal val="0"/>
          <c:showCatName val="0"/>
          <c:showSerName val="0"/>
          <c:showPercent val="1"/>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a:t>Submissions</a:t>
            </a:r>
          </a:p>
        </c:rich>
      </c:tx>
      <c:layout>
        <c:manualLayout>
          <c:xMode val="edge"/>
          <c:yMode val="edge"/>
          <c:x val="0.58167318204541918"/>
          <c:y val="1.3780273538429737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NL"/>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Constributions</c:v>
                </c:pt>
              </c:strCache>
            </c:strRef>
          </c:tx>
          <c:explosion val="22"/>
          <c:dPt>
            <c:idx val="0"/>
            <c:bubble3D val="0"/>
            <c:explosion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EEE3-2841-BAE3-917676B210FE}"/>
              </c:ext>
            </c:extLst>
          </c:dPt>
          <c:dPt>
            <c:idx val="1"/>
            <c:bubble3D val="0"/>
            <c:explosion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EEE3-2841-BAE3-917676B210F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EEE3-2841-BAE3-917676B210F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EEE3-2841-BAE3-917676B210FE}"/>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NL"/>
                </a:p>
              </c:txPr>
              <c:dLblPos val="outEnd"/>
              <c:showLegendKey val="0"/>
              <c:showVal val="0"/>
              <c:showCatName val="1"/>
              <c:showSerName val="0"/>
              <c:showPercent val="1"/>
              <c:showBubbleSize val="0"/>
              <c:extLst>
                <c:ext xmlns:c16="http://schemas.microsoft.com/office/drawing/2014/chart" uri="{C3380CC4-5D6E-409C-BE32-E72D297353CC}">
                  <c16:uniqueId val="{00000000-EEE3-2841-BAE3-917676B210FE}"/>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NL"/>
                </a:p>
              </c:txPr>
              <c:dLblPos val="outEnd"/>
              <c:showLegendKey val="0"/>
              <c:showVal val="0"/>
              <c:showCatName val="1"/>
              <c:showSerName val="0"/>
              <c:showPercent val="1"/>
              <c:showBubbleSize val="0"/>
              <c:extLst>
                <c:ext xmlns:c16="http://schemas.microsoft.com/office/drawing/2014/chart" uri="{C3380CC4-5D6E-409C-BE32-E72D297353CC}">
                  <c16:uniqueId val="{00000001-EEE3-2841-BAE3-917676B210FE}"/>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NL"/>
                </a:p>
              </c:txPr>
              <c:dLblPos val="outEnd"/>
              <c:showLegendKey val="0"/>
              <c:showVal val="0"/>
              <c:showCatName val="1"/>
              <c:showSerName val="0"/>
              <c:showPercent val="1"/>
              <c:showBubbleSize val="0"/>
              <c:extLst>
                <c:ext xmlns:c16="http://schemas.microsoft.com/office/drawing/2014/chart" uri="{C3380CC4-5D6E-409C-BE32-E72D297353CC}">
                  <c16:uniqueId val="{00000002-EEE3-2841-BAE3-917676B210FE}"/>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NL"/>
                </a:p>
              </c:txPr>
              <c:dLblPos val="outEnd"/>
              <c:showLegendKey val="0"/>
              <c:showVal val="0"/>
              <c:showCatName val="1"/>
              <c:showSerName val="0"/>
              <c:showPercent val="1"/>
              <c:showBubbleSize val="0"/>
              <c:extLst>
                <c:ext xmlns:c16="http://schemas.microsoft.com/office/drawing/2014/chart" uri="{C3380CC4-5D6E-409C-BE32-E72D297353CC}">
                  <c16:uniqueId val="{00000003-EEE3-2841-BAE3-917676B210FE}"/>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Presentation</c:v>
                </c:pt>
                <c:pt idx="1">
                  <c:v>Posters</c:v>
                </c:pt>
                <c:pt idx="2">
                  <c:v>Rejected</c:v>
                </c:pt>
                <c:pt idx="3">
                  <c:v>Withdrawn</c:v>
                </c:pt>
              </c:strCache>
            </c:strRef>
          </c:cat>
          <c:val>
            <c:numRef>
              <c:f>Sheet1!$B$2:$B$5</c:f>
              <c:numCache>
                <c:formatCode>General</c:formatCode>
                <c:ptCount val="4"/>
                <c:pt idx="0">
                  <c:v>35</c:v>
                </c:pt>
                <c:pt idx="1">
                  <c:v>20</c:v>
                </c:pt>
                <c:pt idx="2">
                  <c:v>15</c:v>
                </c:pt>
                <c:pt idx="3">
                  <c:v>4</c:v>
                </c:pt>
              </c:numCache>
            </c:numRef>
          </c:val>
          <c:extLst>
            <c:ext xmlns:c16="http://schemas.microsoft.com/office/drawing/2014/chart" uri="{C3380CC4-5D6E-409C-BE32-E72D297353CC}">
              <c16:uniqueId val="{00000000-BBE1-8D46-9130-A9114D854192}"/>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C92EC0-B508-4177-80BE-467DD701B808}" type="doc">
      <dgm:prSet loTypeId="urn:microsoft.com/office/officeart/2017/3/layout/HorizontalLabelsTimeline" loCatId="process" qsTypeId="urn:microsoft.com/office/officeart/2005/8/quickstyle/simple1" qsCatId="simple" csTypeId="urn:microsoft.com/office/officeart/2005/8/colors/accent1_2" csCatId="accent1" phldr="1"/>
      <dgm:spPr/>
      <dgm:t>
        <a:bodyPr/>
        <a:lstStyle/>
        <a:p>
          <a:endParaRPr lang="en-US"/>
        </a:p>
      </dgm:t>
    </dgm:pt>
    <dgm:pt modelId="{99DD7DE0-2AA2-4871-A8EB-A8C7508F7F7C}">
      <dgm:prSet/>
      <dgm:spPr/>
      <dgm:t>
        <a:bodyPr/>
        <a:lstStyle/>
        <a:p>
          <a:pPr>
            <a:defRPr b="1"/>
          </a:pPr>
          <a:r>
            <a:rPr lang="en-US"/>
            <a:t>Oct. 2012</a:t>
          </a:r>
        </a:p>
      </dgm:t>
    </dgm:pt>
    <dgm:pt modelId="{6DC606EC-736A-496F-8EFC-095DB238A696}" type="parTrans" cxnId="{6E2177F1-2AE0-41DE-8248-3BB3A72E48A0}">
      <dgm:prSet/>
      <dgm:spPr/>
      <dgm:t>
        <a:bodyPr/>
        <a:lstStyle/>
        <a:p>
          <a:endParaRPr lang="en-US"/>
        </a:p>
      </dgm:t>
    </dgm:pt>
    <dgm:pt modelId="{F7E110DB-885B-4F59-94A3-321BAB9F07D9}" type="sibTrans" cxnId="{6E2177F1-2AE0-41DE-8248-3BB3A72E48A0}">
      <dgm:prSet/>
      <dgm:spPr/>
      <dgm:t>
        <a:bodyPr/>
        <a:lstStyle/>
        <a:p>
          <a:endParaRPr lang="en-US"/>
        </a:p>
      </dgm:t>
    </dgm:pt>
    <dgm:pt modelId="{FF9BAF42-73FC-42D2-B619-C4AD881C7D60}">
      <dgm:prSet/>
      <dgm:spPr/>
      <dgm:t>
        <a:bodyPr/>
        <a:lstStyle/>
        <a:p>
          <a:endParaRPr lang="en-US"/>
        </a:p>
      </dgm:t>
    </dgm:pt>
    <dgm:pt modelId="{425D4A54-DE28-470E-A826-261584ED124C}" type="parTrans" cxnId="{00BD63BF-407C-4528-9BD1-27EEC4320E7C}">
      <dgm:prSet/>
      <dgm:spPr/>
      <dgm:t>
        <a:bodyPr/>
        <a:lstStyle/>
        <a:p>
          <a:endParaRPr lang="en-US"/>
        </a:p>
      </dgm:t>
    </dgm:pt>
    <dgm:pt modelId="{E6564AC7-0FDE-4A8D-B15E-2EBE58483EA2}" type="sibTrans" cxnId="{00BD63BF-407C-4528-9BD1-27EEC4320E7C}">
      <dgm:prSet/>
      <dgm:spPr/>
      <dgm:t>
        <a:bodyPr/>
        <a:lstStyle/>
        <a:p>
          <a:endParaRPr lang="en-US"/>
        </a:p>
      </dgm:t>
    </dgm:pt>
    <dgm:pt modelId="{A0A169BC-1B5B-44B6-9924-37C74132451C}">
      <dgm:prSet/>
      <dgm:spPr/>
      <dgm:t>
        <a:bodyPr/>
        <a:lstStyle/>
        <a:p>
          <a:pPr>
            <a:defRPr b="1"/>
          </a:pPr>
          <a:r>
            <a:rPr lang="en-US"/>
            <a:t>Sep. 2014</a:t>
          </a:r>
        </a:p>
      </dgm:t>
    </dgm:pt>
    <dgm:pt modelId="{86C6431C-49D7-4F48-BF15-0E7CE503427B}" type="parTrans" cxnId="{205EF286-6054-4EB8-9B27-7EF2BD480426}">
      <dgm:prSet/>
      <dgm:spPr/>
      <dgm:t>
        <a:bodyPr/>
        <a:lstStyle/>
        <a:p>
          <a:endParaRPr lang="en-US"/>
        </a:p>
      </dgm:t>
    </dgm:pt>
    <dgm:pt modelId="{6AB4801D-2C2D-4A11-8B01-0820C08E67B0}" type="sibTrans" cxnId="{205EF286-6054-4EB8-9B27-7EF2BD480426}">
      <dgm:prSet/>
      <dgm:spPr/>
      <dgm:t>
        <a:bodyPr/>
        <a:lstStyle/>
        <a:p>
          <a:endParaRPr lang="en-US"/>
        </a:p>
      </dgm:t>
    </dgm:pt>
    <dgm:pt modelId="{8F71038D-16E1-47A6-B4BD-886CCA960E95}">
      <dgm:prSet/>
      <dgm:spPr/>
      <dgm:t>
        <a:bodyPr/>
        <a:lstStyle/>
        <a:p>
          <a:endParaRPr lang="en-US"/>
        </a:p>
      </dgm:t>
    </dgm:pt>
    <dgm:pt modelId="{682BAF8E-FF74-4808-9E22-764E5619C6C1}" type="parTrans" cxnId="{F1DAD30E-230F-46A9-9CAD-310611BA9F2C}">
      <dgm:prSet/>
      <dgm:spPr/>
      <dgm:t>
        <a:bodyPr/>
        <a:lstStyle/>
        <a:p>
          <a:endParaRPr lang="en-US"/>
        </a:p>
      </dgm:t>
    </dgm:pt>
    <dgm:pt modelId="{D85A8AB1-AEF5-45F9-A883-8F342CE8F961}" type="sibTrans" cxnId="{F1DAD30E-230F-46A9-9CAD-310611BA9F2C}">
      <dgm:prSet/>
      <dgm:spPr/>
      <dgm:t>
        <a:bodyPr/>
        <a:lstStyle/>
        <a:p>
          <a:endParaRPr lang="en-US"/>
        </a:p>
      </dgm:t>
    </dgm:pt>
    <dgm:pt modelId="{63793041-5D97-4BBB-A5C5-AE537E1E300E}">
      <dgm:prSet/>
      <dgm:spPr/>
      <dgm:t>
        <a:bodyPr/>
        <a:lstStyle/>
        <a:p>
          <a:pPr>
            <a:defRPr b="1"/>
          </a:pPr>
          <a:r>
            <a:rPr lang="en-US"/>
            <a:t>May 2016</a:t>
          </a:r>
        </a:p>
      </dgm:t>
    </dgm:pt>
    <dgm:pt modelId="{61A73A5E-08AC-4BBC-804A-DDEE6E0F472C}" type="parTrans" cxnId="{B6CB6CA1-3B72-4567-9790-E2A697A27BCB}">
      <dgm:prSet/>
      <dgm:spPr/>
      <dgm:t>
        <a:bodyPr/>
        <a:lstStyle/>
        <a:p>
          <a:endParaRPr lang="en-US"/>
        </a:p>
      </dgm:t>
    </dgm:pt>
    <dgm:pt modelId="{E6A7F624-7918-41ED-8682-9AE1923B01A3}" type="sibTrans" cxnId="{B6CB6CA1-3B72-4567-9790-E2A697A27BCB}">
      <dgm:prSet/>
      <dgm:spPr/>
      <dgm:t>
        <a:bodyPr/>
        <a:lstStyle/>
        <a:p>
          <a:endParaRPr lang="en-US"/>
        </a:p>
      </dgm:t>
    </dgm:pt>
    <dgm:pt modelId="{719F4CED-5E09-4895-8BB6-F62C79971A9E}">
      <dgm:prSet/>
      <dgm:spPr/>
      <dgm:t>
        <a:bodyPr/>
        <a:lstStyle/>
        <a:p>
          <a:endParaRPr lang="en-US"/>
        </a:p>
      </dgm:t>
    </dgm:pt>
    <dgm:pt modelId="{73112A91-0157-4209-8351-741E56B22B9F}" type="parTrans" cxnId="{69503848-FE49-4DF5-A922-C5A4074999E9}">
      <dgm:prSet/>
      <dgm:spPr/>
      <dgm:t>
        <a:bodyPr/>
        <a:lstStyle/>
        <a:p>
          <a:endParaRPr lang="en-US"/>
        </a:p>
      </dgm:t>
    </dgm:pt>
    <dgm:pt modelId="{595A6A33-858B-422F-B95B-6A4613AE1EEC}" type="sibTrans" cxnId="{69503848-FE49-4DF5-A922-C5A4074999E9}">
      <dgm:prSet/>
      <dgm:spPr/>
      <dgm:t>
        <a:bodyPr/>
        <a:lstStyle/>
        <a:p>
          <a:endParaRPr lang="en-US"/>
        </a:p>
      </dgm:t>
    </dgm:pt>
    <dgm:pt modelId="{94F413C6-36C5-4DBB-8E7A-83FFBF16CC45}">
      <dgm:prSet/>
      <dgm:spPr/>
      <dgm:t>
        <a:bodyPr/>
        <a:lstStyle/>
        <a:p>
          <a:pPr>
            <a:defRPr b="1"/>
          </a:pPr>
          <a:r>
            <a:rPr lang="en-US"/>
            <a:t>Mar. 2018</a:t>
          </a:r>
        </a:p>
      </dgm:t>
    </dgm:pt>
    <dgm:pt modelId="{4E43EF8A-B5EB-42EB-8C7D-BDB63CA114C8}" type="parTrans" cxnId="{7A73066C-988C-4DB2-94F6-72BA2800F366}">
      <dgm:prSet/>
      <dgm:spPr/>
      <dgm:t>
        <a:bodyPr/>
        <a:lstStyle/>
        <a:p>
          <a:endParaRPr lang="en-US"/>
        </a:p>
      </dgm:t>
    </dgm:pt>
    <dgm:pt modelId="{AE5AE01F-280F-4DC5-8426-F6F40E53337E}" type="sibTrans" cxnId="{7A73066C-988C-4DB2-94F6-72BA2800F366}">
      <dgm:prSet/>
      <dgm:spPr/>
      <dgm:t>
        <a:bodyPr/>
        <a:lstStyle/>
        <a:p>
          <a:endParaRPr lang="en-US"/>
        </a:p>
      </dgm:t>
    </dgm:pt>
    <dgm:pt modelId="{B6EA8026-96C8-4E10-A483-5625C7EA5D50}">
      <dgm:prSet/>
      <dgm:spPr/>
      <dgm:t>
        <a:bodyPr/>
        <a:lstStyle/>
        <a:p>
          <a:endParaRPr lang="en-US"/>
        </a:p>
      </dgm:t>
    </dgm:pt>
    <dgm:pt modelId="{64BE020F-5023-44BD-ACC5-8D3515C25F0E}" type="parTrans" cxnId="{C191701B-EE5A-49A1-8721-2F326064D41E}">
      <dgm:prSet/>
      <dgm:spPr/>
      <dgm:t>
        <a:bodyPr/>
        <a:lstStyle/>
        <a:p>
          <a:endParaRPr lang="en-US"/>
        </a:p>
      </dgm:t>
    </dgm:pt>
    <dgm:pt modelId="{E307F229-B3C1-48D5-8AE5-92BB567182C8}" type="sibTrans" cxnId="{C191701B-EE5A-49A1-8721-2F326064D41E}">
      <dgm:prSet/>
      <dgm:spPr/>
      <dgm:t>
        <a:bodyPr/>
        <a:lstStyle/>
        <a:p>
          <a:endParaRPr lang="en-US"/>
        </a:p>
      </dgm:t>
    </dgm:pt>
    <dgm:pt modelId="{E90D0F85-5F7E-4E18-8ED2-01E2916F8541}">
      <dgm:prSet/>
      <dgm:spPr>
        <a:solidFill>
          <a:srgbClr val="FFC000"/>
        </a:solidFill>
      </dgm:spPr>
      <dgm:t>
        <a:bodyPr/>
        <a:lstStyle/>
        <a:p>
          <a:pPr>
            <a:defRPr b="1"/>
          </a:pPr>
          <a:r>
            <a:rPr lang="en-US"/>
            <a:t>Mar. 2020</a:t>
          </a:r>
        </a:p>
      </dgm:t>
    </dgm:pt>
    <dgm:pt modelId="{78828548-0C95-4544-A4FD-9680DC4CA69E}" type="parTrans" cxnId="{C36FC68B-5878-456D-B9D2-95D2E4EFD378}">
      <dgm:prSet/>
      <dgm:spPr/>
      <dgm:t>
        <a:bodyPr/>
        <a:lstStyle/>
        <a:p>
          <a:endParaRPr lang="en-US"/>
        </a:p>
      </dgm:t>
    </dgm:pt>
    <dgm:pt modelId="{20D0FE25-69E9-4BD8-815E-51F3E492B8A1}" type="sibTrans" cxnId="{C36FC68B-5878-456D-B9D2-95D2E4EFD378}">
      <dgm:prSet/>
      <dgm:spPr/>
      <dgm:t>
        <a:bodyPr/>
        <a:lstStyle/>
        <a:p>
          <a:endParaRPr lang="en-US"/>
        </a:p>
      </dgm:t>
    </dgm:pt>
    <dgm:pt modelId="{845E50CF-B7C0-4A52-A619-D35D8A475338}">
      <dgm:prSet/>
      <dgm:spPr/>
      <dgm:t>
        <a:bodyPr/>
        <a:lstStyle/>
        <a:p>
          <a:endParaRPr lang="en-US"/>
        </a:p>
      </dgm:t>
    </dgm:pt>
    <dgm:pt modelId="{1E264B41-93DB-4D9E-9FDE-6ED61D2063EC}" type="parTrans" cxnId="{C8F99205-5367-4F5C-A886-BF16902D71B8}">
      <dgm:prSet/>
      <dgm:spPr/>
      <dgm:t>
        <a:bodyPr/>
        <a:lstStyle/>
        <a:p>
          <a:endParaRPr lang="en-US"/>
        </a:p>
      </dgm:t>
    </dgm:pt>
    <dgm:pt modelId="{88613D22-F094-4D0C-BAF1-E92CA3C31321}" type="sibTrans" cxnId="{C8F99205-5367-4F5C-A886-BF16902D71B8}">
      <dgm:prSet/>
      <dgm:spPr/>
      <dgm:t>
        <a:bodyPr/>
        <a:lstStyle/>
        <a:p>
          <a:endParaRPr lang="en-US"/>
        </a:p>
      </dgm:t>
    </dgm:pt>
    <dgm:pt modelId="{C7823C8A-2533-4ED3-B946-B9C2D5C76B4E}">
      <dgm:prSet/>
      <dgm:spPr/>
      <dgm:t>
        <a:bodyPr/>
        <a:lstStyle/>
        <a:p>
          <a:pPr>
            <a:defRPr b="1"/>
          </a:pPr>
          <a:r>
            <a:rPr lang="en-US"/>
            <a:t>Mar. 2023</a:t>
          </a:r>
        </a:p>
      </dgm:t>
    </dgm:pt>
    <dgm:pt modelId="{18BAD637-E426-451C-BDE6-EB8EA09E9403}" type="parTrans" cxnId="{DE17C8CC-7772-406E-9300-FDB3B5729DB3}">
      <dgm:prSet/>
      <dgm:spPr/>
      <dgm:t>
        <a:bodyPr/>
        <a:lstStyle/>
        <a:p>
          <a:endParaRPr lang="en-US"/>
        </a:p>
      </dgm:t>
    </dgm:pt>
    <dgm:pt modelId="{55E7C46D-C7FD-4CF2-B236-B7F85DDCB6A4}" type="sibTrans" cxnId="{DE17C8CC-7772-406E-9300-FDB3B5729DB3}">
      <dgm:prSet/>
      <dgm:spPr/>
      <dgm:t>
        <a:bodyPr/>
        <a:lstStyle/>
        <a:p>
          <a:endParaRPr lang="en-US"/>
        </a:p>
      </dgm:t>
    </dgm:pt>
    <dgm:pt modelId="{7A46FB4C-BCAB-4045-AA7E-3DE74B2895A3}">
      <dgm:prSet/>
      <dgm:spPr/>
      <dgm:t>
        <a:bodyPr/>
        <a:lstStyle/>
        <a:p>
          <a:pPr>
            <a:defRPr b="1"/>
          </a:pPr>
          <a:r>
            <a:rPr lang="en-US"/>
            <a:t>Mar. 2025</a:t>
          </a:r>
        </a:p>
      </dgm:t>
    </dgm:pt>
    <dgm:pt modelId="{6073664A-8464-433E-BF8A-D48512B652B2}" type="parTrans" cxnId="{2AB5CDD3-F728-4AF4-B47A-182634590B75}">
      <dgm:prSet/>
      <dgm:spPr/>
      <dgm:t>
        <a:bodyPr/>
        <a:lstStyle/>
        <a:p>
          <a:endParaRPr lang="en-US"/>
        </a:p>
      </dgm:t>
    </dgm:pt>
    <dgm:pt modelId="{15647EB0-0DCF-43A4-A99D-05ABCC5467E7}" type="sibTrans" cxnId="{2AB5CDD3-F728-4AF4-B47A-182634590B75}">
      <dgm:prSet/>
      <dgm:spPr/>
      <dgm:t>
        <a:bodyPr/>
        <a:lstStyle/>
        <a:p>
          <a:endParaRPr lang="en-US"/>
        </a:p>
      </dgm:t>
    </dgm:pt>
    <dgm:pt modelId="{A40B5D90-D6D5-3D40-A7CE-761C799C86B8}">
      <dgm:prSet/>
      <dgm:spPr/>
      <dgm:t>
        <a:bodyPr/>
        <a:lstStyle/>
        <a:p>
          <a:endParaRPr lang="en-US"/>
        </a:p>
      </dgm:t>
    </dgm:pt>
    <dgm:pt modelId="{15713278-505C-A847-B721-DC2872B0816F}" type="parTrans" cxnId="{825D9F97-3090-6D45-B08D-02FE20D50F82}">
      <dgm:prSet/>
      <dgm:spPr/>
      <dgm:t>
        <a:bodyPr/>
        <a:lstStyle/>
        <a:p>
          <a:endParaRPr lang="en-GB"/>
        </a:p>
      </dgm:t>
    </dgm:pt>
    <dgm:pt modelId="{1834033C-CACD-5148-A4E2-51AD78DECD95}" type="sibTrans" cxnId="{825D9F97-3090-6D45-B08D-02FE20D50F82}">
      <dgm:prSet/>
      <dgm:spPr/>
      <dgm:t>
        <a:bodyPr/>
        <a:lstStyle/>
        <a:p>
          <a:endParaRPr lang="en-GB"/>
        </a:p>
      </dgm:t>
    </dgm:pt>
    <dgm:pt modelId="{EDDE210D-470E-0745-879D-6C9E3A90A8B7}" type="pres">
      <dgm:prSet presAssocID="{13C92EC0-B508-4177-80BE-467DD701B808}" presName="root" presStyleCnt="0">
        <dgm:presLayoutVars>
          <dgm:chMax/>
          <dgm:chPref/>
          <dgm:animLvl val="lvl"/>
        </dgm:presLayoutVars>
      </dgm:prSet>
      <dgm:spPr/>
    </dgm:pt>
    <dgm:pt modelId="{47A0FCD8-2315-474B-91DE-C7FAFB53BFE1}" type="pres">
      <dgm:prSet presAssocID="{13C92EC0-B508-4177-80BE-467DD701B808}" presName="divider" presStyleLbl="fgAcc1" presStyleIdx="0" presStyleCnt="1"/>
      <dgm:spPr/>
    </dgm:pt>
    <dgm:pt modelId="{B4D11B68-6B09-8D48-B3AD-959C4EC7300A}" type="pres">
      <dgm:prSet presAssocID="{13C92EC0-B508-4177-80BE-467DD701B808}" presName="nodes" presStyleCnt="0">
        <dgm:presLayoutVars>
          <dgm:chMax/>
          <dgm:chPref/>
          <dgm:animLvl val="lvl"/>
        </dgm:presLayoutVars>
      </dgm:prSet>
      <dgm:spPr/>
    </dgm:pt>
    <dgm:pt modelId="{D2AA7815-5659-F847-AF48-87D3FE344B32}" type="pres">
      <dgm:prSet presAssocID="{99DD7DE0-2AA2-4871-A8EB-A8C7508F7F7C}" presName="composite" presStyleCnt="0"/>
      <dgm:spPr/>
    </dgm:pt>
    <dgm:pt modelId="{0E3D2D66-65FA-0840-9F48-B2ACD2BA0BB6}" type="pres">
      <dgm:prSet presAssocID="{99DD7DE0-2AA2-4871-A8EB-A8C7508F7F7C}" presName="L1TextContainer" presStyleLbl="alignNode1" presStyleIdx="0" presStyleCnt="7">
        <dgm:presLayoutVars>
          <dgm:chMax val="1"/>
          <dgm:chPref val="1"/>
          <dgm:bulletEnabled val="1"/>
        </dgm:presLayoutVars>
      </dgm:prSet>
      <dgm:spPr/>
    </dgm:pt>
    <dgm:pt modelId="{C4DDFF0C-006A-7E48-BA7E-9F56FD64BA6C}" type="pres">
      <dgm:prSet presAssocID="{99DD7DE0-2AA2-4871-A8EB-A8C7508F7F7C}" presName="L2TextContainerWrapper" presStyleCnt="0">
        <dgm:presLayoutVars>
          <dgm:bulletEnabled val="1"/>
        </dgm:presLayoutVars>
      </dgm:prSet>
      <dgm:spPr/>
    </dgm:pt>
    <dgm:pt modelId="{6B985AB2-6F60-D243-88FB-58C309D4E5F5}" type="pres">
      <dgm:prSet presAssocID="{99DD7DE0-2AA2-4871-A8EB-A8C7508F7F7C}" presName="L2TextContainer" presStyleLbl="bgAccFollowNode1" presStyleIdx="0" presStyleCnt="7"/>
      <dgm:spPr/>
    </dgm:pt>
    <dgm:pt modelId="{1A64B69E-1CC7-D348-9477-6AD77B106839}" type="pres">
      <dgm:prSet presAssocID="{99DD7DE0-2AA2-4871-A8EB-A8C7508F7F7C}" presName="FlexibleEmptyPlaceHolder" presStyleCnt="0"/>
      <dgm:spPr/>
    </dgm:pt>
    <dgm:pt modelId="{95429FE3-C911-9746-B6D6-9AAAE408177A}" type="pres">
      <dgm:prSet presAssocID="{99DD7DE0-2AA2-4871-A8EB-A8C7508F7F7C}" presName="ConnectLine" presStyleLbl="sibTrans1D1" presStyleIdx="0" presStyleCnt="7"/>
      <dgm:spPr/>
    </dgm:pt>
    <dgm:pt modelId="{5F228457-15AE-D941-A6B4-5C26BD252B8D}" type="pres">
      <dgm:prSet presAssocID="{99DD7DE0-2AA2-4871-A8EB-A8C7508F7F7C}" presName="ConnectorPoint" presStyleLbl="node1" presStyleIdx="0"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C2041C68-3C39-4544-8180-08C8E9FB45D9}" type="pres">
      <dgm:prSet presAssocID="{99DD7DE0-2AA2-4871-A8EB-A8C7508F7F7C}" presName="EmptyPlaceHolder" presStyleCnt="0"/>
      <dgm:spPr/>
    </dgm:pt>
    <dgm:pt modelId="{FB408548-A877-D541-B858-0762BFC1971C}" type="pres">
      <dgm:prSet presAssocID="{F7E110DB-885B-4F59-94A3-321BAB9F07D9}" presName="spaceBetweenRectangles" presStyleCnt="0"/>
      <dgm:spPr/>
    </dgm:pt>
    <dgm:pt modelId="{06395A29-E6F7-914B-B01D-1AFE6DB2E934}" type="pres">
      <dgm:prSet presAssocID="{A0A169BC-1B5B-44B6-9924-37C74132451C}" presName="composite" presStyleCnt="0"/>
      <dgm:spPr/>
    </dgm:pt>
    <dgm:pt modelId="{22A6D353-F83D-7240-97CE-F1A58CDDE539}" type="pres">
      <dgm:prSet presAssocID="{A0A169BC-1B5B-44B6-9924-37C74132451C}" presName="L1TextContainer" presStyleLbl="alignNode1" presStyleIdx="1" presStyleCnt="7">
        <dgm:presLayoutVars>
          <dgm:chMax val="1"/>
          <dgm:chPref val="1"/>
          <dgm:bulletEnabled val="1"/>
        </dgm:presLayoutVars>
      </dgm:prSet>
      <dgm:spPr/>
    </dgm:pt>
    <dgm:pt modelId="{EB013E61-C9D3-E342-A456-394B12D912F9}" type="pres">
      <dgm:prSet presAssocID="{A0A169BC-1B5B-44B6-9924-37C74132451C}" presName="L2TextContainerWrapper" presStyleCnt="0">
        <dgm:presLayoutVars>
          <dgm:bulletEnabled val="1"/>
        </dgm:presLayoutVars>
      </dgm:prSet>
      <dgm:spPr/>
    </dgm:pt>
    <dgm:pt modelId="{006647FE-5B29-9E49-B8F6-3B1B769AEDDD}" type="pres">
      <dgm:prSet presAssocID="{A0A169BC-1B5B-44B6-9924-37C74132451C}" presName="L2TextContainer" presStyleLbl="bgAccFollowNode1" presStyleIdx="1" presStyleCnt="7"/>
      <dgm:spPr/>
    </dgm:pt>
    <dgm:pt modelId="{9F1268B8-1B23-2042-9E36-81264CC7004D}" type="pres">
      <dgm:prSet presAssocID="{A0A169BC-1B5B-44B6-9924-37C74132451C}" presName="FlexibleEmptyPlaceHolder" presStyleCnt="0"/>
      <dgm:spPr/>
    </dgm:pt>
    <dgm:pt modelId="{B33DDD75-EA5B-4745-BDD5-6D5617310C52}" type="pres">
      <dgm:prSet presAssocID="{A0A169BC-1B5B-44B6-9924-37C74132451C}" presName="ConnectLine" presStyleLbl="sibTrans1D1" presStyleIdx="1" presStyleCnt="7"/>
      <dgm:spPr/>
    </dgm:pt>
    <dgm:pt modelId="{88AB7DD9-670D-8048-9F32-D1750771C9F9}" type="pres">
      <dgm:prSet presAssocID="{A0A169BC-1B5B-44B6-9924-37C74132451C}" presName="ConnectorPoint" presStyleLbl="node1" presStyleIdx="1"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499ACEAA-3F82-304F-8527-DBEB8751C6F6}" type="pres">
      <dgm:prSet presAssocID="{A0A169BC-1B5B-44B6-9924-37C74132451C}" presName="EmptyPlaceHolder" presStyleCnt="0"/>
      <dgm:spPr/>
    </dgm:pt>
    <dgm:pt modelId="{9C74BA42-5224-3948-98D9-7C4A66A8B298}" type="pres">
      <dgm:prSet presAssocID="{6AB4801D-2C2D-4A11-8B01-0820C08E67B0}" presName="spaceBetweenRectangles" presStyleCnt="0"/>
      <dgm:spPr/>
    </dgm:pt>
    <dgm:pt modelId="{4F3BF6DD-3021-D349-B6F1-E07D8D032BBF}" type="pres">
      <dgm:prSet presAssocID="{63793041-5D97-4BBB-A5C5-AE537E1E300E}" presName="composite" presStyleCnt="0"/>
      <dgm:spPr/>
    </dgm:pt>
    <dgm:pt modelId="{63C2F465-BF5A-D447-9033-7A80B6247BE9}" type="pres">
      <dgm:prSet presAssocID="{63793041-5D97-4BBB-A5C5-AE537E1E300E}" presName="L1TextContainer" presStyleLbl="alignNode1" presStyleIdx="2" presStyleCnt="7">
        <dgm:presLayoutVars>
          <dgm:chMax val="1"/>
          <dgm:chPref val="1"/>
          <dgm:bulletEnabled val="1"/>
        </dgm:presLayoutVars>
      </dgm:prSet>
      <dgm:spPr/>
    </dgm:pt>
    <dgm:pt modelId="{2EC7548C-D0FD-A042-998E-BFD8E96B372A}" type="pres">
      <dgm:prSet presAssocID="{63793041-5D97-4BBB-A5C5-AE537E1E300E}" presName="L2TextContainerWrapper" presStyleCnt="0">
        <dgm:presLayoutVars>
          <dgm:bulletEnabled val="1"/>
        </dgm:presLayoutVars>
      </dgm:prSet>
      <dgm:spPr/>
    </dgm:pt>
    <dgm:pt modelId="{36B7BD57-FF9A-0949-B713-9510305CC851}" type="pres">
      <dgm:prSet presAssocID="{63793041-5D97-4BBB-A5C5-AE537E1E300E}" presName="L2TextContainer" presStyleLbl="bgAccFollowNode1" presStyleIdx="2" presStyleCnt="7"/>
      <dgm:spPr/>
    </dgm:pt>
    <dgm:pt modelId="{3FC745FD-2E88-764D-90FB-002587934961}" type="pres">
      <dgm:prSet presAssocID="{63793041-5D97-4BBB-A5C5-AE537E1E300E}" presName="FlexibleEmptyPlaceHolder" presStyleCnt="0"/>
      <dgm:spPr/>
    </dgm:pt>
    <dgm:pt modelId="{8AE4AD83-4BE0-7E45-B7D9-D905600D419B}" type="pres">
      <dgm:prSet presAssocID="{63793041-5D97-4BBB-A5C5-AE537E1E300E}" presName="ConnectLine" presStyleLbl="sibTrans1D1" presStyleIdx="2" presStyleCnt="7"/>
      <dgm:spPr/>
    </dgm:pt>
    <dgm:pt modelId="{B31BB2EC-2DAB-C949-9132-704BF29B9A69}" type="pres">
      <dgm:prSet presAssocID="{63793041-5D97-4BBB-A5C5-AE537E1E300E}" presName="ConnectorPoint" presStyleLbl="node1" presStyleIdx="2"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498DF435-2080-7D4D-B707-8759858E0C27}" type="pres">
      <dgm:prSet presAssocID="{63793041-5D97-4BBB-A5C5-AE537E1E300E}" presName="EmptyPlaceHolder" presStyleCnt="0"/>
      <dgm:spPr/>
    </dgm:pt>
    <dgm:pt modelId="{E4577B49-6361-FF45-A6FC-681C6C696A68}" type="pres">
      <dgm:prSet presAssocID="{E6A7F624-7918-41ED-8682-9AE1923B01A3}" presName="spaceBetweenRectangles" presStyleCnt="0"/>
      <dgm:spPr/>
    </dgm:pt>
    <dgm:pt modelId="{90623CCD-70AD-864C-B6CC-52F8F491362D}" type="pres">
      <dgm:prSet presAssocID="{94F413C6-36C5-4DBB-8E7A-83FFBF16CC45}" presName="composite" presStyleCnt="0"/>
      <dgm:spPr/>
    </dgm:pt>
    <dgm:pt modelId="{8475C271-5C36-2447-9036-1896269BD729}" type="pres">
      <dgm:prSet presAssocID="{94F413C6-36C5-4DBB-8E7A-83FFBF16CC45}" presName="L1TextContainer" presStyleLbl="alignNode1" presStyleIdx="3" presStyleCnt="7">
        <dgm:presLayoutVars>
          <dgm:chMax val="1"/>
          <dgm:chPref val="1"/>
          <dgm:bulletEnabled val="1"/>
        </dgm:presLayoutVars>
      </dgm:prSet>
      <dgm:spPr/>
    </dgm:pt>
    <dgm:pt modelId="{D5D49CDC-0719-6D42-A060-B809540F8488}" type="pres">
      <dgm:prSet presAssocID="{94F413C6-36C5-4DBB-8E7A-83FFBF16CC45}" presName="L2TextContainerWrapper" presStyleCnt="0">
        <dgm:presLayoutVars>
          <dgm:bulletEnabled val="1"/>
        </dgm:presLayoutVars>
      </dgm:prSet>
      <dgm:spPr/>
    </dgm:pt>
    <dgm:pt modelId="{969A81FD-F042-A14D-818C-26480513B195}" type="pres">
      <dgm:prSet presAssocID="{94F413C6-36C5-4DBB-8E7A-83FFBF16CC45}" presName="L2TextContainer" presStyleLbl="bgAccFollowNode1" presStyleIdx="3" presStyleCnt="7"/>
      <dgm:spPr/>
    </dgm:pt>
    <dgm:pt modelId="{84144C84-4CA8-6D4C-AB8C-6F372822D082}" type="pres">
      <dgm:prSet presAssocID="{94F413C6-36C5-4DBB-8E7A-83FFBF16CC45}" presName="FlexibleEmptyPlaceHolder" presStyleCnt="0"/>
      <dgm:spPr/>
    </dgm:pt>
    <dgm:pt modelId="{E7C7A753-BE2E-CA46-95BE-192EF7C859E7}" type="pres">
      <dgm:prSet presAssocID="{94F413C6-36C5-4DBB-8E7A-83FFBF16CC45}" presName="ConnectLine" presStyleLbl="sibTrans1D1" presStyleIdx="3" presStyleCnt="7"/>
      <dgm:spPr/>
    </dgm:pt>
    <dgm:pt modelId="{273F8DD2-9935-5346-9103-89E891A18EDA}" type="pres">
      <dgm:prSet presAssocID="{94F413C6-36C5-4DBB-8E7A-83FFBF16CC45}" presName="ConnectorPoint" presStyleLbl="node1" presStyleIdx="3"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7F0019B4-ECFE-A949-87DA-8863979E181E}" type="pres">
      <dgm:prSet presAssocID="{94F413C6-36C5-4DBB-8E7A-83FFBF16CC45}" presName="EmptyPlaceHolder" presStyleCnt="0"/>
      <dgm:spPr/>
    </dgm:pt>
    <dgm:pt modelId="{AF0BAC72-D670-0943-A53A-C24840E33689}" type="pres">
      <dgm:prSet presAssocID="{AE5AE01F-280F-4DC5-8426-F6F40E53337E}" presName="spaceBetweenRectangles" presStyleCnt="0"/>
      <dgm:spPr/>
    </dgm:pt>
    <dgm:pt modelId="{DFFCB06C-3134-484F-AE5C-F33AC7FC5A57}" type="pres">
      <dgm:prSet presAssocID="{E90D0F85-5F7E-4E18-8ED2-01E2916F8541}" presName="composite" presStyleCnt="0"/>
      <dgm:spPr/>
    </dgm:pt>
    <dgm:pt modelId="{323FDC99-7B88-964A-9E60-EF510F39BD5F}" type="pres">
      <dgm:prSet presAssocID="{E90D0F85-5F7E-4E18-8ED2-01E2916F8541}" presName="L1TextContainer" presStyleLbl="alignNode1" presStyleIdx="4" presStyleCnt="7">
        <dgm:presLayoutVars>
          <dgm:chMax val="1"/>
          <dgm:chPref val="1"/>
          <dgm:bulletEnabled val="1"/>
        </dgm:presLayoutVars>
      </dgm:prSet>
      <dgm:spPr/>
    </dgm:pt>
    <dgm:pt modelId="{7C15E015-AA69-F444-83D4-CBB270C317CB}" type="pres">
      <dgm:prSet presAssocID="{E90D0F85-5F7E-4E18-8ED2-01E2916F8541}" presName="L2TextContainerWrapper" presStyleCnt="0">
        <dgm:presLayoutVars>
          <dgm:bulletEnabled val="1"/>
        </dgm:presLayoutVars>
      </dgm:prSet>
      <dgm:spPr/>
    </dgm:pt>
    <dgm:pt modelId="{2F4FB4CB-A9A8-4544-BD8D-9736EA77DD2F}" type="pres">
      <dgm:prSet presAssocID="{E90D0F85-5F7E-4E18-8ED2-01E2916F8541}" presName="L2TextContainer" presStyleLbl="bgAccFollowNode1" presStyleIdx="4" presStyleCnt="7"/>
      <dgm:spPr/>
    </dgm:pt>
    <dgm:pt modelId="{2EC2BB0E-3396-CE4F-AA23-E090B82A76B3}" type="pres">
      <dgm:prSet presAssocID="{E90D0F85-5F7E-4E18-8ED2-01E2916F8541}" presName="FlexibleEmptyPlaceHolder" presStyleCnt="0"/>
      <dgm:spPr/>
    </dgm:pt>
    <dgm:pt modelId="{1ABF2B5E-2EA3-354E-B281-9BE6C74F0E6A}" type="pres">
      <dgm:prSet presAssocID="{E90D0F85-5F7E-4E18-8ED2-01E2916F8541}" presName="ConnectLine" presStyleLbl="sibTrans1D1" presStyleIdx="4" presStyleCnt="7"/>
      <dgm:spPr/>
    </dgm:pt>
    <dgm:pt modelId="{479EAFCA-37A0-FB4A-AF12-2C9328D00CF5}" type="pres">
      <dgm:prSet presAssocID="{E90D0F85-5F7E-4E18-8ED2-01E2916F8541}" presName="ConnectorPoint" presStyleLbl="node1" presStyleIdx="4"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3EF3A9CC-FF37-7247-8781-88F772A1B888}" type="pres">
      <dgm:prSet presAssocID="{E90D0F85-5F7E-4E18-8ED2-01E2916F8541}" presName="EmptyPlaceHolder" presStyleCnt="0"/>
      <dgm:spPr/>
    </dgm:pt>
    <dgm:pt modelId="{F47A3A01-E3AF-234D-96C2-3AAF9DF8E08F}" type="pres">
      <dgm:prSet presAssocID="{20D0FE25-69E9-4BD8-815E-51F3E492B8A1}" presName="spaceBetweenRectangles" presStyleCnt="0"/>
      <dgm:spPr/>
    </dgm:pt>
    <dgm:pt modelId="{26880465-E4E6-6042-9681-D4BB61437BA6}" type="pres">
      <dgm:prSet presAssocID="{C7823C8A-2533-4ED3-B946-B9C2D5C76B4E}" presName="composite" presStyleCnt="0"/>
      <dgm:spPr/>
    </dgm:pt>
    <dgm:pt modelId="{0914269B-7983-BE4A-B79B-8CB48538E68B}" type="pres">
      <dgm:prSet presAssocID="{C7823C8A-2533-4ED3-B946-B9C2D5C76B4E}" presName="L1TextContainer" presStyleLbl="alignNode1" presStyleIdx="5" presStyleCnt="7" custLinFactNeighborX="6867" custLinFactNeighborY="-1775">
        <dgm:presLayoutVars>
          <dgm:chMax val="1"/>
          <dgm:chPref val="1"/>
          <dgm:bulletEnabled val="1"/>
        </dgm:presLayoutVars>
      </dgm:prSet>
      <dgm:spPr/>
    </dgm:pt>
    <dgm:pt modelId="{30789998-2AD2-3B48-BC39-F64947380AC4}" type="pres">
      <dgm:prSet presAssocID="{C7823C8A-2533-4ED3-B946-B9C2D5C76B4E}" presName="L2TextContainerWrapper" presStyleCnt="0">
        <dgm:presLayoutVars>
          <dgm:bulletEnabled val="1"/>
        </dgm:presLayoutVars>
      </dgm:prSet>
      <dgm:spPr/>
    </dgm:pt>
    <dgm:pt modelId="{72B6AA00-7B3F-9640-9E63-59CD41C53223}" type="pres">
      <dgm:prSet presAssocID="{C7823C8A-2533-4ED3-B946-B9C2D5C76B4E}" presName="L2TextContainer" presStyleLbl="bgAccFollowNode1" presStyleIdx="5" presStyleCnt="7" custLinFactNeighborX="6629" custLinFactNeighborY="7303"/>
      <dgm:spPr/>
    </dgm:pt>
    <dgm:pt modelId="{55FB34DC-F6E1-484B-80EE-9696F0484E21}" type="pres">
      <dgm:prSet presAssocID="{C7823C8A-2533-4ED3-B946-B9C2D5C76B4E}" presName="FlexibleEmptyPlaceHolder" presStyleCnt="0"/>
      <dgm:spPr/>
    </dgm:pt>
    <dgm:pt modelId="{73EA1F6C-1CD6-6443-A5A5-E9931EB527AF}" type="pres">
      <dgm:prSet presAssocID="{C7823C8A-2533-4ED3-B946-B9C2D5C76B4E}" presName="ConnectLine" presStyleLbl="sibTrans1D1" presStyleIdx="5" presStyleCnt="7"/>
      <dgm:spPr/>
    </dgm:pt>
    <dgm:pt modelId="{E2B85193-8F94-3D47-88A0-C781A8FEAB7C}" type="pres">
      <dgm:prSet presAssocID="{C7823C8A-2533-4ED3-B946-B9C2D5C76B4E}" presName="ConnectorPoint" presStyleLbl="node1" presStyleIdx="5"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EDEE9AB2-68A5-A043-83C2-2E892E64E1E9}" type="pres">
      <dgm:prSet presAssocID="{C7823C8A-2533-4ED3-B946-B9C2D5C76B4E}" presName="EmptyPlaceHolder" presStyleCnt="0"/>
      <dgm:spPr/>
    </dgm:pt>
    <dgm:pt modelId="{CC072D24-B0C6-824F-80E0-2E00F41E7AE7}" type="pres">
      <dgm:prSet presAssocID="{55E7C46D-C7FD-4CF2-B236-B7F85DDCB6A4}" presName="spaceBetweenRectangles" presStyleCnt="0"/>
      <dgm:spPr/>
    </dgm:pt>
    <dgm:pt modelId="{2784D3D6-244B-D54E-9908-9556F1B3727C}" type="pres">
      <dgm:prSet presAssocID="{7A46FB4C-BCAB-4045-AA7E-3DE74B2895A3}" presName="composite" presStyleCnt="0"/>
      <dgm:spPr/>
    </dgm:pt>
    <dgm:pt modelId="{05344F42-60D2-A844-8B19-BF922B0D48BD}" type="pres">
      <dgm:prSet presAssocID="{7A46FB4C-BCAB-4045-AA7E-3DE74B2895A3}" presName="L1TextContainer" presStyleLbl="alignNode1" presStyleIdx="6" presStyleCnt="7">
        <dgm:presLayoutVars>
          <dgm:chMax val="1"/>
          <dgm:chPref val="1"/>
          <dgm:bulletEnabled val="1"/>
        </dgm:presLayoutVars>
      </dgm:prSet>
      <dgm:spPr/>
    </dgm:pt>
    <dgm:pt modelId="{E445417F-3E5E-4843-8A6C-89E7095388D0}" type="pres">
      <dgm:prSet presAssocID="{7A46FB4C-BCAB-4045-AA7E-3DE74B2895A3}" presName="L2TextContainerWrapper" presStyleCnt="0">
        <dgm:presLayoutVars>
          <dgm:bulletEnabled val="1"/>
        </dgm:presLayoutVars>
      </dgm:prSet>
      <dgm:spPr/>
    </dgm:pt>
    <dgm:pt modelId="{D35B463D-B8B6-A84D-B293-990E383103D5}" type="pres">
      <dgm:prSet presAssocID="{7A46FB4C-BCAB-4045-AA7E-3DE74B2895A3}" presName="L2TextContainer" presStyleLbl="bgAccFollowNode1" presStyleIdx="6" presStyleCnt="7"/>
      <dgm:spPr/>
    </dgm:pt>
    <dgm:pt modelId="{7C4778CB-CD31-6A40-AE67-4F99E2BA3BED}" type="pres">
      <dgm:prSet presAssocID="{7A46FB4C-BCAB-4045-AA7E-3DE74B2895A3}" presName="FlexibleEmptyPlaceHolder" presStyleCnt="0"/>
      <dgm:spPr/>
    </dgm:pt>
    <dgm:pt modelId="{2F316FFE-DEF5-3246-9B1C-E7073E33522F}" type="pres">
      <dgm:prSet presAssocID="{7A46FB4C-BCAB-4045-AA7E-3DE74B2895A3}" presName="ConnectLine" presStyleLbl="sibTrans1D1" presStyleIdx="6" presStyleCnt="7"/>
      <dgm:spPr/>
    </dgm:pt>
    <dgm:pt modelId="{FF5E1377-8D53-7842-80D1-CA3F6288B008}" type="pres">
      <dgm:prSet presAssocID="{7A46FB4C-BCAB-4045-AA7E-3DE74B2895A3}" presName="ConnectorPoint" presStyleLbl="node1" presStyleIdx="6"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FF9D765A-3164-D643-8906-9BABBC2EB78B}" type="pres">
      <dgm:prSet presAssocID="{7A46FB4C-BCAB-4045-AA7E-3DE74B2895A3}" presName="EmptyPlaceHolder" presStyleCnt="0"/>
      <dgm:spPr/>
    </dgm:pt>
  </dgm:ptLst>
  <dgm:cxnLst>
    <dgm:cxn modelId="{C8F99205-5367-4F5C-A886-BF16902D71B8}" srcId="{E90D0F85-5F7E-4E18-8ED2-01E2916F8541}" destId="{845E50CF-B7C0-4A52-A619-D35D8A475338}" srcOrd="0" destOrd="0" parTransId="{1E264B41-93DB-4D9E-9FDE-6ED61D2063EC}" sibTransId="{88613D22-F094-4D0C-BAF1-E92CA3C31321}"/>
    <dgm:cxn modelId="{40C9790D-1E46-474D-8C73-F0DD9ACFAF2A}" type="presOf" srcId="{8F71038D-16E1-47A6-B4BD-886CCA960E95}" destId="{006647FE-5B29-9E49-B8F6-3B1B769AEDDD}" srcOrd="0" destOrd="0" presId="urn:microsoft.com/office/officeart/2017/3/layout/HorizontalLabelsTimeline"/>
    <dgm:cxn modelId="{F1DAD30E-230F-46A9-9CAD-310611BA9F2C}" srcId="{A0A169BC-1B5B-44B6-9924-37C74132451C}" destId="{8F71038D-16E1-47A6-B4BD-886CCA960E95}" srcOrd="0" destOrd="0" parTransId="{682BAF8E-FF74-4808-9E22-764E5619C6C1}" sibTransId="{D85A8AB1-AEF5-45F9-A883-8F342CE8F961}"/>
    <dgm:cxn modelId="{9B625410-8006-704A-8528-BCFFA73D8024}" type="presOf" srcId="{FF9BAF42-73FC-42D2-B619-C4AD881C7D60}" destId="{6B985AB2-6F60-D243-88FB-58C309D4E5F5}" srcOrd="0" destOrd="0" presId="urn:microsoft.com/office/officeart/2017/3/layout/HorizontalLabelsTimeline"/>
    <dgm:cxn modelId="{C191701B-EE5A-49A1-8721-2F326064D41E}" srcId="{94F413C6-36C5-4DBB-8E7A-83FFBF16CC45}" destId="{B6EA8026-96C8-4E10-A483-5625C7EA5D50}" srcOrd="0" destOrd="0" parTransId="{64BE020F-5023-44BD-ACC5-8D3515C25F0E}" sibTransId="{E307F229-B3C1-48D5-8AE5-92BB567182C8}"/>
    <dgm:cxn modelId="{1D648A32-22A3-9F46-9F77-A43C0B529D93}" type="presOf" srcId="{94F413C6-36C5-4DBB-8E7A-83FFBF16CC45}" destId="{8475C271-5C36-2447-9036-1896269BD729}" srcOrd="0" destOrd="0" presId="urn:microsoft.com/office/officeart/2017/3/layout/HorizontalLabelsTimeline"/>
    <dgm:cxn modelId="{69503848-FE49-4DF5-A922-C5A4074999E9}" srcId="{63793041-5D97-4BBB-A5C5-AE537E1E300E}" destId="{719F4CED-5E09-4895-8BB6-F62C79971A9E}" srcOrd="0" destOrd="0" parTransId="{73112A91-0157-4209-8351-741E56B22B9F}" sibTransId="{595A6A33-858B-422F-B95B-6A4613AE1EEC}"/>
    <dgm:cxn modelId="{813BF963-62F7-5744-BCB1-BEB4AB86D937}" type="presOf" srcId="{63793041-5D97-4BBB-A5C5-AE537E1E300E}" destId="{63C2F465-BF5A-D447-9033-7A80B6247BE9}" srcOrd="0" destOrd="0" presId="urn:microsoft.com/office/officeart/2017/3/layout/HorizontalLabelsTimeline"/>
    <dgm:cxn modelId="{528A0566-EC84-2A48-B8C4-471676413E52}" type="presOf" srcId="{13C92EC0-B508-4177-80BE-467DD701B808}" destId="{EDDE210D-470E-0745-879D-6C9E3A90A8B7}" srcOrd="0" destOrd="0" presId="urn:microsoft.com/office/officeart/2017/3/layout/HorizontalLabelsTimeline"/>
    <dgm:cxn modelId="{7A73066C-988C-4DB2-94F6-72BA2800F366}" srcId="{13C92EC0-B508-4177-80BE-467DD701B808}" destId="{94F413C6-36C5-4DBB-8E7A-83FFBF16CC45}" srcOrd="3" destOrd="0" parTransId="{4E43EF8A-B5EB-42EB-8C7D-BDB63CA114C8}" sibTransId="{AE5AE01F-280F-4DC5-8426-F6F40E53337E}"/>
    <dgm:cxn modelId="{42813175-DA74-8A4E-AE2D-0850892D200A}" type="presOf" srcId="{845E50CF-B7C0-4A52-A619-D35D8A475338}" destId="{2F4FB4CB-A9A8-4544-BD8D-9736EA77DD2F}" srcOrd="0" destOrd="0" presId="urn:microsoft.com/office/officeart/2017/3/layout/HorizontalLabelsTimeline"/>
    <dgm:cxn modelId="{205EF286-6054-4EB8-9B27-7EF2BD480426}" srcId="{13C92EC0-B508-4177-80BE-467DD701B808}" destId="{A0A169BC-1B5B-44B6-9924-37C74132451C}" srcOrd="1" destOrd="0" parTransId="{86C6431C-49D7-4F48-BF15-0E7CE503427B}" sibTransId="{6AB4801D-2C2D-4A11-8B01-0820C08E67B0}"/>
    <dgm:cxn modelId="{C36FC68B-5878-456D-B9D2-95D2E4EFD378}" srcId="{13C92EC0-B508-4177-80BE-467DD701B808}" destId="{E90D0F85-5F7E-4E18-8ED2-01E2916F8541}" srcOrd="4" destOrd="0" parTransId="{78828548-0C95-4544-A4FD-9680DC4CA69E}" sibTransId="{20D0FE25-69E9-4BD8-815E-51F3E492B8A1}"/>
    <dgm:cxn modelId="{9EDEC590-CD48-024E-9835-730470C0EC72}" type="presOf" srcId="{B6EA8026-96C8-4E10-A483-5625C7EA5D50}" destId="{969A81FD-F042-A14D-818C-26480513B195}" srcOrd="0" destOrd="0" presId="urn:microsoft.com/office/officeart/2017/3/layout/HorizontalLabelsTimeline"/>
    <dgm:cxn modelId="{825D9F97-3090-6D45-B08D-02FE20D50F82}" srcId="{C7823C8A-2533-4ED3-B946-B9C2D5C76B4E}" destId="{A40B5D90-D6D5-3D40-A7CE-761C799C86B8}" srcOrd="0" destOrd="0" parTransId="{15713278-505C-A847-B721-DC2872B0816F}" sibTransId="{1834033C-CACD-5148-A4E2-51AD78DECD95}"/>
    <dgm:cxn modelId="{B6CB6CA1-3B72-4567-9790-E2A697A27BCB}" srcId="{13C92EC0-B508-4177-80BE-467DD701B808}" destId="{63793041-5D97-4BBB-A5C5-AE537E1E300E}" srcOrd="2" destOrd="0" parTransId="{61A73A5E-08AC-4BBC-804A-DDEE6E0F472C}" sibTransId="{E6A7F624-7918-41ED-8682-9AE1923B01A3}"/>
    <dgm:cxn modelId="{6A4668B5-3BFC-634D-944B-E2D63CBD5588}" type="presOf" srcId="{E90D0F85-5F7E-4E18-8ED2-01E2916F8541}" destId="{323FDC99-7B88-964A-9E60-EF510F39BD5F}" srcOrd="0" destOrd="0" presId="urn:microsoft.com/office/officeart/2017/3/layout/HorizontalLabelsTimeline"/>
    <dgm:cxn modelId="{00BD63BF-407C-4528-9BD1-27EEC4320E7C}" srcId="{99DD7DE0-2AA2-4871-A8EB-A8C7508F7F7C}" destId="{FF9BAF42-73FC-42D2-B619-C4AD881C7D60}" srcOrd="0" destOrd="0" parTransId="{425D4A54-DE28-470E-A826-261584ED124C}" sibTransId="{E6564AC7-0FDE-4A8D-B15E-2EBE58483EA2}"/>
    <dgm:cxn modelId="{E4BD81C8-9604-564F-B9DD-B27402B34B21}" type="presOf" srcId="{A0A169BC-1B5B-44B6-9924-37C74132451C}" destId="{22A6D353-F83D-7240-97CE-F1A58CDDE539}" srcOrd="0" destOrd="0" presId="urn:microsoft.com/office/officeart/2017/3/layout/HorizontalLabelsTimeline"/>
    <dgm:cxn modelId="{DE17C8CC-7772-406E-9300-FDB3B5729DB3}" srcId="{13C92EC0-B508-4177-80BE-467DD701B808}" destId="{C7823C8A-2533-4ED3-B946-B9C2D5C76B4E}" srcOrd="5" destOrd="0" parTransId="{18BAD637-E426-451C-BDE6-EB8EA09E9403}" sibTransId="{55E7C46D-C7FD-4CF2-B236-B7F85DDCB6A4}"/>
    <dgm:cxn modelId="{2AB5CDD3-F728-4AF4-B47A-182634590B75}" srcId="{13C92EC0-B508-4177-80BE-467DD701B808}" destId="{7A46FB4C-BCAB-4045-AA7E-3DE74B2895A3}" srcOrd="6" destOrd="0" parTransId="{6073664A-8464-433E-BF8A-D48512B652B2}" sibTransId="{15647EB0-0DCF-43A4-A99D-05ABCC5467E7}"/>
    <dgm:cxn modelId="{A2426BD8-2DC3-7445-BDD2-492B78B40E63}" type="presOf" srcId="{C7823C8A-2533-4ED3-B946-B9C2D5C76B4E}" destId="{0914269B-7983-BE4A-B79B-8CB48538E68B}" srcOrd="0" destOrd="0" presId="urn:microsoft.com/office/officeart/2017/3/layout/HorizontalLabelsTimeline"/>
    <dgm:cxn modelId="{AEBF80DC-F244-3A4B-943F-82BD456812D3}" type="presOf" srcId="{7A46FB4C-BCAB-4045-AA7E-3DE74B2895A3}" destId="{05344F42-60D2-A844-8B19-BF922B0D48BD}" srcOrd="0" destOrd="0" presId="urn:microsoft.com/office/officeart/2017/3/layout/HorizontalLabelsTimeline"/>
    <dgm:cxn modelId="{AE1DC5EF-468C-534C-8288-1220A1CD458E}" type="presOf" srcId="{719F4CED-5E09-4895-8BB6-F62C79971A9E}" destId="{36B7BD57-FF9A-0949-B713-9510305CC851}" srcOrd="0" destOrd="0" presId="urn:microsoft.com/office/officeart/2017/3/layout/HorizontalLabelsTimeline"/>
    <dgm:cxn modelId="{6E2177F1-2AE0-41DE-8248-3BB3A72E48A0}" srcId="{13C92EC0-B508-4177-80BE-467DD701B808}" destId="{99DD7DE0-2AA2-4871-A8EB-A8C7508F7F7C}" srcOrd="0" destOrd="0" parTransId="{6DC606EC-736A-496F-8EFC-095DB238A696}" sibTransId="{F7E110DB-885B-4F59-94A3-321BAB9F07D9}"/>
    <dgm:cxn modelId="{BB6396F9-ED7E-6642-9A23-70310275FD88}" type="presOf" srcId="{A40B5D90-D6D5-3D40-A7CE-761C799C86B8}" destId="{72B6AA00-7B3F-9640-9E63-59CD41C53223}" srcOrd="0" destOrd="0" presId="urn:microsoft.com/office/officeart/2017/3/layout/HorizontalLabelsTimeline"/>
    <dgm:cxn modelId="{3DFA50FD-9FC8-8048-B5C3-6B510B70EBE3}" type="presOf" srcId="{99DD7DE0-2AA2-4871-A8EB-A8C7508F7F7C}" destId="{0E3D2D66-65FA-0840-9F48-B2ACD2BA0BB6}" srcOrd="0" destOrd="0" presId="urn:microsoft.com/office/officeart/2017/3/layout/HorizontalLabelsTimeline"/>
    <dgm:cxn modelId="{188DE794-5083-A541-A100-C45879D42F61}" type="presParOf" srcId="{EDDE210D-470E-0745-879D-6C9E3A90A8B7}" destId="{47A0FCD8-2315-474B-91DE-C7FAFB53BFE1}" srcOrd="0" destOrd="0" presId="urn:microsoft.com/office/officeart/2017/3/layout/HorizontalLabelsTimeline"/>
    <dgm:cxn modelId="{F3D7ECE4-8596-EE48-BDF5-97BA7BB0BA1D}" type="presParOf" srcId="{EDDE210D-470E-0745-879D-6C9E3A90A8B7}" destId="{B4D11B68-6B09-8D48-B3AD-959C4EC7300A}" srcOrd="1" destOrd="0" presId="urn:microsoft.com/office/officeart/2017/3/layout/HorizontalLabelsTimeline"/>
    <dgm:cxn modelId="{788A995A-557D-EA46-9AB7-1C511D5372DD}" type="presParOf" srcId="{B4D11B68-6B09-8D48-B3AD-959C4EC7300A}" destId="{D2AA7815-5659-F847-AF48-87D3FE344B32}" srcOrd="0" destOrd="0" presId="urn:microsoft.com/office/officeart/2017/3/layout/HorizontalLabelsTimeline"/>
    <dgm:cxn modelId="{F43FBCBD-BBC9-224A-8C8B-688C08CF0303}" type="presParOf" srcId="{D2AA7815-5659-F847-AF48-87D3FE344B32}" destId="{0E3D2D66-65FA-0840-9F48-B2ACD2BA0BB6}" srcOrd="0" destOrd="0" presId="urn:microsoft.com/office/officeart/2017/3/layout/HorizontalLabelsTimeline"/>
    <dgm:cxn modelId="{18544B98-3029-0B47-B2EC-929B86756AD7}" type="presParOf" srcId="{D2AA7815-5659-F847-AF48-87D3FE344B32}" destId="{C4DDFF0C-006A-7E48-BA7E-9F56FD64BA6C}" srcOrd="1" destOrd="0" presId="urn:microsoft.com/office/officeart/2017/3/layout/HorizontalLabelsTimeline"/>
    <dgm:cxn modelId="{1399748A-6743-3146-BFED-EC51C87AECF0}" type="presParOf" srcId="{C4DDFF0C-006A-7E48-BA7E-9F56FD64BA6C}" destId="{6B985AB2-6F60-D243-88FB-58C309D4E5F5}" srcOrd="0" destOrd="0" presId="urn:microsoft.com/office/officeart/2017/3/layout/HorizontalLabelsTimeline"/>
    <dgm:cxn modelId="{59725077-6F12-9746-99C4-71A6F0736DAB}" type="presParOf" srcId="{C4DDFF0C-006A-7E48-BA7E-9F56FD64BA6C}" destId="{1A64B69E-1CC7-D348-9477-6AD77B106839}" srcOrd="1" destOrd="0" presId="urn:microsoft.com/office/officeart/2017/3/layout/HorizontalLabelsTimeline"/>
    <dgm:cxn modelId="{5996F7C8-005E-A24D-8936-028CF2454630}" type="presParOf" srcId="{D2AA7815-5659-F847-AF48-87D3FE344B32}" destId="{95429FE3-C911-9746-B6D6-9AAAE408177A}" srcOrd="2" destOrd="0" presId="urn:microsoft.com/office/officeart/2017/3/layout/HorizontalLabelsTimeline"/>
    <dgm:cxn modelId="{00578927-D218-2F40-9EDE-F0B1E1D35766}" type="presParOf" srcId="{D2AA7815-5659-F847-AF48-87D3FE344B32}" destId="{5F228457-15AE-D941-A6B4-5C26BD252B8D}" srcOrd="3" destOrd="0" presId="urn:microsoft.com/office/officeart/2017/3/layout/HorizontalLabelsTimeline"/>
    <dgm:cxn modelId="{2BC6F921-458E-844D-9F62-C3B4A82756D8}" type="presParOf" srcId="{D2AA7815-5659-F847-AF48-87D3FE344B32}" destId="{C2041C68-3C39-4544-8180-08C8E9FB45D9}" srcOrd="4" destOrd="0" presId="urn:microsoft.com/office/officeart/2017/3/layout/HorizontalLabelsTimeline"/>
    <dgm:cxn modelId="{6142F307-582F-0C49-9CC5-8FB7CEA71FC0}" type="presParOf" srcId="{B4D11B68-6B09-8D48-B3AD-959C4EC7300A}" destId="{FB408548-A877-D541-B858-0762BFC1971C}" srcOrd="1" destOrd="0" presId="urn:microsoft.com/office/officeart/2017/3/layout/HorizontalLabelsTimeline"/>
    <dgm:cxn modelId="{3C35478A-2A1B-EF47-8AAF-76260CF523DE}" type="presParOf" srcId="{B4D11B68-6B09-8D48-B3AD-959C4EC7300A}" destId="{06395A29-E6F7-914B-B01D-1AFE6DB2E934}" srcOrd="2" destOrd="0" presId="urn:microsoft.com/office/officeart/2017/3/layout/HorizontalLabelsTimeline"/>
    <dgm:cxn modelId="{D08F9CA9-244D-A24A-9D88-5578C3435458}" type="presParOf" srcId="{06395A29-E6F7-914B-B01D-1AFE6DB2E934}" destId="{22A6D353-F83D-7240-97CE-F1A58CDDE539}" srcOrd="0" destOrd="0" presId="urn:microsoft.com/office/officeart/2017/3/layout/HorizontalLabelsTimeline"/>
    <dgm:cxn modelId="{974E5F6F-24B4-6241-A0D2-2EB58B5A2B66}" type="presParOf" srcId="{06395A29-E6F7-914B-B01D-1AFE6DB2E934}" destId="{EB013E61-C9D3-E342-A456-394B12D912F9}" srcOrd="1" destOrd="0" presId="urn:microsoft.com/office/officeart/2017/3/layout/HorizontalLabelsTimeline"/>
    <dgm:cxn modelId="{D799E335-07A9-F443-9340-75993C02FD62}" type="presParOf" srcId="{EB013E61-C9D3-E342-A456-394B12D912F9}" destId="{006647FE-5B29-9E49-B8F6-3B1B769AEDDD}" srcOrd="0" destOrd="0" presId="urn:microsoft.com/office/officeart/2017/3/layout/HorizontalLabelsTimeline"/>
    <dgm:cxn modelId="{B2B1A6ED-93A9-624E-ADC4-6E534B2EDBBC}" type="presParOf" srcId="{EB013E61-C9D3-E342-A456-394B12D912F9}" destId="{9F1268B8-1B23-2042-9E36-81264CC7004D}" srcOrd="1" destOrd="0" presId="urn:microsoft.com/office/officeart/2017/3/layout/HorizontalLabelsTimeline"/>
    <dgm:cxn modelId="{CF6354DD-6B90-E241-AE7F-D567EC4FAE8C}" type="presParOf" srcId="{06395A29-E6F7-914B-B01D-1AFE6DB2E934}" destId="{B33DDD75-EA5B-4745-BDD5-6D5617310C52}" srcOrd="2" destOrd="0" presId="urn:microsoft.com/office/officeart/2017/3/layout/HorizontalLabelsTimeline"/>
    <dgm:cxn modelId="{CC964214-4312-854B-A888-56810A8900E4}" type="presParOf" srcId="{06395A29-E6F7-914B-B01D-1AFE6DB2E934}" destId="{88AB7DD9-670D-8048-9F32-D1750771C9F9}" srcOrd="3" destOrd="0" presId="urn:microsoft.com/office/officeart/2017/3/layout/HorizontalLabelsTimeline"/>
    <dgm:cxn modelId="{0E9D1DF5-813B-2748-8998-D3F4623F8B6F}" type="presParOf" srcId="{06395A29-E6F7-914B-B01D-1AFE6DB2E934}" destId="{499ACEAA-3F82-304F-8527-DBEB8751C6F6}" srcOrd="4" destOrd="0" presId="urn:microsoft.com/office/officeart/2017/3/layout/HorizontalLabelsTimeline"/>
    <dgm:cxn modelId="{BFE9A5A4-10C9-3B49-BC93-EAFDFE1D4A59}" type="presParOf" srcId="{B4D11B68-6B09-8D48-B3AD-959C4EC7300A}" destId="{9C74BA42-5224-3948-98D9-7C4A66A8B298}" srcOrd="3" destOrd="0" presId="urn:microsoft.com/office/officeart/2017/3/layout/HorizontalLabelsTimeline"/>
    <dgm:cxn modelId="{5B5C9460-285D-5E44-8E74-8CE7BA91DAA0}" type="presParOf" srcId="{B4D11B68-6B09-8D48-B3AD-959C4EC7300A}" destId="{4F3BF6DD-3021-D349-B6F1-E07D8D032BBF}" srcOrd="4" destOrd="0" presId="urn:microsoft.com/office/officeart/2017/3/layout/HorizontalLabelsTimeline"/>
    <dgm:cxn modelId="{7231319C-BD31-654B-B2A2-82128B2D5E24}" type="presParOf" srcId="{4F3BF6DD-3021-D349-B6F1-E07D8D032BBF}" destId="{63C2F465-BF5A-D447-9033-7A80B6247BE9}" srcOrd="0" destOrd="0" presId="urn:microsoft.com/office/officeart/2017/3/layout/HorizontalLabelsTimeline"/>
    <dgm:cxn modelId="{D499528F-93BB-CB4B-91AD-3110B92C5770}" type="presParOf" srcId="{4F3BF6DD-3021-D349-B6F1-E07D8D032BBF}" destId="{2EC7548C-D0FD-A042-998E-BFD8E96B372A}" srcOrd="1" destOrd="0" presId="urn:microsoft.com/office/officeart/2017/3/layout/HorizontalLabelsTimeline"/>
    <dgm:cxn modelId="{886A25BF-DBAF-D245-A3F8-9B78DA222DF0}" type="presParOf" srcId="{2EC7548C-D0FD-A042-998E-BFD8E96B372A}" destId="{36B7BD57-FF9A-0949-B713-9510305CC851}" srcOrd="0" destOrd="0" presId="urn:microsoft.com/office/officeart/2017/3/layout/HorizontalLabelsTimeline"/>
    <dgm:cxn modelId="{647E568F-8708-C14F-8E1E-4D7BBE2D1AF1}" type="presParOf" srcId="{2EC7548C-D0FD-A042-998E-BFD8E96B372A}" destId="{3FC745FD-2E88-764D-90FB-002587934961}" srcOrd="1" destOrd="0" presId="urn:microsoft.com/office/officeart/2017/3/layout/HorizontalLabelsTimeline"/>
    <dgm:cxn modelId="{1B287B23-E3EF-3847-AE05-0C1896A09FCD}" type="presParOf" srcId="{4F3BF6DD-3021-D349-B6F1-E07D8D032BBF}" destId="{8AE4AD83-4BE0-7E45-B7D9-D905600D419B}" srcOrd="2" destOrd="0" presId="urn:microsoft.com/office/officeart/2017/3/layout/HorizontalLabelsTimeline"/>
    <dgm:cxn modelId="{6DF742B4-7803-A04B-9B97-52B396B37FA3}" type="presParOf" srcId="{4F3BF6DD-3021-D349-B6F1-E07D8D032BBF}" destId="{B31BB2EC-2DAB-C949-9132-704BF29B9A69}" srcOrd="3" destOrd="0" presId="urn:microsoft.com/office/officeart/2017/3/layout/HorizontalLabelsTimeline"/>
    <dgm:cxn modelId="{E5D1C212-B483-3B44-81EE-B254E6BB45DD}" type="presParOf" srcId="{4F3BF6DD-3021-D349-B6F1-E07D8D032BBF}" destId="{498DF435-2080-7D4D-B707-8759858E0C27}" srcOrd="4" destOrd="0" presId="urn:microsoft.com/office/officeart/2017/3/layout/HorizontalLabelsTimeline"/>
    <dgm:cxn modelId="{35118AB9-E5DA-7C44-B55F-A39F1EB99631}" type="presParOf" srcId="{B4D11B68-6B09-8D48-B3AD-959C4EC7300A}" destId="{E4577B49-6361-FF45-A6FC-681C6C696A68}" srcOrd="5" destOrd="0" presId="urn:microsoft.com/office/officeart/2017/3/layout/HorizontalLabelsTimeline"/>
    <dgm:cxn modelId="{B9289C17-C9A1-4E44-80DA-15C59B95BB83}" type="presParOf" srcId="{B4D11B68-6B09-8D48-B3AD-959C4EC7300A}" destId="{90623CCD-70AD-864C-B6CC-52F8F491362D}" srcOrd="6" destOrd="0" presId="urn:microsoft.com/office/officeart/2017/3/layout/HorizontalLabelsTimeline"/>
    <dgm:cxn modelId="{25E98CB9-8450-FC41-80E5-1EE39B353B50}" type="presParOf" srcId="{90623CCD-70AD-864C-B6CC-52F8F491362D}" destId="{8475C271-5C36-2447-9036-1896269BD729}" srcOrd="0" destOrd="0" presId="urn:microsoft.com/office/officeart/2017/3/layout/HorizontalLabelsTimeline"/>
    <dgm:cxn modelId="{46F0B5E8-3A67-E646-90DA-5522F4D33DFE}" type="presParOf" srcId="{90623CCD-70AD-864C-B6CC-52F8F491362D}" destId="{D5D49CDC-0719-6D42-A060-B809540F8488}" srcOrd="1" destOrd="0" presId="urn:microsoft.com/office/officeart/2017/3/layout/HorizontalLabelsTimeline"/>
    <dgm:cxn modelId="{866EBFAC-8493-CE4B-A02C-61708EF76448}" type="presParOf" srcId="{D5D49CDC-0719-6D42-A060-B809540F8488}" destId="{969A81FD-F042-A14D-818C-26480513B195}" srcOrd="0" destOrd="0" presId="urn:microsoft.com/office/officeart/2017/3/layout/HorizontalLabelsTimeline"/>
    <dgm:cxn modelId="{2CCA5740-6B74-D54A-86A3-50A1A4E37E87}" type="presParOf" srcId="{D5D49CDC-0719-6D42-A060-B809540F8488}" destId="{84144C84-4CA8-6D4C-AB8C-6F372822D082}" srcOrd="1" destOrd="0" presId="urn:microsoft.com/office/officeart/2017/3/layout/HorizontalLabelsTimeline"/>
    <dgm:cxn modelId="{62820BEE-79E7-E845-8682-08A7C09C8128}" type="presParOf" srcId="{90623CCD-70AD-864C-B6CC-52F8F491362D}" destId="{E7C7A753-BE2E-CA46-95BE-192EF7C859E7}" srcOrd="2" destOrd="0" presId="urn:microsoft.com/office/officeart/2017/3/layout/HorizontalLabelsTimeline"/>
    <dgm:cxn modelId="{4A7084D7-5005-2743-BD3F-F9202301B996}" type="presParOf" srcId="{90623CCD-70AD-864C-B6CC-52F8F491362D}" destId="{273F8DD2-9935-5346-9103-89E891A18EDA}" srcOrd="3" destOrd="0" presId="urn:microsoft.com/office/officeart/2017/3/layout/HorizontalLabelsTimeline"/>
    <dgm:cxn modelId="{2B2F5DDC-F975-5946-9CCF-CC3EA4C15686}" type="presParOf" srcId="{90623CCD-70AD-864C-B6CC-52F8F491362D}" destId="{7F0019B4-ECFE-A949-87DA-8863979E181E}" srcOrd="4" destOrd="0" presId="urn:microsoft.com/office/officeart/2017/3/layout/HorizontalLabelsTimeline"/>
    <dgm:cxn modelId="{04095CC6-482F-7646-A702-406F7CD891D3}" type="presParOf" srcId="{B4D11B68-6B09-8D48-B3AD-959C4EC7300A}" destId="{AF0BAC72-D670-0943-A53A-C24840E33689}" srcOrd="7" destOrd="0" presId="urn:microsoft.com/office/officeart/2017/3/layout/HorizontalLabelsTimeline"/>
    <dgm:cxn modelId="{FE4741D8-75D6-0F40-A1DF-0BF89C999587}" type="presParOf" srcId="{B4D11B68-6B09-8D48-B3AD-959C4EC7300A}" destId="{DFFCB06C-3134-484F-AE5C-F33AC7FC5A57}" srcOrd="8" destOrd="0" presId="urn:microsoft.com/office/officeart/2017/3/layout/HorizontalLabelsTimeline"/>
    <dgm:cxn modelId="{1F80A2EC-B23C-3045-A338-8BC8308DC891}" type="presParOf" srcId="{DFFCB06C-3134-484F-AE5C-F33AC7FC5A57}" destId="{323FDC99-7B88-964A-9E60-EF510F39BD5F}" srcOrd="0" destOrd="0" presId="urn:microsoft.com/office/officeart/2017/3/layout/HorizontalLabelsTimeline"/>
    <dgm:cxn modelId="{C2C8A6E9-6854-1A49-8375-393CF163F5BB}" type="presParOf" srcId="{DFFCB06C-3134-484F-AE5C-F33AC7FC5A57}" destId="{7C15E015-AA69-F444-83D4-CBB270C317CB}" srcOrd="1" destOrd="0" presId="urn:microsoft.com/office/officeart/2017/3/layout/HorizontalLabelsTimeline"/>
    <dgm:cxn modelId="{C3111582-A19A-4545-8E65-5CAFAB87F882}" type="presParOf" srcId="{7C15E015-AA69-F444-83D4-CBB270C317CB}" destId="{2F4FB4CB-A9A8-4544-BD8D-9736EA77DD2F}" srcOrd="0" destOrd="0" presId="urn:microsoft.com/office/officeart/2017/3/layout/HorizontalLabelsTimeline"/>
    <dgm:cxn modelId="{9278EC4A-849F-8B47-A982-8AF020CF5C0F}" type="presParOf" srcId="{7C15E015-AA69-F444-83D4-CBB270C317CB}" destId="{2EC2BB0E-3396-CE4F-AA23-E090B82A76B3}" srcOrd="1" destOrd="0" presId="urn:microsoft.com/office/officeart/2017/3/layout/HorizontalLabelsTimeline"/>
    <dgm:cxn modelId="{DA693B2A-83E7-3149-8495-B7B5261ADE3A}" type="presParOf" srcId="{DFFCB06C-3134-484F-AE5C-F33AC7FC5A57}" destId="{1ABF2B5E-2EA3-354E-B281-9BE6C74F0E6A}" srcOrd="2" destOrd="0" presId="urn:microsoft.com/office/officeart/2017/3/layout/HorizontalLabelsTimeline"/>
    <dgm:cxn modelId="{BCE4B33B-E359-3947-B49E-7E9B15DD6131}" type="presParOf" srcId="{DFFCB06C-3134-484F-AE5C-F33AC7FC5A57}" destId="{479EAFCA-37A0-FB4A-AF12-2C9328D00CF5}" srcOrd="3" destOrd="0" presId="urn:microsoft.com/office/officeart/2017/3/layout/HorizontalLabelsTimeline"/>
    <dgm:cxn modelId="{367E5BA2-79C7-7048-B15B-3B2F5ECA3CD8}" type="presParOf" srcId="{DFFCB06C-3134-484F-AE5C-F33AC7FC5A57}" destId="{3EF3A9CC-FF37-7247-8781-88F772A1B888}" srcOrd="4" destOrd="0" presId="urn:microsoft.com/office/officeart/2017/3/layout/HorizontalLabelsTimeline"/>
    <dgm:cxn modelId="{5B03E920-984F-BA42-BA4C-FB067AD04BA6}" type="presParOf" srcId="{B4D11B68-6B09-8D48-B3AD-959C4EC7300A}" destId="{F47A3A01-E3AF-234D-96C2-3AAF9DF8E08F}" srcOrd="9" destOrd="0" presId="urn:microsoft.com/office/officeart/2017/3/layout/HorizontalLabelsTimeline"/>
    <dgm:cxn modelId="{56A2F7A7-AC4D-9B45-915F-1FD28472DED8}" type="presParOf" srcId="{B4D11B68-6B09-8D48-B3AD-959C4EC7300A}" destId="{26880465-E4E6-6042-9681-D4BB61437BA6}" srcOrd="10" destOrd="0" presId="urn:microsoft.com/office/officeart/2017/3/layout/HorizontalLabelsTimeline"/>
    <dgm:cxn modelId="{1AB05865-B75E-324D-BF07-3DA882F688FE}" type="presParOf" srcId="{26880465-E4E6-6042-9681-D4BB61437BA6}" destId="{0914269B-7983-BE4A-B79B-8CB48538E68B}" srcOrd="0" destOrd="0" presId="urn:microsoft.com/office/officeart/2017/3/layout/HorizontalLabelsTimeline"/>
    <dgm:cxn modelId="{74610C6F-DE9D-C745-8861-1C6F46C11488}" type="presParOf" srcId="{26880465-E4E6-6042-9681-D4BB61437BA6}" destId="{30789998-2AD2-3B48-BC39-F64947380AC4}" srcOrd="1" destOrd="0" presId="urn:microsoft.com/office/officeart/2017/3/layout/HorizontalLabelsTimeline"/>
    <dgm:cxn modelId="{0845725F-316C-F94B-809F-32F1164FE413}" type="presParOf" srcId="{30789998-2AD2-3B48-BC39-F64947380AC4}" destId="{72B6AA00-7B3F-9640-9E63-59CD41C53223}" srcOrd="0" destOrd="0" presId="urn:microsoft.com/office/officeart/2017/3/layout/HorizontalLabelsTimeline"/>
    <dgm:cxn modelId="{492EE11E-6CDF-1245-BFD1-E80713513756}" type="presParOf" srcId="{30789998-2AD2-3B48-BC39-F64947380AC4}" destId="{55FB34DC-F6E1-484B-80EE-9696F0484E21}" srcOrd="1" destOrd="0" presId="urn:microsoft.com/office/officeart/2017/3/layout/HorizontalLabelsTimeline"/>
    <dgm:cxn modelId="{DA13845D-2D3E-C347-AA37-6B4B2CA7F0DE}" type="presParOf" srcId="{26880465-E4E6-6042-9681-D4BB61437BA6}" destId="{73EA1F6C-1CD6-6443-A5A5-E9931EB527AF}" srcOrd="2" destOrd="0" presId="urn:microsoft.com/office/officeart/2017/3/layout/HorizontalLabelsTimeline"/>
    <dgm:cxn modelId="{02569BFB-6E5A-544A-8D74-36C8C9A12E94}" type="presParOf" srcId="{26880465-E4E6-6042-9681-D4BB61437BA6}" destId="{E2B85193-8F94-3D47-88A0-C781A8FEAB7C}" srcOrd="3" destOrd="0" presId="urn:microsoft.com/office/officeart/2017/3/layout/HorizontalLabelsTimeline"/>
    <dgm:cxn modelId="{F9D9DD54-0EE7-5846-91E5-8FF690BD7723}" type="presParOf" srcId="{26880465-E4E6-6042-9681-D4BB61437BA6}" destId="{EDEE9AB2-68A5-A043-83C2-2E892E64E1E9}" srcOrd="4" destOrd="0" presId="urn:microsoft.com/office/officeart/2017/3/layout/HorizontalLabelsTimeline"/>
    <dgm:cxn modelId="{D134B2D5-8EBB-CD40-89ED-25B70D88A759}" type="presParOf" srcId="{B4D11B68-6B09-8D48-B3AD-959C4EC7300A}" destId="{CC072D24-B0C6-824F-80E0-2E00F41E7AE7}" srcOrd="11" destOrd="0" presId="urn:microsoft.com/office/officeart/2017/3/layout/HorizontalLabelsTimeline"/>
    <dgm:cxn modelId="{DD4EE733-8D0B-8249-96D2-CAED146DA54F}" type="presParOf" srcId="{B4D11B68-6B09-8D48-B3AD-959C4EC7300A}" destId="{2784D3D6-244B-D54E-9908-9556F1B3727C}" srcOrd="12" destOrd="0" presId="urn:microsoft.com/office/officeart/2017/3/layout/HorizontalLabelsTimeline"/>
    <dgm:cxn modelId="{DFCA58F9-9421-714A-9A9E-5AE52D2228D0}" type="presParOf" srcId="{2784D3D6-244B-D54E-9908-9556F1B3727C}" destId="{05344F42-60D2-A844-8B19-BF922B0D48BD}" srcOrd="0" destOrd="0" presId="urn:microsoft.com/office/officeart/2017/3/layout/HorizontalLabelsTimeline"/>
    <dgm:cxn modelId="{7DCBDF81-F1EF-6441-AE61-62715A05E662}" type="presParOf" srcId="{2784D3D6-244B-D54E-9908-9556F1B3727C}" destId="{E445417F-3E5E-4843-8A6C-89E7095388D0}" srcOrd="1" destOrd="0" presId="urn:microsoft.com/office/officeart/2017/3/layout/HorizontalLabelsTimeline"/>
    <dgm:cxn modelId="{B81B47AC-9495-EA4D-B2D6-1B08AEBFAC65}" type="presParOf" srcId="{E445417F-3E5E-4843-8A6C-89E7095388D0}" destId="{D35B463D-B8B6-A84D-B293-990E383103D5}" srcOrd="0" destOrd="0" presId="urn:microsoft.com/office/officeart/2017/3/layout/HorizontalLabelsTimeline"/>
    <dgm:cxn modelId="{3B770D06-6127-B14C-B7F9-16FFE8C684F2}" type="presParOf" srcId="{E445417F-3E5E-4843-8A6C-89E7095388D0}" destId="{7C4778CB-CD31-6A40-AE67-4F99E2BA3BED}" srcOrd="1" destOrd="0" presId="urn:microsoft.com/office/officeart/2017/3/layout/HorizontalLabelsTimeline"/>
    <dgm:cxn modelId="{0BF2EC28-D50A-1C41-85FF-DCBE219086EC}" type="presParOf" srcId="{2784D3D6-244B-D54E-9908-9556F1B3727C}" destId="{2F316FFE-DEF5-3246-9B1C-E7073E33522F}" srcOrd="2" destOrd="0" presId="urn:microsoft.com/office/officeart/2017/3/layout/HorizontalLabelsTimeline"/>
    <dgm:cxn modelId="{F26AA7C5-C47F-314E-8A2C-645B093D85BC}" type="presParOf" srcId="{2784D3D6-244B-D54E-9908-9556F1B3727C}" destId="{FF5E1377-8D53-7842-80D1-CA3F6288B008}" srcOrd="3" destOrd="0" presId="urn:microsoft.com/office/officeart/2017/3/layout/HorizontalLabelsTimeline"/>
    <dgm:cxn modelId="{0FBE5C8F-2EE0-5049-AC42-621F7F55AECD}" type="presParOf" srcId="{2784D3D6-244B-D54E-9908-9556F1B3727C}" destId="{FF9D765A-3164-D643-8906-9BABBC2EB78B}" srcOrd="4" destOrd="0" presId="urn:microsoft.com/office/officeart/2017/3/layout/HorizontalLabelsTimeline"/>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35C8D9-9195-4A38-8974-E78189FEDCEB}" type="doc">
      <dgm:prSet loTypeId="urn:microsoft.com/office/officeart/2018/5/layout/CenteredIconLabelDescriptionList" loCatId="icon" qsTypeId="urn:microsoft.com/office/officeart/2005/8/quickstyle/simple1" qsCatId="simple" csTypeId="urn:microsoft.com/office/officeart/2005/8/colors/accent3_2" csCatId="accent3" phldr="1"/>
      <dgm:spPr/>
      <dgm:t>
        <a:bodyPr/>
        <a:lstStyle/>
        <a:p>
          <a:endParaRPr lang="en-US"/>
        </a:p>
      </dgm:t>
    </dgm:pt>
    <dgm:pt modelId="{795A388D-211C-4146-B7B3-5EC2CABD3003}">
      <dgm:prSet custT="1"/>
      <dgm:spPr/>
      <dgm:t>
        <a:bodyPr/>
        <a:lstStyle/>
        <a:p>
          <a:pPr>
            <a:lnSpc>
              <a:spcPct val="100000"/>
            </a:lnSpc>
            <a:defRPr b="1"/>
          </a:pPr>
          <a:r>
            <a:rPr lang="en-GB" sz="4000">
              <a:solidFill>
                <a:schemeClr val="bg1"/>
              </a:solidFill>
              <a:latin typeface="NotesEsa" panose="02000506030000020004" pitchFamily="2" charset="77"/>
            </a:rPr>
            <a:t>Oral talks</a:t>
          </a:r>
          <a:endParaRPr lang="en-US" sz="4000">
            <a:solidFill>
              <a:schemeClr val="bg1"/>
            </a:solidFill>
            <a:latin typeface="NotesEsa" panose="02000506030000020004" pitchFamily="2" charset="77"/>
          </a:endParaRPr>
        </a:p>
      </dgm:t>
    </dgm:pt>
    <dgm:pt modelId="{B6D844E4-2FAD-4675-BB1E-7CA7C2BB1D52}" type="parTrans" cxnId="{DF8504FC-F172-408F-AAA4-852A0100A5BE}">
      <dgm:prSet/>
      <dgm:spPr/>
      <dgm:t>
        <a:bodyPr/>
        <a:lstStyle/>
        <a:p>
          <a:endParaRPr lang="en-US"/>
        </a:p>
      </dgm:t>
    </dgm:pt>
    <dgm:pt modelId="{77917E17-2CFD-4377-95C1-6AF9E3561397}" type="sibTrans" cxnId="{DF8504FC-F172-408F-AAA4-852A0100A5BE}">
      <dgm:prSet/>
      <dgm:spPr/>
      <dgm:t>
        <a:bodyPr/>
        <a:lstStyle/>
        <a:p>
          <a:endParaRPr lang="en-US"/>
        </a:p>
      </dgm:t>
    </dgm:pt>
    <dgm:pt modelId="{8D1D9887-C0BA-424B-81B1-B61C511938EF}">
      <dgm:prSet custT="1"/>
      <dgm:spPr/>
      <dgm:t>
        <a:bodyPr/>
        <a:lstStyle/>
        <a:p>
          <a:pPr>
            <a:lnSpc>
              <a:spcPct val="100000"/>
            </a:lnSpc>
            <a:defRPr b="1"/>
          </a:pPr>
          <a:r>
            <a:rPr lang="en-GB" sz="4000">
              <a:solidFill>
                <a:schemeClr val="bg1"/>
              </a:solidFill>
              <a:latin typeface="NotesEsa" panose="02000506030000020004" pitchFamily="2" charset="77"/>
            </a:rPr>
            <a:t>Posters</a:t>
          </a:r>
          <a:endParaRPr lang="en-US" sz="4000">
            <a:solidFill>
              <a:schemeClr val="bg1"/>
            </a:solidFill>
            <a:latin typeface="NotesEsa" panose="02000506030000020004" pitchFamily="2" charset="77"/>
          </a:endParaRPr>
        </a:p>
      </dgm:t>
    </dgm:pt>
    <dgm:pt modelId="{7761EE7D-E9FB-4FE7-BB49-1568C98782F7}" type="parTrans" cxnId="{93D7E4D3-7259-45A7-B7C6-53A348DC7095}">
      <dgm:prSet/>
      <dgm:spPr/>
      <dgm:t>
        <a:bodyPr/>
        <a:lstStyle/>
        <a:p>
          <a:endParaRPr lang="en-US"/>
        </a:p>
      </dgm:t>
    </dgm:pt>
    <dgm:pt modelId="{C67EE60C-040F-4DC4-9DA1-724FDF60F914}" type="sibTrans" cxnId="{93D7E4D3-7259-45A7-B7C6-53A348DC7095}">
      <dgm:prSet/>
      <dgm:spPr/>
      <dgm:t>
        <a:bodyPr/>
        <a:lstStyle/>
        <a:p>
          <a:endParaRPr lang="en-US"/>
        </a:p>
      </dgm:t>
    </dgm:pt>
    <dgm:pt modelId="{0FA87CDC-1966-44D7-89AE-982465383DAA}">
      <dgm:prSet custT="1"/>
      <dgm:spPr/>
      <dgm:t>
        <a:bodyPr/>
        <a:lstStyle/>
        <a:p>
          <a:pPr algn="l">
            <a:lnSpc>
              <a:spcPct val="100000"/>
            </a:lnSpc>
            <a:buFont typeface="Arial" panose="020B0604020202020204" pitchFamily="34" charset="0"/>
            <a:buChar char="•"/>
          </a:pPr>
          <a:r>
            <a:rPr lang="en-GB" sz="1800">
              <a:solidFill>
                <a:schemeClr val="bg1"/>
              </a:solidFill>
              <a:latin typeface="NotesEsa" panose="02000506030000020004" pitchFamily="2" charset="77"/>
            </a:rPr>
            <a:t>Place your posters on Tuesday morning</a:t>
          </a:r>
          <a:endParaRPr lang="en-US" sz="1800">
            <a:solidFill>
              <a:schemeClr val="bg1"/>
            </a:solidFill>
            <a:latin typeface="NotesEsa" panose="02000506030000020004" pitchFamily="2" charset="77"/>
          </a:endParaRPr>
        </a:p>
      </dgm:t>
    </dgm:pt>
    <dgm:pt modelId="{1C987210-7D82-4150-B33B-885A9A7FE584}" type="parTrans" cxnId="{D0849C18-8D11-4902-9B1A-0DDCF185AEB0}">
      <dgm:prSet/>
      <dgm:spPr/>
      <dgm:t>
        <a:bodyPr/>
        <a:lstStyle/>
        <a:p>
          <a:endParaRPr lang="en-US"/>
        </a:p>
      </dgm:t>
    </dgm:pt>
    <dgm:pt modelId="{116C03B7-45FC-4F46-9558-872D306788AE}" type="sibTrans" cxnId="{D0849C18-8D11-4902-9B1A-0DDCF185AEB0}">
      <dgm:prSet/>
      <dgm:spPr/>
      <dgm:t>
        <a:bodyPr/>
        <a:lstStyle/>
        <a:p>
          <a:endParaRPr lang="en-US"/>
        </a:p>
      </dgm:t>
    </dgm:pt>
    <dgm:pt modelId="{2A3698A7-B002-4469-8A7D-D8B0D8CDA246}">
      <dgm:prSet custT="1"/>
      <dgm:spPr/>
      <dgm:t>
        <a:bodyPr/>
        <a:lstStyle/>
        <a:p>
          <a:pPr algn="l">
            <a:lnSpc>
              <a:spcPct val="100000"/>
            </a:lnSpc>
            <a:buFont typeface="Arial" panose="020B0604020202020204" pitchFamily="34" charset="0"/>
            <a:buChar char="•"/>
          </a:pPr>
          <a:r>
            <a:rPr lang="en-NL" sz="1800">
              <a:solidFill>
                <a:schemeClr val="bg1"/>
              </a:solidFill>
              <a:latin typeface="NotesEsa" panose="02000506030000020004" pitchFamily="2" charset="77"/>
            </a:rPr>
            <a:t>Contact SEFUW local organisers in case of any doubt</a:t>
          </a:r>
          <a:endParaRPr lang="en-US" sz="1800">
            <a:solidFill>
              <a:schemeClr val="bg1"/>
            </a:solidFill>
            <a:latin typeface="NotesEsa" panose="02000506030000020004" pitchFamily="2" charset="77"/>
          </a:endParaRPr>
        </a:p>
      </dgm:t>
    </dgm:pt>
    <dgm:pt modelId="{18050D23-592F-4154-B3B9-96175C054E82}" type="parTrans" cxnId="{1281746A-D447-4764-9153-0632F5DD4E4F}">
      <dgm:prSet/>
      <dgm:spPr/>
      <dgm:t>
        <a:bodyPr/>
        <a:lstStyle/>
        <a:p>
          <a:endParaRPr lang="en-US"/>
        </a:p>
      </dgm:t>
    </dgm:pt>
    <dgm:pt modelId="{7007FBBE-26A2-4651-8856-2C08A3B4A1C8}" type="sibTrans" cxnId="{1281746A-D447-4764-9153-0632F5DD4E4F}">
      <dgm:prSet/>
      <dgm:spPr/>
      <dgm:t>
        <a:bodyPr/>
        <a:lstStyle/>
        <a:p>
          <a:endParaRPr lang="en-US"/>
        </a:p>
      </dgm:t>
    </dgm:pt>
    <dgm:pt modelId="{81D224F3-9D13-5846-BA03-BC4274B9707A}">
      <dgm:prSet custT="1"/>
      <dgm:spPr/>
      <dgm:t>
        <a:bodyPr/>
        <a:lstStyle/>
        <a:p>
          <a:pPr algn="l">
            <a:lnSpc>
              <a:spcPct val="100000"/>
            </a:lnSpc>
          </a:pPr>
          <a:r>
            <a:rPr lang="en-GB" sz="1800">
              <a:solidFill>
                <a:schemeClr val="bg1"/>
              </a:solidFill>
              <a:latin typeface="NotesEsa" panose="02000506030000020004" pitchFamily="2" charset="77"/>
            </a:rPr>
            <a:t>Be prepared to skip content if you're running out of time.</a:t>
          </a:r>
        </a:p>
      </dgm:t>
    </dgm:pt>
    <dgm:pt modelId="{1D509EA7-60C6-8344-B7C1-5366BF9A6E6F}" type="parTrans" cxnId="{DB2B05C1-CB0D-D044-9888-209CE2BF3D26}">
      <dgm:prSet/>
      <dgm:spPr/>
      <dgm:t>
        <a:bodyPr/>
        <a:lstStyle/>
        <a:p>
          <a:endParaRPr lang="en-GB"/>
        </a:p>
      </dgm:t>
    </dgm:pt>
    <dgm:pt modelId="{7FB8F44C-EEBF-7C42-B360-FA91122B85FC}" type="sibTrans" cxnId="{DB2B05C1-CB0D-D044-9888-209CE2BF3D26}">
      <dgm:prSet/>
      <dgm:spPr/>
      <dgm:t>
        <a:bodyPr/>
        <a:lstStyle/>
        <a:p>
          <a:endParaRPr lang="en-GB"/>
        </a:p>
      </dgm:t>
    </dgm:pt>
    <dgm:pt modelId="{8034D92E-42F9-534A-A8A1-B51A4B522A84}">
      <dgm:prSet custT="1"/>
      <dgm:spPr/>
      <dgm:t>
        <a:bodyPr/>
        <a:lstStyle/>
        <a:p>
          <a:pPr algn="l">
            <a:lnSpc>
              <a:spcPct val="100000"/>
            </a:lnSpc>
          </a:pPr>
          <a:r>
            <a:rPr lang="en-GB" sz="1800">
              <a:solidFill>
                <a:schemeClr val="bg1"/>
              </a:solidFill>
              <a:latin typeface="NotesEsa" panose="02000506030000020004" pitchFamily="2" charset="77"/>
            </a:rPr>
            <a:t>Make sure your presentation is available to the organizers</a:t>
          </a:r>
        </a:p>
        <a:p>
          <a:pPr algn="l">
            <a:lnSpc>
              <a:spcPct val="100000"/>
            </a:lnSpc>
          </a:pPr>
          <a:r>
            <a:rPr lang="en-GB" sz="1800">
              <a:solidFill>
                <a:schemeClr val="bg1"/>
              </a:solidFill>
              <a:latin typeface="NotesEsa" panose="02000506030000020004" pitchFamily="2" charset="77"/>
            </a:rPr>
            <a:t>Your presentation will be available on the Indico SEFUW website after the event</a:t>
          </a:r>
        </a:p>
        <a:p>
          <a:pPr algn="l">
            <a:lnSpc>
              <a:spcPct val="100000"/>
            </a:lnSpc>
          </a:pPr>
          <a:endParaRPr lang="en-GB" sz="1700">
            <a:solidFill>
              <a:schemeClr val="bg1"/>
            </a:solidFill>
          </a:endParaRPr>
        </a:p>
      </dgm:t>
    </dgm:pt>
    <dgm:pt modelId="{51A20876-BE6C-3540-91E9-E083AFDC0E3A}" type="parTrans" cxnId="{C5716C1E-D2EC-B140-A034-397A66B9D619}">
      <dgm:prSet/>
      <dgm:spPr/>
      <dgm:t>
        <a:bodyPr/>
        <a:lstStyle/>
        <a:p>
          <a:endParaRPr lang="en-GB"/>
        </a:p>
      </dgm:t>
    </dgm:pt>
    <dgm:pt modelId="{809724C6-0453-E440-B290-64992F9A072D}" type="sibTrans" cxnId="{C5716C1E-D2EC-B140-A034-397A66B9D619}">
      <dgm:prSet/>
      <dgm:spPr/>
      <dgm:t>
        <a:bodyPr/>
        <a:lstStyle/>
        <a:p>
          <a:endParaRPr lang="en-GB"/>
        </a:p>
      </dgm:t>
    </dgm:pt>
    <dgm:pt modelId="{0D091F39-655F-4A49-88A6-7C5A3C44954D}">
      <dgm:prSet custT="1"/>
      <dgm:spPr/>
      <dgm:t>
        <a:bodyPr/>
        <a:lstStyle/>
        <a:p>
          <a:pPr algn="l">
            <a:lnSpc>
              <a:spcPct val="100000"/>
            </a:lnSpc>
          </a:pPr>
          <a:r>
            <a:rPr lang="en-GB" sz="1800">
              <a:solidFill>
                <a:schemeClr val="bg1"/>
              </a:solidFill>
              <a:latin typeface="NotesEsa" panose="02000506030000020004" pitchFamily="2" charset="77"/>
            </a:rPr>
            <a:t>Stick to your designated time to ensure every speaker has a chance to present and the audience can ask questions.</a:t>
          </a:r>
          <a:endParaRPr lang="en-US" sz="1800">
            <a:solidFill>
              <a:schemeClr val="bg1"/>
            </a:solidFill>
            <a:latin typeface="NotesEsa" panose="02000506030000020004" pitchFamily="2" charset="77"/>
          </a:endParaRPr>
        </a:p>
      </dgm:t>
    </dgm:pt>
    <dgm:pt modelId="{99ADCA08-DD3C-4925-9871-1CA47DBD0246}" type="sibTrans" cxnId="{968577DA-19DF-4DB5-9959-AC1BA1F1C7BC}">
      <dgm:prSet/>
      <dgm:spPr/>
      <dgm:t>
        <a:bodyPr/>
        <a:lstStyle/>
        <a:p>
          <a:endParaRPr lang="en-US"/>
        </a:p>
      </dgm:t>
    </dgm:pt>
    <dgm:pt modelId="{25C425D6-7945-4E1F-AA50-D1B870C00125}" type="parTrans" cxnId="{968577DA-19DF-4DB5-9959-AC1BA1F1C7BC}">
      <dgm:prSet/>
      <dgm:spPr/>
      <dgm:t>
        <a:bodyPr/>
        <a:lstStyle/>
        <a:p>
          <a:endParaRPr lang="en-US"/>
        </a:p>
      </dgm:t>
    </dgm:pt>
    <dgm:pt modelId="{B0DF9188-D899-4D33-9B21-2C7C1FCD3A1C}">
      <dgm:prSet custT="1"/>
      <dgm:spPr/>
      <dgm:t>
        <a:bodyPr/>
        <a:lstStyle/>
        <a:p>
          <a:pPr algn="l">
            <a:lnSpc>
              <a:spcPct val="100000"/>
            </a:lnSpc>
            <a:buFont typeface="Arial" panose="020B0604020202020204" pitchFamily="34" charset="0"/>
            <a:buChar char="•"/>
          </a:pPr>
          <a:r>
            <a:rPr lang="en-GB" sz="1800">
              <a:solidFill>
                <a:schemeClr val="bg1"/>
              </a:solidFill>
              <a:latin typeface="NotesEsa" panose="02000506030000020004" pitchFamily="2" charset="77"/>
            </a:rPr>
            <a:t>The posters sessions are on Tuesday afternoon</a:t>
          </a:r>
        </a:p>
        <a:p>
          <a:pPr algn="l">
            <a:lnSpc>
              <a:spcPct val="100000"/>
            </a:lnSpc>
            <a:buFont typeface="Arial" panose="020B0604020202020204" pitchFamily="34" charset="0"/>
            <a:buChar char="•"/>
          </a:pPr>
          <a:r>
            <a:rPr lang="en-GB" sz="1800">
              <a:solidFill>
                <a:schemeClr val="bg1"/>
              </a:solidFill>
              <a:latin typeface="NotesEsa" panose="02000506030000020004" pitchFamily="2" charset="77"/>
            </a:rPr>
            <a:t>Do not remove the poster on Tuesday afternoon, you can take it on Thursday</a:t>
          </a:r>
          <a:endParaRPr lang="en-US" sz="1800">
            <a:solidFill>
              <a:schemeClr val="bg1"/>
            </a:solidFill>
            <a:latin typeface="NotesEsa" panose="02000506030000020004" pitchFamily="2" charset="77"/>
          </a:endParaRPr>
        </a:p>
      </dgm:t>
    </dgm:pt>
    <dgm:pt modelId="{43BFCB3F-88E5-4965-A2CC-FA342395C44C}" type="sibTrans" cxnId="{684D4447-9EBA-4EA4-A018-2CDB60FF4515}">
      <dgm:prSet/>
      <dgm:spPr/>
      <dgm:t>
        <a:bodyPr/>
        <a:lstStyle/>
        <a:p>
          <a:endParaRPr lang="en-US"/>
        </a:p>
      </dgm:t>
    </dgm:pt>
    <dgm:pt modelId="{A6AE1FA9-83C6-46C5-8F41-DB6A61329966}" type="parTrans" cxnId="{684D4447-9EBA-4EA4-A018-2CDB60FF4515}">
      <dgm:prSet/>
      <dgm:spPr/>
      <dgm:t>
        <a:bodyPr/>
        <a:lstStyle/>
        <a:p>
          <a:endParaRPr lang="en-US"/>
        </a:p>
      </dgm:t>
    </dgm:pt>
    <dgm:pt modelId="{2C6F1960-02D3-4E12-8C86-8AF00594A496}" type="pres">
      <dgm:prSet presAssocID="{9435C8D9-9195-4A38-8974-E78189FEDCEB}" presName="root" presStyleCnt="0">
        <dgm:presLayoutVars>
          <dgm:dir/>
          <dgm:resizeHandles val="exact"/>
        </dgm:presLayoutVars>
      </dgm:prSet>
      <dgm:spPr/>
    </dgm:pt>
    <dgm:pt modelId="{1017CCF1-1577-4348-9587-159C0E010139}" type="pres">
      <dgm:prSet presAssocID="{795A388D-211C-4146-B7B3-5EC2CABD3003}" presName="compNode" presStyleCnt="0"/>
      <dgm:spPr/>
    </dgm:pt>
    <dgm:pt modelId="{3B70D350-70D8-4F27-9984-A19C19EB5DDD}" type="pres">
      <dgm:prSet presAssocID="{795A388D-211C-4146-B7B3-5EC2CABD3003}" presName="iconRect" presStyleLbl="node1" presStyleIdx="0" presStyleCnt="2" custLinFactNeighborY="4450"/>
      <dgm:spPr>
        <a:blipFill rotWithShape="1">
          <a:blip xmlns:r="http://schemas.openxmlformats.org/officeDocument/2006/relationships" r:embed="rId1"/>
          <a:srcRect/>
          <a:stretch>
            <a:fillRect t="-3000" b="-3000"/>
          </a:stretch>
        </a:blipFill>
        <a:ln>
          <a:noFill/>
        </a:ln>
      </dgm:spPr>
    </dgm:pt>
    <dgm:pt modelId="{E008A2A5-E90B-42AA-8BEC-96DB2A3FA710}" type="pres">
      <dgm:prSet presAssocID="{795A388D-211C-4146-B7B3-5EC2CABD3003}" presName="iconSpace" presStyleCnt="0"/>
      <dgm:spPr/>
    </dgm:pt>
    <dgm:pt modelId="{742D88B2-98A4-4810-A13A-51859D54C984}" type="pres">
      <dgm:prSet presAssocID="{795A388D-211C-4146-B7B3-5EC2CABD3003}" presName="parTx" presStyleLbl="revTx" presStyleIdx="0" presStyleCnt="4">
        <dgm:presLayoutVars>
          <dgm:chMax val="0"/>
          <dgm:chPref val="0"/>
        </dgm:presLayoutVars>
      </dgm:prSet>
      <dgm:spPr/>
    </dgm:pt>
    <dgm:pt modelId="{9DE8DA26-63F0-4DFC-94BD-738FCEF2AA60}" type="pres">
      <dgm:prSet presAssocID="{795A388D-211C-4146-B7B3-5EC2CABD3003}" presName="txSpace" presStyleCnt="0"/>
      <dgm:spPr/>
    </dgm:pt>
    <dgm:pt modelId="{A88DDD2C-49FA-4439-863A-AA62365A4C57}" type="pres">
      <dgm:prSet presAssocID="{795A388D-211C-4146-B7B3-5EC2CABD3003}" presName="desTx" presStyleLbl="revTx" presStyleIdx="1" presStyleCnt="4">
        <dgm:presLayoutVars/>
      </dgm:prSet>
      <dgm:spPr/>
    </dgm:pt>
    <dgm:pt modelId="{CE328589-B912-410A-9926-A31022795449}" type="pres">
      <dgm:prSet presAssocID="{77917E17-2CFD-4377-95C1-6AF9E3561397}" presName="sibTrans" presStyleCnt="0"/>
      <dgm:spPr/>
    </dgm:pt>
    <dgm:pt modelId="{734355DA-9D76-423C-B56C-2276D48083FF}" type="pres">
      <dgm:prSet presAssocID="{8D1D9887-C0BA-424B-81B1-B61C511938EF}" presName="compNode" presStyleCnt="0"/>
      <dgm:spPr/>
    </dgm:pt>
    <dgm:pt modelId="{1A5211C7-0E4F-472F-9CFE-66F3EDA453F4}" type="pres">
      <dgm:prSet presAssocID="{8D1D9887-C0BA-424B-81B1-B61C511938EF}" presName="iconRect" presStyleLbl="node1" presStyleIdx="1" presStyleCnt="2" custLinFactNeighborY="4450"/>
      <dgm:spPr>
        <a:blipFill rotWithShape="1">
          <a:blip xmlns:r="http://schemas.openxmlformats.org/officeDocument/2006/relationships" r:embed="rId2"/>
          <a:srcRect/>
          <a:stretch>
            <a:fillRect t="-1000" b="-1000"/>
          </a:stretch>
        </a:blipFill>
        <a:ln>
          <a:noFill/>
        </a:ln>
      </dgm:spPr>
    </dgm:pt>
    <dgm:pt modelId="{F6110AB7-2279-4F53-A45E-3E34609B7093}" type="pres">
      <dgm:prSet presAssocID="{8D1D9887-C0BA-424B-81B1-B61C511938EF}" presName="iconSpace" presStyleCnt="0"/>
      <dgm:spPr/>
    </dgm:pt>
    <dgm:pt modelId="{AE7E248F-0EB5-4522-85A9-111C6017DE51}" type="pres">
      <dgm:prSet presAssocID="{8D1D9887-C0BA-424B-81B1-B61C511938EF}" presName="parTx" presStyleLbl="revTx" presStyleIdx="2" presStyleCnt="4">
        <dgm:presLayoutVars>
          <dgm:chMax val="0"/>
          <dgm:chPref val="0"/>
        </dgm:presLayoutVars>
      </dgm:prSet>
      <dgm:spPr/>
    </dgm:pt>
    <dgm:pt modelId="{F2786943-E282-4AAA-8425-C0D7FB8667EB}" type="pres">
      <dgm:prSet presAssocID="{8D1D9887-C0BA-424B-81B1-B61C511938EF}" presName="txSpace" presStyleCnt="0"/>
      <dgm:spPr/>
    </dgm:pt>
    <dgm:pt modelId="{99C42F90-1C2A-4823-BC1F-DFFD970578B0}" type="pres">
      <dgm:prSet presAssocID="{8D1D9887-C0BA-424B-81B1-B61C511938EF}" presName="desTx" presStyleLbl="revTx" presStyleIdx="3" presStyleCnt="4">
        <dgm:presLayoutVars/>
      </dgm:prSet>
      <dgm:spPr/>
    </dgm:pt>
  </dgm:ptLst>
  <dgm:cxnLst>
    <dgm:cxn modelId="{C656FB00-C0D5-4E26-96F8-20E99229C7CA}" type="presOf" srcId="{B0DF9188-D899-4D33-9B21-2C7C1FCD3A1C}" destId="{99C42F90-1C2A-4823-BC1F-DFFD970578B0}" srcOrd="0" destOrd="1" presId="urn:microsoft.com/office/officeart/2018/5/layout/CenteredIconLabelDescriptionList"/>
    <dgm:cxn modelId="{D0849C18-8D11-4902-9B1A-0DDCF185AEB0}" srcId="{8D1D9887-C0BA-424B-81B1-B61C511938EF}" destId="{0FA87CDC-1966-44D7-89AE-982465383DAA}" srcOrd="0" destOrd="0" parTransId="{1C987210-7D82-4150-B33B-885A9A7FE584}" sibTransId="{116C03B7-45FC-4F46-9558-872D306788AE}"/>
    <dgm:cxn modelId="{C5716C1E-D2EC-B140-A034-397A66B9D619}" srcId="{795A388D-211C-4146-B7B3-5EC2CABD3003}" destId="{8034D92E-42F9-534A-A8A1-B51A4B522A84}" srcOrd="2" destOrd="0" parTransId="{51A20876-BE6C-3540-91E9-E083AFDC0E3A}" sibTransId="{809724C6-0453-E440-B290-64992F9A072D}"/>
    <dgm:cxn modelId="{1E3E091F-B780-4A47-B4D6-31D806E7666D}" type="presOf" srcId="{9435C8D9-9195-4A38-8974-E78189FEDCEB}" destId="{2C6F1960-02D3-4E12-8C86-8AF00594A496}" srcOrd="0" destOrd="0" presId="urn:microsoft.com/office/officeart/2018/5/layout/CenteredIconLabelDescriptionList"/>
    <dgm:cxn modelId="{71AEAF24-2816-426F-B9B7-C665B15E499A}" type="presOf" srcId="{0D091F39-655F-4A49-88A6-7C5A3C44954D}" destId="{A88DDD2C-49FA-4439-863A-AA62365A4C57}" srcOrd="0" destOrd="0" presId="urn:microsoft.com/office/officeart/2018/5/layout/CenteredIconLabelDescriptionList"/>
    <dgm:cxn modelId="{684D4447-9EBA-4EA4-A018-2CDB60FF4515}" srcId="{8D1D9887-C0BA-424B-81B1-B61C511938EF}" destId="{B0DF9188-D899-4D33-9B21-2C7C1FCD3A1C}" srcOrd="1" destOrd="0" parTransId="{A6AE1FA9-83C6-46C5-8F41-DB6A61329966}" sibTransId="{43BFCB3F-88E5-4965-A2CC-FA342395C44C}"/>
    <dgm:cxn modelId="{9BD3B563-76B8-45F2-8A52-E61A4825F1CB}" type="presOf" srcId="{795A388D-211C-4146-B7B3-5EC2CABD3003}" destId="{742D88B2-98A4-4810-A13A-51859D54C984}" srcOrd="0" destOrd="0" presId="urn:microsoft.com/office/officeart/2018/5/layout/CenteredIconLabelDescriptionList"/>
    <dgm:cxn modelId="{1281746A-D447-4764-9153-0632F5DD4E4F}" srcId="{8D1D9887-C0BA-424B-81B1-B61C511938EF}" destId="{2A3698A7-B002-4469-8A7D-D8B0D8CDA246}" srcOrd="2" destOrd="0" parTransId="{18050D23-592F-4154-B3B9-96175C054E82}" sibTransId="{7007FBBE-26A2-4651-8856-2C08A3B4A1C8}"/>
    <dgm:cxn modelId="{7622169C-8D8B-4850-B522-4EFDA2076837}" type="presOf" srcId="{2A3698A7-B002-4469-8A7D-D8B0D8CDA246}" destId="{99C42F90-1C2A-4823-BC1F-DFFD970578B0}" srcOrd="0" destOrd="2" presId="urn:microsoft.com/office/officeart/2018/5/layout/CenteredIconLabelDescriptionList"/>
    <dgm:cxn modelId="{68E9969D-4D5A-7B46-A4E6-35713D1DE85E}" type="presOf" srcId="{81D224F3-9D13-5846-BA03-BC4274B9707A}" destId="{A88DDD2C-49FA-4439-863A-AA62365A4C57}" srcOrd="0" destOrd="1" presId="urn:microsoft.com/office/officeart/2018/5/layout/CenteredIconLabelDescriptionList"/>
    <dgm:cxn modelId="{DB2B05C1-CB0D-D044-9888-209CE2BF3D26}" srcId="{795A388D-211C-4146-B7B3-5EC2CABD3003}" destId="{81D224F3-9D13-5846-BA03-BC4274B9707A}" srcOrd="1" destOrd="0" parTransId="{1D509EA7-60C6-8344-B7C1-5366BF9A6E6F}" sibTransId="{7FB8F44C-EEBF-7C42-B360-FA91122B85FC}"/>
    <dgm:cxn modelId="{E98375C9-8D5F-4A2B-A163-516FC3B769ED}" type="presOf" srcId="{0FA87CDC-1966-44D7-89AE-982465383DAA}" destId="{99C42F90-1C2A-4823-BC1F-DFFD970578B0}" srcOrd="0" destOrd="0" presId="urn:microsoft.com/office/officeart/2018/5/layout/CenteredIconLabelDescriptionList"/>
    <dgm:cxn modelId="{3495B7CE-3EA4-9647-8160-7C79201B14D2}" type="presOf" srcId="{8034D92E-42F9-534A-A8A1-B51A4B522A84}" destId="{A88DDD2C-49FA-4439-863A-AA62365A4C57}" srcOrd="0" destOrd="2" presId="urn:microsoft.com/office/officeart/2018/5/layout/CenteredIconLabelDescriptionList"/>
    <dgm:cxn modelId="{93D7E4D3-7259-45A7-B7C6-53A348DC7095}" srcId="{9435C8D9-9195-4A38-8974-E78189FEDCEB}" destId="{8D1D9887-C0BA-424B-81B1-B61C511938EF}" srcOrd="1" destOrd="0" parTransId="{7761EE7D-E9FB-4FE7-BB49-1568C98782F7}" sibTransId="{C67EE60C-040F-4DC4-9DA1-724FDF60F914}"/>
    <dgm:cxn modelId="{968577DA-19DF-4DB5-9959-AC1BA1F1C7BC}" srcId="{795A388D-211C-4146-B7B3-5EC2CABD3003}" destId="{0D091F39-655F-4A49-88A6-7C5A3C44954D}" srcOrd="0" destOrd="0" parTransId="{25C425D6-7945-4E1F-AA50-D1B870C00125}" sibTransId="{99ADCA08-DD3C-4925-9871-1CA47DBD0246}"/>
    <dgm:cxn modelId="{9A861FED-813B-4D23-AC64-C5486737F604}" type="presOf" srcId="{8D1D9887-C0BA-424B-81B1-B61C511938EF}" destId="{AE7E248F-0EB5-4522-85A9-111C6017DE51}" srcOrd="0" destOrd="0" presId="urn:microsoft.com/office/officeart/2018/5/layout/CenteredIconLabelDescriptionList"/>
    <dgm:cxn modelId="{DF8504FC-F172-408F-AAA4-852A0100A5BE}" srcId="{9435C8D9-9195-4A38-8974-E78189FEDCEB}" destId="{795A388D-211C-4146-B7B3-5EC2CABD3003}" srcOrd="0" destOrd="0" parTransId="{B6D844E4-2FAD-4675-BB1E-7CA7C2BB1D52}" sibTransId="{77917E17-2CFD-4377-95C1-6AF9E3561397}"/>
    <dgm:cxn modelId="{0C92E321-71DF-4E61-8927-78308EDDE1A5}" type="presParOf" srcId="{2C6F1960-02D3-4E12-8C86-8AF00594A496}" destId="{1017CCF1-1577-4348-9587-159C0E010139}" srcOrd="0" destOrd="0" presId="urn:microsoft.com/office/officeart/2018/5/layout/CenteredIconLabelDescriptionList"/>
    <dgm:cxn modelId="{6A759342-DBF1-48F1-AFCE-6CC9DF218004}" type="presParOf" srcId="{1017CCF1-1577-4348-9587-159C0E010139}" destId="{3B70D350-70D8-4F27-9984-A19C19EB5DDD}" srcOrd="0" destOrd="0" presId="urn:microsoft.com/office/officeart/2018/5/layout/CenteredIconLabelDescriptionList"/>
    <dgm:cxn modelId="{535AB64C-9F6A-4D52-BE10-B5D38E2D4023}" type="presParOf" srcId="{1017CCF1-1577-4348-9587-159C0E010139}" destId="{E008A2A5-E90B-42AA-8BEC-96DB2A3FA710}" srcOrd="1" destOrd="0" presId="urn:microsoft.com/office/officeart/2018/5/layout/CenteredIconLabelDescriptionList"/>
    <dgm:cxn modelId="{C580C4AC-3F7A-4881-A444-975EA5E7FAD1}" type="presParOf" srcId="{1017CCF1-1577-4348-9587-159C0E010139}" destId="{742D88B2-98A4-4810-A13A-51859D54C984}" srcOrd="2" destOrd="0" presId="urn:microsoft.com/office/officeart/2018/5/layout/CenteredIconLabelDescriptionList"/>
    <dgm:cxn modelId="{3D091357-7965-4C26-A5FD-E3D67655875B}" type="presParOf" srcId="{1017CCF1-1577-4348-9587-159C0E010139}" destId="{9DE8DA26-63F0-4DFC-94BD-738FCEF2AA60}" srcOrd="3" destOrd="0" presId="urn:microsoft.com/office/officeart/2018/5/layout/CenteredIconLabelDescriptionList"/>
    <dgm:cxn modelId="{35FD8915-1A1B-4F79-917C-BE7393CDF55C}" type="presParOf" srcId="{1017CCF1-1577-4348-9587-159C0E010139}" destId="{A88DDD2C-49FA-4439-863A-AA62365A4C57}" srcOrd="4" destOrd="0" presId="urn:microsoft.com/office/officeart/2018/5/layout/CenteredIconLabelDescriptionList"/>
    <dgm:cxn modelId="{B7A17D69-3827-425D-869E-2541A4BE2D64}" type="presParOf" srcId="{2C6F1960-02D3-4E12-8C86-8AF00594A496}" destId="{CE328589-B912-410A-9926-A31022795449}" srcOrd="1" destOrd="0" presId="urn:microsoft.com/office/officeart/2018/5/layout/CenteredIconLabelDescriptionList"/>
    <dgm:cxn modelId="{94C95C2A-4A34-456F-AF7D-FA70528C699E}" type="presParOf" srcId="{2C6F1960-02D3-4E12-8C86-8AF00594A496}" destId="{734355DA-9D76-423C-B56C-2276D48083FF}" srcOrd="2" destOrd="0" presId="urn:microsoft.com/office/officeart/2018/5/layout/CenteredIconLabelDescriptionList"/>
    <dgm:cxn modelId="{01778AE8-2F18-4E00-AF95-9CF2D3DAADC2}" type="presParOf" srcId="{734355DA-9D76-423C-B56C-2276D48083FF}" destId="{1A5211C7-0E4F-472F-9CFE-66F3EDA453F4}" srcOrd="0" destOrd="0" presId="urn:microsoft.com/office/officeart/2018/5/layout/CenteredIconLabelDescriptionList"/>
    <dgm:cxn modelId="{387B5709-3FD3-4AEE-9C44-3EC5421D262E}" type="presParOf" srcId="{734355DA-9D76-423C-B56C-2276D48083FF}" destId="{F6110AB7-2279-4F53-A45E-3E34609B7093}" srcOrd="1" destOrd="0" presId="urn:microsoft.com/office/officeart/2018/5/layout/CenteredIconLabelDescriptionList"/>
    <dgm:cxn modelId="{01B357DF-7795-4D51-8345-74531201746F}" type="presParOf" srcId="{734355DA-9D76-423C-B56C-2276D48083FF}" destId="{AE7E248F-0EB5-4522-85A9-111C6017DE51}" srcOrd="2" destOrd="0" presId="urn:microsoft.com/office/officeart/2018/5/layout/CenteredIconLabelDescriptionList"/>
    <dgm:cxn modelId="{5CF41151-5D54-4B34-828F-E6061B999371}" type="presParOf" srcId="{734355DA-9D76-423C-B56C-2276D48083FF}" destId="{F2786943-E282-4AAA-8425-C0D7FB8667EB}" srcOrd="3" destOrd="0" presId="urn:microsoft.com/office/officeart/2018/5/layout/CenteredIconLabelDescriptionList"/>
    <dgm:cxn modelId="{6EDCA0D9-17F0-4C90-BF3B-5CE1CD832776}" type="presParOf" srcId="{734355DA-9D76-423C-B56C-2276D48083FF}" destId="{99C42F90-1C2A-4823-BC1F-DFFD970578B0}"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0FCD8-2315-474B-91DE-C7FAFB53BFE1}">
      <dsp:nvSpPr>
        <dsp:cNvPr id="0" name=""/>
        <dsp:cNvSpPr/>
      </dsp:nvSpPr>
      <dsp:spPr>
        <a:xfrm>
          <a:off x="0" y="2664000"/>
          <a:ext cx="8656930" cy="0"/>
        </a:xfrm>
        <a:prstGeom prst="lin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3D2D66-65FA-0840-9F48-B2ACD2BA0BB6}">
      <dsp:nvSpPr>
        <dsp:cNvPr id="0" name=""/>
        <dsp:cNvSpPr/>
      </dsp:nvSpPr>
      <dsp:spPr>
        <a:xfrm>
          <a:off x="129853" y="1651680"/>
          <a:ext cx="1904524" cy="63935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Oct. 2012</a:t>
          </a:r>
        </a:p>
      </dsp:txBody>
      <dsp:txXfrm>
        <a:off x="129853" y="1651680"/>
        <a:ext cx="1904524" cy="639359"/>
      </dsp:txXfrm>
    </dsp:sp>
    <dsp:sp modelId="{6B985AB2-6F60-D243-88FB-58C309D4E5F5}">
      <dsp:nvSpPr>
        <dsp:cNvPr id="0" name=""/>
        <dsp:cNvSpPr/>
      </dsp:nvSpPr>
      <dsp:spPr>
        <a:xfrm>
          <a:off x="129853" y="1007524"/>
          <a:ext cx="1904524" cy="6441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129853" y="1007524"/>
        <a:ext cx="1904524" cy="644155"/>
      </dsp:txXfrm>
    </dsp:sp>
    <dsp:sp modelId="{95429FE3-C911-9746-B6D6-9AAAE408177A}">
      <dsp:nvSpPr>
        <dsp:cNvPr id="0" name=""/>
        <dsp:cNvSpPr/>
      </dsp:nvSpPr>
      <dsp:spPr>
        <a:xfrm>
          <a:off x="1082116" y="2291040"/>
          <a:ext cx="0" cy="372960"/>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2A6D353-F83D-7240-97CE-F1A58CDDE539}">
      <dsp:nvSpPr>
        <dsp:cNvPr id="0" name=""/>
        <dsp:cNvSpPr/>
      </dsp:nvSpPr>
      <dsp:spPr>
        <a:xfrm>
          <a:off x="1211970" y="3036960"/>
          <a:ext cx="1904524" cy="63935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Sep. 2014</a:t>
          </a:r>
        </a:p>
      </dsp:txBody>
      <dsp:txXfrm>
        <a:off x="1211970" y="3036960"/>
        <a:ext cx="1904524" cy="639359"/>
      </dsp:txXfrm>
    </dsp:sp>
    <dsp:sp modelId="{006647FE-5B29-9E49-B8F6-3B1B769AEDDD}">
      <dsp:nvSpPr>
        <dsp:cNvPr id="0" name=""/>
        <dsp:cNvSpPr/>
      </dsp:nvSpPr>
      <dsp:spPr>
        <a:xfrm>
          <a:off x="1211970" y="3676320"/>
          <a:ext cx="1904524" cy="6441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1211970" y="3676320"/>
        <a:ext cx="1904524" cy="644155"/>
      </dsp:txXfrm>
    </dsp:sp>
    <dsp:sp modelId="{B33DDD75-EA5B-4745-BDD5-6D5617310C52}">
      <dsp:nvSpPr>
        <dsp:cNvPr id="0" name=""/>
        <dsp:cNvSpPr/>
      </dsp:nvSpPr>
      <dsp:spPr>
        <a:xfrm>
          <a:off x="2164232" y="2664000"/>
          <a:ext cx="0" cy="372960"/>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F228457-15AE-D941-A6B4-5C26BD252B8D}">
      <dsp:nvSpPr>
        <dsp:cNvPr id="0" name=""/>
        <dsp:cNvSpPr/>
      </dsp:nvSpPr>
      <dsp:spPr>
        <a:xfrm rot="2700000">
          <a:off x="1040674" y="2622557"/>
          <a:ext cx="82884" cy="82884"/>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AB7DD9-670D-8048-9F32-D1750771C9F9}">
      <dsp:nvSpPr>
        <dsp:cNvPr id="0" name=""/>
        <dsp:cNvSpPr/>
      </dsp:nvSpPr>
      <dsp:spPr>
        <a:xfrm rot="2700000">
          <a:off x="2122790" y="2622557"/>
          <a:ext cx="82884" cy="82884"/>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C2F465-BF5A-D447-9033-7A80B6247BE9}">
      <dsp:nvSpPr>
        <dsp:cNvPr id="0" name=""/>
        <dsp:cNvSpPr/>
      </dsp:nvSpPr>
      <dsp:spPr>
        <a:xfrm>
          <a:off x="2294086" y="1651680"/>
          <a:ext cx="1904524" cy="63935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May 2016</a:t>
          </a:r>
        </a:p>
      </dsp:txBody>
      <dsp:txXfrm>
        <a:off x="2294086" y="1651680"/>
        <a:ext cx="1904524" cy="639359"/>
      </dsp:txXfrm>
    </dsp:sp>
    <dsp:sp modelId="{36B7BD57-FF9A-0949-B713-9510305CC851}">
      <dsp:nvSpPr>
        <dsp:cNvPr id="0" name=""/>
        <dsp:cNvSpPr/>
      </dsp:nvSpPr>
      <dsp:spPr>
        <a:xfrm>
          <a:off x="2294086" y="1007524"/>
          <a:ext cx="1904524" cy="6441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2294086" y="1007524"/>
        <a:ext cx="1904524" cy="644155"/>
      </dsp:txXfrm>
    </dsp:sp>
    <dsp:sp modelId="{8AE4AD83-4BE0-7E45-B7D9-D905600D419B}">
      <dsp:nvSpPr>
        <dsp:cNvPr id="0" name=""/>
        <dsp:cNvSpPr/>
      </dsp:nvSpPr>
      <dsp:spPr>
        <a:xfrm>
          <a:off x="3246348" y="2291040"/>
          <a:ext cx="0" cy="372960"/>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75C271-5C36-2447-9036-1896269BD729}">
      <dsp:nvSpPr>
        <dsp:cNvPr id="0" name=""/>
        <dsp:cNvSpPr/>
      </dsp:nvSpPr>
      <dsp:spPr>
        <a:xfrm>
          <a:off x="3376202" y="3036960"/>
          <a:ext cx="1904524" cy="63935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Mar. 2018</a:t>
          </a:r>
        </a:p>
      </dsp:txBody>
      <dsp:txXfrm>
        <a:off x="3376202" y="3036960"/>
        <a:ext cx="1904524" cy="639359"/>
      </dsp:txXfrm>
    </dsp:sp>
    <dsp:sp modelId="{969A81FD-F042-A14D-818C-26480513B195}">
      <dsp:nvSpPr>
        <dsp:cNvPr id="0" name=""/>
        <dsp:cNvSpPr/>
      </dsp:nvSpPr>
      <dsp:spPr>
        <a:xfrm>
          <a:off x="3376202" y="3676320"/>
          <a:ext cx="1904524" cy="6441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3376202" y="3676320"/>
        <a:ext cx="1904524" cy="644155"/>
      </dsp:txXfrm>
    </dsp:sp>
    <dsp:sp modelId="{E7C7A753-BE2E-CA46-95BE-192EF7C859E7}">
      <dsp:nvSpPr>
        <dsp:cNvPr id="0" name=""/>
        <dsp:cNvSpPr/>
      </dsp:nvSpPr>
      <dsp:spPr>
        <a:xfrm>
          <a:off x="4328464" y="2664000"/>
          <a:ext cx="0" cy="372960"/>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1BB2EC-2DAB-C949-9132-704BF29B9A69}">
      <dsp:nvSpPr>
        <dsp:cNvPr id="0" name=""/>
        <dsp:cNvSpPr/>
      </dsp:nvSpPr>
      <dsp:spPr>
        <a:xfrm rot="2700000">
          <a:off x="3204906" y="2622557"/>
          <a:ext cx="82884" cy="82884"/>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3F8DD2-9935-5346-9103-89E891A18EDA}">
      <dsp:nvSpPr>
        <dsp:cNvPr id="0" name=""/>
        <dsp:cNvSpPr/>
      </dsp:nvSpPr>
      <dsp:spPr>
        <a:xfrm rot="2700000">
          <a:off x="4287022" y="2622557"/>
          <a:ext cx="82884" cy="82884"/>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3FDC99-7B88-964A-9E60-EF510F39BD5F}">
      <dsp:nvSpPr>
        <dsp:cNvPr id="0" name=""/>
        <dsp:cNvSpPr/>
      </dsp:nvSpPr>
      <dsp:spPr>
        <a:xfrm>
          <a:off x="4458318" y="1651680"/>
          <a:ext cx="1904524" cy="639359"/>
        </a:xfrm>
        <a:prstGeom prst="rect">
          <a:avLst/>
        </a:prstGeom>
        <a:solidFill>
          <a:srgbClr val="FFC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Mar. 2020</a:t>
          </a:r>
        </a:p>
      </dsp:txBody>
      <dsp:txXfrm>
        <a:off x="4458318" y="1651680"/>
        <a:ext cx="1904524" cy="639359"/>
      </dsp:txXfrm>
    </dsp:sp>
    <dsp:sp modelId="{2F4FB4CB-A9A8-4544-BD8D-9736EA77DD2F}">
      <dsp:nvSpPr>
        <dsp:cNvPr id="0" name=""/>
        <dsp:cNvSpPr/>
      </dsp:nvSpPr>
      <dsp:spPr>
        <a:xfrm>
          <a:off x="4458318" y="1007524"/>
          <a:ext cx="1904524" cy="6441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4458318" y="1007524"/>
        <a:ext cx="1904524" cy="644155"/>
      </dsp:txXfrm>
    </dsp:sp>
    <dsp:sp modelId="{1ABF2B5E-2EA3-354E-B281-9BE6C74F0E6A}">
      <dsp:nvSpPr>
        <dsp:cNvPr id="0" name=""/>
        <dsp:cNvSpPr/>
      </dsp:nvSpPr>
      <dsp:spPr>
        <a:xfrm>
          <a:off x="5410581" y="2291040"/>
          <a:ext cx="0" cy="372960"/>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914269B-7983-BE4A-B79B-8CB48538E68B}">
      <dsp:nvSpPr>
        <dsp:cNvPr id="0" name=""/>
        <dsp:cNvSpPr/>
      </dsp:nvSpPr>
      <dsp:spPr>
        <a:xfrm>
          <a:off x="5671218" y="3025611"/>
          <a:ext cx="1904524" cy="63935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Mar. 2023</a:t>
          </a:r>
        </a:p>
      </dsp:txBody>
      <dsp:txXfrm>
        <a:off x="5671218" y="3025611"/>
        <a:ext cx="1904524" cy="639359"/>
      </dsp:txXfrm>
    </dsp:sp>
    <dsp:sp modelId="{72B6AA00-7B3F-9640-9E63-59CD41C53223}">
      <dsp:nvSpPr>
        <dsp:cNvPr id="0" name=""/>
        <dsp:cNvSpPr/>
      </dsp:nvSpPr>
      <dsp:spPr>
        <a:xfrm>
          <a:off x="5666686" y="3723362"/>
          <a:ext cx="1904524" cy="6441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5666686" y="3723362"/>
        <a:ext cx="1904524" cy="644155"/>
      </dsp:txXfrm>
    </dsp:sp>
    <dsp:sp modelId="{73EA1F6C-1CD6-6443-A5A5-E9931EB527AF}">
      <dsp:nvSpPr>
        <dsp:cNvPr id="0" name=""/>
        <dsp:cNvSpPr/>
      </dsp:nvSpPr>
      <dsp:spPr>
        <a:xfrm>
          <a:off x="6623481" y="2652651"/>
          <a:ext cx="0" cy="372960"/>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9EAFCA-37A0-FB4A-AF12-2C9328D00CF5}">
      <dsp:nvSpPr>
        <dsp:cNvPr id="0" name=""/>
        <dsp:cNvSpPr/>
      </dsp:nvSpPr>
      <dsp:spPr>
        <a:xfrm rot="2700000">
          <a:off x="5369139" y="2622557"/>
          <a:ext cx="82884" cy="82884"/>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B85193-8F94-3D47-88A0-C781A8FEAB7C}">
      <dsp:nvSpPr>
        <dsp:cNvPr id="0" name=""/>
        <dsp:cNvSpPr/>
      </dsp:nvSpPr>
      <dsp:spPr>
        <a:xfrm rot="2700000">
          <a:off x="6582039" y="2611209"/>
          <a:ext cx="82884" cy="82884"/>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344F42-60D2-A844-8B19-BF922B0D48BD}">
      <dsp:nvSpPr>
        <dsp:cNvPr id="0" name=""/>
        <dsp:cNvSpPr/>
      </dsp:nvSpPr>
      <dsp:spPr>
        <a:xfrm>
          <a:off x="6622551" y="1651680"/>
          <a:ext cx="1904524" cy="63935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Mar. 2025</a:t>
          </a:r>
        </a:p>
      </dsp:txBody>
      <dsp:txXfrm>
        <a:off x="6622551" y="1651680"/>
        <a:ext cx="1904524" cy="639359"/>
      </dsp:txXfrm>
    </dsp:sp>
    <dsp:sp modelId="{D35B463D-B8B6-A84D-B293-990E383103D5}">
      <dsp:nvSpPr>
        <dsp:cNvPr id="0" name=""/>
        <dsp:cNvSpPr/>
      </dsp:nvSpPr>
      <dsp:spPr>
        <a:xfrm>
          <a:off x="6622551" y="1007524"/>
          <a:ext cx="1904524" cy="64415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316FFE-DEF5-3246-9B1C-E7073E33522F}">
      <dsp:nvSpPr>
        <dsp:cNvPr id="0" name=""/>
        <dsp:cNvSpPr/>
      </dsp:nvSpPr>
      <dsp:spPr>
        <a:xfrm>
          <a:off x="7574813" y="2291040"/>
          <a:ext cx="0" cy="372960"/>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F5E1377-8D53-7842-80D1-CA3F6288B008}">
      <dsp:nvSpPr>
        <dsp:cNvPr id="0" name=""/>
        <dsp:cNvSpPr/>
      </dsp:nvSpPr>
      <dsp:spPr>
        <a:xfrm rot="2700000">
          <a:off x="7533371" y="2622557"/>
          <a:ext cx="82884" cy="82884"/>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0D350-70D8-4F27-9984-A19C19EB5DDD}">
      <dsp:nvSpPr>
        <dsp:cNvPr id="0" name=""/>
        <dsp:cNvSpPr/>
      </dsp:nvSpPr>
      <dsp:spPr>
        <a:xfrm>
          <a:off x="2610344" y="63027"/>
          <a:ext cx="1509048" cy="1416338"/>
        </a:xfrm>
        <a:prstGeom prst="rect">
          <a:avLst/>
        </a:prstGeom>
        <a:blipFill rotWithShape="1">
          <a:blip xmlns:r="http://schemas.openxmlformats.org/officeDocument/2006/relationships" r:embed="rId1"/>
          <a:srcRect/>
          <a:stretch>
            <a:fillRect t="-3000" b="-3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2D88B2-98A4-4810-A13A-51859D54C984}">
      <dsp:nvSpPr>
        <dsp:cNvPr id="0" name=""/>
        <dsp:cNvSpPr/>
      </dsp:nvSpPr>
      <dsp:spPr>
        <a:xfrm>
          <a:off x="1209085" y="1631157"/>
          <a:ext cx="4311566" cy="60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b="1"/>
          </a:pPr>
          <a:r>
            <a:rPr lang="en-GB" sz="4000" kern="1200">
              <a:solidFill>
                <a:schemeClr val="bg1"/>
              </a:solidFill>
              <a:latin typeface="NotesEsa" panose="02000506030000020004" pitchFamily="2" charset="77"/>
            </a:rPr>
            <a:t>Oral talks</a:t>
          </a:r>
          <a:endParaRPr lang="en-US" sz="4000" kern="1200">
            <a:solidFill>
              <a:schemeClr val="bg1"/>
            </a:solidFill>
            <a:latin typeface="NotesEsa" panose="02000506030000020004" pitchFamily="2" charset="77"/>
          </a:endParaRPr>
        </a:p>
      </dsp:txBody>
      <dsp:txXfrm>
        <a:off x="1209085" y="1631157"/>
        <a:ext cx="4311566" cy="607002"/>
      </dsp:txXfrm>
    </dsp:sp>
    <dsp:sp modelId="{A88DDD2C-49FA-4439-863A-AA62365A4C57}">
      <dsp:nvSpPr>
        <dsp:cNvPr id="0" name=""/>
        <dsp:cNvSpPr/>
      </dsp:nvSpPr>
      <dsp:spPr>
        <a:xfrm>
          <a:off x="1209085" y="2338075"/>
          <a:ext cx="4311566" cy="2989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GB" sz="1800" kern="1200">
              <a:solidFill>
                <a:schemeClr val="bg1"/>
              </a:solidFill>
              <a:latin typeface="NotesEsa" panose="02000506030000020004" pitchFamily="2" charset="77"/>
            </a:rPr>
            <a:t>Stick to your designated time to ensure every speaker has a chance to present and the audience can ask questions.</a:t>
          </a:r>
          <a:endParaRPr lang="en-US" sz="1800" kern="1200">
            <a:solidFill>
              <a:schemeClr val="bg1"/>
            </a:solidFill>
            <a:latin typeface="NotesEsa" panose="02000506030000020004" pitchFamily="2" charset="77"/>
          </a:endParaRPr>
        </a:p>
        <a:p>
          <a:pPr marL="0" lvl="0" indent="0" algn="l" defTabSz="800100">
            <a:lnSpc>
              <a:spcPct val="100000"/>
            </a:lnSpc>
            <a:spcBef>
              <a:spcPct val="0"/>
            </a:spcBef>
            <a:spcAft>
              <a:spcPct val="35000"/>
            </a:spcAft>
            <a:buNone/>
          </a:pPr>
          <a:r>
            <a:rPr lang="en-GB" sz="1800" kern="1200">
              <a:solidFill>
                <a:schemeClr val="bg1"/>
              </a:solidFill>
              <a:latin typeface="NotesEsa" panose="02000506030000020004" pitchFamily="2" charset="77"/>
            </a:rPr>
            <a:t>Be prepared to skip content if you're running out of time.</a:t>
          </a:r>
        </a:p>
        <a:p>
          <a:pPr marL="0" lvl="0" indent="0" algn="l" defTabSz="800100">
            <a:lnSpc>
              <a:spcPct val="100000"/>
            </a:lnSpc>
            <a:spcBef>
              <a:spcPct val="0"/>
            </a:spcBef>
            <a:spcAft>
              <a:spcPct val="35000"/>
            </a:spcAft>
            <a:buNone/>
          </a:pPr>
          <a:r>
            <a:rPr lang="en-GB" sz="1800" kern="1200">
              <a:solidFill>
                <a:schemeClr val="bg1"/>
              </a:solidFill>
              <a:latin typeface="NotesEsa" panose="02000506030000020004" pitchFamily="2" charset="77"/>
            </a:rPr>
            <a:t>Make sure your presentation is available to the organizers</a:t>
          </a:r>
        </a:p>
        <a:p>
          <a:pPr marL="0" lvl="0" indent="0" algn="l" defTabSz="800100">
            <a:lnSpc>
              <a:spcPct val="100000"/>
            </a:lnSpc>
            <a:spcBef>
              <a:spcPct val="0"/>
            </a:spcBef>
            <a:spcAft>
              <a:spcPct val="35000"/>
            </a:spcAft>
            <a:buNone/>
          </a:pPr>
          <a:r>
            <a:rPr lang="en-GB" sz="1800" kern="1200">
              <a:solidFill>
                <a:schemeClr val="bg1"/>
              </a:solidFill>
              <a:latin typeface="NotesEsa" panose="02000506030000020004" pitchFamily="2" charset="77"/>
            </a:rPr>
            <a:t>Your presentation will be available on the Indico SEFUW website after the event</a:t>
          </a:r>
        </a:p>
        <a:p>
          <a:pPr marL="0" lvl="0" indent="0" algn="l" defTabSz="800100">
            <a:lnSpc>
              <a:spcPct val="100000"/>
            </a:lnSpc>
            <a:spcBef>
              <a:spcPct val="0"/>
            </a:spcBef>
            <a:spcAft>
              <a:spcPct val="35000"/>
            </a:spcAft>
            <a:buNone/>
          </a:pPr>
          <a:endParaRPr lang="en-GB" sz="1700" kern="1200">
            <a:solidFill>
              <a:schemeClr val="bg1"/>
            </a:solidFill>
          </a:endParaRPr>
        </a:p>
      </dsp:txBody>
      <dsp:txXfrm>
        <a:off x="1209085" y="2338075"/>
        <a:ext cx="4311566" cy="2989924"/>
      </dsp:txXfrm>
    </dsp:sp>
    <dsp:sp modelId="{1A5211C7-0E4F-472F-9CFE-66F3EDA453F4}">
      <dsp:nvSpPr>
        <dsp:cNvPr id="0" name=""/>
        <dsp:cNvSpPr/>
      </dsp:nvSpPr>
      <dsp:spPr>
        <a:xfrm>
          <a:off x="7676435" y="63027"/>
          <a:ext cx="1509048" cy="1416338"/>
        </a:xfrm>
        <a:prstGeom prst="rect">
          <a:avLst/>
        </a:prstGeom>
        <a:blipFill rotWithShape="1">
          <a:blip xmlns:r="http://schemas.openxmlformats.org/officeDocument/2006/relationships" r:embed="rId2"/>
          <a:srcRect/>
          <a:stretch>
            <a:fillRect t="-1000" b="-1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7E248F-0EB5-4522-85A9-111C6017DE51}">
      <dsp:nvSpPr>
        <dsp:cNvPr id="0" name=""/>
        <dsp:cNvSpPr/>
      </dsp:nvSpPr>
      <dsp:spPr>
        <a:xfrm>
          <a:off x="6275176" y="1631157"/>
          <a:ext cx="4311566" cy="60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b="1"/>
          </a:pPr>
          <a:r>
            <a:rPr lang="en-GB" sz="4000" kern="1200">
              <a:solidFill>
                <a:schemeClr val="bg1"/>
              </a:solidFill>
              <a:latin typeface="NotesEsa" panose="02000506030000020004" pitchFamily="2" charset="77"/>
            </a:rPr>
            <a:t>Posters</a:t>
          </a:r>
          <a:endParaRPr lang="en-US" sz="4000" kern="1200">
            <a:solidFill>
              <a:schemeClr val="bg1"/>
            </a:solidFill>
            <a:latin typeface="NotesEsa" panose="02000506030000020004" pitchFamily="2" charset="77"/>
          </a:endParaRPr>
        </a:p>
      </dsp:txBody>
      <dsp:txXfrm>
        <a:off x="6275176" y="1631157"/>
        <a:ext cx="4311566" cy="607002"/>
      </dsp:txXfrm>
    </dsp:sp>
    <dsp:sp modelId="{99C42F90-1C2A-4823-BC1F-DFFD970578B0}">
      <dsp:nvSpPr>
        <dsp:cNvPr id="0" name=""/>
        <dsp:cNvSpPr/>
      </dsp:nvSpPr>
      <dsp:spPr>
        <a:xfrm>
          <a:off x="6275176" y="2338075"/>
          <a:ext cx="4311566" cy="2989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Font typeface="Arial" panose="020B0604020202020204" pitchFamily="34" charset="0"/>
            <a:buNone/>
          </a:pPr>
          <a:r>
            <a:rPr lang="en-GB" sz="1800" kern="1200">
              <a:solidFill>
                <a:schemeClr val="bg1"/>
              </a:solidFill>
              <a:latin typeface="NotesEsa" panose="02000506030000020004" pitchFamily="2" charset="77"/>
            </a:rPr>
            <a:t>Place your posters on Tuesday morning</a:t>
          </a:r>
          <a:endParaRPr lang="en-US" sz="1800" kern="1200">
            <a:solidFill>
              <a:schemeClr val="bg1"/>
            </a:solidFill>
            <a:latin typeface="NotesEsa" panose="02000506030000020004" pitchFamily="2" charset="77"/>
          </a:endParaRPr>
        </a:p>
        <a:p>
          <a:pPr marL="0" lvl="0" indent="0" algn="l" defTabSz="800100">
            <a:lnSpc>
              <a:spcPct val="100000"/>
            </a:lnSpc>
            <a:spcBef>
              <a:spcPct val="0"/>
            </a:spcBef>
            <a:spcAft>
              <a:spcPct val="35000"/>
            </a:spcAft>
            <a:buFont typeface="Arial" panose="020B0604020202020204" pitchFamily="34" charset="0"/>
            <a:buNone/>
          </a:pPr>
          <a:r>
            <a:rPr lang="en-GB" sz="1800" kern="1200">
              <a:solidFill>
                <a:schemeClr val="bg1"/>
              </a:solidFill>
              <a:latin typeface="NotesEsa" panose="02000506030000020004" pitchFamily="2" charset="77"/>
            </a:rPr>
            <a:t>The posters sessions are on Tuesday afternoon</a:t>
          </a:r>
        </a:p>
        <a:p>
          <a:pPr marL="0" lvl="0" indent="0" algn="l" defTabSz="800100">
            <a:lnSpc>
              <a:spcPct val="100000"/>
            </a:lnSpc>
            <a:spcBef>
              <a:spcPct val="0"/>
            </a:spcBef>
            <a:spcAft>
              <a:spcPct val="35000"/>
            </a:spcAft>
            <a:buFont typeface="Arial" panose="020B0604020202020204" pitchFamily="34" charset="0"/>
            <a:buNone/>
          </a:pPr>
          <a:r>
            <a:rPr lang="en-GB" sz="1800" kern="1200">
              <a:solidFill>
                <a:schemeClr val="bg1"/>
              </a:solidFill>
              <a:latin typeface="NotesEsa" panose="02000506030000020004" pitchFamily="2" charset="77"/>
            </a:rPr>
            <a:t>Do not remove the poster on Tuesday afternoon, you can take it on Thursday</a:t>
          </a:r>
          <a:endParaRPr lang="en-US" sz="1800" kern="1200">
            <a:solidFill>
              <a:schemeClr val="bg1"/>
            </a:solidFill>
            <a:latin typeface="NotesEsa" panose="02000506030000020004" pitchFamily="2" charset="77"/>
          </a:endParaRPr>
        </a:p>
        <a:p>
          <a:pPr marL="0" lvl="0" indent="0" algn="l" defTabSz="800100">
            <a:lnSpc>
              <a:spcPct val="100000"/>
            </a:lnSpc>
            <a:spcBef>
              <a:spcPct val="0"/>
            </a:spcBef>
            <a:spcAft>
              <a:spcPct val="35000"/>
            </a:spcAft>
            <a:buFont typeface="Arial" panose="020B0604020202020204" pitchFamily="34" charset="0"/>
            <a:buNone/>
          </a:pPr>
          <a:r>
            <a:rPr lang="en-NL" sz="1800" kern="1200">
              <a:solidFill>
                <a:schemeClr val="bg1"/>
              </a:solidFill>
              <a:latin typeface="NotesEsa" panose="02000506030000020004" pitchFamily="2" charset="77"/>
            </a:rPr>
            <a:t>Contact SEFUW local organisers in case of any doubt</a:t>
          </a:r>
          <a:endParaRPr lang="en-US" sz="1800" kern="1200">
            <a:solidFill>
              <a:schemeClr val="bg1"/>
            </a:solidFill>
            <a:latin typeface="NotesEsa" panose="02000506030000020004" pitchFamily="2" charset="77"/>
          </a:endParaRPr>
        </a:p>
      </dsp:txBody>
      <dsp:txXfrm>
        <a:off x="6275176" y="2338075"/>
        <a:ext cx="4311566" cy="2989924"/>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3/25/25</a:t>
            </a:fld>
            <a:endParaRPr lang="en-US"/>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a:p>
        </p:txBody>
      </p:sp>
    </p:spTree>
    <p:extLst>
      <p:ext uri="{BB962C8B-B14F-4D97-AF65-F5344CB8AC3E}">
        <p14:creationId xmlns:p14="http://schemas.microsoft.com/office/powerpoint/2010/main" val="182251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Encouraging interactions among attendees is vital for a successful workshop. Engaging with your peers can lead to valuable insights and collaborations. Make the most of the discussions, ask questions, and take advantage of networking opportunities during breaks to foster meaningful connections.</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18</a:t>
            </a:fld>
            <a:endParaRPr lang="en-US"/>
          </a:p>
        </p:txBody>
      </p:sp>
    </p:spTree>
    <p:extLst>
      <p:ext uri="{BB962C8B-B14F-4D97-AF65-F5344CB8AC3E}">
        <p14:creationId xmlns:p14="http://schemas.microsoft.com/office/powerpoint/2010/main" val="3657185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7.e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3790"/>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7861" y="-208268"/>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44" y="6458445"/>
            <a:ext cx="9956800" cy="405130"/>
          </a:xfrm>
          <a:prstGeom prst="rect">
            <a:avLst/>
          </a:prstGeom>
        </p:spPr>
      </p:pic>
      <p:pic>
        <p:nvPicPr>
          <p:cNvPr id="3" name="Picture 2">
            <a:extLst>
              <a:ext uri="{FF2B5EF4-FFF2-40B4-BE49-F238E27FC236}">
                <a16:creationId xmlns:a16="http://schemas.microsoft.com/office/drawing/2014/main" id="{1F80473D-9CE6-1DD4-BDEA-F0AC499C32B7}"/>
              </a:ext>
            </a:extLst>
          </p:cNvPr>
          <p:cNvPicPr>
            <a:picLocks noChangeAspect="1"/>
          </p:cNvPicPr>
          <p:nvPr userDrawn="1"/>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a:ext>
            </a:extLst>
          </a:blip>
          <a:srcRect t="-1"/>
          <a:stretch/>
        </p:blipFill>
        <p:spPr>
          <a:xfrm>
            <a:off x="10654591" y="215515"/>
            <a:ext cx="1329605" cy="439025"/>
          </a:xfrm>
          <a:prstGeom prst="rect">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chemeClr val="bg1"/>
                </a:solidFill>
                <a:latin typeface="Arial" charset="0"/>
                <a:ea typeface="Arial" charset="0"/>
                <a:cs typeface="Arial" charset="0"/>
              </a:rPr>
              <a:t>Produced by</a:t>
            </a:r>
            <a:endParaRPr lang="en-US" sz="796">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a:t>CLICK TO EDIT MASTER TITLE STYLE</a:t>
            </a:r>
            <a:endParaRPr lang="en-GB" noProof="0"/>
          </a:p>
        </p:txBody>
      </p:sp>
    </p:spTree>
    <p:extLst>
      <p:ext uri="{BB962C8B-B14F-4D97-AF65-F5344CB8AC3E}">
        <p14:creationId xmlns:p14="http://schemas.microsoft.com/office/powerpoint/2010/main" val="229185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6000" y="3421831"/>
            <a:ext cx="10625007" cy="567399"/>
          </a:xfrm>
          <a:prstGeom prst="rect">
            <a:avLst/>
          </a:prstGeom>
        </p:spPr>
        <p:txBody>
          <a:bodyPr/>
          <a:lstStyle>
            <a:lvl1pPr algn="l">
              <a:defRPr sz="3087">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99" y="6472625"/>
            <a:ext cx="9956800" cy="40513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xEl>
                                              <p:pRg st="0" end="0"/>
                                            </p:txEl>
                                          </p:spTgt>
                                        </p:tgtEl>
                                        <p:attrNameLst>
                                          <p:attrName>style.visibility</p:attrName>
                                        </p:attrNameLst>
                                      </p:cBhvr>
                                      <p:to>
                                        <p:strVal val="visible"/>
                                      </p:to>
                                    </p:set>
                                    <p:animEffect transition="in" filter="wipe(left)">
                                      <p:cBhvr>
                                        <p:cTn id="40" dur="500"/>
                                        <p:tgtEl>
                                          <p:spTgt spid="56323">
                                            <p:txEl>
                                              <p:pRg st="0" end="0"/>
                                            </p:txEl>
                                          </p:spTgt>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5">
                                            <p:txEl>
                                              <p:pRg st="0" end="0"/>
                                            </p:txEl>
                                          </p:spTgt>
                                        </p:tgtEl>
                                        <p:attrNameLst>
                                          <p:attrName>style.visibility</p:attrName>
                                        </p:attrNameLst>
                                      </p:cBhvr>
                                      <p:to>
                                        <p:strVal val="visible"/>
                                      </p:to>
                                    </p:set>
                                    <p:anim calcmode="lin" valueType="num">
                                      <p:cBhvr additive="base">
                                        <p:cTn id="52"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5">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4">
                                            <p:txEl>
                                              <p:pRg st="0" end="0"/>
                                            </p:txEl>
                                          </p:spTgt>
                                        </p:tgtEl>
                                        <p:attrNameLst>
                                          <p:attrName>style.visibility</p:attrName>
                                        </p:attrNameLst>
                                      </p:cBhvr>
                                      <p:to>
                                        <p:strVal val="visible"/>
                                      </p:to>
                                    </p:set>
                                    <p:anim calcmode="lin" valueType="num">
                                      <p:cBhvr additive="base">
                                        <p:cTn id="56"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build="p">
        <p:tmplLst>
          <p:tmpl lvl="1">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defRPr>
                <a:latin typeface="NotesEsa" panose="02000506030000020004" pitchFamily="2" charset="77"/>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0134" y="6454648"/>
            <a:ext cx="9956800" cy="405130"/>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a:solidFill>
                  <a:srgbClr val="8197A6"/>
                </a:solidFill>
                <a:latin typeface="Arial" charset="0"/>
                <a:ea typeface="Arial" charset="0"/>
                <a:cs typeface="Arial" charset="0"/>
              </a:rPr>
              <a:t>Produced by</a:t>
            </a:r>
            <a:endParaRPr lang="en-US" sz="796">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3429" y="6455300"/>
            <a:ext cx="9956800" cy="405130"/>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208" y="6458838"/>
            <a:ext cx="9956800" cy="405130"/>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8.xml"/><Relationship Id="rId5" Type="http://schemas.openxmlformats.org/officeDocument/2006/relationships/image" Target="../media/image4.emf"/><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5.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4.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30.xml"/><Relationship Id="rId6" Type="http://schemas.openxmlformats.org/officeDocument/2006/relationships/image" Target="../media/image4.emf"/><Relationship Id="rId5" Type="http://schemas.openxmlformats.org/officeDocument/2006/relationships/image" Target="../media/image16.png"/><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2">
            <a:extLst>
              <a:ext uri="{28A0092B-C50C-407E-A947-70E740481C1C}">
                <a14:useLocalDpi xmlns:a14="http://schemas.microsoft.com/office/drawing/2010/main"/>
              </a:ext>
            </a:extLst>
          </a:blip>
          <a:stretch>
            <a:fillRect/>
          </a:stretch>
        </p:blipFill>
        <p:spPr>
          <a:xfrm>
            <a:off x="8863" y="6462001"/>
            <a:ext cx="9956800" cy="40513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0" y="6461245"/>
            <a:ext cx="9956800" cy="405130"/>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FE516291-A401-44B3-B7C0-494EEF7A0709}"/>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0" y="6453688"/>
            <a:ext cx="9956800" cy="40513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07ED2C1-0776-4663-8284-733C83AE373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F90349B-FF48-4A3E-8266-C6C8B77A2E91}"/>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0" y="6455900"/>
            <a:ext cx="9956800" cy="40513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Layout" Target="../diagrams/layout2.xml"/><Relationship Id="rId7" Type="http://schemas.openxmlformats.org/officeDocument/2006/relationships/image" Target="../media/image73.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jpe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25.emf"/><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emf"/></Relationships>
</file>

<file path=ppt/slides/_rels/slide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40.png"/><Relationship Id="rId18" Type="http://schemas.openxmlformats.org/officeDocument/2006/relationships/hyperlink" Target="https://indico.esa.int/event/232/overview" TargetMode="External"/><Relationship Id="rId3" Type="http://schemas.openxmlformats.org/officeDocument/2006/relationships/hyperlink" Target="https://www.esa.int/Enabling_Support/Space_Engineering_Technology/Microelectronics/Workshop_on_Fault_Injection_Fault_Tolerance_in_space_FPGAs" TargetMode="External"/><Relationship Id="rId21" Type="http://schemas.openxmlformats.org/officeDocument/2006/relationships/image" Target="../media/image44.png"/><Relationship Id="rId7" Type="http://schemas.openxmlformats.org/officeDocument/2006/relationships/diagramQuickStyle" Target="../diagrams/quickStyle1.xml"/><Relationship Id="rId12" Type="http://schemas.openxmlformats.org/officeDocument/2006/relationships/hyperlink" Target="https://indico.esa.int/indico/event/59/" TargetMode="External"/><Relationship Id="rId17" Type="http://schemas.openxmlformats.org/officeDocument/2006/relationships/image" Target="../media/image42.png"/><Relationship Id="rId2" Type="http://schemas.openxmlformats.org/officeDocument/2006/relationships/image" Target="../media/image37.png"/><Relationship Id="rId16" Type="http://schemas.openxmlformats.org/officeDocument/2006/relationships/hyperlink" Target="https://indico.esa.int/event/439/overview" TargetMode="External"/><Relationship Id="rId20" Type="http://schemas.openxmlformats.org/officeDocument/2006/relationships/hyperlink" Target="https://indico.esa.int/event/328/" TargetMode="External"/><Relationship Id="rId1" Type="http://schemas.openxmlformats.org/officeDocument/2006/relationships/slideLayout" Target="../slideLayouts/slideLayout3.xml"/><Relationship Id="rId6" Type="http://schemas.openxmlformats.org/officeDocument/2006/relationships/diagramLayout" Target="../diagrams/layout1.xml"/><Relationship Id="rId11" Type="http://schemas.openxmlformats.org/officeDocument/2006/relationships/image" Target="../media/image39.png"/><Relationship Id="rId5" Type="http://schemas.openxmlformats.org/officeDocument/2006/relationships/diagramData" Target="../diagrams/data1.xml"/><Relationship Id="rId15" Type="http://schemas.openxmlformats.org/officeDocument/2006/relationships/image" Target="../media/image41.png"/><Relationship Id="rId10" Type="http://schemas.openxmlformats.org/officeDocument/2006/relationships/hyperlink" Target="http://www.esa.int/Our_Activities/Space_Engineering/Microelectronics/SEFUW_SpacE_FPGA_Users_Workshop_1st_Edition" TargetMode="External"/><Relationship Id="rId19" Type="http://schemas.openxmlformats.org/officeDocument/2006/relationships/image" Target="../media/image43.png"/><Relationship Id="rId4" Type="http://schemas.openxmlformats.org/officeDocument/2006/relationships/image" Target="../media/image38.png"/><Relationship Id="rId9" Type="http://schemas.microsoft.com/office/2007/relationships/diagramDrawing" Target="../diagrams/drawing1.xml"/><Relationship Id="rId14" Type="http://schemas.openxmlformats.org/officeDocument/2006/relationships/hyperlink" Target="https://indico.esa.int/indico/event/130/" TargetMode="External"/><Relationship Id="rId22"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5999" y="3562102"/>
            <a:ext cx="9782931" cy="56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3087" b="1">
                <a:solidFill>
                  <a:schemeClr val="bg1"/>
                </a:solidFill>
                <a:latin typeface="NotesEsa" panose="02000506030000020004" pitchFamily="2" charset="77"/>
                <a:ea typeface="+mj-ea"/>
                <a:cs typeface="Arial" panose="020B0604020202020204" pitchFamily="34" charset="0"/>
              </a:rPr>
              <a:t>WELCOME TO 6</a:t>
            </a:r>
            <a:r>
              <a:rPr lang="en-GB" sz="3087" b="1" baseline="30000">
                <a:solidFill>
                  <a:schemeClr val="bg1"/>
                </a:solidFill>
                <a:latin typeface="NotesEsa" panose="02000506030000020004" pitchFamily="2" charset="77"/>
                <a:ea typeface="+mj-ea"/>
                <a:cs typeface="Arial" panose="020B0604020202020204" pitchFamily="34" charset="0"/>
              </a:rPr>
              <a:t>th</a:t>
            </a:r>
            <a:r>
              <a:rPr lang="en-GB" sz="3087" b="1">
                <a:solidFill>
                  <a:schemeClr val="bg1"/>
                </a:solidFill>
                <a:latin typeface="NotesEsa" panose="02000506030000020004" pitchFamily="2" charset="77"/>
                <a:ea typeface="+mj-ea"/>
                <a:cs typeface="Arial" panose="020B0604020202020204" pitchFamily="34" charset="0"/>
              </a:rPr>
              <a:t> SEFUW – </a:t>
            </a:r>
            <a:r>
              <a:rPr lang="en-GB" sz="3087" b="1" err="1">
                <a:solidFill>
                  <a:schemeClr val="bg1"/>
                </a:solidFill>
                <a:latin typeface="NotesEsa" panose="02000506030000020004" pitchFamily="2" charset="77"/>
                <a:ea typeface="+mj-ea"/>
                <a:cs typeface="Arial" panose="020B0604020202020204" pitchFamily="34" charset="0"/>
              </a:rPr>
              <a:t>SpacE</a:t>
            </a:r>
            <a:r>
              <a:rPr lang="en-GB" sz="3087" b="1">
                <a:solidFill>
                  <a:schemeClr val="bg1"/>
                </a:solidFill>
                <a:latin typeface="NotesEsa" panose="02000506030000020004" pitchFamily="2" charset="77"/>
                <a:ea typeface="+mj-ea"/>
                <a:cs typeface="Arial" panose="020B0604020202020204" pitchFamily="34" charset="0"/>
              </a:rPr>
              <a:t> FPGAs Users Workshop</a:t>
            </a:r>
          </a:p>
        </p:txBody>
      </p:sp>
      <p:sp>
        <p:nvSpPr>
          <p:cNvPr id="7" name="Text Box 24"/>
          <p:cNvSpPr txBox="1">
            <a:spLocks noChangeArrowheads="1"/>
          </p:cNvSpPr>
          <p:nvPr/>
        </p:nvSpPr>
        <p:spPr bwMode="auto">
          <a:xfrm>
            <a:off x="6915706" y="5224144"/>
            <a:ext cx="5123696" cy="461665"/>
          </a:xfrm>
          <a:prstGeom prst="rect">
            <a:avLst/>
          </a:prstGeom>
          <a:noFill/>
          <a:ln>
            <a:noFill/>
          </a:ln>
          <a:effectLst/>
        </p:spPr>
        <p:txBody>
          <a:bodyPr wrap="squar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David Merodio Codinachs, David </a:t>
            </a:r>
            <a:r>
              <a:rPr lang="en-GB" sz="1200" err="1">
                <a:solidFill>
                  <a:schemeClr val="bg1"/>
                </a:solidFill>
                <a:latin typeface="Arial" panose="020B0604020202020204" pitchFamily="34" charset="0"/>
                <a:cs typeface="Arial" panose="020B0604020202020204" pitchFamily="34" charset="0"/>
              </a:rPr>
              <a:t>Dangla</a:t>
            </a:r>
            <a:r>
              <a:rPr lang="en-GB" sz="1200">
                <a:solidFill>
                  <a:schemeClr val="bg1"/>
                </a:solidFill>
                <a:latin typeface="Arial" panose="020B0604020202020204" pitchFamily="34" charset="0"/>
                <a:cs typeface="Arial" panose="020B0604020202020204" pitchFamily="34" charset="0"/>
              </a:rPr>
              <a:t>, Filomena </a:t>
            </a:r>
            <a:r>
              <a:rPr lang="en-GB" sz="1200" err="1">
                <a:solidFill>
                  <a:schemeClr val="bg1"/>
                </a:solidFill>
                <a:latin typeface="Arial" panose="020B0604020202020204" pitchFamily="34" charset="0"/>
                <a:cs typeface="Arial" panose="020B0604020202020204" pitchFamily="34" charset="0"/>
              </a:rPr>
              <a:t>Decuzzi</a:t>
            </a:r>
            <a:endParaRPr lang="en-GB" sz="1200">
              <a:solidFill>
                <a:schemeClr val="bg1"/>
              </a:solidFill>
              <a:latin typeface="Arial" panose="020B0604020202020204" pitchFamily="34" charset="0"/>
              <a:cs typeface="Arial" panose="020B0604020202020204" pitchFamily="34" charset="0"/>
            </a:endParaRPr>
          </a:p>
          <a:p>
            <a:pPr algn="r">
              <a:spcBef>
                <a:spcPts val="0"/>
              </a:spcBef>
            </a:pPr>
            <a:r>
              <a:rPr lang="en-GB" sz="1200">
                <a:solidFill>
                  <a:schemeClr val="bg1"/>
                </a:solidFill>
                <a:latin typeface="Arial" panose="020B0604020202020204" pitchFamily="34" charset="0"/>
                <a:cs typeface="Arial" panose="020B0604020202020204" pitchFamily="34" charset="0"/>
              </a:rPr>
              <a:t>Silvia </a:t>
            </a:r>
            <a:r>
              <a:rPr lang="en-GB" sz="1200" err="1">
                <a:solidFill>
                  <a:schemeClr val="bg1"/>
                </a:solidFill>
                <a:latin typeface="Arial" panose="020B0604020202020204" pitchFamily="34" charset="0"/>
                <a:cs typeface="Arial" panose="020B0604020202020204" pitchFamily="34" charset="0"/>
              </a:rPr>
              <a:t>Moranti</a:t>
            </a:r>
            <a:r>
              <a:rPr lang="en-GB" sz="1200">
                <a:solidFill>
                  <a:schemeClr val="bg1"/>
                </a:solidFill>
                <a:latin typeface="Arial" panose="020B0604020202020204" pitchFamily="34" charset="0"/>
                <a:cs typeface="Arial" panose="020B0604020202020204" pitchFamily="34" charset="0"/>
              </a:rPr>
              <a:t>, </a:t>
            </a:r>
            <a:r>
              <a:rPr lang="en-GB" sz="1200" err="1">
                <a:solidFill>
                  <a:schemeClr val="bg1"/>
                </a:solidFill>
                <a:latin typeface="Arial" panose="020B0604020202020204" pitchFamily="34" charset="0"/>
                <a:cs typeface="Arial" panose="020B0604020202020204" pitchFamily="34" charset="0"/>
              </a:rPr>
              <a:t>Lucana</a:t>
            </a:r>
            <a:r>
              <a:rPr lang="en-GB" sz="1200">
                <a:solidFill>
                  <a:schemeClr val="bg1"/>
                </a:solidFill>
                <a:latin typeface="Arial" panose="020B0604020202020204" pitchFamily="34" charset="0"/>
                <a:cs typeface="Arial" panose="020B0604020202020204" pitchFamily="34" charset="0"/>
              </a:rPr>
              <a:t> Santos,, Alberto </a:t>
            </a:r>
            <a:r>
              <a:rPr lang="en-GB" sz="1200" err="1">
                <a:solidFill>
                  <a:schemeClr val="bg1"/>
                </a:solidFill>
                <a:latin typeface="Arial" panose="020B0604020202020204" pitchFamily="34" charset="0"/>
                <a:cs typeface="Arial" panose="020B0604020202020204" pitchFamily="34" charset="0"/>
              </a:rPr>
              <a:t>Urbon</a:t>
            </a:r>
            <a:endParaRPr lang="en-GB" sz="1200">
              <a:solidFill>
                <a:schemeClr val="bg1"/>
              </a:solidFill>
              <a:latin typeface="Arial" panose="020B0604020202020204" pitchFamily="34" charset="0"/>
              <a:cs typeface="Arial" panose="020B0604020202020204" pitchFamily="34" charset="0"/>
            </a:endParaRP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a:solidFill>
                  <a:schemeClr val="bg1"/>
                </a:solidFill>
                <a:latin typeface="Arial" panose="020B0604020202020204" pitchFamily="34" charset="0"/>
                <a:cs typeface="Arial" panose="020B0604020202020204" pitchFamily="34" charset="0"/>
              </a:rPr>
              <a:t>ESA ESTEC – 25th, 26th  and 27th March 2025</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D6ACA7A-272D-FCD0-C743-5B35135EA277}"/>
              </a:ext>
            </a:extLst>
          </p:cNvPr>
          <p:cNvPicPr>
            <a:picLocks noChangeAspect="1"/>
          </p:cNvPicPr>
          <p:nvPr/>
        </p:nvPicPr>
        <p:blipFill>
          <a:blip r:embed="rId3"/>
          <a:stretch>
            <a:fillRect/>
          </a:stretch>
        </p:blipFill>
        <p:spPr>
          <a:xfrm>
            <a:off x="228600" y="716127"/>
            <a:ext cx="6413500" cy="2144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nodePh="1">
                                  <p:stCondLst>
                                    <p:cond delay="0"/>
                                  </p:stCondLst>
                                  <p:endCondLst>
                                    <p:cond evt="begin" delay="0">
                                      <p:tn val="19"/>
                                    </p:cond>
                                  </p:end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additive="base">
                                        <p:cTn id="21"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allAtOnce"/>
      <p:bldP spid="8" grpId="0" build="allAtOnce"/>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B1146F9-7C25-285D-F99C-BD78BD10617F}"/>
              </a:ext>
            </a:extLst>
          </p:cNvPr>
          <p:cNvSpPr/>
          <p:nvPr/>
        </p:nvSpPr>
        <p:spPr>
          <a:xfrm>
            <a:off x="299009" y="833863"/>
            <a:ext cx="10753374" cy="48462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FE0163EC-2210-3590-232A-FBB05E3FB74A}"/>
              </a:ext>
            </a:extLst>
          </p:cNvPr>
          <p:cNvSpPr>
            <a:spLocks noGrp="1"/>
          </p:cNvSpPr>
          <p:nvPr>
            <p:ph type="title"/>
          </p:nvPr>
        </p:nvSpPr>
        <p:spPr/>
        <p:txBody>
          <a:bodyPr/>
          <a:lstStyle/>
          <a:p>
            <a:r>
              <a:rPr lang="en-NL"/>
              <a:t>Agenda overview</a:t>
            </a:r>
          </a:p>
        </p:txBody>
      </p:sp>
      <p:sp>
        <p:nvSpPr>
          <p:cNvPr id="9" name="TextBox 8">
            <a:extLst>
              <a:ext uri="{FF2B5EF4-FFF2-40B4-BE49-F238E27FC236}">
                <a16:creationId xmlns:a16="http://schemas.microsoft.com/office/drawing/2014/main" id="{7DC71CC7-3D35-837B-AF7E-73295DDCF275}"/>
              </a:ext>
            </a:extLst>
          </p:cNvPr>
          <p:cNvSpPr txBox="1"/>
          <p:nvPr/>
        </p:nvSpPr>
        <p:spPr>
          <a:xfrm>
            <a:off x="2142296" y="783309"/>
            <a:ext cx="1174152" cy="461665"/>
          </a:xfrm>
          <a:prstGeom prst="rect">
            <a:avLst/>
          </a:prstGeom>
          <a:noFill/>
        </p:spPr>
        <p:txBody>
          <a:bodyPr wrap="square" rtlCol="0">
            <a:spAutoFit/>
          </a:bodyPr>
          <a:lstStyle/>
          <a:p>
            <a:pPr algn="l"/>
            <a:r>
              <a:rPr lang="en-GB" sz="2400" b="1">
                <a:solidFill>
                  <a:srgbClr val="FF0000"/>
                </a:solidFill>
                <a:latin typeface="NotesEsa" panose="02000506030000020004" pitchFamily="2" charset="0"/>
                <a:ea typeface="MS PGothic" pitchFamily="34" charset="-128"/>
                <a:cs typeface="Arial" panose="020B0604020202020204" pitchFamily="34" charset="0"/>
              </a:rPr>
              <a:t>Day 1</a:t>
            </a:r>
          </a:p>
        </p:txBody>
      </p:sp>
      <p:sp>
        <p:nvSpPr>
          <p:cNvPr id="10" name="TextBox 9">
            <a:extLst>
              <a:ext uri="{FF2B5EF4-FFF2-40B4-BE49-F238E27FC236}">
                <a16:creationId xmlns:a16="http://schemas.microsoft.com/office/drawing/2014/main" id="{0880C8E1-E059-D8BB-9AEE-1F6E8B246825}"/>
              </a:ext>
            </a:extLst>
          </p:cNvPr>
          <p:cNvSpPr txBox="1"/>
          <p:nvPr/>
        </p:nvSpPr>
        <p:spPr>
          <a:xfrm>
            <a:off x="5449680" y="781738"/>
            <a:ext cx="1174152" cy="461665"/>
          </a:xfrm>
          <a:prstGeom prst="rect">
            <a:avLst/>
          </a:prstGeom>
          <a:noFill/>
        </p:spPr>
        <p:txBody>
          <a:bodyPr wrap="square" rtlCol="0">
            <a:spAutoFit/>
          </a:bodyPr>
          <a:lstStyle/>
          <a:p>
            <a:pPr algn="l"/>
            <a:r>
              <a:rPr lang="en-GB" sz="2400" b="1">
                <a:solidFill>
                  <a:srgbClr val="FF0000"/>
                </a:solidFill>
                <a:latin typeface="NotesEsa" panose="02000506030000020004" pitchFamily="2" charset="0"/>
                <a:ea typeface="MS PGothic" pitchFamily="34" charset="-128"/>
                <a:cs typeface="Arial" panose="020B0604020202020204" pitchFamily="34" charset="0"/>
              </a:rPr>
              <a:t>Day 2</a:t>
            </a:r>
          </a:p>
        </p:txBody>
      </p:sp>
      <p:sp>
        <p:nvSpPr>
          <p:cNvPr id="11" name="TextBox 10">
            <a:extLst>
              <a:ext uri="{FF2B5EF4-FFF2-40B4-BE49-F238E27FC236}">
                <a16:creationId xmlns:a16="http://schemas.microsoft.com/office/drawing/2014/main" id="{7CAB50A9-0FDB-0077-279E-EA558B625708}"/>
              </a:ext>
            </a:extLst>
          </p:cNvPr>
          <p:cNvSpPr txBox="1"/>
          <p:nvPr/>
        </p:nvSpPr>
        <p:spPr>
          <a:xfrm>
            <a:off x="9256055" y="790215"/>
            <a:ext cx="1174154" cy="461665"/>
          </a:xfrm>
          <a:prstGeom prst="rect">
            <a:avLst/>
          </a:prstGeom>
          <a:noFill/>
        </p:spPr>
        <p:txBody>
          <a:bodyPr wrap="square" rtlCol="0">
            <a:spAutoFit/>
          </a:bodyPr>
          <a:lstStyle/>
          <a:p>
            <a:pPr algn="l"/>
            <a:r>
              <a:rPr lang="en-GB" sz="2400" b="1">
                <a:solidFill>
                  <a:srgbClr val="FF0000"/>
                </a:solidFill>
                <a:latin typeface="NotesEsa" panose="02000506030000020004" pitchFamily="2" charset="0"/>
                <a:ea typeface="MS PGothic" pitchFamily="34" charset="-128"/>
                <a:cs typeface="Arial" panose="020B0604020202020204" pitchFamily="34" charset="0"/>
              </a:rPr>
              <a:t>Day 3</a:t>
            </a:r>
          </a:p>
        </p:txBody>
      </p:sp>
      <p:cxnSp>
        <p:nvCxnSpPr>
          <p:cNvPr id="20" name="Straight Connector 19">
            <a:extLst>
              <a:ext uri="{FF2B5EF4-FFF2-40B4-BE49-F238E27FC236}">
                <a16:creationId xmlns:a16="http://schemas.microsoft.com/office/drawing/2014/main" id="{9E8339C2-0C28-2BCB-3742-F82990B92610}"/>
              </a:ext>
            </a:extLst>
          </p:cNvPr>
          <p:cNvCxnSpPr/>
          <p:nvPr/>
        </p:nvCxnSpPr>
        <p:spPr>
          <a:xfrm>
            <a:off x="3133225" y="1338295"/>
            <a:ext cx="8350713"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9C45BBF2-6141-6FB5-A2F9-910DB9C91E29}"/>
              </a:ext>
            </a:extLst>
          </p:cNvPr>
          <p:cNvCxnSpPr/>
          <p:nvPr/>
        </p:nvCxnSpPr>
        <p:spPr>
          <a:xfrm>
            <a:off x="3155718" y="1914587"/>
            <a:ext cx="8350713"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C3512A37-7931-EEFE-E959-B2C1DB73C1B7}"/>
              </a:ext>
            </a:extLst>
          </p:cNvPr>
          <p:cNvCxnSpPr/>
          <p:nvPr/>
        </p:nvCxnSpPr>
        <p:spPr>
          <a:xfrm>
            <a:off x="3176075" y="2442433"/>
            <a:ext cx="8350713"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E6D59045-F52B-C420-3102-BDD4910DFB9E}"/>
              </a:ext>
            </a:extLst>
          </p:cNvPr>
          <p:cNvCxnSpPr/>
          <p:nvPr/>
        </p:nvCxnSpPr>
        <p:spPr>
          <a:xfrm>
            <a:off x="3157739" y="2976334"/>
            <a:ext cx="8350713"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9CF258C0-9658-5DC3-73C2-3A29643EE551}"/>
              </a:ext>
            </a:extLst>
          </p:cNvPr>
          <p:cNvCxnSpPr/>
          <p:nvPr/>
        </p:nvCxnSpPr>
        <p:spPr>
          <a:xfrm>
            <a:off x="3176072" y="4037077"/>
            <a:ext cx="8350713"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40E2ADED-2159-8D0D-D366-83C2F38BFFCD}"/>
              </a:ext>
            </a:extLst>
          </p:cNvPr>
          <p:cNvCxnSpPr/>
          <p:nvPr/>
        </p:nvCxnSpPr>
        <p:spPr>
          <a:xfrm>
            <a:off x="3167603" y="4570981"/>
            <a:ext cx="8350713"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13E48060-E142-56E0-0C46-9FA0AFE20CB4}"/>
              </a:ext>
            </a:extLst>
          </p:cNvPr>
          <p:cNvCxnSpPr/>
          <p:nvPr/>
        </p:nvCxnSpPr>
        <p:spPr>
          <a:xfrm>
            <a:off x="3149273" y="5104886"/>
            <a:ext cx="8350713" cy="0"/>
          </a:xfrm>
          <a:prstGeom prst="line">
            <a:avLst/>
          </a:prstGeom>
        </p:spPr>
        <p:style>
          <a:lnRef idx="1">
            <a:schemeClr val="accent6"/>
          </a:lnRef>
          <a:fillRef idx="0">
            <a:schemeClr val="accent6"/>
          </a:fillRef>
          <a:effectRef idx="0">
            <a:schemeClr val="accent6"/>
          </a:effectRef>
          <a:fontRef idx="minor">
            <a:schemeClr val="tx1"/>
          </a:fontRef>
        </p:style>
      </p:cxnSp>
      <p:pic>
        <p:nvPicPr>
          <p:cNvPr id="27" name="Picture 26">
            <a:extLst>
              <a:ext uri="{FF2B5EF4-FFF2-40B4-BE49-F238E27FC236}">
                <a16:creationId xmlns:a16="http://schemas.microsoft.com/office/drawing/2014/main" id="{456ECBCA-759F-3019-F6DA-8968E6A50E5F}"/>
              </a:ext>
            </a:extLst>
          </p:cNvPr>
          <p:cNvPicPr>
            <a:picLocks noChangeAspect="1"/>
          </p:cNvPicPr>
          <p:nvPr/>
        </p:nvPicPr>
        <p:blipFill>
          <a:blip r:embed="rId2"/>
          <a:stretch>
            <a:fillRect/>
          </a:stretch>
        </p:blipFill>
        <p:spPr>
          <a:xfrm>
            <a:off x="4706520" y="1332239"/>
            <a:ext cx="2881477" cy="4528669"/>
          </a:xfrm>
          <a:prstGeom prst="rect">
            <a:avLst/>
          </a:prstGeom>
        </p:spPr>
      </p:pic>
      <p:pic>
        <p:nvPicPr>
          <p:cNvPr id="28" name="Picture 27">
            <a:extLst>
              <a:ext uri="{FF2B5EF4-FFF2-40B4-BE49-F238E27FC236}">
                <a16:creationId xmlns:a16="http://schemas.microsoft.com/office/drawing/2014/main" id="{4DFABFCA-7B72-51E6-02A1-509A8F34ECA3}"/>
              </a:ext>
            </a:extLst>
          </p:cNvPr>
          <p:cNvPicPr>
            <a:picLocks noChangeAspect="1"/>
          </p:cNvPicPr>
          <p:nvPr/>
        </p:nvPicPr>
        <p:blipFill>
          <a:blip r:embed="rId3"/>
          <a:stretch>
            <a:fillRect/>
          </a:stretch>
        </p:blipFill>
        <p:spPr>
          <a:xfrm>
            <a:off x="8402395" y="1344352"/>
            <a:ext cx="2881477" cy="4251067"/>
          </a:xfrm>
          <a:prstGeom prst="rect">
            <a:avLst/>
          </a:prstGeom>
        </p:spPr>
      </p:pic>
      <p:pic>
        <p:nvPicPr>
          <p:cNvPr id="29" name="Picture 28">
            <a:extLst>
              <a:ext uri="{FF2B5EF4-FFF2-40B4-BE49-F238E27FC236}">
                <a16:creationId xmlns:a16="http://schemas.microsoft.com/office/drawing/2014/main" id="{B055BBF6-50A0-1FD9-D1F7-8DBB8879218F}"/>
              </a:ext>
            </a:extLst>
          </p:cNvPr>
          <p:cNvPicPr>
            <a:picLocks noChangeAspect="1"/>
          </p:cNvPicPr>
          <p:nvPr/>
        </p:nvPicPr>
        <p:blipFill>
          <a:blip r:embed="rId4"/>
          <a:stretch>
            <a:fillRect/>
          </a:stretch>
        </p:blipFill>
        <p:spPr>
          <a:xfrm>
            <a:off x="944282" y="1210829"/>
            <a:ext cx="3124998" cy="4436341"/>
          </a:xfrm>
          <a:prstGeom prst="rect">
            <a:avLst/>
          </a:prstGeom>
        </p:spPr>
      </p:pic>
      <p:sp>
        <p:nvSpPr>
          <p:cNvPr id="30" name="TextBox 29">
            <a:extLst>
              <a:ext uri="{FF2B5EF4-FFF2-40B4-BE49-F238E27FC236}">
                <a16:creationId xmlns:a16="http://schemas.microsoft.com/office/drawing/2014/main" id="{6BD4CB8C-0727-0762-32A8-3583BDF218F0}"/>
              </a:ext>
            </a:extLst>
          </p:cNvPr>
          <p:cNvSpPr txBox="1"/>
          <p:nvPr/>
        </p:nvSpPr>
        <p:spPr>
          <a:xfrm>
            <a:off x="1181348" y="5929204"/>
            <a:ext cx="3124998" cy="369332"/>
          </a:xfrm>
          <a:prstGeom prst="rect">
            <a:avLst/>
          </a:prstGeom>
          <a:noFill/>
        </p:spPr>
        <p:txBody>
          <a:bodyPr wrap="square">
            <a:spAutoFit/>
          </a:bodyPr>
          <a:lstStyle/>
          <a:p>
            <a:r>
              <a:rPr lang="en-US" sz="1800" b="1" kern="0">
                <a:solidFill>
                  <a:schemeClr val="bg1"/>
                </a:solidFill>
                <a:latin typeface="NotesEsa" panose="02000506030000020004" pitchFamily="2" charset="77"/>
              </a:rPr>
              <a:t>17:00 Welcome Reception</a:t>
            </a:r>
          </a:p>
        </p:txBody>
      </p:sp>
      <p:sp>
        <p:nvSpPr>
          <p:cNvPr id="31" name="TextBox 30">
            <a:extLst>
              <a:ext uri="{FF2B5EF4-FFF2-40B4-BE49-F238E27FC236}">
                <a16:creationId xmlns:a16="http://schemas.microsoft.com/office/drawing/2014/main" id="{29FDD7F3-5436-4C93-B931-AF359F4835EA}"/>
              </a:ext>
            </a:extLst>
          </p:cNvPr>
          <p:cNvSpPr txBox="1"/>
          <p:nvPr/>
        </p:nvSpPr>
        <p:spPr>
          <a:xfrm>
            <a:off x="4728891" y="5937668"/>
            <a:ext cx="3124998" cy="369332"/>
          </a:xfrm>
          <a:prstGeom prst="rect">
            <a:avLst/>
          </a:prstGeom>
          <a:noFill/>
        </p:spPr>
        <p:txBody>
          <a:bodyPr wrap="square">
            <a:spAutoFit/>
          </a:bodyPr>
          <a:lstStyle/>
          <a:p>
            <a:r>
              <a:rPr lang="en-US" b="1" kern="0">
                <a:solidFill>
                  <a:schemeClr val="bg1"/>
                </a:solidFill>
                <a:latin typeface="NotesEsa" panose="02000506030000020004" pitchFamily="2" charset="77"/>
              </a:rPr>
              <a:t>19:00 Gala Dinner</a:t>
            </a:r>
            <a:endParaRPr lang="en-US" sz="1800" b="1" kern="0">
              <a:solidFill>
                <a:schemeClr val="bg1"/>
              </a:solidFill>
              <a:latin typeface="NotesEsa" panose="02000506030000020004" pitchFamily="2" charset="77"/>
            </a:endParaRPr>
          </a:p>
        </p:txBody>
      </p:sp>
      <p:pic>
        <p:nvPicPr>
          <p:cNvPr id="6148" name="Picture 4" descr="Albert Einstein on Isaac Newton - Sir Isaac Newton Online">
            <a:extLst>
              <a:ext uri="{FF2B5EF4-FFF2-40B4-BE49-F238E27FC236}">
                <a16:creationId xmlns:a16="http://schemas.microsoft.com/office/drawing/2014/main" id="{2274AFEB-A710-9D64-9027-003590CDB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7822" y="3083442"/>
            <a:ext cx="851297" cy="62685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Albert Einstein on Isaac Newton - Sir Isaac Newton Online">
            <a:extLst>
              <a:ext uri="{FF2B5EF4-FFF2-40B4-BE49-F238E27FC236}">
                <a16:creationId xmlns:a16="http://schemas.microsoft.com/office/drawing/2014/main" id="{CAA37E16-0F6A-55AA-4586-EE813E581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1961" y="5341746"/>
            <a:ext cx="851297" cy="62685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Albert Einstein on Isaac Newton - Sir Isaac Newton Online">
            <a:extLst>
              <a:ext uri="{FF2B5EF4-FFF2-40B4-BE49-F238E27FC236}">
                <a16:creationId xmlns:a16="http://schemas.microsoft.com/office/drawing/2014/main" id="{736B03D2-483C-9D3F-7244-F1CD52295E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7483" y="3069224"/>
            <a:ext cx="851297" cy="62685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E518537F-1596-E3C2-69FA-45CC132C0A5E}"/>
              </a:ext>
            </a:extLst>
          </p:cNvPr>
          <p:cNvPicPr>
            <a:picLocks noChangeAspect="1"/>
          </p:cNvPicPr>
          <p:nvPr/>
        </p:nvPicPr>
        <p:blipFill>
          <a:blip r:embed="rId6"/>
          <a:stretch>
            <a:fillRect/>
          </a:stretch>
        </p:blipFill>
        <p:spPr>
          <a:xfrm rot="19411494">
            <a:off x="377580" y="5126631"/>
            <a:ext cx="819672" cy="297244"/>
          </a:xfrm>
          <a:prstGeom prst="rect">
            <a:avLst/>
          </a:prstGeom>
        </p:spPr>
      </p:pic>
      <p:pic>
        <p:nvPicPr>
          <p:cNvPr id="55" name="Picture 54">
            <a:extLst>
              <a:ext uri="{FF2B5EF4-FFF2-40B4-BE49-F238E27FC236}">
                <a16:creationId xmlns:a16="http://schemas.microsoft.com/office/drawing/2014/main" id="{AAB5E81B-5D08-A776-9D36-A3BF1D6443C6}"/>
              </a:ext>
            </a:extLst>
          </p:cNvPr>
          <p:cNvPicPr>
            <a:picLocks noChangeAspect="1"/>
          </p:cNvPicPr>
          <p:nvPr/>
        </p:nvPicPr>
        <p:blipFill>
          <a:blip r:embed="rId7"/>
          <a:stretch>
            <a:fillRect/>
          </a:stretch>
        </p:blipFill>
        <p:spPr>
          <a:xfrm>
            <a:off x="1636878" y="4371259"/>
            <a:ext cx="2184988" cy="1179028"/>
          </a:xfrm>
          <a:prstGeom prst="rect">
            <a:avLst/>
          </a:prstGeom>
        </p:spPr>
      </p:pic>
      <p:pic>
        <p:nvPicPr>
          <p:cNvPr id="56" name="Picture 55">
            <a:extLst>
              <a:ext uri="{FF2B5EF4-FFF2-40B4-BE49-F238E27FC236}">
                <a16:creationId xmlns:a16="http://schemas.microsoft.com/office/drawing/2014/main" id="{099E2B92-8625-9A9C-04C1-A7AEAF73063B}"/>
              </a:ext>
            </a:extLst>
          </p:cNvPr>
          <p:cNvPicPr>
            <a:picLocks noChangeAspect="1"/>
          </p:cNvPicPr>
          <p:nvPr/>
        </p:nvPicPr>
        <p:blipFill>
          <a:blip r:embed="rId6"/>
          <a:stretch>
            <a:fillRect/>
          </a:stretch>
        </p:blipFill>
        <p:spPr>
          <a:xfrm rot="19039203">
            <a:off x="3950846" y="3397923"/>
            <a:ext cx="819672" cy="297244"/>
          </a:xfrm>
          <a:prstGeom prst="rect">
            <a:avLst/>
          </a:prstGeom>
        </p:spPr>
      </p:pic>
      <p:pic>
        <p:nvPicPr>
          <p:cNvPr id="57" name="Picture 56">
            <a:extLst>
              <a:ext uri="{FF2B5EF4-FFF2-40B4-BE49-F238E27FC236}">
                <a16:creationId xmlns:a16="http://schemas.microsoft.com/office/drawing/2014/main" id="{C3E59592-15D6-9D09-CADC-DF840046E4D5}"/>
              </a:ext>
            </a:extLst>
          </p:cNvPr>
          <p:cNvPicPr>
            <a:picLocks noChangeAspect="1"/>
          </p:cNvPicPr>
          <p:nvPr/>
        </p:nvPicPr>
        <p:blipFill>
          <a:blip r:embed="rId6"/>
          <a:stretch>
            <a:fillRect/>
          </a:stretch>
        </p:blipFill>
        <p:spPr>
          <a:xfrm rot="19039203">
            <a:off x="3949998" y="5697631"/>
            <a:ext cx="819672" cy="297244"/>
          </a:xfrm>
          <a:prstGeom prst="rect">
            <a:avLst/>
          </a:prstGeom>
        </p:spPr>
      </p:pic>
      <p:pic>
        <p:nvPicPr>
          <p:cNvPr id="58" name="Picture 57">
            <a:extLst>
              <a:ext uri="{FF2B5EF4-FFF2-40B4-BE49-F238E27FC236}">
                <a16:creationId xmlns:a16="http://schemas.microsoft.com/office/drawing/2014/main" id="{B6FE2F0F-8A12-9D29-78ED-A169AEBBE898}"/>
              </a:ext>
            </a:extLst>
          </p:cNvPr>
          <p:cNvPicPr>
            <a:picLocks noChangeAspect="1"/>
          </p:cNvPicPr>
          <p:nvPr/>
        </p:nvPicPr>
        <p:blipFill>
          <a:blip r:embed="rId6"/>
          <a:stretch>
            <a:fillRect/>
          </a:stretch>
        </p:blipFill>
        <p:spPr>
          <a:xfrm rot="19039203">
            <a:off x="7653011" y="3375344"/>
            <a:ext cx="819672" cy="297244"/>
          </a:xfrm>
          <a:prstGeom prst="rect">
            <a:avLst/>
          </a:prstGeom>
        </p:spPr>
      </p:pic>
    </p:spTree>
    <p:extLst>
      <p:ext uri="{BB962C8B-B14F-4D97-AF65-F5344CB8AC3E}">
        <p14:creationId xmlns:p14="http://schemas.microsoft.com/office/powerpoint/2010/main" val="300368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BB355-451C-04E0-A711-BC6585D2A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10318-8E6B-E21F-BA75-095080167B13}"/>
              </a:ext>
            </a:extLst>
          </p:cNvPr>
          <p:cNvSpPr>
            <a:spLocks noGrp="1"/>
          </p:cNvSpPr>
          <p:nvPr>
            <p:ph type="title"/>
          </p:nvPr>
        </p:nvSpPr>
        <p:spPr>
          <a:xfrm>
            <a:off x="216000" y="145013"/>
            <a:ext cx="10108800" cy="584775"/>
          </a:xfrm>
        </p:spPr>
        <p:txBody>
          <a:bodyPr/>
          <a:lstStyle/>
          <a:p>
            <a:r>
              <a:rPr lang="en-NL"/>
              <a:t>Agenda overview – Welcome </a:t>
            </a:r>
            <a:r>
              <a:rPr lang="en-US" sz="3200" b="1" kern="0">
                <a:solidFill>
                  <a:schemeClr val="bg1"/>
                </a:solidFill>
                <a:latin typeface="NotesEsa" panose="02000506030000020004" pitchFamily="2" charset="77"/>
              </a:rPr>
              <a:t>Reception</a:t>
            </a:r>
            <a:endParaRPr lang="en-NL"/>
          </a:p>
        </p:txBody>
      </p:sp>
      <p:pic>
        <p:nvPicPr>
          <p:cNvPr id="4" name="Picture 3">
            <a:extLst>
              <a:ext uri="{FF2B5EF4-FFF2-40B4-BE49-F238E27FC236}">
                <a16:creationId xmlns:a16="http://schemas.microsoft.com/office/drawing/2014/main" id="{0E30D546-E1D7-70D1-3D46-A10C4D2431AE}"/>
              </a:ext>
            </a:extLst>
          </p:cNvPr>
          <p:cNvPicPr>
            <a:picLocks noChangeAspect="1"/>
          </p:cNvPicPr>
          <p:nvPr/>
        </p:nvPicPr>
        <p:blipFill>
          <a:blip r:embed="rId2"/>
          <a:stretch>
            <a:fillRect/>
          </a:stretch>
        </p:blipFill>
        <p:spPr>
          <a:xfrm>
            <a:off x="1963154" y="4983885"/>
            <a:ext cx="1829025" cy="1397570"/>
          </a:xfrm>
          <a:prstGeom prst="rect">
            <a:avLst/>
          </a:prstGeom>
        </p:spPr>
      </p:pic>
      <p:pic>
        <p:nvPicPr>
          <p:cNvPr id="5" name="Picture 4">
            <a:extLst>
              <a:ext uri="{FF2B5EF4-FFF2-40B4-BE49-F238E27FC236}">
                <a16:creationId xmlns:a16="http://schemas.microsoft.com/office/drawing/2014/main" id="{A7CE887F-A7AC-BCD8-4F7F-7DF66998B4BA}"/>
              </a:ext>
            </a:extLst>
          </p:cNvPr>
          <p:cNvPicPr>
            <a:picLocks noChangeAspect="1"/>
          </p:cNvPicPr>
          <p:nvPr/>
        </p:nvPicPr>
        <p:blipFill>
          <a:blip r:embed="rId3"/>
          <a:stretch>
            <a:fillRect/>
          </a:stretch>
        </p:blipFill>
        <p:spPr>
          <a:xfrm>
            <a:off x="430697" y="4313081"/>
            <a:ext cx="1829025" cy="1397570"/>
          </a:xfrm>
          <a:prstGeom prst="rect">
            <a:avLst/>
          </a:prstGeom>
        </p:spPr>
      </p:pic>
      <p:sp>
        <p:nvSpPr>
          <p:cNvPr id="7" name="Content Placeholder 2">
            <a:extLst>
              <a:ext uri="{FF2B5EF4-FFF2-40B4-BE49-F238E27FC236}">
                <a16:creationId xmlns:a16="http://schemas.microsoft.com/office/drawing/2014/main" id="{24D3BDAD-DD4E-6A0F-6CCB-DA401C057A16}"/>
              </a:ext>
            </a:extLst>
          </p:cNvPr>
          <p:cNvSpPr txBox="1">
            <a:spLocks/>
          </p:cNvSpPr>
          <p:nvPr/>
        </p:nvSpPr>
        <p:spPr bwMode="auto">
          <a:xfrm>
            <a:off x="396497" y="1123902"/>
            <a:ext cx="7364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US" sz="2400" b="1" u="sng" kern="0">
                <a:solidFill>
                  <a:schemeClr val="bg1"/>
                </a:solidFill>
                <a:latin typeface="NotesEsa" panose="02000506030000020004" pitchFamily="2" charset="77"/>
              </a:rPr>
              <a:t>Today</a:t>
            </a:r>
            <a:r>
              <a:rPr lang="en-US" sz="2400" b="1" kern="0">
                <a:solidFill>
                  <a:schemeClr val="bg1"/>
                </a:solidFill>
                <a:latin typeface="NotesEsa" panose="02000506030000020004" pitchFamily="2" charset="77"/>
              </a:rPr>
              <a:t> after poster session</a:t>
            </a:r>
          </a:p>
          <a:p>
            <a:r>
              <a:rPr lang="en-US" sz="2400" b="1" kern="0">
                <a:solidFill>
                  <a:schemeClr val="bg1"/>
                </a:solidFill>
                <a:latin typeface="NotesEsa" panose="02000506030000020004" pitchFamily="2" charset="77"/>
              </a:rPr>
              <a:t>Wintergarden South</a:t>
            </a:r>
          </a:p>
          <a:p>
            <a:r>
              <a:rPr lang="en-US" sz="2400" b="1" kern="0">
                <a:solidFill>
                  <a:schemeClr val="bg1"/>
                </a:solidFill>
                <a:latin typeface="NotesEsa" panose="02000506030000020004" pitchFamily="2" charset="77"/>
              </a:rPr>
              <a:t>Demo session / Exhibit</a:t>
            </a:r>
          </a:p>
          <a:p>
            <a:r>
              <a:rPr lang="en-US" sz="2400" b="1" kern="0">
                <a:solidFill>
                  <a:schemeClr val="bg1"/>
                </a:solidFill>
                <a:latin typeface="NotesEsa" panose="02000506030000020004" pitchFamily="2" charset="77"/>
              </a:rPr>
              <a:t>	</a:t>
            </a:r>
            <a:r>
              <a:rPr lang="en-US" sz="2400" b="1" kern="0">
                <a:solidFill>
                  <a:srgbClr val="FF0000"/>
                </a:solidFill>
                <a:latin typeface="NotesEsa" panose="02000506030000020004" pitchFamily="2" charset="77"/>
              </a:rPr>
              <a:t>All Sponsors</a:t>
            </a:r>
          </a:p>
          <a:p>
            <a:endParaRPr lang="en-US" sz="2400" b="1" kern="0">
              <a:solidFill>
                <a:schemeClr val="bg1"/>
              </a:solidFill>
              <a:latin typeface="NotesEsa" panose="02000506030000020004" pitchFamily="2" charset="77"/>
            </a:endParaRPr>
          </a:p>
          <a:p>
            <a:endParaRPr lang="en-US" sz="2400" b="1" kern="0">
              <a:solidFill>
                <a:schemeClr val="bg1"/>
              </a:solidFill>
              <a:latin typeface="NotesEsa" panose="02000506030000020004" pitchFamily="2" charset="77"/>
            </a:endParaRPr>
          </a:p>
          <a:p>
            <a:endParaRPr lang="en-US" sz="2400" b="1" kern="0">
              <a:solidFill>
                <a:schemeClr val="bg1"/>
              </a:solidFill>
              <a:latin typeface="NotesEsa" panose="02000506030000020004" pitchFamily="2" charset="77"/>
            </a:endParaRPr>
          </a:p>
        </p:txBody>
      </p:sp>
      <p:pic>
        <p:nvPicPr>
          <p:cNvPr id="9" name="Picture 8">
            <a:extLst>
              <a:ext uri="{FF2B5EF4-FFF2-40B4-BE49-F238E27FC236}">
                <a16:creationId xmlns:a16="http://schemas.microsoft.com/office/drawing/2014/main" id="{5D8455F8-B2C5-1AAF-56F6-0AD130FE13ED}"/>
              </a:ext>
            </a:extLst>
          </p:cNvPr>
          <p:cNvPicPr>
            <a:picLocks noChangeAspect="1"/>
          </p:cNvPicPr>
          <p:nvPr/>
        </p:nvPicPr>
        <p:blipFill>
          <a:blip r:embed="rId4"/>
          <a:stretch>
            <a:fillRect/>
          </a:stretch>
        </p:blipFill>
        <p:spPr>
          <a:xfrm>
            <a:off x="1963155" y="3380045"/>
            <a:ext cx="1829025" cy="631257"/>
          </a:xfrm>
          <a:prstGeom prst="rect">
            <a:avLst/>
          </a:prstGeom>
        </p:spPr>
      </p:pic>
      <p:pic>
        <p:nvPicPr>
          <p:cNvPr id="10" name="Picture 9">
            <a:extLst>
              <a:ext uri="{FF2B5EF4-FFF2-40B4-BE49-F238E27FC236}">
                <a16:creationId xmlns:a16="http://schemas.microsoft.com/office/drawing/2014/main" id="{D16EFAB2-B1CD-C6FD-EB62-287C29F17E99}"/>
              </a:ext>
            </a:extLst>
          </p:cNvPr>
          <p:cNvPicPr>
            <a:picLocks noChangeAspect="1"/>
          </p:cNvPicPr>
          <p:nvPr/>
        </p:nvPicPr>
        <p:blipFill>
          <a:blip r:embed="rId5"/>
          <a:stretch>
            <a:fillRect/>
          </a:stretch>
        </p:blipFill>
        <p:spPr>
          <a:xfrm>
            <a:off x="362246" y="3371762"/>
            <a:ext cx="1397450" cy="647824"/>
          </a:xfrm>
          <a:prstGeom prst="rect">
            <a:avLst/>
          </a:prstGeom>
        </p:spPr>
      </p:pic>
      <p:pic>
        <p:nvPicPr>
          <p:cNvPr id="14" name="Picture 13">
            <a:extLst>
              <a:ext uri="{FF2B5EF4-FFF2-40B4-BE49-F238E27FC236}">
                <a16:creationId xmlns:a16="http://schemas.microsoft.com/office/drawing/2014/main" id="{1A9FA0B0-A5F9-B859-111C-A65830DF51AE}"/>
              </a:ext>
            </a:extLst>
          </p:cNvPr>
          <p:cNvPicPr>
            <a:picLocks noChangeAspect="1"/>
          </p:cNvPicPr>
          <p:nvPr/>
        </p:nvPicPr>
        <p:blipFill>
          <a:blip r:embed="rId6"/>
          <a:stretch>
            <a:fillRect/>
          </a:stretch>
        </p:blipFill>
        <p:spPr>
          <a:xfrm>
            <a:off x="4197580" y="1083825"/>
            <a:ext cx="7772400" cy="4145280"/>
          </a:xfrm>
          <a:prstGeom prst="rect">
            <a:avLst/>
          </a:prstGeom>
        </p:spPr>
      </p:pic>
      <p:sp>
        <p:nvSpPr>
          <p:cNvPr id="15" name="Star: 5 Points 23">
            <a:extLst>
              <a:ext uri="{FF2B5EF4-FFF2-40B4-BE49-F238E27FC236}">
                <a16:creationId xmlns:a16="http://schemas.microsoft.com/office/drawing/2014/main" id="{7B6C7E1D-9819-7B80-69AD-5A4BFAFAF456}"/>
              </a:ext>
            </a:extLst>
          </p:cNvPr>
          <p:cNvSpPr/>
          <p:nvPr/>
        </p:nvSpPr>
        <p:spPr>
          <a:xfrm>
            <a:off x="10807700" y="3387605"/>
            <a:ext cx="698499" cy="631981"/>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6" name="TextBox 15">
            <a:extLst>
              <a:ext uri="{FF2B5EF4-FFF2-40B4-BE49-F238E27FC236}">
                <a16:creationId xmlns:a16="http://schemas.microsoft.com/office/drawing/2014/main" id="{FF267931-6B85-F6B8-BF06-1F8EDC23E163}"/>
              </a:ext>
            </a:extLst>
          </p:cNvPr>
          <p:cNvSpPr txBox="1"/>
          <p:nvPr/>
        </p:nvSpPr>
        <p:spPr>
          <a:xfrm>
            <a:off x="6782893" y="1123902"/>
            <a:ext cx="2054957" cy="461665"/>
          </a:xfrm>
          <a:prstGeom prst="rect">
            <a:avLst/>
          </a:prstGeom>
          <a:noFill/>
        </p:spPr>
        <p:txBody>
          <a:bodyPr wrap="square" rtlCol="0">
            <a:spAutoFit/>
          </a:bodyPr>
          <a:lstStyle/>
          <a:p>
            <a:pPr algn="l"/>
            <a:r>
              <a:rPr lang="en-GB" sz="2400">
                <a:solidFill>
                  <a:srgbClr val="C00000"/>
                </a:solidFill>
                <a:latin typeface="NotesEsa" panose="02000506030000020004" pitchFamily="2" charset="0"/>
                <a:ea typeface="MS PGothic" pitchFamily="34" charset="-128"/>
                <a:cs typeface="Arial" panose="020B0604020202020204" pitchFamily="34" charset="0"/>
              </a:rPr>
              <a:t>Winter Garden</a:t>
            </a:r>
          </a:p>
        </p:txBody>
      </p:sp>
      <p:sp>
        <p:nvSpPr>
          <p:cNvPr id="18" name="TextBox 17">
            <a:extLst>
              <a:ext uri="{FF2B5EF4-FFF2-40B4-BE49-F238E27FC236}">
                <a16:creationId xmlns:a16="http://schemas.microsoft.com/office/drawing/2014/main" id="{EEA14B17-FE55-E492-ED25-F9A1A024BB70}"/>
              </a:ext>
            </a:extLst>
          </p:cNvPr>
          <p:cNvSpPr txBox="1"/>
          <p:nvPr/>
        </p:nvSpPr>
        <p:spPr>
          <a:xfrm>
            <a:off x="4413250" y="5623219"/>
            <a:ext cx="6210300" cy="369332"/>
          </a:xfrm>
          <a:prstGeom prst="rect">
            <a:avLst/>
          </a:prstGeom>
          <a:noFill/>
        </p:spPr>
        <p:txBody>
          <a:bodyPr wrap="square">
            <a:spAutoFit/>
          </a:bodyPr>
          <a:lstStyle/>
          <a:p>
            <a:r>
              <a:rPr lang="en-US" sz="1800" b="1" kern="0">
                <a:solidFill>
                  <a:schemeClr val="bg1"/>
                </a:solidFill>
                <a:latin typeface="NotesEsa" panose="02000506030000020004" pitchFamily="2" charset="77"/>
              </a:rPr>
              <a:t>Curtesy bus at 20:00 to </a:t>
            </a:r>
            <a:r>
              <a:rPr lang="en-US" sz="1800" b="1" kern="0" err="1">
                <a:solidFill>
                  <a:schemeClr val="bg1"/>
                </a:solidFill>
                <a:latin typeface="NotesEsa" panose="02000506030000020004" pitchFamily="2" charset="77"/>
              </a:rPr>
              <a:t>Noordwijk</a:t>
            </a:r>
            <a:endParaRPr lang="en-US" sz="1800" b="1" kern="0">
              <a:solidFill>
                <a:schemeClr val="bg1"/>
              </a:solidFill>
              <a:latin typeface="NotesEsa" panose="02000506030000020004" pitchFamily="2" charset="77"/>
            </a:endParaRPr>
          </a:p>
        </p:txBody>
      </p:sp>
      <p:sp>
        <p:nvSpPr>
          <p:cNvPr id="19" name="Star: 5 Points 23">
            <a:extLst>
              <a:ext uri="{FF2B5EF4-FFF2-40B4-BE49-F238E27FC236}">
                <a16:creationId xmlns:a16="http://schemas.microsoft.com/office/drawing/2014/main" id="{35CA6752-44ED-E43E-582E-8A331619BB07}"/>
              </a:ext>
            </a:extLst>
          </p:cNvPr>
          <p:cNvSpPr/>
          <p:nvPr/>
        </p:nvSpPr>
        <p:spPr>
          <a:xfrm>
            <a:off x="6493411" y="1180700"/>
            <a:ext cx="356124" cy="284033"/>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20" name="Oval 19">
            <a:extLst>
              <a:ext uri="{FF2B5EF4-FFF2-40B4-BE49-F238E27FC236}">
                <a16:creationId xmlns:a16="http://schemas.microsoft.com/office/drawing/2014/main" id="{3F0ECC0F-ADD6-77F6-E81F-3E3299509317}"/>
              </a:ext>
            </a:extLst>
          </p:cNvPr>
          <p:cNvSpPr/>
          <p:nvPr/>
        </p:nvSpPr>
        <p:spPr>
          <a:xfrm>
            <a:off x="4137040" y="1154929"/>
            <a:ext cx="2054956" cy="947861"/>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1" name="Oval 20">
            <a:extLst>
              <a:ext uri="{FF2B5EF4-FFF2-40B4-BE49-F238E27FC236}">
                <a16:creationId xmlns:a16="http://schemas.microsoft.com/office/drawing/2014/main" id="{2FD6D289-3764-FE93-7D59-9F6744F4C59D}"/>
              </a:ext>
            </a:extLst>
          </p:cNvPr>
          <p:cNvSpPr/>
          <p:nvPr/>
        </p:nvSpPr>
        <p:spPr>
          <a:xfrm>
            <a:off x="10191564" y="4566996"/>
            <a:ext cx="215670" cy="157403"/>
          </a:xfrm>
          <a:prstGeom prst="ellipse">
            <a:avLst/>
          </a:prstGeom>
          <a:solidFill>
            <a:srgbClr val="FF0000"/>
          </a:solid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01799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BCE9-A258-D25F-A4E6-D73A14821C07}"/>
              </a:ext>
            </a:extLst>
          </p:cNvPr>
          <p:cNvSpPr>
            <a:spLocks noGrp="1"/>
          </p:cNvSpPr>
          <p:nvPr>
            <p:ph type="title"/>
          </p:nvPr>
        </p:nvSpPr>
        <p:spPr>
          <a:xfrm>
            <a:off x="216000" y="160401"/>
            <a:ext cx="10108800" cy="553998"/>
          </a:xfrm>
        </p:spPr>
        <p:txBody>
          <a:bodyPr/>
          <a:lstStyle/>
          <a:p>
            <a:r>
              <a:rPr lang="en-NL"/>
              <a:t>Agenda overview – </a:t>
            </a:r>
            <a:r>
              <a:rPr lang="en-US"/>
              <a:t>Gala dinner</a:t>
            </a:r>
            <a:endParaRPr lang="en-NL"/>
          </a:p>
        </p:txBody>
      </p:sp>
      <p:sp>
        <p:nvSpPr>
          <p:cNvPr id="26" name="AutoShape 2" descr="The Seagull">
            <a:extLst>
              <a:ext uri="{FF2B5EF4-FFF2-40B4-BE49-F238E27FC236}">
                <a16:creationId xmlns:a16="http://schemas.microsoft.com/office/drawing/2014/main" id="{FE1D27CD-043F-6859-10A4-7D41FDD821D9}"/>
              </a:ext>
            </a:extLst>
          </p:cNvPr>
          <p:cNvSpPr>
            <a:spLocks noChangeAspect="1" noChangeArrowheads="1"/>
          </p:cNvSpPr>
          <p:nvPr/>
        </p:nvSpPr>
        <p:spPr bwMode="auto">
          <a:xfrm>
            <a:off x="5959475"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27" name="Picture 26">
            <a:extLst>
              <a:ext uri="{FF2B5EF4-FFF2-40B4-BE49-F238E27FC236}">
                <a16:creationId xmlns:a16="http://schemas.microsoft.com/office/drawing/2014/main" id="{67E3A407-5016-FC02-68DC-974C2EAC5E82}"/>
              </a:ext>
            </a:extLst>
          </p:cNvPr>
          <p:cNvPicPr>
            <a:picLocks noChangeAspect="1"/>
          </p:cNvPicPr>
          <p:nvPr/>
        </p:nvPicPr>
        <p:blipFill>
          <a:blip r:embed="rId2"/>
          <a:stretch>
            <a:fillRect/>
          </a:stretch>
        </p:blipFill>
        <p:spPr>
          <a:xfrm>
            <a:off x="315101" y="1083114"/>
            <a:ext cx="3162300" cy="1193800"/>
          </a:xfrm>
          <a:prstGeom prst="rect">
            <a:avLst/>
          </a:prstGeom>
        </p:spPr>
      </p:pic>
      <p:pic>
        <p:nvPicPr>
          <p:cNvPr id="28" name="Picture 27">
            <a:extLst>
              <a:ext uri="{FF2B5EF4-FFF2-40B4-BE49-F238E27FC236}">
                <a16:creationId xmlns:a16="http://schemas.microsoft.com/office/drawing/2014/main" id="{2FE51609-4EB0-33BB-183F-F6476F7CEBBC}"/>
              </a:ext>
            </a:extLst>
          </p:cNvPr>
          <p:cNvPicPr>
            <a:picLocks noChangeAspect="1"/>
          </p:cNvPicPr>
          <p:nvPr/>
        </p:nvPicPr>
        <p:blipFill>
          <a:blip r:embed="rId3"/>
          <a:stretch>
            <a:fillRect/>
          </a:stretch>
        </p:blipFill>
        <p:spPr>
          <a:xfrm>
            <a:off x="5745551" y="3132666"/>
            <a:ext cx="2703123" cy="2972419"/>
          </a:xfrm>
          <a:prstGeom prst="rect">
            <a:avLst/>
          </a:prstGeom>
        </p:spPr>
      </p:pic>
      <p:pic>
        <p:nvPicPr>
          <p:cNvPr id="29" name="Picture 28">
            <a:extLst>
              <a:ext uri="{FF2B5EF4-FFF2-40B4-BE49-F238E27FC236}">
                <a16:creationId xmlns:a16="http://schemas.microsoft.com/office/drawing/2014/main" id="{4E69B40F-1141-D930-E9EF-CA6CB3DA894D}"/>
              </a:ext>
            </a:extLst>
          </p:cNvPr>
          <p:cNvPicPr>
            <a:picLocks noChangeAspect="1"/>
          </p:cNvPicPr>
          <p:nvPr/>
        </p:nvPicPr>
        <p:blipFill>
          <a:blip r:embed="rId4"/>
          <a:stretch>
            <a:fillRect/>
          </a:stretch>
        </p:blipFill>
        <p:spPr>
          <a:xfrm>
            <a:off x="8564578" y="999067"/>
            <a:ext cx="3345659" cy="3674533"/>
          </a:xfrm>
          <a:prstGeom prst="rect">
            <a:avLst/>
          </a:prstGeom>
        </p:spPr>
      </p:pic>
      <p:sp>
        <p:nvSpPr>
          <p:cNvPr id="31" name="TextBox 30">
            <a:extLst>
              <a:ext uri="{FF2B5EF4-FFF2-40B4-BE49-F238E27FC236}">
                <a16:creationId xmlns:a16="http://schemas.microsoft.com/office/drawing/2014/main" id="{893F268D-6DBB-A57D-DD72-4D2A874799C8}"/>
              </a:ext>
            </a:extLst>
          </p:cNvPr>
          <p:cNvSpPr txBox="1"/>
          <p:nvPr/>
        </p:nvSpPr>
        <p:spPr>
          <a:xfrm>
            <a:off x="216000" y="3067319"/>
            <a:ext cx="6214532" cy="2554545"/>
          </a:xfrm>
          <a:prstGeom prst="rect">
            <a:avLst/>
          </a:prstGeom>
          <a:noFill/>
        </p:spPr>
        <p:txBody>
          <a:bodyPr wrap="square">
            <a:spAutoFit/>
          </a:bodyPr>
          <a:lstStyle/>
          <a:p>
            <a:pPr>
              <a:spcAft>
                <a:spcPts val="1200"/>
              </a:spcAft>
            </a:pPr>
            <a:r>
              <a:rPr lang="en-GB" sz="2200">
                <a:solidFill>
                  <a:schemeClr val="bg1"/>
                </a:solidFill>
                <a:latin typeface="NotesEsa" panose="02000506030000020004" pitchFamily="2" charset="77"/>
              </a:rPr>
              <a:t>A courtesy bus will be available</a:t>
            </a:r>
          </a:p>
          <a:p>
            <a:endParaRPr lang="en-GB" sz="2200">
              <a:solidFill>
                <a:schemeClr val="bg1"/>
              </a:solidFill>
              <a:latin typeface="NotesEsa" panose="02000506030000020004" pitchFamily="2" charset="77"/>
            </a:endParaRPr>
          </a:p>
          <a:p>
            <a:r>
              <a:rPr lang="en-GB" sz="2200">
                <a:solidFill>
                  <a:schemeClr val="bg1"/>
                </a:solidFill>
                <a:latin typeface="NotesEsa" panose="02000506030000020004" pitchFamily="2" charset="77"/>
              </a:rPr>
              <a:t>from ESTEC to the restaurant at 18:30</a:t>
            </a:r>
          </a:p>
          <a:p>
            <a:endParaRPr lang="en-GB" sz="2200">
              <a:solidFill>
                <a:schemeClr val="bg1"/>
              </a:solidFill>
              <a:latin typeface="NotesEsa" panose="02000506030000020004" pitchFamily="2" charset="77"/>
            </a:endParaRPr>
          </a:p>
          <a:p>
            <a:r>
              <a:rPr lang="en-GB" sz="2200">
                <a:solidFill>
                  <a:schemeClr val="bg1"/>
                </a:solidFill>
                <a:latin typeface="NotesEsa" panose="02000506030000020004" pitchFamily="2" charset="77"/>
              </a:rPr>
              <a:t>from the restaurant to Leiden central at 22:30</a:t>
            </a:r>
          </a:p>
          <a:p>
            <a:endParaRPr lang="en-NL" sz="2200">
              <a:solidFill>
                <a:schemeClr val="bg2">
                  <a:lumMod val="90000"/>
                </a:schemeClr>
              </a:solidFill>
              <a:latin typeface="NotesEsa" panose="02000506030000020004" pitchFamily="2" charset="77"/>
            </a:endParaRPr>
          </a:p>
          <a:p>
            <a:endParaRPr lang="en-NL">
              <a:solidFill>
                <a:schemeClr val="bg2">
                  <a:lumMod val="90000"/>
                </a:schemeClr>
              </a:solidFill>
            </a:endParaRPr>
          </a:p>
        </p:txBody>
      </p:sp>
      <p:sp>
        <p:nvSpPr>
          <p:cNvPr id="33" name="TextBox 32">
            <a:extLst>
              <a:ext uri="{FF2B5EF4-FFF2-40B4-BE49-F238E27FC236}">
                <a16:creationId xmlns:a16="http://schemas.microsoft.com/office/drawing/2014/main" id="{C595552D-680F-5E5F-D764-7361B42F497B}"/>
              </a:ext>
            </a:extLst>
          </p:cNvPr>
          <p:cNvSpPr txBox="1"/>
          <p:nvPr/>
        </p:nvSpPr>
        <p:spPr>
          <a:xfrm>
            <a:off x="9488735" y="4893075"/>
            <a:ext cx="1543332" cy="400110"/>
          </a:xfrm>
          <a:prstGeom prst="rect">
            <a:avLst/>
          </a:prstGeom>
          <a:noFill/>
        </p:spPr>
        <p:txBody>
          <a:bodyPr wrap="square">
            <a:spAutoFit/>
          </a:bodyPr>
          <a:lstStyle/>
          <a:p>
            <a:r>
              <a:rPr lang="en-NL" sz="2000">
                <a:solidFill>
                  <a:schemeClr val="bg1"/>
                </a:solidFill>
                <a:latin typeface="NotesEsa" panose="02000506030000020004" pitchFamily="2" charset="77"/>
              </a:rPr>
              <a:t>Noordwijk</a:t>
            </a:r>
            <a:endParaRPr lang="en-NL">
              <a:solidFill>
                <a:schemeClr val="bg1"/>
              </a:solidFill>
              <a:latin typeface="NotesEsa" panose="02000506030000020004" pitchFamily="2" charset="77"/>
            </a:endParaRPr>
          </a:p>
        </p:txBody>
      </p:sp>
      <p:sp>
        <p:nvSpPr>
          <p:cNvPr id="3" name="TextBox 2">
            <a:extLst>
              <a:ext uri="{FF2B5EF4-FFF2-40B4-BE49-F238E27FC236}">
                <a16:creationId xmlns:a16="http://schemas.microsoft.com/office/drawing/2014/main" id="{BF5E3B52-EB3F-EA85-7F5D-A0DCEB218504}"/>
              </a:ext>
            </a:extLst>
          </p:cNvPr>
          <p:cNvSpPr txBox="1"/>
          <p:nvPr/>
        </p:nvSpPr>
        <p:spPr>
          <a:xfrm>
            <a:off x="3660761" y="1095328"/>
            <a:ext cx="1913985" cy="707886"/>
          </a:xfrm>
          <a:prstGeom prst="rect">
            <a:avLst/>
          </a:prstGeom>
          <a:noFill/>
        </p:spPr>
        <p:txBody>
          <a:bodyPr wrap="none" rtlCol="0">
            <a:spAutoFit/>
          </a:bodyPr>
          <a:lstStyle/>
          <a:p>
            <a:r>
              <a:rPr lang="en-NL" sz="2000">
                <a:solidFill>
                  <a:schemeClr val="bg1"/>
                </a:solidFill>
                <a:latin typeface="NotesEsa" panose="02000506030000020004" pitchFamily="2" charset="77"/>
              </a:rPr>
              <a:t>Wednesday 26th</a:t>
            </a:r>
          </a:p>
          <a:p>
            <a:r>
              <a:rPr lang="en-NL" sz="2000">
                <a:solidFill>
                  <a:schemeClr val="bg1"/>
                </a:solidFill>
                <a:latin typeface="NotesEsa" panose="02000506030000020004" pitchFamily="2" charset="77"/>
              </a:rPr>
              <a:t> 19:00 - 23:00</a:t>
            </a:r>
          </a:p>
        </p:txBody>
      </p:sp>
    </p:spTree>
    <p:extLst>
      <p:ext uri="{BB962C8B-B14F-4D97-AF65-F5344CB8AC3E}">
        <p14:creationId xmlns:p14="http://schemas.microsoft.com/office/powerpoint/2010/main" val="3301418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216B7-697A-275B-9835-F439F307A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91A50-ABBA-0A8E-D392-5C73CCC403E0}"/>
              </a:ext>
            </a:extLst>
          </p:cNvPr>
          <p:cNvSpPr>
            <a:spLocks noGrp="1"/>
          </p:cNvSpPr>
          <p:nvPr>
            <p:ph type="title"/>
          </p:nvPr>
        </p:nvSpPr>
        <p:spPr/>
        <p:txBody>
          <a:bodyPr/>
          <a:lstStyle/>
          <a:p>
            <a:r>
              <a:rPr lang="en-NL"/>
              <a:t>Usefull information	</a:t>
            </a:r>
          </a:p>
        </p:txBody>
      </p:sp>
      <p:sp>
        <p:nvSpPr>
          <p:cNvPr id="16" name="Content Placeholder 2">
            <a:extLst>
              <a:ext uri="{FF2B5EF4-FFF2-40B4-BE49-F238E27FC236}">
                <a16:creationId xmlns:a16="http://schemas.microsoft.com/office/drawing/2014/main" id="{2A11E5CE-5066-12D9-AA63-A39C9BCDBD42}"/>
              </a:ext>
            </a:extLst>
          </p:cNvPr>
          <p:cNvSpPr txBox="1">
            <a:spLocks/>
          </p:cNvSpPr>
          <p:nvPr/>
        </p:nvSpPr>
        <p:spPr bwMode="auto">
          <a:xfrm>
            <a:off x="2077452" y="5106281"/>
            <a:ext cx="8974667" cy="50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NL" kern="0">
                <a:solidFill>
                  <a:schemeClr val="bg2">
                    <a:lumMod val="90000"/>
                  </a:schemeClr>
                </a:solidFill>
              </a:rPr>
              <a:t>   </a:t>
            </a:r>
            <a:r>
              <a:rPr lang="en-NL" sz="2000" kern="0">
                <a:solidFill>
                  <a:schemeClr val="bg1"/>
                </a:solidFill>
              </a:rPr>
              <a:t>WIFI access: You receive your credentials at the SEFUW Registration Desk</a:t>
            </a:r>
            <a:endParaRPr lang="en-NL" kern="0">
              <a:solidFill>
                <a:schemeClr val="bg1"/>
              </a:solidFill>
            </a:endParaRPr>
          </a:p>
          <a:p>
            <a:endParaRPr lang="en-NL" kern="0">
              <a:solidFill>
                <a:schemeClr val="bg2">
                  <a:lumMod val="90000"/>
                </a:schemeClr>
              </a:solidFill>
            </a:endParaRPr>
          </a:p>
        </p:txBody>
      </p:sp>
      <p:sp>
        <p:nvSpPr>
          <p:cNvPr id="26" name="Content Placeholder 2">
            <a:extLst>
              <a:ext uri="{FF2B5EF4-FFF2-40B4-BE49-F238E27FC236}">
                <a16:creationId xmlns:a16="http://schemas.microsoft.com/office/drawing/2014/main" id="{E2549861-35A3-C039-4AB3-7996ADF4F395}"/>
              </a:ext>
            </a:extLst>
          </p:cNvPr>
          <p:cNvSpPr txBox="1">
            <a:spLocks/>
          </p:cNvSpPr>
          <p:nvPr/>
        </p:nvSpPr>
        <p:spPr bwMode="auto">
          <a:xfrm>
            <a:off x="2848933" y="1693583"/>
            <a:ext cx="6007200" cy="50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NL" sz="2000" kern="0">
                <a:solidFill>
                  <a:schemeClr val="bg1"/>
                </a:solidFill>
                <a:latin typeface="NotesEsa" panose="02000506030000020004" pitchFamily="2" charset="77"/>
              </a:rPr>
              <a:t>Network Luncheon at 13:00 the ESTEC Main Canteen</a:t>
            </a:r>
          </a:p>
        </p:txBody>
      </p:sp>
      <p:pic>
        <p:nvPicPr>
          <p:cNvPr id="28" name="Picture 27">
            <a:extLst>
              <a:ext uri="{FF2B5EF4-FFF2-40B4-BE49-F238E27FC236}">
                <a16:creationId xmlns:a16="http://schemas.microsoft.com/office/drawing/2014/main" id="{D738FE04-492F-0146-DD69-0837A30A6672}"/>
              </a:ext>
            </a:extLst>
          </p:cNvPr>
          <p:cNvPicPr>
            <a:picLocks noChangeAspect="1"/>
          </p:cNvPicPr>
          <p:nvPr/>
        </p:nvPicPr>
        <p:blipFill>
          <a:blip r:embed="rId2"/>
          <a:stretch>
            <a:fillRect/>
          </a:stretch>
        </p:blipFill>
        <p:spPr>
          <a:xfrm>
            <a:off x="216000" y="995143"/>
            <a:ext cx="2544133" cy="1902370"/>
          </a:xfrm>
          <a:prstGeom prst="rect">
            <a:avLst/>
          </a:prstGeom>
        </p:spPr>
      </p:pic>
      <p:sp>
        <p:nvSpPr>
          <p:cNvPr id="29" name="Content Placeholder 2">
            <a:extLst>
              <a:ext uri="{FF2B5EF4-FFF2-40B4-BE49-F238E27FC236}">
                <a16:creationId xmlns:a16="http://schemas.microsoft.com/office/drawing/2014/main" id="{DA7F4112-7DFD-5C06-8387-60371E4FFE9A}"/>
              </a:ext>
            </a:extLst>
          </p:cNvPr>
          <p:cNvSpPr txBox="1">
            <a:spLocks/>
          </p:cNvSpPr>
          <p:nvPr/>
        </p:nvSpPr>
        <p:spPr bwMode="auto">
          <a:xfrm>
            <a:off x="972875" y="3382904"/>
            <a:ext cx="8974667" cy="50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NL" sz="2000" kern="0">
                <a:solidFill>
                  <a:schemeClr val="bg1"/>
                </a:solidFill>
                <a:latin typeface="NotesEsa" panose="02000506030000020004" pitchFamily="2" charset="77"/>
              </a:rPr>
              <a:t>Coffee breaks at Conference rooms entrance where our Sponsor booths are</a:t>
            </a:r>
          </a:p>
          <a:p>
            <a:endParaRPr lang="en-NL" kern="0">
              <a:solidFill>
                <a:schemeClr val="bg2">
                  <a:lumMod val="90000"/>
                </a:schemeClr>
              </a:solidFill>
            </a:endParaRPr>
          </a:p>
        </p:txBody>
      </p:sp>
      <p:pic>
        <p:nvPicPr>
          <p:cNvPr id="32" name="Picture 31">
            <a:extLst>
              <a:ext uri="{FF2B5EF4-FFF2-40B4-BE49-F238E27FC236}">
                <a16:creationId xmlns:a16="http://schemas.microsoft.com/office/drawing/2014/main" id="{8BC40548-79FB-4C90-C663-985F477A3DEE}"/>
              </a:ext>
            </a:extLst>
          </p:cNvPr>
          <p:cNvPicPr>
            <a:picLocks noChangeAspect="1"/>
          </p:cNvPicPr>
          <p:nvPr/>
        </p:nvPicPr>
        <p:blipFill>
          <a:blip r:embed="rId3"/>
          <a:stretch>
            <a:fillRect/>
          </a:stretch>
        </p:blipFill>
        <p:spPr>
          <a:xfrm>
            <a:off x="9083634" y="2639127"/>
            <a:ext cx="1968485" cy="1981763"/>
          </a:xfrm>
          <a:prstGeom prst="rect">
            <a:avLst/>
          </a:prstGeom>
        </p:spPr>
      </p:pic>
      <p:pic>
        <p:nvPicPr>
          <p:cNvPr id="33" name="Picture 32">
            <a:extLst>
              <a:ext uri="{FF2B5EF4-FFF2-40B4-BE49-F238E27FC236}">
                <a16:creationId xmlns:a16="http://schemas.microsoft.com/office/drawing/2014/main" id="{EF1F9AB4-6133-11D2-0DE1-59640044A569}"/>
              </a:ext>
            </a:extLst>
          </p:cNvPr>
          <p:cNvPicPr>
            <a:picLocks noChangeAspect="1"/>
          </p:cNvPicPr>
          <p:nvPr/>
        </p:nvPicPr>
        <p:blipFill>
          <a:blip r:embed="rId4"/>
          <a:stretch>
            <a:fillRect/>
          </a:stretch>
        </p:blipFill>
        <p:spPr>
          <a:xfrm>
            <a:off x="216000" y="4269295"/>
            <a:ext cx="1968485" cy="1961858"/>
          </a:xfrm>
          <a:prstGeom prst="rect">
            <a:avLst/>
          </a:prstGeom>
        </p:spPr>
      </p:pic>
    </p:spTree>
    <p:extLst>
      <p:ext uri="{BB962C8B-B14F-4D97-AF65-F5344CB8AC3E}">
        <p14:creationId xmlns:p14="http://schemas.microsoft.com/office/powerpoint/2010/main" val="688896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231F-E1C5-E31B-BC49-D33848D090B4}"/>
              </a:ext>
            </a:extLst>
          </p:cNvPr>
          <p:cNvSpPr>
            <a:spLocks noGrp="1"/>
          </p:cNvSpPr>
          <p:nvPr>
            <p:ph type="title"/>
          </p:nvPr>
        </p:nvSpPr>
        <p:spPr>
          <a:xfrm>
            <a:off x="216000" y="154800"/>
            <a:ext cx="10108800" cy="565200"/>
          </a:xfrm>
        </p:spPr>
        <p:txBody>
          <a:bodyPr wrap="square" anchor="ctr">
            <a:normAutofit/>
          </a:bodyPr>
          <a:lstStyle/>
          <a:p>
            <a:r>
              <a:rPr lang="en-NL"/>
              <a:t>Presenters and posters information</a:t>
            </a:r>
          </a:p>
        </p:txBody>
      </p:sp>
      <p:graphicFrame>
        <p:nvGraphicFramePr>
          <p:cNvPr id="12" name="Content Placeholder 2">
            <a:extLst>
              <a:ext uri="{FF2B5EF4-FFF2-40B4-BE49-F238E27FC236}">
                <a16:creationId xmlns:a16="http://schemas.microsoft.com/office/drawing/2014/main" id="{55F2ABA4-A0B9-A516-DF72-53E324B01D10}"/>
              </a:ext>
            </a:extLst>
          </p:cNvPr>
          <p:cNvGraphicFramePr>
            <a:graphicFrameLocks noGrp="1"/>
          </p:cNvGraphicFramePr>
          <p:nvPr>
            <p:ph idx="1"/>
            <p:extLst>
              <p:ext uri="{D42A27DB-BD31-4B8C-83A1-F6EECF244321}">
                <p14:modId xmlns:p14="http://schemas.microsoft.com/office/powerpoint/2010/main" val="3494052273"/>
              </p:ext>
            </p:extLst>
          </p:nvPr>
        </p:nvGraphicFramePr>
        <p:xfrm>
          <a:off x="219600" y="882000"/>
          <a:ext cx="11795828" cy="53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a:extLst>
              <a:ext uri="{FF2B5EF4-FFF2-40B4-BE49-F238E27FC236}">
                <a16:creationId xmlns:a16="http://schemas.microsoft.com/office/drawing/2014/main" id="{98C69744-CCF8-185A-F723-C4E160490DF9}"/>
              </a:ext>
            </a:extLst>
          </p:cNvPr>
          <p:cNvPicPr>
            <a:picLocks noChangeAspect="1"/>
          </p:cNvPicPr>
          <p:nvPr/>
        </p:nvPicPr>
        <p:blipFill>
          <a:blip r:embed="rId7"/>
          <a:stretch>
            <a:fillRect/>
          </a:stretch>
        </p:blipFill>
        <p:spPr bwMode="auto">
          <a:xfrm>
            <a:off x="2370443" y="882000"/>
            <a:ext cx="910501" cy="99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Picture 5">
            <a:extLst>
              <a:ext uri="{FF2B5EF4-FFF2-40B4-BE49-F238E27FC236}">
                <a16:creationId xmlns:a16="http://schemas.microsoft.com/office/drawing/2014/main" id="{BA7F89D4-CFB2-F424-D2FE-85BEB99053E4}"/>
              </a:ext>
            </a:extLst>
          </p:cNvPr>
          <p:cNvPicPr>
            <a:picLocks noChangeAspect="1"/>
          </p:cNvPicPr>
          <p:nvPr/>
        </p:nvPicPr>
        <p:blipFill>
          <a:blip r:embed="rId8"/>
          <a:stretch>
            <a:fillRect/>
          </a:stretch>
        </p:blipFill>
        <p:spPr>
          <a:xfrm>
            <a:off x="7252789" y="882000"/>
            <a:ext cx="910501" cy="910501"/>
          </a:xfrm>
          <a:prstGeom prst="rect">
            <a:avLst/>
          </a:prstGeom>
        </p:spPr>
      </p:pic>
      <p:sp>
        <p:nvSpPr>
          <p:cNvPr id="7" name="TextBox 6">
            <a:extLst>
              <a:ext uri="{FF2B5EF4-FFF2-40B4-BE49-F238E27FC236}">
                <a16:creationId xmlns:a16="http://schemas.microsoft.com/office/drawing/2014/main" id="{98A5DE1F-5DC7-627C-DD2B-D6728DFEED05}"/>
              </a:ext>
            </a:extLst>
          </p:cNvPr>
          <p:cNvSpPr txBox="1"/>
          <p:nvPr/>
        </p:nvSpPr>
        <p:spPr>
          <a:xfrm>
            <a:off x="9691141" y="1004341"/>
            <a:ext cx="2121108" cy="1323439"/>
          </a:xfrm>
          <a:prstGeom prst="rect">
            <a:avLst/>
          </a:prstGeom>
          <a:noFill/>
        </p:spPr>
        <p:txBody>
          <a:bodyPr wrap="square" rtlCol="0">
            <a:spAutoFit/>
          </a:bodyPr>
          <a:lstStyle/>
          <a:p>
            <a:r>
              <a:rPr lang="en-NL" sz="2000" b="1">
                <a:solidFill>
                  <a:srgbClr val="FF0000"/>
                </a:solidFill>
                <a:latin typeface="NotesEsa" panose="02000506030000020004" pitchFamily="2" charset="77"/>
              </a:rPr>
              <a:t>Best student presentation and best student poster awards</a:t>
            </a:r>
          </a:p>
        </p:txBody>
      </p:sp>
    </p:spTree>
    <p:extLst>
      <p:ext uri="{BB962C8B-B14F-4D97-AF65-F5344CB8AC3E}">
        <p14:creationId xmlns:p14="http://schemas.microsoft.com/office/powerpoint/2010/main" val="38164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695DD-114F-83D5-F0FD-EBE42CE09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C48F2D-BA49-E1ED-73FA-3C99050B7B47}"/>
              </a:ext>
            </a:extLst>
          </p:cNvPr>
          <p:cNvSpPr>
            <a:spLocks noGrp="1"/>
          </p:cNvSpPr>
          <p:nvPr>
            <p:ph type="title"/>
          </p:nvPr>
        </p:nvSpPr>
        <p:spPr/>
        <p:txBody>
          <a:bodyPr/>
          <a:lstStyle/>
          <a:p>
            <a:r>
              <a:rPr lang="en-NL"/>
              <a:t>Some statistics - Attendees</a:t>
            </a:r>
          </a:p>
        </p:txBody>
      </p:sp>
      <p:sp>
        <p:nvSpPr>
          <p:cNvPr id="3" name="Content Placeholder 2">
            <a:extLst>
              <a:ext uri="{FF2B5EF4-FFF2-40B4-BE49-F238E27FC236}">
                <a16:creationId xmlns:a16="http://schemas.microsoft.com/office/drawing/2014/main" id="{511DC4DE-92EB-DA69-6B7A-05AD2D13B37E}"/>
              </a:ext>
            </a:extLst>
          </p:cNvPr>
          <p:cNvSpPr>
            <a:spLocks noGrp="1"/>
          </p:cNvSpPr>
          <p:nvPr>
            <p:ph idx="1"/>
          </p:nvPr>
        </p:nvSpPr>
        <p:spPr>
          <a:xfrm>
            <a:off x="216000" y="1157210"/>
            <a:ext cx="5536623" cy="2325895"/>
          </a:xfrm>
        </p:spPr>
        <p:txBody>
          <a:bodyPr/>
          <a:lstStyle/>
          <a:p>
            <a:r>
              <a:rPr lang="en-NL" sz="2000" b="1">
                <a:solidFill>
                  <a:schemeClr val="bg1"/>
                </a:solidFill>
                <a:latin typeface="NotesEsa" panose="02000506030000020004" pitchFamily="2" charset="77"/>
              </a:rPr>
              <a:t>Affiliations 107</a:t>
            </a:r>
          </a:p>
          <a:p>
            <a:pPr lvl="1"/>
            <a:r>
              <a:rPr lang="en-NL" sz="2000">
                <a:solidFill>
                  <a:schemeClr val="bg1"/>
                </a:solidFill>
                <a:latin typeface="NotesEsa" panose="02000506030000020004" pitchFamily="2" charset="77"/>
              </a:rPr>
              <a:t>83 Industries</a:t>
            </a:r>
          </a:p>
          <a:p>
            <a:pPr lvl="1"/>
            <a:r>
              <a:rPr lang="en-NL" sz="2000">
                <a:solidFill>
                  <a:schemeClr val="bg1"/>
                </a:solidFill>
                <a:latin typeface="NotesEsa" panose="02000506030000020004" pitchFamily="2" charset="77"/>
              </a:rPr>
              <a:t>7 Institutions</a:t>
            </a:r>
          </a:p>
          <a:p>
            <a:pPr lvl="1"/>
            <a:r>
              <a:rPr lang="en-NL" sz="2000">
                <a:solidFill>
                  <a:schemeClr val="bg1"/>
                </a:solidFill>
                <a:latin typeface="NotesEsa" panose="02000506030000020004" pitchFamily="2" charset="77"/>
              </a:rPr>
              <a:t>4 Agencies</a:t>
            </a:r>
          </a:p>
          <a:p>
            <a:pPr lvl="1"/>
            <a:r>
              <a:rPr lang="en-NL" sz="2000">
                <a:solidFill>
                  <a:schemeClr val="bg1"/>
                </a:solidFill>
                <a:latin typeface="NotesEsa" panose="02000506030000020004" pitchFamily="2" charset="77"/>
              </a:rPr>
              <a:t>13 Universities</a:t>
            </a:r>
          </a:p>
          <a:p>
            <a:endParaRPr lang="en-NL"/>
          </a:p>
        </p:txBody>
      </p:sp>
      <p:graphicFrame>
        <p:nvGraphicFramePr>
          <p:cNvPr id="4" name="Chart 3">
            <a:extLst>
              <a:ext uri="{FF2B5EF4-FFF2-40B4-BE49-F238E27FC236}">
                <a16:creationId xmlns:a16="http://schemas.microsoft.com/office/drawing/2014/main" id="{FC7D4C70-B46B-8C2D-F5C8-396B45FA8ABF}"/>
              </a:ext>
            </a:extLst>
          </p:cNvPr>
          <p:cNvGraphicFramePr>
            <a:graphicFrameLocks noChangeAspect="1"/>
          </p:cNvGraphicFramePr>
          <p:nvPr>
            <p:extLst>
              <p:ext uri="{D42A27DB-BD31-4B8C-83A1-F6EECF244321}">
                <p14:modId xmlns:p14="http://schemas.microsoft.com/office/powerpoint/2010/main" val="1803208824"/>
              </p:ext>
            </p:extLst>
          </p:nvPr>
        </p:nvGraphicFramePr>
        <p:xfrm>
          <a:off x="6112667" y="3305126"/>
          <a:ext cx="5572800" cy="35728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2CCC45A-1DC9-E17B-814D-2E2C3BE052F1}"/>
              </a:ext>
            </a:extLst>
          </p:cNvPr>
          <p:cNvGraphicFramePr>
            <a:graphicFrameLocks noChangeAspect="1"/>
          </p:cNvGraphicFramePr>
          <p:nvPr>
            <p:extLst>
              <p:ext uri="{D42A27DB-BD31-4B8C-83A1-F6EECF244321}">
                <p14:modId xmlns:p14="http://schemas.microsoft.com/office/powerpoint/2010/main" val="2314291970"/>
              </p:ext>
            </p:extLst>
          </p:nvPr>
        </p:nvGraphicFramePr>
        <p:xfrm>
          <a:off x="440612" y="3305126"/>
          <a:ext cx="5573437" cy="357120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A40B0027-B883-C55E-D354-9DCAAFC95329}"/>
              </a:ext>
            </a:extLst>
          </p:cNvPr>
          <p:cNvSpPr txBox="1">
            <a:spLocks/>
          </p:cNvSpPr>
          <p:nvPr/>
        </p:nvSpPr>
        <p:spPr bwMode="auto">
          <a:xfrm>
            <a:off x="6247462" y="1157210"/>
            <a:ext cx="5536623" cy="2404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NL" sz="2000" b="1" kern="0">
                <a:solidFill>
                  <a:schemeClr val="bg1"/>
                </a:solidFill>
                <a:latin typeface="NotesEsa" panose="02000506030000020004" pitchFamily="2" charset="77"/>
              </a:rPr>
              <a:t>Attendees 280</a:t>
            </a:r>
          </a:p>
          <a:p>
            <a:pPr lvl="1"/>
            <a:r>
              <a:rPr lang="en-NL" sz="2000" kern="0">
                <a:solidFill>
                  <a:schemeClr val="bg1"/>
                </a:solidFill>
                <a:latin typeface="NotesEsa" panose="02000506030000020004" pitchFamily="2" charset="77"/>
              </a:rPr>
              <a:t>206 from Industry</a:t>
            </a:r>
          </a:p>
          <a:p>
            <a:pPr lvl="1"/>
            <a:r>
              <a:rPr lang="en-NL" sz="2000" kern="0">
                <a:solidFill>
                  <a:schemeClr val="bg1"/>
                </a:solidFill>
                <a:latin typeface="NotesEsa" panose="02000506030000020004" pitchFamily="2" charset="77"/>
              </a:rPr>
              <a:t>17 from Institution</a:t>
            </a:r>
          </a:p>
          <a:p>
            <a:pPr lvl="1"/>
            <a:r>
              <a:rPr lang="en-NL" sz="2000" kern="0">
                <a:solidFill>
                  <a:schemeClr val="bg1"/>
                </a:solidFill>
                <a:latin typeface="NotesEsa" panose="02000506030000020004" pitchFamily="2" charset="77"/>
              </a:rPr>
              <a:t>29 from Agency</a:t>
            </a:r>
          </a:p>
          <a:p>
            <a:pPr lvl="1"/>
            <a:r>
              <a:rPr lang="en-NL" sz="2000" kern="0">
                <a:solidFill>
                  <a:schemeClr val="bg1"/>
                </a:solidFill>
                <a:latin typeface="NotesEsa" panose="02000506030000020004" pitchFamily="2" charset="77"/>
              </a:rPr>
              <a:t>18 from University</a:t>
            </a:r>
          </a:p>
          <a:p>
            <a:pPr lvl="1"/>
            <a:endParaRPr lang="en-NL" sz="2000" kern="0">
              <a:solidFill>
                <a:schemeClr val="bg1"/>
              </a:solidFill>
            </a:endParaRPr>
          </a:p>
          <a:p>
            <a:endParaRPr lang="en-NL" kern="0"/>
          </a:p>
          <a:p>
            <a:endParaRPr lang="en-NL" kern="0"/>
          </a:p>
          <a:p>
            <a:endParaRPr lang="en-NL" kern="0"/>
          </a:p>
          <a:p>
            <a:pPr lvl="1"/>
            <a:endParaRPr lang="en-NL" kern="0"/>
          </a:p>
          <a:p>
            <a:endParaRPr lang="en-NL" kern="0"/>
          </a:p>
          <a:p>
            <a:endParaRPr lang="en-NL" kern="0"/>
          </a:p>
        </p:txBody>
      </p:sp>
    </p:spTree>
    <p:extLst>
      <p:ext uri="{BB962C8B-B14F-4D97-AF65-F5344CB8AC3E}">
        <p14:creationId xmlns:p14="http://schemas.microsoft.com/office/powerpoint/2010/main" val="2522061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E04B8-2B25-21EC-E9A0-5026568CA4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61AB0-8C8E-6BF0-A046-DDFE4EDCFA08}"/>
              </a:ext>
            </a:extLst>
          </p:cNvPr>
          <p:cNvSpPr>
            <a:spLocks noGrp="1"/>
          </p:cNvSpPr>
          <p:nvPr>
            <p:ph type="title"/>
          </p:nvPr>
        </p:nvSpPr>
        <p:spPr/>
        <p:txBody>
          <a:bodyPr/>
          <a:lstStyle/>
          <a:p>
            <a:r>
              <a:rPr lang="en-NL"/>
              <a:t>Some statistics - Submissions</a:t>
            </a:r>
          </a:p>
        </p:txBody>
      </p:sp>
      <p:sp>
        <p:nvSpPr>
          <p:cNvPr id="3" name="Content Placeholder 2">
            <a:extLst>
              <a:ext uri="{FF2B5EF4-FFF2-40B4-BE49-F238E27FC236}">
                <a16:creationId xmlns:a16="http://schemas.microsoft.com/office/drawing/2014/main" id="{A596CA4D-B6C8-D842-2CA7-190CE7410D20}"/>
              </a:ext>
            </a:extLst>
          </p:cNvPr>
          <p:cNvSpPr>
            <a:spLocks noGrp="1"/>
          </p:cNvSpPr>
          <p:nvPr>
            <p:ph idx="1"/>
          </p:nvPr>
        </p:nvSpPr>
        <p:spPr>
          <a:xfrm>
            <a:off x="576046" y="2581038"/>
            <a:ext cx="5536623" cy="2325895"/>
          </a:xfrm>
        </p:spPr>
        <p:txBody>
          <a:bodyPr/>
          <a:lstStyle/>
          <a:p>
            <a:r>
              <a:rPr lang="en-NL" sz="2000">
                <a:solidFill>
                  <a:schemeClr val="bg1"/>
                </a:solidFill>
                <a:latin typeface="NotesEsa" panose="02000506030000020004" pitchFamily="2" charset="77"/>
              </a:rPr>
              <a:t>Number of submissions 74</a:t>
            </a:r>
          </a:p>
          <a:p>
            <a:r>
              <a:rPr lang="en-NL" sz="2000">
                <a:solidFill>
                  <a:schemeClr val="bg1"/>
                </a:solidFill>
                <a:latin typeface="NotesEsa" panose="02000506030000020004" pitchFamily="2" charset="77"/>
              </a:rPr>
              <a:t>	Presentations 35</a:t>
            </a:r>
          </a:p>
          <a:p>
            <a:r>
              <a:rPr lang="en-NL" sz="2000">
                <a:solidFill>
                  <a:schemeClr val="bg1"/>
                </a:solidFill>
                <a:latin typeface="NotesEsa" panose="02000506030000020004" pitchFamily="2" charset="77"/>
              </a:rPr>
              <a:t>	Posters         20</a:t>
            </a:r>
          </a:p>
          <a:p>
            <a:endParaRPr lang="en-NL" sz="2000">
              <a:solidFill>
                <a:schemeClr val="bg1"/>
              </a:solidFill>
              <a:latin typeface="NotesEsa" panose="02000506030000020004" pitchFamily="2" charset="77"/>
            </a:endParaRPr>
          </a:p>
          <a:p>
            <a:r>
              <a:rPr lang="en-NL" sz="2000">
                <a:solidFill>
                  <a:schemeClr val="bg1"/>
                </a:solidFill>
                <a:latin typeface="NotesEsa" panose="02000506030000020004" pitchFamily="2" charset="77"/>
              </a:rPr>
              <a:t>Acceptance rate </a:t>
            </a:r>
            <a:r>
              <a:rPr lang="en-NL" sz="2000" b="1">
                <a:solidFill>
                  <a:schemeClr val="bg1"/>
                </a:solidFill>
                <a:latin typeface="NotesEsa" panose="02000506030000020004" pitchFamily="2" charset="77"/>
              </a:rPr>
              <a:t>78.57%</a:t>
            </a:r>
            <a:endParaRPr lang="en-NL" sz="2000">
              <a:solidFill>
                <a:schemeClr val="bg1"/>
              </a:solidFill>
              <a:latin typeface="NotesEsa" panose="02000506030000020004" pitchFamily="2" charset="77"/>
            </a:endParaRPr>
          </a:p>
          <a:p>
            <a:endParaRPr lang="en-NL"/>
          </a:p>
        </p:txBody>
      </p:sp>
      <p:graphicFrame>
        <p:nvGraphicFramePr>
          <p:cNvPr id="4" name="Chart 3">
            <a:extLst>
              <a:ext uri="{FF2B5EF4-FFF2-40B4-BE49-F238E27FC236}">
                <a16:creationId xmlns:a16="http://schemas.microsoft.com/office/drawing/2014/main" id="{215A2F94-B505-DC5D-AEE2-35133AF66570}"/>
              </a:ext>
            </a:extLst>
          </p:cNvPr>
          <p:cNvGraphicFramePr/>
          <p:nvPr>
            <p:extLst>
              <p:ext uri="{D42A27DB-BD31-4B8C-83A1-F6EECF244321}">
                <p14:modId xmlns:p14="http://schemas.microsoft.com/office/powerpoint/2010/main" val="2170310672"/>
              </p:ext>
            </p:extLst>
          </p:nvPr>
        </p:nvGraphicFramePr>
        <p:xfrm>
          <a:off x="5513157" y="1985364"/>
          <a:ext cx="6100950" cy="36864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9267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3091-89E8-711D-9B44-B78A7CC2EAEE}"/>
              </a:ext>
            </a:extLst>
          </p:cNvPr>
          <p:cNvSpPr>
            <a:spLocks noGrp="1"/>
          </p:cNvSpPr>
          <p:nvPr>
            <p:ph type="title"/>
          </p:nvPr>
        </p:nvSpPr>
        <p:spPr>
          <a:xfrm>
            <a:off x="216000" y="-70431"/>
            <a:ext cx="10819862" cy="1015663"/>
          </a:xfrm>
        </p:spPr>
        <p:txBody>
          <a:bodyPr/>
          <a:lstStyle/>
          <a:p>
            <a:r>
              <a:rPr lang="en-GB"/>
              <a:t>Improved Event Features – Insights from the 2023 Survey</a:t>
            </a:r>
            <a:endParaRPr lang="en-NL"/>
          </a:p>
        </p:txBody>
      </p:sp>
      <p:sp>
        <p:nvSpPr>
          <p:cNvPr id="3" name="Content Placeholder 2">
            <a:extLst>
              <a:ext uri="{FF2B5EF4-FFF2-40B4-BE49-F238E27FC236}">
                <a16:creationId xmlns:a16="http://schemas.microsoft.com/office/drawing/2014/main" id="{FEE5D727-A8E1-4168-2E3A-4DC0E1690145}"/>
              </a:ext>
            </a:extLst>
          </p:cNvPr>
          <p:cNvSpPr>
            <a:spLocks noGrp="1"/>
          </p:cNvSpPr>
          <p:nvPr>
            <p:ph idx="1"/>
          </p:nvPr>
        </p:nvSpPr>
        <p:spPr/>
        <p:txBody>
          <a:bodyPr/>
          <a:lstStyle/>
          <a:p>
            <a:r>
              <a:rPr lang="en-GB" sz="2000" b="1">
                <a:solidFill>
                  <a:schemeClr val="bg1"/>
                </a:solidFill>
                <a:latin typeface="NotesEsa" panose="02000506030000020004" pitchFamily="2" charset="77"/>
              </a:rPr>
              <a:t>Extended Networking Opportunities:</a:t>
            </a:r>
            <a:endParaRPr lang="en-GB" sz="2000">
              <a:solidFill>
                <a:schemeClr val="bg1"/>
              </a:solidFill>
              <a:latin typeface="NotesEsa" panose="02000506030000020004" pitchFamily="2" charset="77"/>
            </a:endParaRPr>
          </a:p>
          <a:p>
            <a:pPr marL="742950" lvl="1" indent="-285750">
              <a:buFont typeface="Arial" panose="020B0604020202020204" pitchFamily="34" charset="0"/>
              <a:buChar char="•"/>
            </a:pPr>
            <a:r>
              <a:rPr lang="en-GB" sz="2000">
                <a:solidFill>
                  <a:schemeClr val="bg1"/>
                </a:solidFill>
                <a:latin typeface="NotesEsa" panose="02000506030000020004" pitchFamily="2" charset="77"/>
              </a:rPr>
              <a:t>Longer coffee breaks for better interaction.</a:t>
            </a:r>
          </a:p>
          <a:p>
            <a:pPr marL="742950" lvl="1" indent="-285750">
              <a:buFont typeface="Arial" panose="020B0604020202020204" pitchFamily="34" charset="0"/>
              <a:buChar char="•"/>
            </a:pPr>
            <a:r>
              <a:rPr lang="en-GB" sz="2000">
                <a:solidFill>
                  <a:schemeClr val="bg1"/>
                </a:solidFill>
                <a:latin typeface="NotesEsa" panose="02000506030000020004" pitchFamily="2" charset="77"/>
              </a:rPr>
              <a:t>First day: Welcome drink for relaxed networking.</a:t>
            </a:r>
          </a:p>
          <a:p>
            <a:pPr marL="742950" lvl="1" indent="-285750">
              <a:buFont typeface="Arial" panose="020B0604020202020204" pitchFamily="34" charset="0"/>
              <a:buChar char="•"/>
            </a:pPr>
            <a:r>
              <a:rPr lang="en-GB" sz="2000">
                <a:solidFill>
                  <a:schemeClr val="bg1"/>
                </a:solidFill>
                <a:latin typeface="NotesEsa" panose="02000506030000020004" pitchFamily="2" charset="77"/>
              </a:rPr>
              <a:t>Second day: Time allocated for networking before departing for the gala dinner.</a:t>
            </a:r>
          </a:p>
          <a:p>
            <a:pPr marL="742950" lvl="1" indent="-285750">
              <a:buFont typeface="Arial" panose="020B0604020202020204" pitchFamily="34" charset="0"/>
              <a:buChar char="•"/>
            </a:pPr>
            <a:r>
              <a:rPr lang="en-GB" sz="2000">
                <a:solidFill>
                  <a:schemeClr val="bg1"/>
                </a:solidFill>
                <a:latin typeface="NotesEsa" panose="02000506030000020004" pitchFamily="2" charset="77"/>
              </a:rPr>
              <a:t>Third day: Earlier end time, allowing for more flexible departures.</a:t>
            </a:r>
          </a:p>
          <a:p>
            <a:r>
              <a:rPr lang="en-GB" sz="2000" b="1">
                <a:solidFill>
                  <a:schemeClr val="bg1"/>
                </a:solidFill>
                <a:latin typeface="NotesEsa" panose="02000506030000020004" pitchFamily="2" charset="77"/>
              </a:rPr>
              <a:t>Dedicated Poster Session</a:t>
            </a:r>
          </a:p>
          <a:p>
            <a:r>
              <a:rPr lang="en-GB" sz="2000" b="1">
                <a:solidFill>
                  <a:schemeClr val="bg1"/>
                </a:solidFill>
                <a:latin typeface="NotesEsa" panose="02000506030000020004" pitchFamily="2" charset="77"/>
              </a:rPr>
              <a:t>Parallel sessions</a:t>
            </a:r>
            <a:endParaRPr lang="en-GB" sz="2000">
              <a:solidFill>
                <a:schemeClr val="bg1"/>
              </a:solidFill>
              <a:latin typeface="NotesEsa" panose="02000506030000020004" pitchFamily="2" charset="77"/>
            </a:endParaRPr>
          </a:p>
          <a:p>
            <a:r>
              <a:rPr lang="en-GB" sz="2000" b="1">
                <a:solidFill>
                  <a:schemeClr val="bg1"/>
                </a:solidFill>
                <a:latin typeface="NotesEsa" panose="02000506030000020004" pitchFamily="2" charset="77"/>
              </a:rPr>
              <a:t>Morning Coffee Provided by Sponsors</a:t>
            </a:r>
            <a:endParaRPr lang="en-GB" sz="2000">
              <a:solidFill>
                <a:schemeClr val="bg1"/>
              </a:solidFill>
              <a:latin typeface="NotesEsa" panose="02000506030000020004" pitchFamily="2" charset="77"/>
            </a:endParaRPr>
          </a:p>
          <a:p>
            <a:r>
              <a:rPr lang="en-GB" sz="2000" b="1">
                <a:solidFill>
                  <a:schemeClr val="bg1"/>
                </a:solidFill>
                <a:latin typeface="NotesEsa" panose="02000506030000020004" pitchFamily="2" charset="77"/>
              </a:rPr>
              <a:t>Convenient Transports Provided by Sponsors </a:t>
            </a:r>
            <a:endParaRPr lang="en-GB" sz="2000">
              <a:solidFill>
                <a:schemeClr val="bg1"/>
              </a:solidFill>
              <a:latin typeface="NotesEsa" panose="02000506030000020004" pitchFamily="2" charset="77"/>
            </a:endParaRPr>
          </a:p>
          <a:p>
            <a:r>
              <a:rPr lang="en-GB" sz="2000" b="1">
                <a:solidFill>
                  <a:schemeClr val="bg1"/>
                </a:solidFill>
                <a:latin typeface="NotesEsa" panose="02000506030000020004" pitchFamily="2" charset="77"/>
              </a:rPr>
              <a:t>Prime Location:</a:t>
            </a:r>
            <a:endParaRPr lang="en-GB" sz="2000">
              <a:solidFill>
                <a:schemeClr val="bg1"/>
              </a:solidFill>
              <a:latin typeface="NotesEsa" panose="02000506030000020004" pitchFamily="2" charset="77"/>
            </a:endParaRPr>
          </a:p>
          <a:p>
            <a:pPr marL="1143000" lvl="2" indent="-228600">
              <a:buFont typeface="Arial" panose="020B0604020202020204" pitchFamily="34" charset="0"/>
              <a:buChar char="•"/>
            </a:pPr>
            <a:r>
              <a:rPr lang="en-GB" sz="2000">
                <a:solidFill>
                  <a:schemeClr val="bg1"/>
                </a:solidFill>
                <a:latin typeface="NotesEsa" panose="02000506030000020004" pitchFamily="2" charset="77"/>
              </a:rPr>
              <a:t>Near the restaurant for easy access to meals.</a:t>
            </a:r>
          </a:p>
          <a:p>
            <a:pPr marL="1143000" lvl="2" indent="-228600">
              <a:buFont typeface="Arial" panose="020B0604020202020204" pitchFamily="34" charset="0"/>
              <a:buChar char="•"/>
            </a:pPr>
            <a:r>
              <a:rPr lang="en-GB" sz="2000">
                <a:solidFill>
                  <a:schemeClr val="bg1"/>
                </a:solidFill>
                <a:latin typeface="NotesEsa" panose="02000506030000020004" pitchFamily="2" charset="77"/>
              </a:rPr>
              <a:t>Near the coffee corner for convenience.</a:t>
            </a:r>
          </a:p>
          <a:p>
            <a:endParaRPr lang="en-NL"/>
          </a:p>
        </p:txBody>
      </p:sp>
    </p:spTree>
    <p:extLst>
      <p:ext uri="{BB962C8B-B14F-4D97-AF65-F5344CB8AC3E}">
        <p14:creationId xmlns:p14="http://schemas.microsoft.com/office/powerpoint/2010/main" val="3187713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91DF-3EEC-3180-A1E9-11056FA55BE9}"/>
              </a:ext>
            </a:extLst>
          </p:cNvPr>
          <p:cNvSpPr>
            <a:spLocks noGrp="1"/>
          </p:cNvSpPr>
          <p:nvPr>
            <p:ph type="title"/>
          </p:nvPr>
        </p:nvSpPr>
        <p:spPr>
          <a:xfrm>
            <a:off x="216000" y="154800"/>
            <a:ext cx="10108800" cy="565200"/>
          </a:xfrm>
        </p:spPr>
        <p:txBody>
          <a:bodyPr wrap="square" anchor="ctr">
            <a:normAutofit/>
          </a:bodyPr>
          <a:lstStyle/>
          <a:p>
            <a:r>
              <a:rPr lang="en-NL"/>
              <a:t>Maximizing Interactions</a:t>
            </a:r>
          </a:p>
        </p:txBody>
      </p:sp>
      <p:sp>
        <p:nvSpPr>
          <p:cNvPr id="3" name="Content Placeholder 2">
            <a:extLst>
              <a:ext uri="{FF2B5EF4-FFF2-40B4-BE49-F238E27FC236}">
                <a16:creationId xmlns:a16="http://schemas.microsoft.com/office/drawing/2014/main" id="{3182548D-6B1C-FE05-4F08-5EE2092F68EA}"/>
              </a:ext>
            </a:extLst>
          </p:cNvPr>
          <p:cNvSpPr>
            <a:spLocks noGrp="1"/>
          </p:cNvSpPr>
          <p:nvPr>
            <p:ph sz="half" idx="10"/>
          </p:nvPr>
        </p:nvSpPr>
        <p:spPr>
          <a:xfrm>
            <a:off x="218858" y="1296125"/>
            <a:ext cx="6534851" cy="5214537"/>
          </a:xfrm>
        </p:spPr>
        <p:txBody>
          <a:bodyPr wrap="square" anchor="t">
            <a:normAutofit fontScale="85000" lnSpcReduction="20000"/>
          </a:bodyPr>
          <a:lstStyle/>
          <a:p>
            <a:r>
              <a:rPr lang="en-GB" sz="2600" b="1">
                <a:solidFill>
                  <a:schemeClr val="bg1"/>
                </a:solidFill>
                <a:latin typeface="NotesEsa" panose="02000506030000020004" pitchFamily="2" charset="77"/>
              </a:rPr>
              <a:t>Engage Actively</a:t>
            </a:r>
          </a:p>
          <a:p>
            <a:endParaRPr lang="en-GB" sz="2600" b="1">
              <a:solidFill>
                <a:schemeClr val="bg1"/>
              </a:solidFill>
              <a:latin typeface="NotesEsa" panose="02000506030000020004" pitchFamily="2" charset="77"/>
            </a:endParaRPr>
          </a:p>
          <a:p>
            <a:r>
              <a:rPr lang="en-GB" sz="2600" b="1">
                <a:solidFill>
                  <a:schemeClr val="bg1"/>
                </a:solidFill>
                <a:latin typeface="NotesEsa" panose="02000506030000020004" pitchFamily="2" charset="77"/>
              </a:rPr>
              <a:t>Network</a:t>
            </a:r>
          </a:p>
          <a:p>
            <a:r>
              <a:rPr lang="en-GB" sz="2600">
                <a:solidFill>
                  <a:schemeClr val="bg1"/>
                </a:solidFill>
                <a:latin typeface="NotesEsa" panose="02000506030000020004" pitchFamily="2" charset="77"/>
              </a:rPr>
              <a:t>	</a:t>
            </a:r>
            <a:br>
              <a:rPr lang="en-GB" sz="2600">
                <a:solidFill>
                  <a:schemeClr val="bg1"/>
                </a:solidFill>
                <a:latin typeface="NotesEsa" panose="02000506030000020004" pitchFamily="2" charset="77"/>
              </a:rPr>
            </a:br>
            <a:r>
              <a:rPr lang="en-GB" sz="2600" b="1">
                <a:solidFill>
                  <a:schemeClr val="bg1"/>
                </a:solidFill>
                <a:latin typeface="NotesEsa" panose="02000506030000020004" pitchFamily="2" charset="77"/>
              </a:rPr>
              <a:t>Explore Exhibits</a:t>
            </a:r>
          </a:p>
          <a:p>
            <a:br>
              <a:rPr lang="en-GB" sz="2600">
                <a:solidFill>
                  <a:schemeClr val="bg1"/>
                </a:solidFill>
                <a:latin typeface="NotesEsa" panose="02000506030000020004" pitchFamily="2" charset="77"/>
              </a:rPr>
            </a:br>
            <a:r>
              <a:rPr lang="en-GB" sz="2600" b="1">
                <a:solidFill>
                  <a:schemeClr val="bg1"/>
                </a:solidFill>
                <a:latin typeface="NotesEsa" panose="02000506030000020004" pitchFamily="2" charset="77"/>
              </a:rPr>
              <a:t>Take Advantage of Breaks</a:t>
            </a:r>
          </a:p>
          <a:p>
            <a:endParaRPr lang="en-GB" sz="2600" b="1">
              <a:solidFill>
                <a:schemeClr val="bg1"/>
              </a:solidFill>
              <a:latin typeface="NotesEsa" panose="02000506030000020004" pitchFamily="2" charset="77"/>
            </a:endParaRPr>
          </a:p>
          <a:p>
            <a:endParaRPr lang="en-GB" sz="2600" b="1">
              <a:solidFill>
                <a:schemeClr val="bg1"/>
              </a:solidFill>
              <a:latin typeface="NotesEsa" panose="02000506030000020004" pitchFamily="2" charset="77"/>
            </a:endParaRPr>
          </a:p>
          <a:p>
            <a:pPr algn="ctr"/>
            <a:r>
              <a:rPr lang="en-GB" sz="2600" b="1">
                <a:solidFill>
                  <a:schemeClr val="bg1"/>
                </a:solidFill>
                <a:latin typeface="NotesEsa" panose="02000506030000020004" pitchFamily="2" charset="77"/>
              </a:rPr>
              <a:t>Follow Us on Social Media</a:t>
            </a:r>
          </a:p>
          <a:p>
            <a:pPr algn="ctr"/>
            <a:br>
              <a:rPr lang="en-GB" sz="2600">
                <a:solidFill>
                  <a:schemeClr val="bg1"/>
                </a:solidFill>
                <a:latin typeface="NotesEsa" panose="02000506030000020004" pitchFamily="2" charset="77"/>
              </a:rPr>
            </a:br>
            <a:r>
              <a:rPr lang="en-GB" sz="2600">
                <a:solidFill>
                  <a:schemeClr val="bg1"/>
                </a:solidFill>
                <a:latin typeface="NotesEsa" panose="02000506030000020004" pitchFamily="2" charset="77"/>
              </a:rPr>
              <a:t>Share your experience using </a:t>
            </a:r>
            <a:r>
              <a:rPr lang="en-GB" sz="2600" b="1">
                <a:solidFill>
                  <a:schemeClr val="bg1"/>
                </a:solidFill>
                <a:latin typeface="NotesEsa" panose="02000506030000020004" pitchFamily="2" charset="77"/>
              </a:rPr>
              <a:t>#SEFUW25</a:t>
            </a:r>
            <a:r>
              <a:rPr lang="en-GB" sz="2600">
                <a:solidFill>
                  <a:schemeClr val="bg1"/>
                </a:solidFill>
                <a:latin typeface="NotesEsa" panose="02000506030000020004" pitchFamily="2" charset="77"/>
              </a:rPr>
              <a:t> and stay connected.</a:t>
            </a:r>
            <a:br>
              <a:rPr lang="en-GB"/>
            </a:br>
            <a:endParaRPr lang="en-GB"/>
          </a:p>
        </p:txBody>
      </p:sp>
      <p:pic>
        <p:nvPicPr>
          <p:cNvPr id="7" name="Picture 6">
            <a:extLst>
              <a:ext uri="{FF2B5EF4-FFF2-40B4-BE49-F238E27FC236}">
                <a16:creationId xmlns:a16="http://schemas.microsoft.com/office/drawing/2014/main" id="{82C12B52-7674-4DB9-6F27-04CC9988C11D}"/>
              </a:ext>
            </a:extLst>
          </p:cNvPr>
          <p:cNvPicPr>
            <a:picLocks noChangeAspect="1"/>
          </p:cNvPicPr>
          <p:nvPr/>
        </p:nvPicPr>
        <p:blipFill>
          <a:blip r:embed="rId3"/>
          <a:stretch>
            <a:fillRect/>
          </a:stretch>
        </p:blipFill>
        <p:spPr>
          <a:xfrm>
            <a:off x="6753709" y="1296124"/>
            <a:ext cx="4962785" cy="4962785"/>
          </a:xfrm>
          <a:prstGeom prst="rect">
            <a:avLst/>
          </a:prstGeom>
        </p:spPr>
      </p:pic>
    </p:spTree>
    <p:extLst>
      <p:ext uri="{BB962C8B-B14F-4D97-AF65-F5344CB8AC3E}">
        <p14:creationId xmlns:p14="http://schemas.microsoft.com/office/powerpoint/2010/main" val="2666878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6E504-565B-C7D1-4EB4-9DC2DF51D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F67CD-1807-0DA5-4E17-8416B7386195}"/>
              </a:ext>
            </a:extLst>
          </p:cNvPr>
          <p:cNvSpPr>
            <a:spLocks noGrp="1"/>
          </p:cNvSpPr>
          <p:nvPr>
            <p:ph type="title"/>
          </p:nvPr>
        </p:nvSpPr>
        <p:spPr>
          <a:xfrm>
            <a:off x="216000" y="160401"/>
            <a:ext cx="10108800" cy="553998"/>
          </a:xfrm>
        </p:spPr>
        <p:txBody>
          <a:bodyPr/>
          <a:lstStyle/>
          <a:p>
            <a:r>
              <a:rPr lang="en-GB"/>
              <a:t>7. Q&amp;A</a:t>
            </a:r>
          </a:p>
        </p:txBody>
      </p:sp>
      <p:pic>
        <p:nvPicPr>
          <p:cNvPr id="3" name="Picture 2">
            <a:extLst>
              <a:ext uri="{FF2B5EF4-FFF2-40B4-BE49-F238E27FC236}">
                <a16:creationId xmlns:a16="http://schemas.microsoft.com/office/drawing/2014/main" id="{913FDD78-109B-A274-A4A2-E04BC9B2CA13}"/>
              </a:ext>
            </a:extLst>
          </p:cNvPr>
          <p:cNvPicPr>
            <a:picLocks noChangeAspect="1"/>
          </p:cNvPicPr>
          <p:nvPr/>
        </p:nvPicPr>
        <p:blipFill>
          <a:blip r:embed="rId2"/>
          <a:stretch>
            <a:fillRect/>
          </a:stretch>
        </p:blipFill>
        <p:spPr>
          <a:xfrm>
            <a:off x="454994" y="1587670"/>
            <a:ext cx="3241897" cy="1933420"/>
          </a:xfrm>
          <a:prstGeom prst="rect">
            <a:avLst/>
          </a:prstGeom>
        </p:spPr>
      </p:pic>
      <p:pic>
        <p:nvPicPr>
          <p:cNvPr id="4" name="Picture 3">
            <a:extLst>
              <a:ext uri="{FF2B5EF4-FFF2-40B4-BE49-F238E27FC236}">
                <a16:creationId xmlns:a16="http://schemas.microsoft.com/office/drawing/2014/main" id="{C281D649-0924-3B01-B468-23DF5F5AF572}"/>
              </a:ext>
            </a:extLst>
          </p:cNvPr>
          <p:cNvPicPr>
            <a:picLocks noChangeAspect="1"/>
          </p:cNvPicPr>
          <p:nvPr/>
        </p:nvPicPr>
        <p:blipFill>
          <a:blip r:embed="rId3"/>
          <a:stretch>
            <a:fillRect/>
          </a:stretch>
        </p:blipFill>
        <p:spPr>
          <a:xfrm>
            <a:off x="3846591" y="1014470"/>
            <a:ext cx="2046523" cy="3006879"/>
          </a:xfrm>
          <a:prstGeom prst="rect">
            <a:avLst/>
          </a:prstGeom>
        </p:spPr>
      </p:pic>
      <p:grpSp>
        <p:nvGrpSpPr>
          <p:cNvPr id="5" name="Group 4">
            <a:extLst>
              <a:ext uri="{FF2B5EF4-FFF2-40B4-BE49-F238E27FC236}">
                <a16:creationId xmlns:a16="http://schemas.microsoft.com/office/drawing/2014/main" id="{2E5B0E8A-65A8-BACB-8D18-52B32381BE2E}"/>
              </a:ext>
            </a:extLst>
          </p:cNvPr>
          <p:cNvGrpSpPr/>
          <p:nvPr/>
        </p:nvGrpSpPr>
        <p:grpSpPr>
          <a:xfrm>
            <a:off x="6075484" y="3894992"/>
            <a:ext cx="3808059" cy="1214737"/>
            <a:chOff x="2214518" y="2553847"/>
            <a:chExt cx="7784351" cy="2735535"/>
          </a:xfrm>
        </p:grpSpPr>
        <p:pic>
          <p:nvPicPr>
            <p:cNvPr id="6" name="Picture 5">
              <a:extLst>
                <a:ext uri="{FF2B5EF4-FFF2-40B4-BE49-F238E27FC236}">
                  <a16:creationId xmlns:a16="http://schemas.microsoft.com/office/drawing/2014/main" id="{EE24A81B-826C-6BDB-C0F6-088BD6BE9CE7}"/>
                </a:ext>
              </a:extLst>
            </p:cNvPr>
            <p:cNvPicPr>
              <a:picLocks noChangeAspect="1"/>
            </p:cNvPicPr>
            <p:nvPr/>
          </p:nvPicPr>
          <p:blipFill>
            <a:blip r:embed="rId4"/>
            <a:stretch>
              <a:fillRect/>
            </a:stretch>
          </p:blipFill>
          <p:spPr>
            <a:xfrm>
              <a:off x="2226469" y="2553847"/>
              <a:ext cx="7772400" cy="1750306"/>
            </a:xfrm>
            <a:prstGeom prst="rect">
              <a:avLst/>
            </a:prstGeom>
          </p:spPr>
        </p:pic>
        <p:pic>
          <p:nvPicPr>
            <p:cNvPr id="7" name="Picture 6">
              <a:extLst>
                <a:ext uri="{FF2B5EF4-FFF2-40B4-BE49-F238E27FC236}">
                  <a16:creationId xmlns:a16="http://schemas.microsoft.com/office/drawing/2014/main" id="{A041BB8B-CFAA-D38A-D1A2-4550AB339942}"/>
                </a:ext>
              </a:extLst>
            </p:cNvPr>
            <p:cNvPicPr>
              <a:picLocks noChangeAspect="1"/>
            </p:cNvPicPr>
            <p:nvPr/>
          </p:nvPicPr>
          <p:blipFill>
            <a:blip r:embed="rId5"/>
            <a:stretch>
              <a:fillRect/>
            </a:stretch>
          </p:blipFill>
          <p:spPr>
            <a:xfrm>
              <a:off x="2214518" y="4295823"/>
              <a:ext cx="7772400" cy="993559"/>
            </a:xfrm>
            <a:prstGeom prst="rect">
              <a:avLst/>
            </a:prstGeom>
          </p:spPr>
        </p:pic>
      </p:grpSp>
      <p:grpSp>
        <p:nvGrpSpPr>
          <p:cNvPr id="8" name="Group 7">
            <a:extLst>
              <a:ext uri="{FF2B5EF4-FFF2-40B4-BE49-F238E27FC236}">
                <a16:creationId xmlns:a16="http://schemas.microsoft.com/office/drawing/2014/main" id="{4742AA70-564B-D635-1CCA-D7CD43CC2823}"/>
              </a:ext>
            </a:extLst>
          </p:cNvPr>
          <p:cNvGrpSpPr/>
          <p:nvPr/>
        </p:nvGrpSpPr>
        <p:grpSpPr>
          <a:xfrm>
            <a:off x="454994" y="4385338"/>
            <a:ext cx="4724664" cy="1651110"/>
            <a:chOff x="2226469" y="2133600"/>
            <a:chExt cx="7772400" cy="3468982"/>
          </a:xfrm>
        </p:grpSpPr>
        <p:pic>
          <p:nvPicPr>
            <p:cNvPr id="9" name="Picture 8">
              <a:extLst>
                <a:ext uri="{FF2B5EF4-FFF2-40B4-BE49-F238E27FC236}">
                  <a16:creationId xmlns:a16="http://schemas.microsoft.com/office/drawing/2014/main" id="{C1646388-0DA9-9D39-6462-5C8AE4B31257}"/>
                </a:ext>
              </a:extLst>
            </p:cNvPr>
            <p:cNvPicPr>
              <a:picLocks noChangeAspect="1"/>
            </p:cNvPicPr>
            <p:nvPr/>
          </p:nvPicPr>
          <p:blipFill>
            <a:blip r:embed="rId6"/>
            <a:stretch>
              <a:fillRect/>
            </a:stretch>
          </p:blipFill>
          <p:spPr>
            <a:xfrm>
              <a:off x="2226469" y="2133600"/>
              <a:ext cx="7772400" cy="2590800"/>
            </a:xfrm>
            <a:prstGeom prst="rect">
              <a:avLst/>
            </a:prstGeom>
          </p:spPr>
        </p:pic>
        <p:pic>
          <p:nvPicPr>
            <p:cNvPr id="10" name="Picture 9">
              <a:extLst>
                <a:ext uri="{FF2B5EF4-FFF2-40B4-BE49-F238E27FC236}">
                  <a16:creationId xmlns:a16="http://schemas.microsoft.com/office/drawing/2014/main" id="{D37B2A64-C767-D5F4-5687-69DC079840CE}"/>
                </a:ext>
              </a:extLst>
            </p:cNvPr>
            <p:cNvPicPr>
              <a:picLocks noChangeAspect="1"/>
            </p:cNvPicPr>
            <p:nvPr/>
          </p:nvPicPr>
          <p:blipFill>
            <a:blip r:embed="rId7"/>
            <a:stretch>
              <a:fillRect/>
            </a:stretch>
          </p:blipFill>
          <p:spPr>
            <a:xfrm>
              <a:off x="2226469" y="4722472"/>
              <a:ext cx="7772400" cy="880110"/>
            </a:xfrm>
            <a:prstGeom prst="rect">
              <a:avLst/>
            </a:prstGeom>
          </p:spPr>
        </p:pic>
      </p:grpSp>
      <p:pic>
        <p:nvPicPr>
          <p:cNvPr id="11" name="Picture 10">
            <a:extLst>
              <a:ext uri="{FF2B5EF4-FFF2-40B4-BE49-F238E27FC236}">
                <a16:creationId xmlns:a16="http://schemas.microsoft.com/office/drawing/2014/main" id="{D86C057E-C979-2683-683D-12D5990F3988}"/>
              </a:ext>
            </a:extLst>
          </p:cNvPr>
          <p:cNvPicPr>
            <a:picLocks noChangeAspect="1"/>
          </p:cNvPicPr>
          <p:nvPr/>
        </p:nvPicPr>
        <p:blipFill>
          <a:blip r:embed="rId8"/>
          <a:stretch>
            <a:fillRect/>
          </a:stretch>
        </p:blipFill>
        <p:spPr>
          <a:xfrm>
            <a:off x="6624790" y="926548"/>
            <a:ext cx="1969382" cy="2801392"/>
          </a:xfrm>
          <a:prstGeom prst="rect">
            <a:avLst/>
          </a:prstGeom>
        </p:spPr>
      </p:pic>
      <p:grpSp>
        <p:nvGrpSpPr>
          <p:cNvPr id="12" name="Group 11">
            <a:extLst>
              <a:ext uri="{FF2B5EF4-FFF2-40B4-BE49-F238E27FC236}">
                <a16:creationId xmlns:a16="http://schemas.microsoft.com/office/drawing/2014/main" id="{5C8DA72F-EADE-B6DD-421A-48C8A4FF670A}"/>
              </a:ext>
            </a:extLst>
          </p:cNvPr>
          <p:cNvGrpSpPr>
            <a:grpSpLocks noChangeAspect="1"/>
          </p:cNvGrpSpPr>
          <p:nvPr/>
        </p:nvGrpSpPr>
        <p:grpSpPr>
          <a:xfrm>
            <a:off x="8825546" y="1052264"/>
            <a:ext cx="2991286" cy="1324139"/>
            <a:chOff x="4061923" y="2373867"/>
            <a:chExt cx="3263901" cy="1444814"/>
          </a:xfrm>
        </p:grpSpPr>
        <p:pic>
          <p:nvPicPr>
            <p:cNvPr id="13" name="Picture 12">
              <a:extLst>
                <a:ext uri="{FF2B5EF4-FFF2-40B4-BE49-F238E27FC236}">
                  <a16:creationId xmlns:a16="http://schemas.microsoft.com/office/drawing/2014/main" id="{68D60D9E-BC1C-3EEF-550C-486A9EA5D7BE}"/>
                </a:ext>
              </a:extLst>
            </p:cNvPr>
            <p:cNvPicPr>
              <a:picLocks noChangeAspect="1"/>
            </p:cNvPicPr>
            <p:nvPr/>
          </p:nvPicPr>
          <p:blipFill>
            <a:blip r:embed="rId9"/>
            <a:stretch>
              <a:fillRect/>
            </a:stretch>
          </p:blipFill>
          <p:spPr>
            <a:xfrm>
              <a:off x="4061923" y="2373867"/>
              <a:ext cx="3263900" cy="1168400"/>
            </a:xfrm>
            <a:prstGeom prst="rect">
              <a:avLst/>
            </a:prstGeom>
          </p:spPr>
        </p:pic>
        <p:pic>
          <p:nvPicPr>
            <p:cNvPr id="14" name="Picture 13">
              <a:extLst>
                <a:ext uri="{FF2B5EF4-FFF2-40B4-BE49-F238E27FC236}">
                  <a16:creationId xmlns:a16="http://schemas.microsoft.com/office/drawing/2014/main" id="{E13675E7-9A70-6772-9BFC-90240774F1E5}"/>
                </a:ext>
              </a:extLst>
            </p:cNvPr>
            <p:cNvPicPr>
              <a:picLocks noChangeAspect="1"/>
            </p:cNvPicPr>
            <p:nvPr/>
          </p:nvPicPr>
          <p:blipFill>
            <a:blip r:embed="rId10"/>
            <a:stretch>
              <a:fillRect/>
            </a:stretch>
          </p:blipFill>
          <p:spPr>
            <a:xfrm>
              <a:off x="4061923" y="3529028"/>
              <a:ext cx="3263901" cy="289653"/>
            </a:xfrm>
            <a:prstGeom prst="rect">
              <a:avLst/>
            </a:prstGeom>
          </p:spPr>
        </p:pic>
      </p:grpSp>
      <p:grpSp>
        <p:nvGrpSpPr>
          <p:cNvPr id="15" name="Group 14">
            <a:extLst>
              <a:ext uri="{FF2B5EF4-FFF2-40B4-BE49-F238E27FC236}">
                <a16:creationId xmlns:a16="http://schemas.microsoft.com/office/drawing/2014/main" id="{8EFCB71F-98A3-F9FE-765A-9373B45EBD67}"/>
              </a:ext>
            </a:extLst>
          </p:cNvPr>
          <p:cNvGrpSpPr>
            <a:grpSpLocks noChangeAspect="1"/>
          </p:cNvGrpSpPr>
          <p:nvPr/>
        </p:nvGrpSpPr>
        <p:grpSpPr>
          <a:xfrm>
            <a:off x="8825546" y="2847843"/>
            <a:ext cx="3048762" cy="1099160"/>
            <a:chOff x="9068678" y="2498358"/>
            <a:chExt cx="2572989" cy="927631"/>
          </a:xfrm>
        </p:grpSpPr>
        <p:pic>
          <p:nvPicPr>
            <p:cNvPr id="16" name="Picture 4">
              <a:extLst>
                <a:ext uri="{FF2B5EF4-FFF2-40B4-BE49-F238E27FC236}">
                  <a16:creationId xmlns:a16="http://schemas.microsoft.com/office/drawing/2014/main" id="{FA4EF22F-2AC5-3F19-532A-A701FACA67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68678" y="2498358"/>
              <a:ext cx="2478881" cy="67761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2B50819-DF7B-29F2-721C-0039DC09C13D}"/>
                </a:ext>
              </a:extLst>
            </p:cNvPr>
            <p:cNvSpPr txBox="1"/>
            <p:nvPr/>
          </p:nvSpPr>
          <p:spPr>
            <a:xfrm>
              <a:off x="9068678" y="3118212"/>
              <a:ext cx="2572989" cy="307777"/>
            </a:xfrm>
            <a:prstGeom prst="rect">
              <a:avLst/>
            </a:prstGeom>
            <a:noFill/>
          </p:spPr>
          <p:txBody>
            <a:bodyPr wrap="square" rtlCol="0">
              <a:spAutoFit/>
            </a:bodyPr>
            <a:lstStyle/>
            <a:p>
              <a:r>
                <a:rPr lang="en-GB" sz="1400">
                  <a:solidFill>
                    <a:schemeClr val="bg1"/>
                  </a:solidFill>
                </a:rPr>
                <a:t>London, 7th October 2025</a:t>
              </a:r>
              <a:endParaRPr lang="en-NL" sz="1400">
                <a:solidFill>
                  <a:schemeClr val="bg1"/>
                </a:solidFill>
              </a:endParaRPr>
            </a:p>
          </p:txBody>
        </p:sp>
      </p:grpSp>
      <p:pic>
        <p:nvPicPr>
          <p:cNvPr id="19" name="Picture 18">
            <a:extLst>
              <a:ext uri="{FF2B5EF4-FFF2-40B4-BE49-F238E27FC236}">
                <a16:creationId xmlns:a16="http://schemas.microsoft.com/office/drawing/2014/main" id="{392B108B-BA93-1757-ABA9-572B9FA692CC}"/>
              </a:ext>
            </a:extLst>
          </p:cNvPr>
          <p:cNvPicPr>
            <a:picLocks noChangeAspect="1"/>
          </p:cNvPicPr>
          <p:nvPr/>
        </p:nvPicPr>
        <p:blipFill>
          <a:blip r:embed="rId12"/>
          <a:stretch>
            <a:fillRect/>
          </a:stretch>
        </p:blipFill>
        <p:spPr>
          <a:xfrm>
            <a:off x="8071339" y="5209298"/>
            <a:ext cx="3725716" cy="1158693"/>
          </a:xfrm>
          <a:prstGeom prst="rect">
            <a:avLst/>
          </a:prstGeom>
        </p:spPr>
      </p:pic>
    </p:spTree>
    <p:extLst>
      <p:ext uri="{BB962C8B-B14F-4D97-AF65-F5344CB8AC3E}">
        <p14:creationId xmlns:p14="http://schemas.microsoft.com/office/powerpoint/2010/main" val="155163126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96810-D506-EC1D-D052-F120476F28EE}"/>
              </a:ext>
            </a:extLst>
          </p:cNvPr>
          <p:cNvSpPr>
            <a:spLocks noGrp="1"/>
          </p:cNvSpPr>
          <p:nvPr>
            <p:ph type="title"/>
          </p:nvPr>
        </p:nvSpPr>
        <p:spPr/>
        <p:txBody>
          <a:bodyPr/>
          <a:lstStyle/>
          <a:p>
            <a:r>
              <a:rPr lang="en-NL"/>
              <a:t>WELCOME TO ESTEC</a:t>
            </a:r>
          </a:p>
        </p:txBody>
      </p:sp>
      <p:pic>
        <p:nvPicPr>
          <p:cNvPr id="4" name="Picture 2" descr="ESA - ESTEC">
            <a:extLst>
              <a:ext uri="{FF2B5EF4-FFF2-40B4-BE49-F238E27FC236}">
                <a16:creationId xmlns:a16="http://schemas.microsoft.com/office/drawing/2014/main" id="{A9F2F7E6-0BC6-54B5-F93E-5B8D1216E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99" y="1072690"/>
            <a:ext cx="6652510" cy="37415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0D4520-08A6-1F64-0274-1B4823EAD19C}"/>
              </a:ext>
            </a:extLst>
          </p:cNvPr>
          <p:cNvPicPr>
            <a:picLocks noChangeAspect="1"/>
          </p:cNvPicPr>
          <p:nvPr/>
        </p:nvPicPr>
        <p:blipFill>
          <a:blip r:embed="rId3"/>
          <a:stretch>
            <a:fillRect/>
          </a:stretch>
        </p:blipFill>
        <p:spPr>
          <a:xfrm>
            <a:off x="5819299" y="1851660"/>
            <a:ext cx="6208142" cy="4275515"/>
          </a:xfrm>
          <a:prstGeom prst="rect">
            <a:avLst/>
          </a:prstGeom>
        </p:spPr>
      </p:pic>
      <p:sp>
        <p:nvSpPr>
          <p:cNvPr id="7" name="Oval 6">
            <a:extLst>
              <a:ext uri="{FF2B5EF4-FFF2-40B4-BE49-F238E27FC236}">
                <a16:creationId xmlns:a16="http://schemas.microsoft.com/office/drawing/2014/main" id="{D286C632-9742-B71F-DC88-A79FB692EB3F}"/>
              </a:ext>
            </a:extLst>
          </p:cNvPr>
          <p:cNvSpPr/>
          <p:nvPr/>
        </p:nvSpPr>
        <p:spPr>
          <a:xfrm>
            <a:off x="6327489" y="2570640"/>
            <a:ext cx="586740" cy="302100"/>
          </a:xfrm>
          <a:prstGeom prst="ellipse">
            <a:avLst/>
          </a:prstGeom>
          <a:solidFill>
            <a:schemeClr val="accent2">
              <a:alpha val="21000"/>
            </a:schemeClr>
          </a:solidFill>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823677A-6759-2219-2D04-2AB59BC78E4E}"/>
              </a:ext>
            </a:extLst>
          </p:cNvPr>
          <p:cNvSpPr/>
          <p:nvPr/>
        </p:nvSpPr>
        <p:spPr>
          <a:xfrm>
            <a:off x="8323489" y="1844040"/>
            <a:ext cx="569401" cy="289014"/>
          </a:xfrm>
          <a:prstGeom prst="ellipse">
            <a:avLst/>
          </a:prstGeom>
          <a:solidFill>
            <a:schemeClr val="accent2">
              <a:alpha val="21000"/>
            </a:schemeClr>
          </a:solidFill>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A7CC189-8DA0-DA77-09EC-56DD815847E4}"/>
              </a:ext>
            </a:extLst>
          </p:cNvPr>
          <p:cNvSpPr/>
          <p:nvPr/>
        </p:nvSpPr>
        <p:spPr>
          <a:xfrm>
            <a:off x="7059009" y="1920240"/>
            <a:ext cx="569401" cy="235674"/>
          </a:xfrm>
          <a:prstGeom prst="ellipse">
            <a:avLst/>
          </a:prstGeom>
          <a:solidFill>
            <a:schemeClr val="accent2">
              <a:alpha val="21000"/>
            </a:schemeClr>
          </a:solidFill>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Star: 5 Points 23">
            <a:extLst>
              <a:ext uri="{FF2B5EF4-FFF2-40B4-BE49-F238E27FC236}">
                <a16:creationId xmlns:a16="http://schemas.microsoft.com/office/drawing/2014/main" id="{DA06E33A-6158-31CA-1292-77957A203773}"/>
              </a:ext>
            </a:extLst>
          </p:cNvPr>
          <p:cNvSpPr/>
          <p:nvPr/>
        </p:nvSpPr>
        <p:spPr>
          <a:xfrm>
            <a:off x="8101013" y="2470626"/>
            <a:ext cx="73341" cy="77311"/>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1" name="Star: 5 Points 24">
            <a:extLst>
              <a:ext uri="{FF2B5EF4-FFF2-40B4-BE49-F238E27FC236}">
                <a16:creationId xmlns:a16="http://schemas.microsoft.com/office/drawing/2014/main" id="{F604B109-AACF-7C0F-4221-2B801C95BB2D}"/>
              </a:ext>
            </a:extLst>
          </p:cNvPr>
          <p:cNvSpPr/>
          <p:nvPr/>
        </p:nvSpPr>
        <p:spPr>
          <a:xfrm>
            <a:off x="7153275" y="5907263"/>
            <a:ext cx="73341" cy="77311"/>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2" name="TextBox 11">
            <a:extLst>
              <a:ext uri="{FF2B5EF4-FFF2-40B4-BE49-F238E27FC236}">
                <a16:creationId xmlns:a16="http://schemas.microsoft.com/office/drawing/2014/main" id="{4E9DFDFD-4D10-D4A0-2CE2-E5CDD93C5E5D}"/>
              </a:ext>
            </a:extLst>
          </p:cNvPr>
          <p:cNvSpPr txBox="1"/>
          <p:nvPr/>
        </p:nvSpPr>
        <p:spPr>
          <a:xfrm>
            <a:off x="7189945" y="5832333"/>
            <a:ext cx="1022643" cy="246221"/>
          </a:xfrm>
          <a:prstGeom prst="rect">
            <a:avLst/>
          </a:prstGeom>
          <a:noFill/>
        </p:spPr>
        <p:txBody>
          <a:bodyPr wrap="square" rtlCol="0">
            <a:spAutoFit/>
          </a:bodyPr>
          <a:lstStyle/>
          <a:p>
            <a:pPr algn="l"/>
            <a:r>
              <a:rPr lang="en-GB" sz="1000">
                <a:solidFill>
                  <a:srgbClr val="C00000"/>
                </a:solidFill>
                <a:latin typeface="NotesEsa" panose="02000506030000020004" pitchFamily="2" charset="0"/>
                <a:ea typeface="MS PGothic" pitchFamily="34" charset="-128"/>
                <a:cs typeface="Arial" panose="020B0604020202020204" pitchFamily="34" charset="0"/>
              </a:rPr>
              <a:t>Winter Garden</a:t>
            </a:r>
          </a:p>
        </p:txBody>
      </p:sp>
      <p:sp>
        <p:nvSpPr>
          <p:cNvPr id="3" name="Oval 2">
            <a:extLst>
              <a:ext uri="{FF2B5EF4-FFF2-40B4-BE49-F238E27FC236}">
                <a16:creationId xmlns:a16="http://schemas.microsoft.com/office/drawing/2014/main" id="{252F70AA-9AC4-B73A-51AF-8B4DC2B46EFF}"/>
              </a:ext>
            </a:extLst>
          </p:cNvPr>
          <p:cNvSpPr/>
          <p:nvPr/>
        </p:nvSpPr>
        <p:spPr>
          <a:xfrm>
            <a:off x="6321968" y="1850666"/>
            <a:ext cx="569401" cy="289014"/>
          </a:xfrm>
          <a:prstGeom prst="ellipse">
            <a:avLst/>
          </a:prstGeom>
          <a:solidFill>
            <a:schemeClr val="accent2">
              <a:alpha val="21000"/>
            </a:schemeClr>
          </a:solidFill>
          <a:effectLst>
            <a:outerShdw blurRad="50800" dist="50800" dir="5400000" algn="ctr" rotWithShape="0">
              <a:srgbClr val="000000">
                <a:alpha val="0"/>
              </a:srgb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8EE4FCDA-C71E-1E62-2303-2819FA35BA94}"/>
              </a:ext>
            </a:extLst>
          </p:cNvPr>
          <p:cNvCxnSpPr>
            <a:cxnSpLocks/>
          </p:cNvCxnSpPr>
          <p:nvPr/>
        </p:nvCxnSpPr>
        <p:spPr>
          <a:xfrm>
            <a:off x="8547652" y="2038077"/>
            <a:ext cx="0" cy="50986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0236A39-1DAD-3CFB-4185-9BB2BC4E03E9}"/>
              </a:ext>
            </a:extLst>
          </p:cNvPr>
          <p:cNvCxnSpPr>
            <a:cxnSpLocks/>
          </p:cNvCxnSpPr>
          <p:nvPr/>
        </p:nvCxnSpPr>
        <p:spPr>
          <a:xfrm>
            <a:off x="7490498" y="2060780"/>
            <a:ext cx="466052" cy="50986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6F4FB71-B5CA-ECA8-C14C-984647FA2FFB}"/>
              </a:ext>
            </a:extLst>
          </p:cNvPr>
          <p:cNvCxnSpPr>
            <a:cxnSpLocks/>
          </p:cNvCxnSpPr>
          <p:nvPr/>
        </p:nvCxnSpPr>
        <p:spPr>
          <a:xfrm>
            <a:off x="6856806" y="2108347"/>
            <a:ext cx="1099744" cy="67930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604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A024B-0A77-E20D-458C-FEDB82182DDC}"/>
              </a:ext>
            </a:extLst>
          </p:cNvPr>
          <p:cNvSpPr>
            <a:spLocks noGrp="1"/>
          </p:cNvSpPr>
          <p:nvPr>
            <p:ph type="title"/>
          </p:nvPr>
        </p:nvSpPr>
        <p:spPr/>
        <p:txBody>
          <a:bodyPr/>
          <a:lstStyle/>
          <a:p>
            <a:r>
              <a:rPr lang="en-NL"/>
              <a:t>SEFUW Objective</a:t>
            </a:r>
          </a:p>
        </p:txBody>
      </p:sp>
      <p:sp>
        <p:nvSpPr>
          <p:cNvPr id="3" name="Content Placeholder 2">
            <a:extLst>
              <a:ext uri="{FF2B5EF4-FFF2-40B4-BE49-F238E27FC236}">
                <a16:creationId xmlns:a16="http://schemas.microsoft.com/office/drawing/2014/main" id="{8839C4D6-1874-ADA6-3D7E-E4D4AA94EAEC}"/>
              </a:ext>
            </a:extLst>
          </p:cNvPr>
          <p:cNvSpPr>
            <a:spLocks noGrp="1"/>
          </p:cNvSpPr>
          <p:nvPr>
            <p:ph idx="1"/>
          </p:nvPr>
        </p:nvSpPr>
        <p:spPr>
          <a:xfrm>
            <a:off x="1971398" y="1276635"/>
            <a:ext cx="8353402" cy="3237613"/>
          </a:xfrm>
        </p:spPr>
        <p:txBody>
          <a:bodyPr/>
          <a:lstStyle/>
          <a:p>
            <a:r>
              <a:rPr lang="en-US" sz="4000">
                <a:solidFill>
                  <a:schemeClr val="bg1"/>
                </a:solidFill>
              </a:rPr>
              <a:t>Exchange of highly valuable information and experience among </a:t>
            </a:r>
            <a:r>
              <a:rPr lang="en-US" sz="4000" b="1">
                <a:solidFill>
                  <a:schemeClr val="bg1"/>
                </a:solidFill>
              </a:rPr>
              <a:t>FPGA users</a:t>
            </a:r>
            <a:r>
              <a:rPr lang="en-US" sz="4000">
                <a:solidFill>
                  <a:schemeClr val="bg1"/>
                </a:solidFill>
              </a:rPr>
              <a:t>, </a:t>
            </a:r>
            <a:r>
              <a:rPr lang="en-US" sz="4000" b="1">
                <a:solidFill>
                  <a:schemeClr val="bg1"/>
                </a:solidFill>
              </a:rPr>
              <a:t>researchers</a:t>
            </a:r>
            <a:r>
              <a:rPr lang="en-US" sz="4000">
                <a:solidFill>
                  <a:schemeClr val="bg1"/>
                </a:solidFill>
              </a:rPr>
              <a:t>, </a:t>
            </a:r>
            <a:r>
              <a:rPr lang="en-US" sz="4000" b="1">
                <a:solidFill>
                  <a:schemeClr val="bg1"/>
                </a:solidFill>
              </a:rPr>
              <a:t>Tool vendors </a:t>
            </a:r>
            <a:r>
              <a:rPr lang="en-US" sz="4000">
                <a:solidFill>
                  <a:schemeClr val="bg1"/>
                </a:solidFill>
              </a:rPr>
              <a:t>and </a:t>
            </a:r>
            <a:r>
              <a:rPr lang="en-US" sz="4000" b="1">
                <a:solidFill>
                  <a:schemeClr val="bg1"/>
                </a:solidFill>
              </a:rPr>
              <a:t>FPGA vendors</a:t>
            </a:r>
          </a:p>
          <a:p>
            <a:endParaRPr lang="en-NL" sz="4000">
              <a:solidFill>
                <a:schemeClr val="bg1"/>
              </a:solidFill>
            </a:endParaRPr>
          </a:p>
        </p:txBody>
      </p:sp>
      <p:pic>
        <p:nvPicPr>
          <p:cNvPr id="5" name="Picture 4" descr="Hands held up high during a conference">
            <a:extLst>
              <a:ext uri="{FF2B5EF4-FFF2-40B4-BE49-F238E27FC236}">
                <a16:creationId xmlns:a16="http://schemas.microsoft.com/office/drawing/2014/main" id="{0C3EC967-6F62-98AF-569C-1C87B1DA0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229" y="4860870"/>
            <a:ext cx="1881138" cy="1254092"/>
          </a:xfrm>
          <a:prstGeom prst="rect">
            <a:avLst/>
          </a:prstGeom>
        </p:spPr>
      </p:pic>
      <p:pic>
        <p:nvPicPr>
          <p:cNvPr id="11" name="Picture 10" descr="Espresso shot pouring into cup">
            <a:extLst>
              <a:ext uri="{FF2B5EF4-FFF2-40B4-BE49-F238E27FC236}">
                <a16:creationId xmlns:a16="http://schemas.microsoft.com/office/drawing/2014/main" id="{B213D1E5-E8F3-4984-3762-5DC867833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8599" y="4860870"/>
            <a:ext cx="1878845" cy="1254092"/>
          </a:xfrm>
          <a:prstGeom prst="rect">
            <a:avLst/>
          </a:prstGeom>
        </p:spPr>
      </p:pic>
      <p:pic>
        <p:nvPicPr>
          <p:cNvPr id="12" name="Picture 11">
            <a:extLst>
              <a:ext uri="{FF2B5EF4-FFF2-40B4-BE49-F238E27FC236}">
                <a16:creationId xmlns:a16="http://schemas.microsoft.com/office/drawing/2014/main" id="{0DFB1E73-99E3-2D36-8A42-A6677415E8EB}"/>
              </a:ext>
            </a:extLst>
          </p:cNvPr>
          <p:cNvPicPr>
            <a:picLocks noChangeAspect="1"/>
          </p:cNvPicPr>
          <p:nvPr/>
        </p:nvPicPr>
        <p:blipFill>
          <a:blip r:embed="rId4"/>
          <a:stretch>
            <a:fillRect/>
          </a:stretch>
        </p:blipFill>
        <p:spPr>
          <a:xfrm>
            <a:off x="5065463" y="4860870"/>
            <a:ext cx="1729011" cy="1291355"/>
          </a:xfrm>
          <a:prstGeom prst="rect">
            <a:avLst/>
          </a:prstGeom>
        </p:spPr>
      </p:pic>
    </p:spTree>
    <p:extLst>
      <p:ext uri="{BB962C8B-B14F-4D97-AF65-F5344CB8AC3E}">
        <p14:creationId xmlns:p14="http://schemas.microsoft.com/office/powerpoint/2010/main" val="1901392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E6E5F780-B4B8-D5BC-7A61-816925F328EF}"/>
              </a:ext>
            </a:extLst>
          </p:cNvPr>
          <p:cNvPicPr>
            <a:picLocks noChangeAspect="1"/>
          </p:cNvPicPr>
          <p:nvPr/>
        </p:nvPicPr>
        <p:blipFill>
          <a:blip r:embed="rId2"/>
          <a:stretch>
            <a:fillRect/>
          </a:stretch>
        </p:blipFill>
        <p:spPr>
          <a:xfrm>
            <a:off x="390472" y="1482731"/>
            <a:ext cx="909610" cy="510062"/>
          </a:xfrm>
          <a:prstGeom prst="rect">
            <a:avLst/>
          </a:prstGeom>
          <a:ln>
            <a:solidFill>
              <a:schemeClr val="bg1"/>
            </a:solidFill>
          </a:ln>
        </p:spPr>
      </p:pic>
      <p:sp>
        <p:nvSpPr>
          <p:cNvPr id="2" name="Title 1">
            <a:extLst>
              <a:ext uri="{FF2B5EF4-FFF2-40B4-BE49-F238E27FC236}">
                <a16:creationId xmlns:a16="http://schemas.microsoft.com/office/drawing/2014/main" id="{F4C9898E-6899-8571-F38E-C16F6BE8A79E}"/>
              </a:ext>
            </a:extLst>
          </p:cNvPr>
          <p:cNvSpPr>
            <a:spLocks noGrp="1"/>
          </p:cNvSpPr>
          <p:nvPr>
            <p:ph type="title"/>
          </p:nvPr>
        </p:nvSpPr>
        <p:spPr/>
        <p:txBody>
          <a:bodyPr/>
          <a:lstStyle/>
          <a:p>
            <a:r>
              <a:rPr lang="en-NL" dirty="0"/>
              <a:t>FPGAs evolution</a:t>
            </a:r>
          </a:p>
        </p:txBody>
      </p:sp>
      <p:graphicFrame>
        <p:nvGraphicFramePr>
          <p:cNvPr id="4" name="Table 3">
            <a:extLst>
              <a:ext uri="{FF2B5EF4-FFF2-40B4-BE49-F238E27FC236}">
                <a16:creationId xmlns:a16="http://schemas.microsoft.com/office/drawing/2014/main" id="{517320B0-F1B4-F57E-011A-F200AEC95210}"/>
              </a:ext>
            </a:extLst>
          </p:cNvPr>
          <p:cNvGraphicFramePr>
            <a:graphicFrameLocks noGrp="1"/>
          </p:cNvGraphicFramePr>
          <p:nvPr>
            <p:extLst>
              <p:ext uri="{D42A27DB-BD31-4B8C-83A1-F6EECF244321}">
                <p14:modId xmlns:p14="http://schemas.microsoft.com/office/powerpoint/2010/main" val="2988057296"/>
              </p:ext>
            </p:extLst>
          </p:nvPr>
        </p:nvGraphicFramePr>
        <p:xfrm>
          <a:off x="379587" y="1482730"/>
          <a:ext cx="11554910" cy="2552020"/>
        </p:xfrm>
        <a:graphic>
          <a:graphicData uri="http://schemas.openxmlformats.org/drawingml/2006/table">
            <a:tbl>
              <a:tblPr firstRow="1" bandRow="1">
                <a:tableStyleId>{073A0DAA-6AF3-43AB-8588-CEC1D06C72B9}</a:tableStyleId>
              </a:tblPr>
              <a:tblGrid>
                <a:gridCol w="993584">
                  <a:extLst>
                    <a:ext uri="{9D8B030D-6E8A-4147-A177-3AD203B41FA5}">
                      <a16:colId xmlns:a16="http://schemas.microsoft.com/office/drawing/2014/main" val="20000"/>
                    </a:ext>
                  </a:extLst>
                </a:gridCol>
                <a:gridCol w="1672964">
                  <a:extLst>
                    <a:ext uri="{9D8B030D-6E8A-4147-A177-3AD203B41FA5}">
                      <a16:colId xmlns:a16="http://schemas.microsoft.com/office/drawing/2014/main" val="20001"/>
                    </a:ext>
                  </a:extLst>
                </a:gridCol>
                <a:gridCol w="1729135">
                  <a:extLst>
                    <a:ext uri="{9D8B030D-6E8A-4147-A177-3AD203B41FA5}">
                      <a16:colId xmlns:a16="http://schemas.microsoft.com/office/drawing/2014/main" val="20002"/>
                    </a:ext>
                  </a:extLst>
                </a:gridCol>
                <a:gridCol w="1949070">
                  <a:extLst>
                    <a:ext uri="{9D8B030D-6E8A-4147-A177-3AD203B41FA5}">
                      <a16:colId xmlns:a16="http://schemas.microsoft.com/office/drawing/2014/main" val="20003"/>
                    </a:ext>
                  </a:extLst>
                </a:gridCol>
                <a:gridCol w="1873231">
                  <a:extLst>
                    <a:ext uri="{9D8B030D-6E8A-4147-A177-3AD203B41FA5}">
                      <a16:colId xmlns:a16="http://schemas.microsoft.com/office/drawing/2014/main" val="20004"/>
                    </a:ext>
                  </a:extLst>
                </a:gridCol>
                <a:gridCol w="1668463">
                  <a:extLst>
                    <a:ext uri="{9D8B030D-6E8A-4147-A177-3AD203B41FA5}">
                      <a16:colId xmlns:a16="http://schemas.microsoft.com/office/drawing/2014/main" val="20005"/>
                    </a:ext>
                  </a:extLst>
                </a:gridCol>
                <a:gridCol w="1668463">
                  <a:extLst>
                    <a:ext uri="{9D8B030D-6E8A-4147-A177-3AD203B41FA5}">
                      <a16:colId xmlns:a16="http://schemas.microsoft.com/office/drawing/2014/main" val="1584942267"/>
                    </a:ext>
                  </a:extLst>
                </a:gridCol>
              </a:tblGrid>
              <a:tr h="455275">
                <a:tc>
                  <a:txBody>
                    <a:bodyPr/>
                    <a:lstStyle/>
                    <a:p>
                      <a:endParaRPr lang="en-US" sz="1200" dirty="0"/>
                    </a:p>
                  </a:txBody>
                  <a:tcPr/>
                </a:tc>
                <a:tc>
                  <a:txBody>
                    <a:bodyPr/>
                    <a:lstStyle/>
                    <a:p>
                      <a:pPr algn="ctr"/>
                      <a:r>
                        <a:rPr lang="en-US" sz="1200" dirty="0"/>
                        <a:t>First</a:t>
                      </a:r>
                    </a:p>
                  </a:txBody>
                  <a:tcPr/>
                </a:tc>
                <a:tc>
                  <a:txBody>
                    <a:bodyPr/>
                    <a:lstStyle/>
                    <a:p>
                      <a:pPr algn="ctr"/>
                      <a:r>
                        <a:rPr lang="en-US" sz="1200" dirty="0"/>
                        <a:t>Second</a:t>
                      </a:r>
                    </a:p>
                  </a:txBody>
                  <a:tcPr/>
                </a:tc>
                <a:tc>
                  <a:txBody>
                    <a:bodyPr/>
                    <a:lstStyle/>
                    <a:p>
                      <a:pPr algn="ctr"/>
                      <a:r>
                        <a:rPr lang="en-US" sz="1200" dirty="0"/>
                        <a:t>Third</a:t>
                      </a:r>
                    </a:p>
                  </a:txBody>
                  <a:tcPr/>
                </a:tc>
                <a:tc>
                  <a:txBody>
                    <a:bodyPr/>
                    <a:lstStyle/>
                    <a:p>
                      <a:pPr algn="ctr"/>
                      <a:r>
                        <a:rPr lang="en-US" sz="1200" dirty="0"/>
                        <a:t>Fourth</a:t>
                      </a:r>
                    </a:p>
                  </a:txBody>
                  <a:tcPr/>
                </a:tc>
                <a:tc>
                  <a:txBody>
                    <a:bodyPr/>
                    <a:lstStyle/>
                    <a:p>
                      <a:pPr algn="ctr"/>
                      <a:r>
                        <a:rPr lang="en-US" sz="1200" dirty="0"/>
                        <a:t>Fifth</a:t>
                      </a:r>
                    </a:p>
                  </a:txBody>
                  <a:tcPr/>
                </a:tc>
                <a:tc>
                  <a:txBody>
                    <a:bodyPr/>
                    <a:lstStyle/>
                    <a:p>
                      <a:pPr algn="ctr"/>
                      <a:r>
                        <a:rPr lang="en-US" sz="1200" dirty="0"/>
                        <a:t>Sixth</a:t>
                      </a:r>
                    </a:p>
                  </a:txBody>
                  <a:tcPr/>
                </a:tc>
                <a:extLst>
                  <a:ext uri="{0D108BD9-81ED-4DB2-BD59-A6C34878D82A}">
                    <a16:rowId xmlns:a16="http://schemas.microsoft.com/office/drawing/2014/main" val="10000"/>
                  </a:ext>
                </a:extLst>
              </a:tr>
              <a:tr h="663998">
                <a:tc rowSpan="2">
                  <a:txBody>
                    <a:bodyPr/>
                    <a:lstStyle/>
                    <a:p>
                      <a:r>
                        <a:rPr lang="en-US" sz="1400" dirty="0">
                          <a:solidFill>
                            <a:schemeClr val="accent4">
                              <a:lumMod val="75000"/>
                            </a:schemeClr>
                          </a:solidFill>
                        </a:rPr>
                        <a:t>New arch.</a:t>
                      </a:r>
                    </a:p>
                    <a:p>
                      <a:r>
                        <a:rPr lang="en-US" sz="1400" dirty="0">
                          <a:solidFill>
                            <a:schemeClr val="accent4">
                              <a:lumMod val="75000"/>
                            </a:schemeClr>
                          </a:solidFill>
                        </a:rPr>
                        <a:t>Element</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1"/>
                  </a:ext>
                </a:extLst>
              </a:tr>
              <a:tr h="1432747">
                <a:tc vMerge="1">
                  <a:txBody>
                    <a:bodyPr/>
                    <a:lstStyle/>
                    <a:p>
                      <a:endParaRPr lang="en-US" sz="1200" dirty="0">
                        <a:solidFill>
                          <a:srgbClr val="FFFFFF"/>
                        </a:solidFill>
                      </a:endParaRPr>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2"/>
                  </a:ext>
                </a:extLst>
              </a:tr>
            </a:tbl>
          </a:graphicData>
        </a:graphic>
      </p:graphicFrame>
      <p:grpSp>
        <p:nvGrpSpPr>
          <p:cNvPr id="122" name="Group 121">
            <a:extLst>
              <a:ext uri="{FF2B5EF4-FFF2-40B4-BE49-F238E27FC236}">
                <a16:creationId xmlns:a16="http://schemas.microsoft.com/office/drawing/2014/main" id="{1006D17B-CA0D-2973-D260-26E5E043CFBC}"/>
              </a:ext>
            </a:extLst>
          </p:cNvPr>
          <p:cNvGrpSpPr/>
          <p:nvPr/>
        </p:nvGrpSpPr>
        <p:grpSpPr>
          <a:xfrm>
            <a:off x="1440657" y="1882978"/>
            <a:ext cx="1485059" cy="1931088"/>
            <a:chOff x="1440657" y="1940853"/>
            <a:chExt cx="1485059" cy="1931088"/>
          </a:xfrm>
        </p:grpSpPr>
        <p:grpSp>
          <p:nvGrpSpPr>
            <p:cNvPr id="5" name="Group 4">
              <a:extLst>
                <a:ext uri="{FF2B5EF4-FFF2-40B4-BE49-F238E27FC236}">
                  <a16:creationId xmlns:a16="http://schemas.microsoft.com/office/drawing/2014/main" id="{7095BB11-7686-6F04-5016-D565E3AB78A1}"/>
                </a:ext>
              </a:extLst>
            </p:cNvPr>
            <p:cNvGrpSpPr>
              <a:grpSpLocks noChangeAspect="1"/>
            </p:cNvGrpSpPr>
            <p:nvPr/>
          </p:nvGrpSpPr>
          <p:grpSpPr>
            <a:xfrm>
              <a:off x="1567085" y="2695360"/>
              <a:ext cx="1358631" cy="1176581"/>
              <a:chOff x="827383" y="1089598"/>
              <a:chExt cx="3838575" cy="3324225"/>
            </a:xfrm>
          </p:grpSpPr>
          <p:sp>
            <p:nvSpPr>
              <p:cNvPr id="6" name="Rounded Rectangle 3">
                <a:extLst>
                  <a:ext uri="{FF2B5EF4-FFF2-40B4-BE49-F238E27FC236}">
                    <a16:creationId xmlns:a16="http://schemas.microsoft.com/office/drawing/2014/main" id="{D5B45EB3-614A-93F9-FAE1-AC1407092483}"/>
                  </a:ext>
                </a:extLst>
              </p:cNvPr>
              <p:cNvSpPr>
                <a:spLocks noChangeArrowheads="1"/>
              </p:cNvSpPr>
              <p:nvPr/>
            </p:nvSpPr>
            <p:spPr bwMode="auto">
              <a:xfrm>
                <a:off x="1370308" y="1473773"/>
                <a:ext cx="709612"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7" name="Rounded Rectangle 4">
                <a:extLst>
                  <a:ext uri="{FF2B5EF4-FFF2-40B4-BE49-F238E27FC236}">
                    <a16:creationId xmlns:a16="http://schemas.microsoft.com/office/drawing/2014/main" id="{17C58109-0996-C30F-18BD-327300674DEF}"/>
                  </a:ext>
                </a:extLst>
              </p:cNvPr>
              <p:cNvSpPr>
                <a:spLocks noChangeArrowheads="1"/>
              </p:cNvSpPr>
              <p:nvPr/>
            </p:nvSpPr>
            <p:spPr bwMode="auto">
              <a:xfrm>
                <a:off x="2459333" y="1473773"/>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8" name="Rounded Rectangle 5">
                <a:extLst>
                  <a:ext uri="{FF2B5EF4-FFF2-40B4-BE49-F238E27FC236}">
                    <a16:creationId xmlns:a16="http://schemas.microsoft.com/office/drawing/2014/main" id="{E293AA1B-4F92-30CC-7AF1-228557D175E6}"/>
                  </a:ext>
                </a:extLst>
              </p:cNvPr>
              <p:cNvSpPr>
                <a:spLocks noChangeArrowheads="1"/>
              </p:cNvSpPr>
              <p:nvPr/>
            </p:nvSpPr>
            <p:spPr bwMode="auto">
              <a:xfrm>
                <a:off x="3521370" y="1473773"/>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9" name="Rounded Rectangle 6">
                <a:extLst>
                  <a:ext uri="{FF2B5EF4-FFF2-40B4-BE49-F238E27FC236}">
                    <a16:creationId xmlns:a16="http://schemas.microsoft.com/office/drawing/2014/main" id="{4EEEAB8C-0D38-EE00-777A-77DD1828FDEE}"/>
                  </a:ext>
                </a:extLst>
              </p:cNvPr>
              <p:cNvSpPr>
                <a:spLocks noChangeArrowheads="1"/>
              </p:cNvSpPr>
              <p:nvPr/>
            </p:nvSpPr>
            <p:spPr bwMode="auto">
              <a:xfrm>
                <a:off x="1370308" y="2391348"/>
                <a:ext cx="709612"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10" name="Rounded Rectangle 7">
                <a:extLst>
                  <a:ext uri="{FF2B5EF4-FFF2-40B4-BE49-F238E27FC236}">
                    <a16:creationId xmlns:a16="http://schemas.microsoft.com/office/drawing/2014/main" id="{7DF6DC9B-F920-CDD4-2DC8-D057AEC01D3A}"/>
                  </a:ext>
                </a:extLst>
              </p:cNvPr>
              <p:cNvSpPr>
                <a:spLocks noChangeArrowheads="1"/>
              </p:cNvSpPr>
              <p:nvPr/>
            </p:nvSpPr>
            <p:spPr bwMode="auto">
              <a:xfrm>
                <a:off x="2459333" y="2391348"/>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11" name="Rounded Rectangle 8">
                <a:extLst>
                  <a:ext uri="{FF2B5EF4-FFF2-40B4-BE49-F238E27FC236}">
                    <a16:creationId xmlns:a16="http://schemas.microsoft.com/office/drawing/2014/main" id="{7C0E112A-EB0A-B2E8-EEEF-53F3B81EC80B}"/>
                  </a:ext>
                </a:extLst>
              </p:cNvPr>
              <p:cNvSpPr>
                <a:spLocks noChangeArrowheads="1"/>
              </p:cNvSpPr>
              <p:nvPr/>
            </p:nvSpPr>
            <p:spPr bwMode="auto">
              <a:xfrm>
                <a:off x="3521370" y="2391348"/>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12" name="Rounded Rectangle 9">
                <a:extLst>
                  <a:ext uri="{FF2B5EF4-FFF2-40B4-BE49-F238E27FC236}">
                    <a16:creationId xmlns:a16="http://schemas.microsoft.com/office/drawing/2014/main" id="{E21D4F34-C918-6804-8225-58CA93E60610}"/>
                  </a:ext>
                </a:extLst>
              </p:cNvPr>
              <p:cNvSpPr>
                <a:spLocks noChangeArrowheads="1"/>
              </p:cNvSpPr>
              <p:nvPr/>
            </p:nvSpPr>
            <p:spPr bwMode="auto">
              <a:xfrm>
                <a:off x="1370308" y="3307336"/>
                <a:ext cx="709612"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13" name="Rounded Rectangle 10">
                <a:extLst>
                  <a:ext uri="{FF2B5EF4-FFF2-40B4-BE49-F238E27FC236}">
                    <a16:creationId xmlns:a16="http://schemas.microsoft.com/office/drawing/2014/main" id="{7043496C-CD35-8F0B-2187-1CAF140B2443}"/>
                  </a:ext>
                </a:extLst>
              </p:cNvPr>
              <p:cNvSpPr>
                <a:spLocks noChangeArrowheads="1"/>
              </p:cNvSpPr>
              <p:nvPr/>
            </p:nvSpPr>
            <p:spPr bwMode="auto">
              <a:xfrm>
                <a:off x="2459333" y="3307336"/>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14" name="Rounded Rectangle 11">
                <a:extLst>
                  <a:ext uri="{FF2B5EF4-FFF2-40B4-BE49-F238E27FC236}">
                    <a16:creationId xmlns:a16="http://schemas.microsoft.com/office/drawing/2014/main" id="{94724FD1-D3FC-D424-9CFF-12EAD99F2A29}"/>
                  </a:ext>
                </a:extLst>
              </p:cNvPr>
              <p:cNvSpPr>
                <a:spLocks noChangeArrowheads="1"/>
              </p:cNvSpPr>
              <p:nvPr/>
            </p:nvSpPr>
            <p:spPr bwMode="auto">
              <a:xfrm>
                <a:off x="3521370" y="3307336"/>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15" name="Rectangle 14">
                <a:extLst>
                  <a:ext uri="{FF2B5EF4-FFF2-40B4-BE49-F238E27FC236}">
                    <a16:creationId xmlns:a16="http://schemas.microsoft.com/office/drawing/2014/main" id="{22A6AC84-7ACB-F74C-5F98-F4071BD6915E}"/>
                  </a:ext>
                </a:extLst>
              </p:cNvPr>
              <p:cNvSpPr>
                <a:spLocks noChangeArrowheads="1"/>
              </p:cNvSpPr>
              <p:nvPr/>
            </p:nvSpPr>
            <p:spPr bwMode="auto">
              <a:xfrm>
                <a:off x="2225970" y="1473773"/>
                <a:ext cx="77788" cy="25257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16" name="Rectangle 15">
                <a:extLst>
                  <a:ext uri="{FF2B5EF4-FFF2-40B4-BE49-F238E27FC236}">
                    <a16:creationId xmlns:a16="http://schemas.microsoft.com/office/drawing/2014/main" id="{63376DC9-7C8E-2468-6EFB-E6ABF48BA72F}"/>
                  </a:ext>
                </a:extLst>
              </p:cNvPr>
              <p:cNvSpPr>
                <a:spLocks noChangeArrowheads="1"/>
              </p:cNvSpPr>
              <p:nvPr/>
            </p:nvSpPr>
            <p:spPr bwMode="auto">
              <a:xfrm>
                <a:off x="3288008" y="1473773"/>
                <a:ext cx="79375" cy="25257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17" name="Rectangle 16">
                <a:extLst>
                  <a:ext uri="{FF2B5EF4-FFF2-40B4-BE49-F238E27FC236}">
                    <a16:creationId xmlns:a16="http://schemas.microsoft.com/office/drawing/2014/main" id="{C2ABFE93-7E2F-6067-01C7-FAC1ECC49B40}"/>
                  </a:ext>
                </a:extLst>
              </p:cNvPr>
              <p:cNvSpPr>
                <a:spLocks noChangeArrowheads="1"/>
              </p:cNvSpPr>
              <p:nvPr/>
            </p:nvSpPr>
            <p:spPr bwMode="auto">
              <a:xfrm>
                <a:off x="1197270" y="2245298"/>
                <a:ext cx="3182938" cy="66675"/>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18" name="Rectangle 17">
                <a:extLst>
                  <a:ext uri="{FF2B5EF4-FFF2-40B4-BE49-F238E27FC236}">
                    <a16:creationId xmlns:a16="http://schemas.microsoft.com/office/drawing/2014/main" id="{4712D415-B471-99B0-467C-154F336C349D}"/>
                  </a:ext>
                </a:extLst>
              </p:cNvPr>
              <p:cNvSpPr>
                <a:spLocks noChangeArrowheads="1"/>
              </p:cNvSpPr>
              <p:nvPr/>
            </p:nvSpPr>
            <p:spPr bwMode="auto">
              <a:xfrm>
                <a:off x="1197270" y="3161286"/>
                <a:ext cx="3182938" cy="6826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19" name="Frame 17">
                <a:extLst>
                  <a:ext uri="{FF2B5EF4-FFF2-40B4-BE49-F238E27FC236}">
                    <a16:creationId xmlns:a16="http://schemas.microsoft.com/office/drawing/2014/main" id="{C7C29D65-270F-1798-0287-482B3D3E45C0}"/>
                  </a:ext>
                </a:extLst>
              </p:cNvPr>
              <p:cNvSpPr>
                <a:spLocks/>
              </p:cNvSpPr>
              <p:nvPr/>
            </p:nvSpPr>
            <p:spPr bwMode="auto">
              <a:xfrm>
                <a:off x="827383" y="1089598"/>
                <a:ext cx="3838575" cy="3324225"/>
              </a:xfrm>
              <a:custGeom>
                <a:avLst/>
                <a:gdLst>
                  <a:gd name="T0" fmla="*/ 0 w 3839222"/>
                  <a:gd name="T1" fmla="*/ 0 h 3324658"/>
                  <a:gd name="T2" fmla="*/ 3839222 w 3839222"/>
                  <a:gd name="T3" fmla="*/ 0 h 3324658"/>
                  <a:gd name="T4" fmla="*/ 3839222 w 3839222"/>
                  <a:gd name="T5" fmla="*/ 3324658 h 3324658"/>
                  <a:gd name="T6" fmla="*/ 0 w 3839222"/>
                  <a:gd name="T7" fmla="*/ 3324658 h 3324658"/>
                  <a:gd name="T8" fmla="*/ 0 w 3839222"/>
                  <a:gd name="T9" fmla="*/ 0 h 3324658"/>
                  <a:gd name="T10" fmla="*/ 242268 w 3839222"/>
                  <a:gd name="T11" fmla="*/ 242268 h 3324658"/>
                  <a:gd name="T12" fmla="*/ 242268 w 3839222"/>
                  <a:gd name="T13" fmla="*/ 3082390 h 3324658"/>
                  <a:gd name="T14" fmla="*/ 3596954 w 3839222"/>
                  <a:gd name="T15" fmla="*/ 3082390 h 3324658"/>
                  <a:gd name="T16" fmla="*/ 3596954 w 3839222"/>
                  <a:gd name="T17" fmla="*/ 242268 h 3324658"/>
                  <a:gd name="T18" fmla="*/ 242268 w 3839222"/>
                  <a:gd name="T19" fmla="*/ 242268 h 33246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39222" h="3324658">
                    <a:moveTo>
                      <a:pt x="0" y="0"/>
                    </a:moveTo>
                    <a:lnTo>
                      <a:pt x="3839222" y="0"/>
                    </a:lnTo>
                    <a:lnTo>
                      <a:pt x="3839222" y="3324658"/>
                    </a:lnTo>
                    <a:lnTo>
                      <a:pt x="0" y="3324658"/>
                    </a:lnTo>
                    <a:lnTo>
                      <a:pt x="0" y="0"/>
                    </a:lnTo>
                    <a:close/>
                    <a:moveTo>
                      <a:pt x="242268" y="242268"/>
                    </a:moveTo>
                    <a:lnTo>
                      <a:pt x="242268" y="3082390"/>
                    </a:lnTo>
                    <a:lnTo>
                      <a:pt x="3596954" y="3082390"/>
                    </a:lnTo>
                    <a:lnTo>
                      <a:pt x="3596954" y="242268"/>
                    </a:lnTo>
                    <a:lnTo>
                      <a:pt x="242268" y="242268"/>
                    </a:lnTo>
                    <a:close/>
                  </a:path>
                </a:pathLst>
              </a:custGeom>
              <a:solidFill>
                <a:srgbClr val="17375E"/>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sz="1600"/>
              </a:p>
            </p:txBody>
          </p:sp>
        </p:grpSp>
        <p:sp>
          <p:nvSpPr>
            <p:cNvPr id="20" name="TextBox 19">
              <a:extLst>
                <a:ext uri="{FF2B5EF4-FFF2-40B4-BE49-F238E27FC236}">
                  <a16:creationId xmlns:a16="http://schemas.microsoft.com/office/drawing/2014/main" id="{3DFD5DC1-B189-F8B3-1BF8-A71EC9C83D66}"/>
                </a:ext>
              </a:extLst>
            </p:cNvPr>
            <p:cNvSpPr txBox="1"/>
            <p:nvPr/>
          </p:nvSpPr>
          <p:spPr>
            <a:xfrm>
              <a:off x="1440657" y="1940853"/>
              <a:ext cx="1236067" cy="461665"/>
            </a:xfrm>
            <a:prstGeom prst="rect">
              <a:avLst/>
            </a:prstGeom>
            <a:noFill/>
          </p:spPr>
          <p:txBody>
            <a:bodyPr wrap="square" rtlCol="0">
              <a:spAutoFit/>
            </a:bodyPr>
            <a:lstStyle/>
            <a:p>
              <a:r>
                <a:rPr lang="en-US" sz="1200" dirty="0"/>
                <a:t>Logic and</a:t>
              </a:r>
            </a:p>
            <a:p>
              <a:r>
                <a:rPr lang="en-US" sz="1200" dirty="0"/>
                <a:t>interconnect</a:t>
              </a:r>
            </a:p>
          </p:txBody>
        </p:sp>
      </p:grpSp>
      <p:grpSp>
        <p:nvGrpSpPr>
          <p:cNvPr id="123" name="Group 122">
            <a:extLst>
              <a:ext uri="{FF2B5EF4-FFF2-40B4-BE49-F238E27FC236}">
                <a16:creationId xmlns:a16="http://schemas.microsoft.com/office/drawing/2014/main" id="{B1609E3D-4864-0A6B-2D28-DBD2A26EEEF9}"/>
              </a:ext>
            </a:extLst>
          </p:cNvPr>
          <p:cNvGrpSpPr/>
          <p:nvPr/>
        </p:nvGrpSpPr>
        <p:grpSpPr>
          <a:xfrm>
            <a:off x="3084925" y="1915090"/>
            <a:ext cx="1541791" cy="1920701"/>
            <a:chOff x="3084925" y="1972965"/>
            <a:chExt cx="1541791" cy="1920701"/>
          </a:xfrm>
        </p:grpSpPr>
        <p:sp>
          <p:nvSpPr>
            <p:cNvPr id="21" name="TextBox 20">
              <a:extLst>
                <a:ext uri="{FF2B5EF4-FFF2-40B4-BE49-F238E27FC236}">
                  <a16:creationId xmlns:a16="http://schemas.microsoft.com/office/drawing/2014/main" id="{1CA23B99-5FB8-872C-477A-3029AAA15810}"/>
                </a:ext>
              </a:extLst>
            </p:cNvPr>
            <p:cNvSpPr txBox="1"/>
            <p:nvPr/>
          </p:nvSpPr>
          <p:spPr>
            <a:xfrm>
              <a:off x="3084925" y="1972965"/>
              <a:ext cx="1419440" cy="461665"/>
            </a:xfrm>
            <a:prstGeom prst="rect">
              <a:avLst/>
            </a:prstGeom>
            <a:noFill/>
          </p:spPr>
          <p:txBody>
            <a:bodyPr wrap="square" rtlCol="0">
              <a:spAutoFit/>
            </a:bodyPr>
            <a:lstStyle/>
            <a:p>
              <a:r>
                <a:rPr lang="en-US" sz="1200" dirty="0"/>
                <a:t>Hard Macros:</a:t>
              </a:r>
            </a:p>
            <a:p>
              <a:r>
                <a:rPr lang="en-US" sz="1200" dirty="0"/>
                <a:t>- Internal </a:t>
              </a:r>
              <a:r>
                <a:rPr lang="en-US" sz="1200" dirty="0" err="1"/>
                <a:t>mem</a:t>
              </a:r>
              <a:r>
                <a:rPr lang="en-US" sz="1200" dirty="0"/>
                <a:t>.</a:t>
              </a:r>
            </a:p>
          </p:txBody>
        </p:sp>
        <p:grpSp>
          <p:nvGrpSpPr>
            <p:cNvPr id="23" name="Group 22">
              <a:extLst>
                <a:ext uri="{FF2B5EF4-FFF2-40B4-BE49-F238E27FC236}">
                  <a16:creationId xmlns:a16="http://schemas.microsoft.com/office/drawing/2014/main" id="{20AA33B3-40F6-CD8D-6338-E1371D5F4A27}"/>
                </a:ext>
              </a:extLst>
            </p:cNvPr>
            <p:cNvGrpSpPr>
              <a:grpSpLocks noChangeAspect="1"/>
            </p:cNvGrpSpPr>
            <p:nvPr/>
          </p:nvGrpSpPr>
          <p:grpSpPr>
            <a:xfrm>
              <a:off x="3297764" y="2742788"/>
              <a:ext cx="1328952" cy="1150878"/>
              <a:chOff x="827383" y="1089598"/>
              <a:chExt cx="3838575" cy="3324225"/>
            </a:xfrm>
          </p:grpSpPr>
          <p:sp>
            <p:nvSpPr>
              <p:cNvPr id="24" name="Rounded Rectangle 104">
                <a:extLst>
                  <a:ext uri="{FF2B5EF4-FFF2-40B4-BE49-F238E27FC236}">
                    <a16:creationId xmlns:a16="http://schemas.microsoft.com/office/drawing/2014/main" id="{1B314CCA-8314-B0AD-9784-6BE9E31E6581}"/>
                  </a:ext>
                </a:extLst>
              </p:cNvPr>
              <p:cNvSpPr>
                <a:spLocks noChangeArrowheads="1"/>
              </p:cNvSpPr>
              <p:nvPr/>
            </p:nvSpPr>
            <p:spPr bwMode="auto">
              <a:xfrm>
                <a:off x="1370308" y="1473773"/>
                <a:ext cx="709612"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25" name="Rounded Rectangle 105">
                <a:extLst>
                  <a:ext uri="{FF2B5EF4-FFF2-40B4-BE49-F238E27FC236}">
                    <a16:creationId xmlns:a16="http://schemas.microsoft.com/office/drawing/2014/main" id="{9C95266E-1AE0-4684-0E5D-BAB81F346690}"/>
                  </a:ext>
                </a:extLst>
              </p:cNvPr>
              <p:cNvSpPr>
                <a:spLocks noChangeArrowheads="1"/>
              </p:cNvSpPr>
              <p:nvPr/>
            </p:nvSpPr>
            <p:spPr bwMode="auto">
              <a:xfrm>
                <a:off x="2459333" y="1473773"/>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26" name="Rounded Rectangle 106">
                <a:extLst>
                  <a:ext uri="{FF2B5EF4-FFF2-40B4-BE49-F238E27FC236}">
                    <a16:creationId xmlns:a16="http://schemas.microsoft.com/office/drawing/2014/main" id="{7DA82BB9-2A6D-D91F-963F-1A1356FE2338}"/>
                  </a:ext>
                </a:extLst>
              </p:cNvPr>
              <p:cNvSpPr>
                <a:spLocks noChangeArrowheads="1"/>
              </p:cNvSpPr>
              <p:nvPr/>
            </p:nvSpPr>
            <p:spPr bwMode="auto">
              <a:xfrm>
                <a:off x="3521370" y="1473773"/>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27" name="Rounded Rectangle 107">
                <a:extLst>
                  <a:ext uri="{FF2B5EF4-FFF2-40B4-BE49-F238E27FC236}">
                    <a16:creationId xmlns:a16="http://schemas.microsoft.com/office/drawing/2014/main" id="{055EC593-D84B-CDD9-B2A2-2720E8338974}"/>
                  </a:ext>
                </a:extLst>
              </p:cNvPr>
              <p:cNvSpPr>
                <a:spLocks noChangeArrowheads="1"/>
              </p:cNvSpPr>
              <p:nvPr/>
            </p:nvSpPr>
            <p:spPr bwMode="auto">
              <a:xfrm>
                <a:off x="1370308" y="2391348"/>
                <a:ext cx="709612"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28" name="Rounded Rectangle 108">
                <a:extLst>
                  <a:ext uri="{FF2B5EF4-FFF2-40B4-BE49-F238E27FC236}">
                    <a16:creationId xmlns:a16="http://schemas.microsoft.com/office/drawing/2014/main" id="{5D56560F-7AA2-1F0E-E753-C06769E27241}"/>
                  </a:ext>
                </a:extLst>
              </p:cNvPr>
              <p:cNvSpPr>
                <a:spLocks noChangeArrowheads="1"/>
              </p:cNvSpPr>
              <p:nvPr/>
            </p:nvSpPr>
            <p:spPr bwMode="auto">
              <a:xfrm>
                <a:off x="2459333" y="2391348"/>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29" name="Rounded Rectangle 109">
                <a:extLst>
                  <a:ext uri="{FF2B5EF4-FFF2-40B4-BE49-F238E27FC236}">
                    <a16:creationId xmlns:a16="http://schemas.microsoft.com/office/drawing/2014/main" id="{BFE4E8AA-3CC0-527D-E5FC-EA66C4F73B30}"/>
                  </a:ext>
                </a:extLst>
              </p:cNvPr>
              <p:cNvSpPr>
                <a:spLocks noChangeArrowheads="1"/>
              </p:cNvSpPr>
              <p:nvPr/>
            </p:nvSpPr>
            <p:spPr bwMode="auto">
              <a:xfrm>
                <a:off x="3521370" y="2391348"/>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30" name="Rounded Rectangle 110">
                <a:extLst>
                  <a:ext uri="{FF2B5EF4-FFF2-40B4-BE49-F238E27FC236}">
                    <a16:creationId xmlns:a16="http://schemas.microsoft.com/office/drawing/2014/main" id="{F7D956F6-8E9F-F1C0-602B-E71E127A7F14}"/>
                  </a:ext>
                </a:extLst>
              </p:cNvPr>
              <p:cNvSpPr>
                <a:spLocks noChangeArrowheads="1"/>
              </p:cNvSpPr>
              <p:nvPr/>
            </p:nvSpPr>
            <p:spPr bwMode="auto">
              <a:xfrm>
                <a:off x="1370308" y="3307336"/>
                <a:ext cx="709612"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31" name="Rounded Rectangle 111">
                <a:extLst>
                  <a:ext uri="{FF2B5EF4-FFF2-40B4-BE49-F238E27FC236}">
                    <a16:creationId xmlns:a16="http://schemas.microsoft.com/office/drawing/2014/main" id="{F508DD7D-B44D-6B6D-10FD-3E415D47902B}"/>
                  </a:ext>
                </a:extLst>
              </p:cNvPr>
              <p:cNvSpPr>
                <a:spLocks noChangeArrowheads="1"/>
              </p:cNvSpPr>
              <p:nvPr/>
            </p:nvSpPr>
            <p:spPr bwMode="auto">
              <a:xfrm>
                <a:off x="2459333" y="3307336"/>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32" name="Rounded Rectangle 112">
                <a:extLst>
                  <a:ext uri="{FF2B5EF4-FFF2-40B4-BE49-F238E27FC236}">
                    <a16:creationId xmlns:a16="http://schemas.microsoft.com/office/drawing/2014/main" id="{9710035A-C80A-141C-F028-8F90F012F576}"/>
                  </a:ext>
                </a:extLst>
              </p:cNvPr>
              <p:cNvSpPr>
                <a:spLocks noChangeArrowheads="1"/>
              </p:cNvSpPr>
              <p:nvPr/>
            </p:nvSpPr>
            <p:spPr bwMode="auto">
              <a:xfrm>
                <a:off x="3521370" y="3307336"/>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33" name="Rectangle 32">
                <a:extLst>
                  <a:ext uri="{FF2B5EF4-FFF2-40B4-BE49-F238E27FC236}">
                    <a16:creationId xmlns:a16="http://schemas.microsoft.com/office/drawing/2014/main" id="{B74BDEBC-26C6-97F2-D750-92C438DC9EBA}"/>
                  </a:ext>
                </a:extLst>
              </p:cNvPr>
              <p:cNvSpPr>
                <a:spLocks noChangeArrowheads="1"/>
              </p:cNvSpPr>
              <p:nvPr/>
            </p:nvSpPr>
            <p:spPr bwMode="auto">
              <a:xfrm>
                <a:off x="2225970" y="1473773"/>
                <a:ext cx="77788" cy="25257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34" name="Rectangle 33">
                <a:extLst>
                  <a:ext uri="{FF2B5EF4-FFF2-40B4-BE49-F238E27FC236}">
                    <a16:creationId xmlns:a16="http://schemas.microsoft.com/office/drawing/2014/main" id="{A5996398-6CFF-3C03-0197-0B6D01C63045}"/>
                  </a:ext>
                </a:extLst>
              </p:cNvPr>
              <p:cNvSpPr>
                <a:spLocks noChangeArrowheads="1"/>
              </p:cNvSpPr>
              <p:nvPr/>
            </p:nvSpPr>
            <p:spPr bwMode="auto">
              <a:xfrm>
                <a:off x="3288008" y="1473773"/>
                <a:ext cx="79375" cy="25257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35" name="Rectangle 34">
                <a:extLst>
                  <a:ext uri="{FF2B5EF4-FFF2-40B4-BE49-F238E27FC236}">
                    <a16:creationId xmlns:a16="http://schemas.microsoft.com/office/drawing/2014/main" id="{490BF223-C8C9-4CFA-31B6-ADA9CE516930}"/>
                  </a:ext>
                </a:extLst>
              </p:cNvPr>
              <p:cNvSpPr>
                <a:spLocks noChangeArrowheads="1"/>
              </p:cNvSpPr>
              <p:nvPr/>
            </p:nvSpPr>
            <p:spPr bwMode="auto">
              <a:xfrm>
                <a:off x="1197270" y="2245298"/>
                <a:ext cx="3182938" cy="66675"/>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36" name="Rectangle 35">
                <a:extLst>
                  <a:ext uri="{FF2B5EF4-FFF2-40B4-BE49-F238E27FC236}">
                    <a16:creationId xmlns:a16="http://schemas.microsoft.com/office/drawing/2014/main" id="{81A9B8B0-1C38-896B-C415-AF22D0645400}"/>
                  </a:ext>
                </a:extLst>
              </p:cNvPr>
              <p:cNvSpPr>
                <a:spLocks noChangeArrowheads="1"/>
              </p:cNvSpPr>
              <p:nvPr/>
            </p:nvSpPr>
            <p:spPr bwMode="auto">
              <a:xfrm>
                <a:off x="1197270" y="3161286"/>
                <a:ext cx="3182938" cy="6826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37" name="Snip Same Side Corner Rectangle 22">
                <a:extLst>
                  <a:ext uri="{FF2B5EF4-FFF2-40B4-BE49-F238E27FC236}">
                    <a16:creationId xmlns:a16="http://schemas.microsoft.com/office/drawing/2014/main" id="{39C835DC-1180-6A27-758A-F60EA2D1302C}"/>
                  </a:ext>
                </a:extLst>
              </p:cNvPr>
              <p:cNvSpPr>
                <a:spLocks/>
              </p:cNvSpPr>
              <p:nvPr/>
            </p:nvSpPr>
            <p:spPr bwMode="auto">
              <a:xfrm>
                <a:off x="1868783" y="1473773"/>
                <a:ext cx="211137" cy="357188"/>
              </a:xfrm>
              <a:custGeom>
                <a:avLst/>
                <a:gdLst>
                  <a:gd name="T0" fmla="*/ 35191 w 211142"/>
                  <a:gd name="T1" fmla="*/ 0 h 357130"/>
                  <a:gd name="T2" fmla="*/ 175951 w 211142"/>
                  <a:gd name="T3" fmla="*/ 0 h 357130"/>
                  <a:gd name="T4" fmla="*/ 211142 w 211142"/>
                  <a:gd name="T5" fmla="*/ 35191 h 357130"/>
                  <a:gd name="T6" fmla="*/ 211142 w 211142"/>
                  <a:gd name="T7" fmla="*/ 357130 h 357130"/>
                  <a:gd name="T8" fmla="*/ 211142 w 211142"/>
                  <a:gd name="T9" fmla="*/ 357130 h 357130"/>
                  <a:gd name="T10" fmla="*/ 0 w 211142"/>
                  <a:gd name="T11" fmla="*/ 357130 h 357130"/>
                  <a:gd name="T12" fmla="*/ 0 w 211142"/>
                  <a:gd name="T13" fmla="*/ 357130 h 357130"/>
                  <a:gd name="T14" fmla="*/ 0 w 211142"/>
                  <a:gd name="T15" fmla="*/ 35191 h 357130"/>
                  <a:gd name="T16" fmla="*/ 35191 w 211142"/>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30">
                    <a:moveTo>
                      <a:pt x="35191" y="0"/>
                    </a:moveTo>
                    <a:lnTo>
                      <a:pt x="175951" y="0"/>
                    </a:lnTo>
                    <a:lnTo>
                      <a:pt x="211142" y="35191"/>
                    </a:lnTo>
                    <a:lnTo>
                      <a:pt x="211142" y="357130"/>
                    </a:lnTo>
                    <a:lnTo>
                      <a:pt x="0" y="357130"/>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38" name="Snip Same Side Corner Rectangle 34">
                <a:extLst>
                  <a:ext uri="{FF2B5EF4-FFF2-40B4-BE49-F238E27FC236}">
                    <a16:creationId xmlns:a16="http://schemas.microsoft.com/office/drawing/2014/main" id="{06A7C923-8C1F-2AF6-A251-536961678953}"/>
                  </a:ext>
                </a:extLst>
              </p:cNvPr>
              <p:cNvSpPr>
                <a:spLocks/>
              </p:cNvSpPr>
              <p:nvPr/>
            </p:nvSpPr>
            <p:spPr bwMode="auto">
              <a:xfrm>
                <a:off x="2946695" y="1473773"/>
                <a:ext cx="212725" cy="357188"/>
              </a:xfrm>
              <a:custGeom>
                <a:avLst/>
                <a:gdLst>
                  <a:gd name="T0" fmla="*/ 35456 w 212730"/>
                  <a:gd name="T1" fmla="*/ 0 h 357130"/>
                  <a:gd name="T2" fmla="*/ 177274 w 212730"/>
                  <a:gd name="T3" fmla="*/ 0 h 357130"/>
                  <a:gd name="T4" fmla="*/ 212730 w 212730"/>
                  <a:gd name="T5" fmla="*/ 35456 h 357130"/>
                  <a:gd name="T6" fmla="*/ 212730 w 212730"/>
                  <a:gd name="T7" fmla="*/ 357130 h 357130"/>
                  <a:gd name="T8" fmla="*/ 212730 w 212730"/>
                  <a:gd name="T9" fmla="*/ 357130 h 357130"/>
                  <a:gd name="T10" fmla="*/ 0 w 212730"/>
                  <a:gd name="T11" fmla="*/ 357130 h 357130"/>
                  <a:gd name="T12" fmla="*/ 0 w 212730"/>
                  <a:gd name="T13" fmla="*/ 357130 h 357130"/>
                  <a:gd name="T14" fmla="*/ 0 w 212730"/>
                  <a:gd name="T15" fmla="*/ 35456 h 357130"/>
                  <a:gd name="T16" fmla="*/ 35456 w 212730"/>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730" h="357130">
                    <a:moveTo>
                      <a:pt x="35456" y="0"/>
                    </a:moveTo>
                    <a:lnTo>
                      <a:pt x="177274" y="0"/>
                    </a:lnTo>
                    <a:lnTo>
                      <a:pt x="212730" y="35456"/>
                    </a:lnTo>
                    <a:lnTo>
                      <a:pt x="212730" y="357130"/>
                    </a:lnTo>
                    <a:lnTo>
                      <a:pt x="0" y="357130"/>
                    </a:lnTo>
                    <a:lnTo>
                      <a:pt x="0" y="35456"/>
                    </a:lnTo>
                    <a:lnTo>
                      <a:pt x="35456"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39" name="Snip Same Side Corner Rectangle 36">
                <a:extLst>
                  <a:ext uri="{FF2B5EF4-FFF2-40B4-BE49-F238E27FC236}">
                    <a16:creationId xmlns:a16="http://schemas.microsoft.com/office/drawing/2014/main" id="{FCA9388D-E008-7416-3395-6B4DD071E188}"/>
                  </a:ext>
                </a:extLst>
              </p:cNvPr>
              <p:cNvSpPr>
                <a:spLocks/>
              </p:cNvSpPr>
              <p:nvPr/>
            </p:nvSpPr>
            <p:spPr bwMode="auto">
              <a:xfrm>
                <a:off x="4021433" y="1500761"/>
                <a:ext cx="211137" cy="357187"/>
              </a:xfrm>
              <a:custGeom>
                <a:avLst/>
                <a:gdLst>
                  <a:gd name="T0" fmla="*/ 35191 w 211142"/>
                  <a:gd name="T1" fmla="*/ 0 h 357129"/>
                  <a:gd name="T2" fmla="*/ 175951 w 211142"/>
                  <a:gd name="T3" fmla="*/ 0 h 357129"/>
                  <a:gd name="T4" fmla="*/ 211142 w 211142"/>
                  <a:gd name="T5" fmla="*/ 35191 h 357129"/>
                  <a:gd name="T6" fmla="*/ 211142 w 211142"/>
                  <a:gd name="T7" fmla="*/ 357129 h 357129"/>
                  <a:gd name="T8" fmla="*/ 211142 w 211142"/>
                  <a:gd name="T9" fmla="*/ 357129 h 357129"/>
                  <a:gd name="T10" fmla="*/ 0 w 211142"/>
                  <a:gd name="T11" fmla="*/ 357129 h 357129"/>
                  <a:gd name="T12" fmla="*/ 0 w 211142"/>
                  <a:gd name="T13" fmla="*/ 357129 h 357129"/>
                  <a:gd name="T14" fmla="*/ 0 w 211142"/>
                  <a:gd name="T15" fmla="*/ 35191 h 357129"/>
                  <a:gd name="T16" fmla="*/ 35191 w 211142"/>
                  <a:gd name="T17" fmla="*/ 0 h 357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29">
                    <a:moveTo>
                      <a:pt x="35191" y="0"/>
                    </a:moveTo>
                    <a:lnTo>
                      <a:pt x="175951" y="0"/>
                    </a:lnTo>
                    <a:lnTo>
                      <a:pt x="211142" y="35191"/>
                    </a:lnTo>
                    <a:lnTo>
                      <a:pt x="211142" y="357129"/>
                    </a:lnTo>
                    <a:lnTo>
                      <a:pt x="0" y="357129"/>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40" name="Snip Same Side Corner Rectangle 49">
                <a:extLst>
                  <a:ext uri="{FF2B5EF4-FFF2-40B4-BE49-F238E27FC236}">
                    <a16:creationId xmlns:a16="http://schemas.microsoft.com/office/drawing/2014/main" id="{42B62763-351E-3495-2BD9-A9153B8FA228}"/>
                  </a:ext>
                </a:extLst>
              </p:cNvPr>
              <p:cNvSpPr>
                <a:spLocks/>
              </p:cNvSpPr>
              <p:nvPr/>
            </p:nvSpPr>
            <p:spPr bwMode="auto">
              <a:xfrm>
                <a:off x="1868783" y="2391348"/>
                <a:ext cx="211137" cy="357188"/>
              </a:xfrm>
              <a:custGeom>
                <a:avLst/>
                <a:gdLst>
                  <a:gd name="T0" fmla="*/ 35191 w 211142"/>
                  <a:gd name="T1" fmla="*/ 0 h 357130"/>
                  <a:gd name="T2" fmla="*/ 175951 w 211142"/>
                  <a:gd name="T3" fmla="*/ 0 h 357130"/>
                  <a:gd name="T4" fmla="*/ 211142 w 211142"/>
                  <a:gd name="T5" fmla="*/ 35191 h 357130"/>
                  <a:gd name="T6" fmla="*/ 211142 w 211142"/>
                  <a:gd name="T7" fmla="*/ 357130 h 357130"/>
                  <a:gd name="T8" fmla="*/ 211142 w 211142"/>
                  <a:gd name="T9" fmla="*/ 357130 h 357130"/>
                  <a:gd name="T10" fmla="*/ 0 w 211142"/>
                  <a:gd name="T11" fmla="*/ 357130 h 357130"/>
                  <a:gd name="T12" fmla="*/ 0 w 211142"/>
                  <a:gd name="T13" fmla="*/ 357130 h 357130"/>
                  <a:gd name="T14" fmla="*/ 0 w 211142"/>
                  <a:gd name="T15" fmla="*/ 35191 h 357130"/>
                  <a:gd name="T16" fmla="*/ 35191 w 211142"/>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30">
                    <a:moveTo>
                      <a:pt x="35191" y="0"/>
                    </a:moveTo>
                    <a:lnTo>
                      <a:pt x="175951" y="0"/>
                    </a:lnTo>
                    <a:lnTo>
                      <a:pt x="211142" y="35191"/>
                    </a:lnTo>
                    <a:lnTo>
                      <a:pt x="211142" y="357130"/>
                    </a:lnTo>
                    <a:lnTo>
                      <a:pt x="0" y="357130"/>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41" name="Snip Same Side Corner Rectangle 51">
                <a:extLst>
                  <a:ext uri="{FF2B5EF4-FFF2-40B4-BE49-F238E27FC236}">
                    <a16:creationId xmlns:a16="http://schemas.microsoft.com/office/drawing/2014/main" id="{869F6F5E-BFFC-90AD-EA21-35C564985D32}"/>
                  </a:ext>
                </a:extLst>
              </p:cNvPr>
              <p:cNvSpPr>
                <a:spLocks/>
              </p:cNvSpPr>
              <p:nvPr/>
            </p:nvSpPr>
            <p:spPr bwMode="auto">
              <a:xfrm>
                <a:off x="2946695" y="2391348"/>
                <a:ext cx="212725" cy="357188"/>
              </a:xfrm>
              <a:custGeom>
                <a:avLst/>
                <a:gdLst>
                  <a:gd name="T0" fmla="*/ 35456 w 212730"/>
                  <a:gd name="T1" fmla="*/ 0 h 357130"/>
                  <a:gd name="T2" fmla="*/ 177274 w 212730"/>
                  <a:gd name="T3" fmla="*/ 0 h 357130"/>
                  <a:gd name="T4" fmla="*/ 212730 w 212730"/>
                  <a:gd name="T5" fmla="*/ 35456 h 357130"/>
                  <a:gd name="T6" fmla="*/ 212730 w 212730"/>
                  <a:gd name="T7" fmla="*/ 357130 h 357130"/>
                  <a:gd name="T8" fmla="*/ 212730 w 212730"/>
                  <a:gd name="T9" fmla="*/ 357130 h 357130"/>
                  <a:gd name="T10" fmla="*/ 0 w 212730"/>
                  <a:gd name="T11" fmla="*/ 357130 h 357130"/>
                  <a:gd name="T12" fmla="*/ 0 w 212730"/>
                  <a:gd name="T13" fmla="*/ 357130 h 357130"/>
                  <a:gd name="T14" fmla="*/ 0 w 212730"/>
                  <a:gd name="T15" fmla="*/ 35456 h 357130"/>
                  <a:gd name="T16" fmla="*/ 35456 w 212730"/>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730" h="357130">
                    <a:moveTo>
                      <a:pt x="35456" y="0"/>
                    </a:moveTo>
                    <a:lnTo>
                      <a:pt x="177274" y="0"/>
                    </a:lnTo>
                    <a:lnTo>
                      <a:pt x="212730" y="35456"/>
                    </a:lnTo>
                    <a:lnTo>
                      <a:pt x="212730" y="357130"/>
                    </a:lnTo>
                    <a:lnTo>
                      <a:pt x="0" y="357130"/>
                    </a:lnTo>
                    <a:lnTo>
                      <a:pt x="0" y="35456"/>
                    </a:lnTo>
                    <a:lnTo>
                      <a:pt x="35456"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42" name="Snip Same Side Corner Rectangle 53">
                <a:extLst>
                  <a:ext uri="{FF2B5EF4-FFF2-40B4-BE49-F238E27FC236}">
                    <a16:creationId xmlns:a16="http://schemas.microsoft.com/office/drawing/2014/main" id="{9D07FCAD-0506-9F9E-B22F-D02FDE308426}"/>
                  </a:ext>
                </a:extLst>
              </p:cNvPr>
              <p:cNvSpPr>
                <a:spLocks/>
              </p:cNvSpPr>
              <p:nvPr/>
            </p:nvSpPr>
            <p:spPr bwMode="auto">
              <a:xfrm>
                <a:off x="4021433" y="2416748"/>
                <a:ext cx="211137" cy="357188"/>
              </a:xfrm>
              <a:custGeom>
                <a:avLst/>
                <a:gdLst>
                  <a:gd name="T0" fmla="*/ 35191 w 211142"/>
                  <a:gd name="T1" fmla="*/ 0 h 357130"/>
                  <a:gd name="T2" fmla="*/ 175951 w 211142"/>
                  <a:gd name="T3" fmla="*/ 0 h 357130"/>
                  <a:gd name="T4" fmla="*/ 211142 w 211142"/>
                  <a:gd name="T5" fmla="*/ 35191 h 357130"/>
                  <a:gd name="T6" fmla="*/ 211142 w 211142"/>
                  <a:gd name="T7" fmla="*/ 357130 h 357130"/>
                  <a:gd name="T8" fmla="*/ 211142 w 211142"/>
                  <a:gd name="T9" fmla="*/ 357130 h 357130"/>
                  <a:gd name="T10" fmla="*/ 0 w 211142"/>
                  <a:gd name="T11" fmla="*/ 357130 h 357130"/>
                  <a:gd name="T12" fmla="*/ 0 w 211142"/>
                  <a:gd name="T13" fmla="*/ 357130 h 357130"/>
                  <a:gd name="T14" fmla="*/ 0 w 211142"/>
                  <a:gd name="T15" fmla="*/ 35191 h 357130"/>
                  <a:gd name="T16" fmla="*/ 35191 w 211142"/>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30">
                    <a:moveTo>
                      <a:pt x="35191" y="0"/>
                    </a:moveTo>
                    <a:lnTo>
                      <a:pt x="175951" y="0"/>
                    </a:lnTo>
                    <a:lnTo>
                      <a:pt x="211142" y="35191"/>
                    </a:lnTo>
                    <a:lnTo>
                      <a:pt x="211142" y="357130"/>
                    </a:lnTo>
                    <a:lnTo>
                      <a:pt x="0" y="357130"/>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43" name="Snip Same Side Corner Rectangle 56">
                <a:extLst>
                  <a:ext uri="{FF2B5EF4-FFF2-40B4-BE49-F238E27FC236}">
                    <a16:creationId xmlns:a16="http://schemas.microsoft.com/office/drawing/2014/main" id="{4ED4EC74-DFC4-FAAA-7B2B-725F00304585}"/>
                  </a:ext>
                </a:extLst>
              </p:cNvPr>
              <p:cNvSpPr>
                <a:spLocks/>
              </p:cNvSpPr>
              <p:nvPr/>
            </p:nvSpPr>
            <p:spPr bwMode="auto">
              <a:xfrm>
                <a:off x="1868783" y="3307336"/>
                <a:ext cx="211137" cy="357187"/>
              </a:xfrm>
              <a:custGeom>
                <a:avLst/>
                <a:gdLst>
                  <a:gd name="T0" fmla="*/ 35191 w 211142"/>
                  <a:gd name="T1" fmla="*/ 0 h 357129"/>
                  <a:gd name="T2" fmla="*/ 175951 w 211142"/>
                  <a:gd name="T3" fmla="*/ 0 h 357129"/>
                  <a:gd name="T4" fmla="*/ 211142 w 211142"/>
                  <a:gd name="T5" fmla="*/ 35191 h 357129"/>
                  <a:gd name="T6" fmla="*/ 211142 w 211142"/>
                  <a:gd name="T7" fmla="*/ 357129 h 357129"/>
                  <a:gd name="T8" fmla="*/ 211142 w 211142"/>
                  <a:gd name="T9" fmla="*/ 357129 h 357129"/>
                  <a:gd name="T10" fmla="*/ 0 w 211142"/>
                  <a:gd name="T11" fmla="*/ 357129 h 357129"/>
                  <a:gd name="T12" fmla="*/ 0 w 211142"/>
                  <a:gd name="T13" fmla="*/ 357129 h 357129"/>
                  <a:gd name="T14" fmla="*/ 0 w 211142"/>
                  <a:gd name="T15" fmla="*/ 35191 h 357129"/>
                  <a:gd name="T16" fmla="*/ 35191 w 211142"/>
                  <a:gd name="T17" fmla="*/ 0 h 357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29">
                    <a:moveTo>
                      <a:pt x="35191" y="0"/>
                    </a:moveTo>
                    <a:lnTo>
                      <a:pt x="175951" y="0"/>
                    </a:lnTo>
                    <a:lnTo>
                      <a:pt x="211142" y="35191"/>
                    </a:lnTo>
                    <a:lnTo>
                      <a:pt x="211142" y="357129"/>
                    </a:lnTo>
                    <a:lnTo>
                      <a:pt x="0" y="357129"/>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44" name="Snip Same Side Corner Rectangle 58">
                <a:extLst>
                  <a:ext uri="{FF2B5EF4-FFF2-40B4-BE49-F238E27FC236}">
                    <a16:creationId xmlns:a16="http://schemas.microsoft.com/office/drawing/2014/main" id="{7D0995CA-B682-5761-A74D-3AFB47358737}"/>
                  </a:ext>
                </a:extLst>
              </p:cNvPr>
              <p:cNvSpPr>
                <a:spLocks/>
              </p:cNvSpPr>
              <p:nvPr/>
            </p:nvSpPr>
            <p:spPr bwMode="auto">
              <a:xfrm>
                <a:off x="2946695" y="3307336"/>
                <a:ext cx="212725" cy="357187"/>
              </a:xfrm>
              <a:custGeom>
                <a:avLst/>
                <a:gdLst>
                  <a:gd name="T0" fmla="*/ 35456 w 212730"/>
                  <a:gd name="T1" fmla="*/ 0 h 357129"/>
                  <a:gd name="T2" fmla="*/ 177274 w 212730"/>
                  <a:gd name="T3" fmla="*/ 0 h 357129"/>
                  <a:gd name="T4" fmla="*/ 212730 w 212730"/>
                  <a:gd name="T5" fmla="*/ 35456 h 357129"/>
                  <a:gd name="T6" fmla="*/ 212730 w 212730"/>
                  <a:gd name="T7" fmla="*/ 357129 h 357129"/>
                  <a:gd name="T8" fmla="*/ 212730 w 212730"/>
                  <a:gd name="T9" fmla="*/ 357129 h 357129"/>
                  <a:gd name="T10" fmla="*/ 0 w 212730"/>
                  <a:gd name="T11" fmla="*/ 357129 h 357129"/>
                  <a:gd name="T12" fmla="*/ 0 w 212730"/>
                  <a:gd name="T13" fmla="*/ 357129 h 357129"/>
                  <a:gd name="T14" fmla="*/ 0 w 212730"/>
                  <a:gd name="T15" fmla="*/ 35456 h 357129"/>
                  <a:gd name="T16" fmla="*/ 35456 w 212730"/>
                  <a:gd name="T17" fmla="*/ 0 h 357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730" h="357129">
                    <a:moveTo>
                      <a:pt x="35456" y="0"/>
                    </a:moveTo>
                    <a:lnTo>
                      <a:pt x="177274" y="0"/>
                    </a:lnTo>
                    <a:lnTo>
                      <a:pt x="212730" y="35456"/>
                    </a:lnTo>
                    <a:lnTo>
                      <a:pt x="212730" y="357129"/>
                    </a:lnTo>
                    <a:lnTo>
                      <a:pt x="0" y="357129"/>
                    </a:lnTo>
                    <a:lnTo>
                      <a:pt x="0" y="35456"/>
                    </a:lnTo>
                    <a:lnTo>
                      <a:pt x="35456"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45" name="Snip Same Side Corner Rectangle 60">
                <a:extLst>
                  <a:ext uri="{FF2B5EF4-FFF2-40B4-BE49-F238E27FC236}">
                    <a16:creationId xmlns:a16="http://schemas.microsoft.com/office/drawing/2014/main" id="{1FD9CB13-12CE-AC05-D5B7-A5BD4E5B0874}"/>
                  </a:ext>
                </a:extLst>
              </p:cNvPr>
              <p:cNvSpPr>
                <a:spLocks/>
              </p:cNvSpPr>
              <p:nvPr/>
            </p:nvSpPr>
            <p:spPr bwMode="auto">
              <a:xfrm>
                <a:off x="4021433" y="3334323"/>
                <a:ext cx="211137" cy="357188"/>
              </a:xfrm>
              <a:custGeom>
                <a:avLst/>
                <a:gdLst>
                  <a:gd name="T0" fmla="*/ 35191 w 211142"/>
                  <a:gd name="T1" fmla="*/ 0 h 357130"/>
                  <a:gd name="T2" fmla="*/ 175951 w 211142"/>
                  <a:gd name="T3" fmla="*/ 0 h 357130"/>
                  <a:gd name="T4" fmla="*/ 211142 w 211142"/>
                  <a:gd name="T5" fmla="*/ 35191 h 357130"/>
                  <a:gd name="T6" fmla="*/ 211142 w 211142"/>
                  <a:gd name="T7" fmla="*/ 357130 h 357130"/>
                  <a:gd name="T8" fmla="*/ 211142 w 211142"/>
                  <a:gd name="T9" fmla="*/ 357130 h 357130"/>
                  <a:gd name="T10" fmla="*/ 0 w 211142"/>
                  <a:gd name="T11" fmla="*/ 357130 h 357130"/>
                  <a:gd name="T12" fmla="*/ 0 w 211142"/>
                  <a:gd name="T13" fmla="*/ 357130 h 357130"/>
                  <a:gd name="T14" fmla="*/ 0 w 211142"/>
                  <a:gd name="T15" fmla="*/ 35191 h 357130"/>
                  <a:gd name="T16" fmla="*/ 35191 w 211142"/>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30">
                    <a:moveTo>
                      <a:pt x="35191" y="0"/>
                    </a:moveTo>
                    <a:lnTo>
                      <a:pt x="175951" y="0"/>
                    </a:lnTo>
                    <a:lnTo>
                      <a:pt x="211142" y="35191"/>
                    </a:lnTo>
                    <a:lnTo>
                      <a:pt x="211142" y="357130"/>
                    </a:lnTo>
                    <a:lnTo>
                      <a:pt x="0" y="357130"/>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46" name="Frame 17">
                <a:extLst>
                  <a:ext uri="{FF2B5EF4-FFF2-40B4-BE49-F238E27FC236}">
                    <a16:creationId xmlns:a16="http://schemas.microsoft.com/office/drawing/2014/main" id="{07E28171-5276-ADA7-4458-E5812EAB3714}"/>
                  </a:ext>
                </a:extLst>
              </p:cNvPr>
              <p:cNvSpPr>
                <a:spLocks/>
              </p:cNvSpPr>
              <p:nvPr/>
            </p:nvSpPr>
            <p:spPr bwMode="auto">
              <a:xfrm>
                <a:off x="827383" y="1089598"/>
                <a:ext cx="3838575" cy="3324225"/>
              </a:xfrm>
              <a:custGeom>
                <a:avLst/>
                <a:gdLst>
                  <a:gd name="T0" fmla="*/ 0 w 3839222"/>
                  <a:gd name="T1" fmla="*/ 0 h 3324658"/>
                  <a:gd name="T2" fmla="*/ 3839222 w 3839222"/>
                  <a:gd name="T3" fmla="*/ 0 h 3324658"/>
                  <a:gd name="T4" fmla="*/ 3839222 w 3839222"/>
                  <a:gd name="T5" fmla="*/ 3324658 h 3324658"/>
                  <a:gd name="T6" fmla="*/ 0 w 3839222"/>
                  <a:gd name="T7" fmla="*/ 3324658 h 3324658"/>
                  <a:gd name="T8" fmla="*/ 0 w 3839222"/>
                  <a:gd name="T9" fmla="*/ 0 h 3324658"/>
                  <a:gd name="T10" fmla="*/ 242268 w 3839222"/>
                  <a:gd name="T11" fmla="*/ 242268 h 3324658"/>
                  <a:gd name="T12" fmla="*/ 242268 w 3839222"/>
                  <a:gd name="T13" fmla="*/ 3082390 h 3324658"/>
                  <a:gd name="T14" fmla="*/ 3596954 w 3839222"/>
                  <a:gd name="T15" fmla="*/ 3082390 h 3324658"/>
                  <a:gd name="T16" fmla="*/ 3596954 w 3839222"/>
                  <a:gd name="T17" fmla="*/ 242268 h 3324658"/>
                  <a:gd name="T18" fmla="*/ 242268 w 3839222"/>
                  <a:gd name="T19" fmla="*/ 242268 h 33246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39222" h="3324658">
                    <a:moveTo>
                      <a:pt x="0" y="0"/>
                    </a:moveTo>
                    <a:lnTo>
                      <a:pt x="3839222" y="0"/>
                    </a:lnTo>
                    <a:lnTo>
                      <a:pt x="3839222" y="3324658"/>
                    </a:lnTo>
                    <a:lnTo>
                      <a:pt x="0" y="3324658"/>
                    </a:lnTo>
                    <a:lnTo>
                      <a:pt x="0" y="0"/>
                    </a:lnTo>
                    <a:close/>
                    <a:moveTo>
                      <a:pt x="242268" y="242268"/>
                    </a:moveTo>
                    <a:lnTo>
                      <a:pt x="242268" y="3082390"/>
                    </a:lnTo>
                    <a:lnTo>
                      <a:pt x="3596954" y="3082390"/>
                    </a:lnTo>
                    <a:lnTo>
                      <a:pt x="3596954" y="242268"/>
                    </a:lnTo>
                    <a:lnTo>
                      <a:pt x="242268" y="242268"/>
                    </a:lnTo>
                    <a:close/>
                  </a:path>
                </a:pathLst>
              </a:custGeom>
              <a:solidFill>
                <a:srgbClr val="17375E"/>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sz="1600"/>
              </a:p>
            </p:txBody>
          </p:sp>
        </p:grpSp>
      </p:grpSp>
      <p:grpSp>
        <p:nvGrpSpPr>
          <p:cNvPr id="124" name="Group 123">
            <a:extLst>
              <a:ext uri="{FF2B5EF4-FFF2-40B4-BE49-F238E27FC236}">
                <a16:creationId xmlns:a16="http://schemas.microsoft.com/office/drawing/2014/main" id="{E479A4B4-5FDB-E6C5-4A58-26B5167ABC46}"/>
              </a:ext>
            </a:extLst>
          </p:cNvPr>
          <p:cNvGrpSpPr/>
          <p:nvPr/>
        </p:nvGrpSpPr>
        <p:grpSpPr>
          <a:xfrm>
            <a:off x="4865168" y="1874677"/>
            <a:ext cx="1654481" cy="1992599"/>
            <a:chOff x="4865168" y="1932552"/>
            <a:chExt cx="1654481" cy="1992599"/>
          </a:xfrm>
        </p:grpSpPr>
        <p:sp>
          <p:nvSpPr>
            <p:cNvPr id="22" name="TextBox 21">
              <a:extLst>
                <a:ext uri="{FF2B5EF4-FFF2-40B4-BE49-F238E27FC236}">
                  <a16:creationId xmlns:a16="http://schemas.microsoft.com/office/drawing/2014/main" id="{67600450-112E-3C0F-C048-C88715F42E68}"/>
                </a:ext>
              </a:extLst>
            </p:cNvPr>
            <p:cNvSpPr txBox="1"/>
            <p:nvPr/>
          </p:nvSpPr>
          <p:spPr>
            <a:xfrm>
              <a:off x="4865168" y="1932552"/>
              <a:ext cx="1624011" cy="646331"/>
            </a:xfrm>
            <a:prstGeom prst="rect">
              <a:avLst/>
            </a:prstGeom>
            <a:noFill/>
          </p:spPr>
          <p:txBody>
            <a:bodyPr wrap="square" rtlCol="0">
              <a:spAutoFit/>
            </a:bodyPr>
            <a:lstStyle/>
            <a:p>
              <a:r>
                <a:rPr lang="en-US" sz="1200" dirty="0"/>
                <a:t>Hard Macros:</a:t>
              </a:r>
            </a:p>
            <a:p>
              <a:r>
                <a:rPr lang="en-US" sz="1200" dirty="0"/>
                <a:t>- Arithmetic (DSP)</a:t>
              </a:r>
            </a:p>
            <a:p>
              <a:r>
                <a:rPr lang="en-US" sz="1200" dirty="0"/>
                <a:t>- HSSL</a:t>
              </a:r>
            </a:p>
          </p:txBody>
        </p:sp>
        <p:grpSp>
          <p:nvGrpSpPr>
            <p:cNvPr id="47" name="Group 46">
              <a:extLst>
                <a:ext uri="{FF2B5EF4-FFF2-40B4-BE49-F238E27FC236}">
                  <a16:creationId xmlns:a16="http://schemas.microsoft.com/office/drawing/2014/main" id="{559B6D63-2198-DCF4-8314-81590946AF9C}"/>
                </a:ext>
              </a:extLst>
            </p:cNvPr>
            <p:cNvGrpSpPr>
              <a:grpSpLocks noChangeAspect="1"/>
            </p:cNvGrpSpPr>
            <p:nvPr/>
          </p:nvGrpSpPr>
          <p:grpSpPr>
            <a:xfrm>
              <a:off x="5128512" y="2720420"/>
              <a:ext cx="1391137" cy="1204731"/>
              <a:chOff x="827383" y="1089598"/>
              <a:chExt cx="3838575" cy="3324225"/>
            </a:xfrm>
          </p:grpSpPr>
          <p:sp>
            <p:nvSpPr>
              <p:cNvPr id="48" name="Rounded Rectangle 128">
                <a:extLst>
                  <a:ext uri="{FF2B5EF4-FFF2-40B4-BE49-F238E27FC236}">
                    <a16:creationId xmlns:a16="http://schemas.microsoft.com/office/drawing/2014/main" id="{623041F5-1B80-1324-611C-63B75CD82A30}"/>
                  </a:ext>
                </a:extLst>
              </p:cNvPr>
              <p:cNvSpPr>
                <a:spLocks noChangeArrowheads="1"/>
              </p:cNvSpPr>
              <p:nvPr/>
            </p:nvSpPr>
            <p:spPr bwMode="auto">
              <a:xfrm>
                <a:off x="1370308" y="1473773"/>
                <a:ext cx="709612"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49" name="Rounded Rectangle 129">
                <a:extLst>
                  <a:ext uri="{FF2B5EF4-FFF2-40B4-BE49-F238E27FC236}">
                    <a16:creationId xmlns:a16="http://schemas.microsoft.com/office/drawing/2014/main" id="{CBD77E0E-201C-7A2E-11F7-F3EF3B12988C}"/>
                  </a:ext>
                </a:extLst>
              </p:cNvPr>
              <p:cNvSpPr>
                <a:spLocks noChangeArrowheads="1"/>
              </p:cNvSpPr>
              <p:nvPr/>
            </p:nvSpPr>
            <p:spPr bwMode="auto">
              <a:xfrm>
                <a:off x="2459333" y="1473773"/>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50" name="Rounded Rectangle 130">
                <a:extLst>
                  <a:ext uri="{FF2B5EF4-FFF2-40B4-BE49-F238E27FC236}">
                    <a16:creationId xmlns:a16="http://schemas.microsoft.com/office/drawing/2014/main" id="{3FC8E8A0-6D3A-1731-890E-224E4DE92BD2}"/>
                  </a:ext>
                </a:extLst>
              </p:cNvPr>
              <p:cNvSpPr>
                <a:spLocks noChangeArrowheads="1"/>
              </p:cNvSpPr>
              <p:nvPr/>
            </p:nvSpPr>
            <p:spPr bwMode="auto">
              <a:xfrm>
                <a:off x="3521370" y="1473773"/>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51" name="Rounded Rectangle 131">
                <a:extLst>
                  <a:ext uri="{FF2B5EF4-FFF2-40B4-BE49-F238E27FC236}">
                    <a16:creationId xmlns:a16="http://schemas.microsoft.com/office/drawing/2014/main" id="{B560DD4D-FF53-6BAC-5E5E-5D6EA95BB47D}"/>
                  </a:ext>
                </a:extLst>
              </p:cNvPr>
              <p:cNvSpPr>
                <a:spLocks noChangeArrowheads="1"/>
              </p:cNvSpPr>
              <p:nvPr/>
            </p:nvSpPr>
            <p:spPr bwMode="auto">
              <a:xfrm>
                <a:off x="1370308" y="2391348"/>
                <a:ext cx="709612"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52" name="Rounded Rectangle 132">
                <a:extLst>
                  <a:ext uri="{FF2B5EF4-FFF2-40B4-BE49-F238E27FC236}">
                    <a16:creationId xmlns:a16="http://schemas.microsoft.com/office/drawing/2014/main" id="{E7F08437-9075-B9C0-FE32-4E6E1F67DFD1}"/>
                  </a:ext>
                </a:extLst>
              </p:cNvPr>
              <p:cNvSpPr>
                <a:spLocks noChangeArrowheads="1"/>
              </p:cNvSpPr>
              <p:nvPr/>
            </p:nvSpPr>
            <p:spPr bwMode="auto">
              <a:xfrm>
                <a:off x="2459333" y="2391348"/>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53" name="Rounded Rectangle 133">
                <a:extLst>
                  <a:ext uri="{FF2B5EF4-FFF2-40B4-BE49-F238E27FC236}">
                    <a16:creationId xmlns:a16="http://schemas.microsoft.com/office/drawing/2014/main" id="{34F98D8D-C333-224C-EB8F-D6F32ECBB69A}"/>
                  </a:ext>
                </a:extLst>
              </p:cNvPr>
              <p:cNvSpPr>
                <a:spLocks noChangeArrowheads="1"/>
              </p:cNvSpPr>
              <p:nvPr/>
            </p:nvSpPr>
            <p:spPr bwMode="auto">
              <a:xfrm>
                <a:off x="3521370" y="2391348"/>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54" name="Rounded Rectangle 134">
                <a:extLst>
                  <a:ext uri="{FF2B5EF4-FFF2-40B4-BE49-F238E27FC236}">
                    <a16:creationId xmlns:a16="http://schemas.microsoft.com/office/drawing/2014/main" id="{960563F7-1ED1-140A-3A3F-C50C8435469D}"/>
                  </a:ext>
                </a:extLst>
              </p:cNvPr>
              <p:cNvSpPr>
                <a:spLocks noChangeArrowheads="1"/>
              </p:cNvSpPr>
              <p:nvPr/>
            </p:nvSpPr>
            <p:spPr bwMode="auto">
              <a:xfrm>
                <a:off x="1370308" y="3307336"/>
                <a:ext cx="709612"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55" name="Rounded Rectangle 135">
                <a:extLst>
                  <a:ext uri="{FF2B5EF4-FFF2-40B4-BE49-F238E27FC236}">
                    <a16:creationId xmlns:a16="http://schemas.microsoft.com/office/drawing/2014/main" id="{EA085E68-4AE7-57DF-671F-BCD3D1577411}"/>
                  </a:ext>
                </a:extLst>
              </p:cNvPr>
              <p:cNvSpPr>
                <a:spLocks noChangeArrowheads="1"/>
              </p:cNvSpPr>
              <p:nvPr/>
            </p:nvSpPr>
            <p:spPr bwMode="auto">
              <a:xfrm>
                <a:off x="2459333" y="3307336"/>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56" name="Rounded Rectangle 136">
                <a:extLst>
                  <a:ext uri="{FF2B5EF4-FFF2-40B4-BE49-F238E27FC236}">
                    <a16:creationId xmlns:a16="http://schemas.microsoft.com/office/drawing/2014/main" id="{C1BC2AD9-84E9-804B-D885-0E9A89F5805F}"/>
                  </a:ext>
                </a:extLst>
              </p:cNvPr>
              <p:cNvSpPr>
                <a:spLocks noChangeArrowheads="1"/>
              </p:cNvSpPr>
              <p:nvPr/>
            </p:nvSpPr>
            <p:spPr bwMode="auto">
              <a:xfrm>
                <a:off x="3521370" y="3307336"/>
                <a:ext cx="711200" cy="69215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57" name="Rectangle 56">
                <a:extLst>
                  <a:ext uri="{FF2B5EF4-FFF2-40B4-BE49-F238E27FC236}">
                    <a16:creationId xmlns:a16="http://schemas.microsoft.com/office/drawing/2014/main" id="{E4BAC9B3-B374-4CE1-DE62-1AF42A35E423}"/>
                  </a:ext>
                </a:extLst>
              </p:cNvPr>
              <p:cNvSpPr>
                <a:spLocks noChangeArrowheads="1"/>
              </p:cNvSpPr>
              <p:nvPr/>
            </p:nvSpPr>
            <p:spPr bwMode="auto">
              <a:xfrm>
                <a:off x="2225970" y="1473773"/>
                <a:ext cx="77788" cy="25257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58" name="Rectangle 57">
                <a:extLst>
                  <a:ext uri="{FF2B5EF4-FFF2-40B4-BE49-F238E27FC236}">
                    <a16:creationId xmlns:a16="http://schemas.microsoft.com/office/drawing/2014/main" id="{B84EC7CD-5E84-C45F-DBB9-D51144087016}"/>
                  </a:ext>
                </a:extLst>
              </p:cNvPr>
              <p:cNvSpPr>
                <a:spLocks noChangeArrowheads="1"/>
              </p:cNvSpPr>
              <p:nvPr/>
            </p:nvSpPr>
            <p:spPr bwMode="auto">
              <a:xfrm>
                <a:off x="3288008" y="1473773"/>
                <a:ext cx="79375" cy="2525713"/>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59" name="Rectangle 58">
                <a:extLst>
                  <a:ext uri="{FF2B5EF4-FFF2-40B4-BE49-F238E27FC236}">
                    <a16:creationId xmlns:a16="http://schemas.microsoft.com/office/drawing/2014/main" id="{CEF468C5-5A61-FA3E-D372-9E20EEE1ED9A}"/>
                  </a:ext>
                </a:extLst>
              </p:cNvPr>
              <p:cNvSpPr>
                <a:spLocks noChangeArrowheads="1"/>
              </p:cNvSpPr>
              <p:nvPr/>
            </p:nvSpPr>
            <p:spPr bwMode="auto">
              <a:xfrm>
                <a:off x="1197270" y="2245298"/>
                <a:ext cx="3182938" cy="66675"/>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60" name="Rectangle 59">
                <a:extLst>
                  <a:ext uri="{FF2B5EF4-FFF2-40B4-BE49-F238E27FC236}">
                    <a16:creationId xmlns:a16="http://schemas.microsoft.com/office/drawing/2014/main" id="{FE52D3E6-FAFD-90BD-AF69-F3CB30049101}"/>
                  </a:ext>
                </a:extLst>
              </p:cNvPr>
              <p:cNvSpPr>
                <a:spLocks noChangeArrowheads="1"/>
              </p:cNvSpPr>
              <p:nvPr/>
            </p:nvSpPr>
            <p:spPr bwMode="auto">
              <a:xfrm>
                <a:off x="1197270" y="3161286"/>
                <a:ext cx="3182938" cy="68262"/>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sz="1600">
                  <a:solidFill>
                    <a:schemeClr val="lt1"/>
                  </a:solidFill>
                  <a:latin typeface="+mn-lt"/>
                  <a:ea typeface="+mn-ea"/>
                  <a:cs typeface="+mn-cs"/>
                </a:endParaRPr>
              </a:p>
            </p:txBody>
          </p:sp>
          <p:sp>
            <p:nvSpPr>
              <p:cNvPr id="61" name="Snip Same Side Corner Rectangle 22">
                <a:extLst>
                  <a:ext uri="{FF2B5EF4-FFF2-40B4-BE49-F238E27FC236}">
                    <a16:creationId xmlns:a16="http://schemas.microsoft.com/office/drawing/2014/main" id="{8045944F-8C0F-6872-BED5-703D0DFF3A32}"/>
                  </a:ext>
                </a:extLst>
              </p:cNvPr>
              <p:cNvSpPr>
                <a:spLocks/>
              </p:cNvSpPr>
              <p:nvPr/>
            </p:nvSpPr>
            <p:spPr bwMode="auto">
              <a:xfrm>
                <a:off x="1868783" y="1473773"/>
                <a:ext cx="211137" cy="357188"/>
              </a:xfrm>
              <a:custGeom>
                <a:avLst/>
                <a:gdLst>
                  <a:gd name="T0" fmla="*/ 35191 w 211142"/>
                  <a:gd name="T1" fmla="*/ 0 h 357130"/>
                  <a:gd name="T2" fmla="*/ 175951 w 211142"/>
                  <a:gd name="T3" fmla="*/ 0 h 357130"/>
                  <a:gd name="T4" fmla="*/ 211142 w 211142"/>
                  <a:gd name="T5" fmla="*/ 35191 h 357130"/>
                  <a:gd name="T6" fmla="*/ 211142 w 211142"/>
                  <a:gd name="T7" fmla="*/ 357130 h 357130"/>
                  <a:gd name="T8" fmla="*/ 211142 w 211142"/>
                  <a:gd name="T9" fmla="*/ 357130 h 357130"/>
                  <a:gd name="T10" fmla="*/ 0 w 211142"/>
                  <a:gd name="T11" fmla="*/ 357130 h 357130"/>
                  <a:gd name="T12" fmla="*/ 0 w 211142"/>
                  <a:gd name="T13" fmla="*/ 357130 h 357130"/>
                  <a:gd name="T14" fmla="*/ 0 w 211142"/>
                  <a:gd name="T15" fmla="*/ 35191 h 357130"/>
                  <a:gd name="T16" fmla="*/ 35191 w 211142"/>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30">
                    <a:moveTo>
                      <a:pt x="35191" y="0"/>
                    </a:moveTo>
                    <a:lnTo>
                      <a:pt x="175951" y="0"/>
                    </a:lnTo>
                    <a:lnTo>
                      <a:pt x="211142" y="35191"/>
                    </a:lnTo>
                    <a:lnTo>
                      <a:pt x="211142" y="357130"/>
                    </a:lnTo>
                    <a:lnTo>
                      <a:pt x="0" y="357130"/>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62" name="Snip Same Side Corner Rectangle 34">
                <a:extLst>
                  <a:ext uri="{FF2B5EF4-FFF2-40B4-BE49-F238E27FC236}">
                    <a16:creationId xmlns:a16="http://schemas.microsoft.com/office/drawing/2014/main" id="{D0B8B1F6-B815-8066-796A-4EB93D7C3C2D}"/>
                  </a:ext>
                </a:extLst>
              </p:cNvPr>
              <p:cNvSpPr>
                <a:spLocks/>
              </p:cNvSpPr>
              <p:nvPr/>
            </p:nvSpPr>
            <p:spPr bwMode="auto">
              <a:xfrm>
                <a:off x="2946695" y="1473773"/>
                <a:ext cx="212725" cy="357188"/>
              </a:xfrm>
              <a:custGeom>
                <a:avLst/>
                <a:gdLst>
                  <a:gd name="T0" fmla="*/ 35456 w 212730"/>
                  <a:gd name="T1" fmla="*/ 0 h 357130"/>
                  <a:gd name="T2" fmla="*/ 177274 w 212730"/>
                  <a:gd name="T3" fmla="*/ 0 h 357130"/>
                  <a:gd name="T4" fmla="*/ 212730 w 212730"/>
                  <a:gd name="T5" fmla="*/ 35456 h 357130"/>
                  <a:gd name="T6" fmla="*/ 212730 w 212730"/>
                  <a:gd name="T7" fmla="*/ 357130 h 357130"/>
                  <a:gd name="T8" fmla="*/ 212730 w 212730"/>
                  <a:gd name="T9" fmla="*/ 357130 h 357130"/>
                  <a:gd name="T10" fmla="*/ 0 w 212730"/>
                  <a:gd name="T11" fmla="*/ 357130 h 357130"/>
                  <a:gd name="T12" fmla="*/ 0 w 212730"/>
                  <a:gd name="T13" fmla="*/ 357130 h 357130"/>
                  <a:gd name="T14" fmla="*/ 0 w 212730"/>
                  <a:gd name="T15" fmla="*/ 35456 h 357130"/>
                  <a:gd name="T16" fmla="*/ 35456 w 212730"/>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730" h="357130">
                    <a:moveTo>
                      <a:pt x="35456" y="0"/>
                    </a:moveTo>
                    <a:lnTo>
                      <a:pt x="177274" y="0"/>
                    </a:lnTo>
                    <a:lnTo>
                      <a:pt x="212730" y="35456"/>
                    </a:lnTo>
                    <a:lnTo>
                      <a:pt x="212730" y="357130"/>
                    </a:lnTo>
                    <a:lnTo>
                      <a:pt x="0" y="357130"/>
                    </a:lnTo>
                    <a:lnTo>
                      <a:pt x="0" y="35456"/>
                    </a:lnTo>
                    <a:lnTo>
                      <a:pt x="35456"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63" name="Snip Same Side Corner Rectangle 36">
                <a:extLst>
                  <a:ext uri="{FF2B5EF4-FFF2-40B4-BE49-F238E27FC236}">
                    <a16:creationId xmlns:a16="http://schemas.microsoft.com/office/drawing/2014/main" id="{C3728249-C8D5-4331-B550-8393490DF543}"/>
                  </a:ext>
                </a:extLst>
              </p:cNvPr>
              <p:cNvSpPr>
                <a:spLocks/>
              </p:cNvSpPr>
              <p:nvPr/>
            </p:nvSpPr>
            <p:spPr bwMode="auto">
              <a:xfrm>
                <a:off x="4021433" y="1500761"/>
                <a:ext cx="211137" cy="357187"/>
              </a:xfrm>
              <a:custGeom>
                <a:avLst/>
                <a:gdLst>
                  <a:gd name="T0" fmla="*/ 35191 w 211142"/>
                  <a:gd name="T1" fmla="*/ 0 h 357129"/>
                  <a:gd name="T2" fmla="*/ 175951 w 211142"/>
                  <a:gd name="T3" fmla="*/ 0 h 357129"/>
                  <a:gd name="T4" fmla="*/ 211142 w 211142"/>
                  <a:gd name="T5" fmla="*/ 35191 h 357129"/>
                  <a:gd name="T6" fmla="*/ 211142 w 211142"/>
                  <a:gd name="T7" fmla="*/ 357129 h 357129"/>
                  <a:gd name="T8" fmla="*/ 211142 w 211142"/>
                  <a:gd name="T9" fmla="*/ 357129 h 357129"/>
                  <a:gd name="T10" fmla="*/ 0 w 211142"/>
                  <a:gd name="T11" fmla="*/ 357129 h 357129"/>
                  <a:gd name="T12" fmla="*/ 0 w 211142"/>
                  <a:gd name="T13" fmla="*/ 357129 h 357129"/>
                  <a:gd name="T14" fmla="*/ 0 w 211142"/>
                  <a:gd name="T15" fmla="*/ 35191 h 357129"/>
                  <a:gd name="T16" fmla="*/ 35191 w 211142"/>
                  <a:gd name="T17" fmla="*/ 0 h 357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29">
                    <a:moveTo>
                      <a:pt x="35191" y="0"/>
                    </a:moveTo>
                    <a:lnTo>
                      <a:pt x="175951" y="0"/>
                    </a:lnTo>
                    <a:lnTo>
                      <a:pt x="211142" y="35191"/>
                    </a:lnTo>
                    <a:lnTo>
                      <a:pt x="211142" y="357129"/>
                    </a:lnTo>
                    <a:lnTo>
                      <a:pt x="0" y="357129"/>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64" name="Snip Same Side Corner Rectangle 49">
                <a:extLst>
                  <a:ext uri="{FF2B5EF4-FFF2-40B4-BE49-F238E27FC236}">
                    <a16:creationId xmlns:a16="http://schemas.microsoft.com/office/drawing/2014/main" id="{0262584E-9DA1-BFF4-45C6-EACA373ADA6E}"/>
                  </a:ext>
                </a:extLst>
              </p:cNvPr>
              <p:cNvSpPr>
                <a:spLocks/>
              </p:cNvSpPr>
              <p:nvPr/>
            </p:nvSpPr>
            <p:spPr bwMode="auto">
              <a:xfrm>
                <a:off x="1868783" y="2391348"/>
                <a:ext cx="211137" cy="357188"/>
              </a:xfrm>
              <a:custGeom>
                <a:avLst/>
                <a:gdLst>
                  <a:gd name="T0" fmla="*/ 35191 w 211142"/>
                  <a:gd name="T1" fmla="*/ 0 h 357130"/>
                  <a:gd name="T2" fmla="*/ 175951 w 211142"/>
                  <a:gd name="T3" fmla="*/ 0 h 357130"/>
                  <a:gd name="T4" fmla="*/ 211142 w 211142"/>
                  <a:gd name="T5" fmla="*/ 35191 h 357130"/>
                  <a:gd name="T6" fmla="*/ 211142 w 211142"/>
                  <a:gd name="T7" fmla="*/ 357130 h 357130"/>
                  <a:gd name="T8" fmla="*/ 211142 w 211142"/>
                  <a:gd name="T9" fmla="*/ 357130 h 357130"/>
                  <a:gd name="T10" fmla="*/ 0 w 211142"/>
                  <a:gd name="T11" fmla="*/ 357130 h 357130"/>
                  <a:gd name="T12" fmla="*/ 0 w 211142"/>
                  <a:gd name="T13" fmla="*/ 357130 h 357130"/>
                  <a:gd name="T14" fmla="*/ 0 w 211142"/>
                  <a:gd name="T15" fmla="*/ 35191 h 357130"/>
                  <a:gd name="T16" fmla="*/ 35191 w 211142"/>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30">
                    <a:moveTo>
                      <a:pt x="35191" y="0"/>
                    </a:moveTo>
                    <a:lnTo>
                      <a:pt x="175951" y="0"/>
                    </a:lnTo>
                    <a:lnTo>
                      <a:pt x="211142" y="35191"/>
                    </a:lnTo>
                    <a:lnTo>
                      <a:pt x="211142" y="357130"/>
                    </a:lnTo>
                    <a:lnTo>
                      <a:pt x="0" y="357130"/>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65" name="Snip Same Side Corner Rectangle 51">
                <a:extLst>
                  <a:ext uri="{FF2B5EF4-FFF2-40B4-BE49-F238E27FC236}">
                    <a16:creationId xmlns:a16="http://schemas.microsoft.com/office/drawing/2014/main" id="{AC296EA3-CACA-E352-BE78-3DA4DD28DB64}"/>
                  </a:ext>
                </a:extLst>
              </p:cNvPr>
              <p:cNvSpPr>
                <a:spLocks/>
              </p:cNvSpPr>
              <p:nvPr/>
            </p:nvSpPr>
            <p:spPr bwMode="auto">
              <a:xfrm>
                <a:off x="2946695" y="2391348"/>
                <a:ext cx="212725" cy="357188"/>
              </a:xfrm>
              <a:custGeom>
                <a:avLst/>
                <a:gdLst>
                  <a:gd name="T0" fmla="*/ 35456 w 212730"/>
                  <a:gd name="T1" fmla="*/ 0 h 357130"/>
                  <a:gd name="T2" fmla="*/ 177274 w 212730"/>
                  <a:gd name="T3" fmla="*/ 0 h 357130"/>
                  <a:gd name="T4" fmla="*/ 212730 w 212730"/>
                  <a:gd name="T5" fmla="*/ 35456 h 357130"/>
                  <a:gd name="T6" fmla="*/ 212730 w 212730"/>
                  <a:gd name="T7" fmla="*/ 357130 h 357130"/>
                  <a:gd name="T8" fmla="*/ 212730 w 212730"/>
                  <a:gd name="T9" fmla="*/ 357130 h 357130"/>
                  <a:gd name="T10" fmla="*/ 0 w 212730"/>
                  <a:gd name="T11" fmla="*/ 357130 h 357130"/>
                  <a:gd name="T12" fmla="*/ 0 w 212730"/>
                  <a:gd name="T13" fmla="*/ 357130 h 357130"/>
                  <a:gd name="T14" fmla="*/ 0 w 212730"/>
                  <a:gd name="T15" fmla="*/ 35456 h 357130"/>
                  <a:gd name="T16" fmla="*/ 35456 w 212730"/>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730" h="357130">
                    <a:moveTo>
                      <a:pt x="35456" y="0"/>
                    </a:moveTo>
                    <a:lnTo>
                      <a:pt x="177274" y="0"/>
                    </a:lnTo>
                    <a:lnTo>
                      <a:pt x="212730" y="35456"/>
                    </a:lnTo>
                    <a:lnTo>
                      <a:pt x="212730" y="357130"/>
                    </a:lnTo>
                    <a:lnTo>
                      <a:pt x="0" y="357130"/>
                    </a:lnTo>
                    <a:lnTo>
                      <a:pt x="0" y="35456"/>
                    </a:lnTo>
                    <a:lnTo>
                      <a:pt x="35456"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66" name="Snip Same Side Corner Rectangle 53">
                <a:extLst>
                  <a:ext uri="{FF2B5EF4-FFF2-40B4-BE49-F238E27FC236}">
                    <a16:creationId xmlns:a16="http://schemas.microsoft.com/office/drawing/2014/main" id="{458FCF52-2D21-943C-C93A-5F6EC2EE92B2}"/>
                  </a:ext>
                </a:extLst>
              </p:cNvPr>
              <p:cNvSpPr>
                <a:spLocks/>
              </p:cNvSpPr>
              <p:nvPr/>
            </p:nvSpPr>
            <p:spPr bwMode="auto">
              <a:xfrm>
                <a:off x="4021433" y="2416748"/>
                <a:ext cx="211137" cy="357188"/>
              </a:xfrm>
              <a:custGeom>
                <a:avLst/>
                <a:gdLst>
                  <a:gd name="T0" fmla="*/ 35191 w 211142"/>
                  <a:gd name="T1" fmla="*/ 0 h 357130"/>
                  <a:gd name="T2" fmla="*/ 175951 w 211142"/>
                  <a:gd name="T3" fmla="*/ 0 h 357130"/>
                  <a:gd name="T4" fmla="*/ 211142 w 211142"/>
                  <a:gd name="T5" fmla="*/ 35191 h 357130"/>
                  <a:gd name="T6" fmla="*/ 211142 w 211142"/>
                  <a:gd name="T7" fmla="*/ 357130 h 357130"/>
                  <a:gd name="T8" fmla="*/ 211142 w 211142"/>
                  <a:gd name="T9" fmla="*/ 357130 h 357130"/>
                  <a:gd name="T10" fmla="*/ 0 w 211142"/>
                  <a:gd name="T11" fmla="*/ 357130 h 357130"/>
                  <a:gd name="T12" fmla="*/ 0 w 211142"/>
                  <a:gd name="T13" fmla="*/ 357130 h 357130"/>
                  <a:gd name="T14" fmla="*/ 0 w 211142"/>
                  <a:gd name="T15" fmla="*/ 35191 h 357130"/>
                  <a:gd name="T16" fmla="*/ 35191 w 211142"/>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30">
                    <a:moveTo>
                      <a:pt x="35191" y="0"/>
                    </a:moveTo>
                    <a:lnTo>
                      <a:pt x="175951" y="0"/>
                    </a:lnTo>
                    <a:lnTo>
                      <a:pt x="211142" y="35191"/>
                    </a:lnTo>
                    <a:lnTo>
                      <a:pt x="211142" y="357130"/>
                    </a:lnTo>
                    <a:lnTo>
                      <a:pt x="0" y="357130"/>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67" name="Snip Same Side Corner Rectangle 56">
                <a:extLst>
                  <a:ext uri="{FF2B5EF4-FFF2-40B4-BE49-F238E27FC236}">
                    <a16:creationId xmlns:a16="http://schemas.microsoft.com/office/drawing/2014/main" id="{40B65073-441A-1E4B-9AEC-F207A137F187}"/>
                  </a:ext>
                </a:extLst>
              </p:cNvPr>
              <p:cNvSpPr>
                <a:spLocks/>
              </p:cNvSpPr>
              <p:nvPr/>
            </p:nvSpPr>
            <p:spPr bwMode="auto">
              <a:xfrm>
                <a:off x="1868783" y="3307336"/>
                <a:ext cx="211137" cy="357187"/>
              </a:xfrm>
              <a:custGeom>
                <a:avLst/>
                <a:gdLst>
                  <a:gd name="T0" fmla="*/ 35191 w 211142"/>
                  <a:gd name="T1" fmla="*/ 0 h 357129"/>
                  <a:gd name="T2" fmla="*/ 175951 w 211142"/>
                  <a:gd name="T3" fmla="*/ 0 h 357129"/>
                  <a:gd name="T4" fmla="*/ 211142 w 211142"/>
                  <a:gd name="T5" fmla="*/ 35191 h 357129"/>
                  <a:gd name="T6" fmla="*/ 211142 w 211142"/>
                  <a:gd name="T7" fmla="*/ 357129 h 357129"/>
                  <a:gd name="T8" fmla="*/ 211142 w 211142"/>
                  <a:gd name="T9" fmla="*/ 357129 h 357129"/>
                  <a:gd name="T10" fmla="*/ 0 w 211142"/>
                  <a:gd name="T11" fmla="*/ 357129 h 357129"/>
                  <a:gd name="T12" fmla="*/ 0 w 211142"/>
                  <a:gd name="T13" fmla="*/ 357129 h 357129"/>
                  <a:gd name="T14" fmla="*/ 0 w 211142"/>
                  <a:gd name="T15" fmla="*/ 35191 h 357129"/>
                  <a:gd name="T16" fmla="*/ 35191 w 211142"/>
                  <a:gd name="T17" fmla="*/ 0 h 357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29">
                    <a:moveTo>
                      <a:pt x="35191" y="0"/>
                    </a:moveTo>
                    <a:lnTo>
                      <a:pt x="175951" y="0"/>
                    </a:lnTo>
                    <a:lnTo>
                      <a:pt x="211142" y="35191"/>
                    </a:lnTo>
                    <a:lnTo>
                      <a:pt x="211142" y="357129"/>
                    </a:lnTo>
                    <a:lnTo>
                      <a:pt x="0" y="357129"/>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68" name="Snip Same Side Corner Rectangle 58">
                <a:extLst>
                  <a:ext uri="{FF2B5EF4-FFF2-40B4-BE49-F238E27FC236}">
                    <a16:creationId xmlns:a16="http://schemas.microsoft.com/office/drawing/2014/main" id="{750A49FF-EC03-3BB4-5AE5-4DD1903EE6DA}"/>
                  </a:ext>
                </a:extLst>
              </p:cNvPr>
              <p:cNvSpPr>
                <a:spLocks/>
              </p:cNvSpPr>
              <p:nvPr/>
            </p:nvSpPr>
            <p:spPr bwMode="auto">
              <a:xfrm>
                <a:off x="2946695" y="3307336"/>
                <a:ext cx="212725" cy="357187"/>
              </a:xfrm>
              <a:custGeom>
                <a:avLst/>
                <a:gdLst>
                  <a:gd name="T0" fmla="*/ 35456 w 212730"/>
                  <a:gd name="T1" fmla="*/ 0 h 357129"/>
                  <a:gd name="T2" fmla="*/ 177274 w 212730"/>
                  <a:gd name="T3" fmla="*/ 0 h 357129"/>
                  <a:gd name="T4" fmla="*/ 212730 w 212730"/>
                  <a:gd name="T5" fmla="*/ 35456 h 357129"/>
                  <a:gd name="T6" fmla="*/ 212730 w 212730"/>
                  <a:gd name="T7" fmla="*/ 357129 h 357129"/>
                  <a:gd name="T8" fmla="*/ 212730 w 212730"/>
                  <a:gd name="T9" fmla="*/ 357129 h 357129"/>
                  <a:gd name="T10" fmla="*/ 0 w 212730"/>
                  <a:gd name="T11" fmla="*/ 357129 h 357129"/>
                  <a:gd name="T12" fmla="*/ 0 w 212730"/>
                  <a:gd name="T13" fmla="*/ 357129 h 357129"/>
                  <a:gd name="T14" fmla="*/ 0 w 212730"/>
                  <a:gd name="T15" fmla="*/ 35456 h 357129"/>
                  <a:gd name="T16" fmla="*/ 35456 w 212730"/>
                  <a:gd name="T17" fmla="*/ 0 h 357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730" h="357129">
                    <a:moveTo>
                      <a:pt x="35456" y="0"/>
                    </a:moveTo>
                    <a:lnTo>
                      <a:pt x="177274" y="0"/>
                    </a:lnTo>
                    <a:lnTo>
                      <a:pt x="212730" y="35456"/>
                    </a:lnTo>
                    <a:lnTo>
                      <a:pt x="212730" y="357129"/>
                    </a:lnTo>
                    <a:lnTo>
                      <a:pt x="0" y="357129"/>
                    </a:lnTo>
                    <a:lnTo>
                      <a:pt x="0" y="35456"/>
                    </a:lnTo>
                    <a:lnTo>
                      <a:pt x="35456"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69" name="Snip Same Side Corner Rectangle 60">
                <a:extLst>
                  <a:ext uri="{FF2B5EF4-FFF2-40B4-BE49-F238E27FC236}">
                    <a16:creationId xmlns:a16="http://schemas.microsoft.com/office/drawing/2014/main" id="{3E4BAEC7-0CAE-C3E9-890D-FB9178355F39}"/>
                  </a:ext>
                </a:extLst>
              </p:cNvPr>
              <p:cNvSpPr>
                <a:spLocks/>
              </p:cNvSpPr>
              <p:nvPr/>
            </p:nvSpPr>
            <p:spPr bwMode="auto">
              <a:xfrm>
                <a:off x="4021433" y="3334323"/>
                <a:ext cx="211137" cy="357188"/>
              </a:xfrm>
              <a:custGeom>
                <a:avLst/>
                <a:gdLst>
                  <a:gd name="T0" fmla="*/ 35191 w 211142"/>
                  <a:gd name="T1" fmla="*/ 0 h 357130"/>
                  <a:gd name="T2" fmla="*/ 175951 w 211142"/>
                  <a:gd name="T3" fmla="*/ 0 h 357130"/>
                  <a:gd name="T4" fmla="*/ 211142 w 211142"/>
                  <a:gd name="T5" fmla="*/ 35191 h 357130"/>
                  <a:gd name="T6" fmla="*/ 211142 w 211142"/>
                  <a:gd name="T7" fmla="*/ 357130 h 357130"/>
                  <a:gd name="T8" fmla="*/ 211142 w 211142"/>
                  <a:gd name="T9" fmla="*/ 357130 h 357130"/>
                  <a:gd name="T10" fmla="*/ 0 w 211142"/>
                  <a:gd name="T11" fmla="*/ 357130 h 357130"/>
                  <a:gd name="T12" fmla="*/ 0 w 211142"/>
                  <a:gd name="T13" fmla="*/ 357130 h 357130"/>
                  <a:gd name="T14" fmla="*/ 0 w 211142"/>
                  <a:gd name="T15" fmla="*/ 35191 h 357130"/>
                  <a:gd name="T16" fmla="*/ 35191 w 211142"/>
                  <a:gd name="T17" fmla="*/ 0 h 357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2" h="357130">
                    <a:moveTo>
                      <a:pt x="35191" y="0"/>
                    </a:moveTo>
                    <a:lnTo>
                      <a:pt x="175951" y="0"/>
                    </a:lnTo>
                    <a:lnTo>
                      <a:pt x="211142" y="35191"/>
                    </a:lnTo>
                    <a:lnTo>
                      <a:pt x="211142" y="357130"/>
                    </a:lnTo>
                    <a:lnTo>
                      <a:pt x="0" y="357130"/>
                    </a:lnTo>
                    <a:lnTo>
                      <a:pt x="0" y="35191"/>
                    </a:lnTo>
                    <a:lnTo>
                      <a:pt x="35191" y="0"/>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70" name="Round Diagonal Corner Rectangle 32">
                <a:extLst>
                  <a:ext uri="{FF2B5EF4-FFF2-40B4-BE49-F238E27FC236}">
                    <a16:creationId xmlns:a16="http://schemas.microsoft.com/office/drawing/2014/main" id="{CA475062-6C89-CD3E-28FC-67AE69EBE7A9}"/>
                  </a:ext>
                </a:extLst>
              </p:cNvPr>
              <p:cNvSpPr>
                <a:spLocks/>
              </p:cNvSpPr>
              <p:nvPr/>
            </p:nvSpPr>
            <p:spPr bwMode="auto">
              <a:xfrm>
                <a:off x="1370308" y="1803973"/>
                <a:ext cx="211137" cy="334963"/>
              </a:xfrm>
              <a:custGeom>
                <a:avLst/>
                <a:gdLst>
                  <a:gd name="T0" fmla="*/ 64719 w 211140"/>
                  <a:gd name="T1" fmla="*/ 0 h 334900"/>
                  <a:gd name="T2" fmla="*/ 164742 w 211140"/>
                  <a:gd name="T3" fmla="*/ 0 h 334900"/>
                  <a:gd name="T4" fmla="*/ 211140 w 211140"/>
                  <a:gd name="T5" fmla="*/ 46398 h 334900"/>
                  <a:gd name="T6" fmla="*/ 211140 w 211140"/>
                  <a:gd name="T7" fmla="*/ 270181 h 334900"/>
                  <a:gd name="T8" fmla="*/ 146421 w 211140"/>
                  <a:gd name="T9" fmla="*/ 334900 h 334900"/>
                  <a:gd name="T10" fmla="*/ 46398 w 211140"/>
                  <a:gd name="T11" fmla="*/ 334900 h 334900"/>
                  <a:gd name="T12" fmla="*/ 0 w 211140"/>
                  <a:gd name="T13" fmla="*/ 288502 h 334900"/>
                  <a:gd name="T14" fmla="*/ 0 w 211140"/>
                  <a:gd name="T15" fmla="*/ 64719 h 334900"/>
                  <a:gd name="T16" fmla="*/ 64719 w 211140"/>
                  <a:gd name="T17" fmla="*/ 0 h 3349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0" h="334900">
                    <a:moveTo>
                      <a:pt x="64719" y="0"/>
                    </a:moveTo>
                    <a:lnTo>
                      <a:pt x="164742" y="0"/>
                    </a:lnTo>
                    <a:cubicBezTo>
                      <a:pt x="190367" y="0"/>
                      <a:pt x="211140" y="20773"/>
                      <a:pt x="211140" y="46398"/>
                    </a:cubicBezTo>
                    <a:lnTo>
                      <a:pt x="211140" y="270181"/>
                    </a:lnTo>
                    <a:cubicBezTo>
                      <a:pt x="211140" y="305924"/>
                      <a:pt x="182164" y="334900"/>
                      <a:pt x="146421" y="334900"/>
                    </a:cubicBezTo>
                    <a:lnTo>
                      <a:pt x="46398" y="334900"/>
                    </a:lnTo>
                    <a:cubicBezTo>
                      <a:pt x="20773" y="334900"/>
                      <a:pt x="0" y="314127"/>
                      <a:pt x="0" y="288502"/>
                    </a:cubicBezTo>
                    <a:lnTo>
                      <a:pt x="0" y="64719"/>
                    </a:lnTo>
                    <a:cubicBezTo>
                      <a:pt x="0" y="28976"/>
                      <a:pt x="28976" y="0"/>
                      <a:pt x="64719" y="0"/>
                    </a:cubicBezTo>
                    <a:close/>
                  </a:path>
                </a:pathLst>
              </a:custGeom>
              <a:gradFill rotWithShape="1">
                <a:gsLst>
                  <a:gs pos="0">
                    <a:srgbClr val="E5EEFF"/>
                  </a:gs>
                  <a:gs pos="64999">
                    <a:srgbClr val="BFD5FF"/>
                  </a:gs>
                  <a:gs pos="100000">
                    <a:srgbClr val="A3C4FF"/>
                  </a:gs>
                </a:gsLst>
                <a:lin ang="5400000" scaled="1"/>
              </a:gradFill>
              <a:ln w="9525" cap="flat" cmpd="sng">
                <a:solidFill>
                  <a:srgbClr val="4A7EBB"/>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71" name="Round Diagonal Corner Rectangle 35">
                <a:extLst>
                  <a:ext uri="{FF2B5EF4-FFF2-40B4-BE49-F238E27FC236}">
                    <a16:creationId xmlns:a16="http://schemas.microsoft.com/office/drawing/2014/main" id="{BDB86184-7E51-E91F-A74A-650ABE3C62DB}"/>
                  </a:ext>
                </a:extLst>
              </p:cNvPr>
              <p:cNvSpPr>
                <a:spLocks/>
              </p:cNvSpPr>
              <p:nvPr/>
            </p:nvSpPr>
            <p:spPr bwMode="auto">
              <a:xfrm>
                <a:off x="2448220" y="1803973"/>
                <a:ext cx="212725" cy="334963"/>
              </a:xfrm>
              <a:custGeom>
                <a:avLst/>
                <a:gdLst>
                  <a:gd name="T0" fmla="*/ 65205 w 212728"/>
                  <a:gd name="T1" fmla="*/ 0 h 334900"/>
                  <a:gd name="T2" fmla="*/ 165981 w 212728"/>
                  <a:gd name="T3" fmla="*/ 0 h 334900"/>
                  <a:gd name="T4" fmla="*/ 212728 w 212728"/>
                  <a:gd name="T5" fmla="*/ 46747 h 334900"/>
                  <a:gd name="T6" fmla="*/ 212728 w 212728"/>
                  <a:gd name="T7" fmla="*/ 269695 h 334900"/>
                  <a:gd name="T8" fmla="*/ 147523 w 212728"/>
                  <a:gd name="T9" fmla="*/ 334900 h 334900"/>
                  <a:gd name="T10" fmla="*/ 46747 w 212728"/>
                  <a:gd name="T11" fmla="*/ 334900 h 334900"/>
                  <a:gd name="T12" fmla="*/ 0 w 212728"/>
                  <a:gd name="T13" fmla="*/ 288153 h 334900"/>
                  <a:gd name="T14" fmla="*/ 0 w 212728"/>
                  <a:gd name="T15" fmla="*/ 65205 h 334900"/>
                  <a:gd name="T16" fmla="*/ 65205 w 212728"/>
                  <a:gd name="T17" fmla="*/ 0 h 3349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728" h="334900">
                    <a:moveTo>
                      <a:pt x="65205" y="0"/>
                    </a:moveTo>
                    <a:lnTo>
                      <a:pt x="165981" y="0"/>
                    </a:lnTo>
                    <a:cubicBezTo>
                      <a:pt x="191799" y="0"/>
                      <a:pt x="212728" y="20929"/>
                      <a:pt x="212728" y="46747"/>
                    </a:cubicBezTo>
                    <a:lnTo>
                      <a:pt x="212728" y="269695"/>
                    </a:lnTo>
                    <a:cubicBezTo>
                      <a:pt x="212728" y="305707"/>
                      <a:pt x="183535" y="334900"/>
                      <a:pt x="147523" y="334900"/>
                    </a:cubicBezTo>
                    <a:lnTo>
                      <a:pt x="46747" y="334900"/>
                    </a:lnTo>
                    <a:cubicBezTo>
                      <a:pt x="20929" y="334900"/>
                      <a:pt x="0" y="313971"/>
                      <a:pt x="0" y="288153"/>
                    </a:cubicBezTo>
                    <a:lnTo>
                      <a:pt x="0" y="65205"/>
                    </a:lnTo>
                    <a:cubicBezTo>
                      <a:pt x="0" y="29193"/>
                      <a:pt x="29193" y="0"/>
                      <a:pt x="65205" y="0"/>
                    </a:cubicBezTo>
                    <a:close/>
                  </a:path>
                </a:pathLst>
              </a:custGeom>
              <a:gradFill rotWithShape="1">
                <a:gsLst>
                  <a:gs pos="0">
                    <a:srgbClr val="E5EEFF"/>
                  </a:gs>
                  <a:gs pos="64999">
                    <a:srgbClr val="BFD5FF"/>
                  </a:gs>
                  <a:gs pos="100000">
                    <a:srgbClr val="A3C4FF"/>
                  </a:gs>
                </a:gsLst>
                <a:lin ang="5400000" scaled="1"/>
              </a:gradFill>
              <a:ln w="9525" cap="flat" cmpd="sng">
                <a:solidFill>
                  <a:srgbClr val="4A7EBB"/>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72" name="Round Diagonal Corner Rectangle 37">
                <a:extLst>
                  <a:ext uri="{FF2B5EF4-FFF2-40B4-BE49-F238E27FC236}">
                    <a16:creationId xmlns:a16="http://schemas.microsoft.com/office/drawing/2014/main" id="{FEF86B16-9235-6A5A-0653-D7F6F050E0D9}"/>
                  </a:ext>
                </a:extLst>
              </p:cNvPr>
              <p:cNvSpPr>
                <a:spLocks/>
              </p:cNvSpPr>
              <p:nvPr/>
            </p:nvSpPr>
            <p:spPr bwMode="auto">
              <a:xfrm>
                <a:off x="3522958" y="1830961"/>
                <a:ext cx="211137" cy="334962"/>
              </a:xfrm>
              <a:custGeom>
                <a:avLst/>
                <a:gdLst>
                  <a:gd name="T0" fmla="*/ 64719 w 211140"/>
                  <a:gd name="T1" fmla="*/ 0 h 334899"/>
                  <a:gd name="T2" fmla="*/ 164742 w 211140"/>
                  <a:gd name="T3" fmla="*/ 0 h 334899"/>
                  <a:gd name="T4" fmla="*/ 211140 w 211140"/>
                  <a:gd name="T5" fmla="*/ 46398 h 334899"/>
                  <a:gd name="T6" fmla="*/ 211140 w 211140"/>
                  <a:gd name="T7" fmla="*/ 270180 h 334899"/>
                  <a:gd name="T8" fmla="*/ 146421 w 211140"/>
                  <a:gd name="T9" fmla="*/ 334899 h 334899"/>
                  <a:gd name="T10" fmla="*/ 46398 w 211140"/>
                  <a:gd name="T11" fmla="*/ 334899 h 334899"/>
                  <a:gd name="T12" fmla="*/ 0 w 211140"/>
                  <a:gd name="T13" fmla="*/ 288501 h 334899"/>
                  <a:gd name="T14" fmla="*/ 0 w 211140"/>
                  <a:gd name="T15" fmla="*/ 64719 h 334899"/>
                  <a:gd name="T16" fmla="*/ 64719 w 211140"/>
                  <a:gd name="T17" fmla="*/ 0 h 3348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0" h="334899">
                    <a:moveTo>
                      <a:pt x="64719" y="0"/>
                    </a:moveTo>
                    <a:lnTo>
                      <a:pt x="164742" y="0"/>
                    </a:lnTo>
                    <a:cubicBezTo>
                      <a:pt x="190367" y="0"/>
                      <a:pt x="211140" y="20773"/>
                      <a:pt x="211140" y="46398"/>
                    </a:cubicBezTo>
                    <a:lnTo>
                      <a:pt x="211140" y="270180"/>
                    </a:lnTo>
                    <a:cubicBezTo>
                      <a:pt x="211140" y="305923"/>
                      <a:pt x="182164" y="334899"/>
                      <a:pt x="146421" y="334899"/>
                    </a:cubicBezTo>
                    <a:lnTo>
                      <a:pt x="46398" y="334899"/>
                    </a:lnTo>
                    <a:cubicBezTo>
                      <a:pt x="20773" y="334899"/>
                      <a:pt x="0" y="314126"/>
                      <a:pt x="0" y="288501"/>
                    </a:cubicBezTo>
                    <a:lnTo>
                      <a:pt x="0" y="64719"/>
                    </a:lnTo>
                    <a:cubicBezTo>
                      <a:pt x="0" y="28976"/>
                      <a:pt x="28976" y="0"/>
                      <a:pt x="64719" y="0"/>
                    </a:cubicBezTo>
                    <a:close/>
                  </a:path>
                </a:pathLst>
              </a:custGeom>
              <a:gradFill rotWithShape="1">
                <a:gsLst>
                  <a:gs pos="0">
                    <a:srgbClr val="E5EEFF"/>
                  </a:gs>
                  <a:gs pos="64999">
                    <a:srgbClr val="BFD5FF"/>
                  </a:gs>
                  <a:gs pos="100000">
                    <a:srgbClr val="A3C4FF"/>
                  </a:gs>
                </a:gsLst>
                <a:lin ang="5400000" scaled="1"/>
              </a:gradFill>
              <a:ln w="9525" cap="flat" cmpd="sng">
                <a:solidFill>
                  <a:srgbClr val="4A7EBB"/>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73" name="Round Diagonal Corner Rectangle 50">
                <a:extLst>
                  <a:ext uri="{FF2B5EF4-FFF2-40B4-BE49-F238E27FC236}">
                    <a16:creationId xmlns:a16="http://schemas.microsoft.com/office/drawing/2014/main" id="{8EC53FAE-29B7-2C60-7A9C-F6EAB56C43C7}"/>
                  </a:ext>
                </a:extLst>
              </p:cNvPr>
              <p:cNvSpPr>
                <a:spLocks/>
              </p:cNvSpPr>
              <p:nvPr/>
            </p:nvSpPr>
            <p:spPr bwMode="auto">
              <a:xfrm>
                <a:off x="1370308" y="2721548"/>
                <a:ext cx="211137" cy="334963"/>
              </a:xfrm>
              <a:custGeom>
                <a:avLst/>
                <a:gdLst>
                  <a:gd name="T0" fmla="*/ 64719 w 211140"/>
                  <a:gd name="T1" fmla="*/ 0 h 334900"/>
                  <a:gd name="T2" fmla="*/ 164742 w 211140"/>
                  <a:gd name="T3" fmla="*/ 0 h 334900"/>
                  <a:gd name="T4" fmla="*/ 211140 w 211140"/>
                  <a:gd name="T5" fmla="*/ 46398 h 334900"/>
                  <a:gd name="T6" fmla="*/ 211140 w 211140"/>
                  <a:gd name="T7" fmla="*/ 270181 h 334900"/>
                  <a:gd name="T8" fmla="*/ 146421 w 211140"/>
                  <a:gd name="T9" fmla="*/ 334900 h 334900"/>
                  <a:gd name="T10" fmla="*/ 46398 w 211140"/>
                  <a:gd name="T11" fmla="*/ 334900 h 334900"/>
                  <a:gd name="T12" fmla="*/ 0 w 211140"/>
                  <a:gd name="T13" fmla="*/ 288502 h 334900"/>
                  <a:gd name="T14" fmla="*/ 0 w 211140"/>
                  <a:gd name="T15" fmla="*/ 64719 h 334900"/>
                  <a:gd name="T16" fmla="*/ 64719 w 211140"/>
                  <a:gd name="T17" fmla="*/ 0 h 3349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0" h="334900">
                    <a:moveTo>
                      <a:pt x="64719" y="0"/>
                    </a:moveTo>
                    <a:lnTo>
                      <a:pt x="164742" y="0"/>
                    </a:lnTo>
                    <a:cubicBezTo>
                      <a:pt x="190367" y="0"/>
                      <a:pt x="211140" y="20773"/>
                      <a:pt x="211140" y="46398"/>
                    </a:cubicBezTo>
                    <a:lnTo>
                      <a:pt x="211140" y="270181"/>
                    </a:lnTo>
                    <a:cubicBezTo>
                      <a:pt x="211140" y="305924"/>
                      <a:pt x="182164" y="334900"/>
                      <a:pt x="146421" y="334900"/>
                    </a:cubicBezTo>
                    <a:lnTo>
                      <a:pt x="46398" y="334900"/>
                    </a:lnTo>
                    <a:cubicBezTo>
                      <a:pt x="20773" y="334900"/>
                      <a:pt x="0" y="314127"/>
                      <a:pt x="0" y="288502"/>
                    </a:cubicBezTo>
                    <a:lnTo>
                      <a:pt x="0" y="64719"/>
                    </a:lnTo>
                    <a:cubicBezTo>
                      <a:pt x="0" y="28976"/>
                      <a:pt x="28976" y="0"/>
                      <a:pt x="64719" y="0"/>
                    </a:cubicBezTo>
                    <a:close/>
                  </a:path>
                </a:pathLst>
              </a:custGeom>
              <a:gradFill rotWithShape="1">
                <a:gsLst>
                  <a:gs pos="0">
                    <a:srgbClr val="E5EEFF"/>
                  </a:gs>
                  <a:gs pos="64999">
                    <a:srgbClr val="BFD5FF"/>
                  </a:gs>
                  <a:gs pos="100000">
                    <a:srgbClr val="A3C4FF"/>
                  </a:gs>
                </a:gsLst>
                <a:lin ang="5400000" scaled="1"/>
              </a:gradFill>
              <a:ln w="9525" cap="flat" cmpd="sng">
                <a:solidFill>
                  <a:srgbClr val="4A7EBB"/>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74" name="Round Diagonal Corner Rectangle 52">
                <a:extLst>
                  <a:ext uri="{FF2B5EF4-FFF2-40B4-BE49-F238E27FC236}">
                    <a16:creationId xmlns:a16="http://schemas.microsoft.com/office/drawing/2014/main" id="{0A8D9C67-888D-6BCD-75C4-B1F4A6956F26}"/>
                  </a:ext>
                </a:extLst>
              </p:cNvPr>
              <p:cNvSpPr>
                <a:spLocks/>
              </p:cNvSpPr>
              <p:nvPr/>
            </p:nvSpPr>
            <p:spPr bwMode="auto">
              <a:xfrm>
                <a:off x="2448220" y="2721548"/>
                <a:ext cx="212725" cy="334963"/>
              </a:xfrm>
              <a:custGeom>
                <a:avLst/>
                <a:gdLst>
                  <a:gd name="T0" fmla="*/ 65205 w 212728"/>
                  <a:gd name="T1" fmla="*/ 0 h 334900"/>
                  <a:gd name="T2" fmla="*/ 165981 w 212728"/>
                  <a:gd name="T3" fmla="*/ 0 h 334900"/>
                  <a:gd name="T4" fmla="*/ 212728 w 212728"/>
                  <a:gd name="T5" fmla="*/ 46747 h 334900"/>
                  <a:gd name="T6" fmla="*/ 212728 w 212728"/>
                  <a:gd name="T7" fmla="*/ 269695 h 334900"/>
                  <a:gd name="T8" fmla="*/ 147523 w 212728"/>
                  <a:gd name="T9" fmla="*/ 334900 h 334900"/>
                  <a:gd name="T10" fmla="*/ 46747 w 212728"/>
                  <a:gd name="T11" fmla="*/ 334900 h 334900"/>
                  <a:gd name="T12" fmla="*/ 0 w 212728"/>
                  <a:gd name="T13" fmla="*/ 288153 h 334900"/>
                  <a:gd name="T14" fmla="*/ 0 w 212728"/>
                  <a:gd name="T15" fmla="*/ 65205 h 334900"/>
                  <a:gd name="T16" fmla="*/ 65205 w 212728"/>
                  <a:gd name="T17" fmla="*/ 0 h 3349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728" h="334900">
                    <a:moveTo>
                      <a:pt x="65205" y="0"/>
                    </a:moveTo>
                    <a:lnTo>
                      <a:pt x="165981" y="0"/>
                    </a:lnTo>
                    <a:cubicBezTo>
                      <a:pt x="191799" y="0"/>
                      <a:pt x="212728" y="20929"/>
                      <a:pt x="212728" y="46747"/>
                    </a:cubicBezTo>
                    <a:lnTo>
                      <a:pt x="212728" y="269695"/>
                    </a:lnTo>
                    <a:cubicBezTo>
                      <a:pt x="212728" y="305707"/>
                      <a:pt x="183535" y="334900"/>
                      <a:pt x="147523" y="334900"/>
                    </a:cubicBezTo>
                    <a:lnTo>
                      <a:pt x="46747" y="334900"/>
                    </a:lnTo>
                    <a:cubicBezTo>
                      <a:pt x="20929" y="334900"/>
                      <a:pt x="0" y="313971"/>
                      <a:pt x="0" y="288153"/>
                    </a:cubicBezTo>
                    <a:lnTo>
                      <a:pt x="0" y="65205"/>
                    </a:lnTo>
                    <a:cubicBezTo>
                      <a:pt x="0" y="29193"/>
                      <a:pt x="29193" y="0"/>
                      <a:pt x="65205" y="0"/>
                    </a:cubicBezTo>
                    <a:close/>
                  </a:path>
                </a:pathLst>
              </a:custGeom>
              <a:gradFill rotWithShape="1">
                <a:gsLst>
                  <a:gs pos="0">
                    <a:srgbClr val="E5EEFF"/>
                  </a:gs>
                  <a:gs pos="64999">
                    <a:srgbClr val="BFD5FF"/>
                  </a:gs>
                  <a:gs pos="100000">
                    <a:srgbClr val="A3C4FF"/>
                  </a:gs>
                </a:gsLst>
                <a:lin ang="5400000" scaled="1"/>
              </a:gradFill>
              <a:ln w="9525" cap="flat" cmpd="sng">
                <a:solidFill>
                  <a:srgbClr val="4A7EBB"/>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75" name="Round Diagonal Corner Rectangle 54">
                <a:extLst>
                  <a:ext uri="{FF2B5EF4-FFF2-40B4-BE49-F238E27FC236}">
                    <a16:creationId xmlns:a16="http://schemas.microsoft.com/office/drawing/2014/main" id="{7E643133-8715-2B97-2776-CC1A8DF106EB}"/>
                  </a:ext>
                </a:extLst>
              </p:cNvPr>
              <p:cNvSpPr>
                <a:spLocks/>
              </p:cNvSpPr>
              <p:nvPr/>
            </p:nvSpPr>
            <p:spPr bwMode="auto">
              <a:xfrm>
                <a:off x="3522958" y="2746948"/>
                <a:ext cx="211137" cy="334963"/>
              </a:xfrm>
              <a:custGeom>
                <a:avLst/>
                <a:gdLst>
                  <a:gd name="T0" fmla="*/ 64719 w 211140"/>
                  <a:gd name="T1" fmla="*/ 0 h 334900"/>
                  <a:gd name="T2" fmla="*/ 164742 w 211140"/>
                  <a:gd name="T3" fmla="*/ 0 h 334900"/>
                  <a:gd name="T4" fmla="*/ 211140 w 211140"/>
                  <a:gd name="T5" fmla="*/ 46398 h 334900"/>
                  <a:gd name="T6" fmla="*/ 211140 w 211140"/>
                  <a:gd name="T7" fmla="*/ 270181 h 334900"/>
                  <a:gd name="T8" fmla="*/ 146421 w 211140"/>
                  <a:gd name="T9" fmla="*/ 334900 h 334900"/>
                  <a:gd name="T10" fmla="*/ 46398 w 211140"/>
                  <a:gd name="T11" fmla="*/ 334900 h 334900"/>
                  <a:gd name="T12" fmla="*/ 0 w 211140"/>
                  <a:gd name="T13" fmla="*/ 288502 h 334900"/>
                  <a:gd name="T14" fmla="*/ 0 w 211140"/>
                  <a:gd name="T15" fmla="*/ 64719 h 334900"/>
                  <a:gd name="T16" fmla="*/ 64719 w 211140"/>
                  <a:gd name="T17" fmla="*/ 0 h 3349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0" h="334900">
                    <a:moveTo>
                      <a:pt x="64719" y="0"/>
                    </a:moveTo>
                    <a:lnTo>
                      <a:pt x="164742" y="0"/>
                    </a:lnTo>
                    <a:cubicBezTo>
                      <a:pt x="190367" y="0"/>
                      <a:pt x="211140" y="20773"/>
                      <a:pt x="211140" y="46398"/>
                    </a:cubicBezTo>
                    <a:lnTo>
                      <a:pt x="211140" y="270181"/>
                    </a:lnTo>
                    <a:cubicBezTo>
                      <a:pt x="211140" y="305924"/>
                      <a:pt x="182164" y="334900"/>
                      <a:pt x="146421" y="334900"/>
                    </a:cubicBezTo>
                    <a:lnTo>
                      <a:pt x="46398" y="334900"/>
                    </a:lnTo>
                    <a:cubicBezTo>
                      <a:pt x="20773" y="334900"/>
                      <a:pt x="0" y="314127"/>
                      <a:pt x="0" y="288502"/>
                    </a:cubicBezTo>
                    <a:lnTo>
                      <a:pt x="0" y="64719"/>
                    </a:lnTo>
                    <a:cubicBezTo>
                      <a:pt x="0" y="28976"/>
                      <a:pt x="28976" y="0"/>
                      <a:pt x="64719" y="0"/>
                    </a:cubicBezTo>
                    <a:close/>
                  </a:path>
                </a:pathLst>
              </a:custGeom>
              <a:gradFill rotWithShape="1">
                <a:gsLst>
                  <a:gs pos="0">
                    <a:srgbClr val="E5EEFF"/>
                  </a:gs>
                  <a:gs pos="64999">
                    <a:srgbClr val="BFD5FF"/>
                  </a:gs>
                  <a:gs pos="100000">
                    <a:srgbClr val="A3C4FF"/>
                  </a:gs>
                </a:gsLst>
                <a:lin ang="5400000" scaled="1"/>
              </a:gradFill>
              <a:ln w="9525" cap="flat" cmpd="sng">
                <a:solidFill>
                  <a:srgbClr val="4A7EBB"/>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76" name="Round Diagonal Corner Rectangle 57">
                <a:extLst>
                  <a:ext uri="{FF2B5EF4-FFF2-40B4-BE49-F238E27FC236}">
                    <a16:creationId xmlns:a16="http://schemas.microsoft.com/office/drawing/2014/main" id="{D49E2206-9FD7-4F27-AAFB-FC7C9F67D8DF}"/>
                  </a:ext>
                </a:extLst>
              </p:cNvPr>
              <p:cNvSpPr>
                <a:spLocks/>
              </p:cNvSpPr>
              <p:nvPr/>
            </p:nvSpPr>
            <p:spPr bwMode="auto">
              <a:xfrm>
                <a:off x="1370308" y="3637536"/>
                <a:ext cx="211137" cy="334962"/>
              </a:xfrm>
              <a:custGeom>
                <a:avLst/>
                <a:gdLst>
                  <a:gd name="T0" fmla="*/ 64719 w 211140"/>
                  <a:gd name="T1" fmla="*/ 0 h 334899"/>
                  <a:gd name="T2" fmla="*/ 164742 w 211140"/>
                  <a:gd name="T3" fmla="*/ 0 h 334899"/>
                  <a:gd name="T4" fmla="*/ 211140 w 211140"/>
                  <a:gd name="T5" fmla="*/ 46398 h 334899"/>
                  <a:gd name="T6" fmla="*/ 211140 w 211140"/>
                  <a:gd name="T7" fmla="*/ 270180 h 334899"/>
                  <a:gd name="T8" fmla="*/ 146421 w 211140"/>
                  <a:gd name="T9" fmla="*/ 334899 h 334899"/>
                  <a:gd name="T10" fmla="*/ 46398 w 211140"/>
                  <a:gd name="T11" fmla="*/ 334899 h 334899"/>
                  <a:gd name="T12" fmla="*/ 0 w 211140"/>
                  <a:gd name="T13" fmla="*/ 288501 h 334899"/>
                  <a:gd name="T14" fmla="*/ 0 w 211140"/>
                  <a:gd name="T15" fmla="*/ 64719 h 334899"/>
                  <a:gd name="T16" fmla="*/ 64719 w 211140"/>
                  <a:gd name="T17" fmla="*/ 0 h 3348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0" h="334899">
                    <a:moveTo>
                      <a:pt x="64719" y="0"/>
                    </a:moveTo>
                    <a:lnTo>
                      <a:pt x="164742" y="0"/>
                    </a:lnTo>
                    <a:cubicBezTo>
                      <a:pt x="190367" y="0"/>
                      <a:pt x="211140" y="20773"/>
                      <a:pt x="211140" y="46398"/>
                    </a:cubicBezTo>
                    <a:lnTo>
                      <a:pt x="211140" y="270180"/>
                    </a:lnTo>
                    <a:cubicBezTo>
                      <a:pt x="211140" y="305923"/>
                      <a:pt x="182164" y="334899"/>
                      <a:pt x="146421" y="334899"/>
                    </a:cubicBezTo>
                    <a:lnTo>
                      <a:pt x="46398" y="334899"/>
                    </a:lnTo>
                    <a:cubicBezTo>
                      <a:pt x="20773" y="334899"/>
                      <a:pt x="0" y="314126"/>
                      <a:pt x="0" y="288501"/>
                    </a:cubicBezTo>
                    <a:lnTo>
                      <a:pt x="0" y="64719"/>
                    </a:lnTo>
                    <a:cubicBezTo>
                      <a:pt x="0" y="28976"/>
                      <a:pt x="28976" y="0"/>
                      <a:pt x="64719" y="0"/>
                    </a:cubicBezTo>
                    <a:close/>
                  </a:path>
                </a:pathLst>
              </a:custGeom>
              <a:gradFill rotWithShape="1">
                <a:gsLst>
                  <a:gs pos="0">
                    <a:srgbClr val="E5EEFF"/>
                  </a:gs>
                  <a:gs pos="64999">
                    <a:srgbClr val="BFD5FF"/>
                  </a:gs>
                  <a:gs pos="100000">
                    <a:srgbClr val="A3C4FF"/>
                  </a:gs>
                </a:gsLst>
                <a:lin ang="5400000" scaled="1"/>
              </a:gradFill>
              <a:ln w="9525" cap="flat" cmpd="sng">
                <a:solidFill>
                  <a:srgbClr val="4A7EBB"/>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77" name="Round Diagonal Corner Rectangle 59">
                <a:extLst>
                  <a:ext uri="{FF2B5EF4-FFF2-40B4-BE49-F238E27FC236}">
                    <a16:creationId xmlns:a16="http://schemas.microsoft.com/office/drawing/2014/main" id="{63557182-6CB7-B6C1-5F5D-B22B24E0F7F5}"/>
                  </a:ext>
                </a:extLst>
              </p:cNvPr>
              <p:cNvSpPr>
                <a:spLocks/>
              </p:cNvSpPr>
              <p:nvPr/>
            </p:nvSpPr>
            <p:spPr bwMode="auto">
              <a:xfrm>
                <a:off x="2448220" y="3637536"/>
                <a:ext cx="212725" cy="334962"/>
              </a:xfrm>
              <a:custGeom>
                <a:avLst/>
                <a:gdLst>
                  <a:gd name="T0" fmla="*/ 65205 w 212728"/>
                  <a:gd name="T1" fmla="*/ 0 h 334899"/>
                  <a:gd name="T2" fmla="*/ 165981 w 212728"/>
                  <a:gd name="T3" fmla="*/ 0 h 334899"/>
                  <a:gd name="T4" fmla="*/ 212728 w 212728"/>
                  <a:gd name="T5" fmla="*/ 46747 h 334899"/>
                  <a:gd name="T6" fmla="*/ 212728 w 212728"/>
                  <a:gd name="T7" fmla="*/ 269694 h 334899"/>
                  <a:gd name="T8" fmla="*/ 147523 w 212728"/>
                  <a:gd name="T9" fmla="*/ 334899 h 334899"/>
                  <a:gd name="T10" fmla="*/ 46747 w 212728"/>
                  <a:gd name="T11" fmla="*/ 334899 h 334899"/>
                  <a:gd name="T12" fmla="*/ 0 w 212728"/>
                  <a:gd name="T13" fmla="*/ 288152 h 334899"/>
                  <a:gd name="T14" fmla="*/ 0 w 212728"/>
                  <a:gd name="T15" fmla="*/ 65205 h 334899"/>
                  <a:gd name="T16" fmla="*/ 65205 w 212728"/>
                  <a:gd name="T17" fmla="*/ 0 h 3348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728" h="334899">
                    <a:moveTo>
                      <a:pt x="65205" y="0"/>
                    </a:moveTo>
                    <a:lnTo>
                      <a:pt x="165981" y="0"/>
                    </a:lnTo>
                    <a:cubicBezTo>
                      <a:pt x="191799" y="0"/>
                      <a:pt x="212728" y="20929"/>
                      <a:pt x="212728" y="46747"/>
                    </a:cubicBezTo>
                    <a:lnTo>
                      <a:pt x="212728" y="269694"/>
                    </a:lnTo>
                    <a:cubicBezTo>
                      <a:pt x="212728" y="305706"/>
                      <a:pt x="183535" y="334899"/>
                      <a:pt x="147523" y="334899"/>
                    </a:cubicBezTo>
                    <a:lnTo>
                      <a:pt x="46747" y="334899"/>
                    </a:lnTo>
                    <a:cubicBezTo>
                      <a:pt x="20929" y="334899"/>
                      <a:pt x="0" y="313970"/>
                      <a:pt x="0" y="288152"/>
                    </a:cubicBezTo>
                    <a:lnTo>
                      <a:pt x="0" y="65205"/>
                    </a:lnTo>
                    <a:cubicBezTo>
                      <a:pt x="0" y="29193"/>
                      <a:pt x="29193" y="0"/>
                      <a:pt x="65205" y="0"/>
                    </a:cubicBezTo>
                    <a:close/>
                  </a:path>
                </a:pathLst>
              </a:custGeom>
              <a:gradFill rotWithShape="1">
                <a:gsLst>
                  <a:gs pos="0">
                    <a:srgbClr val="E5EEFF"/>
                  </a:gs>
                  <a:gs pos="64999">
                    <a:srgbClr val="BFD5FF"/>
                  </a:gs>
                  <a:gs pos="100000">
                    <a:srgbClr val="A3C4FF"/>
                  </a:gs>
                </a:gsLst>
                <a:lin ang="5400000" scaled="1"/>
              </a:gradFill>
              <a:ln w="9525" cap="flat" cmpd="sng">
                <a:solidFill>
                  <a:srgbClr val="4A7EBB"/>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78" name="Round Diagonal Corner Rectangle 61">
                <a:extLst>
                  <a:ext uri="{FF2B5EF4-FFF2-40B4-BE49-F238E27FC236}">
                    <a16:creationId xmlns:a16="http://schemas.microsoft.com/office/drawing/2014/main" id="{19D177C0-4AE0-8315-C720-72C8ED2D3E46}"/>
                  </a:ext>
                </a:extLst>
              </p:cNvPr>
              <p:cNvSpPr>
                <a:spLocks/>
              </p:cNvSpPr>
              <p:nvPr/>
            </p:nvSpPr>
            <p:spPr bwMode="auto">
              <a:xfrm>
                <a:off x="3522958" y="3664523"/>
                <a:ext cx="211137" cy="334963"/>
              </a:xfrm>
              <a:custGeom>
                <a:avLst/>
                <a:gdLst>
                  <a:gd name="T0" fmla="*/ 64719 w 211140"/>
                  <a:gd name="T1" fmla="*/ 0 h 334900"/>
                  <a:gd name="T2" fmla="*/ 164742 w 211140"/>
                  <a:gd name="T3" fmla="*/ 0 h 334900"/>
                  <a:gd name="T4" fmla="*/ 211140 w 211140"/>
                  <a:gd name="T5" fmla="*/ 46398 h 334900"/>
                  <a:gd name="T6" fmla="*/ 211140 w 211140"/>
                  <a:gd name="T7" fmla="*/ 270181 h 334900"/>
                  <a:gd name="T8" fmla="*/ 146421 w 211140"/>
                  <a:gd name="T9" fmla="*/ 334900 h 334900"/>
                  <a:gd name="T10" fmla="*/ 46398 w 211140"/>
                  <a:gd name="T11" fmla="*/ 334900 h 334900"/>
                  <a:gd name="T12" fmla="*/ 0 w 211140"/>
                  <a:gd name="T13" fmla="*/ 288502 h 334900"/>
                  <a:gd name="T14" fmla="*/ 0 w 211140"/>
                  <a:gd name="T15" fmla="*/ 64719 h 334900"/>
                  <a:gd name="T16" fmla="*/ 64719 w 211140"/>
                  <a:gd name="T17" fmla="*/ 0 h 3349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140" h="334900">
                    <a:moveTo>
                      <a:pt x="64719" y="0"/>
                    </a:moveTo>
                    <a:lnTo>
                      <a:pt x="164742" y="0"/>
                    </a:lnTo>
                    <a:cubicBezTo>
                      <a:pt x="190367" y="0"/>
                      <a:pt x="211140" y="20773"/>
                      <a:pt x="211140" y="46398"/>
                    </a:cubicBezTo>
                    <a:lnTo>
                      <a:pt x="211140" y="270181"/>
                    </a:lnTo>
                    <a:cubicBezTo>
                      <a:pt x="211140" y="305924"/>
                      <a:pt x="182164" y="334900"/>
                      <a:pt x="146421" y="334900"/>
                    </a:cubicBezTo>
                    <a:lnTo>
                      <a:pt x="46398" y="334900"/>
                    </a:lnTo>
                    <a:cubicBezTo>
                      <a:pt x="20773" y="334900"/>
                      <a:pt x="0" y="314127"/>
                      <a:pt x="0" y="288502"/>
                    </a:cubicBezTo>
                    <a:lnTo>
                      <a:pt x="0" y="64719"/>
                    </a:lnTo>
                    <a:cubicBezTo>
                      <a:pt x="0" y="28976"/>
                      <a:pt x="28976" y="0"/>
                      <a:pt x="64719" y="0"/>
                    </a:cubicBezTo>
                    <a:close/>
                  </a:path>
                </a:pathLst>
              </a:custGeom>
              <a:gradFill rotWithShape="1">
                <a:gsLst>
                  <a:gs pos="0">
                    <a:srgbClr val="E5EEFF"/>
                  </a:gs>
                  <a:gs pos="64999">
                    <a:srgbClr val="BFD5FF"/>
                  </a:gs>
                  <a:gs pos="100000">
                    <a:srgbClr val="A3C4FF"/>
                  </a:gs>
                </a:gsLst>
                <a:lin ang="5400000" scaled="1"/>
              </a:gradFill>
              <a:ln w="9525" cap="flat" cmpd="sng">
                <a:solidFill>
                  <a:srgbClr val="4A7EBB"/>
                </a:solidFill>
                <a:prstDash val="solid"/>
                <a:round/>
                <a:headEnd/>
                <a:tailEnd/>
              </a:ln>
              <a:effectLst>
                <a:outerShdw blurRad="40000" dist="20000" dir="5400000" rotWithShape="0">
                  <a:srgbClr val="000000">
                    <a:alpha val="37999"/>
                  </a:srgbClr>
                </a:outerShdw>
              </a:effectLst>
            </p:spPr>
            <p:txBody>
              <a:bodyPr anchor="ctr"/>
              <a:lstStyle/>
              <a:p>
                <a:endParaRPr lang="en-US" sz="1600"/>
              </a:p>
            </p:txBody>
          </p:sp>
          <p:sp>
            <p:nvSpPr>
              <p:cNvPr id="79" name="Frame 17">
                <a:extLst>
                  <a:ext uri="{FF2B5EF4-FFF2-40B4-BE49-F238E27FC236}">
                    <a16:creationId xmlns:a16="http://schemas.microsoft.com/office/drawing/2014/main" id="{A721A178-E99C-9678-8F5E-EC0A1F9A2CA9}"/>
                  </a:ext>
                </a:extLst>
              </p:cNvPr>
              <p:cNvSpPr>
                <a:spLocks/>
              </p:cNvSpPr>
              <p:nvPr/>
            </p:nvSpPr>
            <p:spPr bwMode="auto">
              <a:xfrm>
                <a:off x="827383" y="1089598"/>
                <a:ext cx="3838575" cy="3324225"/>
              </a:xfrm>
              <a:custGeom>
                <a:avLst/>
                <a:gdLst>
                  <a:gd name="T0" fmla="*/ 0 w 3839222"/>
                  <a:gd name="T1" fmla="*/ 0 h 3324658"/>
                  <a:gd name="T2" fmla="*/ 3839222 w 3839222"/>
                  <a:gd name="T3" fmla="*/ 0 h 3324658"/>
                  <a:gd name="T4" fmla="*/ 3839222 w 3839222"/>
                  <a:gd name="T5" fmla="*/ 3324658 h 3324658"/>
                  <a:gd name="T6" fmla="*/ 0 w 3839222"/>
                  <a:gd name="T7" fmla="*/ 3324658 h 3324658"/>
                  <a:gd name="T8" fmla="*/ 0 w 3839222"/>
                  <a:gd name="T9" fmla="*/ 0 h 3324658"/>
                  <a:gd name="T10" fmla="*/ 242268 w 3839222"/>
                  <a:gd name="T11" fmla="*/ 242268 h 3324658"/>
                  <a:gd name="T12" fmla="*/ 242268 w 3839222"/>
                  <a:gd name="T13" fmla="*/ 3082390 h 3324658"/>
                  <a:gd name="T14" fmla="*/ 3596954 w 3839222"/>
                  <a:gd name="T15" fmla="*/ 3082390 h 3324658"/>
                  <a:gd name="T16" fmla="*/ 3596954 w 3839222"/>
                  <a:gd name="T17" fmla="*/ 242268 h 3324658"/>
                  <a:gd name="T18" fmla="*/ 242268 w 3839222"/>
                  <a:gd name="T19" fmla="*/ 242268 h 33246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39222" h="3324658">
                    <a:moveTo>
                      <a:pt x="0" y="0"/>
                    </a:moveTo>
                    <a:lnTo>
                      <a:pt x="3839222" y="0"/>
                    </a:lnTo>
                    <a:lnTo>
                      <a:pt x="3839222" y="3324658"/>
                    </a:lnTo>
                    <a:lnTo>
                      <a:pt x="0" y="3324658"/>
                    </a:lnTo>
                    <a:lnTo>
                      <a:pt x="0" y="0"/>
                    </a:lnTo>
                    <a:close/>
                    <a:moveTo>
                      <a:pt x="242268" y="242268"/>
                    </a:moveTo>
                    <a:lnTo>
                      <a:pt x="242268" y="3082390"/>
                    </a:lnTo>
                    <a:lnTo>
                      <a:pt x="3596954" y="3082390"/>
                    </a:lnTo>
                    <a:lnTo>
                      <a:pt x="3596954" y="242268"/>
                    </a:lnTo>
                    <a:lnTo>
                      <a:pt x="242268" y="242268"/>
                    </a:lnTo>
                    <a:close/>
                  </a:path>
                </a:pathLst>
              </a:custGeom>
              <a:solidFill>
                <a:srgbClr val="17375E"/>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sz="1600"/>
              </a:p>
            </p:txBody>
          </p:sp>
          <p:sp>
            <p:nvSpPr>
              <p:cNvPr id="80" name="Snip and Round Single Corner Rectangle 82">
                <a:extLst>
                  <a:ext uri="{FF2B5EF4-FFF2-40B4-BE49-F238E27FC236}">
                    <a16:creationId xmlns:a16="http://schemas.microsoft.com/office/drawing/2014/main" id="{92B6B31E-7FC3-0895-6147-8D1D18CF2AF5}"/>
                  </a:ext>
                </a:extLst>
              </p:cNvPr>
              <p:cNvSpPr>
                <a:spLocks/>
              </p:cNvSpPr>
              <p:nvPr/>
            </p:nvSpPr>
            <p:spPr bwMode="auto">
              <a:xfrm>
                <a:off x="2660945" y="1089598"/>
                <a:ext cx="285750" cy="182563"/>
              </a:xfrm>
              <a:custGeom>
                <a:avLst/>
                <a:gdLst>
                  <a:gd name="T0" fmla="*/ 30436 w 285770"/>
                  <a:gd name="T1" fmla="*/ 0 h 182614"/>
                  <a:gd name="T2" fmla="*/ 255334 w 285770"/>
                  <a:gd name="T3" fmla="*/ 0 h 182614"/>
                  <a:gd name="T4" fmla="*/ 285770 w 285770"/>
                  <a:gd name="T5" fmla="*/ 30436 h 182614"/>
                  <a:gd name="T6" fmla="*/ 285770 w 285770"/>
                  <a:gd name="T7" fmla="*/ 182614 h 182614"/>
                  <a:gd name="T8" fmla="*/ 0 w 285770"/>
                  <a:gd name="T9" fmla="*/ 182614 h 182614"/>
                  <a:gd name="T10" fmla="*/ 0 w 285770"/>
                  <a:gd name="T11" fmla="*/ 30436 h 182614"/>
                  <a:gd name="T12" fmla="*/ 30436 w 285770"/>
                  <a:gd name="T13" fmla="*/ 0 h 1826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5770" h="182614">
                    <a:moveTo>
                      <a:pt x="30436" y="0"/>
                    </a:moveTo>
                    <a:lnTo>
                      <a:pt x="255334" y="0"/>
                    </a:lnTo>
                    <a:lnTo>
                      <a:pt x="285770" y="30436"/>
                    </a:lnTo>
                    <a:lnTo>
                      <a:pt x="285770" y="182614"/>
                    </a:lnTo>
                    <a:lnTo>
                      <a:pt x="0" y="182614"/>
                    </a:lnTo>
                    <a:lnTo>
                      <a:pt x="0" y="30436"/>
                    </a:lnTo>
                    <a:cubicBezTo>
                      <a:pt x="0" y="13627"/>
                      <a:pt x="13627" y="0"/>
                      <a:pt x="30436" y="0"/>
                    </a:cubicBezTo>
                    <a:close/>
                  </a:path>
                </a:pathLst>
              </a:custGeom>
              <a:gradFill rotWithShape="1">
                <a:gsLst>
                  <a:gs pos="0">
                    <a:srgbClr val="A6A6A6"/>
                  </a:gs>
                  <a:gs pos="100000">
                    <a:srgbClr val="FFFFFF"/>
                  </a:gs>
                </a:gsLst>
                <a:path path="rect">
                  <a:fillToRect l="50000" t="50000" r="50000" b="50000"/>
                </a:path>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sz="1600"/>
              </a:p>
            </p:txBody>
          </p:sp>
          <p:sp>
            <p:nvSpPr>
              <p:cNvPr id="81" name="Snip and Round Single Corner Rectangle 83">
                <a:extLst>
                  <a:ext uri="{FF2B5EF4-FFF2-40B4-BE49-F238E27FC236}">
                    <a16:creationId xmlns:a16="http://schemas.microsoft.com/office/drawing/2014/main" id="{B04470AE-4931-69D5-C39D-6F5256761D05}"/>
                  </a:ext>
                </a:extLst>
              </p:cNvPr>
              <p:cNvSpPr>
                <a:spLocks/>
              </p:cNvSpPr>
              <p:nvPr/>
            </p:nvSpPr>
            <p:spPr bwMode="auto">
              <a:xfrm flipV="1">
                <a:off x="2660945" y="4223323"/>
                <a:ext cx="285750" cy="182563"/>
              </a:xfrm>
              <a:custGeom>
                <a:avLst/>
                <a:gdLst>
                  <a:gd name="T0" fmla="*/ 30436 w 285770"/>
                  <a:gd name="T1" fmla="*/ 0 h 182614"/>
                  <a:gd name="T2" fmla="*/ 255334 w 285770"/>
                  <a:gd name="T3" fmla="*/ 0 h 182614"/>
                  <a:gd name="T4" fmla="*/ 285770 w 285770"/>
                  <a:gd name="T5" fmla="*/ 30436 h 182614"/>
                  <a:gd name="T6" fmla="*/ 285770 w 285770"/>
                  <a:gd name="T7" fmla="*/ 182614 h 182614"/>
                  <a:gd name="T8" fmla="*/ 0 w 285770"/>
                  <a:gd name="T9" fmla="*/ 182614 h 182614"/>
                  <a:gd name="T10" fmla="*/ 0 w 285770"/>
                  <a:gd name="T11" fmla="*/ 30436 h 182614"/>
                  <a:gd name="T12" fmla="*/ 30436 w 285770"/>
                  <a:gd name="T13" fmla="*/ 0 h 1826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5770" h="182614">
                    <a:moveTo>
                      <a:pt x="30436" y="0"/>
                    </a:moveTo>
                    <a:lnTo>
                      <a:pt x="255334" y="0"/>
                    </a:lnTo>
                    <a:lnTo>
                      <a:pt x="285770" y="30436"/>
                    </a:lnTo>
                    <a:lnTo>
                      <a:pt x="285770" y="182614"/>
                    </a:lnTo>
                    <a:lnTo>
                      <a:pt x="0" y="182614"/>
                    </a:lnTo>
                    <a:lnTo>
                      <a:pt x="0" y="30436"/>
                    </a:lnTo>
                    <a:cubicBezTo>
                      <a:pt x="0" y="13627"/>
                      <a:pt x="13627" y="0"/>
                      <a:pt x="30436" y="0"/>
                    </a:cubicBezTo>
                    <a:close/>
                  </a:path>
                </a:pathLst>
              </a:custGeom>
              <a:gradFill rotWithShape="1">
                <a:gsLst>
                  <a:gs pos="0">
                    <a:srgbClr val="A6A6A6"/>
                  </a:gs>
                  <a:gs pos="100000">
                    <a:srgbClr val="FFFFFF"/>
                  </a:gs>
                </a:gsLst>
                <a:path path="rect">
                  <a:fillToRect l="50000" t="50000" r="50000" b="50000"/>
                </a:path>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sz="1600"/>
              </a:p>
            </p:txBody>
          </p:sp>
          <p:sp>
            <p:nvSpPr>
              <p:cNvPr id="82" name="Snip and Round Single Corner Rectangle 84">
                <a:extLst>
                  <a:ext uri="{FF2B5EF4-FFF2-40B4-BE49-F238E27FC236}">
                    <a16:creationId xmlns:a16="http://schemas.microsoft.com/office/drawing/2014/main" id="{0309FECE-41E0-158B-81DB-B4228DF5778F}"/>
                  </a:ext>
                </a:extLst>
              </p:cNvPr>
              <p:cNvSpPr>
                <a:spLocks/>
              </p:cNvSpPr>
              <p:nvPr/>
            </p:nvSpPr>
            <p:spPr bwMode="auto">
              <a:xfrm rot="16200000">
                <a:off x="775789" y="2630267"/>
                <a:ext cx="285750" cy="182562"/>
              </a:xfrm>
              <a:custGeom>
                <a:avLst/>
                <a:gdLst>
                  <a:gd name="T0" fmla="*/ 30430 w 285829"/>
                  <a:gd name="T1" fmla="*/ 0 h 182575"/>
                  <a:gd name="T2" fmla="*/ 255399 w 285829"/>
                  <a:gd name="T3" fmla="*/ 0 h 182575"/>
                  <a:gd name="T4" fmla="*/ 285829 w 285829"/>
                  <a:gd name="T5" fmla="*/ 30430 h 182575"/>
                  <a:gd name="T6" fmla="*/ 285829 w 285829"/>
                  <a:gd name="T7" fmla="*/ 182575 h 182575"/>
                  <a:gd name="T8" fmla="*/ 0 w 285829"/>
                  <a:gd name="T9" fmla="*/ 182575 h 182575"/>
                  <a:gd name="T10" fmla="*/ 0 w 285829"/>
                  <a:gd name="T11" fmla="*/ 30430 h 182575"/>
                  <a:gd name="T12" fmla="*/ 30430 w 285829"/>
                  <a:gd name="T13" fmla="*/ 0 h 1825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5829" h="182575">
                    <a:moveTo>
                      <a:pt x="30430" y="0"/>
                    </a:moveTo>
                    <a:lnTo>
                      <a:pt x="255399" y="0"/>
                    </a:lnTo>
                    <a:lnTo>
                      <a:pt x="285829" y="30430"/>
                    </a:lnTo>
                    <a:lnTo>
                      <a:pt x="285829" y="182575"/>
                    </a:lnTo>
                    <a:lnTo>
                      <a:pt x="0" y="182575"/>
                    </a:lnTo>
                    <a:lnTo>
                      <a:pt x="0" y="30430"/>
                    </a:lnTo>
                    <a:cubicBezTo>
                      <a:pt x="0" y="13624"/>
                      <a:pt x="13624" y="0"/>
                      <a:pt x="30430" y="0"/>
                    </a:cubicBezTo>
                    <a:close/>
                  </a:path>
                </a:pathLst>
              </a:custGeom>
              <a:gradFill rotWithShape="1">
                <a:gsLst>
                  <a:gs pos="0">
                    <a:srgbClr val="A6A6A6"/>
                  </a:gs>
                  <a:gs pos="100000">
                    <a:srgbClr val="FFFFFF"/>
                  </a:gs>
                </a:gsLst>
                <a:path path="rect">
                  <a:fillToRect l="50000" t="50000" r="50000" b="50000"/>
                </a:path>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sz="1600"/>
              </a:p>
            </p:txBody>
          </p:sp>
          <p:sp>
            <p:nvSpPr>
              <p:cNvPr id="83" name="Snip and Round Single Corner Rectangle 85">
                <a:extLst>
                  <a:ext uri="{FF2B5EF4-FFF2-40B4-BE49-F238E27FC236}">
                    <a16:creationId xmlns:a16="http://schemas.microsoft.com/office/drawing/2014/main" id="{6EADC874-0C1F-F21B-DEF9-994066EB2256}"/>
                  </a:ext>
                </a:extLst>
              </p:cNvPr>
              <p:cNvSpPr>
                <a:spLocks/>
              </p:cNvSpPr>
              <p:nvPr/>
            </p:nvSpPr>
            <p:spPr bwMode="auto">
              <a:xfrm rot="5400000" flipH="1">
                <a:off x="4431802" y="2630266"/>
                <a:ext cx="285750" cy="182563"/>
              </a:xfrm>
              <a:custGeom>
                <a:avLst/>
                <a:gdLst>
                  <a:gd name="T0" fmla="*/ 30430 w 285829"/>
                  <a:gd name="T1" fmla="*/ 0 h 182576"/>
                  <a:gd name="T2" fmla="*/ 255399 w 285829"/>
                  <a:gd name="T3" fmla="*/ 0 h 182576"/>
                  <a:gd name="T4" fmla="*/ 285829 w 285829"/>
                  <a:gd name="T5" fmla="*/ 30430 h 182576"/>
                  <a:gd name="T6" fmla="*/ 285829 w 285829"/>
                  <a:gd name="T7" fmla="*/ 182576 h 182576"/>
                  <a:gd name="T8" fmla="*/ 0 w 285829"/>
                  <a:gd name="T9" fmla="*/ 182576 h 182576"/>
                  <a:gd name="T10" fmla="*/ 0 w 285829"/>
                  <a:gd name="T11" fmla="*/ 30430 h 182576"/>
                  <a:gd name="T12" fmla="*/ 30430 w 285829"/>
                  <a:gd name="T13" fmla="*/ 0 h 1825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5829" h="182576">
                    <a:moveTo>
                      <a:pt x="30430" y="0"/>
                    </a:moveTo>
                    <a:lnTo>
                      <a:pt x="255399" y="0"/>
                    </a:lnTo>
                    <a:lnTo>
                      <a:pt x="285829" y="30430"/>
                    </a:lnTo>
                    <a:lnTo>
                      <a:pt x="285829" y="182576"/>
                    </a:lnTo>
                    <a:lnTo>
                      <a:pt x="0" y="182576"/>
                    </a:lnTo>
                    <a:lnTo>
                      <a:pt x="0" y="30430"/>
                    </a:lnTo>
                    <a:cubicBezTo>
                      <a:pt x="0" y="13624"/>
                      <a:pt x="13624" y="0"/>
                      <a:pt x="30430" y="0"/>
                    </a:cubicBezTo>
                    <a:close/>
                  </a:path>
                </a:pathLst>
              </a:custGeom>
              <a:gradFill rotWithShape="1">
                <a:gsLst>
                  <a:gs pos="0">
                    <a:srgbClr val="A6A6A6"/>
                  </a:gs>
                  <a:gs pos="100000">
                    <a:srgbClr val="FFFFFF"/>
                  </a:gs>
                </a:gsLst>
                <a:path path="rect">
                  <a:fillToRect l="50000" t="50000" r="50000" b="50000"/>
                </a:path>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sz="1600"/>
              </a:p>
            </p:txBody>
          </p:sp>
        </p:grpSp>
      </p:grpSp>
      <p:grpSp>
        <p:nvGrpSpPr>
          <p:cNvPr id="125" name="Group 124">
            <a:extLst>
              <a:ext uri="{FF2B5EF4-FFF2-40B4-BE49-F238E27FC236}">
                <a16:creationId xmlns:a16="http://schemas.microsoft.com/office/drawing/2014/main" id="{F4937543-C265-18D5-D5D4-E3C5675F96DF}"/>
              </a:ext>
            </a:extLst>
          </p:cNvPr>
          <p:cNvGrpSpPr/>
          <p:nvPr/>
        </p:nvGrpSpPr>
        <p:grpSpPr>
          <a:xfrm>
            <a:off x="6802731" y="1843104"/>
            <a:ext cx="1566680" cy="2031654"/>
            <a:chOff x="6802731" y="1900979"/>
            <a:chExt cx="1566680" cy="2031654"/>
          </a:xfrm>
        </p:grpSpPr>
        <p:pic>
          <p:nvPicPr>
            <p:cNvPr id="84" name="Picture 83">
              <a:extLst>
                <a:ext uri="{FF2B5EF4-FFF2-40B4-BE49-F238E27FC236}">
                  <a16:creationId xmlns:a16="http://schemas.microsoft.com/office/drawing/2014/main" id="{F763C1C9-B0E3-0449-3FBC-32D528C24C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48620" y="2720420"/>
              <a:ext cx="1391137" cy="1212213"/>
            </a:xfrm>
            <a:prstGeom prst="rect">
              <a:avLst/>
            </a:prstGeom>
          </p:spPr>
        </p:pic>
        <p:sp>
          <p:nvSpPr>
            <p:cNvPr id="85" name="TextBox 84">
              <a:extLst>
                <a:ext uri="{FF2B5EF4-FFF2-40B4-BE49-F238E27FC236}">
                  <a16:creationId xmlns:a16="http://schemas.microsoft.com/office/drawing/2014/main" id="{6AF87B6B-CE77-0C98-5C50-5FF13581C7E9}"/>
                </a:ext>
              </a:extLst>
            </p:cNvPr>
            <p:cNvSpPr txBox="1"/>
            <p:nvPr/>
          </p:nvSpPr>
          <p:spPr>
            <a:xfrm>
              <a:off x="6802731" y="1900979"/>
              <a:ext cx="1566680" cy="830997"/>
            </a:xfrm>
            <a:prstGeom prst="rect">
              <a:avLst/>
            </a:prstGeom>
            <a:noFill/>
          </p:spPr>
          <p:txBody>
            <a:bodyPr wrap="square" rtlCol="0">
              <a:spAutoFit/>
            </a:bodyPr>
            <a:lstStyle/>
            <a:p>
              <a:r>
                <a:rPr lang="en-US" sz="1200" dirty="0" err="1"/>
                <a:t>MPSoC</a:t>
              </a:r>
              <a:r>
                <a:rPr lang="en-US" sz="1200" dirty="0"/>
                <a:t>:</a:t>
              </a:r>
            </a:p>
            <a:p>
              <a:r>
                <a:rPr lang="en-US" sz="1200" dirty="0"/>
                <a:t>- Hard macro</a:t>
              </a:r>
            </a:p>
            <a:p>
              <a:r>
                <a:rPr lang="en-US" sz="1200" dirty="0"/>
                <a:t>Processor System</a:t>
              </a:r>
            </a:p>
            <a:p>
              <a:r>
                <a:rPr lang="en-US" sz="1000" dirty="0"/>
                <a:t>(</a:t>
              </a:r>
              <a:r>
                <a:rPr lang="en-US" sz="1000" dirty="0" err="1"/>
                <a:t>uP</a:t>
              </a:r>
              <a:r>
                <a:rPr lang="en-US" sz="1000" dirty="0"/>
                <a:t> or Multicore)</a:t>
              </a:r>
            </a:p>
          </p:txBody>
        </p:sp>
      </p:grpSp>
      <p:grpSp>
        <p:nvGrpSpPr>
          <p:cNvPr id="126" name="Group 125">
            <a:extLst>
              <a:ext uri="{FF2B5EF4-FFF2-40B4-BE49-F238E27FC236}">
                <a16:creationId xmlns:a16="http://schemas.microsoft.com/office/drawing/2014/main" id="{53FB6031-1A24-3D0C-105E-549FEB2BE2E6}"/>
              </a:ext>
            </a:extLst>
          </p:cNvPr>
          <p:cNvGrpSpPr/>
          <p:nvPr/>
        </p:nvGrpSpPr>
        <p:grpSpPr>
          <a:xfrm>
            <a:off x="8712116" y="1906775"/>
            <a:ext cx="1456619" cy="1864203"/>
            <a:chOff x="8712116" y="1964650"/>
            <a:chExt cx="1456619" cy="1864203"/>
          </a:xfrm>
        </p:grpSpPr>
        <p:sp>
          <p:nvSpPr>
            <p:cNvPr id="86" name="TextBox 85">
              <a:extLst>
                <a:ext uri="{FF2B5EF4-FFF2-40B4-BE49-F238E27FC236}">
                  <a16:creationId xmlns:a16="http://schemas.microsoft.com/office/drawing/2014/main" id="{33AF8CAD-0C1A-6356-462A-F658A9DB5727}"/>
                </a:ext>
              </a:extLst>
            </p:cNvPr>
            <p:cNvSpPr txBox="1"/>
            <p:nvPr/>
          </p:nvSpPr>
          <p:spPr>
            <a:xfrm>
              <a:off x="8777612" y="1964650"/>
              <a:ext cx="1203746" cy="646331"/>
            </a:xfrm>
            <a:prstGeom prst="rect">
              <a:avLst/>
            </a:prstGeom>
            <a:noFill/>
          </p:spPr>
          <p:txBody>
            <a:bodyPr wrap="square" rtlCol="0">
              <a:spAutoFit/>
            </a:bodyPr>
            <a:lstStyle/>
            <a:p>
              <a:r>
                <a:rPr lang="en-US" sz="1200" dirty="0" err="1"/>
                <a:t>MPSoC</a:t>
              </a:r>
              <a:r>
                <a:rPr lang="en-US" sz="1200" dirty="0"/>
                <a:t> RF:</a:t>
              </a:r>
            </a:p>
            <a:p>
              <a:r>
                <a:rPr lang="en-US" sz="1200" dirty="0"/>
                <a:t>- Hard macro</a:t>
              </a:r>
            </a:p>
            <a:p>
              <a:r>
                <a:rPr lang="en-US" sz="1200" dirty="0"/>
                <a:t>RF ADC/DAC</a:t>
              </a:r>
            </a:p>
          </p:txBody>
        </p:sp>
        <p:pic>
          <p:nvPicPr>
            <p:cNvPr id="87" name="Picture 86">
              <a:extLst>
                <a:ext uri="{FF2B5EF4-FFF2-40B4-BE49-F238E27FC236}">
                  <a16:creationId xmlns:a16="http://schemas.microsoft.com/office/drawing/2014/main" id="{A91254A1-EE1D-B15B-E8F8-8EEAA71C5A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12116" y="2792780"/>
              <a:ext cx="1456619" cy="1036073"/>
            </a:xfrm>
            <a:prstGeom prst="rect">
              <a:avLst/>
            </a:prstGeom>
          </p:spPr>
        </p:pic>
      </p:grpSp>
      <p:sp>
        <p:nvSpPr>
          <p:cNvPr id="103" name="TextBox 102">
            <a:extLst>
              <a:ext uri="{FF2B5EF4-FFF2-40B4-BE49-F238E27FC236}">
                <a16:creationId xmlns:a16="http://schemas.microsoft.com/office/drawing/2014/main" id="{6CB81AC8-4CDB-5436-40E8-A9D25BC31289}"/>
              </a:ext>
            </a:extLst>
          </p:cNvPr>
          <p:cNvSpPr txBox="1"/>
          <p:nvPr/>
        </p:nvSpPr>
        <p:spPr>
          <a:xfrm>
            <a:off x="330853" y="894430"/>
            <a:ext cx="3304110" cy="461665"/>
          </a:xfrm>
          <a:prstGeom prst="rect">
            <a:avLst/>
          </a:prstGeom>
          <a:noFill/>
        </p:spPr>
        <p:txBody>
          <a:bodyPr wrap="none" rtlCol="0">
            <a:spAutoFit/>
          </a:bodyPr>
          <a:lstStyle/>
          <a:p>
            <a:r>
              <a:rPr lang="en-NL" sz="2400" dirty="0">
                <a:solidFill>
                  <a:schemeClr val="bg1"/>
                </a:solidFill>
              </a:rPr>
              <a:t>FPGAs Architectures</a:t>
            </a:r>
          </a:p>
        </p:txBody>
      </p:sp>
      <p:grpSp>
        <p:nvGrpSpPr>
          <p:cNvPr id="128" name="Group 127">
            <a:extLst>
              <a:ext uri="{FF2B5EF4-FFF2-40B4-BE49-F238E27FC236}">
                <a16:creationId xmlns:a16="http://schemas.microsoft.com/office/drawing/2014/main" id="{73FD76CB-5C7C-490A-22FB-D6671228E28D}"/>
              </a:ext>
            </a:extLst>
          </p:cNvPr>
          <p:cNvGrpSpPr/>
          <p:nvPr/>
        </p:nvGrpSpPr>
        <p:grpSpPr>
          <a:xfrm>
            <a:off x="10319123" y="1967009"/>
            <a:ext cx="1692879" cy="1787624"/>
            <a:chOff x="10319123" y="2024884"/>
            <a:chExt cx="1692879" cy="1787624"/>
          </a:xfrm>
        </p:grpSpPr>
        <p:pic>
          <p:nvPicPr>
            <p:cNvPr id="101" name="Picture 100">
              <a:extLst>
                <a:ext uri="{FF2B5EF4-FFF2-40B4-BE49-F238E27FC236}">
                  <a16:creationId xmlns:a16="http://schemas.microsoft.com/office/drawing/2014/main" id="{7131AAA4-E7F3-3E88-B32C-6D4DFDF580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9123" y="2874942"/>
              <a:ext cx="1542491" cy="937566"/>
            </a:xfrm>
            <a:prstGeom prst="rect">
              <a:avLst/>
            </a:prstGeom>
          </p:spPr>
        </p:pic>
        <p:sp>
          <p:nvSpPr>
            <p:cNvPr id="127" name="TextBox 126">
              <a:extLst>
                <a:ext uri="{FF2B5EF4-FFF2-40B4-BE49-F238E27FC236}">
                  <a16:creationId xmlns:a16="http://schemas.microsoft.com/office/drawing/2014/main" id="{083B9F72-4A8E-436C-0780-0FADB90CFDCC}"/>
                </a:ext>
              </a:extLst>
            </p:cNvPr>
            <p:cNvSpPr txBox="1"/>
            <p:nvPr/>
          </p:nvSpPr>
          <p:spPr>
            <a:xfrm>
              <a:off x="10319123" y="2024884"/>
              <a:ext cx="1692879" cy="461665"/>
            </a:xfrm>
            <a:prstGeom prst="rect">
              <a:avLst/>
            </a:prstGeom>
            <a:noFill/>
          </p:spPr>
          <p:txBody>
            <a:bodyPr wrap="square" rtlCol="0">
              <a:spAutoFit/>
            </a:bodyPr>
            <a:lstStyle/>
            <a:p>
              <a:r>
                <a:rPr lang="en-US" sz="1200" dirty="0">
                  <a:latin typeface="+mj-lt"/>
                </a:rPr>
                <a:t>Adaptive Compute Accelerator Platforms</a:t>
              </a:r>
            </a:p>
          </p:txBody>
        </p:sp>
      </p:grpSp>
      <p:grpSp>
        <p:nvGrpSpPr>
          <p:cNvPr id="3" name="Group 2">
            <a:extLst>
              <a:ext uri="{FF2B5EF4-FFF2-40B4-BE49-F238E27FC236}">
                <a16:creationId xmlns:a16="http://schemas.microsoft.com/office/drawing/2014/main" id="{CDAA229D-C020-FB74-77B4-D2A90430278B}"/>
              </a:ext>
            </a:extLst>
          </p:cNvPr>
          <p:cNvGrpSpPr/>
          <p:nvPr/>
        </p:nvGrpSpPr>
        <p:grpSpPr>
          <a:xfrm>
            <a:off x="390472" y="4235896"/>
            <a:ext cx="5929307" cy="2060732"/>
            <a:chOff x="390472" y="4235896"/>
            <a:chExt cx="5929307" cy="2060732"/>
          </a:xfrm>
        </p:grpSpPr>
        <p:sp>
          <p:nvSpPr>
            <p:cNvPr id="137" name="Rectangle 136">
              <a:extLst>
                <a:ext uri="{FF2B5EF4-FFF2-40B4-BE49-F238E27FC236}">
                  <a16:creationId xmlns:a16="http://schemas.microsoft.com/office/drawing/2014/main" id="{A411FAEB-A2A1-C327-C59A-E5FC908DDD95}"/>
                </a:ext>
              </a:extLst>
            </p:cNvPr>
            <p:cNvSpPr/>
            <p:nvPr/>
          </p:nvSpPr>
          <p:spPr>
            <a:xfrm>
              <a:off x="1573517" y="4761592"/>
              <a:ext cx="4520343" cy="1535036"/>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4" name="Picture 103">
              <a:extLst>
                <a:ext uri="{FF2B5EF4-FFF2-40B4-BE49-F238E27FC236}">
                  <a16:creationId xmlns:a16="http://schemas.microsoft.com/office/drawing/2014/main" id="{AAA3E0AC-CFA7-FE73-41DE-84A49A72385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40321" y="5526466"/>
              <a:ext cx="1259909" cy="646332"/>
            </a:xfrm>
            <a:prstGeom prst="rect">
              <a:avLst/>
            </a:prstGeom>
          </p:spPr>
        </p:pic>
        <p:sp>
          <p:nvSpPr>
            <p:cNvPr id="105" name="TextBox 104">
              <a:extLst>
                <a:ext uri="{FF2B5EF4-FFF2-40B4-BE49-F238E27FC236}">
                  <a16:creationId xmlns:a16="http://schemas.microsoft.com/office/drawing/2014/main" id="{83F1E0CB-EA16-52E4-3051-40583AB0EE76}"/>
                </a:ext>
              </a:extLst>
            </p:cNvPr>
            <p:cNvSpPr txBox="1"/>
            <p:nvPr/>
          </p:nvSpPr>
          <p:spPr>
            <a:xfrm>
              <a:off x="4221919" y="4894089"/>
              <a:ext cx="1891864" cy="584775"/>
            </a:xfrm>
            <a:prstGeom prst="rect">
              <a:avLst/>
            </a:prstGeom>
            <a:noFill/>
          </p:spPr>
          <p:txBody>
            <a:bodyPr wrap="none" rtlCol="0">
              <a:spAutoFit/>
            </a:bodyPr>
            <a:lstStyle/>
            <a:p>
              <a:pPr algn="ctr"/>
              <a:r>
                <a:rPr lang="en-US" sz="1600" dirty="0">
                  <a:solidFill>
                    <a:schemeClr val="bg1"/>
                  </a:solidFill>
                </a:rPr>
                <a:t>Low / Mid / High</a:t>
              </a:r>
            </a:p>
            <a:p>
              <a:pPr algn="ctr"/>
              <a:r>
                <a:rPr lang="en-US" sz="1600" dirty="0">
                  <a:solidFill>
                    <a:schemeClr val="bg1"/>
                  </a:solidFill>
                </a:rPr>
                <a:t>Size</a:t>
              </a:r>
            </a:p>
          </p:txBody>
        </p:sp>
        <p:sp>
          <p:nvSpPr>
            <p:cNvPr id="116" name="TextBox 115">
              <a:extLst>
                <a:ext uri="{FF2B5EF4-FFF2-40B4-BE49-F238E27FC236}">
                  <a16:creationId xmlns:a16="http://schemas.microsoft.com/office/drawing/2014/main" id="{9EFD2AE6-5347-79E8-9D38-065572CC60E3}"/>
                </a:ext>
              </a:extLst>
            </p:cNvPr>
            <p:cNvSpPr txBox="1"/>
            <p:nvPr/>
          </p:nvSpPr>
          <p:spPr>
            <a:xfrm>
              <a:off x="1573517" y="4903660"/>
              <a:ext cx="1891864" cy="584775"/>
            </a:xfrm>
            <a:prstGeom prst="rect">
              <a:avLst/>
            </a:prstGeom>
            <a:noFill/>
          </p:spPr>
          <p:txBody>
            <a:bodyPr wrap="none" rtlCol="0">
              <a:spAutoFit/>
            </a:bodyPr>
            <a:lstStyle/>
            <a:p>
              <a:pPr algn="ctr"/>
              <a:r>
                <a:rPr lang="en-US" sz="1600" dirty="0">
                  <a:solidFill>
                    <a:schemeClr val="bg1"/>
                  </a:solidFill>
                </a:rPr>
                <a:t>Low / Mid / High</a:t>
              </a:r>
            </a:p>
            <a:p>
              <a:pPr algn="ctr"/>
              <a:r>
                <a:rPr lang="en-US" sz="1600" dirty="0">
                  <a:solidFill>
                    <a:schemeClr val="bg1"/>
                  </a:solidFill>
                </a:rPr>
                <a:t>Performance</a:t>
              </a:r>
            </a:p>
          </p:txBody>
        </p:sp>
        <p:sp>
          <p:nvSpPr>
            <p:cNvPr id="118" name="TextBox 117">
              <a:extLst>
                <a:ext uri="{FF2B5EF4-FFF2-40B4-BE49-F238E27FC236}">
                  <a16:creationId xmlns:a16="http://schemas.microsoft.com/office/drawing/2014/main" id="{502C690E-E6FF-0019-79D3-7F5BC4FC0253}"/>
                </a:ext>
              </a:extLst>
            </p:cNvPr>
            <p:cNvSpPr txBox="1"/>
            <p:nvPr/>
          </p:nvSpPr>
          <p:spPr>
            <a:xfrm>
              <a:off x="888059" y="4349503"/>
              <a:ext cx="5431720" cy="369332"/>
            </a:xfrm>
            <a:prstGeom prst="rect">
              <a:avLst/>
            </a:prstGeom>
            <a:noFill/>
          </p:spPr>
          <p:txBody>
            <a:bodyPr wrap="square" rtlCol="0">
              <a:spAutoFit/>
            </a:bodyPr>
            <a:lstStyle/>
            <a:p>
              <a:r>
                <a:rPr lang="en-NL" dirty="0">
                  <a:solidFill>
                    <a:schemeClr val="bg1"/>
                  </a:solidFill>
                </a:rPr>
                <a:t>FPGAs </a:t>
              </a:r>
              <a:r>
                <a:rPr lang="en-US" dirty="0">
                  <a:solidFill>
                    <a:schemeClr val="bg1"/>
                  </a:solidFill>
                </a:rPr>
                <a:t>large range of sizes and performances</a:t>
              </a:r>
              <a:endParaRPr lang="en-NL" dirty="0">
                <a:solidFill>
                  <a:schemeClr val="bg1"/>
                </a:solidFill>
              </a:endParaRPr>
            </a:p>
          </p:txBody>
        </p:sp>
        <p:pic>
          <p:nvPicPr>
            <p:cNvPr id="121" name="Graphic 120" descr="Tick with solid fill">
              <a:extLst>
                <a:ext uri="{FF2B5EF4-FFF2-40B4-BE49-F238E27FC236}">
                  <a16:creationId xmlns:a16="http://schemas.microsoft.com/office/drawing/2014/main" id="{048ABAEC-EC39-BE1A-B092-1514064AD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0472" y="4235896"/>
              <a:ext cx="530581" cy="530581"/>
            </a:xfrm>
            <a:prstGeom prst="rect">
              <a:avLst/>
            </a:prstGeom>
          </p:spPr>
        </p:pic>
        <p:pic>
          <p:nvPicPr>
            <p:cNvPr id="131" name="Picture 130">
              <a:extLst>
                <a:ext uri="{FF2B5EF4-FFF2-40B4-BE49-F238E27FC236}">
                  <a16:creationId xmlns:a16="http://schemas.microsoft.com/office/drawing/2014/main" id="{8C7AF3D6-6B80-51DA-5D4D-2E34A7320F36}"/>
                </a:ext>
              </a:extLst>
            </p:cNvPr>
            <p:cNvPicPr>
              <a:picLocks noChangeAspect="1"/>
            </p:cNvPicPr>
            <p:nvPr/>
          </p:nvPicPr>
          <p:blipFill>
            <a:blip r:embed="rId9"/>
            <a:stretch>
              <a:fillRect/>
            </a:stretch>
          </p:blipFill>
          <p:spPr>
            <a:xfrm>
              <a:off x="4272390" y="5453682"/>
              <a:ext cx="1653229" cy="742266"/>
            </a:xfrm>
            <a:prstGeom prst="rect">
              <a:avLst/>
            </a:prstGeom>
          </p:spPr>
        </p:pic>
      </p:grpSp>
      <p:grpSp>
        <p:nvGrpSpPr>
          <p:cNvPr id="90" name="Group 89">
            <a:extLst>
              <a:ext uri="{FF2B5EF4-FFF2-40B4-BE49-F238E27FC236}">
                <a16:creationId xmlns:a16="http://schemas.microsoft.com/office/drawing/2014/main" id="{6909717F-1368-5381-F34C-4C441FC3E912}"/>
              </a:ext>
            </a:extLst>
          </p:cNvPr>
          <p:cNvGrpSpPr/>
          <p:nvPr/>
        </p:nvGrpSpPr>
        <p:grpSpPr>
          <a:xfrm>
            <a:off x="6772009" y="4392260"/>
            <a:ext cx="5335109" cy="1901724"/>
            <a:chOff x="6772009" y="4392260"/>
            <a:chExt cx="5335109" cy="1901724"/>
          </a:xfrm>
        </p:grpSpPr>
        <p:sp>
          <p:nvSpPr>
            <p:cNvPr id="138" name="Rectangle 137">
              <a:extLst>
                <a:ext uri="{FF2B5EF4-FFF2-40B4-BE49-F238E27FC236}">
                  <a16:creationId xmlns:a16="http://schemas.microsoft.com/office/drawing/2014/main" id="{0A96C4BF-E73B-A46A-8184-92BFD7FEB4B7}"/>
                </a:ext>
              </a:extLst>
            </p:cNvPr>
            <p:cNvSpPr/>
            <p:nvPr/>
          </p:nvSpPr>
          <p:spPr>
            <a:xfrm>
              <a:off x="7268901" y="4758948"/>
              <a:ext cx="4743101" cy="1535036"/>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2" name="TextBox 131">
              <a:extLst>
                <a:ext uri="{FF2B5EF4-FFF2-40B4-BE49-F238E27FC236}">
                  <a16:creationId xmlns:a16="http://schemas.microsoft.com/office/drawing/2014/main" id="{143D2D73-DE3E-A443-1D38-00BA518DC51C}"/>
                </a:ext>
              </a:extLst>
            </p:cNvPr>
            <p:cNvSpPr txBox="1"/>
            <p:nvPr/>
          </p:nvSpPr>
          <p:spPr>
            <a:xfrm>
              <a:off x="7835692" y="4795936"/>
              <a:ext cx="3938872" cy="646331"/>
            </a:xfrm>
            <a:prstGeom prst="rect">
              <a:avLst/>
            </a:prstGeom>
            <a:noFill/>
          </p:spPr>
          <p:txBody>
            <a:bodyPr wrap="square" rtlCol="0">
              <a:spAutoFit/>
            </a:bodyPr>
            <a:lstStyle/>
            <a:p>
              <a:r>
                <a:rPr lang="en-US" dirty="0">
                  <a:solidFill>
                    <a:schemeClr val="bg1"/>
                  </a:solidFill>
                </a:rPr>
                <a:t>Radiation performance and</a:t>
              </a:r>
            </a:p>
            <a:p>
              <a:r>
                <a:rPr lang="en-US" dirty="0">
                  <a:solidFill>
                    <a:schemeClr val="bg1"/>
                  </a:solidFill>
                </a:rPr>
                <a:t>design mitigation techniques</a:t>
              </a:r>
              <a:endParaRPr lang="en-NL" dirty="0">
                <a:solidFill>
                  <a:schemeClr val="bg1"/>
                </a:solidFill>
              </a:endParaRPr>
            </a:p>
          </p:txBody>
        </p:sp>
        <p:sp>
          <p:nvSpPr>
            <p:cNvPr id="133" name="TextBox 132">
              <a:extLst>
                <a:ext uri="{FF2B5EF4-FFF2-40B4-BE49-F238E27FC236}">
                  <a16:creationId xmlns:a16="http://schemas.microsoft.com/office/drawing/2014/main" id="{8ACCEA9E-CCFA-34C7-E677-30FD9CE666B4}"/>
                </a:ext>
              </a:extLst>
            </p:cNvPr>
            <p:cNvSpPr txBox="1"/>
            <p:nvPr/>
          </p:nvSpPr>
          <p:spPr>
            <a:xfrm>
              <a:off x="7842749" y="5486148"/>
              <a:ext cx="4264369" cy="369332"/>
            </a:xfrm>
            <a:prstGeom prst="rect">
              <a:avLst/>
            </a:prstGeom>
            <a:noFill/>
          </p:spPr>
          <p:txBody>
            <a:bodyPr wrap="square" rtlCol="0">
              <a:spAutoFit/>
            </a:bodyPr>
            <a:lstStyle/>
            <a:p>
              <a:r>
                <a:rPr lang="en-US" dirty="0">
                  <a:solidFill>
                    <a:schemeClr val="bg1"/>
                  </a:solidFill>
                </a:rPr>
                <a:t>Design methodologies (HLS, etc..)</a:t>
              </a:r>
              <a:endParaRPr lang="en-NL" dirty="0">
                <a:solidFill>
                  <a:schemeClr val="bg1"/>
                </a:solidFill>
              </a:endParaRPr>
            </a:p>
          </p:txBody>
        </p:sp>
        <p:sp>
          <p:nvSpPr>
            <p:cNvPr id="134" name="TextBox 133">
              <a:extLst>
                <a:ext uri="{FF2B5EF4-FFF2-40B4-BE49-F238E27FC236}">
                  <a16:creationId xmlns:a16="http://schemas.microsoft.com/office/drawing/2014/main" id="{1F5ECC28-4009-CD81-DB2A-49F1D1A01AFF}"/>
                </a:ext>
              </a:extLst>
            </p:cNvPr>
            <p:cNvSpPr txBox="1"/>
            <p:nvPr/>
          </p:nvSpPr>
          <p:spPr>
            <a:xfrm>
              <a:off x="6772009" y="4392260"/>
              <a:ext cx="3829944" cy="369332"/>
            </a:xfrm>
            <a:prstGeom prst="rect">
              <a:avLst/>
            </a:prstGeom>
            <a:noFill/>
          </p:spPr>
          <p:txBody>
            <a:bodyPr wrap="square" rtlCol="0">
              <a:spAutoFit/>
            </a:bodyPr>
            <a:lstStyle/>
            <a:p>
              <a:r>
                <a:rPr lang="en-US" dirty="0">
                  <a:solidFill>
                    <a:schemeClr val="bg1"/>
                  </a:solidFill>
                </a:rPr>
                <a:t>Some challenges:</a:t>
              </a:r>
              <a:endParaRPr lang="en-NL" dirty="0">
                <a:solidFill>
                  <a:schemeClr val="bg1"/>
                </a:solidFill>
              </a:endParaRPr>
            </a:p>
          </p:txBody>
        </p:sp>
        <p:pic>
          <p:nvPicPr>
            <p:cNvPr id="136" name="Graphic 135" descr="Radioactive with solid fill">
              <a:extLst>
                <a:ext uri="{FF2B5EF4-FFF2-40B4-BE49-F238E27FC236}">
                  <a16:creationId xmlns:a16="http://schemas.microsoft.com/office/drawing/2014/main" id="{762EC3D1-4CE7-103D-9BE2-36B32F80D8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12966" y="4916176"/>
              <a:ext cx="372330" cy="372330"/>
            </a:xfrm>
            <a:prstGeom prst="rect">
              <a:avLst/>
            </a:prstGeom>
          </p:spPr>
        </p:pic>
        <p:pic>
          <p:nvPicPr>
            <p:cNvPr id="142" name="Graphic 141" descr="Artist female with solid fill">
              <a:extLst>
                <a:ext uri="{FF2B5EF4-FFF2-40B4-BE49-F238E27FC236}">
                  <a16:creationId xmlns:a16="http://schemas.microsoft.com/office/drawing/2014/main" id="{DE2AEBF4-2956-55AA-8D31-BD7E0FFFB0D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01391" y="5407190"/>
              <a:ext cx="411523" cy="411523"/>
            </a:xfrm>
            <a:prstGeom prst="rect">
              <a:avLst/>
            </a:prstGeom>
          </p:spPr>
        </p:pic>
        <p:sp>
          <p:nvSpPr>
            <p:cNvPr id="89" name="TextBox 88">
              <a:extLst>
                <a:ext uri="{FF2B5EF4-FFF2-40B4-BE49-F238E27FC236}">
                  <a16:creationId xmlns:a16="http://schemas.microsoft.com/office/drawing/2014/main" id="{6519150C-7D02-775A-42D8-BF00A66CF778}"/>
                </a:ext>
              </a:extLst>
            </p:cNvPr>
            <p:cNvSpPr txBox="1"/>
            <p:nvPr/>
          </p:nvSpPr>
          <p:spPr>
            <a:xfrm>
              <a:off x="7741208" y="5785594"/>
              <a:ext cx="2233725" cy="461665"/>
            </a:xfrm>
            <a:prstGeom prst="rect">
              <a:avLst/>
            </a:prstGeom>
            <a:noFill/>
          </p:spPr>
          <p:txBody>
            <a:bodyPr wrap="square" rtlCol="0">
              <a:spAutoFit/>
            </a:bodyPr>
            <a:lstStyle/>
            <a:p>
              <a:r>
                <a:rPr lang="en-US" sz="2400" dirty="0">
                  <a:solidFill>
                    <a:schemeClr val="bg1"/>
                  </a:solidFill>
                </a:rPr>
                <a:t>…</a:t>
              </a:r>
              <a:endParaRPr lang="en-NL" sz="2400" dirty="0">
                <a:solidFill>
                  <a:schemeClr val="bg1"/>
                </a:solidFill>
              </a:endParaRPr>
            </a:p>
          </p:txBody>
        </p:sp>
      </p:grpSp>
    </p:spTree>
    <p:extLst>
      <p:ext uri="{BB962C8B-B14F-4D97-AF65-F5344CB8AC3E}">
        <p14:creationId xmlns:p14="http://schemas.microsoft.com/office/powerpoint/2010/main" val="257815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2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2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2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0"/>
                                        </p:tgtEl>
                                        <p:attrNameLst>
                                          <p:attrName>style.visibility</p:attrName>
                                        </p:attrNameLst>
                                      </p:cBhvr>
                                      <p:to>
                                        <p:strVal val="visible"/>
                                      </p:to>
                                    </p:set>
                                    <p:anim calcmode="lin" valueType="num">
                                      <p:cBhvr additive="base">
                                        <p:cTn id="32" dur="500" fill="hold"/>
                                        <p:tgtEl>
                                          <p:spTgt spid="90"/>
                                        </p:tgtEl>
                                        <p:attrNameLst>
                                          <p:attrName>ppt_x</p:attrName>
                                        </p:attrNameLst>
                                      </p:cBhvr>
                                      <p:tavLst>
                                        <p:tav tm="0">
                                          <p:val>
                                            <p:strVal val="#ppt_x"/>
                                          </p:val>
                                        </p:tav>
                                        <p:tav tm="100000">
                                          <p:val>
                                            <p:strVal val="#ppt_x"/>
                                          </p:val>
                                        </p:tav>
                                      </p:tavLst>
                                    </p:anim>
                                    <p:anim calcmode="lin" valueType="num">
                                      <p:cBhvr additive="base">
                                        <p:cTn id="33"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0604-5482-FE76-1632-4C9066732F1B}"/>
              </a:ext>
            </a:extLst>
          </p:cNvPr>
          <p:cNvSpPr>
            <a:spLocks noGrp="1"/>
          </p:cNvSpPr>
          <p:nvPr>
            <p:ph type="title"/>
          </p:nvPr>
        </p:nvSpPr>
        <p:spPr/>
        <p:txBody>
          <a:bodyPr/>
          <a:lstStyle/>
          <a:p>
            <a:r>
              <a:rPr lang="en-NL"/>
              <a:t>SEFUW topics</a:t>
            </a:r>
          </a:p>
        </p:txBody>
      </p:sp>
      <p:sp>
        <p:nvSpPr>
          <p:cNvPr id="3" name="Content Placeholder 2">
            <a:extLst>
              <a:ext uri="{FF2B5EF4-FFF2-40B4-BE49-F238E27FC236}">
                <a16:creationId xmlns:a16="http://schemas.microsoft.com/office/drawing/2014/main" id="{22C2BF5F-B957-5134-62F6-9E1A609719E9}"/>
              </a:ext>
            </a:extLst>
          </p:cNvPr>
          <p:cNvSpPr>
            <a:spLocks noGrp="1"/>
          </p:cNvSpPr>
          <p:nvPr>
            <p:ph idx="1"/>
          </p:nvPr>
        </p:nvSpPr>
        <p:spPr>
          <a:xfrm>
            <a:off x="216000" y="1110170"/>
            <a:ext cx="6008233" cy="3396029"/>
          </a:xfrm>
        </p:spPr>
        <p:txBody>
          <a:bodyPr/>
          <a:lstStyle/>
          <a:p>
            <a:pPr marL="312462" indent="-285750">
              <a:buFont typeface="Arial"/>
              <a:buChar char="•"/>
            </a:pPr>
            <a:r>
              <a:rPr lang="en-US" sz="2400" dirty="0">
                <a:solidFill>
                  <a:schemeClr val="tx2">
                    <a:lumMod val="20000"/>
                    <a:lumOff val="80000"/>
                  </a:schemeClr>
                </a:solidFill>
              </a:rPr>
              <a:t>FPGA Vendors</a:t>
            </a:r>
          </a:p>
          <a:p>
            <a:pPr marL="312462" indent="-285750">
              <a:buFont typeface="Arial"/>
              <a:buChar char="•"/>
            </a:pPr>
            <a:r>
              <a:rPr lang="en-US" sz="2400" dirty="0">
                <a:solidFill>
                  <a:schemeClr val="tx2">
                    <a:lumMod val="20000"/>
                    <a:lumOff val="80000"/>
                  </a:schemeClr>
                </a:solidFill>
              </a:rPr>
              <a:t>Tools Vendors</a:t>
            </a:r>
          </a:p>
          <a:p>
            <a:pPr marL="312462" indent="-285750">
              <a:buFont typeface="Arial"/>
              <a:buChar char="•"/>
            </a:pPr>
            <a:r>
              <a:rPr lang="en-US" sz="2400" dirty="0">
                <a:solidFill>
                  <a:schemeClr val="tx2">
                    <a:lumMod val="20000"/>
                    <a:lumOff val="80000"/>
                  </a:schemeClr>
                </a:solidFill>
              </a:rPr>
              <a:t>Design Flow</a:t>
            </a:r>
          </a:p>
          <a:p>
            <a:pPr marL="312462" indent="-285750">
              <a:buFont typeface="Arial"/>
              <a:buChar char="•"/>
            </a:pPr>
            <a:r>
              <a:rPr lang="en-US" sz="2400" dirty="0">
                <a:solidFill>
                  <a:schemeClr val="tx2">
                    <a:lumMod val="20000"/>
                    <a:lumOff val="80000"/>
                  </a:schemeClr>
                </a:solidFill>
              </a:rPr>
              <a:t>Fault Tolerant Methodologies and tools</a:t>
            </a:r>
          </a:p>
          <a:p>
            <a:pPr marL="312462" indent="-285750">
              <a:buFont typeface="Arial"/>
              <a:buChar char="•"/>
            </a:pPr>
            <a:r>
              <a:rPr lang="en-US" sz="2400" dirty="0">
                <a:solidFill>
                  <a:schemeClr val="tx2">
                    <a:lumMod val="20000"/>
                    <a:lumOff val="80000"/>
                  </a:schemeClr>
                </a:solidFill>
              </a:rPr>
              <a:t>Reconfiguration</a:t>
            </a:r>
          </a:p>
          <a:p>
            <a:pPr marL="312462" indent="-285750">
              <a:buFont typeface="Arial"/>
              <a:buChar char="•"/>
            </a:pPr>
            <a:r>
              <a:rPr lang="en-US" sz="2400" dirty="0">
                <a:solidFill>
                  <a:schemeClr val="tx2">
                    <a:lumMod val="20000"/>
                    <a:lumOff val="80000"/>
                  </a:schemeClr>
                </a:solidFill>
              </a:rPr>
              <a:t>FPGAs: High Performance</a:t>
            </a:r>
          </a:p>
          <a:p>
            <a:endParaRPr lang="en-NL" sz="2400" dirty="0">
              <a:solidFill>
                <a:schemeClr val="tx2">
                  <a:lumMod val="20000"/>
                  <a:lumOff val="80000"/>
                </a:schemeClr>
              </a:solidFill>
            </a:endParaRPr>
          </a:p>
        </p:txBody>
      </p:sp>
      <p:sp>
        <p:nvSpPr>
          <p:cNvPr id="5" name="Content Placeholder 2">
            <a:extLst>
              <a:ext uri="{FF2B5EF4-FFF2-40B4-BE49-F238E27FC236}">
                <a16:creationId xmlns:a16="http://schemas.microsoft.com/office/drawing/2014/main" id="{B2D54B70-C617-9EC5-4892-1C2F738F637F}"/>
              </a:ext>
            </a:extLst>
          </p:cNvPr>
          <p:cNvSpPr txBox="1">
            <a:spLocks/>
          </p:cNvSpPr>
          <p:nvPr/>
        </p:nvSpPr>
        <p:spPr bwMode="auto">
          <a:xfrm>
            <a:off x="6112669" y="3661525"/>
            <a:ext cx="6093474" cy="266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312462" indent="-285750">
              <a:buFont typeface="Arial"/>
              <a:buChar char="•"/>
            </a:pPr>
            <a:r>
              <a:rPr lang="en-US" sz="2400" kern="0" dirty="0">
                <a:solidFill>
                  <a:schemeClr val="tx2">
                    <a:lumMod val="20000"/>
                    <a:lumOff val="80000"/>
                  </a:schemeClr>
                </a:solidFill>
              </a:rPr>
              <a:t>Industrial experiences</a:t>
            </a:r>
          </a:p>
          <a:p>
            <a:pPr marL="312462" indent="-285750">
              <a:buFont typeface="Arial"/>
              <a:buChar char="•"/>
            </a:pPr>
            <a:r>
              <a:rPr lang="en-US" sz="2400" kern="0" dirty="0">
                <a:solidFill>
                  <a:schemeClr val="tx2">
                    <a:lumMod val="20000"/>
                    <a:lumOff val="80000"/>
                  </a:schemeClr>
                </a:solidFill>
              </a:rPr>
              <a:t>Artificial Intelligence / Machine Learning</a:t>
            </a:r>
          </a:p>
          <a:p>
            <a:pPr marL="312462" indent="-285750">
              <a:buFont typeface="Arial"/>
              <a:buChar char="•"/>
            </a:pPr>
            <a:r>
              <a:rPr lang="en-US" sz="2400" kern="0" dirty="0">
                <a:solidFill>
                  <a:schemeClr val="tx2">
                    <a:lumMod val="20000"/>
                    <a:lumOff val="80000"/>
                  </a:schemeClr>
                </a:solidFill>
              </a:rPr>
              <a:t>High Level Synthesis and Model Based Design</a:t>
            </a:r>
          </a:p>
          <a:p>
            <a:pPr marL="312462" indent="-285750">
              <a:buFont typeface="Arial"/>
              <a:buChar char="•"/>
            </a:pPr>
            <a:r>
              <a:rPr lang="en-US" sz="2400" kern="0" dirty="0">
                <a:solidFill>
                  <a:schemeClr val="tx2">
                    <a:lumMod val="20000"/>
                    <a:lumOff val="80000"/>
                  </a:schemeClr>
                </a:solidFill>
              </a:rPr>
              <a:t>Poster session</a:t>
            </a:r>
          </a:p>
          <a:p>
            <a:endParaRPr lang="en-NL" sz="2400" kern="0" dirty="0">
              <a:solidFill>
                <a:schemeClr val="tx2">
                  <a:lumMod val="20000"/>
                  <a:lumOff val="80000"/>
                </a:schemeClr>
              </a:solidFill>
            </a:endParaRPr>
          </a:p>
        </p:txBody>
      </p:sp>
      <p:pic>
        <p:nvPicPr>
          <p:cNvPr id="6" name="Picture 5">
            <a:extLst>
              <a:ext uri="{FF2B5EF4-FFF2-40B4-BE49-F238E27FC236}">
                <a16:creationId xmlns:a16="http://schemas.microsoft.com/office/drawing/2014/main" id="{59377EC3-4200-FB4F-2609-C7807CC4E770}"/>
              </a:ext>
            </a:extLst>
          </p:cNvPr>
          <p:cNvPicPr>
            <a:picLocks noChangeAspect="1"/>
          </p:cNvPicPr>
          <p:nvPr/>
        </p:nvPicPr>
        <p:blipFill>
          <a:blip r:embed="rId2"/>
          <a:stretch>
            <a:fillRect/>
          </a:stretch>
        </p:blipFill>
        <p:spPr>
          <a:xfrm>
            <a:off x="7468301" y="1110170"/>
            <a:ext cx="3946431" cy="2212952"/>
          </a:xfrm>
          <a:prstGeom prst="rect">
            <a:avLst/>
          </a:prstGeom>
          <a:ln>
            <a:solidFill>
              <a:schemeClr val="bg1"/>
            </a:solidFill>
          </a:ln>
        </p:spPr>
      </p:pic>
    </p:spTree>
    <p:extLst>
      <p:ext uri="{BB962C8B-B14F-4D97-AF65-F5344CB8AC3E}">
        <p14:creationId xmlns:p14="http://schemas.microsoft.com/office/powerpoint/2010/main" val="19248672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5837E-047C-0249-CA0B-D76E0B6E5C89}"/>
              </a:ext>
            </a:extLst>
          </p:cNvPr>
          <p:cNvSpPr>
            <a:spLocks noGrp="1"/>
          </p:cNvSpPr>
          <p:nvPr>
            <p:ph type="title"/>
          </p:nvPr>
        </p:nvSpPr>
        <p:spPr>
          <a:xfrm>
            <a:off x="216000" y="154800"/>
            <a:ext cx="10108800" cy="565200"/>
          </a:xfrm>
        </p:spPr>
        <p:txBody>
          <a:bodyPr vert="horz" wrap="square" lIns="91440" tIns="45720" rIns="91440" bIns="45720" numCol="1" anchor="ctr" anchorCtr="0" compatLnSpc="1">
            <a:prstTxWarp prst="textNoShape">
              <a:avLst/>
            </a:prstTxWarp>
            <a:normAutofit/>
          </a:bodyPr>
          <a:lstStyle/>
          <a:p>
            <a:r>
              <a:rPr lang="en-GB"/>
              <a:t>SEFUW 2023, where we come from</a:t>
            </a:r>
          </a:p>
        </p:txBody>
      </p:sp>
      <p:grpSp>
        <p:nvGrpSpPr>
          <p:cNvPr id="23" name="Group 22">
            <a:extLst>
              <a:ext uri="{FF2B5EF4-FFF2-40B4-BE49-F238E27FC236}">
                <a16:creationId xmlns:a16="http://schemas.microsoft.com/office/drawing/2014/main" id="{31CC1B20-FE89-486F-BD46-8BE91D20B67F}"/>
              </a:ext>
            </a:extLst>
          </p:cNvPr>
          <p:cNvGrpSpPr/>
          <p:nvPr/>
        </p:nvGrpSpPr>
        <p:grpSpPr>
          <a:xfrm>
            <a:off x="183761" y="1723640"/>
            <a:ext cx="2764538" cy="4620317"/>
            <a:chOff x="183761" y="1723640"/>
            <a:chExt cx="2764538" cy="4620317"/>
          </a:xfrm>
        </p:grpSpPr>
        <p:pic>
          <p:nvPicPr>
            <p:cNvPr id="15" name="Picture 7">
              <a:extLst>
                <a:ext uri="{FF2B5EF4-FFF2-40B4-BE49-F238E27FC236}">
                  <a16:creationId xmlns:a16="http://schemas.microsoft.com/office/drawing/2014/main" id="{0EF943CE-4D87-3705-A24A-E22509D18B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761" y="2646282"/>
              <a:ext cx="1882750" cy="1514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hlinkClick r:id="rId3"/>
              <a:extLst>
                <a:ext uri="{FF2B5EF4-FFF2-40B4-BE49-F238E27FC236}">
                  <a16:creationId xmlns:a16="http://schemas.microsoft.com/office/drawing/2014/main" id="{2ABA83E4-7437-5A3A-4F8B-51CDFF524110}"/>
                </a:ext>
              </a:extLst>
            </p:cNvPr>
            <p:cNvPicPr>
              <a:picLocks noChangeAspect="1"/>
            </p:cNvPicPr>
            <p:nvPr/>
          </p:nvPicPr>
          <p:blipFill>
            <a:blip r:embed="rId4"/>
            <a:stretch>
              <a:fillRect/>
            </a:stretch>
          </p:blipFill>
          <p:spPr>
            <a:xfrm>
              <a:off x="1008484" y="4927440"/>
              <a:ext cx="1736078" cy="1416517"/>
            </a:xfrm>
            <a:prstGeom prst="rect">
              <a:avLst/>
            </a:prstGeom>
          </p:spPr>
        </p:pic>
        <p:sp>
          <p:nvSpPr>
            <p:cNvPr id="17" name="Rectangle 8">
              <a:extLst>
                <a:ext uri="{FF2B5EF4-FFF2-40B4-BE49-F238E27FC236}">
                  <a16:creationId xmlns:a16="http://schemas.microsoft.com/office/drawing/2014/main" id="{70ECB273-78A6-CC4F-7C26-FBDE400EAB07}"/>
                </a:ext>
              </a:extLst>
            </p:cNvPr>
            <p:cNvSpPr>
              <a:spLocks noChangeArrowheads="1"/>
            </p:cNvSpPr>
            <p:nvPr/>
          </p:nvSpPr>
          <p:spPr bwMode="auto">
            <a:xfrm>
              <a:off x="260947" y="1723640"/>
              <a:ext cx="177321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400" b="1">
                  <a:solidFill>
                    <a:schemeClr val="bg2">
                      <a:lumMod val="90000"/>
                    </a:schemeClr>
                  </a:solidFill>
                  <a:latin typeface="NotesEsa" panose="02000506030000020004" pitchFamily="2" charset="77"/>
                </a:rPr>
                <a:t>ATMEL</a:t>
              </a:r>
              <a:r>
                <a:rPr lang="en-US" sz="1400">
                  <a:solidFill>
                    <a:schemeClr val="bg2">
                      <a:lumMod val="90000"/>
                    </a:schemeClr>
                  </a:solidFill>
                  <a:latin typeface="NotesEsa" panose="02000506030000020004" pitchFamily="2" charset="77"/>
                </a:rPr>
                <a:t> Aerospace FPGA working group:</a:t>
              </a:r>
            </a:p>
            <a:p>
              <a:pPr algn="ctr"/>
              <a:r>
                <a:rPr lang="en-US" sz="1400">
                  <a:solidFill>
                    <a:schemeClr val="bg2">
                      <a:lumMod val="90000"/>
                    </a:schemeClr>
                  </a:solidFill>
                  <a:latin typeface="NotesEsa" panose="02000506030000020004" pitchFamily="2" charset="77"/>
                </a:rPr>
                <a:t>Workshops and website</a:t>
              </a:r>
            </a:p>
          </p:txBody>
        </p:sp>
        <p:sp>
          <p:nvSpPr>
            <p:cNvPr id="18" name="Rectangle 17">
              <a:extLst>
                <a:ext uri="{FF2B5EF4-FFF2-40B4-BE49-F238E27FC236}">
                  <a16:creationId xmlns:a16="http://schemas.microsoft.com/office/drawing/2014/main" id="{389377D0-CECA-4308-7BE8-1A8AB9F874EF}"/>
                </a:ext>
              </a:extLst>
            </p:cNvPr>
            <p:cNvSpPr/>
            <p:nvPr/>
          </p:nvSpPr>
          <p:spPr>
            <a:xfrm>
              <a:off x="804747" y="4188776"/>
              <a:ext cx="2143552" cy="738664"/>
            </a:xfrm>
            <a:prstGeom prst="rect">
              <a:avLst/>
            </a:prstGeom>
          </p:spPr>
          <p:txBody>
            <a:bodyPr wrap="square">
              <a:spAutoFit/>
            </a:bodyPr>
            <a:lstStyle/>
            <a:p>
              <a:pPr algn="ctr"/>
              <a:r>
                <a:rPr lang="en-US" sz="1400" b="1">
                  <a:solidFill>
                    <a:schemeClr val="bg2">
                      <a:lumMod val="90000"/>
                    </a:schemeClr>
                  </a:solidFill>
                  <a:latin typeface="NotesEsa" panose="02000506030000020004" pitchFamily="2" charset="77"/>
                </a:rPr>
                <a:t>Workshop</a:t>
              </a:r>
              <a:r>
                <a:rPr lang="en-US" sz="1400">
                  <a:solidFill>
                    <a:schemeClr val="bg2">
                      <a:lumMod val="90000"/>
                    </a:schemeClr>
                  </a:solidFill>
                  <a:latin typeface="NotesEsa" panose="02000506030000020004" pitchFamily="2" charset="77"/>
                </a:rPr>
                <a:t> on Fault Injection &amp; Fault Tolerance in space FPGAs (</a:t>
              </a:r>
              <a:r>
                <a:rPr lang="en-US" sz="1400" b="1">
                  <a:solidFill>
                    <a:schemeClr val="bg1"/>
                  </a:solidFill>
                  <a:latin typeface="NotesEsa" panose="02000506030000020004" pitchFamily="2" charset="77"/>
                </a:rPr>
                <a:t>2009</a:t>
              </a:r>
              <a:r>
                <a:rPr lang="en-US" sz="1400">
                  <a:solidFill>
                    <a:schemeClr val="bg2">
                      <a:lumMod val="90000"/>
                    </a:schemeClr>
                  </a:solidFill>
                  <a:latin typeface="NotesEsa" panose="02000506030000020004" pitchFamily="2" charset="77"/>
                </a:rPr>
                <a:t>)</a:t>
              </a:r>
            </a:p>
          </p:txBody>
        </p:sp>
      </p:grpSp>
      <p:sp>
        <p:nvSpPr>
          <p:cNvPr id="19" name="Rectangle 8">
            <a:extLst>
              <a:ext uri="{FF2B5EF4-FFF2-40B4-BE49-F238E27FC236}">
                <a16:creationId xmlns:a16="http://schemas.microsoft.com/office/drawing/2014/main" id="{D1ADF2D8-06A4-1D8E-F1C6-797D8C7A9249}"/>
              </a:ext>
            </a:extLst>
          </p:cNvPr>
          <p:cNvSpPr>
            <a:spLocks noChangeArrowheads="1"/>
          </p:cNvSpPr>
          <p:nvPr/>
        </p:nvSpPr>
        <p:spPr bwMode="auto">
          <a:xfrm>
            <a:off x="238529" y="1066463"/>
            <a:ext cx="177321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800" b="1">
                <a:solidFill>
                  <a:schemeClr val="bg1"/>
                </a:solidFill>
                <a:latin typeface="NotesEsa" panose="02000506030000020004" pitchFamily="2" charset="77"/>
              </a:rPr>
              <a:t>Precursors</a:t>
            </a:r>
            <a:endParaRPr lang="en-US" sz="2800">
              <a:solidFill>
                <a:schemeClr val="bg1"/>
              </a:solidFill>
              <a:latin typeface="NotesEsa" panose="02000506030000020004" pitchFamily="2" charset="77"/>
            </a:endParaRPr>
          </a:p>
        </p:txBody>
      </p:sp>
      <p:grpSp>
        <p:nvGrpSpPr>
          <p:cNvPr id="5" name="Group 4">
            <a:extLst>
              <a:ext uri="{FF2B5EF4-FFF2-40B4-BE49-F238E27FC236}">
                <a16:creationId xmlns:a16="http://schemas.microsoft.com/office/drawing/2014/main" id="{3EB36D25-7365-9200-9B6B-598B126D709B}"/>
              </a:ext>
            </a:extLst>
          </p:cNvPr>
          <p:cNvGrpSpPr/>
          <p:nvPr/>
        </p:nvGrpSpPr>
        <p:grpSpPr>
          <a:xfrm>
            <a:off x="3358497" y="882000"/>
            <a:ext cx="8656930" cy="5328000"/>
            <a:chOff x="3358497" y="882000"/>
            <a:chExt cx="8656930" cy="5328000"/>
          </a:xfrm>
        </p:grpSpPr>
        <p:graphicFrame>
          <p:nvGraphicFramePr>
            <p:cNvPr id="12" name="TextBox 3">
              <a:extLst>
                <a:ext uri="{FF2B5EF4-FFF2-40B4-BE49-F238E27FC236}">
                  <a16:creationId xmlns:a16="http://schemas.microsoft.com/office/drawing/2014/main" id="{779AEF24-4897-994C-9BAB-8B0E47F0A66B}"/>
                </a:ext>
              </a:extLst>
            </p:cNvPr>
            <p:cNvGraphicFramePr/>
            <p:nvPr>
              <p:extLst>
                <p:ext uri="{D42A27DB-BD31-4B8C-83A1-F6EECF244321}">
                  <p14:modId xmlns:p14="http://schemas.microsoft.com/office/powerpoint/2010/main" val="46469282"/>
                </p:ext>
              </p:extLst>
            </p:nvPr>
          </p:nvGraphicFramePr>
          <p:xfrm>
            <a:off x="3358497" y="882000"/>
            <a:ext cx="8656930" cy="53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a:hlinkClick r:id="rId10"/>
              <a:extLst>
                <a:ext uri="{FF2B5EF4-FFF2-40B4-BE49-F238E27FC236}">
                  <a16:creationId xmlns:a16="http://schemas.microsoft.com/office/drawing/2014/main" id="{036170CD-7723-D266-9DFF-A95DA059CF73}"/>
                </a:ext>
              </a:extLst>
            </p:cNvPr>
            <p:cNvPicPr>
              <a:picLocks noChangeAspect="1"/>
            </p:cNvPicPr>
            <p:nvPr/>
          </p:nvPicPr>
          <p:blipFill>
            <a:blip r:embed="rId11"/>
            <a:stretch>
              <a:fillRect/>
            </a:stretch>
          </p:blipFill>
          <p:spPr>
            <a:xfrm>
              <a:off x="3562726" y="1002346"/>
              <a:ext cx="1700574" cy="1579162"/>
            </a:xfrm>
            <a:prstGeom prst="rect">
              <a:avLst/>
            </a:prstGeom>
          </p:spPr>
        </p:pic>
        <p:pic>
          <p:nvPicPr>
            <p:cNvPr id="13" name="Picture 12">
              <a:hlinkClick r:id="rId12"/>
              <a:extLst>
                <a:ext uri="{FF2B5EF4-FFF2-40B4-BE49-F238E27FC236}">
                  <a16:creationId xmlns:a16="http://schemas.microsoft.com/office/drawing/2014/main" id="{7681AD61-4233-84FE-3275-07BCDAB01CDB}"/>
                </a:ext>
              </a:extLst>
            </p:cNvPr>
            <p:cNvPicPr>
              <a:picLocks noChangeAspect="1"/>
            </p:cNvPicPr>
            <p:nvPr/>
          </p:nvPicPr>
          <p:blipFill>
            <a:blip r:embed="rId13"/>
            <a:stretch>
              <a:fillRect/>
            </a:stretch>
          </p:blipFill>
          <p:spPr>
            <a:xfrm>
              <a:off x="4666671" y="4652104"/>
              <a:ext cx="1723230" cy="1417675"/>
            </a:xfrm>
            <a:prstGeom prst="rect">
              <a:avLst/>
            </a:prstGeom>
          </p:spPr>
        </p:pic>
        <p:pic>
          <p:nvPicPr>
            <p:cNvPr id="14" name="Picture 13">
              <a:hlinkClick r:id="rId14"/>
              <a:extLst>
                <a:ext uri="{FF2B5EF4-FFF2-40B4-BE49-F238E27FC236}">
                  <a16:creationId xmlns:a16="http://schemas.microsoft.com/office/drawing/2014/main" id="{A32F391D-20AE-6893-C931-8473F5E55847}"/>
                </a:ext>
              </a:extLst>
            </p:cNvPr>
            <p:cNvPicPr>
              <a:picLocks noChangeAspect="1"/>
            </p:cNvPicPr>
            <p:nvPr/>
          </p:nvPicPr>
          <p:blipFill>
            <a:blip r:embed="rId15"/>
            <a:stretch>
              <a:fillRect/>
            </a:stretch>
          </p:blipFill>
          <p:spPr>
            <a:xfrm>
              <a:off x="5740124" y="1024673"/>
              <a:ext cx="1700575" cy="1397934"/>
            </a:xfrm>
            <a:prstGeom prst="rect">
              <a:avLst/>
            </a:prstGeom>
          </p:spPr>
        </p:pic>
        <p:pic>
          <p:nvPicPr>
            <p:cNvPr id="20" name="Picture 19">
              <a:hlinkClick r:id="rId16"/>
              <a:extLst>
                <a:ext uri="{FF2B5EF4-FFF2-40B4-BE49-F238E27FC236}">
                  <a16:creationId xmlns:a16="http://schemas.microsoft.com/office/drawing/2014/main" id="{EC19681A-7FCA-84C7-91BC-90B66E73D269}"/>
                </a:ext>
              </a:extLst>
            </p:cNvPr>
            <p:cNvPicPr>
              <a:picLocks noChangeAspect="1"/>
            </p:cNvPicPr>
            <p:nvPr/>
          </p:nvPicPr>
          <p:blipFill>
            <a:blip r:embed="rId17"/>
            <a:stretch>
              <a:fillRect/>
            </a:stretch>
          </p:blipFill>
          <p:spPr>
            <a:xfrm>
              <a:off x="9239483" y="4660650"/>
              <a:ext cx="1489995" cy="1455931"/>
            </a:xfrm>
            <a:prstGeom prst="rect">
              <a:avLst/>
            </a:prstGeom>
          </p:spPr>
        </p:pic>
        <p:pic>
          <p:nvPicPr>
            <p:cNvPr id="21" name="Picture 20">
              <a:hlinkClick r:id="rId18"/>
              <a:extLst>
                <a:ext uri="{FF2B5EF4-FFF2-40B4-BE49-F238E27FC236}">
                  <a16:creationId xmlns:a16="http://schemas.microsoft.com/office/drawing/2014/main" id="{647B120D-41BA-C549-91D2-3BFE19D34DCD}"/>
                </a:ext>
              </a:extLst>
            </p:cNvPr>
            <p:cNvPicPr>
              <a:picLocks noChangeAspect="1"/>
            </p:cNvPicPr>
            <p:nvPr/>
          </p:nvPicPr>
          <p:blipFill>
            <a:blip r:embed="rId19"/>
            <a:stretch>
              <a:fillRect/>
            </a:stretch>
          </p:blipFill>
          <p:spPr>
            <a:xfrm>
              <a:off x="6948809" y="4660650"/>
              <a:ext cx="1489994" cy="1449724"/>
            </a:xfrm>
            <a:prstGeom prst="rect">
              <a:avLst/>
            </a:prstGeom>
          </p:spPr>
        </p:pic>
        <p:pic>
          <p:nvPicPr>
            <p:cNvPr id="22" name="Picture 21">
              <a:hlinkClick r:id="rId20"/>
              <a:extLst>
                <a:ext uri="{FF2B5EF4-FFF2-40B4-BE49-F238E27FC236}">
                  <a16:creationId xmlns:a16="http://schemas.microsoft.com/office/drawing/2014/main" id="{49E8929F-64CA-B61A-2066-88C460B6213D}"/>
                </a:ext>
              </a:extLst>
            </p:cNvPr>
            <p:cNvPicPr>
              <a:picLocks noChangeAspect="1"/>
            </p:cNvPicPr>
            <p:nvPr/>
          </p:nvPicPr>
          <p:blipFill>
            <a:blip r:embed="rId21"/>
            <a:stretch>
              <a:fillRect/>
            </a:stretch>
          </p:blipFill>
          <p:spPr>
            <a:xfrm>
              <a:off x="8039045" y="972883"/>
              <a:ext cx="1482443" cy="1449724"/>
            </a:xfrm>
            <a:prstGeom prst="rect">
              <a:avLst/>
            </a:prstGeom>
            <a:ln w="57150">
              <a:solidFill>
                <a:schemeClr val="accent3"/>
              </a:solidFill>
            </a:ln>
          </p:spPr>
        </p:pic>
      </p:grpSp>
      <p:pic>
        <p:nvPicPr>
          <p:cNvPr id="3" name="Picture 2">
            <a:extLst>
              <a:ext uri="{FF2B5EF4-FFF2-40B4-BE49-F238E27FC236}">
                <a16:creationId xmlns:a16="http://schemas.microsoft.com/office/drawing/2014/main" id="{EC2DFFE5-7E59-0922-DBD0-409EE2D8C32F}"/>
              </a:ext>
            </a:extLst>
          </p:cNvPr>
          <p:cNvPicPr>
            <a:picLocks noChangeAspect="1"/>
          </p:cNvPicPr>
          <p:nvPr/>
        </p:nvPicPr>
        <p:blipFill>
          <a:blip r:embed="rId22"/>
          <a:stretch>
            <a:fillRect/>
          </a:stretch>
        </p:blipFill>
        <p:spPr>
          <a:xfrm>
            <a:off x="10290092" y="1002346"/>
            <a:ext cx="1349672" cy="1487479"/>
          </a:xfrm>
          <a:prstGeom prst="rect">
            <a:avLst/>
          </a:prstGeom>
          <a:ln w="57150">
            <a:solidFill>
              <a:schemeClr val="accent4"/>
            </a:solidFill>
          </a:ln>
        </p:spPr>
      </p:pic>
    </p:spTree>
    <p:extLst>
      <p:ext uri="{BB962C8B-B14F-4D97-AF65-F5344CB8AC3E}">
        <p14:creationId xmlns:p14="http://schemas.microsoft.com/office/powerpoint/2010/main" val="226107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3500"/>
                            </p:stCondLst>
                            <p:childTnLst>
                              <p:par>
                                <p:cTn id="15" presetID="1" presetClass="entr" presetSubtype="0" fill="hold" nodeType="afterEffect">
                                  <p:stCondLst>
                                    <p:cond delay="100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6B6-B0D0-436F-B79D-A63BC8BBFA1B}"/>
              </a:ext>
            </a:extLst>
          </p:cNvPr>
          <p:cNvSpPr>
            <a:spLocks noGrp="1"/>
          </p:cNvSpPr>
          <p:nvPr>
            <p:ph type="title"/>
          </p:nvPr>
        </p:nvSpPr>
        <p:spPr/>
        <p:txBody>
          <a:bodyPr/>
          <a:lstStyle/>
          <a:p>
            <a:r>
              <a:rPr lang="en-NL"/>
              <a:t>SEFUW’25 Local OrganisationTeam</a:t>
            </a:r>
          </a:p>
        </p:txBody>
      </p:sp>
      <p:sp>
        <p:nvSpPr>
          <p:cNvPr id="4" name="Content Placeholder 2">
            <a:extLst>
              <a:ext uri="{FF2B5EF4-FFF2-40B4-BE49-F238E27FC236}">
                <a16:creationId xmlns:a16="http://schemas.microsoft.com/office/drawing/2014/main" id="{5D15A69B-A412-85FD-C99E-DE0020BB40A3}"/>
              </a:ext>
            </a:extLst>
          </p:cNvPr>
          <p:cNvSpPr>
            <a:spLocks noGrp="1"/>
          </p:cNvSpPr>
          <p:nvPr>
            <p:ph idx="1"/>
          </p:nvPr>
        </p:nvSpPr>
        <p:spPr>
          <a:xfrm>
            <a:off x="3666541" y="4869442"/>
            <a:ext cx="4640061" cy="979504"/>
          </a:xfrm>
        </p:spPr>
        <p:txBody>
          <a:bodyPr/>
          <a:lstStyle/>
          <a:p>
            <a:pPr marL="285474" indent="-285750">
              <a:buFont typeface="Arial" pitchFamily="34" charset="0"/>
              <a:buChar char="•"/>
            </a:pPr>
            <a:r>
              <a:rPr lang="en-GB" sz="2000">
                <a:solidFill>
                  <a:srgbClr val="FEFFFF"/>
                </a:solidFill>
                <a:latin typeface="NotesEsa" panose="02000506030000020004" pitchFamily="2" charset="0"/>
              </a:rPr>
              <a:t>Questions?</a:t>
            </a:r>
            <a:endParaRPr lang="en-GB" sz="2000">
              <a:latin typeface="NotesEsa" panose="02000506030000020004" pitchFamily="2" charset="0"/>
            </a:endParaRPr>
          </a:p>
          <a:p>
            <a:pPr marL="285474" indent="-285750">
              <a:buFont typeface="Arial" pitchFamily="34" charset="0"/>
              <a:buChar char="•"/>
            </a:pPr>
            <a:r>
              <a:rPr lang="en-GB" sz="2000">
                <a:solidFill>
                  <a:srgbClr val="FEFFFF"/>
                </a:solidFill>
                <a:latin typeface="NotesEsa" panose="02000506030000020004" pitchFamily="2" charset="0"/>
              </a:rPr>
              <a:t>Please don´t hesitate to contact us!</a:t>
            </a:r>
          </a:p>
        </p:txBody>
      </p:sp>
      <p:graphicFrame>
        <p:nvGraphicFramePr>
          <p:cNvPr id="5" name="Table 6">
            <a:extLst>
              <a:ext uri="{FF2B5EF4-FFF2-40B4-BE49-F238E27FC236}">
                <a16:creationId xmlns:a16="http://schemas.microsoft.com/office/drawing/2014/main" id="{77E67856-BCA2-D559-5970-94916E6267CE}"/>
              </a:ext>
            </a:extLst>
          </p:cNvPr>
          <p:cNvGraphicFramePr>
            <a:graphicFrameLocks noGrp="1"/>
          </p:cNvGraphicFramePr>
          <p:nvPr>
            <p:extLst>
              <p:ext uri="{D42A27DB-BD31-4B8C-83A1-F6EECF244321}">
                <p14:modId xmlns:p14="http://schemas.microsoft.com/office/powerpoint/2010/main" val="1008925800"/>
              </p:ext>
            </p:extLst>
          </p:nvPr>
        </p:nvGraphicFramePr>
        <p:xfrm>
          <a:off x="400051" y="1498806"/>
          <a:ext cx="11511849" cy="2563749"/>
        </p:xfrm>
        <a:graphic>
          <a:graphicData uri="http://schemas.openxmlformats.org/drawingml/2006/table">
            <a:tbl>
              <a:tblPr firstRow="1" bandRow="1">
                <a:effectLst>
                  <a:outerShdw blurRad="50800" dist="50800" dir="5400000" algn="ctr" rotWithShape="0">
                    <a:srgbClr val="000000"/>
                  </a:outerShdw>
                  <a:reflection stA="0" endPos="65000" dist="50800" dir="5400000" sy="-100000" algn="bl" rotWithShape="0"/>
                </a:effectLst>
                <a:tableStyleId>{5C22544A-7EE6-4342-B048-85BDC9FD1C3A}</a:tableStyleId>
              </a:tblPr>
              <a:tblGrid>
                <a:gridCol w="2194597">
                  <a:extLst>
                    <a:ext uri="{9D8B030D-6E8A-4147-A177-3AD203B41FA5}">
                      <a16:colId xmlns:a16="http://schemas.microsoft.com/office/drawing/2014/main" val="2087298936"/>
                    </a:ext>
                  </a:extLst>
                </a:gridCol>
                <a:gridCol w="2329313">
                  <a:extLst>
                    <a:ext uri="{9D8B030D-6E8A-4147-A177-3AD203B41FA5}">
                      <a16:colId xmlns:a16="http://schemas.microsoft.com/office/drawing/2014/main" val="1486326382"/>
                    </a:ext>
                  </a:extLst>
                </a:gridCol>
                <a:gridCol w="2427608">
                  <a:extLst>
                    <a:ext uri="{9D8B030D-6E8A-4147-A177-3AD203B41FA5}">
                      <a16:colId xmlns:a16="http://schemas.microsoft.com/office/drawing/2014/main" val="3804503949"/>
                    </a:ext>
                  </a:extLst>
                </a:gridCol>
                <a:gridCol w="2231018">
                  <a:extLst>
                    <a:ext uri="{9D8B030D-6E8A-4147-A177-3AD203B41FA5}">
                      <a16:colId xmlns:a16="http://schemas.microsoft.com/office/drawing/2014/main" val="3929459147"/>
                    </a:ext>
                  </a:extLst>
                </a:gridCol>
                <a:gridCol w="2329313">
                  <a:extLst>
                    <a:ext uri="{9D8B030D-6E8A-4147-A177-3AD203B41FA5}">
                      <a16:colId xmlns:a16="http://schemas.microsoft.com/office/drawing/2014/main" val="2506462364"/>
                    </a:ext>
                  </a:extLst>
                </a:gridCol>
              </a:tblGrid>
              <a:tr h="290235">
                <a:tc>
                  <a:txBody>
                    <a:bodyPr/>
                    <a:lstStyle/>
                    <a:p>
                      <a:pPr algn="ctr"/>
                      <a:r>
                        <a:rPr lang="en-GB">
                          <a:solidFill>
                            <a:schemeClr val="bg1"/>
                          </a:solidFill>
                          <a:latin typeface="NotesEsa" panose="02000506030000020004" pitchFamily="2" charset="0"/>
                        </a:rPr>
                        <a:t>David Merodio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a:solidFill>
                            <a:schemeClr val="bg1"/>
                          </a:solidFill>
                          <a:latin typeface="NotesEsa" panose="02000506030000020004" pitchFamily="2" charset="0"/>
                        </a:rPr>
                        <a:t>Filomena Decuzzi</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a:solidFill>
                            <a:schemeClr val="bg1"/>
                          </a:solidFill>
                          <a:latin typeface="NotesEsa" panose="02000506030000020004" pitchFamily="2" charset="0"/>
                        </a:rPr>
                        <a:t>Silvia Moranti</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a:solidFill>
                            <a:schemeClr val="bg1"/>
                          </a:solidFill>
                          <a:latin typeface="NotesEsa" panose="02000506030000020004" pitchFamily="2" charset="0"/>
                        </a:rPr>
                        <a:t>Lucana Santos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882030" rtl="0" eaLnBrk="1" fontAlgn="auto" latinLnBrk="0" hangingPunct="1">
                        <a:lnSpc>
                          <a:spcPct val="100000"/>
                        </a:lnSpc>
                        <a:spcBef>
                          <a:spcPts val="0"/>
                        </a:spcBef>
                        <a:spcAft>
                          <a:spcPts val="0"/>
                        </a:spcAft>
                        <a:buClrTx/>
                        <a:buSzTx/>
                        <a:buFontTx/>
                        <a:buNone/>
                        <a:tabLst/>
                        <a:defRPr/>
                      </a:pPr>
                      <a:r>
                        <a:rPr lang="en-GB">
                          <a:solidFill>
                            <a:schemeClr val="bg1"/>
                          </a:solidFill>
                          <a:latin typeface="NotesEsa" panose="02000506030000020004" pitchFamily="2" charset="0"/>
                        </a:rPr>
                        <a:t>Alberto Urbon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9004693"/>
                  </a:ext>
                </a:extLst>
              </a:tr>
              <a:tr h="360682">
                <a:tc>
                  <a:txBody>
                    <a:bodyPr/>
                    <a:lstStyle/>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1998702"/>
                  </a:ext>
                </a:extLst>
              </a:tr>
            </a:tbl>
          </a:graphicData>
        </a:graphic>
      </p:graphicFrame>
      <p:pic>
        <p:nvPicPr>
          <p:cNvPr id="6" name="Picture 6">
            <a:extLst>
              <a:ext uri="{FF2B5EF4-FFF2-40B4-BE49-F238E27FC236}">
                <a16:creationId xmlns:a16="http://schemas.microsoft.com/office/drawing/2014/main" id="{7FB5E5E1-D6C8-6F02-84AF-5188686FB301}"/>
              </a:ext>
            </a:extLst>
          </p:cNvPr>
          <p:cNvPicPr>
            <a:picLocks noChangeAspect="1"/>
          </p:cNvPicPr>
          <p:nvPr/>
        </p:nvPicPr>
        <p:blipFill rotWithShape="1">
          <a:blip r:embed="rId2"/>
          <a:srcRect l="8711" r="6812"/>
          <a:stretch/>
        </p:blipFill>
        <p:spPr>
          <a:xfrm>
            <a:off x="9967052" y="2030838"/>
            <a:ext cx="1610591" cy="1917338"/>
          </a:xfrm>
          <a:prstGeom prst="rect">
            <a:avLst/>
          </a:prstGeom>
        </p:spPr>
      </p:pic>
      <p:pic>
        <p:nvPicPr>
          <p:cNvPr id="8" name="Picture 4">
            <a:extLst>
              <a:ext uri="{FF2B5EF4-FFF2-40B4-BE49-F238E27FC236}">
                <a16:creationId xmlns:a16="http://schemas.microsoft.com/office/drawing/2014/main" id="{37A08102-A0FA-2DBE-7983-030892E28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691" y="2029775"/>
            <a:ext cx="1916275" cy="19162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37A82CB5-4833-1673-C69B-ED620B368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8606" y="2029774"/>
            <a:ext cx="1916275" cy="1916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71446BB1-E8A9-2B16-EDD1-3D862389C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8918" y="2029774"/>
            <a:ext cx="1919925" cy="19162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986D66F-358F-26C7-A1AD-83DEF6DE347B}"/>
              </a:ext>
            </a:extLst>
          </p:cNvPr>
          <p:cNvPicPr>
            <a:picLocks noChangeAspect="1"/>
          </p:cNvPicPr>
          <p:nvPr/>
        </p:nvPicPr>
        <p:blipFill>
          <a:blip r:embed="rId6"/>
          <a:stretch>
            <a:fillRect/>
          </a:stretch>
        </p:blipFill>
        <p:spPr>
          <a:xfrm>
            <a:off x="886501" y="2037394"/>
            <a:ext cx="1186139" cy="1779700"/>
          </a:xfrm>
          <a:prstGeom prst="rect">
            <a:avLst/>
          </a:prstGeom>
        </p:spPr>
      </p:pic>
    </p:spTree>
    <p:extLst>
      <p:ext uri="{BB962C8B-B14F-4D97-AF65-F5344CB8AC3E}">
        <p14:creationId xmlns:p14="http://schemas.microsoft.com/office/powerpoint/2010/main" val="783347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4E0F7-3585-CEAB-441F-43273F36471E}"/>
              </a:ext>
            </a:extLst>
          </p:cNvPr>
          <p:cNvSpPr>
            <a:spLocks noGrp="1"/>
          </p:cNvSpPr>
          <p:nvPr>
            <p:ph type="title"/>
          </p:nvPr>
        </p:nvSpPr>
        <p:spPr/>
        <p:txBody>
          <a:bodyPr/>
          <a:lstStyle/>
          <a:p>
            <a:r>
              <a:rPr lang="en-NL"/>
              <a:t>SEFUW participants nationality map</a:t>
            </a:r>
          </a:p>
        </p:txBody>
      </p:sp>
      <p:pic>
        <p:nvPicPr>
          <p:cNvPr id="5" name="Picture 4">
            <a:extLst>
              <a:ext uri="{FF2B5EF4-FFF2-40B4-BE49-F238E27FC236}">
                <a16:creationId xmlns:a16="http://schemas.microsoft.com/office/drawing/2014/main" id="{D8F2A1F6-CFFB-A20F-B29E-BDB5602DC71F}"/>
              </a:ext>
            </a:extLst>
          </p:cNvPr>
          <p:cNvPicPr>
            <a:picLocks noChangeAspect="1"/>
          </p:cNvPicPr>
          <p:nvPr/>
        </p:nvPicPr>
        <p:blipFill>
          <a:blip r:embed="rId2"/>
          <a:stretch>
            <a:fillRect/>
          </a:stretch>
        </p:blipFill>
        <p:spPr>
          <a:xfrm>
            <a:off x="1207488" y="1054796"/>
            <a:ext cx="9810361" cy="5167903"/>
          </a:xfrm>
          <a:prstGeom prst="rect">
            <a:avLst/>
          </a:prstGeom>
        </p:spPr>
      </p:pic>
    </p:spTree>
    <p:extLst>
      <p:ext uri="{BB962C8B-B14F-4D97-AF65-F5344CB8AC3E}">
        <p14:creationId xmlns:p14="http://schemas.microsoft.com/office/powerpoint/2010/main" val="1186375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19B75-833A-5156-F76A-2E00DF87C052}"/>
              </a:ext>
            </a:extLst>
          </p:cNvPr>
          <p:cNvSpPr>
            <a:spLocks noGrp="1"/>
          </p:cNvSpPr>
          <p:nvPr>
            <p:ph type="title"/>
          </p:nvPr>
        </p:nvSpPr>
        <p:spPr/>
        <p:txBody>
          <a:bodyPr/>
          <a:lstStyle/>
          <a:p>
            <a:r>
              <a:rPr lang="en-NL"/>
              <a:t>Sponsors 2025</a:t>
            </a:r>
          </a:p>
        </p:txBody>
      </p:sp>
      <p:sp>
        <p:nvSpPr>
          <p:cNvPr id="3" name="Content Placeholder 2">
            <a:extLst>
              <a:ext uri="{FF2B5EF4-FFF2-40B4-BE49-F238E27FC236}">
                <a16:creationId xmlns:a16="http://schemas.microsoft.com/office/drawing/2014/main" id="{8927C856-13A3-0256-7BBC-0F4FDAD9DA2B}"/>
              </a:ext>
            </a:extLst>
          </p:cNvPr>
          <p:cNvSpPr>
            <a:spLocks noGrp="1"/>
          </p:cNvSpPr>
          <p:nvPr>
            <p:ph idx="1"/>
          </p:nvPr>
        </p:nvSpPr>
        <p:spPr>
          <a:xfrm>
            <a:off x="216000" y="1039131"/>
            <a:ext cx="11764800" cy="449700"/>
          </a:xfrm>
        </p:spPr>
        <p:txBody>
          <a:bodyPr/>
          <a:lstStyle/>
          <a:p>
            <a:r>
              <a:rPr lang="en-NL">
                <a:solidFill>
                  <a:schemeClr val="bg2">
                    <a:lumMod val="90000"/>
                  </a:schemeClr>
                </a:solidFill>
              </a:rPr>
              <a:t>Booth at Conference center entrance area</a:t>
            </a:r>
          </a:p>
        </p:txBody>
      </p:sp>
      <p:pic>
        <p:nvPicPr>
          <p:cNvPr id="5" name="Picture 4" descr="A close up of a logo&#10;&#10;AI-generated content may be incorrect.">
            <a:extLst>
              <a:ext uri="{FF2B5EF4-FFF2-40B4-BE49-F238E27FC236}">
                <a16:creationId xmlns:a16="http://schemas.microsoft.com/office/drawing/2014/main" id="{52386299-F520-3853-0818-5B52606C0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124" y="2059084"/>
            <a:ext cx="8746488" cy="1167532"/>
          </a:xfrm>
          <a:prstGeom prst="rect">
            <a:avLst/>
          </a:prstGeom>
        </p:spPr>
      </p:pic>
      <p:sp>
        <p:nvSpPr>
          <p:cNvPr id="6" name="AutoShape 2">
            <a:extLst>
              <a:ext uri="{FF2B5EF4-FFF2-40B4-BE49-F238E27FC236}">
                <a16:creationId xmlns:a16="http://schemas.microsoft.com/office/drawing/2014/main" id="{C36520F0-8284-9883-FEAD-03F182E7AE3A}"/>
              </a:ext>
            </a:extLst>
          </p:cNvPr>
          <p:cNvSpPr>
            <a:spLocks noChangeAspect="1" noChangeArrowheads="1"/>
          </p:cNvSpPr>
          <p:nvPr/>
        </p:nvSpPr>
        <p:spPr bwMode="auto">
          <a:xfrm>
            <a:off x="6107722" y="3276599"/>
            <a:ext cx="2508739" cy="25087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7" name="Picture 6">
            <a:extLst>
              <a:ext uri="{FF2B5EF4-FFF2-40B4-BE49-F238E27FC236}">
                <a16:creationId xmlns:a16="http://schemas.microsoft.com/office/drawing/2014/main" id="{D2A154F8-6B42-3FE7-BF36-AA0AF2DFEBEF}"/>
              </a:ext>
            </a:extLst>
          </p:cNvPr>
          <p:cNvPicPr>
            <a:picLocks noChangeAspect="1"/>
          </p:cNvPicPr>
          <p:nvPr/>
        </p:nvPicPr>
        <p:blipFill>
          <a:blip r:embed="rId3"/>
          <a:stretch>
            <a:fillRect/>
          </a:stretch>
        </p:blipFill>
        <p:spPr>
          <a:xfrm>
            <a:off x="476342" y="3985883"/>
            <a:ext cx="5249844" cy="2037538"/>
          </a:xfrm>
          <a:prstGeom prst="rect">
            <a:avLst/>
          </a:prstGeom>
        </p:spPr>
      </p:pic>
      <p:sp>
        <p:nvSpPr>
          <p:cNvPr id="8" name="Content Placeholder 2">
            <a:extLst>
              <a:ext uri="{FF2B5EF4-FFF2-40B4-BE49-F238E27FC236}">
                <a16:creationId xmlns:a16="http://schemas.microsoft.com/office/drawing/2014/main" id="{20B481B8-51D0-05A9-FF94-31E1270F2CEF}"/>
              </a:ext>
            </a:extLst>
          </p:cNvPr>
          <p:cNvSpPr txBox="1">
            <a:spLocks/>
          </p:cNvSpPr>
          <p:nvPr/>
        </p:nvSpPr>
        <p:spPr bwMode="auto">
          <a:xfrm>
            <a:off x="216000" y="1544195"/>
            <a:ext cx="11764800" cy="4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NL" kern="0">
                <a:solidFill>
                  <a:schemeClr val="bg2">
                    <a:lumMod val="90000"/>
                  </a:schemeClr>
                </a:solidFill>
              </a:rPr>
              <a:t>Platinum sponsors</a:t>
            </a:r>
          </a:p>
        </p:txBody>
      </p:sp>
      <p:sp>
        <p:nvSpPr>
          <p:cNvPr id="9" name="Content Placeholder 2">
            <a:extLst>
              <a:ext uri="{FF2B5EF4-FFF2-40B4-BE49-F238E27FC236}">
                <a16:creationId xmlns:a16="http://schemas.microsoft.com/office/drawing/2014/main" id="{41DEF3C5-B90A-0C80-5712-2620E5A2B56B}"/>
              </a:ext>
            </a:extLst>
          </p:cNvPr>
          <p:cNvSpPr txBox="1">
            <a:spLocks/>
          </p:cNvSpPr>
          <p:nvPr/>
        </p:nvSpPr>
        <p:spPr bwMode="auto">
          <a:xfrm>
            <a:off x="225322" y="3406391"/>
            <a:ext cx="2834401" cy="4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NL" kern="0">
                <a:solidFill>
                  <a:schemeClr val="bg2">
                    <a:lumMod val="90000"/>
                  </a:schemeClr>
                </a:solidFill>
              </a:rPr>
              <a:t>Gold sponsors</a:t>
            </a:r>
          </a:p>
        </p:txBody>
      </p:sp>
      <p:sp>
        <p:nvSpPr>
          <p:cNvPr id="10" name="Content Placeholder 2">
            <a:extLst>
              <a:ext uri="{FF2B5EF4-FFF2-40B4-BE49-F238E27FC236}">
                <a16:creationId xmlns:a16="http://schemas.microsoft.com/office/drawing/2014/main" id="{A03F06C3-3BD0-25FB-E8B8-41596E9F94E6}"/>
              </a:ext>
            </a:extLst>
          </p:cNvPr>
          <p:cNvSpPr txBox="1">
            <a:spLocks/>
          </p:cNvSpPr>
          <p:nvPr/>
        </p:nvSpPr>
        <p:spPr bwMode="auto">
          <a:xfrm>
            <a:off x="6192368" y="3429000"/>
            <a:ext cx="2834401" cy="4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endParaRPr lang="en-NL" kern="0">
              <a:solidFill>
                <a:schemeClr val="bg2">
                  <a:lumMod val="90000"/>
                </a:schemeClr>
              </a:solidFill>
            </a:endParaRPr>
          </a:p>
        </p:txBody>
      </p:sp>
      <p:pic>
        <p:nvPicPr>
          <p:cNvPr id="1028" name="Picture 4">
            <a:extLst>
              <a:ext uri="{FF2B5EF4-FFF2-40B4-BE49-F238E27FC236}">
                <a16:creationId xmlns:a16="http://schemas.microsoft.com/office/drawing/2014/main" id="{A6E83A6B-8646-3B1D-81B2-EBBE44E51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497" y="3985883"/>
            <a:ext cx="4648999" cy="116753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B311B0E0-4B3C-368F-3F8F-A2BB7DDA46FB}"/>
              </a:ext>
            </a:extLst>
          </p:cNvPr>
          <p:cNvSpPr txBox="1">
            <a:spLocks/>
          </p:cNvSpPr>
          <p:nvPr/>
        </p:nvSpPr>
        <p:spPr bwMode="auto">
          <a:xfrm>
            <a:off x="6388429" y="3406391"/>
            <a:ext cx="2834401" cy="4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NL" kern="0">
                <a:solidFill>
                  <a:schemeClr val="bg2">
                    <a:lumMod val="90000"/>
                  </a:schemeClr>
                </a:solidFill>
              </a:rPr>
              <a:t>Students grants</a:t>
            </a:r>
          </a:p>
          <a:p>
            <a:endParaRPr lang="en-NL" kern="0">
              <a:solidFill>
                <a:schemeClr val="bg2">
                  <a:lumMod val="90000"/>
                </a:schemeClr>
              </a:solidFill>
            </a:endParaRPr>
          </a:p>
        </p:txBody>
      </p:sp>
      <p:sp>
        <p:nvSpPr>
          <p:cNvPr id="4" name="Content Placeholder 2">
            <a:extLst>
              <a:ext uri="{FF2B5EF4-FFF2-40B4-BE49-F238E27FC236}">
                <a16:creationId xmlns:a16="http://schemas.microsoft.com/office/drawing/2014/main" id="{BC2A0832-BA18-C7DE-2BD7-71C9E7DE7605}"/>
              </a:ext>
            </a:extLst>
          </p:cNvPr>
          <p:cNvSpPr txBox="1">
            <a:spLocks/>
          </p:cNvSpPr>
          <p:nvPr/>
        </p:nvSpPr>
        <p:spPr bwMode="auto">
          <a:xfrm>
            <a:off x="6595146" y="5214440"/>
            <a:ext cx="4648999" cy="124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285750" indent="-285750">
              <a:buFont typeface="Arial" panose="020B0604020202020204" pitchFamily="34" charset="0"/>
              <a:buChar char="•"/>
            </a:pPr>
            <a:r>
              <a:rPr lang="en-NL" kern="0">
                <a:solidFill>
                  <a:schemeClr val="bg2">
                    <a:lumMod val="90000"/>
                  </a:schemeClr>
                </a:solidFill>
              </a:rPr>
              <a:t>Paolo Ritirato</a:t>
            </a:r>
          </a:p>
          <a:p>
            <a:pPr marL="285750" indent="-285750">
              <a:buFont typeface="Arial" panose="020B0604020202020204" pitchFamily="34" charset="0"/>
              <a:buChar char="•"/>
            </a:pPr>
            <a:r>
              <a:rPr lang="en-NL" kern="0">
                <a:solidFill>
                  <a:schemeClr val="bg2">
                    <a:lumMod val="90000"/>
                  </a:schemeClr>
                </a:solidFill>
              </a:rPr>
              <a:t>Tommaso Bocchi</a:t>
            </a:r>
          </a:p>
          <a:p>
            <a:pPr marL="285750" indent="-285750">
              <a:buFont typeface="Arial" panose="020B0604020202020204" pitchFamily="34" charset="0"/>
              <a:buChar char="•"/>
            </a:pPr>
            <a:r>
              <a:rPr lang="en-NL" kern="0">
                <a:solidFill>
                  <a:schemeClr val="bg2">
                    <a:lumMod val="90000"/>
                  </a:schemeClr>
                </a:solidFill>
              </a:rPr>
              <a:t>Silvia Romero Azpitarte</a:t>
            </a:r>
          </a:p>
        </p:txBody>
      </p:sp>
    </p:spTree>
    <p:extLst>
      <p:ext uri="{BB962C8B-B14F-4D97-AF65-F5344CB8AC3E}">
        <p14:creationId xmlns:p14="http://schemas.microsoft.com/office/powerpoint/2010/main" val="459473133"/>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9330923B-8557-418D-B6D0-2539E05C9992}"/>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0DBC44A8-7EC4-4182-BF87-7936273255B5}"/>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5728CBC8-CAA7-4071-9A7F-DE59D54759B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1F39E543-2EA0-41BF-9658-26CFC9ECB450}"/>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PKKMWAM5UKCP-1108600927-1287</_dlc_DocId>
    <_dlc_DocIdUrl xmlns="ddc99d1b-0883-4f2c-a8e6-6d8ebaa0e5d6">
      <Url>https://esateamsite.sso.esa.int/support/EOT2018/_layouts/15/DocIdRedir.aspx?ID=PKKMWAM5UKCP-1108600927-1287</Url>
      <Description>PKKMWAM5UKCP-1108600927-1287</Description>
    </_dlc_DocIdUrl>
  </documentManagement>
</p:properties>
</file>

<file path=customXml/itemProps1.xml><?xml version="1.0" encoding="utf-8"?>
<ds:datastoreItem xmlns:ds="http://schemas.openxmlformats.org/officeDocument/2006/customXml" ds:itemID="{6D573401-998D-45E4-9CC0-0B59B0B357BD}">
  <ds:schemaRefs>
    <ds:schemaRef ds:uri="http://schemas.microsoft.com/sharepoint/events"/>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3783E3FC-67DA-4725-BDDF-DC15FF75603F}">
  <ds:schemaRefs>
    <ds:schemaRef ds:uri="ddc99d1b-0883-4f2c-a8e6-6d8ebaa0e5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microsoft.com/sharepoint/v4"/>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E22279E-2C4C-4C93-8498-455A58D1433E}">
  <ds:schemaRefs>
    <ds:schemaRef ds:uri="ddc99d1b-0883-4f2c-a8e6-6d8ebaa0e5d6"/>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 ds:uri="http://schemas.microsoft.com/sharepoint/v4"/>
    <ds:schemaRef ds:uri="http://schemas.microsoft.com/sharepoint/v3/fields"/>
    <ds:schemaRef ds:uri="http://schemas.microsoft.com/office/infopath/2007/PartnerControls"/>
    <ds:schemaRef ds:uri="http://www.w3.org/XML/1998/namespace"/>
    <ds:schemaRef ds:uri="http://purl.org/dc/te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ESA_Presentation_DARK</Template>
  <TotalTime>0</TotalTime>
  <Words>735</Words>
  <Application>Microsoft Macintosh PowerPoint</Application>
  <PresentationFormat>Custom</PresentationFormat>
  <Paragraphs>181</Paragraphs>
  <Slides>19</Slides>
  <Notes>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19</vt:i4>
      </vt:variant>
    </vt:vector>
  </HeadingPairs>
  <TitlesOfParts>
    <vt:vector size="27" baseType="lpstr">
      <vt:lpstr>Arial</vt:lpstr>
      <vt:lpstr>Calibri</vt:lpstr>
      <vt:lpstr>NotesEsa</vt:lpstr>
      <vt:lpstr>Verdana</vt:lpstr>
      <vt:lpstr>ESA_Presentation_DARK</vt:lpstr>
      <vt:lpstr>ESA_Presentation_DARK_BG</vt:lpstr>
      <vt:lpstr>ESA_Presentation_CLEAR</vt:lpstr>
      <vt:lpstr>ESA_Presentation_CLEAR_BG</vt:lpstr>
      <vt:lpstr>PowerPoint Presentation</vt:lpstr>
      <vt:lpstr>WELCOME TO ESTEC</vt:lpstr>
      <vt:lpstr>SEFUW Objective</vt:lpstr>
      <vt:lpstr>FPGAs evolution</vt:lpstr>
      <vt:lpstr>SEFUW topics</vt:lpstr>
      <vt:lpstr>SEFUW 2023, where we come from</vt:lpstr>
      <vt:lpstr>SEFUW’25 Local OrganisationTeam</vt:lpstr>
      <vt:lpstr>SEFUW participants nationality map</vt:lpstr>
      <vt:lpstr>Sponsors 2025</vt:lpstr>
      <vt:lpstr>Agenda overview</vt:lpstr>
      <vt:lpstr>Agenda overview – Welcome Reception</vt:lpstr>
      <vt:lpstr>Agenda overview – Gala dinner</vt:lpstr>
      <vt:lpstr>Usefull information </vt:lpstr>
      <vt:lpstr>Presenters and posters information</vt:lpstr>
      <vt:lpstr>Some statistics - Attendees</vt:lpstr>
      <vt:lpstr>Some statistics - Submissions</vt:lpstr>
      <vt:lpstr>Improved Event Features – Insights from the 2023 Survey</vt:lpstr>
      <vt:lpstr>Maximizing Interactions</vt:lpstr>
      <vt:lpstr>7. Q&amp;A</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David Merodio Codinachs</dc:creator>
  <cp:keywords/>
  <dc:description/>
  <cp:lastModifiedBy>Filomena Decuzzi</cp:lastModifiedBy>
  <cp:revision>1</cp:revision>
  <cp:lastPrinted>2008-08-26T16:26:23Z</cp:lastPrinted>
  <dcterms:created xsi:type="dcterms:W3CDTF">2023-03-09T14:41:35Z</dcterms:created>
  <dcterms:modified xsi:type="dcterms:W3CDTF">2025-03-25T08:08:09Z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David Merodio Codinachs</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2025-03-23T23:00:00Z</vt:filetime>
  </property>
  <property fmtid="{D5CDD505-2E9C-101B-9397-08002B2CF9AE}" pid="30" name="Organisational_x0020_entity">
    <vt:lpwstr/>
  </property>
  <property fmtid="{D5CDD505-2E9C-101B-9397-08002B2CF9AE}" pid="31" name="_dlc_DocIdItemGuid">
    <vt:lpwstr>8efe0189-68e5-46b3-80c8-078d88a4045d</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PKKMWAM5UKCP-1108600927-1287</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