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5"/>
    <p:sldMasterId id="2147483950" r:id="rId6"/>
    <p:sldMasterId id="2147483957" r:id="rId7"/>
    <p:sldMasterId id="2147483970" r:id="rId8"/>
  </p:sldMasterIdLst>
  <p:notesMasterIdLst>
    <p:notesMasterId r:id="rId21"/>
  </p:notesMasterIdLst>
  <p:handoutMasterIdLst>
    <p:handoutMasterId r:id="rId22"/>
  </p:handoutMasterIdLst>
  <p:sldIdLst>
    <p:sldId id="256" r:id="rId9"/>
    <p:sldId id="279" r:id="rId10"/>
    <p:sldId id="281" r:id="rId11"/>
    <p:sldId id="280" r:id="rId12"/>
    <p:sldId id="295" r:id="rId13"/>
    <p:sldId id="294" r:id="rId14"/>
    <p:sldId id="286" r:id="rId15"/>
    <p:sldId id="284" r:id="rId16"/>
    <p:sldId id="296" r:id="rId17"/>
    <p:sldId id="287" r:id="rId18"/>
    <p:sldId id="288" r:id="rId19"/>
    <p:sldId id="283" r:id="rId20"/>
  </p:sldIdLst>
  <p:sldSz cx="12225338" cy="6858000"/>
  <p:notesSz cx="7023100" cy="9309100"/>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610636" algn="l" rtl="0" fontAlgn="base">
      <a:spcBef>
        <a:spcPct val="0"/>
      </a:spcBef>
      <a:spcAft>
        <a:spcPct val="0"/>
      </a:spcAft>
      <a:defRPr kern="1200">
        <a:solidFill>
          <a:schemeClr val="tx1"/>
        </a:solidFill>
        <a:latin typeface="Verdana" pitchFamily="34" charset="0"/>
        <a:ea typeface="+mn-ea"/>
        <a:cs typeface="+mn-cs"/>
      </a:defRPr>
    </a:lvl2pPr>
    <a:lvl3pPr marL="1221273" algn="l" rtl="0" fontAlgn="base">
      <a:spcBef>
        <a:spcPct val="0"/>
      </a:spcBef>
      <a:spcAft>
        <a:spcPct val="0"/>
      </a:spcAft>
      <a:defRPr kern="1200">
        <a:solidFill>
          <a:schemeClr val="tx1"/>
        </a:solidFill>
        <a:latin typeface="Verdana" pitchFamily="34" charset="0"/>
        <a:ea typeface="+mn-ea"/>
        <a:cs typeface="+mn-cs"/>
      </a:defRPr>
    </a:lvl3pPr>
    <a:lvl4pPr marL="1831909" algn="l" rtl="0" fontAlgn="base">
      <a:spcBef>
        <a:spcPct val="0"/>
      </a:spcBef>
      <a:spcAft>
        <a:spcPct val="0"/>
      </a:spcAft>
      <a:defRPr kern="1200">
        <a:solidFill>
          <a:schemeClr val="tx1"/>
        </a:solidFill>
        <a:latin typeface="Verdana" pitchFamily="34" charset="0"/>
        <a:ea typeface="+mn-ea"/>
        <a:cs typeface="+mn-cs"/>
      </a:defRPr>
    </a:lvl4pPr>
    <a:lvl5pPr marL="2442545" algn="l" rtl="0" fontAlgn="base">
      <a:spcBef>
        <a:spcPct val="0"/>
      </a:spcBef>
      <a:spcAft>
        <a:spcPct val="0"/>
      </a:spcAft>
      <a:defRPr kern="1200">
        <a:solidFill>
          <a:schemeClr val="tx1"/>
        </a:solidFill>
        <a:latin typeface="Verdana" pitchFamily="34" charset="0"/>
        <a:ea typeface="+mn-ea"/>
        <a:cs typeface="+mn-cs"/>
      </a:defRPr>
    </a:lvl5pPr>
    <a:lvl6pPr marL="3053182" algn="l" defTabSz="1221273" rtl="0" eaLnBrk="1" latinLnBrk="0" hangingPunct="1">
      <a:defRPr kern="1200">
        <a:solidFill>
          <a:schemeClr val="tx1"/>
        </a:solidFill>
        <a:latin typeface="Verdana" pitchFamily="34" charset="0"/>
        <a:ea typeface="+mn-ea"/>
        <a:cs typeface="+mn-cs"/>
      </a:defRPr>
    </a:lvl6pPr>
    <a:lvl7pPr marL="3663818" algn="l" defTabSz="1221273" rtl="0" eaLnBrk="1" latinLnBrk="0" hangingPunct="1">
      <a:defRPr kern="1200">
        <a:solidFill>
          <a:schemeClr val="tx1"/>
        </a:solidFill>
        <a:latin typeface="Verdana" pitchFamily="34" charset="0"/>
        <a:ea typeface="+mn-ea"/>
        <a:cs typeface="+mn-cs"/>
      </a:defRPr>
    </a:lvl7pPr>
    <a:lvl8pPr marL="4274454" algn="l" defTabSz="1221273" rtl="0" eaLnBrk="1" latinLnBrk="0" hangingPunct="1">
      <a:defRPr kern="1200">
        <a:solidFill>
          <a:schemeClr val="tx1"/>
        </a:solidFill>
        <a:latin typeface="Verdana" pitchFamily="34" charset="0"/>
        <a:ea typeface="+mn-ea"/>
        <a:cs typeface="+mn-cs"/>
      </a:defRPr>
    </a:lvl8pPr>
    <a:lvl9pPr marL="4885091" algn="l" defTabSz="1221273"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51"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scaleToFitPaper="1"/>
  <p:clrMru>
    <a:srgbClr val="FAA8E8"/>
    <a:srgbClr val="8197A6"/>
    <a:srgbClr val="D9D9D9"/>
    <a:srgbClr val="CC66FF"/>
    <a:srgbClr val="F1666A"/>
    <a:srgbClr val="053249"/>
    <a:srgbClr val="003249"/>
    <a:srgbClr val="335E6F"/>
    <a:srgbClr val="006196"/>
    <a:srgbClr val="6DCF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3A0D3E-E26D-4A10-8449-49AA900B4E43}" v="38" dt="2025-06-04T05:08:59.4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15" autoAdjust="0"/>
    <p:restoredTop sz="86040" autoAdjust="0"/>
  </p:normalViewPr>
  <p:slideViewPr>
    <p:cSldViewPr snapToGrid="0">
      <p:cViewPr varScale="1">
        <p:scale>
          <a:sx n="53" d="100"/>
          <a:sy n="53" d="100"/>
        </p:scale>
        <p:origin x="940" y="76"/>
      </p:cViewPr>
      <p:guideLst>
        <p:guide orient="horz" pos="2160"/>
        <p:guide pos="385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0" d="100"/>
          <a:sy n="50" d="100"/>
        </p:scale>
        <p:origin x="-2659" y="-67"/>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le Vosper" userId="3ddbeb14-bb67-40b4-86d3-77ff8d0c57a4" providerId="ADAL" clId="{903A0D3E-E26D-4A10-8449-49AA900B4E43}"/>
    <pc:docChg chg="undo redo custSel addSld delSld modSld sldOrd">
      <pc:chgData name="Danielle Vosper" userId="3ddbeb14-bb67-40b4-86d3-77ff8d0c57a4" providerId="ADAL" clId="{903A0D3E-E26D-4A10-8449-49AA900B4E43}" dt="2025-06-04T05:11:36.511" v="9388" actId="20577"/>
      <pc:docMkLst>
        <pc:docMk/>
      </pc:docMkLst>
      <pc:sldChg chg="modSp mod modAnim modNotesTx">
        <pc:chgData name="Danielle Vosper" userId="3ddbeb14-bb67-40b4-86d3-77ff8d0c57a4" providerId="ADAL" clId="{903A0D3E-E26D-4A10-8449-49AA900B4E43}" dt="2025-06-02T09:50:38.102" v="3133" actId="20577"/>
        <pc:sldMkLst>
          <pc:docMk/>
          <pc:sldMk cId="0" sldId="256"/>
        </pc:sldMkLst>
        <pc:spChg chg="mod">
          <ac:chgData name="Danielle Vosper" userId="3ddbeb14-bb67-40b4-86d3-77ff8d0c57a4" providerId="ADAL" clId="{903A0D3E-E26D-4A10-8449-49AA900B4E43}" dt="2025-05-30T13:32:13.958" v="83" actId="20577"/>
          <ac:spMkLst>
            <pc:docMk/>
            <pc:sldMk cId="0" sldId="256"/>
            <ac:spMk id="4" creationId="{00000000-0000-0000-0000-000000000000}"/>
          </ac:spMkLst>
        </pc:spChg>
        <pc:spChg chg="mod">
          <ac:chgData name="Danielle Vosper" userId="3ddbeb14-bb67-40b4-86d3-77ff8d0c57a4" providerId="ADAL" clId="{903A0D3E-E26D-4A10-8449-49AA900B4E43}" dt="2025-05-30T13:34:45.278" v="197" actId="20577"/>
          <ac:spMkLst>
            <pc:docMk/>
            <pc:sldMk cId="0" sldId="256"/>
            <ac:spMk id="7" creationId="{00000000-0000-0000-0000-000000000000}"/>
          </ac:spMkLst>
        </pc:spChg>
        <pc:spChg chg="mod">
          <ac:chgData name="Danielle Vosper" userId="3ddbeb14-bb67-40b4-86d3-77ff8d0c57a4" providerId="ADAL" clId="{903A0D3E-E26D-4A10-8449-49AA900B4E43}" dt="2025-05-30T13:33:10.849" v="103" actId="20577"/>
          <ac:spMkLst>
            <pc:docMk/>
            <pc:sldMk cId="0" sldId="256"/>
            <ac:spMk id="8" creationId="{00000000-0000-0000-0000-000000000000}"/>
          </ac:spMkLst>
        </pc:spChg>
      </pc:sldChg>
      <pc:sldChg chg="del">
        <pc:chgData name="Danielle Vosper" userId="3ddbeb14-bb67-40b4-86d3-77ff8d0c57a4" providerId="ADAL" clId="{903A0D3E-E26D-4A10-8449-49AA900B4E43}" dt="2025-05-30T13:35:03.600" v="198" actId="47"/>
        <pc:sldMkLst>
          <pc:docMk/>
          <pc:sldMk cId="580523401" sldId="261"/>
        </pc:sldMkLst>
      </pc:sldChg>
      <pc:sldChg chg="del">
        <pc:chgData name="Danielle Vosper" userId="3ddbeb14-bb67-40b4-86d3-77ff8d0c57a4" providerId="ADAL" clId="{903A0D3E-E26D-4A10-8449-49AA900B4E43}" dt="2025-05-30T13:35:04.898" v="201" actId="47"/>
        <pc:sldMkLst>
          <pc:docMk/>
          <pc:sldMk cId="1614601316" sldId="263"/>
        </pc:sldMkLst>
      </pc:sldChg>
      <pc:sldChg chg="del">
        <pc:chgData name="Danielle Vosper" userId="3ddbeb14-bb67-40b4-86d3-77ff8d0c57a4" providerId="ADAL" clId="{903A0D3E-E26D-4A10-8449-49AA900B4E43}" dt="2025-05-30T13:35:05.388" v="202" actId="47"/>
        <pc:sldMkLst>
          <pc:docMk/>
          <pc:sldMk cId="3545814596" sldId="264"/>
        </pc:sldMkLst>
      </pc:sldChg>
      <pc:sldChg chg="del">
        <pc:chgData name="Danielle Vosper" userId="3ddbeb14-bb67-40b4-86d3-77ff8d0c57a4" providerId="ADAL" clId="{903A0D3E-E26D-4A10-8449-49AA900B4E43}" dt="2025-05-30T13:35:09.153" v="209" actId="47"/>
        <pc:sldMkLst>
          <pc:docMk/>
          <pc:sldMk cId="1632378151" sldId="265"/>
        </pc:sldMkLst>
      </pc:sldChg>
      <pc:sldChg chg="del">
        <pc:chgData name="Danielle Vosper" userId="3ddbeb14-bb67-40b4-86d3-77ff8d0c57a4" providerId="ADAL" clId="{903A0D3E-E26D-4A10-8449-49AA900B4E43}" dt="2025-05-30T13:35:06.442" v="204" actId="47"/>
        <pc:sldMkLst>
          <pc:docMk/>
          <pc:sldMk cId="2045803242" sldId="266"/>
        </pc:sldMkLst>
      </pc:sldChg>
      <pc:sldChg chg="del">
        <pc:chgData name="Danielle Vosper" userId="3ddbeb14-bb67-40b4-86d3-77ff8d0c57a4" providerId="ADAL" clId="{903A0D3E-E26D-4A10-8449-49AA900B4E43}" dt="2025-05-30T13:35:10.630" v="210" actId="47"/>
        <pc:sldMkLst>
          <pc:docMk/>
          <pc:sldMk cId="2996920469" sldId="267"/>
        </pc:sldMkLst>
      </pc:sldChg>
      <pc:sldChg chg="del">
        <pc:chgData name="Danielle Vosper" userId="3ddbeb14-bb67-40b4-86d3-77ff8d0c57a4" providerId="ADAL" clId="{903A0D3E-E26D-4A10-8449-49AA900B4E43}" dt="2025-05-30T13:35:05.875" v="203" actId="47"/>
        <pc:sldMkLst>
          <pc:docMk/>
          <pc:sldMk cId="2246610481" sldId="268"/>
        </pc:sldMkLst>
      </pc:sldChg>
      <pc:sldChg chg="del">
        <pc:chgData name="Danielle Vosper" userId="3ddbeb14-bb67-40b4-86d3-77ff8d0c57a4" providerId="ADAL" clId="{903A0D3E-E26D-4A10-8449-49AA900B4E43}" dt="2025-05-30T13:35:11.147" v="211" actId="47"/>
        <pc:sldMkLst>
          <pc:docMk/>
          <pc:sldMk cId="1188020705" sldId="269"/>
        </pc:sldMkLst>
      </pc:sldChg>
      <pc:sldChg chg="add del">
        <pc:chgData name="Danielle Vosper" userId="3ddbeb14-bb67-40b4-86d3-77ff8d0c57a4" providerId="ADAL" clId="{903A0D3E-E26D-4A10-8449-49AA900B4E43}" dt="2025-06-04T00:06:58.505" v="8489" actId="47"/>
        <pc:sldMkLst>
          <pc:docMk/>
          <pc:sldMk cId="1832973264" sldId="270"/>
        </pc:sldMkLst>
      </pc:sldChg>
      <pc:sldChg chg="del">
        <pc:chgData name="Danielle Vosper" userId="3ddbeb14-bb67-40b4-86d3-77ff8d0c57a4" providerId="ADAL" clId="{903A0D3E-E26D-4A10-8449-49AA900B4E43}" dt="2025-06-03T23:55:40.296" v="8137" actId="47"/>
        <pc:sldMkLst>
          <pc:docMk/>
          <pc:sldMk cId="2368104010" sldId="271"/>
        </pc:sldMkLst>
      </pc:sldChg>
      <pc:sldChg chg="del">
        <pc:chgData name="Danielle Vosper" userId="3ddbeb14-bb67-40b4-86d3-77ff8d0c57a4" providerId="ADAL" clId="{903A0D3E-E26D-4A10-8449-49AA900B4E43}" dt="2025-06-03T23:22:22.860" v="6378" actId="47"/>
        <pc:sldMkLst>
          <pc:docMk/>
          <pc:sldMk cId="463280008" sldId="272"/>
        </pc:sldMkLst>
      </pc:sldChg>
      <pc:sldChg chg="del">
        <pc:chgData name="Danielle Vosper" userId="3ddbeb14-bb67-40b4-86d3-77ff8d0c57a4" providerId="ADAL" clId="{903A0D3E-E26D-4A10-8449-49AA900B4E43}" dt="2025-06-03T23:55:37.172" v="8136" actId="47"/>
        <pc:sldMkLst>
          <pc:docMk/>
          <pc:sldMk cId="653432606" sldId="273"/>
        </pc:sldMkLst>
      </pc:sldChg>
      <pc:sldChg chg="del modNotesTx">
        <pc:chgData name="Danielle Vosper" userId="3ddbeb14-bb67-40b4-86d3-77ff8d0c57a4" providerId="ADAL" clId="{903A0D3E-E26D-4A10-8449-49AA900B4E43}" dt="2025-06-03T23:55:27.274" v="8135" actId="47"/>
        <pc:sldMkLst>
          <pc:docMk/>
          <pc:sldMk cId="1110531171" sldId="274"/>
        </pc:sldMkLst>
      </pc:sldChg>
      <pc:sldChg chg="add del">
        <pc:chgData name="Danielle Vosper" userId="3ddbeb14-bb67-40b4-86d3-77ff8d0c57a4" providerId="ADAL" clId="{903A0D3E-E26D-4A10-8449-49AA900B4E43}" dt="2025-06-04T00:06:59.040" v="8490" actId="47"/>
        <pc:sldMkLst>
          <pc:docMk/>
          <pc:sldMk cId="2526602742" sldId="275"/>
        </pc:sldMkLst>
      </pc:sldChg>
      <pc:sldChg chg="del">
        <pc:chgData name="Danielle Vosper" userId="3ddbeb14-bb67-40b4-86d3-77ff8d0c57a4" providerId="ADAL" clId="{903A0D3E-E26D-4A10-8449-49AA900B4E43}" dt="2025-06-03T23:20:46.373" v="6349" actId="47"/>
        <pc:sldMkLst>
          <pc:docMk/>
          <pc:sldMk cId="1982345117" sldId="276"/>
        </pc:sldMkLst>
      </pc:sldChg>
      <pc:sldChg chg="del">
        <pc:chgData name="Danielle Vosper" userId="3ddbeb14-bb67-40b4-86d3-77ff8d0c57a4" providerId="ADAL" clId="{903A0D3E-E26D-4A10-8449-49AA900B4E43}" dt="2025-05-30T13:35:27.012" v="215" actId="47"/>
        <pc:sldMkLst>
          <pc:docMk/>
          <pc:sldMk cId="3433188225" sldId="277"/>
        </pc:sldMkLst>
      </pc:sldChg>
      <pc:sldChg chg="add del">
        <pc:chgData name="Danielle Vosper" userId="3ddbeb14-bb67-40b4-86d3-77ff8d0c57a4" providerId="ADAL" clId="{903A0D3E-E26D-4A10-8449-49AA900B4E43}" dt="2025-06-03T23:26:49.044" v="6780" actId="47"/>
        <pc:sldMkLst>
          <pc:docMk/>
          <pc:sldMk cId="4266935374" sldId="278"/>
        </pc:sldMkLst>
      </pc:sldChg>
      <pc:sldChg chg="del">
        <pc:chgData name="Danielle Vosper" userId="3ddbeb14-bb67-40b4-86d3-77ff8d0c57a4" providerId="ADAL" clId="{903A0D3E-E26D-4A10-8449-49AA900B4E43}" dt="2025-05-30T13:35:04.422" v="200" actId="47"/>
        <pc:sldMkLst>
          <pc:docMk/>
          <pc:sldMk cId="2397581421" sldId="279"/>
        </pc:sldMkLst>
      </pc:sldChg>
      <pc:sldChg chg="addSp delSp modSp new mod ord modClrScheme chgLayout modNotesTx">
        <pc:chgData name="Danielle Vosper" userId="3ddbeb14-bb67-40b4-86d3-77ff8d0c57a4" providerId="ADAL" clId="{903A0D3E-E26D-4A10-8449-49AA900B4E43}" dt="2025-06-03T22:42:48.395" v="4825" actId="6549"/>
        <pc:sldMkLst>
          <pc:docMk/>
          <pc:sldMk cId="2751302774" sldId="279"/>
        </pc:sldMkLst>
        <pc:spChg chg="add del mod">
          <ac:chgData name="Danielle Vosper" userId="3ddbeb14-bb67-40b4-86d3-77ff8d0c57a4" providerId="ADAL" clId="{903A0D3E-E26D-4A10-8449-49AA900B4E43}" dt="2025-06-01T16:10:27.205" v="1927" actId="20577"/>
          <ac:spMkLst>
            <pc:docMk/>
            <pc:sldMk cId="2751302774" sldId="279"/>
            <ac:spMk id="2" creationId="{ED99373D-5734-A7D5-8F07-B68537CCC83F}"/>
          </ac:spMkLst>
        </pc:spChg>
        <pc:spChg chg="mod">
          <ac:chgData name="Danielle Vosper" userId="3ddbeb14-bb67-40b4-86d3-77ff8d0c57a4" providerId="ADAL" clId="{903A0D3E-E26D-4A10-8449-49AA900B4E43}" dt="2025-06-03T22:42:48.395" v="4825" actId="6549"/>
          <ac:spMkLst>
            <pc:docMk/>
            <pc:sldMk cId="2751302774" sldId="279"/>
            <ac:spMk id="3" creationId="{477CB044-3771-2B6E-DA40-905DE76BBFB6}"/>
          </ac:spMkLst>
        </pc:spChg>
        <pc:picChg chg="add mod">
          <ac:chgData name="Danielle Vosper" userId="3ddbeb14-bb67-40b4-86d3-77ff8d0c57a4" providerId="ADAL" clId="{903A0D3E-E26D-4A10-8449-49AA900B4E43}" dt="2025-06-03T22:42:37.265" v="4824" actId="14100"/>
          <ac:picMkLst>
            <pc:docMk/>
            <pc:sldMk cId="2751302774" sldId="279"/>
            <ac:picMk id="1026" creationId="{305B1288-4121-9B57-83E8-CFCFE91F0E4A}"/>
          </ac:picMkLst>
        </pc:picChg>
      </pc:sldChg>
      <pc:sldChg chg="addSp delSp modSp new mod ord modClrScheme chgLayout modNotesTx">
        <pc:chgData name="Danielle Vosper" userId="3ddbeb14-bb67-40b4-86d3-77ff8d0c57a4" providerId="ADAL" clId="{903A0D3E-E26D-4A10-8449-49AA900B4E43}" dt="2025-06-04T05:10:15.485" v="9370" actId="20577"/>
        <pc:sldMkLst>
          <pc:docMk/>
          <pc:sldMk cId="1232093931" sldId="280"/>
        </pc:sldMkLst>
        <pc:spChg chg="mod">
          <ac:chgData name="Danielle Vosper" userId="3ddbeb14-bb67-40b4-86d3-77ff8d0c57a4" providerId="ADAL" clId="{903A0D3E-E26D-4A10-8449-49AA900B4E43}" dt="2025-06-04T05:09:58.770" v="9332" actId="20577"/>
          <ac:spMkLst>
            <pc:docMk/>
            <pc:sldMk cId="1232093931" sldId="280"/>
            <ac:spMk id="3" creationId="{F5F047D4-FC9C-DBAE-B8FE-E8BED1BE8F5E}"/>
          </ac:spMkLst>
        </pc:spChg>
        <pc:spChg chg="add mod">
          <ac:chgData name="Danielle Vosper" userId="3ddbeb14-bb67-40b4-86d3-77ff8d0c57a4" providerId="ADAL" clId="{903A0D3E-E26D-4A10-8449-49AA900B4E43}" dt="2025-06-03T22:48:14.398" v="5184" actId="1076"/>
          <ac:spMkLst>
            <pc:docMk/>
            <pc:sldMk cId="1232093931" sldId="280"/>
            <ac:spMk id="6" creationId="{1861AC43-8EBD-03BD-0A82-72D0FC0200AB}"/>
          </ac:spMkLst>
        </pc:spChg>
        <pc:spChg chg="add del mod">
          <ac:chgData name="Danielle Vosper" userId="3ddbeb14-bb67-40b4-86d3-77ff8d0c57a4" providerId="ADAL" clId="{903A0D3E-E26D-4A10-8449-49AA900B4E43}" dt="2025-06-03T22:36:38.579" v="4554" actId="478"/>
          <ac:spMkLst>
            <pc:docMk/>
            <pc:sldMk cId="1232093931" sldId="280"/>
            <ac:spMk id="7" creationId="{7B566DBD-B019-5178-EBF6-51B42B3C3144}"/>
          </ac:spMkLst>
        </pc:spChg>
        <pc:spChg chg="add mod">
          <ac:chgData name="Danielle Vosper" userId="3ddbeb14-bb67-40b4-86d3-77ff8d0c57a4" providerId="ADAL" clId="{903A0D3E-E26D-4A10-8449-49AA900B4E43}" dt="2025-06-03T14:04:03.747" v="3571" actId="20577"/>
          <ac:spMkLst>
            <pc:docMk/>
            <pc:sldMk cId="1232093931" sldId="280"/>
            <ac:spMk id="9" creationId="{18A321BE-8F84-AAF8-6A7F-5F77A1214F42}"/>
          </ac:spMkLst>
        </pc:spChg>
        <pc:spChg chg="add mod">
          <ac:chgData name="Danielle Vosper" userId="3ddbeb14-bb67-40b4-86d3-77ff8d0c57a4" providerId="ADAL" clId="{903A0D3E-E26D-4A10-8449-49AA900B4E43}" dt="2025-06-03T22:48:19.595" v="5186" actId="1076"/>
          <ac:spMkLst>
            <pc:docMk/>
            <pc:sldMk cId="1232093931" sldId="280"/>
            <ac:spMk id="10" creationId="{7CC547B1-E47E-78E2-1B73-9A4906EBF345}"/>
          </ac:spMkLst>
        </pc:spChg>
        <pc:picChg chg="add mod">
          <ac:chgData name="Danielle Vosper" userId="3ddbeb14-bb67-40b4-86d3-77ff8d0c57a4" providerId="ADAL" clId="{903A0D3E-E26D-4A10-8449-49AA900B4E43}" dt="2025-06-03T22:48:16.318" v="5185" actId="1076"/>
          <ac:picMkLst>
            <pc:docMk/>
            <pc:sldMk cId="1232093931" sldId="280"/>
            <ac:picMk id="2" creationId="{3AA27C38-1CA8-0931-C49C-EA3E257D3B11}"/>
          </ac:picMkLst>
        </pc:picChg>
        <pc:picChg chg="add del mod">
          <ac:chgData name="Danielle Vosper" userId="3ddbeb14-bb67-40b4-86d3-77ff8d0c57a4" providerId="ADAL" clId="{903A0D3E-E26D-4A10-8449-49AA900B4E43}" dt="2025-06-03T22:36:38.579" v="4554" actId="478"/>
          <ac:picMkLst>
            <pc:docMk/>
            <pc:sldMk cId="1232093931" sldId="280"/>
            <ac:picMk id="4" creationId="{3375A5B3-3D52-42C4-5854-0AE7EF9A3CEA}"/>
          </ac:picMkLst>
        </pc:picChg>
        <pc:picChg chg="add mod">
          <ac:chgData name="Danielle Vosper" userId="3ddbeb14-bb67-40b4-86d3-77ff8d0c57a4" providerId="ADAL" clId="{903A0D3E-E26D-4A10-8449-49AA900B4E43}" dt="2025-06-03T22:48:10.472" v="5183" actId="14100"/>
          <ac:picMkLst>
            <pc:docMk/>
            <pc:sldMk cId="1232093931" sldId="280"/>
            <ac:picMk id="5" creationId="{BBF5AFDE-D2BB-BC95-2C44-1051C7483B1F}"/>
          </ac:picMkLst>
        </pc:picChg>
      </pc:sldChg>
      <pc:sldChg chg="addSp delSp modSp new mod ord modNotesTx">
        <pc:chgData name="Danielle Vosper" userId="3ddbeb14-bb67-40b4-86d3-77ff8d0c57a4" providerId="ADAL" clId="{903A0D3E-E26D-4A10-8449-49AA900B4E43}" dt="2025-06-04T00:04:22.365" v="8367"/>
        <pc:sldMkLst>
          <pc:docMk/>
          <pc:sldMk cId="2805523835" sldId="281"/>
        </pc:sldMkLst>
        <pc:spChg chg="mod">
          <ac:chgData name="Danielle Vosper" userId="3ddbeb14-bb67-40b4-86d3-77ff8d0c57a4" providerId="ADAL" clId="{903A0D3E-E26D-4A10-8449-49AA900B4E43}" dt="2025-06-03T22:54:40.526" v="5418" actId="1076"/>
          <ac:spMkLst>
            <pc:docMk/>
            <pc:sldMk cId="2805523835" sldId="281"/>
            <ac:spMk id="2" creationId="{44C50258-EC9B-4029-2483-67E0E27B1428}"/>
          </ac:spMkLst>
        </pc:spChg>
        <pc:spChg chg="mod">
          <ac:chgData name="Danielle Vosper" userId="3ddbeb14-bb67-40b4-86d3-77ff8d0c57a4" providerId="ADAL" clId="{903A0D3E-E26D-4A10-8449-49AA900B4E43}" dt="2025-06-03T23:13:03.943" v="6283" actId="20577"/>
          <ac:spMkLst>
            <pc:docMk/>
            <pc:sldMk cId="2805523835" sldId="281"/>
            <ac:spMk id="3" creationId="{96E15F4F-A54F-B1D8-2D9F-7E20C7384B84}"/>
          </ac:spMkLst>
        </pc:spChg>
        <pc:spChg chg="add mod">
          <ac:chgData name="Danielle Vosper" userId="3ddbeb14-bb67-40b4-86d3-77ff8d0c57a4" providerId="ADAL" clId="{903A0D3E-E26D-4A10-8449-49AA900B4E43}" dt="2025-06-03T23:13:11.196" v="6284" actId="1076"/>
          <ac:spMkLst>
            <pc:docMk/>
            <pc:sldMk cId="2805523835" sldId="281"/>
            <ac:spMk id="7" creationId="{A3D6A13B-6AD8-A9D0-EC2E-CAE767F7E481}"/>
          </ac:spMkLst>
        </pc:spChg>
        <pc:spChg chg="add mod">
          <ac:chgData name="Danielle Vosper" userId="3ddbeb14-bb67-40b4-86d3-77ff8d0c57a4" providerId="ADAL" clId="{903A0D3E-E26D-4A10-8449-49AA900B4E43}" dt="2025-06-03T23:15:40.897" v="6339" actId="14100"/>
          <ac:spMkLst>
            <pc:docMk/>
            <pc:sldMk cId="2805523835" sldId="281"/>
            <ac:spMk id="8" creationId="{B9CA5FDB-A0FA-B389-BB13-96E138466C82}"/>
          </ac:spMkLst>
        </pc:spChg>
        <pc:spChg chg="add del mod">
          <ac:chgData name="Danielle Vosper" userId="3ddbeb14-bb67-40b4-86d3-77ff8d0c57a4" providerId="ADAL" clId="{903A0D3E-E26D-4A10-8449-49AA900B4E43}" dt="2025-06-03T23:12:39.620" v="6267" actId="478"/>
          <ac:spMkLst>
            <pc:docMk/>
            <pc:sldMk cId="2805523835" sldId="281"/>
            <ac:spMk id="11" creationId="{9EB0A779-2A19-66FA-E08C-3519CB7DFB3F}"/>
          </ac:spMkLst>
        </pc:spChg>
        <pc:spChg chg="add del mod">
          <ac:chgData name="Danielle Vosper" userId="3ddbeb14-bb67-40b4-86d3-77ff8d0c57a4" providerId="ADAL" clId="{903A0D3E-E26D-4A10-8449-49AA900B4E43}" dt="2025-06-03T23:12:37.547" v="6266" actId="478"/>
          <ac:spMkLst>
            <pc:docMk/>
            <pc:sldMk cId="2805523835" sldId="281"/>
            <ac:spMk id="12" creationId="{0DD3217B-9BA0-8DE9-AA2B-D64D6573E823}"/>
          </ac:spMkLst>
        </pc:spChg>
        <pc:picChg chg="add mod">
          <ac:chgData name="Danielle Vosper" userId="3ddbeb14-bb67-40b4-86d3-77ff8d0c57a4" providerId="ADAL" clId="{903A0D3E-E26D-4A10-8449-49AA900B4E43}" dt="2025-06-03T23:04:08.978" v="6004" actId="1076"/>
          <ac:picMkLst>
            <pc:docMk/>
            <pc:sldMk cId="2805523835" sldId="281"/>
            <ac:picMk id="4" creationId="{ABD51F24-2531-DC1A-7F34-1C8FB8E74A63}"/>
          </ac:picMkLst>
        </pc:picChg>
        <pc:picChg chg="add mod modCrop">
          <ac:chgData name="Danielle Vosper" userId="3ddbeb14-bb67-40b4-86d3-77ff8d0c57a4" providerId="ADAL" clId="{903A0D3E-E26D-4A10-8449-49AA900B4E43}" dt="2025-06-03T22:55:02.889" v="5423" actId="1076"/>
          <ac:picMkLst>
            <pc:docMk/>
            <pc:sldMk cId="2805523835" sldId="281"/>
            <ac:picMk id="5" creationId="{81CAAD0D-5F52-EEE6-5C04-E71684A94741}"/>
          </ac:picMkLst>
        </pc:picChg>
        <pc:picChg chg="add mod">
          <ac:chgData name="Danielle Vosper" userId="3ddbeb14-bb67-40b4-86d3-77ff8d0c57a4" providerId="ADAL" clId="{903A0D3E-E26D-4A10-8449-49AA900B4E43}" dt="2025-06-03T23:12:51.850" v="6271" actId="1076"/>
          <ac:picMkLst>
            <pc:docMk/>
            <pc:sldMk cId="2805523835" sldId="281"/>
            <ac:picMk id="6" creationId="{ECF807EF-8AEA-A597-D3EE-CDC29BE06982}"/>
          </ac:picMkLst>
        </pc:picChg>
        <pc:picChg chg="add mod">
          <ac:chgData name="Danielle Vosper" userId="3ddbeb14-bb67-40b4-86d3-77ff8d0c57a4" providerId="ADAL" clId="{903A0D3E-E26D-4A10-8449-49AA900B4E43}" dt="2025-06-03T22:54:58.867" v="5422" actId="1076"/>
          <ac:picMkLst>
            <pc:docMk/>
            <pc:sldMk cId="2805523835" sldId="281"/>
            <ac:picMk id="1026" creationId="{9DE94FE9-6E68-4DB9-2F66-CC857B58213A}"/>
          </ac:picMkLst>
        </pc:picChg>
        <pc:cxnChg chg="add del">
          <ac:chgData name="Danielle Vosper" userId="3ddbeb14-bb67-40b4-86d3-77ff8d0c57a4" providerId="ADAL" clId="{903A0D3E-E26D-4A10-8449-49AA900B4E43}" dt="2025-06-03T23:05:19.261" v="6068" actId="478"/>
          <ac:cxnSpMkLst>
            <pc:docMk/>
            <pc:sldMk cId="2805523835" sldId="281"/>
            <ac:cxnSpMk id="10" creationId="{56F73D9F-E71A-671E-1C2B-221A043968D3}"/>
          </ac:cxnSpMkLst>
        </pc:cxnChg>
        <pc:cxnChg chg="add mod">
          <ac:chgData name="Danielle Vosper" userId="3ddbeb14-bb67-40b4-86d3-77ff8d0c57a4" providerId="ADAL" clId="{903A0D3E-E26D-4A10-8449-49AA900B4E43}" dt="2025-06-03T23:15:46.735" v="6340" actId="14100"/>
          <ac:cxnSpMkLst>
            <pc:docMk/>
            <pc:sldMk cId="2805523835" sldId="281"/>
            <ac:cxnSpMk id="14" creationId="{148DEF25-AB01-0C7A-1E11-7D07F16F8D25}"/>
          </ac:cxnSpMkLst>
        </pc:cxnChg>
        <pc:cxnChg chg="add mod">
          <ac:chgData name="Danielle Vosper" userId="3ddbeb14-bb67-40b4-86d3-77ff8d0c57a4" providerId="ADAL" clId="{903A0D3E-E26D-4A10-8449-49AA900B4E43}" dt="2025-06-03T23:15:53.035" v="6341" actId="14100"/>
          <ac:cxnSpMkLst>
            <pc:docMk/>
            <pc:sldMk cId="2805523835" sldId="281"/>
            <ac:cxnSpMk id="20" creationId="{ABCE5C1E-A0C6-F4E5-21F8-904BD33DBF28}"/>
          </ac:cxnSpMkLst>
        </pc:cxnChg>
      </pc:sldChg>
      <pc:sldChg chg="del">
        <pc:chgData name="Danielle Vosper" userId="3ddbeb14-bb67-40b4-86d3-77ff8d0c57a4" providerId="ADAL" clId="{903A0D3E-E26D-4A10-8449-49AA900B4E43}" dt="2025-05-30T13:35:20.802" v="214" actId="47"/>
        <pc:sldMkLst>
          <pc:docMk/>
          <pc:sldMk cId="3481793744" sldId="281"/>
        </pc:sldMkLst>
      </pc:sldChg>
      <pc:sldChg chg="del">
        <pc:chgData name="Danielle Vosper" userId="3ddbeb14-bb67-40b4-86d3-77ff8d0c57a4" providerId="ADAL" clId="{903A0D3E-E26D-4A10-8449-49AA900B4E43}" dt="2025-05-30T13:35:11.819" v="212" actId="47"/>
        <pc:sldMkLst>
          <pc:docMk/>
          <pc:sldMk cId="652503166" sldId="282"/>
        </pc:sldMkLst>
      </pc:sldChg>
      <pc:sldChg chg="addSp delSp modSp new del mod modNotesTx">
        <pc:chgData name="Danielle Vosper" userId="3ddbeb14-bb67-40b4-86d3-77ff8d0c57a4" providerId="ADAL" clId="{903A0D3E-E26D-4A10-8449-49AA900B4E43}" dt="2025-06-03T23:17:38.464" v="6344" actId="47"/>
        <pc:sldMkLst>
          <pc:docMk/>
          <pc:sldMk cId="749469690" sldId="282"/>
        </pc:sldMkLst>
        <pc:spChg chg="mod">
          <ac:chgData name="Danielle Vosper" userId="3ddbeb14-bb67-40b4-86d3-77ff8d0c57a4" providerId="ADAL" clId="{903A0D3E-E26D-4A10-8449-49AA900B4E43}" dt="2025-06-03T18:01:14.612" v="3802" actId="20577"/>
          <ac:spMkLst>
            <pc:docMk/>
            <pc:sldMk cId="749469690" sldId="282"/>
            <ac:spMk id="2" creationId="{BA52053E-8B2B-5A1E-9B34-E7E8EAF6D121}"/>
          </ac:spMkLst>
        </pc:spChg>
        <pc:spChg chg="mod">
          <ac:chgData name="Danielle Vosper" userId="3ddbeb14-bb67-40b4-86d3-77ff8d0c57a4" providerId="ADAL" clId="{903A0D3E-E26D-4A10-8449-49AA900B4E43}" dt="2025-06-03T18:01:41.712" v="3803" actId="6549"/>
          <ac:spMkLst>
            <pc:docMk/>
            <pc:sldMk cId="749469690" sldId="282"/>
            <ac:spMk id="3" creationId="{5DC29D74-37D6-5EAB-3310-AE890A493395}"/>
          </ac:spMkLst>
        </pc:spChg>
      </pc:sldChg>
      <pc:sldChg chg="addSp delSp modSp new mod modClrScheme chgLayout">
        <pc:chgData name="Danielle Vosper" userId="3ddbeb14-bb67-40b4-86d3-77ff8d0c57a4" providerId="ADAL" clId="{903A0D3E-E26D-4A10-8449-49AA900B4E43}" dt="2025-06-03T18:15:46.142" v="4458" actId="1076"/>
        <pc:sldMkLst>
          <pc:docMk/>
          <pc:sldMk cId="1919855267" sldId="283"/>
        </pc:sldMkLst>
        <pc:spChg chg="mod">
          <ac:chgData name="Danielle Vosper" userId="3ddbeb14-bb67-40b4-86d3-77ff8d0c57a4" providerId="ADAL" clId="{903A0D3E-E26D-4A10-8449-49AA900B4E43}" dt="2025-05-30T15:01:57.680" v="524" actId="26606"/>
          <ac:spMkLst>
            <pc:docMk/>
            <pc:sldMk cId="1919855267" sldId="283"/>
            <ac:spMk id="2" creationId="{4C619A7B-7AD6-125B-796E-4094B6218975}"/>
          </ac:spMkLst>
        </pc:spChg>
        <pc:spChg chg="mod">
          <ac:chgData name="Danielle Vosper" userId="3ddbeb14-bb67-40b4-86d3-77ff8d0c57a4" providerId="ADAL" clId="{903A0D3E-E26D-4A10-8449-49AA900B4E43}" dt="2025-06-03T18:15:46.142" v="4458" actId="1076"/>
          <ac:spMkLst>
            <pc:docMk/>
            <pc:sldMk cId="1919855267" sldId="283"/>
            <ac:spMk id="3" creationId="{34ED98F2-6637-EA2C-AA30-397301AFB67F}"/>
          </ac:spMkLst>
        </pc:spChg>
        <pc:picChg chg="add mod">
          <ac:chgData name="Danielle Vosper" userId="3ddbeb14-bb67-40b4-86d3-77ff8d0c57a4" providerId="ADAL" clId="{903A0D3E-E26D-4A10-8449-49AA900B4E43}" dt="2025-06-03T18:15:41.144" v="4457" actId="1076"/>
          <ac:picMkLst>
            <pc:docMk/>
            <pc:sldMk cId="1919855267" sldId="283"/>
            <ac:picMk id="7" creationId="{0A3C1DC0-284E-99AF-5F1E-A0B787E2272C}"/>
          </ac:picMkLst>
        </pc:picChg>
      </pc:sldChg>
      <pc:sldChg chg="del">
        <pc:chgData name="Danielle Vosper" userId="3ddbeb14-bb67-40b4-86d3-77ff8d0c57a4" providerId="ADAL" clId="{903A0D3E-E26D-4A10-8449-49AA900B4E43}" dt="2025-05-30T13:35:04.011" v="199" actId="47"/>
        <pc:sldMkLst>
          <pc:docMk/>
          <pc:sldMk cId="3259427163" sldId="283"/>
        </pc:sldMkLst>
      </pc:sldChg>
      <pc:sldChg chg="addSp delSp modSp new mod modClrScheme chgLayout modNotesTx">
        <pc:chgData name="Danielle Vosper" userId="3ddbeb14-bb67-40b4-86d3-77ff8d0c57a4" providerId="ADAL" clId="{903A0D3E-E26D-4A10-8449-49AA900B4E43}" dt="2025-06-04T04:46:23.829" v="8653"/>
        <pc:sldMkLst>
          <pc:docMk/>
          <pc:sldMk cId="3019583357" sldId="284"/>
        </pc:sldMkLst>
        <pc:spChg chg="mod">
          <ac:chgData name="Danielle Vosper" userId="3ddbeb14-bb67-40b4-86d3-77ff8d0c57a4" providerId="ADAL" clId="{903A0D3E-E26D-4A10-8449-49AA900B4E43}" dt="2025-06-03T23:23:46.991" v="6388" actId="26606"/>
          <ac:spMkLst>
            <pc:docMk/>
            <pc:sldMk cId="3019583357" sldId="284"/>
            <ac:spMk id="2" creationId="{83378F64-9E24-B329-594F-D603AF8DE03C}"/>
          </ac:spMkLst>
        </pc:spChg>
        <pc:spChg chg="mod">
          <ac:chgData name="Danielle Vosper" userId="3ddbeb14-bb67-40b4-86d3-77ff8d0c57a4" providerId="ADAL" clId="{903A0D3E-E26D-4A10-8449-49AA900B4E43}" dt="2025-06-04T00:07:48.545" v="8493" actId="2710"/>
          <ac:spMkLst>
            <pc:docMk/>
            <pc:sldMk cId="3019583357" sldId="284"/>
            <ac:spMk id="3" creationId="{21017F8F-3459-8E58-78DF-35EF82CB396C}"/>
          </ac:spMkLst>
        </pc:spChg>
        <pc:spChg chg="add mod">
          <ac:chgData name="Danielle Vosper" userId="3ddbeb14-bb67-40b4-86d3-77ff8d0c57a4" providerId="ADAL" clId="{903A0D3E-E26D-4A10-8449-49AA900B4E43}" dt="2025-06-04T00:01:34.040" v="8216" actId="20577"/>
          <ac:spMkLst>
            <pc:docMk/>
            <pc:sldMk cId="3019583357" sldId="284"/>
            <ac:spMk id="5" creationId="{F474A046-CE00-AB0B-87CE-EB841F5E19DD}"/>
          </ac:spMkLst>
        </pc:spChg>
        <pc:spChg chg="add mod">
          <ac:chgData name="Danielle Vosper" userId="3ddbeb14-bb67-40b4-86d3-77ff8d0c57a4" providerId="ADAL" clId="{903A0D3E-E26D-4A10-8449-49AA900B4E43}" dt="2025-06-04T00:00:47.194" v="8171" actId="1076"/>
          <ac:spMkLst>
            <pc:docMk/>
            <pc:sldMk cId="3019583357" sldId="284"/>
            <ac:spMk id="6" creationId="{AB6D278B-191C-76D7-CCE1-0D81DB3C65DF}"/>
          </ac:spMkLst>
        </pc:spChg>
        <pc:spChg chg="add mod">
          <ac:chgData name="Danielle Vosper" userId="3ddbeb14-bb67-40b4-86d3-77ff8d0c57a4" providerId="ADAL" clId="{903A0D3E-E26D-4A10-8449-49AA900B4E43}" dt="2025-06-04T00:03:03.069" v="8283" actId="403"/>
          <ac:spMkLst>
            <pc:docMk/>
            <pc:sldMk cId="3019583357" sldId="284"/>
            <ac:spMk id="7" creationId="{7DFF7044-A34F-3295-7283-83B526BF87C7}"/>
          </ac:spMkLst>
        </pc:spChg>
        <pc:picChg chg="add del mod">
          <ac:chgData name="Danielle Vosper" userId="3ddbeb14-bb67-40b4-86d3-77ff8d0c57a4" providerId="ADAL" clId="{903A0D3E-E26D-4A10-8449-49AA900B4E43}" dt="2025-06-03T23:59:59.677" v="8145" actId="478"/>
          <ac:picMkLst>
            <pc:docMk/>
            <pc:sldMk cId="3019583357" sldId="284"/>
            <ac:picMk id="4" creationId="{5221018B-20BC-D264-2E52-18E754E8C8F9}"/>
          </ac:picMkLst>
        </pc:picChg>
        <pc:picChg chg="add mod">
          <ac:chgData name="Danielle Vosper" userId="3ddbeb14-bb67-40b4-86d3-77ff8d0c57a4" providerId="ADAL" clId="{903A0D3E-E26D-4A10-8449-49AA900B4E43}" dt="2025-06-04T00:02:06.495" v="8253" actId="1076"/>
          <ac:picMkLst>
            <pc:docMk/>
            <pc:sldMk cId="3019583357" sldId="284"/>
            <ac:picMk id="1026" creationId="{C367B545-1E40-4F3E-EF61-08767831B23D}"/>
          </ac:picMkLst>
        </pc:picChg>
        <pc:picChg chg="add del mod">
          <ac:chgData name="Danielle Vosper" userId="3ddbeb14-bb67-40b4-86d3-77ff8d0c57a4" providerId="ADAL" clId="{903A0D3E-E26D-4A10-8449-49AA900B4E43}" dt="2025-06-04T00:00:42.345" v="8169" actId="1076"/>
          <ac:picMkLst>
            <pc:docMk/>
            <pc:sldMk cId="3019583357" sldId="284"/>
            <ac:picMk id="1028" creationId="{DC1C7780-6835-167F-6553-37CB53AD0974}"/>
          </ac:picMkLst>
        </pc:picChg>
      </pc:sldChg>
      <pc:sldChg chg="del">
        <pc:chgData name="Danielle Vosper" userId="3ddbeb14-bb67-40b4-86d3-77ff8d0c57a4" providerId="ADAL" clId="{903A0D3E-E26D-4A10-8449-49AA900B4E43}" dt="2025-05-30T13:35:28.077" v="216" actId="47"/>
        <pc:sldMkLst>
          <pc:docMk/>
          <pc:sldMk cId="3146417004" sldId="284"/>
        </pc:sldMkLst>
      </pc:sldChg>
      <pc:sldChg chg="del">
        <pc:chgData name="Danielle Vosper" userId="3ddbeb14-bb67-40b4-86d3-77ff8d0c57a4" providerId="ADAL" clId="{903A0D3E-E26D-4A10-8449-49AA900B4E43}" dt="2025-05-30T13:35:19.070" v="213" actId="47"/>
        <pc:sldMkLst>
          <pc:docMk/>
          <pc:sldMk cId="3579731188" sldId="285"/>
        </pc:sldMkLst>
      </pc:sldChg>
      <pc:sldChg chg="modSp new del mod">
        <pc:chgData name="Danielle Vosper" userId="3ddbeb14-bb67-40b4-86d3-77ff8d0c57a4" providerId="ADAL" clId="{903A0D3E-E26D-4A10-8449-49AA900B4E43}" dt="2025-06-03T18:04:38.111" v="3876" actId="47"/>
        <pc:sldMkLst>
          <pc:docMk/>
          <pc:sldMk cId="3605050149" sldId="285"/>
        </pc:sldMkLst>
      </pc:sldChg>
      <pc:sldChg chg="addSp modSp new mod ord modNotesTx">
        <pc:chgData name="Danielle Vosper" userId="3ddbeb14-bb67-40b4-86d3-77ff8d0c57a4" providerId="ADAL" clId="{903A0D3E-E26D-4A10-8449-49AA900B4E43}" dt="2025-06-04T05:11:09.569" v="9382" actId="20577"/>
        <pc:sldMkLst>
          <pc:docMk/>
          <pc:sldMk cId="885615737" sldId="286"/>
        </pc:sldMkLst>
        <pc:spChg chg="mod">
          <ac:chgData name="Danielle Vosper" userId="3ddbeb14-bb67-40b4-86d3-77ff8d0c57a4" providerId="ADAL" clId="{903A0D3E-E26D-4A10-8449-49AA900B4E43}" dt="2025-06-03T18:02:50.914" v="3819"/>
          <ac:spMkLst>
            <pc:docMk/>
            <pc:sldMk cId="885615737" sldId="286"/>
            <ac:spMk id="2" creationId="{2BA5D639-83F4-EA53-9C33-D34265046645}"/>
          </ac:spMkLst>
        </pc:spChg>
        <pc:spChg chg="mod">
          <ac:chgData name="Danielle Vosper" userId="3ddbeb14-bb67-40b4-86d3-77ff8d0c57a4" providerId="ADAL" clId="{903A0D3E-E26D-4A10-8449-49AA900B4E43}" dt="2025-06-03T23:22:11.298" v="6377" actId="20577"/>
          <ac:spMkLst>
            <pc:docMk/>
            <pc:sldMk cId="885615737" sldId="286"/>
            <ac:spMk id="3" creationId="{10ECB82A-81DD-DA20-B3B9-0ED76CC8992D}"/>
          </ac:spMkLst>
        </pc:spChg>
        <pc:spChg chg="add mod">
          <ac:chgData name="Danielle Vosper" userId="3ddbeb14-bb67-40b4-86d3-77ff8d0c57a4" providerId="ADAL" clId="{903A0D3E-E26D-4A10-8449-49AA900B4E43}" dt="2025-06-01T22:15:29.115" v="2280" actId="1076"/>
          <ac:spMkLst>
            <pc:docMk/>
            <pc:sldMk cId="885615737" sldId="286"/>
            <ac:spMk id="6" creationId="{A6A50773-2F52-4500-0589-CDD54BFFE279}"/>
          </ac:spMkLst>
        </pc:spChg>
        <pc:picChg chg="add mod">
          <ac:chgData name="Danielle Vosper" userId="3ddbeb14-bb67-40b4-86d3-77ff8d0c57a4" providerId="ADAL" clId="{903A0D3E-E26D-4A10-8449-49AA900B4E43}" dt="2025-06-01T21:56:34.206" v="2193" actId="1076"/>
          <ac:picMkLst>
            <pc:docMk/>
            <pc:sldMk cId="885615737" sldId="286"/>
            <ac:picMk id="4" creationId="{DAC5923A-ADCE-E554-7C84-24CB66FA56A6}"/>
          </ac:picMkLst>
        </pc:picChg>
        <pc:picChg chg="add mod">
          <ac:chgData name="Danielle Vosper" userId="3ddbeb14-bb67-40b4-86d3-77ff8d0c57a4" providerId="ADAL" clId="{903A0D3E-E26D-4A10-8449-49AA900B4E43}" dt="2025-06-02T09:51:27.217" v="3134" actId="1076"/>
          <ac:picMkLst>
            <pc:docMk/>
            <pc:sldMk cId="885615737" sldId="286"/>
            <ac:picMk id="5" creationId="{1B5C7BC0-DD2A-7246-F34A-68036249E118}"/>
          </ac:picMkLst>
        </pc:picChg>
      </pc:sldChg>
      <pc:sldChg chg="del">
        <pc:chgData name="Danielle Vosper" userId="3ddbeb14-bb67-40b4-86d3-77ff8d0c57a4" providerId="ADAL" clId="{903A0D3E-E26D-4A10-8449-49AA900B4E43}" dt="2025-05-30T13:35:06.933" v="205" actId="47"/>
        <pc:sldMkLst>
          <pc:docMk/>
          <pc:sldMk cId="3299024274" sldId="286"/>
        </pc:sldMkLst>
      </pc:sldChg>
      <pc:sldChg chg="modSp new mod">
        <pc:chgData name="Danielle Vosper" userId="3ddbeb14-bb67-40b4-86d3-77ff8d0c57a4" providerId="ADAL" clId="{903A0D3E-E26D-4A10-8449-49AA900B4E43}" dt="2025-06-04T00:05:23.564" v="8403" actId="20577"/>
        <pc:sldMkLst>
          <pc:docMk/>
          <pc:sldMk cId="450020651" sldId="287"/>
        </pc:sldMkLst>
        <pc:spChg chg="mod">
          <ac:chgData name="Danielle Vosper" userId="3ddbeb14-bb67-40b4-86d3-77ff8d0c57a4" providerId="ADAL" clId="{903A0D3E-E26D-4A10-8449-49AA900B4E43}" dt="2025-06-03T18:04:24.603" v="3875" actId="20577"/>
          <ac:spMkLst>
            <pc:docMk/>
            <pc:sldMk cId="450020651" sldId="287"/>
            <ac:spMk id="2" creationId="{C11FB83E-C9DC-94D2-F090-65CF54943EA2}"/>
          </ac:spMkLst>
        </pc:spChg>
        <pc:spChg chg="mod">
          <ac:chgData name="Danielle Vosper" userId="3ddbeb14-bb67-40b4-86d3-77ff8d0c57a4" providerId="ADAL" clId="{903A0D3E-E26D-4A10-8449-49AA900B4E43}" dt="2025-06-04T00:05:23.564" v="8403" actId="20577"/>
          <ac:spMkLst>
            <pc:docMk/>
            <pc:sldMk cId="450020651" sldId="287"/>
            <ac:spMk id="3" creationId="{0F932187-B7C7-1F81-BCFD-A1A4CAD8CE95}"/>
          </ac:spMkLst>
        </pc:spChg>
      </pc:sldChg>
      <pc:sldChg chg="del">
        <pc:chgData name="Danielle Vosper" userId="3ddbeb14-bb67-40b4-86d3-77ff8d0c57a4" providerId="ADAL" clId="{903A0D3E-E26D-4A10-8449-49AA900B4E43}" dt="2025-05-30T13:35:07.416" v="206" actId="47"/>
        <pc:sldMkLst>
          <pc:docMk/>
          <pc:sldMk cId="1601110819" sldId="287"/>
        </pc:sldMkLst>
      </pc:sldChg>
      <pc:sldChg chg="del">
        <pc:chgData name="Danielle Vosper" userId="3ddbeb14-bb67-40b4-86d3-77ff8d0c57a4" providerId="ADAL" clId="{903A0D3E-E26D-4A10-8449-49AA900B4E43}" dt="2025-05-30T13:35:07.951" v="207" actId="47"/>
        <pc:sldMkLst>
          <pc:docMk/>
          <pc:sldMk cId="841575346" sldId="288"/>
        </pc:sldMkLst>
      </pc:sldChg>
      <pc:sldChg chg="addSp modSp new mod modNotesTx">
        <pc:chgData name="Danielle Vosper" userId="3ddbeb14-bb67-40b4-86d3-77ff8d0c57a4" providerId="ADAL" clId="{903A0D3E-E26D-4A10-8449-49AA900B4E43}" dt="2025-06-04T00:10:00.766" v="8646" actId="2710"/>
        <pc:sldMkLst>
          <pc:docMk/>
          <pc:sldMk cId="2763679812" sldId="288"/>
        </pc:sldMkLst>
        <pc:spChg chg="mod">
          <ac:chgData name="Danielle Vosper" userId="3ddbeb14-bb67-40b4-86d3-77ff8d0c57a4" providerId="ADAL" clId="{903A0D3E-E26D-4A10-8449-49AA900B4E43}" dt="2025-06-01T10:22:25.267" v="1340" actId="5793"/>
          <ac:spMkLst>
            <pc:docMk/>
            <pc:sldMk cId="2763679812" sldId="288"/>
            <ac:spMk id="2" creationId="{5971BDD4-319B-9271-A0F4-05480E779D3F}"/>
          </ac:spMkLst>
        </pc:spChg>
        <pc:spChg chg="mod">
          <ac:chgData name="Danielle Vosper" userId="3ddbeb14-bb67-40b4-86d3-77ff8d0c57a4" providerId="ADAL" clId="{903A0D3E-E26D-4A10-8449-49AA900B4E43}" dt="2025-06-03T23:02:04.375" v="5945" actId="6549"/>
          <ac:spMkLst>
            <pc:docMk/>
            <pc:sldMk cId="2763679812" sldId="288"/>
            <ac:spMk id="3" creationId="{7B7E12EF-4E5D-0550-46D9-B0BC3C46F963}"/>
          </ac:spMkLst>
        </pc:spChg>
        <pc:graphicFrameChg chg="add mod modGraphic">
          <ac:chgData name="Danielle Vosper" userId="3ddbeb14-bb67-40b4-86d3-77ff8d0c57a4" providerId="ADAL" clId="{903A0D3E-E26D-4A10-8449-49AA900B4E43}" dt="2025-06-04T00:10:00.766" v="8646" actId="2710"/>
          <ac:graphicFrameMkLst>
            <pc:docMk/>
            <pc:sldMk cId="2763679812" sldId="288"/>
            <ac:graphicFrameMk id="4" creationId="{13A248B6-8D95-D91B-5D11-E80194B064D3}"/>
          </ac:graphicFrameMkLst>
        </pc:graphicFrameChg>
      </pc:sldChg>
      <pc:sldChg chg="new del">
        <pc:chgData name="Danielle Vosper" userId="3ddbeb14-bb67-40b4-86d3-77ff8d0c57a4" providerId="ADAL" clId="{903A0D3E-E26D-4A10-8449-49AA900B4E43}" dt="2025-06-02T11:53:01.712" v="3144" actId="680"/>
        <pc:sldMkLst>
          <pc:docMk/>
          <pc:sldMk cId="212273145" sldId="289"/>
        </pc:sldMkLst>
      </pc:sldChg>
      <pc:sldChg chg="addSp delSp modSp new del mod modClrScheme chgLayout">
        <pc:chgData name="Danielle Vosper" userId="3ddbeb14-bb67-40b4-86d3-77ff8d0c57a4" providerId="ADAL" clId="{903A0D3E-E26D-4A10-8449-49AA900B4E43}" dt="2025-06-03T18:06:22.723" v="3909" actId="47"/>
        <pc:sldMkLst>
          <pc:docMk/>
          <pc:sldMk cId="336488458" sldId="289"/>
        </pc:sldMkLst>
        <pc:picChg chg="add del mod">
          <ac:chgData name="Danielle Vosper" userId="3ddbeb14-bb67-40b4-86d3-77ff8d0c57a4" providerId="ADAL" clId="{903A0D3E-E26D-4A10-8449-49AA900B4E43}" dt="2025-06-03T18:06:20.540" v="3908" actId="478"/>
          <ac:picMkLst>
            <pc:docMk/>
            <pc:sldMk cId="336488458" sldId="289"/>
            <ac:picMk id="2050" creationId="{BAF00FF3-4E15-A471-C983-2A6BC3E08076}"/>
          </ac:picMkLst>
        </pc:picChg>
      </pc:sldChg>
      <pc:sldChg chg="new del">
        <pc:chgData name="Danielle Vosper" userId="3ddbeb14-bb67-40b4-86d3-77ff8d0c57a4" providerId="ADAL" clId="{903A0D3E-E26D-4A10-8449-49AA900B4E43}" dt="2025-06-03T18:06:23.487" v="3910" actId="47"/>
        <pc:sldMkLst>
          <pc:docMk/>
          <pc:sldMk cId="818763908" sldId="290"/>
        </pc:sldMkLst>
      </pc:sldChg>
      <pc:sldChg chg="del">
        <pc:chgData name="Danielle Vosper" userId="3ddbeb14-bb67-40b4-86d3-77ff8d0c57a4" providerId="ADAL" clId="{903A0D3E-E26D-4A10-8449-49AA900B4E43}" dt="2025-05-30T13:35:08.478" v="208" actId="47"/>
        <pc:sldMkLst>
          <pc:docMk/>
          <pc:sldMk cId="1507154332" sldId="290"/>
        </pc:sldMkLst>
      </pc:sldChg>
      <pc:sldChg chg="new del">
        <pc:chgData name="Danielle Vosper" userId="3ddbeb14-bb67-40b4-86d3-77ff8d0c57a4" providerId="ADAL" clId="{903A0D3E-E26D-4A10-8449-49AA900B4E43}" dt="2025-06-03T18:06:24.203" v="3911" actId="47"/>
        <pc:sldMkLst>
          <pc:docMk/>
          <pc:sldMk cId="259102171" sldId="291"/>
        </pc:sldMkLst>
      </pc:sldChg>
      <pc:sldChg chg="new del">
        <pc:chgData name="Danielle Vosper" userId="3ddbeb14-bb67-40b4-86d3-77ff8d0c57a4" providerId="ADAL" clId="{903A0D3E-E26D-4A10-8449-49AA900B4E43}" dt="2025-06-03T18:06:24.766" v="3912" actId="47"/>
        <pc:sldMkLst>
          <pc:docMk/>
          <pc:sldMk cId="3517790104" sldId="292"/>
        </pc:sldMkLst>
      </pc:sldChg>
      <pc:sldChg chg="new del">
        <pc:chgData name="Danielle Vosper" userId="3ddbeb14-bb67-40b4-86d3-77ff8d0c57a4" providerId="ADAL" clId="{903A0D3E-E26D-4A10-8449-49AA900B4E43}" dt="2025-06-03T18:06:25.237" v="3913" actId="47"/>
        <pc:sldMkLst>
          <pc:docMk/>
          <pc:sldMk cId="1659195602" sldId="293"/>
        </pc:sldMkLst>
      </pc:sldChg>
      <pc:sldChg chg="modSp new mod modNotesTx">
        <pc:chgData name="Danielle Vosper" userId="3ddbeb14-bb67-40b4-86d3-77ff8d0c57a4" providerId="ADAL" clId="{903A0D3E-E26D-4A10-8449-49AA900B4E43}" dt="2025-06-04T00:06:49.651" v="8486" actId="2710"/>
        <pc:sldMkLst>
          <pc:docMk/>
          <pc:sldMk cId="2032856136" sldId="294"/>
        </pc:sldMkLst>
        <pc:spChg chg="mod">
          <ac:chgData name="Danielle Vosper" userId="3ddbeb14-bb67-40b4-86d3-77ff8d0c57a4" providerId="ADAL" clId="{903A0D3E-E26D-4A10-8449-49AA900B4E43}" dt="2025-06-03T23:29:50.153" v="6904" actId="20577"/>
          <ac:spMkLst>
            <pc:docMk/>
            <pc:sldMk cId="2032856136" sldId="294"/>
            <ac:spMk id="2" creationId="{05487EBD-38D6-F2CC-E708-209B56EFA539}"/>
          </ac:spMkLst>
        </pc:spChg>
        <pc:spChg chg="mod">
          <ac:chgData name="Danielle Vosper" userId="3ddbeb14-bb67-40b4-86d3-77ff8d0c57a4" providerId="ADAL" clId="{903A0D3E-E26D-4A10-8449-49AA900B4E43}" dt="2025-06-04T00:06:49.651" v="8486" actId="2710"/>
          <ac:spMkLst>
            <pc:docMk/>
            <pc:sldMk cId="2032856136" sldId="294"/>
            <ac:spMk id="3" creationId="{92EECCE9-26B3-0E45-974A-1CA745494F8A}"/>
          </ac:spMkLst>
        </pc:spChg>
      </pc:sldChg>
      <pc:sldChg chg="modSp new mod modNotesTx">
        <pc:chgData name="Danielle Vosper" userId="3ddbeb14-bb67-40b4-86d3-77ff8d0c57a4" providerId="ADAL" clId="{903A0D3E-E26D-4A10-8449-49AA900B4E43}" dt="2025-06-03T23:46:03.793" v="7647" actId="14100"/>
        <pc:sldMkLst>
          <pc:docMk/>
          <pc:sldMk cId="13101696" sldId="295"/>
        </pc:sldMkLst>
        <pc:spChg chg="mod">
          <ac:chgData name="Danielle Vosper" userId="3ddbeb14-bb67-40b4-86d3-77ff8d0c57a4" providerId="ADAL" clId="{903A0D3E-E26D-4A10-8449-49AA900B4E43}" dt="2025-06-03T22:47:16.240" v="5046" actId="20577"/>
          <ac:spMkLst>
            <pc:docMk/>
            <pc:sldMk cId="13101696" sldId="295"/>
            <ac:spMk id="2" creationId="{CB3AB3CC-807F-38C0-9968-1E8B46CFA6A2}"/>
          </ac:spMkLst>
        </pc:spChg>
        <pc:spChg chg="mod">
          <ac:chgData name="Danielle Vosper" userId="3ddbeb14-bb67-40b4-86d3-77ff8d0c57a4" providerId="ADAL" clId="{903A0D3E-E26D-4A10-8449-49AA900B4E43}" dt="2025-06-03T23:46:03.793" v="7647" actId="14100"/>
          <ac:spMkLst>
            <pc:docMk/>
            <pc:sldMk cId="13101696" sldId="295"/>
            <ac:spMk id="3" creationId="{324B9A5C-445A-BC8C-4460-1F7F4A70FDA3}"/>
          </ac:spMkLst>
        </pc:spChg>
        <pc:spChg chg="mod">
          <ac:chgData name="Danielle Vosper" userId="3ddbeb14-bb67-40b4-86d3-77ff8d0c57a4" providerId="ADAL" clId="{903A0D3E-E26D-4A10-8449-49AA900B4E43}" dt="2025-06-03T23:41:21.620" v="7393" actId="6549"/>
          <ac:spMkLst>
            <pc:docMk/>
            <pc:sldMk cId="13101696" sldId="295"/>
            <ac:spMk id="4" creationId="{C7EBD37C-95EB-66A5-EA79-71A05ABCF3AF}"/>
          </ac:spMkLst>
        </pc:spChg>
      </pc:sldChg>
      <pc:sldChg chg="modSp new del mod">
        <pc:chgData name="Danielle Vosper" userId="3ddbeb14-bb67-40b4-86d3-77ff8d0c57a4" providerId="ADAL" clId="{903A0D3E-E26D-4A10-8449-49AA900B4E43}" dt="2025-06-03T23:16:56.012" v="6342" actId="47"/>
        <pc:sldMkLst>
          <pc:docMk/>
          <pc:sldMk cId="212872617" sldId="296"/>
        </pc:sldMkLst>
        <pc:spChg chg="mod">
          <ac:chgData name="Danielle Vosper" userId="3ddbeb14-bb67-40b4-86d3-77ff8d0c57a4" providerId="ADAL" clId="{903A0D3E-E26D-4A10-8449-49AA900B4E43}" dt="2025-06-03T22:51:37.339" v="5327" actId="20577"/>
          <ac:spMkLst>
            <pc:docMk/>
            <pc:sldMk cId="212872617" sldId="296"/>
            <ac:spMk id="2" creationId="{763E88DC-121F-3072-F7C8-4669F8D54072}"/>
          </ac:spMkLst>
        </pc:spChg>
      </pc:sldChg>
      <pc:sldChg chg="addSp delSp modSp new mod">
        <pc:chgData name="Danielle Vosper" userId="3ddbeb14-bb67-40b4-86d3-77ff8d0c57a4" providerId="ADAL" clId="{903A0D3E-E26D-4A10-8449-49AA900B4E43}" dt="2025-06-04T05:11:36.511" v="9388" actId="20577"/>
        <pc:sldMkLst>
          <pc:docMk/>
          <pc:sldMk cId="3688260042" sldId="296"/>
        </pc:sldMkLst>
        <pc:spChg chg="mod">
          <ac:chgData name="Danielle Vosper" userId="3ddbeb14-bb67-40b4-86d3-77ff8d0c57a4" providerId="ADAL" clId="{903A0D3E-E26D-4A10-8449-49AA900B4E43}" dt="2025-06-04T00:08:08.134" v="8502" actId="20577"/>
          <ac:spMkLst>
            <pc:docMk/>
            <pc:sldMk cId="3688260042" sldId="296"/>
            <ac:spMk id="2" creationId="{5A4923B9-A995-3F3B-7481-80B89E648513}"/>
          </ac:spMkLst>
        </pc:spChg>
        <pc:spChg chg="mod">
          <ac:chgData name="Danielle Vosper" userId="3ddbeb14-bb67-40b4-86d3-77ff8d0c57a4" providerId="ADAL" clId="{903A0D3E-E26D-4A10-8449-49AA900B4E43}" dt="2025-06-04T04:55:56.097" v="8879" actId="6549"/>
          <ac:spMkLst>
            <pc:docMk/>
            <pc:sldMk cId="3688260042" sldId="296"/>
            <ac:spMk id="3" creationId="{9159D70F-6955-D316-4990-7B6D1F668BFF}"/>
          </ac:spMkLst>
        </pc:spChg>
        <pc:spChg chg="del">
          <ac:chgData name="Danielle Vosper" userId="3ddbeb14-bb67-40b4-86d3-77ff8d0c57a4" providerId="ADAL" clId="{903A0D3E-E26D-4A10-8449-49AA900B4E43}" dt="2025-06-04T04:49:59.595" v="8661" actId="3680"/>
          <ac:spMkLst>
            <pc:docMk/>
            <pc:sldMk cId="3688260042" sldId="296"/>
            <ac:spMk id="4" creationId="{18ABE6D5-2E3D-AB39-51F1-071A587F1E0A}"/>
          </ac:spMkLst>
        </pc:spChg>
        <pc:spChg chg="add del">
          <ac:chgData name="Danielle Vosper" userId="3ddbeb14-bb67-40b4-86d3-77ff8d0c57a4" providerId="ADAL" clId="{903A0D3E-E26D-4A10-8449-49AA900B4E43}" dt="2025-06-04T05:05:57.720" v="9203"/>
          <ac:spMkLst>
            <pc:docMk/>
            <pc:sldMk cId="3688260042" sldId="296"/>
            <ac:spMk id="6" creationId="{41DB1022-8554-9B09-E680-96D3FDB918F4}"/>
          </ac:spMkLst>
        </pc:spChg>
        <pc:spChg chg="add del">
          <ac:chgData name="Danielle Vosper" userId="3ddbeb14-bb67-40b4-86d3-77ff8d0c57a4" providerId="ADAL" clId="{903A0D3E-E26D-4A10-8449-49AA900B4E43}" dt="2025-06-04T05:05:57.720" v="9205"/>
          <ac:spMkLst>
            <pc:docMk/>
            <pc:sldMk cId="3688260042" sldId="296"/>
            <ac:spMk id="7" creationId="{273B635B-A111-1810-E281-8E42BB4BE12E}"/>
          </ac:spMkLst>
        </pc:spChg>
        <pc:spChg chg="add mod">
          <ac:chgData name="Danielle Vosper" userId="3ddbeb14-bb67-40b4-86d3-77ff8d0c57a4" providerId="ADAL" clId="{903A0D3E-E26D-4A10-8449-49AA900B4E43}" dt="2025-06-04T05:08:43.860" v="9311" actId="1076"/>
          <ac:spMkLst>
            <pc:docMk/>
            <pc:sldMk cId="3688260042" sldId="296"/>
            <ac:spMk id="8" creationId="{B022A99B-781D-F708-9B34-AD8929755386}"/>
          </ac:spMkLst>
        </pc:spChg>
        <pc:spChg chg="add mod">
          <ac:chgData name="Danielle Vosper" userId="3ddbeb14-bb67-40b4-86d3-77ff8d0c57a4" providerId="ADAL" clId="{903A0D3E-E26D-4A10-8449-49AA900B4E43}" dt="2025-06-04T05:05:50.378" v="9200" actId="1076"/>
          <ac:spMkLst>
            <pc:docMk/>
            <pc:sldMk cId="3688260042" sldId="296"/>
            <ac:spMk id="9" creationId="{8310E01F-AFE0-1DB2-DA95-F509DA26EC3F}"/>
          </ac:spMkLst>
        </pc:spChg>
        <pc:graphicFrameChg chg="add mod ord modGraphic">
          <ac:chgData name="Danielle Vosper" userId="3ddbeb14-bb67-40b4-86d3-77ff8d0c57a4" providerId="ADAL" clId="{903A0D3E-E26D-4A10-8449-49AA900B4E43}" dt="2025-06-04T05:11:36.511" v="9388" actId="20577"/>
          <ac:graphicFrameMkLst>
            <pc:docMk/>
            <pc:sldMk cId="3688260042" sldId="296"/>
            <ac:graphicFrameMk id="5" creationId="{2B552EC5-37C6-8B92-E48B-EAD671CDFFFE}"/>
          </ac:graphicFrameMkLst>
        </pc:graphicFrameChg>
        <pc:picChg chg="add mod">
          <ac:chgData name="Danielle Vosper" userId="3ddbeb14-bb67-40b4-86d3-77ff8d0c57a4" providerId="ADAL" clId="{903A0D3E-E26D-4A10-8449-49AA900B4E43}" dt="2025-06-04T05:08:59.425" v="9316" actId="1076"/>
          <ac:picMkLst>
            <pc:docMk/>
            <pc:sldMk cId="3688260042" sldId="296"/>
            <ac:picMk id="2050" creationId="{C9590037-42DD-597B-57C8-873564104467}"/>
          </ac:picMkLst>
        </pc:picChg>
        <pc:picChg chg="add mod">
          <ac:chgData name="Danielle Vosper" userId="3ddbeb14-bb67-40b4-86d3-77ff8d0c57a4" providerId="ADAL" clId="{903A0D3E-E26D-4A10-8449-49AA900B4E43}" dt="2025-06-04T05:08:39.921" v="9310" actId="1076"/>
          <ac:picMkLst>
            <pc:docMk/>
            <pc:sldMk cId="3688260042" sldId="296"/>
            <ac:picMk id="2052" creationId="{EE746BF1-C886-4822-C076-FDCAEA23C0D3}"/>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VALUE</c:v>
                </c:pt>
              </c:strCache>
            </c:strRef>
          </c:tx>
          <c:spPr>
            <a:ln>
              <a:noFill/>
            </a:ln>
            <a:effectLst/>
            <a:scene3d>
              <a:camera prst="orthographicFront"/>
              <a:lightRig rig="threePt" dir="t"/>
            </a:scene3d>
            <a:sp3d prstMaterial="matte"/>
          </c:spPr>
          <c:explosion val="5"/>
          <c:dPt>
            <c:idx val="0"/>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01-741F-47C1-9996-DF6877D07366}"/>
              </c:ext>
            </c:extLst>
          </c:dPt>
          <c:dPt>
            <c:idx val="1"/>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03-741F-47C1-9996-DF6877D07366}"/>
              </c:ext>
            </c:extLst>
          </c:dPt>
          <c:dPt>
            <c:idx val="2"/>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05-741F-47C1-9996-DF6877D07366}"/>
              </c:ext>
            </c:extLst>
          </c:dPt>
          <c:dPt>
            <c:idx val="3"/>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07-741F-47C1-9996-DF6877D07366}"/>
              </c:ext>
            </c:extLst>
          </c:dPt>
          <c:dPt>
            <c:idx val="4"/>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09-741F-47C1-9996-DF6877D07366}"/>
              </c:ext>
            </c:extLst>
          </c:dPt>
          <c:dPt>
            <c:idx val="5"/>
            <c:bubble3D val="0"/>
            <c:spPr>
              <a:solidFill>
                <a:srgbClr val="FBAB18"/>
              </a:solidFill>
              <a:ln>
                <a:noFill/>
              </a:ln>
              <a:effectLst/>
              <a:scene3d>
                <a:camera prst="orthographicFront"/>
                <a:lightRig rig="threePt" dir="t"/>
              </a:scene3d>
              <a:sp3d prstMaterial="matte"/>
            </c:spPr>
            <c:extLst>
              <c:ext xmlns:c16="http://schemas.microsoft.com/office/drawing/2014/chart" uri="{C3380CC4-5D6E-409C-BE32-E72D297353CC}">
                <c16:uniqueId val="{0000000B-741F-47C1-9996-DF6877D07366}"/>
              </c:ext>
            </c:extLst>
          </c:dPt>
          <c:dPt>
            <c:idx val="6"/>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0D-741F-47C1-9996-DF6877D07366}"/>
              </c:ext>
            </c:extLst>
          </c:dPt>
          <c:dPt>
            <c:idx val="7"/>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0F-741F-47C1-9996-DF6877D07366}"/>
              </c:ext>
            </c:extLst>
          </c:dPt>
          <c:dPt>
            <c:idx val="8"/>
            <c:bubble3D val="0"/>
            <c:spPr>
              <a:solidFill>
                <a:srgbClr val="F1666A"/>
              </a:solidFill>
              <a:ln>
                <a:noFill/>
              </a:ln>
              <a:effectLst/>
              <a:scene3d>
                <a:camera prst="orthographicFront"/>
                <a:lightRig rig="threePt" dir="t"/>
              </a:scene3d>
              <a:sp3d prstMaterial="matte"/>
            </c:spPr>
            <c:extLst>
              <c:ext xmlns:c16="http://schemas.microsoft.com/office/drawing/2014/chart" uri="{C3380CC4-5D6E-409C-BE32-E72D297353CC}">
                <c16:uniqueId val="{00000011-741F-47C1-9996-DF6877D07366}"/>
              </c:ext>
            </c:extLst>
          </c:dPt>
          <c:dPt>
            <c:idx val="9"/>
            <c:bubble3D val="0"/>
            <c:spPr>
              <a:solidFill>
                <a:srgbClr val="ED1B2F"/>
              </a:solidFill>
              <a:ln>
                <a:noFill/>
              </a:ln>
              <a:effectLst/>
              <a:scene3d>
                <a:camera prst="orthographicFront"/>
                <a:lightRig rig="threePt" dir="t"/>
              </a:scene3d>
              <a:sp3d prstMaterial="matte"/>
            </c:spPr>
            <c:extLst>
              <c:ext xmlns:c16="http://schemas.microsoft.com/office/drawing/2014/chart" uri="{C3380CC4-5D6E-409C-BE32-E72D297353CC}">
                <c16:uniqueId val="{00000013-741F-47C1-9996-DF6877D07366}"/>
              </c:ext>
            </c:extLst>
          </c:dPt>
          <c:dPt>
            <c:idx val="10"/>
            <c:bubble3D val="0"/>
            <c:spPr>
              <a:solidFill>
                <a:srgbClr val="CF1D39"/>
              </a:solidFill>
              <a:ln>
                <a:noFill/>
              </a:ln>
              <a:effectLst/>
              <a:scene3d>
                <a:camera prst="orthographicFront"/>
                <a:lightRig rig="threePt" dir="t"/>
              </a:scene3d>
              <a:sp3d prstMaterial="matte"/>
            </c:spPr>
            <c:extLst>
              <c:ext xmlns:c16="http://schemas.microsoft.com/office/drawing/2014/chart" uri="{C3380CC4-5D6E-409C-BE32-E72D297353CC}">
                <c16:uniqueId val="{00000015-741F-47C1-9996-DF6877D07366}"/>
              </c:ext>
            </c:extLst>
          </c:dPt>
          <c:dPt>
            <c:idx val="11"/>
            <c:bubble3D val="0"/>
            <c:spPr>
              <a:solidFill>
                <a:srgbClr val="960136"/>
              </a:solidFill>
              <a:ln>
                <a:noFill/>
              </a:ln>
              <a:effectLst/>
              <a:scene3d>
                <a:camera prst="orthographicFront"/>
                <a:lightRig rig="threePt" dir="t"/>
              </a:scene3d>
              <a:sp3d prstMaterial="matte"/>
            </c:spPr>
            <c:extLst>
              <c:ext xmlns:c16="http://schemas.microsoft.com/office/drawing/2014/chart" uri="{C3380CC4-5D6E-409C-BE32-E72D297353CC}">
                <c16:uniqueId val="{00000017-741F-47C1-9996-DF6877D07366}"/>
              </c:ext>
            </c:extLst>
          </c:dPt>
          <c:dPt>
            <c:idx val="12"/>
            <c:bubble3D val="0"/>
            <c:spPr>
              <a:solidFill>
                <a:srgbClr val="6DCFF6"/>
              </a:solidFill>
              <a:ln>
                <a:noFill/>
              </a:ln>
              <a:effectLst/>
              <a:scene3d>
                <a:camera prst="orthographicFront"/>
                <a:lightRig rig="threePt" dir="t"/>
              </a:scene3d>
              <a:sp3d prstMaterial="matte"/>
            </c:spPr>
            <c:extLst>
              <c:ext xmlns:c16="http://schemas.microsoft.com/office/drawing/2014/chart" uri="{C3380CC4-5D6E-409C-BE32-E72D297353CC}">
                <c16:uniqueId val="{00000019-741F-47C1-9996-DF6877D07366}"/>
              </c:ext>
            </c:extLst>
          </c:dPt>
          <c:dPt>
            <c:idx val="13"/>
            <c:bubble3D val="0"/>
            <c:spPr>
              <a:solidFill>
                <a:srgbClr val="009BDB"/>
              </a:solidFill>
              <a:ln>
                <a:noFill/>
              </a:ln>
              <a:effectLst/>
              <a:scene3d>
                <a:camera prst="orthographicFront"/>
                <a:lightRig rig="threePt" dir="t"/>
              </a:scene3d>
              <a:sp3d prstMaterial="matte"/>
            </c:spPr>
            <c:extLst>
              <c:ext xmlns:c16="http://schemas.microsoft.com/office/drawing/2014/chart" uri="{C3380CC4-5D6E-409C-BE32-E72D297353CC}">
                <c16:uniqueId val="{0000001B-741F-47C1-9996-DF6877D07366}"/>
              </c:ext>
            </c:extLst>
          </c:dPt>
          <c:dPt>
            <c:idx val="14"/>
            <c:bubble3D val="0"/>
            <c:spPr>
              <a:solidFill>
                <a:srgbClr val="00619E"/>
              </a:solidFill>
              <a:ln>
                <a:noFill/>
              </a:ln>
              <a:effectLst/>
              <a:scene3d>
                <a:camera prst="orthographicFront"/>
                <a:lightRig rig="threePt" dir="t"/>
              </a:scene3d>
              <a:sp3d prstMaterial="matte"/>
            </c:spPr>
            <c:extLst>
              <c:ext xmlns:c16="http://schemas.microsoft.com/office/drawing/2014/chart" uri="{C3380CC4-5D6E-409C-BE32-E72D297353CC}">
                <c16:uniqueId val="{0000001D-741F-47C1-9996-DF6877D07366}"/>
              </c:ext>
            </c:extLst>
          </c:dPt>
          <c:dPt>
            <c:idx val="15"/>
            <c:bubble3D val="0"/>
            <c:spPr>
              <a:solidFill>
                <a:srgbClr val="1E3378"/>
              </a:solidFill>
              <a:ln>
                <a:noFill/>
              </a:ln>
              <a:effectLst/>
              <a:scene3d>
                <a:camera prst="orthographicFront"/>
                <a:lightRig rig="threePt" dir="t"/>
              </a:scene3d>
              <a:sp3d prstMaterial="matte"/>
            </c:spPr>
            <c:extLst>
              <c:ext xmlns:c16="http://schemas.microsoft.com/office/drawing/2014/chart" uri="{C3380CC4-5D6E-409C-BE32-E72D297353CC}">
                <c16:uniqueId val="{0000001F-741F-47C1-9996-DF6877D07366}"/>
              </c:ext>
            </c:extLst>
          </c:dPt>
          <c:dPt>
            <c:idx val="16"/>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21-741F-47C1-9996-DF6877D07366}"/>
              </c:ext>
            </c:extLst>
          </c:dPt>
          <c:dPt>
            <c:idx val="17"/>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23-741F-47C1-9996-DF6877D07366}"/>
              </c:ext>
            </c:extLst>
          </c:dPt>
          <c:dPt>
            <c:idx val="18"/>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25-741F-47C1-9996-DF6877D07366}"/>
              </c:ext>
            </c:extLst>
          </c:dPt>
          <c:dPt>
            <c:idx val="19"/>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27-741F-47C1-9996-DF6877D07366}"/>
              </c:ext>
            </c:extLst>
          </c:dPt>
          <c:dPt>
            <c:idx val="20"/>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29-741F-47C1-9996-DF6877D07366}"/>
              </c:ext>
            </c:extLst>
          </c:dPt>
          <c:dPt>
            <c:idx val="21"/>
            <c:bubble3D val="0"/>
            <c:spPr>
              <a:solidFill>
                <a:srgbClr val="FFDE00"/>
              </a:solidFill>
              <a:ln>
                <a:noFill/>
              </a:ln>
              <a:effectLst/>
              <a:scene3d>
                <a:camera prst="orthographicFront"/>
                <a:lightRig rig="threePt" dir="t"/>
              </a:scene3d>
              <a:sp3d prstMaterial="matte"/>
            </c:spPr>
            <c:extLst>
              <c:ext xmlns:c16="http://schemas.microsoft.com/office/drawing/2014/chart" uri="{C3380CC4-5D6E-409C-BE32-E72D297353CC}">
                <c16:uniqueId val="{0000002B-741F-47C1-9996-DF6877D07366}"/>
              </c:ext>
            </c:extLst>
          </c:dPt>
          <c:dPt>
            <c:idx val="22"/>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2D-741F-47C1-9996-DF6877D07366}"/>
              </c:ext>
            </c:extLst>
          </c:dPt>
          <c:dPt>
            <c:idx val="23"/>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2F-741F-47C1-9996-DF6877D07366}"/>
              </c:ext>
            </c:extLst>
          </c:dPt>
          <c:dLbls>
            <c:dLbl>
              <c:idx val="0"/>
              <c:spPr>
                <a:noFill/>
                <a:ln>
                  <a:noFill/>
                </a:ln>
                <a:effectLst/>
              </c:spPr>
              <c:txPr>
                <a:bodyPr rot="0" spcFirstLastPara="1" vertOverflow="ellipsis" vert="horz" wrap="square" anchor="ctr" anchorCtr="1"/>
                <a:lstStyle/>
                <a:p>
                  <a:pPr>
                    <a:defRPr sz="1330" b="1" i="0" u="sng" strike="noStrike" kern="1200" spc="0" baseline="0">
                      <a:solidFill>
                        <a:schemeClr val="accent1"/>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1-741F-47C1-9996-DF6877D07366}"/>
                </c:ext>
              </c:extLst>
            </c:dLbl>
            <c:dLbl>
              <c:idx val="1"/>
              <c:spPr>
                <a:noFill/>
                <a:ln>
                  <a:noFill/>
                </a:ln>
                <a:effectLst/>
              </c:spPr>
              <c:txPr>
                <a:bodyPr rot="0" spcFirstLastPara="1" vertOverflow="ellipsis" vert="horz" wrap="square" anchor="ctr" anchorCtr="1"/>
                <a:lstStyle/>
                <a:p>
                  <a:pPr>
                    <a:defRPr sz="1330" b="1" i="0" u="sng" strike="noStrike" kern="1200" spc="0" baseline="0">
                      <a:solidFill>
                        <a:schemeClr val="accent2"/>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3-741F-47C1-9996-DF6877D07366}"/>
                </c:ext>
              </c:extLst>
            </c:dLbl>
            <c:dLbl>
              <c:idx val="2"/>
              <c:spPr>
                <a:noFill/>
                <a:ln>
                  <a:noFill/>
                </a:ln>
                <a:effectLst/>
              </c:spPr>
              <c:txPr>
                <a:bodyPr rot="0" spcFirstLastPara="1" vertOverflow="ellipsis" vert="horz" wrap="square" anchor="ctr" anchorCtr="1"/>
                <a:lstStyle/>
                <a:p>
                  <a:pPr>
                    <a:defRPr sz="1330" b="1" i="0" u="sng" strike="noStrike" kern="1200" spc="0" baseline="0">
                      <a:solidFill>
                        <a:schemeClr val="accent3"/>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5-741F-47C1-9996-DF6877D07366}"/>
                </c:ext>
              </c:extLst>
            </c:dLbl>
            <c:dLbl>
              <c:idx val="3"/>
              <c:spPr>
                <a:noFill/>
                <a:ln>
                  <a:noFill/>
                </a:ln>
                <a:effectLst/>
              </c:spPr>
              <c:txPr>
                <a:bodyPr rot="0" spcFirstLastPara="1" vertOverflow="ellipsis" vert="horz" wrap="square" anchor="ctr" anchorCtr="1"/>
                <a:lstStyle/>
                <a:p>
                  <a:pPr>
                    <a:defRPr sz="1330" b="1" i="0" u="sng" strike="noStrike" kern="1200" spc="0" baseline="0">
                      <a:solidFill>
                        <a:schemeClr val="accent4"/>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7-741F-47C1-9996-DF6877D07366}"/>
                </c:ext>
              </c:extLst>
            </c:dLbl>
            <c:dLbl>
              <c:idx val="4"/>
              <c:spPr>
                <a:noFill/>
                <a:ln>
                  <a:noFill/>
                </a:ln>
                <a:effectLst/>
              </c:spPr>
              <c:txPr>
                <a:bodyPr rot="0" spcFirstLastPara="1" vertOverflow="ellipsis" vert="horz" wrap="square" anchor="ctr" anchorCtr="1"/>
                <a:lstStyle/>
                <a:p>
                  <a:pPr>
                    <a:defRPr sz="1330" b="1" i="0" u="sng" strike="noStrike" kern="1200" spc="0" baseline="0">
                      <a:solidFill>
                        <a:schemeClr val="accent5"/>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9-741F-47C1-9996-DF6877D07366}"/>
                </c:ext>
              </c:extLst>
            </c:dLbl>
            <c:dLbl>
              <c:idx val="5"/>
              <c:spPr>
                <a:noFill/>
                <a:ln>
                  <a:noFill/>
                </a:ln>
                <a:effectLst/>
              </c:spPr>
              <c:txPr>
                <a:bodyPr rot="0" spcFirstLastPara="1" vertOverflow="ellipsis" vert="horz" wrap="square" anchor="ctr" anchorCtr="1"/>
                <a:lstStyle/>
                <a:p>
                  <a:pPr>
                    <a:defRPr sz="1330" b="1" i="0" u="sng" strike="noStrike" kern="1200" spc="0" baseline="0">
                      <a:solidFill>
                        <a:schemeClr val="accent6"/>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B-741F-47C1-9996-DF6877D07366}"/>
                </c:ext>
              </c:extLst>
            </c:dLbl>
            <c:dLbl>
              <c:idx val="6"/>
              <c:spPr>
                <a:noFill/>
                <a:ln>
                  <a:noFill/>
                </a:ln>
                <a:effectLst/>
              </c:spPr>
              <c:txPr>
                <a:bodyPr rot="0" spcFirstLastPara="1" vertOverflow="ellipsis" vert="horz" wrap="square" anchor="ctr" anchorCtr="1"/>
                <a:lstStyle/>
                <a:p>
                  <a:pPr>
                    <a:defRPr sz="1330" b="1" i="0" u="sng" strike="noStrike" kern="1200" spc="0" baseline="0">
                      <a:solidFill>
                        <a:schemeClr val="accent1">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D-741F-47C1-9996-DF6877D07366}"/>
                </c:ext>
              </c:extLst>
            </c:dLbl>
            <c:dLbl>
              <c:idx val="7"/>
              <c:spPr>
                <a:noFill/>
                <a:ln>
                  <a:noFill/>
                </a:ln>
                <a:effectLst/>
              </c:spPr>
              <c:txPr>
                <a:bodyPr rot="0" spcFirstLastPara="1" vertOverflow="ellipsis" vert="horz" wrap="square" anchor="ctr" anchorCtr="1"/>
                <a:lstStyle/>
                <a:p>
                  <a:pPr>
                    <a:defRPr sz="1330" b="1" i="0" u="sng" strike="noStrike" kern="1200" spc="0" baseline="0">
                      <a:solidFill>
                        <a:schemeClr val="accent2">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F-741F-47C1-9996-DF6877D07366}"/>
                </c:ext>
              </c:extLst>
            </c:dLbl>
            <c:dLbl>
              <c:idx val="8"/>
              <c:spPr>
                <a:noFill/>
                <a:ln>
                  <a:noFill/>
                </a:ln>
                <a:effectLst/>
              </c:spPr>
              <c:txPr>
                <a:bodyPr rot="0" spcFirstLastPara="1" vertOverflow="ellipsis" vert="horz" wrap="square" anchor="ctr" anchorCtr="1"/>
                <a:lstStyle/>
                <a:p>
                  <a:pPr>
                    <a:defRPr sz="1330" b="1" i="0" u="sng" strike="noStrike" kern="1200" spc="0" baseline="0">
                      <a:solidFill>
                        <a:schemeClr val="accent3">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1-741F-47C1-9996-DF6877D07366}"/>
                </c:ext>
              </c:extLst>
            </c:dLbl>
            <c:dLbl>
              <c:idx val="9"/>
              <c:spPr>
                <a:noFill/>
                <a:ln>
                  <a:noFill/>
                </a:ln>
                <a:effectLst/>
              </c:spPr>
              <c:txPr>
                <a:bodyPr rot="0" spcFirstLastPara="1" vertOverflow="ellipsis" vert="horz" wrap="square" anchor="ctr" anchorCtr="1"/>
                <a:lstStyle/>
                <a:p>
                  <a:pPr>
                    <a:defRPr sz="1330" b="1" i="0" u="sng" strike="noStrike" kern="1200" spc="0" baseline="0">
                      <a:solidFill>
                        <a:schemeClr val="accent4">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3-741F-47C1-9996-DF6877D07366}"/>
                </c:ext>
              </c:extLst>
            </c:dLbl>
            <c:dLbl>
              <c:idx val="10"/>
              <c:spPr>
                <a:noFill/>
                <a:ln>
                  <a:noFill/>
                </a:ln>
                <a:effectLst/>
              </c:spPr>
              <c:txPr>
                <a:bodyPr rot="0" spcFirstLastPara="1" vertOverflow="ellipsis" vert="horz" wrap="square" anchor="ctr" anchorCtr="1"/>
                <a:lstStyle/>
                <a:p>
                  <a:pPr>
                    <a:defRPr sz="1330" b="1" i="0" u="sng" strike="noStrike" kern="1200" spc="0" baseline="0">
                      <a:solidFill>
                        <a:schemeClr val="accent5">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5-741F-47C1-9996-DF6877D07366}"/>
                </c:ext>
              </c:extLst>
            </c:dLbl>
            <c:dLbl>
              <c:idx val="11"/>
              <c:spPr>
                <a:noFill/>
                <a:ln>
                  <a:noFill/>
                </a:ln>
                <a:effectLst/>
              </c:spPr>
              <c:txPr>
                <a:bodyPr rot="0" spcFirstLastPara="1" vertOverflow="ellipsis" vert="horz" wrap="square" anchor="ctr" anchorCtr="1"/>
                <a:lstStyle/>
                <a:p>
                  <a:pPr>
                    <a:defRPr sz="1330" b="1" i="0" u="sng" strike="noStrike" kern="1200" spc="0" baseline="0">
                      <a:solidFill>
                        <a:schemeClr val="accent6">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7-741F-47C1-9996-DF6877D07366}"/>
                </c:ext>
              </c:extLst>
            </c:dLbl>
            <c:dLbl>
              <c:idx val="12"/>
              <c:spPr>
                <a:noFill/>
                <a:ln>
                  <a:noFill/>
                </a:ln>
                <a:effectLst/>
              </c:spPr>
              <c:txPr>
                <a:bodyPr rot="0" spcFirstLastPara="1" vertOverflow="ellipsis" vert="horz" wrap="square" anchor="ctr" anchorCtr="1"/>
                <a:lstStyle/>
                <a:p>
                  <a:pPr>
                    <a:defRPr sz="1330" b="1" i="0" u="sng" strike="noStrike" kern="1200" spc="0" baseline="0">
                      <a:solidFill>
                        <a:schemeClr val="accent1">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9-741F-47C1-9996-DF6877D07366}"/>
                </c:ext>
              </c:extLst>
            </c:dLbl>
            <c:dLbl>
              <c:idx val="13"/>
              <c:spPr>
                <a:noFill/>
                <a:ln>
                  <a:noFill/>
                </a:ln>
                <a:effectLst/>
              </c:spPr>
              <c:txPr>
                <a:bodyPr rot="0" spcFirstLastPara="1" vertOverflow="ellipsis" vert="horz" wrap="square" anchor="ctr" anchorCtr="1"/>
                <a:lstStyle/>
                <a:p>
                  <a:pPr>
                    <a:defRPr sz="1330" b="1" i="0" u="sng" strike="noStrike" kern="1200" spc="0" baseline="0">
                      <a:solidFill>
                        <a:schemeClr val="accent2">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B-741F-47C1-9996-DF6877D07366}"/>
                </c:ext>
              </c:extLst>
            </c:dLbl>
            <c:dLbl>
              <c:idx val="14"/>
              <c:spPr>
                <a:noFill/>
                <a:ln>
                  <a:noFill/>
                </a:ln>
                <a:effectLst/>
              </c:spPr>
              <c:txPr>
                <a:bodyPr rot="0" spcFirstLastPara="1" vertOverflow="ellipsis" vert="horz" wrap="square" anchor="ctr" anchorCtr="1"/>
                <a:lstStyle/>
                <a:p>
                  <a:pPr>
                    <a:defRPr sz="1330" b="1" i="0" u="sng" strike="noStrike" kern="1200" spc="0" baseline="0">
                      <a:solidFill>
                        <a:schemeClr val="accent3">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D-741F-47C1-9996-DF6877D07366}"/>
                </c:ext>
              </c:extLst>
            </c:dLbl>
            <c:dLbl>
              <c:idx val="15"/>
              <c:spPr>
                <a:noFill/>
                <a:ln>
                  <a:noFill/>
                </a:ln>
                <a:effectLst/>
              </c:spPr>
              <c:txPr>
                <a:bodyPr rot="0" spcFirstLastPara="1" vertOverflow="ellipsis" vert="horz" wrap="square" anchor="ctr" anchorCtr="1"/>
                <a:lstStyle/>
                <a:p>
                  <a:pPr>
                    <a:defRPr sz="1330" b="1" i="0" u="sng" strike="noStrike" kern="1200" spc="0" baseline="0">
                      <a:solidFill>
                        <a:schemeClr val="accent4">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F-741F-47C1-9996-DF6877D07366}"/>
                </c:ext>
              </c:extLst>
            </c:dLbl>
            <c:dLbl>
              <c:idx val="16"/>
              <c:spPr>
                <a:noFill/>
                <a:ln>
                  <a:noFill/>
                </a:ln>
                <a:effectLst/>
              </c:spPr>
              <c:txPr>
                <a:bodyPr rot="0" spcFirstLastPara="1" vertOverflow="ellipsis" vert="horz" wrap="square" anchor="ctr" anchorCtr="1"/>
                <a:lstStyle/>
                <a:p>
                  <a:pPr>
                    <a:defRPr sz="1330" b="1" i="0" u="sng" strike="noStrike" kern="1200" spc="0" baseline="0">
                      <a:solidFill>
                        <a:schemeClr val="accent5">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1-741F-47C1-9996-DF6877D07366}"/>
                </c:ext>
              </c:extLst>
            </c:dLbl>
            <c:dLbl>
              <c:idx val="17"/>
              <c:spPr>
                <a:noFill/>
                <a:ln>
                  <a:noFill/>
                </a:ln>
                <a:effectLst/>
              </c:spPr>
              <c:txPr>
                <a:bodyPr rot="0" spcFirstLastPara="1" vertOverflow="ellipsis" vert="horz" wrap="square" anchor="ctr" anchorCtr="1"/>
                <a:lstStyle/>
                <a:p>
                  <a:pPr>
                    <a:defRPr sz="1330" b="1" i="0" u="sng" strike="noStrike" kern="1200" spc="0" baseline="0">
                      <a:solidFill>
                        <a:schemeClr val="accent6">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3-741F-47C1-9996-DF6877D07366}"/>
                </c:ext>
              </c:extLst>
            </c:dLbl>
            <c:dLbl>
              <c:idx val="18"/>
              <c:spPr>
                <a:noFill/>
                <a:ln>
                  <a:noFill/>
                </a:ln>
                <a:effectLst/>
              </c:spPr>
              <c:txPr>
                <a:bodyPr rot="0" spcFirstLastPara="1" vertOverflow="ellipsis" vert="horz" wrap="square" anchor="ctr" anchorCtr="1"/>
                <a:lstStyle/>
                <a:p>
                  <a:pPr>
                    <a:defRPr sz="1330" b="1" i="0" u="sng" strike="noStrike" kern="1200" spc="0" baseline="0">
                      <a:solidFill>
                        <a:schemeClr val="accent1">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5-741F-47C1-9996-DF6877D07366}"/>
                </c:ext>
              </c:extLst>
            </c:dLbl>
            <c:dLbl>
              <c:idx val="19"/>
              <c:spPr>
                <a:noFill/>
                <a:ln>
                  <a:noFill/>
                </a:ln>
                <a:effectLst/>
              </c:spPr>
              <c:txPr>
                <a:bodyPr rot="0" spcFirstLastPara="1" vertOverflow="ellipsis" vert="horz" wrap="square" anchor="ctr" anchorCtr="1"/>
                <a:lstStyle/>
                <a:p>
                  <a:pPr>
                    <a:defRPr sz="1330" b="1" i="0" u="sng" strike="noStrike" kern="1200" spc="0" baseline="0">
                      <a:solidFill>
                        <a:schemeClr val="accent2">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7-741F-47C1-9996-DF6877D07366}"/>
                </c:ext>
              </c:extLst>
            </c:dLbl>
            <c:dLbl>
              <c:idx val="20"/>
              <c:spPr>
                <a:noFill/>
                <a:ln>
                  <a:noFill/>
                </a:ln>
                <a:effectLst/>
              </c:spPr>
              <c:txPr>
                <a:bodyPr rot="0" spcFirstLastPara="1" vertOverflow="ellipsis" vert="horz" wrap="square" anchor="ctr" anchorCtr="1"/>
                <a:lstStyle/>
                <a:p>
                  <a:pPr>
                    <a:defRPr sz="1330" b="1" i="0" u="sng" strike="noStrike" kern="1200" spc="0" baseline="0">
                      <a:solidFill>
                        <a:schemeClr val="accent3">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9-741F-47C1-9996-DF6877D07366}"/>
                </c:ext>
              </c:extLst>
            </c:dLbl>
            <c:dLbl>
              <c:idx val="21"/>
              <c:spPr>
                <a:noFill/>
                <a:ln>
                  <a:noFill/>
                </a:ln>
                <a:effectLst/>
              </c:spPr>
              <c:txPr>
                <a:bodyPr rot="0" spcFirstLastPara="1" vertOverflow="ellipsis" vert="horz" wrap="square" anchor="ctr" anchorCtr="1"/>
                <a:lstStyle/>
                <a:p>
                  <a:pPr>
                    <a:defRPr sz="1330" b="1" i="0" u="sng" strike="noStrike" kern="1200" spc="0" baseline="0">
                      <a:solidFill>
                        <a:schemeClr val="accent4">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B-741F-47C1-9996-DF6877D07366}"/>
                </c:ext>
              </c:extLst>
            </c:dLbl>
            <c:dLbl>
              <c:idx val="22"/>
              <c:spPr>
                <a:noFill/>
                <a:ln>
                  <a:noFill/>
                </a:ln>
                <a:effectLst/>
              </c:spPr>
              <c:txPr>
                <a:bodyPr rot="0" spcFirstLastPara="1" vertOverflow="ellipsis" vert="horz" wrap="square" anchor="ctr" anchorCtr="1"/>
                <a:lstStyle/>
                <a:p>
                  <a:pPr>
                    <a:defRPr sz="1330" b="1" i="0" u="sng" strike="noStrike" kern="1200" spc="0" baseline="0">
                      <a:solidFill>
                        <a:schemeClr val="accent5">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D-741F-47C1-9996-DF6877D07366}"/>
                </c:ext>
              </c:extLst>
            </c:dLbl>
            <c:dLbl>
              <c:idx val="23"/>
              <c:spPr>
                <a:noFill/>
                <a:ln>
                  <a:noFill/>
                </a:ln>
                <a:effectLst/>
              </c:spPr>
              <c:txPr>
                <a:bodyPr rot="0" spcFirstLastPara="1" vertOverflow="ellipsis" vert="horz" wrap="square" anchor="ctr" anchorCtr="1"/>
                <a:lstStyle/>
                <a:p>
                  <a:pPr>
                    <a:defRPr sz="1330" b="1" i="0" u="sng" strike="noStrike" kern="1200" spc="0" baseline="0">
                      <a:solidFill>
                        <a:schemeClr val="accent6">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F-741F-47C1-9996-DF6877D07366}"/>
                </c:ext>
              </c:extLst>
            </c:dLbl>
            <c:spPr>
              <a:noFill/>
              <a:ln>
                <a:noFill/>
              </a:ln>
              <a:effectLst/>
            </c:spPr>
            <c:txPr>
              <a:bodyPr rot="0" spcFirstLastPara="1" vertOverflow="ellipsis" vert="horz" wrap="square" anchor="ctr" anchorCtr="1"/>
              <a:lstStyle/>
              <a:p>
                <a:pPr>
                  <a:defRPr sz="1330" b="1" i="0" u="sng" strike="noStrike" kern="1200" spc="0" baseline="0">
                    <a:solidFill>
                      <a:schemeClr val="accent1"/>
                    </a:solidFill>
                    <a:latin typeface="+mn-lt"/>
                    <a:ea typeface="+mn-ea"/>
                    <a:cs typeface="+mn-cs"/>
                  </a:defRPr>
                </a:pPr>
                <a:endParaRPr lang="en-US"/>
              </a:p>
            </c:txPr>
            <c:dLblPos val="bestFit"/>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30-741F-47C1-9996-DF6877D07366}"/>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u="sng"/>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0"/>
    </c:view3D>
    <c:floor>
      <c:thickness val="0"/>
      <c:spPr>
        <a:solidFill>
          <a:schemeClr val="accent1">
            <a:alpha val="30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7916454801487282E-2"/>
          <c:y val="5.9660478663425089E-2"/>
          <c:w val="0.93792021248511792"/>
          <c:h val="0.59391513796661655"/>
        </c:manualLayout>
      </c:layout>
      <c:bar3DChart>
        <c:barDir val="col"/>
        <c:grouping val="clustered"/>
        <c:varyColors val="0"/>
        <c:ser>
          <c:idx val="0"/>
          <c:order val="0"/>
          <c:tx>
            <c:strRef>
              <c:f>Sheet1!$B$1</c:f>
              <c:strCache>
                <c:ptCount val="1"/>
                <c:pt idx="0">
                  <c:v>VALUE</c:v>
                </c:pt>
              </c:strCache>
            </c:strRef>
          </c:tx>
          <c:spPr>
            <a:solidFill>
              <a:schemeClr val="accent1">
                <a:lumMod val="20000"/>
                <a:lumOff val="80000"/>
              </a:schemeClr>
            </a:solidFill>
            <a:ln>
              <a:noFill/>
            </a:ln>
            <a:effectLst/>
            <a:sp3d/>
          </c:spPr>
          <c:invertIfNegative val="0"/>
          <c:dPt>
            <c:idx val="0"/>
            <c:invertIfNegative val="0"/>
            <c:bubble3D val="0"/>
            <c:spPr>
              <a:solidFill>
                <a:srgbClr val="76C8AE"/>
              </a:solidFill>
              <a:ln>
                <a:noFill/>
              </a:ln>
              <a:effectLst/>
              <a:sp3d/>
            </c:spPr>
            <c:extLst>
              <c:ext xmlns:c16="http://schemas.microsoft.com/office/drawing/2014/chart" uri="{C3380CC4-5D6E-409C-BE32-E72D297353CC}">
                <c16:uniqueId val="{00000001-1504-4AAD-8BCA-155C626759E1}"/>
              </c:ext>
            </c:extLst>
          </c:dPt>
          <c:dPt>
            <c:idx val="1"/>
            <c:invertIfNegative val="0"/>
            <c:bubble3D val="0"/>
            <c:spPr>
              <a:solidFill>
                <a:srgbClr val="00AE9D"/>
              </a:solidFill>
              <a:ln>
                <a:noFill/>
              </a:ln>
              <a:effectLst/>
              <a:sp3d/>
            </c:spPr>
            <c:extLst>
              <c:ext xmlns:c16="http://schemas.microsoft.com/office/drawing/2014/chart" uri="{C3380CC4-5D6E-409C-BE32-E72D297353CC}">
                <c16:uniqueId val="{00000003-1504-4AAD-8BCA-155C626759E1}"/>
              </c:ext>
            </c:extLst>
          </c:dPt>
          <c:dPt>
            <c:idx val="2"/>
            <c:invertIfNegative val="0"/>
            <c:bubble3D val="0"/>
            <c:spPr>
              <a:solidFill>
                <a:srgbClr val="008E7A"/>
              </a:solidFill>
              <a:ln>
                <a:noFill/>
              </a:ln>
              <a:effectLst/>
              <a:sp3d/>
            </c:spPr>
            <c:extLst>
              <c:ext xmlns:c16="http://schemas.microsoft.com/office/drawing/2014/chart" uri="{C3380CC4-5D6E-409C-BE32-E72D297353CC}">
                <c16:uniqueId val="{00000005-1504-4AAD-8BCA-155C626759E1}"/>
              </c:ext>
            </c:extLst>
          </c:dPt>
          <c:dPt>
            <c:idx val="3"/>
            <c:invertIfNegative val="0"/>
            <c:bubble3D val="0"/>
            <c:spPr>
              <a:solidFill>
                <a:srgbClr val="006762"/>
              </a:solidFill>
              <a:ln>
                <a:noFill/>
              </a:ln>
              <a:effectLst/>
              <a:sp3d/>
            </c:spPr>
            <c:extLst>
              <c:ext xmlns:c16="http://schemas.microsoft.com/office/drawing/2014/chart" uri="{C3380CC4-5D6E-409C-BE32-E72D297353CC}">
                <c16:uniqueId val="{00000007-1504-4AAD-8BCA-155C626759E1}"/>
              </c:ext>
            </c:extLst>
          </c:dPt>
          <c:dPt>
            <c:idx val="4"/>
            <c:invertIfNegative val="0"/>
            <c:bubble3D val="0"/>
            <c:spPr>
              <a:solidFill>
                <a:srgbClr val="FFCC4E"/>
              </a:solidFill>
              <a:ln>
                <a:noFill/>
              </a:ln>
              <a:effectLst/>
              <a:sp3d/>
            </c:spPr>
            <c:extLst>
              <c:ext xmlns:c16="http://schemas.microsoft.com/office/drawing/2014/chart" uri="{C3380CC4-5D6E-409C-BE32-E72D297353CC}">
                <c16:uniqueId val="{00000009-1504-4AAD-8BCA-155C626759E1}"/>
              </c:ext>
            </c:extLst>
          </c:dPt>
          <c:dPt>
            <c:idx val="5"/>
            <c:invertIfNegative val="0"/>
            <c:bubble3D val="0"/>
            <c:spPr>
              <a:solidFill>
                <a:srgbClr val="FBAB18"/>
              </a:solidFill>
              <a:ln>
                <a:noFill/>
              </a:ln>
              <a:effectLst/>
              <a:sp3d/>
            </c:spPr>
            <c:extLst>
              <c:ext xmlns:c16="http://schemas.microsoft.com/office/drawing/2014/chart" uri="{C3380CC4-5D6E-409C-BE32-E72D297353CC}">
                <c16:uniqueId val="{0000000B-1504-4AAD-8BCA-155C626759E1}"/>
              </c:ext>
            </c:extLst>
          </c:dPt>
          <c:dPt>
            <c:idx val="6"/>
            <c:invertIfNegative val="0"/>
            <c:bubble3D val="0"/>
            <c:spPr>
              <a:solidFill>
                <a:srgbClr val="F47920"/>
              </a:solidFill>
              <a:ln>
                <a:noFill/>
              </a:ln>
              <a:effectLst/>
              <a:sp3d/>
            </c:spPr>
            <c:extLst>
              <c:ext xmlns:c16="http://schemas.microsoft.com/office/drawing/2014/chart" uri="{C3380CC4-5D6E-409C-BE32-E72D297353CC}">
                <c16:uniqueId val="{0000000D-1504-4AAD-8BCA-155C626759E1}"/>
              </c:ext>
            </c:extLst>
          </c:dPt>
          <c:dPt>
            <c:idx val="7"/>
            <c:invertIfNegative val="0"/>
            <c:bubble3D val="0"/>
            <c:spPr>
              <a:solidFill>
                <a:srgbClr val="A75534"/>
              </a:solidFill>
              <a:ln>
                <a:noFill/>
              </a:ln>
              <a:effectLst/>
              <a:sp3d/>
            </c:spPr>
            <c:extLst>
              <c:ext xmlns:c16="http://schemas.microsoft.com/office/drawing/2014/chart" uri="{C3380CC4-5D6E-409C-BE32-E72D297353CC}">
                <c16:uniqueId val="{0000000F-1504-4AAD-8BCA-155C626759E1}"/>
              </c:ext>
            </c:extLst>
          </c:dPt>
          <c:dPt>
            <c:idx val="8"/>
            <c:invertIfNegative val="0"/>
            <c:bubble3D val="0"/>
            <c:spPr>
              <a:solidFill>
                <a:srgbClr val="F1666A"/>
              </a:solidFill>
              <a:ln>
                <a:noFill/>
              </a:ln>
              <a:effectLst/>
              <a:sp3d/>
            </c:spPr>
            <c:extLst>
              <c:ext xmlns:c16="http://schemas.microsoft.com/office/drawing/2014/chart" uri="{C3380CC4-5D6E-409C-BE32-E72D297353CC}">
                <c16:uniqueId val="{00000011-1504-4AAD-8BCA-155C626759E1}"/>
              </c:ext>
            </c:extLst>
          </c:dPt>
          <c:dPt>
            <c:idx val="9"/>
            <c:invertIfNegative val="0"/>
            <c:bubble3D val="0"/>
            <c:spPr>
              <a:solidFill>
                <a:srgbClr val="ED1B2F"/>
              </a:solidFill>
              <a:ln>
                <a:noFill/>
              </a:ln>
              <a:effectLst/>
              <a:sp3d/>
            </c:spPr>
            <c:extLst>
              <c:ext xmlns:c16="http://schemas.microsoft.com/office/drawing/2014/chart" uri="{C3380CC4-5D6E-409C-BE32-E72D297353CC}">
                <c16:uniqueId val="{00000013-1504-4AAD-8BCA-155C626759E1}"/>
              </c:ext>
            </c:extLst>
          </c:dPt>
          <c:dPt>
            <c:idx val="10"/>
            <c:invertIfNegative val="0"/>
            <c:bubble3D val="0"/>
            <c:spPr>
              <a:solidFill>
                <a:srgbClr val="CF1D39"/>
              </a:solidFill>
              <a:ln>
                <a:noFill/>
              </a:ln>
              <a:effectLst/>
              <a:sp3d/>
            </c:spPr>
            <c:extLst>
              <c:ext xmlns:c16="http://schemas.microsoft.com/office/drawing/2014/chart" uri="{C3380CC4-5D6E-409C-BE32-E72D297353CC}">
                <c16:uniqueId val="{00000015-1504-4AAD-8BCA-155C626759E1}"/>
              </c:ext>
            </c:extLst>
          </c:dPt>
          <c:dPt>
            <c:idx val="11"/>
            <c:invertIfNegative val="0"/>
            <c:bubble3D val="0"/>
            <c:spPr>
              <a:solidFill>
                <a:srgbClr val="960136"/>
              </a:solidFill>
              <a:ln>
                <a:noFill/>
              </a:ln>
              <a:effectLst/>
              <a:sp3d/>
            </c:spPr>
            <c:extLst>
              <c:ext xmlns:c16="http://schemas.microsoft.com/office/drawing/2014/chart" uri="{C3380CC4-5D6E-409C-BE32-E72D297353CC}">
                <c16:uniqueId val="{00000017-1504-4AAD-8BCA-155C626759E1}"/>
              </c:ext>
            </c:extLst>
          </c:dPt>
          <c:dPt>
            <c:idx val="12"/>
            <c:invertIfNegative val="0"/>
            <c:bubble3D val="0"/>
            <c:spPr>
              <a:solidFill>
                <a:srgbClr val="6DCFF6"/>
              </a:solidFill>
              <a:ln>
                <a:noFill/>
              </a:ln>
              <a:effectLst/>
              <a:sp3d/>
            </c:spPr>
            <c:extLst>
              <c:ext xmlns:c16="http://schemas.microsoft.com/office/drawing/2014/chart" uri="{C3380CC4-5D6E-409C-BE32-E72D297353CC}">
                <c16:uniqueId val="{00000019-1504-4AAD-8BCA-155C626759E1}"/>
              </c:ext>
            </c:extLst>
          </c:dPt>
          <c:dPt>
            <c:idx val="13"/>
            <c:invertIfNegative val="0"/>
            <c:bubble3D val="0"/>
            <c:spPr>
              <a:solidFill>
                <a:srgbClr val="009BDB"/>
              </a:solidFill>
              <a:ln>
                <a:noFill/>
              </a:ln>
              <a:effectLst/>
              <a:sp3d/>
            </c:spPr>
            <c:extLst>
              <c:ext xmlns:c16="http://schemas.microsoft.com/office/drawing/2014/chart" uri="{C3380CC4-5D6E-409C-BE32-E72D297353CC}">
                <c16:uniqueId val="{0000001B-1504-4AAD-8BCA-155C626759E1}"/>
              </c:ext>
            </c:extLst>
          </c:dPt>
          <c:dPt>
            <c:idx val="14"/>
            <c:invertIfNegative val="0"/>
            <c:bubble3D val="0"/>
            <c:spPr>
              <a:solidFill>
                <a:srgbClr val="00619E"/>
              </a:solidFill>
              <a:ln>
                <a:noFill/>
              </a:ln>
              <a:effectLst/>
              <a:sp3d/>
            </c:spPr>
            <c:extLst>
              <c:ext xmlns:c16="http://schemas.microsoft.com/office/drawing/2014/chart" uri="{C3380CC4-5D6E-409C-BE32-E72D297353CC}">
                <c16:uniqueId val="{0000001D-1504-4AAD-8BCA-155C626759E1}"/>
              </c:ext>
            </c:extLst>
          </c:dPt>
          <c:dPt>
            <c:idx val="15"/>
            <c:invertIfNegative val="0"/>
            <c:bubble3D val="0"/>
            <c:spPr>
              <a:solidFill>
                <a:srgbClr val="1E3378"/>
              </a:solidFill>
              <a:ln>
                <a:noFill/>
              </a:ln>
              <a:effectLst/>
              <a:sp3d/>
            </c:spPr>
            <c:extLst>
              <c:ext xmlns:c16="http://schemas.microsoft.com/office/drawing/2014/chart" uri="{C3380CC4-5D6E-409C-BE32-E72D297353CC}">
                <c16:uniqueId val="{0000001F-1504-4AAD-8BCA-155C626759E1}"/>
              </c:ext>
            </c:extLst>
          </c:dPt>
          <c:dPt>
            <c:idx val="16"/>
            <c:invertIfNegative val="0"/>
            <c:bubble3D val="0"/>
            <c:spPr>
              <a:solidFill>
                <a:srgbClr val="76C8AE"/>
              </a:solidFill>
              <a:ln>
                <a:noFill/>
              </a:ln>
              <a:effectLst/>
              <a:sp3d/>
            </c:spPr>
            <c:extLst>
              <c:ext xmlns:c16="http://schemas.microsoft.com/office/drawing/2014/chart" uri="{C3380CC4-5D6E-409C-BE32-E72D297353CC}">
                <c16:uniqueId val="{00000021-1504-4AAD-8BCA-155C626759E1}"/>
              </c:ext>
            </c:extLst>
          </c:dPt>
          <c:dPt>
            <c:idx val="17"/>
            <c:invertIfNegative val="0"/>
            <c:bubble3D val="0"/>
            <c:spPr>
              <a:solidFill>
                <a:srgbClr val="00AE9D"/>
              </a:solidFill>
              <a:ln>
                <a:noFill/>
              </a:ln>
              <a:effectLst/>
              <a:sp3d/>
            </c:spPr>
            <c:extLst>
              <c:ext xmlns:c16="http://schemas.microsoft.com/office/drawing/2014/chart" uri="{C3380CC4-5D6E-409C-BE32-E72D297353CC}">
                <c16:uniqueId val="{00000023-1504-4AAD-8BCA-155C626759E1}"/>
              </c:ext>
            </c:extLst>
          </c:dPt>
          <c:dPt>
            <c:idx val="18"/>
            <c:invertIfNegative val="0"/>
            <c:bubble3D val="0"/>
            <c:spPr>
              <a:solidFill>
                <a:srgbClr val="008E7A"/>
              </a:solidFill>
              <a:ln>
                <a:noFill/>
              </a:ln>
              <a:effectLst/>
              <a:sp3d/>
            </c:spPr>
            <c:extLst>
              <c:ext xmlns:c16="http://schemas.microsoft.com/office/drawing/2014/chart" uri="{C3380CC4-5D6E-409C-BE32-E72D297353CC}">
                <c16:uniqueId val="{00000025-1504-4AAD-8BCA-155C626759E1}"/>
              </c:ext>
            </c:extLst>
          </c:dPt>
          <c:dPt>
            <c:idx val="19"/>
            <c:invertIfNegative val="0"/>
            <c:bubble3D val="0"/>
            <c:spPr>
              <a:solidFill>
                <a:srgbClr val="006762"/>
              </a:solidFill>
              <a:ln>
                <a:noFill/>
              </a:ln>
              <a:effectLst/>
              <a:sp3d/>
            </c:spPr>
            <c:extLst>
              <c:ext xmlns:c16="http://schemas.microsoft.com/office/drawing/2014/chart" uri="{C3380CC4-5D6E-409C-BE32-E72D297353CC}">
                <c16:uniqueId val="{00000027-1504-4AAD-8BCA-155C626759E1}"/>
              </c:ext>
            </c:extLst>
          </c:dPt>
          <c:dPt>
            <c:idx val="20"/>
            <c:invertIfNegative val="0"/>
            <c:bubble3D val="0"/>
            <c:spPr>
              <a:solidFill>
                <a:srgbClr val="FFCC4E"/>
              </a:solidFill>
              <a:ln>
                <a:noFill/>
              </a:ln>
              <a:effectLst/>
              <a:sp3d/>
            </c:spPr>
            <c:extLst>
              <c:ext xmlns:c16="http://schemas.microsoft.com/office/drawing/2014/chart" uri="{C3380CC4-5D6E-409C-BE32-E72D297353CC}">
                <c16:uniqueId val="{00000029-1504-4AAD-8BCA-155C626759E1}"/>
              </c:ext>
            </c:extLst>
          </c:dPt>
          <c:dPt>
            <c:idx val="21"/>
            <c:invertIfNegative val="0"/>
            <c:bubble3D val="0"/>
            <c:spPr>
              <a:solidFill>
                <a:srgbClr val="FBAB18"/>
              </a:solidFill>
              <a:ln>
                <a:noFill/>
              </a:ln>
              <a:effectLst/>
              <a:sp3d/>
            </c:spPr>
            <c:extLst>
              <c:ext xmlns:c16="http://schemas.microsoft.com/office/drawing/2014/chart" uri="{C3380CC4-5D6E-409C-BE32-E72D297353CC}">
                <c16:uniqueId val="{0000002B-1504-4AAD-8BCA-155C626759E1}"/>
              </c:ext>
            </c:extLst>
          </c:dPt>
          <c:dPt>
            <c:idx val="22"/>
            <c:invertIfNegative val="0"/>
            <c:bubble3D val="0"/>
            <c:spPr>
              <a:solidFill>
                <a:srgbClr val="F47920"/>
              </a:solidFill>
              <a:ln>
                <a:noFill/>
              </a:ln>
              <a:effectLst/>
              <a:sp3d/>
            </c:spPr>
            <c:extLst>
              <c:ext xmlns:c16="http://schemas.microsoft.com/office/drawing/2014/chart" uri="{C3380CC4-5D6E-409C-BE32-E72D297353CC}">
                <c16:uniqueId val="{0000002D-1504-4AAD-8BCA-155C626759E1}"/>
              </c:ext>
            </c:extLst>
          </c:dPt>
          <c:dPt>
            <c:idx val="23"/>
            <c:invertIfNegative val="0"/>
            <c:bubble3D val="0"/>
            <c:spPr>
              <a:solidFill>
                <a:srgbClr val="A75534"/>
              </a:solidFill>
              <a:ln>
                <a:noFill/>
              </a:ln>
              <a:effectLst/>
              <a:sp3d/>
            </c:spPr>
            <c:extLst>
              <c:ext xmlns:c16="http://schemas.microsoft.com/office/drawing/2014/chart" uri="{C3380CC4-5D6E-409C-BE32-E72D297353CC}">
                <c16:uniqueId val="{0000002F-1504-4AAD-8BCA-155C626759E1}"/>
              </c:ext>
            </c:extLst>
          </c:dPt>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30-1504-4AAD-8BCA-155C626759E1}"/>
            </c:ext>
          </c:extLst>
        </c:ser>
        <c:dLbls>
          <c:showLegendKey val="0"/>
          <c:showVal val="0"/>
          <c:showCatName val="0"/>
          <c:showSerName val="0"/>
          <c:showPercent val="0"/>
          <c:showBubbleSize val="0"/>
        </c:dLbls>
        <c:gapWidth val="160"/>
        <c:gapDepth val="10"/>
        <c:shape val="box"/>
        <c:axId val="1929698128"/>
        <c:axId val="1929700880"/>
        <c:axId val="0"/>
      </c:bar3DChart>
      <c:catAx>
        <c:axId val="1929698128"/>
        <c:scaling>
          <c:orientation val="minMax"/>
        </c:scaling>
        <c:delete val="0"/>
        <c:axPos val="b"/>
        <c:majorGridlines>
          <c:spPr>
            <a:ln w="9525" cap="flat" cmpd="sng" algn="ctr">
              <a:solidFill>
                <a:schemeClr val="lt1">
                  <a:lumMod val="60000"/>
                  <a:lumOff val="4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cap="all" spc="150" normalizeH="0" baseline="0">
                <a:solidFill>
                  <a:schemeClr val="lt1"/>
                </a:solidFill>
                <a:latin typeface="Arial" panose="020B0604020202020204" pitchFamily="34" charset="0"/>
                <a:ea typeface="+mn-ea"/>
                <a:cs typeface="Arial" panose="020B0604020202020204" pitchFamily="34" charset="0"/>
              </a:defRPr>
            </a:pPr>
            <a:endParaRPr lang="en-US"/>
          </a:p>
        </c:txPr>
        <c:crossAx val="1929700880"/>
        <c:crosses val="autoZero"/>
        <c:auto val="1"/>
        <c:lblAlgn val="ctr"/>
        <c:lblOffset val="100"/>
        <c:noMultiLvlLbl val="0"/>
      </c:catAx>
      <c:valAx>
        <c:axId val="1929700880"/>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crossAx val="192969812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5">
  <cs:axisTitle>
    <cs:lnRef idx="0"/>
    <cs:fillRef idx="0"/>
    <cs:effectRef idx="0"/>
    <cs:fontRef idx="minor">
      <a:schemeClr val="lt1"/>
    </cs:fontRef>
    <cs:defRPr sz="1197" b="1" kern="1200"/>
  </cs:axisTitle>
  <cs:categoryAxis>
    <cs:lnRef idx="0">
      <cs:styleClr val="0"/>
    </cs:lnRef>
    <cs:fillRef idx="0"/>
    <cs:effectRef idx="0"/>
    <cs:fontRef idx="minor">
      <a:schemeClr val="lt1"/>
    </cs:fontRef>
    <cs:defRPr sz="1197"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styleClr val="auto"/>
    </cs:fillRef>
    <cs:effectRef idx="0"/>
    <cs:fontRef idx="minor">
      <a:schemeClr val="lt1"/>
    </cs:fontRef>
    <cs:spPr>
      <a:solidFill>
        <a:schemeClr val="phClr">
          <a:alpha val="70000"/>
        </a:schemeClr>
      </a:solidFill>
    </cs:spPr>
    <cs:defRPr sz="1197"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lumMod val="20000"/>
          <a:lumOff val="80000"/>
        </a:schemeClr>
      </a:solidFill>
    </cs:spPr>
  </cs:dataPoint>
  <cs:dataPoint3D>
    <cs:lnRef idx="0"/>
    <cs:fillRef idx="0">
      <cs:styleClr val="auto"/>
    </cs:fillRef>
    <cs:effectRef idx="0"/>
    <cs:fontRef idx="minor">
      <a:schemeClr val="dk1"/>
    </cs:fontRef>
    <cs:spPr>
      <a:solidFill>
        <a:schemeClr val="phClr">
          <a:lumMod val="20000"/>
          <a:lumOff val="80000"/>
        </a:schemeClr>
      </a:solidFill>
      <a:sp3d/>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styleClr val="0"/>
    </cs:fillRef>
    <cs:effectRef idx="0"/>
    <cs:fontRef idx="minor">
      <a:schemeClr val="dk1"/>
    </cs:fontRef>
    <cs:spPr>
      <a:solidFill>
        <a:schemeClr val="phClr">
          <a:alpha val="30000"/>
        </a:schemeClr>
      </a:solidFill>
      <a:sp3d/>
    </cs:spPr>
  </cs:floor>
  <cs:gridlineMajor>
    <cs:lnRef idx="0">
      <cs:styleClr val="0"/>
    </cs:lnRef>
    <cs:fillRef idx="0"/>
    <cs:effectRef idx="0"/>
    <cs:fontRef idx="minor">
      <a:schemeClr val="dk1"/>
    </cs:fontRef>
    <cs:spPr>
      <a:ln w="9525" cap="flat" cmpd="sng" algn="ctr">
        <a:solidFill>
          <a:schemeClr val="lt1">
            <a:lumMod val="60000"/>
            <a:lumOff val="40000"/>
          </a:schemeClr>
        </a:solidFill>
        <a:round/>
      </a:ln>
    </cs:spPr>
  </cs:gridlineMajor>
  <cs:gridlineMinor>
    <cs:lnRef idx="0">
      <cs:styleClr val="0"/>
    </cs:lnRef>
    <cs:fillRef idx="0"/>
    <cs:effectRef idx="0"/>
    <cs:fontRef idx="minor">
      <a:schemeClr val="dk1"/>
    </cs:fontRef>
    <cs:spPr>
      <a:ln>
        <a:solidFill>
          <a:schemeClr val="lt1">
            <a:lumMod val="50000"/>
            <a:lumOff val="5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39"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smtClean="0">
                <a:latin typeface="Arial" pitchFamily="34" charset="0"/>
              </a:defRPr>
            </a:lvl1pPr>
          </a:lstStyle>
          <a:p>
            <a:pPr>
              <a:defRPr/>
            </a:pPr>
            <a:endParaRPr lang="it-IT" dirty="0"/>
          </a:p>
        </p:txBody>
      </p:sp>
      <p:sp>
        <p:nvSpPr>
          <p:cNvPr id="628740"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41"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smtClean="0">
                <a:latin typeface="Arial" pitchFamily="34" charset="0"/>
              </a:defRPr>
            </a:lvl1pPr>
          </a:lstStyle>
          <a:p>
            <a:pPr>
              <a:defRPr/>
            </a:pPr>
            <a:fld id="{A5B780D0-5C7F-422C-931C-25201BE19360}" type="slidenum">
              <a:rPr lang="it-IT"/>
              <a:pPr>
                <a:defRPr/>
              </a:pPr>
              <a:t>‹#›</a:t>
            </a:fld>
            <a:endParaRPr lang="it-IT" dirty="0"/>
          </a:p>
        </p:txBody>
      </p:sp>
    </p:spTree>
    <p:extLst>
      <p:ext uri="{BB962C8B-B14F-4D97-AF65-F5344CB8AC3E}">
        <p14:creationId xmlns:p14="http://schemas.microsoft.com/office/powerpoint/2010/main" val="3125045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14663"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smtClean="0"/>
            </a:lvl1pPr>
          </a:lstStyle>
          <a:p>
            <a:pPr>
              <a:defRPr/>
            </a:pPr>
            <a:endParaRPr lang="en-US" dirty="0"/>
          </a:p>
        </p:txBody>
      </p:sp>
      <p:sp>
        <p:nvSpPr>
          <p:cNvPr id="58371" name="Rectangle 3"/>
          <p:cNvSpPr>
            <a:spLocks noGrp="1" noChangeArrowheads="1"/>
          </p:cNvSpPr>
          <p:nvPr>
            <p:ph type="dt" idx="1"/>
          </p:nvPr>
        </p:nvSpPr>
        <p:spPr bwMode="auto">
          <a:xfrm>
            <a:off x="3995738" y="0"/>
            <a:ext cx="3014662"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smtClean="0"/>
            </a:lvl1pPr>
          </a:lstStyle>
          <a:p>
            <a:pPr>
              <a:defRPr/>
            </a:pPr>
            <a:fld id="{A6888345-B3D3-4351-A7A9-F936F5935E41}" type="datetimeFigureOut">
              <a:rPr lang="en-US"/>
              <a:pPr>
                <a:defRPr/>
              </a:pPr>
              <a:t>6/3/2025</a:t>
            </a:fld>
            <a:endParaRPr lang="en-US" dirty="0"/>
          </a:p>
        </p:txBody>
      </p:sp>
      <p:sp>
        <p:nvSpPr>
          <p:cNvPr id="11268" name="Rectangle 4"/>
          <p:cNvSpPr>
            <a:spLocks noGrp="1" noRot="1" noChangeAspect="1" noChangeArrowheads="1" noTextEdit="1"/>
          </p:cNvSpPr>
          <p:nvPr>
            <p:ph type="sldImg" idx="2"/>
          </p:nvPr>
        </p:nvSpPr>
        <p:spPr bwMode="auto">
          <a:xfrm>
            <a:off x="454025" y="693738"/>
            <a:ext cx="6176963" cy="3465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04875" y="4435475"/>
            <a:ext cx="5200650" cy="4159250"/>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8374" name="Rectangle 6"/>
          <p:cNvSpPr>
            <a:spLocks noGrp="1" noChangeArrowheads="1"/>
          </p:cNvSpPr>
          <p:nvPr>
            <p:ph type="ftr" sz="quarter" idx="4"/>
          </p:nvPr>
        </p:nvSpPr>
        <p:spPr bwMode="auto">
          <a:xfrm>
            <a:off x="0" y="8870950"/>
            <a:ext cx="3014663"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smtClean="0"/>
            </a:lvl1pPr>
          </a:lstStyle>
          <a:p>
            <a:pPr>
              <a:defRPr/>
            </a:pPr>
            <a:endParaRPr lang="en-US" dirty="0"/>
          </a:p>
        </p:txBody>
      </p:sp>
      <p:sp>
        <p:nvSpPr>
          <p:cNvPr id="58375" name="Rectangle 7"/>
          <p:cNvSpPr>
            <a:spLocks noGrp="1" noChangeArrowheads="1"/>
          </p:cNvSpPr>
          <p:nvPr>
            <p:ph type="sldNum" sz="quarter" idx="5"/>
          </p:nvPr>
        </p:nvSpPr>
        <p:spPr bwMode="auto">
          <a:xfrm>
            <a:off x="3995738" y="8870950"/>
            <a:ext cx="3014662"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smtClean="0"/>
            </a:lvl1pPr>
          </a:lstStyle>
          <a:p>
            <a:pPr>
              <a:defRPr/>
            </a:pPr>
            <a:fld id="{D8DF57D7-2670-4E78-96DD-D9B22805124F}" type="slidenum">
              <a:rPr lang="en-US"/>
              <a:pPr>
                <a:defRPr/>
              </a:pPr>
              <a:t>‹#›</a:t>
            </a:fld>
            <a:endParaRPr lang="en-US" dirty="0"/>
          </a:p>
        </p:txBody>
      </p:sp>
    </p:spTree>
    <p:extLst>
      <p:ext uri="{BB962C8B-B14F-4D97-AF65-F5344CB8AC3E}">
        <p14:creationId xmlns:p14="http://schemas.microsoft.com/office/powerpoint/2010/main" val="13844303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3" kern="1200">
        <a:solidFill>
          <a:schemeClr val="tx1"/>
        </a:solidFill>
        <a:latin typeface="Calibri" pitchFamily="34" charset="0"/>
        <a:ea typeface="+mn-ea"/>
        <a:cs typeface="+mn-cs"/>
      </a:defRPr>
    </a:lvl1pPr>
    <a:lvl2pPr marL="610636" algn="l" rtl="0" fontAlgn="base">
      <a:spcBef>
        <a:spcPct val="30000"/>
      </a:spcBef>
      <a:spcAft>
        <a:spcPct val="0"/>
      </a:spcAft>
      <a:defRPr sz="1603" kern="1200">
        <a:solidFill>
          <a:schemeClr val="tx1"/>
        </a:solidFill>
        <a:latin typeface="Calibri" pitchFamily="34" charset="0"/>
        <a:ea typeface="+mn-ea"/>
        <a:cs typeface="+mn-cs"/>
      </a:defRPr>
    </a:lvl2pPr>
    <a:lvl3pPr marL="1221273" algn="l" rtl="0" fontAlgn="base">
      <a:spcBef>
        <a:spcPct val="30000"/>
      </a:spcBef>
      <a:spcAft>
        <a:spcPct val="0"/>
      </a:spcAft>
      <a:defRPr sz="1603" kern="1200">
        <a:solidFill>
          <a:schemeClr val="tx1"/>
        </a:solidFill>
        <a:latin typeface="Calibri" pitchFamily="34" charset="0"/>
        <a:ea typeface="+mn-ea"/>
        <a:cs typeface="+mn-cs"/>
      </a:defRPr>
    </a:lvl3pPr>
    <a:lvl4pPr marL="1831909" algn="l" rtl="0" fontAlgn="base">
      <a:spcBef>
        <a:spcPct val="30000"/>
      </a:spcBef>
      <a:spcAft>
        <a:spcPct val="0"/>
      </a:spcAft>
      <a:defRPr sz="1603" kern="1200">
        <a:solidFill>
          <a:schemeClr val="tx1"/>
        </a:solidFill>
        <a:latin typeface="Calibri" pitchFamily="34" charset="0"/>
        <a:ea typeface="+mn-ea"/>
        <a:cs typeface="+mn-cs"/>
      </a:defRPr>
    </a:lvl4pPr>
    <a:lvl5pPr marL="2442545" algn="l" rtl="0" fontAlgn="base">
      <a:spcBef>
        <a:spcPct val="30000"/>
      </a:spcBef>
      <a:spcAft>
        <a:spcPct val="0"/>
      </a:spcAft>
      <a:defRPr sz="1603" kern="1200">
        <a:solidFill>
          <a:schemeClr val="tx1"/>
        </a:solidFill>
        <a:latin typeface="Calibri" pitchFamily="34" charset="0"/>
        <a:ea typeface="+mn-ea"/>
        <a:cs typeface="+mn-cs"/>
      </a:defRPr>
    </a:lvl5pPr>
    <a:lvl6pPr marL="3053182" algn="l" defTabSz="1221273" rtl="0" eaLnBrk="1" latinLnBrk="0" hangingPunct="1">
      <a:defRPr sz="1603" kern="1200">
        <a:solidFill>
          <a:schemeClr val="tx1"/>
        </a:solidFill>
        <a:latin typeface="+mn-lt"/>
        <a:ea typeface="+mn-ea"/>
        <a:cs typeface="+mn-cs"/>
      </a:defRPr>
    </a:lvl6pPr>
    <a:lvl7pPr marL="3663818" algn="l" defTabSz="1221273" rtl="0" eaLnBrk="1" latinLnBrk="0" hangingPunct="1">
      <a:defRPr sz="1603" kern="1200">
        <a:solidFill>
          <a:schemeClr val="tx1"/>
        </a:solidFill>
        <a:latin typeface="+mn-lt"/>
        <a:ea typeface="+mn-ea"/>
        <a:cs typeface="+mn-cs"/>
      </a:defRPr>
    </a:lvl7pPr>
    <a:lvl8pPr marL="4274454" algn="l" defTabSz="1221273" rtl="0" eaLnBrk="1" latinLnBrk="0" hangingPunct="1">
      <a:defRPr sz="1603" kern="1200">
        <a:solidFill>
          <a:schemeClr val="tx1"/>
        </a:solidFill>
        <a:latin typeface="+mn-lt"/>
        <a:ea typeface="+mn-ea"/>
        <a:cs typeface="+mn-cs"/>
      </a:defRPr>
    </a:lvl8pPr>
    <a:lvl9pPr marL="4885091" algn="l" defTabSz="1221273" rtl="0" eaLnBrk="1" latinLnBrk="0" hangingPunct="1">
      <a:defRPr sz="160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693738"/>
            <a:ext cx="6176963" cy="3465512"/>
          </a:xfrm>
        </p:spPr>
      </p:sp>
      <p:sp>
        <p:nvSpPr>
          <p:cNvPr id="3" name="Notes Placeholder 2"/>
          <p:cNvSpPr>
            <a:spLocks noGrp="1"/>
          </p:cNvSpPr>
          <p:nvPr>
            <p:ph type="body" idx="1"/>
          </p:nvPr>
        </p:nvSpPr>
        <p:spPr/>
        <p:txBody>
          <a:bodyPr/>
          <a:lstStyle/>
          <a:p>
            <a:r>
              <a:rPr lang="en-US" dirty="0"/>
              <a:t>So intro, context, psyche, approach and aim, methods, expectations</a:t>
            </a:r>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a:t>
            </a:fld>
            <a:endParaRPr lang="en-US" dirty="0"/>
          </a:p>
        </p:txBody>
      </p:sp>
    </p:spTree>
    <p:extLst>
      <p:ext uri="{BB962C8B-B14F-4D97-AF65-F5344CB8AC3E}">
        <p14:creationId xmlns:p14="http://schemas.microsoft.com/office/powerpoint/2010/main" val="1822512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ESA Graduate Trainee based in ECSAT, ESA’s UK site, working in the Vulcan Analogue Sample Facility for the last 8 months </a:t>
            </a:r>
          </a:p>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2</a:t>
            </a:fld>
            <a:endParaRPr lang="en-US" dirty="0"/>
          </a:p>
        </p:txBody>
      </p:sp>
    </p:spTree>
    <p:extLst>
      <p:ext uri="{BB962C8B-B14F-4D97-AF65-F5344CB8AC3E}">
        <p14:creationId xmlns:p14="http://schemas.microsoft.com/office/powerpoint/2010/main" val="1985236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you will hear more about later from Chris, ISRU is one of the areas of interest and development for the Vulcan facility….</a:t>
            </a:r>
          </a:p>
          <a:p>
            <a:r>
              <a:rPr lang="en-GB" dirty="0"/>
              <a:t>Supporting European industry etc</a:t>
            </a:r>
          </a:p>
          <a:p>
            <a:r>
              <a:rPr lang="en-GB" dirty="0"/>
              <a:t>What materials can you mine from asteroids – water, metals </a:t>
            </a:r>
          </a:p>
          <a:p>
            <a:r>
              <a:rPr lang="en-GB" dirty="0"/>
              <a:t>ISRU (one of Vulcan lab’s areas of interest) </a:t>
            </a:r>
          </a:p>
          <a:p>
            <a:r>
              <a:rPr lang="en-GB" dirty="0"/>
              <a:t>Asteroid mining – issues with gauging the feasibility when there are so many unknowns about the asteroid materials, behaviours and surfaces.- different kinds of mining but metal is targeted here</a:t>
            </a:r>
          </a:p>
          <a:p>
            <a:r>
              <a:rPr lang="en-GB" dirty="0"/>
              <a:t>European:                                                Global: some companies and the NASA mission</a:t>
            </a:r>
          </a:p>
          <a:p>
            <a:endParaRPr lang="en-GB" dirty="0"/>
          </a:p>
          <a:p>
            <a:endParaRPr lang="en-GB" dirty="0"/>
          </a:p>
          <a:p>
            <a:endParaRPr lang="en-GB" dirty="0"/>
          </a:p>
          <a:p>
            <a:endParaRPr lang="en-GB" dirty="0"/>
          </a:p>
          <a:p>
            <a:endParaRPr lang="en-GB" dirty="0"/>
          </a:p>
          <a:p>
            <a:r>
              <a:rPr lang="en-GB" dirty="0"/>
              <a:t>SMT – Netherlands</a:t>
            </a:r>
          </a:p>
          <a:p>
            <a:r>
              <a:rPr lang="en-GB" dirty="0"/>
              <a:t>AMC – London </a:t>
            </a:r>
          </a:p>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3</a:t>
            </a:fld>
            <a:endParaRPr lang="en-US" dirty="0"/>
          </a:p>
        </p:txBody>
      </p:sp>
    </p:spTree>
    <p:extLst>
      <p:ext uri="{BB962C8B-B14F-4D97-AF65-F5344CB8AC3E}">
        <p14:creationId xmlns:p14="http://schemas.microsoft.com/office/powerpoint/2010/main" val="536769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Largest known metal asteroid etc: water and metal possible to mine</a:t>
            </a:r>
          </a:p>
          <a:p>
            <a:r>
              <a:rPr lang="en-GB" dirty="0"/>
              <a:t>Joke about its worth…</a:t>
            </a:r>
          </a:p>
          <a:p>
            <a:endParaRPr lang="en-GB" dirty="0"/>
          </a:p>
          <a:p>
            <a:r>
              <a:rPr lang="en-GB" dirty="0"/>
              <a:t>Background – Psyche itself </a:t>
            </a:r>
          </a:p>
          <a:p>
            <a:r>
              <a:rPr lang="en-GB" dirty="0"/>
              <a:t>Psyche Mission – heightened level of interest with this mission / demonstrated by the mission</a:t>
            </a:r>
          </a:p>
          <a:p>
            <a:endParaRPr lang="en-GB" dirty="0"/>
          </a:p>
          <a:p>
            <a:r>
              <a:rPr lang="en-GB" dirty="0"/>
              <a:t>Media sensation joke about the amount of money its worth</a:t>
            </a:r>
          </a:p>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4</a:t>
            </a:fld>
            <a:endParaRPr lang="en-US" dirty="0"/>
          </a:p>
        </p:txBody>
      </p:sp>
    </p:spTree>
    <p:extLst>
      <p:ext uri="{BB962C8B-B14F-4D97-AF65-F5344CB8AC3E}">
        <p14:creationId xmlns:p14="http://schemas.microsoft.com/office/powerpoint/2010/main" val="3957251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0000"/>
              </a:lnSpc>
              <a:buFont typeface="Arial" panose="020B0604020202020204" pitchFamily="34" charset="0"/>
              <a:buChar char="•"/>
            </a:pPr>
            <a:r>
              <a:rPr lang="en-GB" dirty="0">
                <a:latin typeface="+mj-lt"/>
              </a:rPr>
              <a:t>Surface conditions and behaviours </a:t>
            </a:r>
          </a:p>
          <a:p>
            <a:pPr marL="285750" indent="-285750">
              <a:lnSpc>
                <a:spcPct val="100000"/>
              </a:lnSpc>
              <a:buFont typeface="Arial" panose="020B0604020202020204" pitchFamily="34" charset="0"/>
              <a:buChar char="•"/>
            </a:pPr>
            <a:r>
              <a:rPr lang="en-GB" dirty="0">
                <a:latin typeface="+mj-lt"/>
              </a:rPr>
              <a:t>Nature and composition of the regolith (loose, fractured material vs crust through impact melting)</a:t>
            </a:r>
          </a:p>
          <a:p>
            <a:pPr marL="285750" indent="-285750">
              <a:lnSpc>
                <a:spcPct val="100000"/>
              </a:lnSpc>
              <a:buFont typeface="Arial" panose="020B0604020202020204" pitchFamily="34" charset="0"/>
              <a:buChar char="•"/>
            </a:pPr>
            <a:r>
              <a:rPr lang="en-GB" dirty="0">
                <a:latin typeface="+mj-lt"/>
              </a:rPr>
              <a:t>High resolution spectral information to detail composition, chemistry etc (due from NASA mission)</a:t>
            </a:r>
          </a:p>
          <a:p>
            <a:pPr marL="285750" indent="-285750">
              <a:lnSpc>
                <a:spcPct val="100000"/>
              </a:lnSpc>
              <a:buFont typeface="Arial" panose="020B0604020202020204" pitchFamily="34" charset="0"/>
              <a:buChar char="•"/>
            </a:pPr>
            <a:r>
              <a:rPr lang="en-GB" dirty="0">
                <a:latin typeface="+mj-lt"/>
              </a:rPr>
              <a:t>Impact and space weathering processes on metal asteroids</a:t>
            </a:r>
          </a:p>
          <a:p>
            <a:pPr marL="285750" indent="-285750">
              <a:lnSpc>
                <a:spcPct val="100000"/>
              </a:lnSpc>
              <a:buFont typeface="Arial" panose="020B0604020202020204" pitchFamily="34" charset="0"/>
              <a:buChar char="•"/>
            </a:pPr>
            <a:r>
              <a:rPr lang="en-GB" dirty="0">
                <a:latin typeface="+mj-lt"/>
              </a:rPr>
              <a:t>Origin of Psyche – is it an early planetesimal? </a:t>
            </a:r>
          </a:p>
          <a:p>
            <a:pPr marL="285750" indent="-285750">
              <a:lnSpc>
                <a:spcPct val="100000"/>
              </a:lnSpc>
              <a:buFont typeface="Arial" panose="020B0604020202020204" pitchFamily="34" charset="0"/>
              <a:buChar char="•"/>
            </a:pPr>
            <a:endParaRPr lang="en-GB" dirty="0">
              <a:latin typeface="+mj-lt"/>
            </a:endParaRPr>
          </a:p>
          <a:p>
            <a:pPr marL="285750" marR="0" lvl="0"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0" i="0" dirty="0">
                <a:effectLst/>
                <a:latin typeface="Roboto" panose="02000000000000000000" pitchFamily="2" charset="0"/>
              </a:rPr>
              <a:t>’This research, conducted at ESA’s Vulcan Analogue Sample Facility, aims to better understand the impact processes on 16 Psyche and their influence on the presence (or lack thereof) of a surface regolith</a:t>
            </a:r>
            <a:endParaRPr lang="en-GB" dirty="0"/>
          </a:p>
          <a:p>
            <a:pPr marL="285750" indent="-285750">
              <a:lnSpc>
                <a:spcPct val="100000"/>
              </a:lnSpc>
              <a:buFont typeface="Arial" panose="020B0604020202020204" pitchFamily="34" charset="0"/>
              <a:buChar char="•"/>
            </a:pPr>
            <a:endParaRPr lang="en-GB" dirty="0">
              <a:latin typeface="+mj-lt"/>
            </a:endParaRPr>
          </a:p>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5</a:t>
            </a:fld>
            <a:endParaRPr lang="en-US" dirty="0"/>
          </a:p>
        </p:txBody>
      </p:sp>
    </p:spTree>
    <p:extLst>
      <p:ext uri="{BB962C8B-B14F-4D97-AF65-F5344CB8AC3E}">
        <p14:creationId xmlns:p14="http://schemas.microsoft.com/office/powerpoint/2010/main" val="2906911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Essentially – we want to know if the material will shatter or flow//</a:t>
            </a:r>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6</a:t>
            </a:fld>
            <a:endParaRPr lang="en-US" dirty="0"/>
          </a:p>
        </p:txBody>
      </p:sp>
    </p:spTree>
    <p:extLst>
      <p:ext uri="{BB962C8B-B14F-4D97-AF65-F5344CB8AC3E}">
        <p14:creationId xmlns:p14="http://schemas.microsoft.com/office/powerpoint/2010/main" val="42802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Explain how it works and then that</a:t>
            </a:r>
          </a:p>
          <a:p>
            <a:r>
              <a:rPr lang="en-GB" dirty="0"/>
              <a:t>Speed etc</a:t>
            </a:r>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7</a:t>
            </a:fld>
            <a:endParaRPr lang="en-US" dirty="0"/>
          </a:p>
        </p:txBody>
      </p:sp>
    </p:spTree>
    <p:extLst>
      <p:ext uri="{BB962C8B-B14F-4D97-AF65-F5344CB8AC3E}">
        <p14:creationId xmlns:p14="http://schemas.microsoft.com/office/powerpoint/2010/main" val="1243932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part where we sadly have to be a little theoretical – I would love to be able to tell you this as if we already have the materials but we do not…</a:t>
            </a:r>
          </a:p>
          <a:p>
            <a:endParaRPr lang="en-GB" dirty="0"/>
          </a:p>
          <a:p>
            <a:r>
              <a:rPr lang="en-GB" b="0" i="0" dirty="0">
                <a:effectLst/>
                <a:latin typeface="Roboto" panose="02000000000000000000" pitchFamily="2" charset="0"/>
              </a:rPr>
              <a:t>Hyper velocity impact experiments will be conducted using the two-stage gas gun at the University of Kent. Small copper projectiles (~2mm) will be fired at a metal meteorite to determine if the large metal crystals present will shatter and be comminuted, thus contributing to a metal rich surface regolith, or if they will instead melt, therefore not significantly contributing to a surface regolith. In doing so, we aim to predict the composition and physical structure of 16 Psyche’s surface material. </a:t>
            </a:r>
            <a:endParaRPr lang="en-GB"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Arial" panose="020B0604020202020204" pitchFamily="34" charset="0"/>
                <a:ea typeface="Times New Roman" panose="02020603050405020304" pitchFamily="18" charset="0"/>
                <a:cs typeface="Arial" panose="020B0604020202020204" pitchFamily="34" charset="0"/>
              </a:rPr>
              <a:t>We will be performing hypervelocity impact experiments using a 2-stage light gas gun at the University of Kent. Small copper projectiles (~2mm) will be fired at one or more metal meteorites at a rate between 2-8km</a:t>
            </a:r>
            <a:r>
              <a:rPr lang="en-US" sz="1800" baseline="30000" dirty="0">
                <a:effectLst/>
                <a:latin typeface="Arial" panose="020B0604020202020204" pitchFamily="34" charset="0"/>
                <a:ea typeface="Times New Roman" panose="02020603050405020304" pitchFamily="18" charset="0"/>
                <a:cs typeface="Arial" panose="020B0604020202020204" pitchFamily="34" charset="0"/>
              </a:rPr>
              <a:t>-1</a:t>
            </a:r>
            <a:r>
              <a:rPr lang="en-US" sz="1800" dirty="0">
                <a:effectLst/>
                <a:latin typeface="Arial" panose="020B0604020202020204" pitchFamily="34" charset="0"/>
                <a:ea typeface="Times New Roman" panose="02020603050405020304" pitchFamily="18" charset="0"/>
                <a:cs typeface="Arial" panose="020B0604020202020204" pitchFamily="34" charset="0"/>
              </a:rPr>
              <a:t>, to determine whether comminution of the large metal crystals occurs (thereby producing a metal-rich regolith), or whether the crystals melt but remain coherent, thereby not significantly contributing to the production of regolith on the surfaces of such asteroids. Copper has been chosen as the impactor material to facilitate material separation/identification post-impact, and better understand the amount of material from both the bolide and target that contributes to regolith production.</a:t>
            </a:r>
            <a:endParaRPr lang="en-GB" sz="1800" dirty="0">
              <a:effectLst/>
              <a:latin typeface="Courier"/>
              <a:ea typeface="Times New Roman" panose="02020603050405020304" pitchFamily="18"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8</a:t>
            </a:fld>
            <a:endParaRPr lang="en-US" dirty="0"/>
          </a:p>
        </p:txBody>
      </p:sp>
    </p:spTree>
    <p:extLst>
      <p:ext uri="{BB962C8B-B14F-4D97-AF65-F5344CB8AC3E}">
        <p14:creationId xmlns:p14="http://schemas.microsoft.com/office/powerpoint/2010/main" val="2198633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initial round of experiments will take place in the summer – still finalising materials </a:t>
            </a:r>
          </a:p>
          <a:p>
            <a:endParaRPr lang="en-GB" dirty="0"/>
          </a:p>
          <a:p>
            <a:r>
              <a:rPr lang="en-GB" dirty="0"/>
              <a:t>We hope we can scale this up – and run further experiments with different meteorites (ones harder to source once we have proven the concept) and with multiple impacts on the same surface etc…</a:t>
            </a:r>
          </a:p>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11</a:t>
            </a:fld>
            <a:endParaRPr lang="en-US" dirty="0"/>
          </a:p>
        </p:txBody>
      </p:sp>
    </p:spTree>
    <p:extLst>
      <p:ext uri="{BB962C8B-B14F-4D97-AF65-F5344CB8AC3E}">
        <p14:creationId xmlns:p14="http://schemas.microsoft.com/office/powerpoint/2010/main" val="34538372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3.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1">
    <p:spTree>
      <p:nvGrpSpPr>
        <p:cNvPr id="1" name=""/>
        <p:cNvGrpSpPr/>
        <p:nvPr/>
      </p:nvGrpSpPr>
      <p:grpSpPr>
        <a:xfrm>
          <a:off x="0" y="0"/>
          <a:ext cx="0" cy="0"/>
          <a:chOff x="0" y="0"/>
          <a:chExt cx="0" cy="0"/>
        </a:xfrm>
      </p:grpSpPr>
      <p:pic>
        <p:nvPicPr>
          <p:cNvPr id="2" name="Picture 169">
            <a:extLst>
              <a:ext uri="{FF2B5EF4-FFF2-40B4-BE49-F238E27FC236}">
                <a16:creationId xmlns:a16="http://schemas.microsoft.com/office/drawing/2014/main" id="{655A41B8-2864-44C4-A9B2-9F40A95F93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225338" cy="6858000"/>
          </a:xfrm>
          <a:prstGeom prst="rect">
            <a:avLst/>
          </a:prstGeom>
        </p:spPr>
      </p:pic>
      <p:sp>
        <p:nvSpPr>
          <p:cNvPr id="40" name="Rectangle 4">
            <a:extLst>
              <a:ext uri="{FF2B5EF4-FFF2-40B4-BE49-F238E27FC236}">
                <a16:creationId xmlns:a16="http://schemas.microsoft.com/office/drawing/2014/main" id="{13708B2C-83C9-4876-96B1-1CC09F31A163}"/>
              </a:ext>
            </a:extLst>
          </p:cNvPr>
          <p:cNvSpPr/>
          <p:nvPr userDrawn="1"/>
        </p:nvSpPr>
        <p:spPr>
          <a:xfrm>
            <a:off x="0" y="0"/>
            <a:ext cx="12225338" cy="6858000"/>
          </a:xfrm>
          <a:prstGeom prst="rect">
            <a:avLst/>
          </a:prstGeom>
          <a:solidFill>
            <a:srgbClr val="0032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6323" name="Rectangle 2"/>
          <p:cNvSpPr>
            <a:spLocks noGrp="1" noChangeArrowheads="1"/>
          </p:cNvSpPr>
          <p:nvPr>
            <p:ph type="subTitle" idx="1" hasCustomPrompt="1"/>
          </p:nvPr>
        </p:nvSpPr>
        <p:spPr>
          <a:xfrm>
            <a:off x="113619" y="5258117"/>
            <a:ext cx="10627380" cy="381451"/>
          </a:xfrm>
          <a:prstGeom prst="rect">
            <a:avLst/>
          </a:prstGeom>
        </p:spPr>
        <p:txBody>
          <a:bodyPr wrap="square">
            <a:spAutoFit/>
          </a:bodyPr>
          <a:lstStyle>
            <a:lvl1pPr marL="0" indent="0">
              <a:buFont typeface="Verdana" pitchFamily="34" charset="0"/>
              <a:buNone/>
              <a:defRPr sz="1736"/>
            </a:lvl1pPr>
          </a:lstStyle>
          <a:p>
            <a:pPr lvl="0"/>
            <a:r>
              <a:rPr lang="en-GB" noProof="0" dirty="0" err="1"/>
              <a:t>SubTitle</a:t>
            </a:r>
            <a:endParaRPr lang="en-GB" noProof="0" dirty="0"/>
          </a:p>
        </p:txBody>
      </p:sp>
      <p:sp>
        <p:nvSpPr>
          <p:cNvPr id="56325" name="Rectangle 6"/>
          <p:cNvSpPr>
            <a:spLocks noGrp="1" noChangeArrowheads="1"/>
          </p:cNvSpPr>
          <p:nvPr>
            <p:ph type="ctrTitle" hasCustomPrompt="1"/>
          </p:nvPr>
        </p:nvSpPr>
        <p:spPr>
          <a:xfrm>
            <a:off x="147704" y="3351588"/>
            <a:ext cx="11809731" cy="707886"/>
          </a:xfrm>
          <a:prstGeom prst="rect">
            <a:avLst/>
          </a:prstGeom>
        </p:spPr>
        <p:txBody>
          <a:bodyPr/>
          <a:lstStyle>
            <a:lvl1pPr>
              <a:defRPr sz="4000">
                <a:solidFill>
                  <a:schemeClr val="bg1"/>
                </a:solidFill>
              </a:defRPr>
            </a:lvl1pPr>
          </a:lstStyle>
          <a:p>
            <a:pPr lvl="0"/>
            <a:r>
              <a:rPr lang="en-GB" noProof="0" dirty="0"/>
              <a:t>NAME YOUR PRESENTATION</a:t>
            </a:r>
          </a:p>
        </p:txBody>
      </p:sp>
      <p:sp>
        <p:nvSpPr>
          <p:cNvPr id="56347" name="Text Box 27"/>
          <p:cNvSpPr txBox="1">
            <a:spLocks noChangeArrowheads="1"/>
          </p:cNvSpPr>
          <p:nvPr userDrawn="1"/>
        </p:nvSpPr>
        <p:spPr bwMode="auto">
          <a:xfrm>
            <a:off x="844737" y="642937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Text Box 58"/>
          <p:cNvSpPr txBox="1">
            <a:spLocks noChangeArrowheads="1"/>
          </p:cNvSpPr>
          <p:nvPr userDrawn="1"/>
        </p:nvSpPr>
        <p:spPr bwMode="auto">
          <a:xfrm>
            <a:off x="213480" y="6202800"/>
            <a:ext cx="670695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ESA UNCLASSIFIED – For ESA Official Use Only</a:t>
            </a:r>
            <a:endParaRPr lang="en-GB" sz="800" noProof="0" dirty="0">
              <a:solidFill>
                <a:srgbClr val="8197A6"/>
              </a:solidFill>
              <a:latin typeface="Arial" panose="020B0604020202020204" pitchFamily="34" charset="0"/>
              <a:cs typeface="Arial" panose="020B0604020202020204" pitchFamily="34" charset="0"/>
            </a:endParaRPr>
          </a:p>
        </p:txBody>
      </p:sp>
      <p:cxnSp>
        <p:nvCxnSpPr>
          <p:cNvPr id="94" name="Straight Connector 152">
            <a:extLst>
              <a:ext uri="{FF2B5EF4-FFF2-40B4-BE49-F238E27FC236}">
                <a16:creationId xmlns:a16="http://schemas.microsoft.com/office/drawing/2014/main" id="{357F7D0F-2D50-4418-8EB4-564A4B2CEE5B}"/>
              </a:ext>
            </a:extLst>
          </p:cNvPr>
          <p:cNvCxnSpPr>
            <a:cxnSpLocks/>
          </p:cNvCxnSpPr>
          <p:nvPr userDrawn="1"/>
        </p:nvCxnSpPr>
        <p:spPr>
          <a:xfrm>
            <a:off x="223200" y="4106871"/>
            <a:ext cx="11736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6C34021B-66EB-9E45-8BD1-64D5855A58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39" name="Straight Connector 38">
            <a:extLst>
              <a:ext uri="{FF2B5EF4-FFF2-40B4-BE49-F238E27FC236}">
                <a16:creationId xmlns:a16="http://schemas.microsoft.com/office/drawing/2014/main" id="{D90A106D-F82D-4A4A-81C2-51E2F76FBD9F}"/>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97" name="Picture 5">
            <a:extLst>
              <a:ext uri="{FF2B5EF4-FFF2-40B4-BE49-F238E27FC236}">
                <a16:creationId xmlns:a16="http://schemas.microsoft.com/office/drawing/2014/main" id="{F2382437-E20D-44CE-9678-6FC2D2C8FA21}"/>
              </a:ext>
            </a:extLst>
          </p:cNvPr>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10342800" y="6584400"/>
            <a:ext cx="1641396" cy="104400"/>
          </a:xfrm>
          <a:prstGeom prst="rect">
            <a:avLst/>
          </a:prstGeom>
        </p:spPr>
      </p:pic>
      <p:pic>
        <p:nvPicPr>
          <p:cNvPr id="41" name="Picture 40">
            <a:extLst>
              <a:ext uri="{FF2B5EF4-FFF2-40B4-BE49-F238E27FC236}">
                <a16:creationId xmlns:a16="http://schemas.microsoft.com/office/drawing/2014/main" id="{EBB965BA-5FAA-5543-9444-B14F3D19DD2B}"/>
              </a:ext>
            </a:extLst>
          </p:cNvPr>
          <p:cNvPicPr/>
          <p:nvPr userDrawn="1"/>
        </p:nvPicPr>
        <p:blipFill>
          <a:blip r:embed="rId5">
            <a:extLst>
              <a:ext uri="{28A0092B-C50C-407E-A947-70E740481C1C}">
                <a14:useLocalDpi xmlns:a14="http://schemas.microsoft.com/office/drawing/2010/main"/>
              </a:ext>
            </a:extLst>
          </a:blip>
          <a:stretch>
            <a:fillRect/>
          </a:stretch>
        </p:blipFill>
        <p:spPr>
          <a:xfrm>
            <a:off x="3689" y="6454954"/>
            <a:ext cx="9956800" cy="4051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strips(upRight)">
                                      <p:cBhvr>
                                        <p:cTn id="7" dur="500"/>
                                        <p:tgtEl>
                                          <p:spTgt spid="3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500" fill="hold"/>
                                        <p:tgtEl>
                                          <p:spTgt spid="41"/>
                                        </p:tgtEl>
                                        <p:attrNameLst>
                                          <p:attrName>ppt_x</p:attrName>
                                        </p:attrNameLst>
                                      </p:cBhvr>
                                      <p:tavLst>
                                        <p:tav tm="0">
                                          <p:val>
                                            <p:strVal val="0-#ppt_w/2"/>
                                          </p:val>
                                        </p:tav>
                                        <p:tav tm="100000">
                                          <p:val>
                                            <p:strVal val="#ppt_x"/>
                                          </p:val>
                                        </p:tav>
                                      </p:tavLst>
                                    </p:anim>
                                    <p:anim calcmode="lin" valueType="num">
                                      <p:cBhvr additive="base">
                                        <p:cTn id="12" dur="1500" fill="hold"/>
                                        <p:tgtEl>
                                          <p:spTgt spid="4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12"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500" fill="hold"/>
                                        <p:tgtEl>
                                          <p:spTgt spid="40"/>
                                        </p:tgtEl>
                                        <p:attrNameLst>
                                          <p:attrName>ppt_x</p:attrName>
                                        </p:attrNameLst>
                                      </p:cBhvr>
                                      <p:tavLst>
                                        <p:tav tm="0">
                                          <p:val>
                                            <p:strVal val="0-#ppt_w/2"/>
                                          </p:val>
                                        </p:tav>
                                        <p:tav tm="100000">
                                          <p:val>
                                            <p:strVal val="#ppt_x"/>
                                          </p:val>
                                        </p:tav>
                                      </p:tavLst>
                                    </p:anim>
                                    <p:anim calcmode="lin" valueType="num">
                                      <p:cBhvr additive="base">
                                        <p:cTn id="17" dur="50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97"/>
                                        </p:tgtEl>
                                        <p:attrNameLst>
                                          <p:attrName>style.visibility</p:attrName>
                                        </p:attrNameLst>
                                      </p:cBhvr>
                                      <p:to>
                                        <p:strVal val="visible"/>
                                      </p:to>
                                    </p:set>
                                    <p:animEffect transition="in" filter="wipe(left)">
                                      <p:cBhvr>
                                        <p:cTn id="24" dur="500"/>
                                        <p:tgtEl>
                                          <p:spTgt spid="97"/>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3500"/>
                            </p:stCondLst>
                            <p:childTnLst>
                              <p:par>
                                <p:cTn id="30" presetID="18" presetClass="entr" presetSubtype="3" fill="hold" nodeType="after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strips(upRight)">
                                      <p:cBhvr>
                                        <p:cTn id="32" dur="500"/>
                                        <p:tgtEl>
                                          <p:spTgt spid="94"/>
                                        </p:tgtEl>
                                      </p:cBhvr>
                                    </p:animEffect>
                                  </p:childTnLst>
                                </p:cTn>
                              </p:par>
                            </p:childTnLst>
                          </p:cTn>
                        </p:par>
                        <p:par>
                          <p:cTn id="33" fill="hold">
                            <p:stCondLst>
                              <p:cond delay="4000"/>
                            </p:stCondLst>
                            <p:childTnLst>
                              <p:par>
                                <p:cTn id="34" presetID="22" presetClass="entr" presetSubtype="8" fill="hold" grpId="0" nodeType="afterEffect">
                                  <p:stCondLst>
                                    <p:cond delay="0"/>
                                  </p:stCondLst>
                                  <p:childTnLst>
                                    <p:set>
                                      <p:cBhvr>
                                        <p:cTn id="35" dur="1" fill="hold">
                                          <p:stCondLst>
                                            <p:cond delay="0"/>
                                          </p:stCondLst>
                                        </p:cTn>
                                        <p:tgtEl>
                                          <p:spTgt spid="56325"/>
                                        </p:tgtEl>
                                        <p:attrNameLst>
                                          <p:attrName>style.visibility</p:attrName>
                                        </p:attrNameLst>
                                      </p:cBhvr>
                                      <p:to>
                                        <p:strVal val="visible"/>
                                      </p:to>
                                    </p:set>
                                    <p:animEffect transition="in" filter="wipe(left)">
                                      <p:cBhvr>
                                        <p:cTn id="36" dur="500"/>
                                        <p:tgtEl>
                                          <p:spTgt spid="56325"/>
                                        </p:tgtEl>
                                      </p:cBhvr>
                                    </p:animEffect>
                                  </p:childTnLst>
                                </p:cTn>
                              </p:par>
                            </p:childTnLst>
                          </p:cTn>
                        </p:par>
                        <p:par>
                          <p:cTn id="37" fill="hold">
                            <p:stCondLst>
                              <p:cond delay="4500"/>
                            </p:stCondLst>
                            <p:childTnLst>
                              <p:par>
                                <p:cTn id="38" presetID="22" presetClass="entr" presetSubtype="8" fill="hold" grpId="0" nodeType="afterEffect">
                                  <p:stCondLst>
                                    <p:cond delay="0"/>
                                  </p:stCondLst>
                                  <p:childTnLst>
                                    <p:set>
                                      <p:cBhvr>
                                        <p:cTn id="39" dur="1" fill="hold">
                                          <p:stCondLst>
                                            <p:cond delay="0"/>
                                          </p:stCondLst>
                                        </p:cTn>
                                        <p:tgtEl>
                                          <p:spTgt spid="56323"/>
                                        </p:tgtEl>
                                        <p:attrNameLst>
                                          <p:attrName>style.visibility</p:attrName>
                                        </p:attrNameLst>
                                      </p:cBhvr>
                                      <p:to>
                                        <p:strVal val="visible"/>
                                      </p:to>
                                    </p:set>
                                    <p:animEffect transition="in" filter="wipe(left)">
                                      <p:cBhvr>
                                        <p:cTn id="40" dur="5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6323" grpId="0">
        <p:tmplLst>
          <p:tmpl>
            <p:tnLst>
              <p:par>
                <p:cTn presetID="22" presetClass="entr" presetSubtype="8" fill="hold" nodeType="after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Lst>
      </p:bldP>
      <p:bldP spid="56325" grpId="0"/>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RK8">
    <p:spTree>
      <p:nvGrpSpPr>
        <p:cNvPr id="1" name=""/>
        <p:cNvGrpSpPr/>
        <p:nvPr/>
      </p:nvGrpSpPr>
      <p:grpSpPr>
        <a:xfrm>
          <a:off x="0" y="0"/>
          <a:ext cx="0" cy="0"/>
          <a:chOff x="0" y="0"/>
          <a:chExt cx="0" cy="0"/>
        </a:xfrm>
      </p:grpSpPr>
      <p:grpSp>
        <p:nvGrpSpPr>
          <p:cNvPr id="7" name="Group 35">
            <a:extLst>
              <a:ext uri="{FF2B5EF4-FFF2-40B4-BE49-F238E27FC236}">
                <a16:creationId xmlns:a16="http://schemas.microsoft.com/office/drawing/2014/main" id="{79B5329C-A2C5-4ECB-BC98-1EE910A59C5C}"/>
              </a:ext>
            </a:extLst>
          </p:cNvPr>
          <p:cNvGrpSpPr/>
          <p:nvPr userDrawn="1"/>
        </p:nvGrpSpPr>
        <p:grpSpPr>
          <a:xfrm>
            <a:off x="-6583" y="-3"/>
            <a:ext cx="12302859" cy="6858003"/>
            <a:chOff x="-6566" y="-2"/>
            <a:chExt cx="12269309" cy="6858002"/>
          </a:xfrm>
        </p:grpSpPr>
        <p:sp>
          <p:nvSpPr>
            <p:cNvPr id="8" name="Rectangle 36" hidden="1">
              <a:extLst>
                <a:ext uri="{FF2B5EF4-FFF2-40B4-BE49-F238E27FC236}">
                  <a16:creationId xmlns:a16="http://schemas.microsoft.com/office/drawing/2014/main" id="{C8958B36-AB2D-48BD-9A47-6687DB792AE7}"/>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dirty="0"/>
            </a:p>
          </p:txBody>
        </p:sp>
        <p:grpSp>
          <p:nvGrpSpPr>
            <p:cNvPr id="9" name="Group 37" hidden="1">
              <a:extLst>
                <a:ext uri="{FF2B5EF4-FFF2-40B4-BE49-F238E27FC236}">
                  <a16:creationId xmlns:a16="http://schemas.microsoft.com/office/drawing/2014/main" id="{430FC37E-46B5-4BD2-9E97-2B76C0573440}"/>
                </a:ext>
              </a:extLst>
            </p:cNvPr>
            <p:cNvGrpSpPr/>
            <p:nvPr userDrawn="1"/>
          </p:nvGrpSpPr>
          <p:grpSpPr>
            <a:xfrm>
              <a:off x="442260" y="3456849"/>
              <a:ext cx="11820483" cy="2970388"/>
              <a:chOff x="442260" y="3600153"/>
              <a:chExt cx="11820483" cy="2970388"/>
            </a:xfrm>
          </p:grpSpPr>
          <p:cxnSp>
            <p:nvCxnSpPr>
              <p:cNvPr id="10" name="Straight Connector 38">
                <a:extLst>
                  <a:ext uri="{FF2B5EF4-FFF2-40B4-BE49-F238E27FC236}">
                    <a16:creationId xmlns:a16="http://schemas.microsoft.com/office/drawing/2014/main" id="{E63B12F6-68E5-4FD2-AE82-2C61E9FEC371}"/>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39">
                <a:extLst>
                  <a:ext uri="{FF2B5EF4-FFF2-40B4-BE49-F238E27FC236}">
                    <a16:creationId xmlns:a16="http://schemas.microsoft.com/office/drawing/2014/main" id="{3F18698A-2CC1-42F7-AFA2-0ED6A65A0467}"/>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0">
                <a:extLst>
                  <a:ext uri="{FF2B5EF4-FFF2-40B4-BE49-F238E27FC236}">
                    <a16:creationId xmlns:a16="http://schemas.microsoft.com/office/drawing/2014/main" id="{5A3E8D2A-FCB8-46D8-8E13-5DFD77E0857A}"/>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1">
                <a:extLst>
                  <a:ext uri="{FF2B5EF4-FFF2-40B4-BE49-F238E27FC236}">
                    <a16:creationId xmlns:a16="http://schemas.microsoft.com/office/drawing/2014/main" id="{2A1A5DCC-95B9-432D-9319-E61A83F71866}"/>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2">
                <a:extLst>
                  <a:ext uri="{FF2B5EF4-FFF2-40B4-BE49-F238E27FC236}">
                    <a16:creationId xmlns:a16="http://schemas.microsoft.com/office/drawing/2014/main" id="{B8820250-F9E0-4311-BF0C-802AF6875CAD}"/>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3">
                <a:extLst>
                  <a:ext uri="{FF2B5EF4-FFF2-40B4-BE49-F238E27FC236}">
                    <a16:creationId xmlns:a16="http://schemas.microsoft.com/office/drawing/2014/main" id="{388E2DD4-2471-4F2A-8590-D3A12C918E40}"/>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4">
                <a:extLst>
                  <a:ext uri="{FF2B5EF4-FFF2-40B4-BE49-F238E27FC236}">
                    <a16:creationId xmlns:a16="http://schemas.microsoft.com/office/drawing/2014/main" id="{93FCA856-D622-4D05-8EC1-5A1167A0E484}"/>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5">
                <a:extLst>
                  <a:ext uri="{FF2B5EF4-FFF2-40B4-BE49-F238E27FC236}">
                    <a16:creationId xmlns:a16="http://schemas.microsoft.com/office/drawing/2014/main" id="{920EE15C-2FE5-464B-9141-CB9BF0147888}"/>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6">
                <a:extLst>
                  <a:ext uri="{FF2B5EF4-FFF2-40B4-BE49-F238E27FC236}">
                    <a16:creationId xmlns:a16="http://schemas.microsoft.com/office/drawing/2014/main" id="{4B6CEFD2-1B8D-4244-B930-8D2849ED397B}"/>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47">
                <a:extLst>
                  <a:ext uri="{FF2B5EF4-FFF2-40B4-BE49-F238E27FC236}">
                    <a16:creationId xmlns:a16="http://schemas.microsoft.com/office/drawing/2014/main" id="{8A33E851-D6BA-438B-B03A-38CCF7C6E26B}"/>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48">
                <a:extLst>
                  <a:ext uri="{FF2B5EF4-FFF2-40B4-BE49-F238E27FC236}">
                    <a16:creationId xmlns:a16="http://schemas.microsoft.com/office/drawing/2014/main" id="{4A28DC0D-210E-4248-9128-A55D9A06369B}"/>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49">
                <a:extLst>
                  <a:ext uri="{FF2B5EF4-FFF2-40B4-BE49-F238E27FC236}">
                    <a16:creationId xmlns:a16="http://schemas.microsoft.com/office/drawing/2014/main" id="{1464FE7F-7592-47D7-8ADE-D22FEDEBFB3D}"/>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0">
                <a:extLst>
                  <a:ext uri="{FF2B5EF4-FFF2-40B4-BE49-F238E27FC236}">
                    <a16:creationId xmlns:a16="http://schemas.microsoft.com/office/drawing/2014/main" id="{B7EA4283-4EAA-4DD8-8791-6F9976FBC69B}"/>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1">
                <a:extLst>
                  <a:ext uri="{FF2B5EF4-FFF2-40B4-BE49-F238E27FC236}">
                    <a16:creationId xmlns:a16="http://schemas.microsoft.com/office/drawing/2014/main" id="{92F79F70-7C67-441A-BE5F-68EF88D42721}"/>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2">
                <a:extLst>
                  <a:ext uri="{FF2B5EF4-FFF2-40B4-BE49-F238E27FC236}">
                    <a16:creationId xmlns:a16="http://schemas.microsoft.com/office/drawing/2014/main" id="{235AD71C-D9EE-4E4E-81B5-BBAF4D8497D8}"/>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3">
                <a:extLst>
                  <a:ext uri="{FF2B5EF4-FFF2-40B4-BE49-F238E27FC236}">
                    <a16:creationId xmlns:a16="http://schemas.microsoft.com/office/drawing/2014/main" id="{F97E8D7C-177F-4679-88B2-B2A1A0F63008}"/>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4">
                <a:extLst>
                  <a:ext uri="{FF2B5EF4-FFF2-40B4-BE49-F238E27FC236}">
                    <a16:creationId xmlns:a16="http://schemas.microsoft.com/office/drawing/2014/main" id="{CCBF4EED-8DF1-4D4C-9233-2A5AED92FAF5}"/>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5">
                <a:extLst>
                  <a:ext uri="{FF2B5EF4-FFF2-40B4-BE49-F238E27FC236}">
                    <a16:creationId xmlns:a16="http://schemas.microsoft.com/office/drawing/2014/main" id="{FE781963-B521-4090-B33E-52BA0D08DD4D}"/>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6">
                <a:extLst>
                  <a:ext uri="{FF2B5EF4-FFF2-40B4-BE49-F238E27FC236}">
                    <a16:creationId xmlns:a16="http://schemas.microsoft.com/office/drawing/2014/main" id="{97A5F321-E5FD-4460-AB50-6E7982BCF2C1}"/>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57">
                <a:extLst>
                  <a:ext uri="{FF2B5EF4-FFF2-40B4-BE49-F238E27FC236}">
                    <a16:creationId xmlns:a16="http://schemas.microsoft.com/office/drawing/2014/main" id="{77249232-6F79-4387-A6B7-F3681620C2C6}"/>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58">
                <a:extLst>
                  <a:ext uri="{FF2B5EF4-FFF2-40B4-BE49-F238E27FC236}">
                    <a16:creationId xmlns:a16="http://schemas.microsoft.com/office/drawing/2014/main" id="{0B03DDF2-C067-4050-B9E3-973ACB79D110}"/>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1" name="Straight Connector 59">
                <a:extLst>
                  <a:ext uri="{FF2B5EF4-FFF2-40B4-BE49-F238E27FC236}">
                    <a16:creationId xmlns:a16="http://schemas.microsoft.com/office/drawing/2014/main" id="{2CCD4EA8-14AB-4EF3-AA4F-068028B23FD9}"/>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2" name="Straight Connector 60">
                <a:extLst>
                  <a:ext uri="{FF2B5EF4-FFF2-40B4-BE49-F238E27FC236}">
                    <a16:creationId xmlns:a16="http://schemas.microsoft.com/office/drawing/2014/main" id="{C8AD15C4-17A1-4D20-A30D-913A27934A98}"/>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3" name="Straight Connector 61">
                <a:extLst>
                  <a:ext uri="{FF2B5EF4-FFF2-40B4-BE49-F238E27FC236}">
                    <a16:creationId xmlns:a16="http://schemas.microsoft.com/office/drawing/2014/main" id="{53B14BAE-6D30-487C-A35C-CEEAB0526FC6}"/>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4CC007AC-F8AF-47C6-A900-868B5879D788}"/>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5" name="Content Placeholder 2">
            <a:extLst>
              <a:ext uri="{FF2B5EF4-FFF2-40B4-BE49-F238E27FC236}">
                <a16:creationId xmlns:a16="http://schemas.microsoft.com/office/drawing/2014/main" id="{E6A3B02F-74FE-439F-AB2D-C6EF6331C160}"/>
              </a:ext>
            </a:extLst>
          </p:cNvPr>
          <p:cNvSpPr>
            <a:spLocks noGrp="1"/>
          </p:cNvSpPr>
          <p:nvPr>
            <p:ph sz="half" idx="10"/>
          </p:nvPr>
        </p:nvSpPr>
        <p:spPr>
          <a:xfrm>
            <a:off x="218859" y="1674000"/>
            <a:ext cx="5788800" cy="43164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Content Placeholder 3">
            <a:extLst>
              <a:ext uri="{FF2B5EF4-FFF2-40B4-BE49-F238E27FC236}">
                <a16:creationId xmlns:a16="http://schemas.microsoft.com/office/drawing/2014/main" id="{FBA924DC-7418-41D7-8688-B91299655814}"/>
              </a:ext>
            </a:extLst>
          </p:cNvPr>
          <p:cNvSpPr>
            <a:spLocks noGrp="1"/>
          </p:cNvSpPr>
          <p:nvPr>
            <p:ph sz="half" idx="2"/>
          </p:nvPr>
        </p:nvSpPr>
        <p:spPr>
          <a:xfrm>
            <a:off x="6202800" y="1674000"/>
            <a:ext cx="5778000" cy="43164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36" name="Straight Connector 35">
            <a:extLst>
              <a:ext uri="{FF2B5EF4-FFF2-40B4-BE49-F238E27FC236}">
                <a16:creationId xmlns:a16="http://schemas.microsoft.com/office/drawing/2014/main" id="{474DA607-7660-4BC3-BE10-CE82F2344A79}"/>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08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ARK_COLOUR_BG1">
    <p:bg>
      <p:bgPr>
        <a:solidFill>
          <a:srgbClr val="335E6F"/>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8E21D1-D3AB-467C-827A-60A3C231CE6D}"/>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44EECD27-029B-4C0A-8414-E1DCA07598E9}"/>
              </a:ext>
            </a:extLst>
          </p:cNvPr>
          <p:cNvSpPr>
            <a:spLocks noGrp="1"/>
          </p:cNvSpPr>
          <p:nvPr>
            <p:ph idx="1"/>
          </p:nvPr>
        </p:nvSpPr>
        <p:spPr>
          <a:xfrm>
            <a:off x="21886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5" name="Straight Connector 4">
            <a:extLst>
              <a:ext uri="{FF2B5EF4-FFF2-40B4-BE49-F238E27FC236}">
                <a16:creationId xmlns:a16="http://schemas.microsoft.com/office/drawing/2014/main" id="{FD2C6DB2-558F-4C84-B5E0-4624E082FC47}"/>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966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_COLOUR_BG2">
    <p:bg>
      <p:bgPr>
        <a:solidFill>
          <a:srgbClr val="8197A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54D428-23AE-4B01-BE91-F59947AAFD88}"/>
              </a:ext>
            </a:extLst>
          </p:cNvPr>
          <p:cNvSpPr>
            <a:spLocks noGrp="1"/>
          </p:cNvSpPr>
          <p:nvPr>
            <p:ph type="title" hasCustomPrompt="1"/>
          </p:nvPr>
        </p:nvSpPr>
        <p:spPr>
          <a:xfrm>
            <a:off x="216000" y="154800"/>
            <a:ext cx="10108800" cy="565200"/>
          </a:xfrm>
        </p:spPr>
        <p:txBody>
          <a:bodyPr/>
          <a:lstStyle>
            <a:lvl1pPr>
              <a:defRPr sz="3000"/>
            </a:lvl1pPr>
          </a:lstStyle>
          <a:p>
            <a:r>
              <a:rPr lang="en-GB" altLang="en-US" noProof="0" dirty="0"/>
              <a:t>CLICK TO EDIT MASTER TITLE STYLE</a:t>
            </a:r>
            <a:endParaRPr lang="en-GB" noProof="0" dirty="0"/>
          </a:p>
        </p:txBody>
      </p:sp>
      <p:sp>
        <p:nvSpPr>
          <p:cNvPr id="4" name="Content Placeholder 2">
            <a:extLst>
              <a:ext uri="{FF2B5EF4-FFF2-40B4-BE49-F238E27FC236}">
                <a16:creationId xmlns:a16="http://schemas.microsoft.com/office/drawing/2014/main" id="{9536C13B-CB48-4EFE-B92B-E0DF778BBE58}"/>
              </a:ext>
            </a:extLst>
          </p:cNvPr>
          <p:cNvSpPr>
            <a:spLocks noGrp="1"/>
          </p:cNvSpPr>
          <p:nvPr>
            <p:ph idx="1"/>
          </p:nvPr>
        </p:nvSpPr>
        <p:spPr>
          <a:xfrm>
            <a:off x="219600" y="882000"/>
            <a:ext cx="11764800" cy="5328000"/>
          </a:xfrm>
        </p:spPr>
        <p:txBody>
          <a:bodyPr/>
          <a:lstStyle>
            <a:lvl1pPr>
              <a:defRPr sz="1800">
                <a:solidFill>
                  <a:srgbClr val="335E6F"/>
                </a:solidFill>
              </a:defRPr>
            </a:lvl1pPr>
            <a:lvl2pPr>
              <a:defRPr sz="1800">
                <a:solidFill>
                  <a:srgbClr val="335E6F"/>
                </a:solidFill>
              </a:defRPr>
            </a:lvl2pPr>
            <a:lvl3pPr>
              <a:defRPr sz="1800">
                <a:solidFill>
                  <a:srgbClr val="335E6F"/>
                </a:solidFill>
              </a:defRPr>
            </a:lvl3pPr>
            <a:lvl4pPr>
              <a:defRPr sz="1800">
                <a:solidFill>
                  <a:srgbClr val="335E6F"/>
                </a:solidFill>
              </a:defRPr>
            </a:lvl4pPr>
            <a:lvl5pPr>
              <a:defRPr sz="1800">
                <a:solidFill>
                  <a:srgbClr val="335E6F"/>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5" name="Straight Connector 4">
            <a:extLst>
              <a:ext uri="{FF2B5EF4-FFF2-40B4-BE49-F238E27FC236}">
                <a16:creationId xmlns:a16="http://schemas.microsoft.com/office/drawing/2014/main" id="{E39F78FA-F6D0-43E1-8D5E-F43274ADA42E}"/>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Box 34">
            <a:extLst>
              <a:ext uri="{FF2B5EF4-FFF2-40B4-BE49-F238E27FC236}">
                <a16:creationId xmlns:a16="http://schemas.microsoft.com/office/drawing/2014/main" id="{EAF7257E-F8F1-46E7-AB31-BEECBE97600D}"/>
              </a:ext>
            </a:extLst>
          </p:cNvPr>
          <p:cNvSpPr txBox="1">
            <a:spLocks noChangeArrowheads="1"/>
          </p:cNvSpPr>
          <p:nvPr userDrawn="1"/>
        </p:nvSpPr>
        <p:spPr bwMode="auto">
          <a:xfrm>
            <a:off x="11680525" y="6202800"/>
            <a:ext cx="275075"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chemeClr val="bg1"/>
                </a:solidFill>
                <a:latin typeface="Arial" panose="020B0604020202020204" pitchFamily="34" charset="0"/>
                <a:cs typeface="Arial" panose="020B0604020202020204" pitchFamily="34" charset="0"/>
              </a:rPr>
              <a:t>‹#›</a:t>
            </a:fld>
            <a:endParaRPr lang="en-GB" sz="800" noProof="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7609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RK_COLOUR_BG3">
    <p:bg>
      <p:bgPr>
        <a:solidFill>
          <a:srgbClr val="008E7A"/>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AEE28F-8201-4291-B91D-87424F6B0F90}"/>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456958D4-DB1F-4336-9FAC-F1310EA70DC0}"/>
              </a:ext>
            </a:extLst>
          </p:cNvPr>
          <p:cNvSpPr>
            <a:spLocks noGrp="1"/>
          </p:cNvSpPr>
          <p:nvPr>
            <p:ph idx="1"/>
          </p:nvPr>
        </p:nvSpPr>
        <p:spPr>
          <a:xfrm>
            <a:off x="218860" y="882000"/>
            <a:ext cx="11764800" cy="5328000"/>
          </a:xfrm>
        </p:spPr>
        <p:txBody>
          <a:bodyPr/>
          <a:lstStyle>
            <a:lvl1pPr>
              <a:defRPr sz="1800">
                <a:solidFill>
                  <a:srgbClr val="76C8AE"/>
                </a:solidFill>
              </a:defRPr>
            </a:lvl1pPr>
            <a:lvl2pPr>
              <a:defRPr sz="1800">
                <a:solidFill>
                  <a:srgbClr val="76C8AE"/>
                </a:solidFill>
              </a:defRPr>
            </a:lvl2pPr>
            <a:lvl3pPr>
              <a:defRPr sz="1800">
                <a:solidFill>
                  <a:srgbClr val="76C8AE"/>
                </a:solidFill>
              </a:defRPr>
            </a:lvl3pPr>
            <a:lvl4pPr>
              <a:defRPr sz="1800">
                <a:solidFill>
                  <a:srgbClr val="76C8AE"/>
                </a:solidFill>
              </a:defRPr>
            </a:lvl4pPr>
            <a:lvl5pPr>
              <a:defRPr sz="1800">
                <a:solidFill>
                  <a:srgbClr val="76C8AE"/>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6" name="Straight Connector 5">
            <a:extLst>
              <a:ext uri="{FF2B5EF4-FFF2-40B4-BE49-F238E27FC236}">
                <a16:creationId xmlns:a16="http://schemas.microsoft.com/office/drawing/2014/main" id="{A4F35ECC-E470-43DD-98A9-B01624008E8A}"/>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607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RK_COLOUR_BG4">
    <p:bg>
      <p:bgPr>
        <a:solidFill>
          <a:srgbClr val="96013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9134E1-D455-4C26-B381-3FC697018EB2}"/>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4F4CBCA6-6806-4F98-BCC6-89DD1EF3B10B}"/>
              </a:ext>
            </a:extLst>
          </p:cNvPr>
          <p:cNvSpPr>
            <a:spLocks noGrp="1"/>
          </p:cNvSpPr>
          <p:nvPr>
            <p:ph idx="1"/>
          </p:nvPr>
        </p:nvSpPr>
        <p:spPr>
          <a:xfrm>
            <a:off x="218860" y="882000"/>
            <a:ext cx="11764800" cy="5328000"/>
          </a:xfrm>
        </p:spPr>
        <p:txBody>
          <a:bodyPr/>
          <a:lstStyle>
            <a:lvl1pPr>
              <a:defRPr>
                <a:solidFill>
                  <a:srgbClr val="F1666A"/>
                </a:solidFill>
              </a:defRPr>
            </a:lvl1pPr>
            <a:lvl2pPr>
              <a:defRPr>
                <a:solidFill>
                  <a:srgbClr val="F1666A"/>
                </a:solidFill>
              </a:defRPr>
            </a:lvl2pPr>
            <a:lvl3pPr>
              <a:defRPr>
                <a:solidFill>
                  <a:srgbClr val="F1666A"/>
                </a:solidFill>
              </a:defRPr>
            </a:lvl3pPr>
            <a:lvl4pPr>
              <a:defRPr>
                <a:solidFill>
                  <a:srgbClr val="F1666A"/>
                </a:solidFill>
              </a:defRPr>
            </a:lvl4pPr>
            <a:lvl5pPr>
              <a:defRPr>
                <a:solidFill>
                  <a:srgbClr val="F1666A"/>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6" name="Straight Connector 5">
            <a:extLst>
              <a:ext uri="{FF2B5EF4-FFF2-40B4-BE49-F238E27FC236}">
                <a16:creationId xmlns:a16="http://schemas.microsoft.com/office/drawing/2014/main" id="{4B574315-B7CB-4D67-938B-343DBD8D47E1}"/>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557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RK_COLOUR_BG5">
    <p:bg>
      <p:bgPr>
        <a:solidFill>
          <a:srgbClr val="F4792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E46C08-64B4-42D6-AF34-8AC1C34A0CF1}"/>
              </a:ext>
            </a:extLst>
          </p:cNvPr>
          <p:cNvSpPr>
            <a:spLocks noGrp="1"/>
          </p:cNvSpPr>
          <p:nvPr>
            <p:ph type="title" hasCustomPrompt="1"/>
          </p:nvPr>
        </p:nvSpPr>
        <p:spPr>
          <a:xfrm>
            <a:off x="216000" y="154800"/>
            <a:ext cx="10108800" cy="565200"/>
          </a:xfrm>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6E29B6CC-D6D4-4607-B2F0-95D88CF48646}"/>
              </a:ext>
            </a:extLst>
          </p:cNvPr>
          <p:cNvSpPr>
            <a:spLocks noGrp="1"/>
          </p:cNvSpPr>
          <p:nvPr>
            <p:ph idx="1" hasCustomPrompt="1"/>
          </p:nvPr>
        </p:nvSpPr>
        <p:spPr>
          <a:xfrm>
            <a:off x="218860" y="882000"/>
            <a:ext cx="11764800" cy="5328000"/>
          </a:xfrm>
        </p:spPr>
        <p:txBody>
          <a:bodyPr/>
          <a:lstStyle>
            <a:lvl1pPr>
              <a:defRPr sz="1800">
                <a:solidFill>
                  <a:srgbClr val="FFCC4E"/>
                </a:solidFill>
              </a:defRPr>
            </a:lvl1pPr>
            <a:lvl2pPr>
              <a:defRPr sz="1800">
                <a:solidFill>
                  <a:srgbClr val="FFCC4E"/>
                </a:solidFill>
              </a:defRPr>
            </a:lvl2pPr>
            <a:lvl3pPr>
              <a:defRPr sz="1800">
                <a:solidFill>
                  <a:srgbClr val="FFCC4E"/>
                </a:solidFill>
              </a:defRPr>
            </a:lvl3pPr>
            <a:lvl4pPr>
              <a:defRPr sz="1800">
                <a:solidFill>
                  <a:srgbClr val="FFCC4E"/>
                </a:solidFill>
              </a:defRPr>
            </a:lvl4pPr>
            <a:lvl5pPr>
              <a:defRPr sz="1800">
                <a:solidFill>
                  <a:srgbClr val="FFCC4E"/>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err="1"/>
              <a:t>fth</a:t>
            </a:r>
            <a:r>
              <a:rPr lang="en-GB" noProof="0" dirty="0"/>
              <a:t> level</a:t>
            </a:r>
          </a:p>
        </p:txBody>
      </p:sp>
      <p:cxnSp>
        <p:nvCxnSpPr>
          <p:cNvPr id="5" name="Straight Connector 4">
            <a:extLst>
              <a:ext uri="{FF2B5EF4-FFF2-40B4-BE49-F238E27FC236}">
                <a16:creationId xmlns:a16="http://schemas.microsoft.com/office/drawing/2014/main" id="{8629367B-34A8-4563-A1F3-2FC66FD3EB06}"/>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696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RK_COLOUR_BG6">
    <p:bg>
      <p:bgPr>
        <a:solidFill>
          <a:srgbClr val="00619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5B35B1-EFE6-4875-B916-1BC8765B59D5}"/>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08032693-5FF5-4EE9-BE3E-903A4B28FE4D}"/>
              </a:ext>
            </a:extLst>
          </p:cNvPr>
          <p:cNvSpPr>
            <a:spLocks noGrp="1"/>
          </p:cNvSpPr>
          <p:nvPr>
            <p:ph idx="1"/>
          </p:nvPr>
        </p:nvSpPr>
        <p:spPr>
          <a:xfrm>
            <a:off x="218860" y="882000"/>
            <a:ext cx="11764800" cy="5328000"/>
          </a:xfrm>
        </p:spPr>
        <p:txBody>
          <a:bodyPr/>
          <a:lstStyle>
            <a:lvl1pPr>
              <a:defRPr sz="1800">
                <a:solidFill>
                  <a:srgbClr val="009BDB"/>
                </a:solidFill>
              </a:defRPr>
            </a:lvl1pPr>
            <a:lvl2pPr>
              <a:defRPr sz="1800">
                <a:solidFill>
                  <a:srgbClr val="009BDB"/>
                </a:solidFill>
              </a:defRPr>
            </a:lvl2pPr>
            <a:lvl3pPr>
              <a:defRPr sz="1800">
                <a:solidFill>
                  <a:srgbClr val="009BDB"/>
                </a:solidFill>
              </a:defRPr>
            </a:lvl3pPr>
            <a:lvl4pPr>
              <a:defRPr sz="1800">
                <a:solidFill>
                  <a:srgbClr val="009BDB"/>
                </a:solidFill>
              </a:defRPr>
            </a:lvl4pPr>
            <a:lvl5pPr>
              <a:defRPr sz="1800">
                <a:solidFill>
                  <a:srgbClr val="009BDB"/>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5" name="Straight Connector 4">
            <a:extLst>
              <a:ext uri="{FF2B5EF4-FFF2-40B4-BE49-F238E27FC236}">
                <a16:creationId xmlns:a16="http://schemas.microsoft.com/office/drawing/2014/main" id="{FE75EAA0-B23C-4CF3-8040-68232CDD55A5}"/>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4609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_CLOSING1">
    <p:bg>
      <p:bgPr>
        <a:solidFill>
          <a:srgbClr val="003249"/>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9F9D6BA-4369-4A77-B906-1DB3998CAEE6}"/>
              </a:ext>
            </a:extLst>
          </p:cNvPr>
          <p:cNvSpPr/>
          <p:nvPr userDrawn="1"/>
        </p:nvSpPr>
        <p:spPr>
          <a:xfrm>
            <a:off x="0" y="0"/>
            <a:ext cx="12277314" cy="6858000"/>
          </a:xfrm>
          <a:prstGeom prst="rect">
            <a:avLst/>
          </a:prstGeom>
          <a:solidFill>
            <a:srgbClr val="335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Rectangle 8">
            <a:extLst>
              <a:ext uri="{FF2B5EF4-FFF2-40B4-BE49-F238E27FC236}">
                <a16:creationId xmlns:a16="http://schemas.microsoft.com/office/drawing/2014/main" id="{C1D3BEF3-BA94-4314-8B5C-E1B50DD15057}"/>
              </a:ext>
            </a:extLst>
          </p:cNvPr>
          <p:cNvSpPr/>
          <p:nvPr userDrawn="1"/>
        </p:nvSpPr>
        <p:spPr>
          <a:xfrm flipH="1">
            <a:off x="4699115" y="2011304"/>
            <a:ext cx="2827109" cy="2819035"/>
          </a:xfrm>
          <a:prstGeom prst="rect">
            <a:avLst/>
          </a:prstGeom>
          <a:solidFill>
            <a:srgbClr val="003249"/>
          </a:solidFill>
          <a:ln w="9525">
            <a:solidFill>
              <a:srgbClr val="003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2" dirty="0"/>
          </a:p>
        </p:txBody>
      </p:sp>
      <p:sp>
        <p:nvSpPr>
          <p:cNvPr id="10" name="Subtitle 2">
            <a:extLst>
              <a:ext uri="{FF2B5EF4-FFF2-40B4-BE49-F238E27FC236}">
                <a16:creationId xmlns:a16="http://schemas.microsoft.com/office/drawing/2014/main" id="{39F16787-8A53-41D0-B7DB-805E3E72C17B}"/>
              </a:ext>
            </a:extLst>
          </p:cNvPr>
          <p:cNvSpPr txBox="1">
            <a:spLocks/>
          </p:cNvSpPr>
          <p:nvPr userDrawn="1"/>
        </p:nvSpPr>
        <p:spPr>
          <a:xfrm>
            <a:off x="4699115" y="4524207"/>
            <a:ext cx="2820471" cy="314495"/>
          </a:xfrm>
          <a:prstGeom prst="rect">
            <a:avLst/>
          </a:prstGeom>
        </p:spPr>
        <p:txBody>
          <a:bodyPr vert="horz" lIns="66151" tIns="33076" rIns="66151" bIns="33076"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endParaRPr lang="en-GB" sz="1013" dirty="0">
              <a:solidFill>
                <a:srgbClr val="8197A6"/>
              </a:solidFill>
              <a:latin typeface="Arial" charset="0"/>
              <a:ea typeface="Arial" charset="0"/>
              <a:cs typeface="Arial" charset="0"/>
            </a:endParaRPr>
          </a:p>
        </p:txBody>
      </p:sp>
      <p:sp>
        <p:nvSpPr>
          <p:cNvPr id="11" name="Text Placeholder 2">
            <a:extLst>
              <a:ext uri="{FF2B5EF4-FFF2-40B4-BE49-F238E27FC236}">
                <a16:creationId xmlns:a16="http://schemas.microsoft.com/office/drawing/2014/main" id="{C7BEF393-6511-46BA-9E6C-1CDE034CBF68}"/>
              </a:ext>
            </a:extLst>
          </p:cNvPr>
          <p:cNvSpPr>
            <a:spLocks noGrp="1"/>
          </p:cNvSpPr>
          <p:nvPr>
            <p:ph type="body" idx="14"/>
          </p:nvPr>
        </p:nvSpPr>
        <p:spPr>
          <a:xfrm>
            <a:off x="4699115" y="2041527"/>
            <a:ext cx="2827111" cy="2359024"/>
          </a:xfrm>
          <a:prstGeom prst="rect">
            <a:avLst/>
          </a:prstGeom>
        </p:spPr>
        <p:txBody>
          <a:bodyPr anchor="t">
            <a:normAutofit/>
          </a:bodyPr>
          <a:lstStyle>
            <a:lvl1pPr marL="0" indent="0" algn="l">
              <a:buNone/>
              <a:defRPr sz="2140" b="0" baseline="0">
                <a:solidFill>
                  <a:schemeClr val="bg1"/>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US" noProof="0"/>
              <a:t>Click to edit Master text styles</a:t>
            </a:r>
          </a:p>
        </p:txBody>
      </p:sp>
      <p:sp>
        <p:nvSpPr>
          <p:cNvPr id="12" name="Subtitle 2">
            <a:extLst>
              <a:ext uri="{FF2B5EF4-FFF2-40B4-BE49-F238E27FC236}">
                <a16:creationId xmlns:a16="http://schemas.microsoft.com/office/drawing/2014/main" id="{142739B0-932D-4E43-A871-586E86D63CDA}"/>
              </a:ext>
            </a:extLst>
          </p:cNvPr>
          <p:cNvSpPr txBox="1">
            <a:spLocks/>
          </p:cNvSpPr>
          <p:nvPr userDrawn="1"/>
        </p:nvSpPr>
        <p:spPr>
          <a:xfrm>
            <a:off x="4699115" y="1740025"/>
            <a:ext cx="2827111" cy="261521"/>
          </a:xfrm>
          <a:prstGeom prst="rect">
            <a:avLst/>
          </a:prstGeom>
        </p:spPr>
        <p:txBody>
          <a:bodyPr vert="horz" lIns="66151" tIns="33076" rIns="66151" bIns="33076"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GB" sz="796" dirty="0">
                <a:solidFill>
                  <a:schemeClr val="bg1"/>
                </a:solidFill>
                <a:latin typeface="Arial" charset="0"/>
                <a:ea typeface="Arial" charset="0"/>
                <a:cs typeface="Arial" charset="0"/>
              </a:rPr>
              <a:t>Produced by</a:t>
            </a:r>
            <a:endParaRPr lang="en-US" sz="796" dirty="0">
              <a:solidFill>
                <a:schemeClr val="bg1"/>
              </a:solidFill>
              <a:latin typeface="Arial" charset="0"/>
              <a:ea typeface="Arial" charset="0"/>
              <a:cs typeface="Arial" charset="0"/>
            </a:endParaRPr>
          </a:p>
        </p:txBody>
      </p:sp>
      <p:sp>
        <p:nvSpPr>
          <p:cNvPr id="13" name="Text Placeholder 2">
            <a:extLst>
              <a:ext uri="{FF2B5EF4-FFF2-40B4-BE49-F238E27FC236}">
                <a16:creationId xmlns:a16="http://schemas.microsoft.com/office/drawing/2014/main" id="{495EE1E9-8C9C-4791-ADEC-8A6CB2EB49B2}"/>
              </a:ext>
            </a:extLst>
          </p:cNvPr>
          <p:cNvSpPr>
            <a:spLocks noGrp="1"/>
          </p:cNvSpPr>
          <p:nvPr>
            <p:ph type="body" idx="15" hasCustomPrompt="1"/>
          </p:nvPr>
        </p:nvSpPr>
        <p:spPr>
          <a:xfrm>
            <a:off x="4699115" y="4406774"/>
            <a:ext cx="2827111" cy="423565"/>
          </a:xfrm>
          <a:prstGeom prst="rect">
            <a:avLst/>
          </a:prstGeom>
        </p:spPr>
        <p:txBody>
          <a:bodyPr anchor="ctr">
            <a:noAutofit/>
          </a:bodyPr>
          <a:lstStyle>
            <a:lvl1pPr marL="0" indent="0" algn="l">
              <a:buNone/>
              <a:defRPr sz="1500" b="0" baseline="0">
                <a:solidFill>
                  <a:schemeClr val="bg1"/>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GB" noProof="0" dirty="0"/>
              <a:t>Click to edit Master text styles</a:t>
            </a:r>
          </a:p>
        </p:txBody>
      </p:sp>
    </p:spTree>
    <p:extLst>
      <p:ext uri="{BB962C8B-B14F-4D97-AF65-F5344CB8AC3E}">
        <p14:creationId xmlns:p14="http://schemas.microsoft.com/office/powerpoint/2010/main" val="2435991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3249"/>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B2B2E7-BCE3-4EC1-AD51-3894C5284DA1}"/>
              </a:ext>
            </a:extLst>
          </p:cNvPr>
          <p:cNvSpPr>
            <a:spLocks noGrp="1"/>
          </p:cNvSpPr>
          <p:nvPr>
            <p:ph type="title" hasCustomPrompt="1"/>
          </p:nvPr>
        </p:nvSpPr>
        <p:spPr>
          <a:xfrm>
            <a:off x="216000" y="154800"/>
            <a:ext cx="10108800" cy="565200"/>
          </a:xfrm>
        </p:spPr>
        <p:txBody>
          <a:bodyPr/>
          <a:lstStyle>
            <a:lvl1pPr algn="l">
              <a:defRPr sz="3000"/>
            </a:lvl1pPr>
          </a:lstStyle>
          <a:p>
            <a:r>
              <a:rPr lang="en-GB" altLang="en-US" noProof="0" dirty="0"/>
              <a:t>CLICK TO EDIT MASTER TITLE STYLE</a:t>
            </a:r>
            <a:endParaRPr lang="en-GB" noProof="0" dirty="0"/>
          </a:p>
        </p:txBody>
      </p:sp>
    </p:spTree>
    <p:extLst>
      <p:ext uri="{BB962C8B-B14F-4D97-AF65-F5344CB8AC3E}">
        <p14:creationId xmlns:p14="http://schemas.microsoft.com/office/powerpoint/2010/main" val="2291853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1">
    <p:spTree>
      <p:nvGrpSpPr>
        <p:cNvPr id="1" name=""/>
        <p:cNvGrpSpPr/>
        <p:nvPr/>
      </p:nvGrpSpPr>
      <p:grpSpPr>
        <a:xfrm>
          <a:off x="0" y="0"/>
          <a:ext cx="0" cy="0"/>
          <a:chOff x="0" y="0"/>
          <a:chExt cx="0" cy="0"/>
        </a:xfrm>
      </p:grpSpPr>
      <p:pic>
        <p:nvPicPr>
          <p:cNvPr id="3" name="Picture 169">
            <a:extLst>
              <a:ext uri="{FF2B5EF4-FFF2-40B4-BE49-F238E27FC236}">
                <a16:creationId xmlns:a16="http://schemas.microsoft.com/office/drawing/2014/main" id="{62C2602F-BC1F-4AC9-8F8F-37D4246EC5C5}"/>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1"/>
            <a:ext cx="12229200" cy="6878925"/>
          </a:xfrm>
          <a:prstGeom prst="rect">
            <a:avLst/>
          </a:prstGeom>
        </p:spPr>
      </p:pic>
      <p:sp>
        <p:nvSpPr>
          <p:cNvPr id="90" name="Rectangle 4">
            <a:extLst>
              <a:ext uri="{FF2B5EF4-FFF2-40B4-BE49-F238E27FC236}">
                <a16:creationId xmlns:a16="http://schemas.microsoft.com/office/drawing/2014/main" id="{FBF93EDD-5149-43C3-AE03-E4F5F512FE93}"/>
              </a:ext>
            </a:extLst>
          </p:cNvPr>
          <p:cNvSpPr/>
          <p:nvPr userDrawn="1"/>
        </p:nvSpPr>
        <p:spPr>
          <a:xfrm>
            <a:off x="1" y="-2"/>
            <a:ext cx="12225338" cy="6878925"/>
          </a:xfrm>
          <a:prstGeom prst="rect">
            <a:avLst/>
          </a:prstGeom>
          <a:solidFill>
            <a:srgbClr val="0032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6323" name="Rectangle 2"/>
          <p:cNvSpPr>
            <a:spLocks noGrp="1" noChangeArrowheads="1"/>
          </p:cNvSpPr>
          <p:nvPr>
            <p:ph type="subTitle" idx="1" hasCustomPrompt="1"/>
          </p:nvPr>
        </p:nvSpPr>
        <p:spPr>
          <a:xfrm>
            <a:off x="118699" y="5258117"/>
            <a:ext cx="10627380" cy="381451"/>
          </a:xfrm>
          <a:prstGeom prst="rect">
            <a:avLst/>
          </a:prstGeom>
        </p:spPr>
        <p:txBody>
          <a:bodyPr wrap="square">
            <a:spAutoFit/>
          </a:bodyPr>
          <a:lstStyle>
            <a:lvl1pPr marL="0" indent="0">
              <a:buFont typeface="Verdana" pitchFamily="34" charset="0"/>
              <a:buNone/>
              <a:defRPr sz="1736"/>
            </a:lvl1pPr>
          </a:lstStyle>
          <a:p>
            <a:pPr lvl="0"/>
            <a:r>
              <a:rPr lang="en-GB" noProof="0" dirty="0" err="1"/>
              <a:t>SubTitle</a:t>
            </a:r>
            <a:endParaRPr lang="en-GB" noProof="0" dirty="0"/>
          </a:p>
        </p:txBody>
      </p:sp>
      <p:sp>
        <p:nvSpPr>
          <p:cNvPr id="56325" name="Rectangle 6"/>
          <p:cNvSpPr>
            <a:spLocks noGrp="1" noChangeArrowheads="1"/>
          </p:cNvSpPr>
          <p:nvPr>
            <p:ph type="ctrTitle" hasCustomPrompt="1"/>
          </p:nvPr>
        </p:nvSpPr>
        <p:spPr>
          <a:xfrm>
            <a:off x="126000" y="3351588"/>
            <a:ext cx="11865600" cy="707886"/>
          </a:xfrm>
          <a:prstGeom prst="rect">
            <a:avLst/>
          </a:prstGeom>
        </p:spPr>
        <p:txBody>
          <a:bodyPr/>
          <a:lstStyle>
            <a:lvl1pPr algn="l">
              <a:defRPr sz="4000">
                <a:solidFill>
                  <a:schemeClr val="bg1"/>
                </a:solidFill>
              </a:defRPr>
            </a:lvl1pPr>
          </a:lstStyle>
          <a:p>
            <a:pPr lvl="0"/>
            <a:r>
              <a:rPr lang="en-GB" noProof="0" dirty="0"/>
              <a:t>NAME YOUR PRESENTATION</a:t>
            </a:r>
          </a:p>
        </p:txBody>
      </p:sp>
      <p:sp>
        <p:nvSpPr>
          <p:cNvPr id="56347" name="Text Box 27"/>
          <p:cNvSpPr txBox="1">
            <a:spLocks noChangeArrowheads="1"/>
          </p:cNvSpPr>
          <p:nvPr userDrawn="1"/>
        </p:nvSpPr>
        <p:spPr bwMode="auto">
          <a:xfrm>
            <a:off x="844737" y="642937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cxnSp>
        <p:nvCxnSpPr>
          <p:cNvPr id="121" name="Straight Connector 64">
            <a:extLst>
              <a:ext uri="{FF2B5EF4-FFF2-40B4-BE49-F238E27FC236}">
                <a16:creationId xmlns:a16="http://schemas.microsoft.com/office/drawing/2014/main" id="{6B88ADAB-0C9C-4BC9-A42C-A57312626145}"/>
              </a:ext>
            </a:extLst>
          </p:cNvPr>
          <p:cNvCxnSpPr>
            <a:cxnSpLocks/>
          </p:cNvCxnSpPr>
          <p:nvPr userDrawn="1"/>
        </p:nvCxnSpPr>
        <p:spPr>
          <a:xfrm>
            <a:off x="222041" y="6422971"/>
            <a:ext cx="11768092"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152">
            <a:extLst>
              <a:ext uri="{FF2B5EF4-FFF2-40B4-BE49-F238E27FC236}">
                <a16:creationId xmlns:a16="http://schemas.microsoft.com/office/drawing/2014/main" id="{357F7D0F-2D50-4418-8EB4-564A4B2CEE5B}"/>
              </a:ext>
            </a:extLst>
          </p:cNvPr>
          <p:cNvCxnSpPr>
            <a:cxnSpLocks/>
          </p:cNvCxnSpPr>
          <p:nvPr userDrawn="1"/>
        </p:nvCxnSpPr>
        <p:spPr>
          <a:xfrm>
            <a:off x="223200" y="4106871"/>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 Box 24">
            <a:extLst>
              <a:ext uri="{FF2B5EF4-FFF2-40B4-BE49-F238E27FC236}">
                <a16:creationId xmlns:a16="http://schemas.microsoft.com/office/drawing/2014/main" id="{7D33984A-D43C-428F-AB4A-04E5B59FAE71}"/>
              </a:ext>
            </a:extLst>
          </p:cNvPr>
          <p:cNvSpPr txBox="1">
            <a:spLocks noChangeArrowheads="1"/>
          </p:cNvSpPr>
          <p:nvPr userDrawn="1"/>
        </p:nvSpPr>
        <p:spPr bwMode="auto">
          <a:xfrm>
            <a:off x="11833582" y="5406990"/>
            <a:ext cx="227947" cy="276999"/>
          </a:xfrm>
          <a:prstGeom prst="rect">
            <a:avLst/>
          </a:prstGeom>
          <a:noFill/>
          <a:ln>
            <a:noFill/>
          </a:ln>
          <a:effectLst/>
        </p:spPr>
        <p:txBody>
          <a:bodyPr wrap="none">
            <a:spAutoFit/>
          </a:bodyPr>
          <a:lstStyle/>
          <a:p>
            <a:pPr algn="r">
              <a:spcBef>
                <a:spcPts val="0"/>
              </a:spcBef>
            </a:pPr>
            <a:r>
              <a:rPr lang="en-GB" sz="1200" dirty="0">
                <a:solidFill>
                  <a:schemeClr val="bg1"/>
                </a:solidFill>
                <a:latin typeface="Arial" panose="020B0604020202020204" pitchFamily="34" charset="0"/>
                <a:cs typeface="Arial" panose="020B0604020202020204" pitchFamily="34" charset="0"/>
              </a:rPr>
              <a:t> </a:t>
            </a:r>
          </a:p>
        </p:txBody>
      </p:sp>
      <p:sp>
        <p:nvSpPr>
          <p:cNvPr id="44" name="Text Box 25">
            <a:extLst>
              <a:ext uri="{FF2B5EF4-FFF2-40B4-BE49-F238E27FC236}">
                <a16:creationId xmlns:a16="http://schemas.microsoft.com/office/drawing/2014/main" id="{7AB46881-5DF0-4A35-AA27-0D32ECF82359}"/>
              </a:ext>
            </a:extLst>
          </p:cNvPr>
          <p:cNvSpPr txBox="1">
            <a:spLocks noChangeArrowheads="1"/>
          </p:cNvSpPr>
          <p:nvPr userDrawn="1"/>
        </p:nvSpPr>
        <p:spPr bwMode="auto">
          <a:xfrm>
            <a:off x="11811453" y="6156809"/>
            <a:ext cx="227948" cy="276999"/>
          </a:xfrm>
          <a:prstGeom prst="rect">
            <a:avLst/>
          </a:prstGeom>
          <a:noFill/>
          <a:ln>
            <a:noFill/>
          </a:ln>
          <a:effectLst/>
        </p:spPr>
        <p:txBody>
          <a:bodyPr wrap="none">
            <a:spAutoFit/>
          </a:bodyPr>
          <a:lstStyle/>
          <a:p>
            <a:pPr algn="r">
              <a:spcBef>
                <a:spcPts val="0"/>
              </a:spcBef>
            </a:pPr>
            <a:r>
              <a:rPr lang="en-GB" sz="1200" dirty="0">
                <a:solidFill>
                  <a:schemeClr val="bg1"/>
                </a:solidFill>
                <a:latin typeface="Arial" panose="020B0604020202020204" pitchFamily="34" charset="0"/>
                <a:cs typeface="Arial" panose="020B0604020202020204" pitchFamily="34" charset="0"/>
              </a:rPr>
              <a:t> </a:t>
            </a:r>
          </a:p>
        </p:txBody>
      </p:sp>
      <p:sp>
        <p:nvSpPr>
          <p:cNvPr id="45" name="Text Box 99">
            <a:extLst>
              <a:ext uri="{FF2B5EF4-FFF2-40B4-BE49-F238E27FC236}">
                <a16:creationId xmlns:a16="http://schemas.microsoft.com/office/drawing/2014/main" id="{D9FE3E1C-24B3-4F63-846C-260B4220AAC5}"/>
              </a:ext>
            </a:extLst>
          </p:cNvPr>
          <p:cNvSpPr/>
          <p:nvPr userDrawn="1"/>
        </p:nvSpPr>
        <p:spPr>
          <a:xfrm>
            <a:off x="11125001" y="5811879"/>
            <a:ext cx="914400" cy="217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200" dirty="0">
                <a:latin typeface="Arial" panose="020B0604020202020204" pitchFamily="34" charset="0"/>
                <a:cs typeface="Arial" panose="020B0604020202020204" pitchFamily="34" charset="0"/>
              </a:rPr>
              <a:t> </a:t>
            </a:r>
          </a:p>
        </p:txBody>
      </p:sp>
      <p:sp>
        <p:nvSpPr>
          <p:cNvPr id="10" name="Text Box 58"/>
          <p:cNvSpPr txBox="1">
            <a:spLocks noChangeArrowheads="1"/>
          </p:cNvSpPr>
          <p:nvPr userDrawn="1"/>
        </p:nvSpPr>
        <p:spPr bwMode="auto">
          <a:xfrm>
            <a:off x="223200" y="6213933"/>
            <a:ext cx="670695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GB" sz="800" noProof="0" dirty="0">
                <a:solidFill>
                  <a:srgbClr val="8197A6"/>
                </a:solidFill>
                <a:latin typeface="Arial" panose="020B0604020202020204" pitchFamily="34" charset="0"/>
                <a:cs typeface="Arial" panose="020B0604020202020204" pitchFamily="34" charset="0"/>
              </a:rPr>
              <a:t>ESA UNCLASSIFIED - For ESA Official Use Only</a:t>
            </a:r>
          </a:p>
        </p:txBody>
      </p:sp>
      <p:sp>
        <p:nvSpPr>
          <p:cNvPr id="4" name="Text Box 34">
            <a:extLst>
              <a:ext uri="{FF2B5EF4-FFF2-40B4-BE49-F238E27FC236}">
                <a16:creationId xmlns:a16="http://schemas.microsoft.com/office/drawing/2014/main" id="{936521E2-36D7-4AF3-B70B-FA4D9649E46F}"/>
              </a:ext>
            </a:extLst>
          </p:cNvPr>
          <p:cNvSpPr txBox="1">
            <a:spLocks noChangeArrowheads="1"/>
          </p:cNvSpPr>
          <p:nvPr userDrawn="1"/>
        </p:nvSpPr>
        <p:spPr bwMode="auto">
          <a:xfrm>
            <a:off x="11664495" y="6202800"/>
            <a:ext cx="291105"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chemeClr val="bg1"/>
                </a:solidFill>
                <a:latin typeface="Arial" panose="020B0604020202020204" pitchFamily="34" charset="0"/>
                <a:cs typeface="Arial" panose="020B0604020202020204" pitchFamily="34" charset="0"/>
              </a:rPr>
              <a:t>‹#›</a:t>
            </a:fld>
            <a:endParaRPr lang="en-GB" sz="800" noProof="1">
              <a:solidFill>
                <a:schemeClr val="bg1"/>
              </a:solidFill>
              <a:latin typeface="Arial" panose="020B0604020202020204" pitchFamily="34" charset="0"/>
              <a:cs typeface="Arial" panose="020B0604020202020204" pitchFamily="34" charset="0"/>
            </a:endParaRPr>
          </a:p>
        </p:txBody>
      </p:sp>
      <p:pic>
        <p:nvPicPr>
          <p:cNvPr id="63" name="Picture 6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pic>
        <p:nvPicPr>
          <p:cNvPr id="65" name="Picture 5">
            <a:extLst>
              <a:ext uri="{FF2B5EF4-FFF2-40B4-BE49-F238E27FC236}">
                <a16:creationId xmlns:a16="http://schemas.microsoft.com/office/drawing/2014/main" id="{BBC9EEE5-B210-445C-81EF-FEA569E56083}"/>
              </a:ext>
            </a:extLst>
          </p:cNvPr>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10342800" y="6584400"/>
            <a:ext cx="1641396" cy="104400"/>
          </a:xfrm>
          <a:prstGeom prst="rect">
            <a:avLst/>
          </a:prstGeom>
        </p:spPr>
      </p:pic>
      <p:pic>
        <p:nvPicPr>
          <p:cNvPr id="46" name="Picture 45">
            <a:extLst>
              <a:ext uri="{FF2B5EF4-FFF2-40B4-BE49-F238E27FC236}">
                <a16:creationId xmlns:a16="http://schemas.microsoft.com/office/drawing/2014/main" id="{EBB965BA-5FAA-5543-9444-B14F3D19DD2B}"/>
              </a:ext>
            </a:extLst>
          </p:cNvPr>
          <p:cNvPicPr/>
          <p:nvPr userDrawn="1"/>
        </p:nvPicPr>
        <p:blipFill>
          <a:blip r:embed="rId5">
            <a:extLst>
              <a:ext uri="{28A0092B-C50C-407E-A947-70E740481C1C}">
                <a14:useLocalDpi xmlns:a14="http://schemas.microsoft.com/office/drawing/2010/main"/>
              </a:ext>
            </a:extLst>
          </a:blip>
          <a:stretch>
            <a:fillRect/>
          </a:stretch>
        </p:blipFill>
        <p:spPr>
          <a:xfrm>
            <a:off x="-3860" y="6465593"/>
            <a:ext cx="9956800" cy="405130"/>
          </a:xfrm>
          <a:prstGeom prst="rect">
            <a:avLst/>
          </a:prstGeom>
        </p:spPr>
      </p:pic>
    </p:spTree>
    <p:extLst>
      <p:ext uri="{BB962C8B-B14F-4D97-AF65-F5344CB8AC3E}">
        <p14:creationId xmlns:p14="http://schemas.microsoft.com/office/powerpoint/2010/main" val="313994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strips(upRight)">
                                      <p:cBhvr>
                                        <p:cTn id="7" dur="500"/>
                                        <p:tgtEl>
                                          <p:spTgt spid="12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1500" fill="hold"/>
                                        <p:tgtEl>
                                          <p:spTgt spid="46"/>
                                        </p:tgtEl>
                                        <p:attrNameLst>
                                          <p:attrName>ppt_x</p:attrName>
                                        </p:attrNameLst>
                                      </p:cBhvr>
                                      <p:tavLst>
                                        <p:tav tm="0">
                                          <p:val>
                                            <p:strVal val="0-#ppt_w/2"/>
                                          </p:val>
                                        </p:tav>
                                        <p:tav tm="100000">
                                          <p:val>
                                            <p:strVal val="#ppt_x"/>
                                          </p:val>
                                        </p:tav>
                                      </p:tavLst>
                                    </p:anim>
                                    <p:anim calcmode="lin" valueType="num">
                                      <p:cBhvr additive="base">
                                        <p:cTn id="12" dur="1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12" fill="hold" grpId="0" nodeType="afterEffect">
                                  <p:stCondLst>
                                    <p:cond delay="0"/>
                                  </p:stCondLst>
                                  <p:childTnLst>
                                    <p:set>
                                      <p:cBhvr>
                                        <p:cTn id="15" dur="1" fill="hold">
                                          <p:stCondLst>
                                            <p:cond delay="0"/>
                                          </p:stCondLst>
                                        </p:cTn>
                                        <p:tgtEl>
                                          <p:spTgt spid="90"/>
                                        </p:tgtEl>
                                        <p:attrNameLst>
                                          <p:attrName>style.visibility</p:attrName>
                                        </p:attrNameLst>
                                      </p:cBhvr>
                                      <p:to>
                                        <p:strVal val="visible"/>
                                      </p:to>
                                    </p:set>
                                    <p:anim calcmode="lin" valueType="num">
                                      <p:cBhvr additive="base">
                                        <p:cTn id="16" dur="500" fill="hold"/>
                                        <p:tgtEl>
                                          <p:spTgt spid="90"/>
                                        </p:tgtEl>
                                        <p:attrNameLst>
                                          <p:attrName>ppt_x</p:attrName>
                                        </p:attrNameLst>
                                      </p:cBhvr>
                                      <p:tavLst>
                                        <p:tav tm="0">
                                          <p:val>
                                            <p:strVal val="0-#ppt_w/2"/>
                                          </p:val>
                                        </p:tav>
                                        <p:tav tm="100000">
                                          <p:val>
                                            <p:strVal val="#ppt_x"/>
                                          </p:val>
                                        </p:tav>
                                      </p:tavLst>
                                    </p:anim>
                                    <p:anim calcmode="lin" valueType="num">
                                      <p:cBhvr additive="base">
                                        <p:cTn id="17" dur="500" fill="hold"/>
                                        <p:tgtEl>
                                          <p:spTgt spid="90"/>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wipe(left)">
                                      <p:cBhvr>
                                        <p:cTn id="24" dur="500"/>
                                        <p:tgtEl>
                                          <p:spTgt spid="65"/>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3500"/>
                            </p:stCondLst>
                            <p:childTnLst>
                              <p:par>
                                <p:cTn id="30" presetID="18" presetClass="entr" presetSubtype="3" fill="hold" nodeType="after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strips(upRight)">
                                      <p:cBhvr>
                                        <p:cTn id="32" dur="500"/>
                                        <p:tgtEl>
                                          <p:spTgt spid="94"/>
                                        </p:tgtEl>
                                      </p:cBhvr>
                                    </p:animEffect>
                                  </p:childTnLst>
                                </p:cTn>
                              </p:par>
                            </p:childTnLst>
                          </p:cTn>
                        </p:par>
                        <p:par>
                          <p:cTn id="33" fill="hold">
                            <p:stCondLst>
                              <p:cond delay="4000"/>
                            </p:stCondLst>
                            <p:childTnLst>
                              <p:par>
                                <p:cTn id="34" presetID="22" presetClass="entr" presetSubtype="8" fill="hold" grpId="0" nodeType="afterEffect">
                                  <p:stCondLst>
                                    <p:cond delay="0"/>
                                  </p:stCondLst>
                                  <p:childTnLst>
                                    <p:set>
                                      <p:cBhvr>
                                        <p:cTn id="35" dur="1" fill="hold">
                                          <p:stCondLst>
                                            <p:cond delay="0"/>
                                          </p:stCondLst>
                                        </p:cTn>
                                        <p:tgtEl>
                                          <p:spTgt spid="56325"/>
                                        </p:tgtEl>
                                        <p:attrNameLst>
                                          <p:attrName>style.visibility</p:attrName>
                                        </p:attrNameLst>
                                      </p:cBhvr>
                                      <p:to>
                                        <p:strVal val="visible"/>
                                      </p:to>
                                    </p:set>
                                    <p:animEffect transition="in" filter="wipe(left)">
                                      <p:cBhvr>
                                        <p:cTn id="36" dur="500"/>
                                        <p:tgtEl>
                                          <p:spTgt spid="56325"/>
                                        </p:tgtEl>
                                      </p:cBhvr>
                                    </p:animEffect>
                                  </p:childTnLst>
                                </p:cTn>
                              </p:par>
                            </p:childTnLst>
                          </p:cTn>
                        </p:par>
                        <p:par>
                          <p:cTn id="37" fill="hold">
                            <p:stCondLst>
                              <p:cond delay="4500"/>
                            </p:stCondLst>
                            <p:childTnLst>
                              <p:par>
                                <p:cTn id="38" presetID="22" presetClass="entr" presetSubtype="8" fill="hold" grpId="0" nodeType="afterEffect">
                                  <p:stCondLst>
                                    <p:cond delay="0"/>
                                  </p:stCondLst>
                                  <p:childTnLst>
                                    <p:set>
                                      <p:cBhvr>
                                        <p:cTn id="39" dur="1" fill="hold">
                                          <p:stCondLst>
                                            <p:cond delay="0"/>
                                          </p:stCondLst>
                                        </p:cTn>
                                        <p:tgtEl>
                                          <p:spTgt spid="56323"/>
                                        </p:tgtEl>
                                        <p:attrNameLst>
                                          <p:attrName>style.visibility</p:attrName>
                                        </p:attrNameLst>
                                      </p:cBhvr>
                                      <p:to>
                                        <p:strVal val="visible"/>
                                      </p:to>
                                    </p:set>
                                    <p:animEffect transition="in" filter="wipe(left)">
                                      <p:cBhvr>
                                        <p:cTn id="40" dur="500"/>
                                        <p:tgtEl>
                                          <p:spTgt spid="56323"/>
                                        </p:tgtEl>
                                      </p:cBhvr>
                                    </p:animEffect>
                                  </p:childTnLst>
                                </p:cTn>
                              </p:par>
                            </p:childTnLst>
                          </p:cTn>
                        </p:par>
                        <p:par>
                          <p:cTn id="41" fill="hold">
                            <p:stCondLst>
                              <p:cond delay="5000"/>
                            </p:stCondLst>
                            <p:childTnLst>
                              <p:par>
                                <p:cTn id="42" presetID="2" presetClass="entr" presetSubtype="2" fill="hold" grpId="0" nodeType="afterEffect">
                                  <p:stCondLst>
                                    <p:cond delay="0"/>
                                  </p:stCondLst>
                                  <p:childTnLst>
                                    <p:set>
                                      <p:cBhvr>
                                        <p:cTn id="43" dur="1" fill="hold">
                                          <p:stCondLst>
                                            <p:cond delay="0"/>
                                          </p:stCondLst>
                                        </p:cTn>
                                        <p:tgtEl>
                                          <p:spTgt spid="43">
                                            <p:txEl>
                                              <p:pRg st="0" end="0"/>
                                            </p:txEl>
                                          </p:spTgt>
                                        </p:tgtEl>
                                        <p:attrNameLst>
                                          <p:attrName>style.visibility</p:attrName>
                                        </p:attrNameLst>
                                      </p:cBhvr>
                                      <p:to>
                                        <p:strVal val="visible"/>
                                      </p:to>
                                    </p:set>
                                    <p:anim calcmode="lin" valueType="num">
                                      <p:cBhvr additive="base">
                                        <p:cTn id="44" dur="5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43">
                                            <p:txEl>
                                              <p:pRg st="0" end="0"/>
                                            </p:txEl>
                                          </p:spTgt>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45">
                                            <p:txEl>
                                              <p:pRg st="0" end="0"/>
                                            </p:txEl>
                                          </p:spTgt>
                                        </p:tgtEl>
                                        <p:attrNameLst>
                                          <p:attrName>style.visibility</p:attrName>
                                        </p:attrNameLst>
                                      </p:cBhvr>
                                      <p:to>
                                        <p:strVal val="visible"/>
                                      </p:to>
                                    </p:set>
                                    <p:anim calcmode="lin" valueType="num">
                                      <p:cBhvr additive="base">
                                        <p:cTn id="48"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45">
                                            <p:txEl>
                                              <p:pRg st="0" end="0"/>
                                            </p:txEl>
                                          </p:spTgt>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44">
                                            <p:txEl>
                                              <p:pRg st="0" end="0"/>
                                            </p:txEl>
                                          </p:spTgt>
                                        </p:tgtEl>
                                        <p:attrNameLst>
                                          <p:attrName>style.visibility</p:attrName>
                                        </p:attrNameLst>
                                      </p:cBhvr>
                                      <p:to>
                                        <p:strVal val="visible"/>
                                      </p:to>
                                    </p:set>
                                    <p:anim calcmode="lin" valueType="num">
                                      <p:cBhvr additive="base">
                                        <p:cTn id="52"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44">
                                            <p:txEl>
                                              <p:pRg st="0" end="0"/>
                                            </p:txEl>
                                          </p:spTgt>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xEl>
                                              <p:pRg st="0" end="0"/>
                                            </p:txEl>
                                          </p:spTgt>
                                        </p:tgtEl>
                                        <p:attrNameLst>
                                          <p:attrName>style.visibility</p:attrName>
                                        </p:attrNameLst>
                                      </p:cBhvr>
                                      <p:to>
                                        <p:strVal val="visible"/>
                                      </p:to>
                                    </p:set>
                                    <p:anim calcmode="lin" valueType="num">
                                      <p:cBhvr additive="base">
                                        <p:cTn id="56"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56323" grpId="0">
        <p:tmplLst>
          <p:tmpl>
            <p:tnLst>
              <p:par>
                <p:cTn presetID="22" presetClass="entr" presetSubtype="8" fill="hold" nodeType="after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Lst>
      </p:bldP>
      <p:bldP spid="56325" grpId="0"/>
      <p:bldP spid="43" grpId="0" build="allAtOnce"/>
      <p:bldP spid="44" grpId="0" build="allAtOnce"/>
      <p:bldP spid="45" grpId="0" build="allAtOnce"/>
      <p:bldP spid="10" grpId="0"/>
    </p:bldLst>
  </p:timing>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RK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67F11124-82EC-4269-B097-AA13626176B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430" y="0"/>
            <a:ext cx="12192000" cy="6858000"/>
          </a:xfrm>
          <a:prstGeom prst="rect">
            <a:avLst/>
          </a:prstGeom>
        </p:spPr>
      </p:pic>
      <p:sp>
        <p:nvSpPr>
          <p:cNvPr id="34" name="Rectangle 38">
            <a:extLst>
              <a:ext uri="{FF2B5EF4-FFF2-40B4-BE49-F238E27FC236}">
                <a16:creationId xmlns:a16="http://schemas.microsoft.com/office/drawing/2014/main" id="{9C759BF4-95BD-4497-8F73-35566BC9CAF7}"/>
              </a:ext>
            </a:extLst>
          </p:cNvPr>
          <p:cNvSpPr/>
          <p:nvPr userDrawn="1"/>
        </p:nvSpPr>
        <p:spPr>
          <a:xfrm>
            <a:off x="-1" y="0"/>
            <a:ext cx="12225600" cy="6858000"/>
          </a:xfrm>
          <a:prstGeom prst="rect">
            <a:avLst/>
          </a:prstGeom>
          <a:solidFill>
            <a:srgbClr val="0032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lt1">
                  <a:alpha val="60000"/>
                </a:schemeClr>
              </a:solidFill>
            </a:endParaRPr>
          </a:p>
        </p:txBody>
      </p:sp>
      <p:grpSp>
        <p:nvGrpSpPr>
          <p:cNvPr id="4" name="Group 35" hidden="1">
            <a:extLst>
              <a:ext uri="{FF2B5EF4-FFF2-40B4-BE49-F238E27FC236}">
                <a16:creationId xmlns:a16="http://schemas.microsoft.com/office/drawing/2014/main" id="{F49FFC1C-3741-4844-8C3F-E4F557524424}"/>
              </a:ext>
            </a:extLst>
          </p:cNvPr>
          <p:cNvGrpSpPr/>
          <p:nvPr userDrawn="1"/>
        </p:nvGrpSpPr>
        <p:grpSpPr>
          <a:xfrm>
            <a:off x="-6583" y="-3"/>
            <a:ext cx="12302859" cy="6858003"/>
            <a:chOff x="-6566" y="-2"/>
            <a:chExt cx="12269309" cy="6858002"/>
          </a:xfrm>
        </p:grpSpPr>
        <p:sp>
          <p:nvSpPr>
            <p:cNvPr id="5" name="Rectangle 36">
              <a:extLst>
                <a:ext uri="{FF2B5EF4-FFF2-40B4-BE49-F238E27FC236}">
                  <a16:creationId xmlns:a16="http://schemas.microsoft.com/office/drawing/2014/main" id="{0BD74276-8ED2-4824-9998-0BAA3955CD95}"/>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dirty="0"/>
            </a:p>
          </p:txBody>
        </p:sp>
        <p:grpSp>
          <p:nvGrpSpPr>
            <p:cNvPr id="6" name="Group 37">
              <a:extLst>
                <a:ext uri="{FF2B5EF4-FFF2-40B4-BE49-F238E27FC236}">
                  <a16:creationId xmlns:a16="http://schemas.microsoft.com/office/drawing/2014/main" id="{978F2107-068F-4327-9136-6EB3073A4403}"/>
                </a:ext>
              </a:extLst>
            </p:cNvPr>
            <p:cNvGrpSpPr/>
            <p:nvPr userDrawn="1"/>
          </p:nvGrpSpPr>
          <p:grpSpPr>
            <a:xfrm>
              <a:off x="442260" y="3456849"/>
              <a:ext cx="11820483"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93" name="Picture 58">
            <a:extLst>
              <a:ext uri="{FF2B5EF4-FFF2-40B4-BE49-F238E27FC236}">
                <a16:creationId xmlns:a16="http://schemas.microsoft.com/office/drawing/2014/main" id="{FACF339E-D219-4088-BAC1-2C9C82F8139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sp>
        <p:nvSpPr>
          <p:cNvPr id="31" name="Text Box 38">
            <a:extLst>
              <a:ext uri="{FF2B5EF4-FFF2-40B4-BE49-F238E27FC236}">
                <a16:creationId xmlns:a16="http://schemas.microsoft.com/office/drawing/2014/main" id="{877F5B03-CBC3-47CB-9BB2-474A78C4A2D4}"/>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dirty="0">
              <a:solidFill>
                <a:srgbClr val="8197A6"/>
              </a:solidFill>
              <a:latin typeface="Arial" charset="0"/>
              <a:ea typeface="Arial" charset="0"/>
              <a:cs typeface="Arial" charset="0"/>
            </a:endParaRPr>
          </a:p>
        </p:txBody>
      </p:sp>
      <p:cxnSp>
        <p:nvCxnSpPr>
          <p:cNvPr id="62" name="Straight Connector 61">
            <a:extLst>
              <a:ext uri="{FF2B5EF4-FFF2-40B4-BE49-F238E27FC236}">
                <a16:creationId xmlns:a16="http://schemas.microsoft.com/office/drawing/2014/main" id="{29EE444F-6605-400F-BF7E-C6FB5D4308CE}"/>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20DA465-76C5-4858-B030-FBB9CA538CD7}"/>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19" name="Picture 5">
            <a:extLst>
              <a:ext uri="{FF2B5EF4-FFF2-40B4-BE49-F238E27FC236}">
                <a16:creationId xmlns:a16="http://schemas.microsoft.com/office/drawing/2014/main" id="{F46AEE21-774A-4AB5-ADC4-A6979F397CFE}"/>
              </a:ext>
            </a:extLst>
          </p:cNvPr>
          <p:cNvPicPr>
            <a:picLocks/>
          </p:cNvPicPr>
          <p:nvPr userDrawn="1"/>
        </p:nvPicPr>
        <p:blipFill>
          <a:blip r:embed="rId5"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pic>
        <p:nvPicPr>
          <p:cNvPr id="65" name="Picture 64">
            <a:extLst>
              <a:ext uri="{FF2B5EF4-FFF2-40B4-BE49-F238E27FC236}">
                <a16:creationId xmlns:a16="http://schemas.microsoft.com/office/drawing/2014/main" id="{EBB965BA-5FAA-5543-9444-B14F3D19DD2B}"/>
              </a:ext>
            </a:extLst>
          </p:cNvPr>
          <p:cNvPicPr/>
          <p:nvPr userDrawn="1"/>
        </p:nvPicPr>
        <p:blipFill>
          <a:blip r:embed="rId6">
            <a:extLst>
              <a:ext uri="{28A0092B-C50C-407E-A947-70E740481C1C}">
                <a14:useLocalDpi xmlns:a14="http://schemas.microsoft.com/office/drawing/2010/main"/>
              </a:ext>
            </a:extLst>
          </a:blip>
          <a:stretch>
            <a:fillRect/>
          </a:stretch>
        </p:blipFill>
        <p:spPr>
          <a:xfrm>
            <a:off x="-276" y="6452251"/>
            <a:ext cx="9956800" cy="405130"/>
          </a:xfrm>
          <a:prstGeom prst="rect">
            <a:avLst/>
          </a:prstGeom>
        </p:spPr>
      </p:pic>
    </p:spTree>
    <p:extLst>
      <p:ext uri="{BB962C8B-B14F-4D97-AF65-F5344CB8AC3E}">
        <p14:creationId xmlns:p14="http://schemas.microsoft.com/office/powerpoint/2010/main" val="3124599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LEAR1">
    <p:spTree>
      <p:nvGrpSpPr>
        <p:cNvPr id="1" name=""/>
        <p:cNvGrpSpPr/>
        <p:nvPr/>
      </p:nvGrpSpPr>
      <p:grpSpPr>
        <a:xfrm>
          <a:off x="0" y="0"/>
          <a:ext cx="0" cy="0"/>
          <a:chOff x="0" y="0"/>
          <a:chExt cx="0" cy="0"/>
        </a:xfrm>
      </p:grpSpPr>
      <p:sp>
        <p:nvSpPr>
          <p:cNvPr id="4" name="Rectangle 37">
            <a:extLst>
              <a:ext uri="{FF2B5EF4-FFF2-40B4-BE49-F238E27FC236}">
                <a16:creationId xmlns:a16="http://schemas.microsoft.com/office/drawing/2014/main" id="{DA6F988C-F9E9-488F-B04A-A6A5E348FB48}"/>
              </a:ext>
            </a:extLst>
          </p:cNvPr>
          <p:cNvSpPr/>
          <p:nvPr userDrawn="1"/>
        </p:nvSpPr>
        <p:spPr>
          <a:xfrm>
            <a:off x="0" y="0"/>
            <a:ext cx="12225338" cy="882193"/>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72" dirty="0"/>
          </a:p>
        </p:txBody>
      </p:sp>
      <p:sp>
        <p:nvSpPr>
          <p:cNvPr id="2" name="Titolo 1">
            <a:extLst>
              <a:ext uri="{FF2B5EF4-FFF2-40B4-BE49-F238E27FC236}">
                <a16:creationId xmlns:a16="http://schemas.microsoft.com/office/drawing/2014/main" id="{FB711613-D936-4B0D-87EB-6F0E6CE90865}"/>
              </a:ext>
            </a:extLst>
          </p:cNvPr>
          <p:cNvSpPr>
            <a:spLocks noGrp="1"/>
          </p:cNvSpPr>
          <p:nvPr>
            <p:ph type="title" hasCustomPrompt="1"/>
          </p:nvPr>
        </p:nvSpPr>
        <p:spPr/>
        <p:txBody>
          <a:bodyPr/>
          <a:lstStyle>
            <a:lvl1pPr algn="l">
              <a:defRPr>
                <a:solidFill>
                  <a:schemeClr val="bg1"/>
                </a:solidFill>
              </a:defRPr>
            </a:lvl1pPr>
          </a:lstStyle>
          <a:p>
            <a:r>
              <a:rPr lang="en-GB" altLang="en-US" noProof="0" dirty="0"/>
              <a:t>CLICK TO EDIT MASTER TITLE STYLE</a:t>
            </a:r>
            <a:endParaRPr lang="en-GB" noProof="0" dirty="0"/>
          </a:p>
        </p:txBody>
      </p:sp>
      <p:sp>
        <p:nvSpPr>
          <p:cNvPr id="7" name="Content Placeholder 2">
            <a:extLst>
              <a:ext uri="{FF2B5EF4-FFF2-40B4-BE49-F238E27FC236}">
                <a16:creationId xmlns:a16="http://schemas.microsoft.com/office/drawing/2014/main" id="{68D686FA-69F1-452F-8A03-7EBE0FAEF436}"/>
              </a:ext>
            </a:extLst>
          </p:cNvPr>
          <p:cNvSpPr>
            <a:spLocks noGrp="1"/>
          </p:cNvSpPr>
          <p:nvPr>
            <p:ph idx="1"/>
          </p:nvPr>
        </p:nvSpPr>
        <p:spPr>
          <a:xfrm>
            <a:off x="219600" y="882196"/>
            <a:ext cx="11764800" cy="5328000"/>
          </a:xfrm>
        </p:spPr>
        <p:txBody>
          <a:bodyPr/>
          <a:lstStyle>
            <a:lvl1pPr>
              <a:defRPr sz="1800"/>
            </a:lvl1pPr>
            <a:lvl2pPr>
              <a:defRPr sz="1800"/>
            </a:lvl2pPr>
            <a:lvl3pPr>
              <a:defRPr sz="1800"/>
            </a:lvl3pPr>
            <a:lvl4pPr>
              <a:defRPr sz="1800"/>
            </a:lvl4pPr>
            <a:lvl5pPr>
              <a:defRPr sz="180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9" name="Picture 8">
            <a:extLst>
              <a:ext uri="{FF2B5EF4-FFF2-40B4-BE49-F238E27FC236}">
                <a16:creationId xmlns:a16="http://schemas.microsoft.com/office/drawing/2014/main" id="{2CB0AC2C-C495-9D4C-B412-174B5899FD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10" name="Straight Connector 9">
            <a:extLst>
              <a:ext uri="{FF2B5EF4-FFF2-40B4-BE49-F238E27FC236}">
                <a16:creationId xmlns:a16="http://schemas.microsoft.com/office/drawing/2014/main" id="{DFD03D16-060D-4760-9512-2863FE01A681}"/>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973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EAR2">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8860" y="882193"/>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5" name="Straight Connector 4">
            <a:extLst>
              <a:ext uri="{FF2B5EF4-FFF2-40B4-BE49-F238E27FC236}">
                <a16:creationId xmlns:a16="http://schemas.microsoft.com/office/drawing/2014/main" id="{AA26AA14-B9DD-4FF8-8B2B-689FEBBACA1A}"/>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5518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EAR3">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9600" y="882193"/>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8" name="Straight Connector 7">
            <a:extLst>
              <a:ext uri="{FF2B5EF4-FFF2-40B4-BE49-F238E27FC236}">
                <a16:creationId xmlns:a16="http://schemas.microsoft.com/office/drawing/2014/main" id="{FDDE0A18-E398-40EE-9B5C-EFF1AB1879B0}"/>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54FC899-091E-48CC-B4A2-B442B733582F}"/>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351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EAR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solidFill>
                  <a:srgbClr val="003249"/>
                </a:solidFill>
              </a:defRPr>
            </a:lvl1pPr>
          </a:lstStyle>
          <a:p>
            <a:r>
              <a:rPr lang="en-GB" noProof="0" dirty="0"/>
              <a:t>CLICK TO EDIT MASTER TITLE STYLE</a:t>
            </a:r>
          </a:p>
        </p:txBody>
      </p:sp>
      <p:sp>
        <p:nvSpPr>
          <p:cNvPr id="9" name="Content Placeholder 2">
            <a:extLst>
              <a:ext uri="{FF2B5EF4-FFF2-40B4-BE49-F238E27FC236}">
                <a16:creationId xmlns:a16="http://schemas.microsoft.com/office/drawing/2014/main" id="{59A1B071-1AF1-4E5C-847C-81B99F1817C7}"/>
              </a:ext>
            </a:extLst>
          </p:cNvPr>
          <p:cNvSpPr>
            <a:spLocks noGrp="1"/>
          </p:cNvSpPr>
          <p:nvPr>
            <p:ph sz="half" idx="1"/>
          </p:nvPr>
        </p:nvSpPr>
        <p:spPr>
          <a:xfrm>
            <a:off x="218859" y="1673225"/>
            <a:ext cx="5804673" cy="43180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US" noProof="0" dirty="0"/>
              <a:t>Click to edit </a:t>
            </a:r>
            <a:r>
              <a:rPr lang="en-GB" noProof="0" dirty="0"/>
              <a:t>Master</a:t>
            </a:r>
            <a:r>
              <a:rPr lang="en-US" noProof="0" dirty="0"/>
              <a:t> text styles</a:t>
            </a:r>
          </a:p>
          <a:p>
            <a:pPr lvl="1"/>
            <a:r>
              <a:rPr lang="en-GB" noProof="0" dirty="0"/>
              <a:t>Second</a:t>
            </a:r>
            <a:r>
              <a:rPr lang="en-US" noProof="0" dirty="0"/>
              <a:t> level</a:t>
            </a:r>
          </a:p>
          <a:p>
            <a:pPr lvl="2"/>
            <a:r>
              <a:rPr lang="en-US" noProof="0" dirty="0"/>
              <a:t>Third </a:t>
            </a:r>
            <a:r>
              <a:rPr lang="en-GB" noProof="0" dirty="0"/>
              <a:t>level</a:t>
            </a:r>
          </a:p>
          <a:p>
            <a:pPr lvl="3"/>
            <a:r>
              <a:rPr lang="en-GB" noProof="0" dirty="0"/>
              <a:t>Fourth</a:t>
            </a:r>
            <a:r>
              <a:rPr lang="en-US" noProof="0" dirty="0"/>
              <a:t> level</a:t>
            </a:r>
          </a:p>
          <a:p>
            <a:pPr lvl="4"/>
            <a:r>
              <a:rPr lang="en-GB" noProof="0" dirty="0"/>
              <a:t>Fifth</a:t>
            </a:r>
            <a:r>
              <a:rPr lang="en-US" noProof="0" dirty="0"/>
              <a:t> level</a:t>
            </a:r>
            <a:endParaRPr lang="en-GB" noProof="0" dirty="0"/>
          </a:p>
        </p:txBody>
      </p:sp>
      <p:sp>
        <p:nvSpPr>
          <p:cNvPr id="10" name="Content Placeholder 3">
            <a:extLst>
              <a:ext uri="{FF2B5EF4-FFF2-40B4-BE49-F238E27FC236}">
                <a16:creationId xmlns:a16="http://schemas.microsoft.com/office/drawing/2014/main" id="{1FECB638-90E0-45FF-9E57-2E1BEA99D056}"/>
              </a:ext>
            </a:extLst>
          </p:cNvPr>
          <p:cNvSpPr>
            <a:spLocks noGrp="1"/>
          </p:cNvSpPr>
          <p:nvPr>
            <p:ph sz="half" idx="2"/>
          </p:nvPr>
        </p:nvSpPr>
        <p:spPr>
          <a:xfrm>
            <a:off x="6227279" y="1673225"/>
            <a:ext cx="5762854" cy="43180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8" name="Straight Connector 7">
            <a:extLst>
              <a:ext uri="{FF2B5EF4-FFF2-40B4-BE49-F238E27FC236}">
                <a16:creationId xmlns:a16="http://schemas.microsoft.com/office/drawing/2014/main" id="{8FE92DEE-E179-466F-A2E3-A937D4BD20BC}"/>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A69D56B-45C7-41CE-AF85-CFBD7346FBEF}"/>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29259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EAR_COLOUR_BG1">
    <p:bg>
      <p:bgPr>
        <a:solidFill>
          <a:srgbClr val="E8E9E4"/>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960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8" name="Straight Connector 7">
            <a:extLst>
              <a:ext uri="{FF2B5EF4-FFF2-40B4-BE49-F238E27FC236}">
                <a16:creationId xmlns:a16="http://schemas.microsoft.com/office/drawing/2014/main" id="{DA993C77-CBED-4B2B-A114-59C4D8D6CE97}"/>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1B86A34-E450-424B-A07C-89D1870D3D25}"/>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5500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LEAR_COLOUR_BG2">
    <p:bg>
      <p:bgPr>
        <a:solidFill>
          <a:srgbClr val="76C8AE"/>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7" name="Rectangle 2">
            <a:extLst>
              <a:ext uri="{FF2B5EF4-FFF2-40B4-BE49-F238E27FC236}">
                <a16:creationId xmlns:a16="http://schemas.microsoft.com/office/drawing/2014/main" id="{8770F7F7-54D2-419E-ACE8-1E203802996C}"/>
              </a:ext>
            </a:extLst>
          </p:cNvPr>
          <p:cNvSpPr>
            <a:spLocks noGrp="1" noChangeArrowheads="1"/>
          </p:cNvSpPr>
          <p:nvPr>
            <p:ph idx="1"/>
          </p:nvPr>
        </p:nvSpPr>
        <p:spPr bwMode="auto">
          <a:xfrm>
            <a:off x="21886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solidFill>
                  <a:srgbClr val="006762"/>
                </a:solidFill>
              </a:defRPr>
            </a:lvl1pPr>
            <a:lvl2pPr>
              <a:defRPr sz="1800">
                <a:solidFill>
                  <a:srgbClr val="006762"/>
                </a:solidFill>
              </a:defRPr>
            </a:lvl2pPr>
            <a:lvl3pPr>
              <a:defRPr sz="1800">
                <a:solidFill>
                  <a:srgbClr val="006762"/>
                </a:solidFill>
              </a:defRPr>
            </a:lvl3pPr>
            <a:lvl4pPr>
              <a:defRPr sz="1800">
                <a:solidFill>
                  <a:srgbClr val="006762"/>
                </a:solidFill>
              </a:defRPr>
            </a:lvl4pPr>
            <a:lvl5pPr>
              <a:defRPr sz="1800">
                <a:solidFill>
                  <a:srgbClr val="006762"/>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6" name="Straight Connector 5">
            <a:extLst>
              <a:ext uri="{FF2B5EF4-FFF2-40B4-BE49-F238E27FC236}">
                <a16:creationId xmlns:a16="http://schemas.microsoft.com/office/drawing/2014/main" id="{9CE16786-8A3C-4C82-B63C-69D03B24564C}"/>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128B05E-06E9-4FF8-9E34-30F8C9AD5155}"/>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81122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EAR_COLOUR_BG3">
    <p:bg>
      <p:bgPr>
        <a:solidFill>
          <a:srgbClr val="F1666A"/>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7" name="Rectangle 2">
            <a:extLst>
              <a:ext uri="{FF2B5EF4-FFF2-40B4-BE49-F238E27FC236}">
                <a16:creationId xmlns:a16="http://schemas.microsoft.com/office/drawing/2014/main" id="{424FBA6A-9B37-4307-AF0B-2FB195B99602}"/>
              </a:ext>
            </a:extLst>
          </p:cNvPr>
          <p:cNvSpPr>
            <a:spLocks noGrp="1" noChangeArrowheads="1"/>
          </p:cNvSpPr>
          <p:nvPr>
            <p:ph idx="1"/>
          </p:nvPr>
        </p:nvSpPr>
        <p:spPr bwMode="auto">
          <a:xfrm>
            <a:off x="21886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solidFill>
                  <a:srgbClr val="960136"/>
                </a:solidFill>
              </a:defRPr>
            </a:lvl1pPr>
            <a:lvl2pPr>
              <a:defRPr sz="1800">
                <a:solidFill>
                  <a:srgbClr val="960136"/>
                </a:solidFill>
              </a:defRPr>
            </a:lvl2pPr>
            <a:lvl3pPr>
              <a:defRPr sz="1800">
                <a:solidFill>
                  <a:srgbClr val="960136"/>
                </a:solidFill>
              </a:defRPr>
            </a:lvl3pPr>
            <a:lvl4pPr>
              <a:defRPr sz="1800">
                <a:solidFill>
                  <a:srgbClr val="960136"/>
                </a:solidFill>
              </a:defRPr>
            </a:lvl4pPr>
            <a:lvl5pPr>
              <a:defRPr sz="1800">
                <a:solidFill>
                  <a:srgbClr val="960136"/>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6" name="Straight Connector 5">
            <a:extLst>
              <a:ext uri="{FF2B5EF4-FFF2-40B4-BE49-F238E27FC236}">
                <a16:creationId xmlns:a16="http://schemas.microsoft.com/office/drawing/2014/main" id="{48935B88-E3A5-4B18-A1DA-E525414B3B33}"/>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9DC6253-9DAC-40B0-A41B-C4BC48EE2683}"/>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81446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EAR_COLOUR_BG4">
    <p:bg>
      <p:bgPr>
        <a:solidFill>
          <a:srgbClr val="FFCC4E"/>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AD5E32-67F7-433E-80AC-7E81CA1D6CAF}"/>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3" name="Content Placeholder 2">
            <a:extLst>
              <a:ext uri="{FF2B5EF4-FFF2-40B4-BE49-F238E27FC236}">
                <a16:creationId xmlns:a16="http://schemas.microsoft.com/office/drawing/2014/main" id="{C3B7504A-25CB-4BBC-AA4B-1A27FA922557}"/>
              </a:ext>
            </a:extLst>
          </p:cNvPr>
          <p:cNvSpPr>
            <a:spLocks noGrp="1" noChangeArrowheads="1"/>
          </p:cNvSpPr>
          <p:nvPr>
            <p:ph idx="1"/>
          </p:nvPr>
        </p:nvSpPr>
        <p:spPr bwMode="auto">
          <a:xfrm>
            <a:off x="218860" y="882192"/>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solidFill>
                  <a:srgbClr val="A75534"/>
                </a:solidFill>
              </a:defRPr>
            </a:lvl1pPr>
            <a:lvl2pPr>
              <a:defRPr sz="1800">
                <a:solidFill>
                  <a:srgbClr val="A75534"/>
                </a:solidFill>
              </a:defRPr>
            </a:lvl2pPr>
            <a:lvl3pPr>
              <a:defRPr sz="1800">
                <a:solidFill>
                  <a:srgbClr val="A75534"/>
                </a:solidFill>
              </a:defRPr>
            </a:lvl3pPr>
            <a:lvl4pPr>
              <a:defRPr sz="1800">
                <a:solidFill>
                  <a:srgbClr val="A75534"/>
                </a:solidFill>
              </a:defRPr>
            </a:lvl4pPr>
            <a:lvl5pPr>
              <a:defRPr sz="1800">
                <a:solidFill>
                  <a:srgbClr val="A75534"/>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4" name="Straight Connector 3">
            <a:extLst>
              <a:ext uri="{FF2B5EF4-FFF2-40B4-BE49-F238E27FC236}">
                <a16:creationId xmlns:a16="http://schemas.microsoft.com/office/drawing/2014/main" id="{13C96752-03D4-47C1-AF65-AB9BE9940335}"/>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99C38FE-3D95-4F29-9E13-19A29AD5EFC2}"/>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7691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EAR_COLOUR_BG5">
    <p:bg>
      <p:bgPr>
        <a:solidFill>
          <a:srgbClr val="6DCFF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AD5E32-67F7-433E-80AC-7E81CA1D6CAF}"/>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4" name="Rectangle 2">
            <a:extLst>
              <a:ext uri="{FF2B5EF4-FFF2-40B4-BE49-F238E27FC236}">
                <a16:creationId xmlns:a16="http://schemas.microsoft.com/office/drawing/2014/main" id="{BA34D9EA-0CED-4E85-B2F0-17341F16C1AB}"/>
              </a:ext>
            </a:extLst>
          </p:cNvPr>
          <p:cNvSpPr>
            <a:spLocks noGrp="1" noChangeArrowheads="1"/>
          </p:cNvSpPr>
          <p:nvPr>
            <p:ph idx="1"/>
          </p:nvPr>
        </p:nvSpPr>
        <p:spPr bwMode="auto">
          <a:xfrm>
            <a:off x="218860" y="882192"/>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solidFill>
                  <a:srgbClr val="1E3378"/>
                </a:solidFill>
              </a:defRPr>
            </a:lvl1pPr>
            <a:lvl2pPr>
              <a:defRPr sz="1800">
                <a:solidFill>
                  <a:srgbClr val="1E3378"/>
                </a:solidFill>
              </a:defRPr>
            </a:lvl2pPr>
            <a:lvl3pPr>
              <a:defRPr sz="1800">
                <a:solidFill>
                  <a:srgbClr val="1E3378"/>
                </a:solidFill>
              </a:defRPr>
            </a:lvl3pPr>
            <a:lvl4pPr>
              <a:defRPr sz="1800">
                <a:solidFill>
                  <a:srgbClr val="1E3378"/>
                </a:solidFill>
              </a:defRPr>
            </a:lvl4pPr>
            <a:lvl5pPr>
              <a:defRPr sz="1800">
                <a:solidFill>
                  <a:srgbClr val="1E3378"/>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7" name="Straight Connector 6">
            <a:extLst>
              <a:ext uri="{FF2B5EF4-FFF2-40B4-BE49-F238E27FC236}">
                <a16:creationId xmlns:a16="http://schemas.microsoft.com/office/drawing/2014/main" id="{CF711926-946D-4031-95C0-4DF8DCFCC3F0}"/>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03F0612-5267-4585-B281-9C491C4E1A35}"/>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17368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RK_CLOSING1">
    <p:bg>
      <p:bgPr>
        <a:solidFill>
          <a:srgbClr val="6DCFF6"/>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9F9D6BA-4369-4A77-B906-1DB3998CAEE6}"/>
              </a:ext>
            </a:extLst>
          </p:cNvPr>
          <p:cNvSpPr/>
          <p:nvPr userDrawn="1"/>
        </p:nvSpPr>
        <p:spPr>
          <a:xfrm>
            <a:off x="-369664" y="0"/>
            <a:ext cx="12595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Rectangle 8">
            <a:extLst>
              <a:ext uri="{FF2B5EF4-FFF2-40B4-BE49-F238E27FC236}">
                <a16:creationId xmlns:a16="http://schemas.microsoft.com/office/drawing/2014/main" id="{C1D3BEF3-BA94-4314-8B5C-E1B50DD15057}"/>
              </a:ext>
            </a:extLst>
          </p:cNvPr>
          <p:cNvSpPr/>
          <p:nvPr userDrawn="1"/>
        </p:nvSpPr>
        <p:spPr>
          <a:xfrm flipH="1">
            <a:off x="4699115" y="2011304"/>
            <a:ext cx="2827109" cy="2819035"/>
          </a:xfrm>
          <a:prstGeom prst="rect">
            <a:avLst/>
          </a:prstGeom>
          <a:solidFill>
            <a:schemeClr val="bg1"/>
          </a:solidFill>
          <a:ln w="9525">
            <a:solidFill>
              <a:srgbClr val="003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2" dirty="0"/>
          </a:p>
        </p:txBody>
      </p:sp>
      <p:sp>
        <p:nvSpPr>
          <p:cNvPr id="10" name="Subtitle 2">
            <a:extLst>
              <a:ext uri="{FF2B5EF4-FFF2-40B4-BE49-F238E27FC236}">
                <a16:creationId xmlns:a16="http://schemas.microsoft.com/office/drawing/2014/main" id="{39F16787-8A53-41D0-B7DB-805E3E72C17B}"/>
              </a:ext>
            </a:extLst>
          </p:cNvPr>
          <p:cNvSpPr txBox="1">
            <a:spLocks/>
          </p:cNvSpPr>
          <p:nvPr userDrawn="1"/>
        </p:nvSpPr>
        <p:spPr>
          <a:xfrm>
            <a:off x="4699115" y="4524207"/>
            <a:ext cx="2820471" cy="314495"/>
          </a:xfrm>
          <a:prstGeom prst="rect">
            <a:avLst/>
          </a:prstGeom>
        </p:spPr>
        <p:txBody>
          <a:bodyPr vert="horz" lIns="66151" tIns="33076" rIns="66151" bIns="33076"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endParaRPr lang="en-GB" sz="1013" dirty="0">
              <a:solidFill>
                <a:srgbClr val="8197A6"/>
              </a:solidFill>
              <a:latin typeface="Arial" charset="0"/>
              <a:ea typeface="Arial" charset="0"/>
              <a:cs typeface="Arial" charset="0"/>
            </a:endParaRPr>
          </a:p>
        </p:txBody>
      </p:sp>
      <p:sp>
        <p:nvSpPr>
          <p:cNvPr id="11" name="Text Placeholder 2">
            <a:extLst>
              <a:ext uri="{FF2B5EF4-FFF2-40B4-BE49-F238E27FC236}">
                <a16:creationId xmlns:a16="http://schemas.microsoft.com/office/drawing/2014/main" id="{C7BEF393-6511-46BA-9E6C-1CDE034CBF68}"/>
              </a:ext>
            </a:extLst>
          </p:cNvPr>
          <p:cNvSpPr>
            <a:spLocks noGrp="1"/>
          </p:cNvSpPr>
          <p:nvPr>
            <p:ph type="body" idx="14"/>
          </p:nvPr>
        </p:nvSpPr>
        <p:spPr>
          <a:xfrm>
            <a:off x="4699115" y="2041527"/>
            <a:ext cx="2827111" cy="2359024"/>
          </a:xfrm>
          <a:prstGeom prst="rect">
            <a:avLst/>
          </a:prstGeom>
        </p:spPr>
        <p:txBody>
          <a:bodyPr anchor="t">
            <a:normAutofit/>
          </a:bodyPr>
          <a:lstStyle>
            <a:lvl1pPr marL="0" indent="0" algn="l">
              <a:buNone/>
              <a:defRPr sz="2140" b="0" baseline="0">
                <a:solidFill>
                  <a:srgbClr val="003249"/>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GB" noProof="0" dirty="0"/>
              <a:t>Click to edit Master text styles</a:t>
            </a:r>
          </a:p>
        </p:txBody>
      </p:sp>
      <p:sp>
        <p:nvSpPr>
          <p:cNvPr id="12" name="Subtitle 2">
            <a:extLst>
              <a:ext uri="{FF2B5EF4-FFF2-40B4-BE49-F238E27FC236}">
                <a16:creationId xmlns:a16="http://schemas.microsoft.com/office/drawing/2014/main" id="{142739B0-932D-4E43-A871-586E86D63CDA}"/>
              </a:ext>
            </a:extLst>
          </p:cNvPr>
          <p:cNvSpPr txBox="1">
            <a:spLocks/>
          </p:cNvSpPr>
          <p:nvPr userDrawn="1"/>
        </p:nvSpPr>
        <p:spPr>
          <a:xfrm>
            <a:off x="4699115" y="1740025"/>
            <a:ext cx="2827111" cy="261521"/>
          </a:xfrm>
          <a:prstGeom prst="rect">
            <a:avLst/>
          </a:prstGeom>
        </p:spPr>
        <p:txBody>
          <a:bodyPr vert="horz" lIns="66151" tIns="33076" rIns="66151" bIns="33076"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GB" sz="796" dirty="0">
                <a:solidFill>
                  <a:srgbClr val="8197A6"/>
                </a:solidFill>
                <a:latin typeface="Arial" charset="0"/>
                <a:ea typeface="Arial" charset="0"/>
                <a:cs typeface="Arial" charset="0"/>
              </a:rPr>
              <a:t>Produced by</a:t>
            </a:r>
            <a:endParaRPr lang="en-US" sz="796" dirty="0">
              <a:solidFill>
                <a:srgbClr val="8197A6"/>
              </a:solidFill>
              <a:latin typeface="Arial" charset="0"/>
              <a:ea typeface="Arial" charset="0"/>
              <a:cs typeface="Arial" charset="0"/>
            </a:endParaRPr>
          </a:p>
        </p:txBody>
      </p:sp>
      <p:sp>
        <p:nvSpPr>
          <p:cNvPr id="13" name="Text Placeholder 2">
            <a:extLst>
              <a:ext uri="{FF2B5EF4-FFF2-40B4-BE49-F238E27FC236}">
                <a16:creationId xmlns:a16="http://schemas.microsoft.com/office/drawing/2014/main" id="{495EE1E9-8C9C-4791-ADEC-8A6CB2EB49B2}"/>
              </a:ext>
            </a:extLst>
          </p:cNvPr>
          <p:cNvSpPr>
            <a:spLocks noGrp="1"/>
          </p:cNvSpPr>
          <p:nvPr>
            <p:ph type="body" idx="15" hasCustomPrompt="1"/>
          </p:nvPr>
        </p:nvSpPr>
        <p:spPr>
          <a:xfrm>
            <a:off x="4699115" y="4406774"/>
            <a:ext cx="2827111" cy="423565"/>
          </a:xfrm>
          <a:prstGeom prst="rect">
            <a:avLst/>
          </a:prstGeom>
        </p:spPr>
        <p:txBody>
          <a:bodyPr anchor="ctr">
            <a:noAutofit/>
          </a:bodyPr>
          <a:lstStyle>
            <a:lvl1pPr marL="0" indent="0" algn="l">
              <a:buNone/>
              <a:defRPr sz="1500" b="0" baseline="0">
                <a:solidFill>
                  <a:srgbClr val="003249"/>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GB" noProof="0" dirty="0"/>
              <a:t>Click to edit Master text styles</a:t>
            </a:r>
          </a:p>
        </p:txBody>
      </p:sp>
    </p:spTree>
    <p:extLst>
      <p:ext uri="{BB962C8B-B14F-4D97-AF65-F5344CB8AC3E}">
        <p14:creationId xmlns:p14="http://schemas.microsoft.com/office/powerpoint/2010/main" val="2535740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0103AB9D-4033-450F-9AFB-12010B6E635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33" y="0"/>
            <a:ext cx="12192000" cy="6858000"/>
          </a:xfrm>
          <a:prstGeom prst="rect">
            <a:avLst/>
          </a:prstGeom>
        </p:spPr>
      </p:pic>
      <p:sp>
        <p:nvSpPr>
          <p:cNvPr id="34" name="Rectangle 38">
            <a:extLst>
              <a:ext uri="{FF2B5EF4-FFF2-40B4-BE49-F238E27FC236}">
                <a16:creationId xmlns:a16="http://schemas.microsoft.com/office/drawing/2014/main" id="{9C759BF4-95BD-4497-8F73-35566BC9CAF7}"/>
              </a:ext>
            </a:extLst>
          </p:cNvPr>
          <p:cNvSpPr/>
          <p:nvPr userDrawn="1"/>
        </p:nvSpPr>
        <p:spPr>
          <a:xfrm>
            <a:off x="-2" y="0"/>
            <a:ext cx="12225339" cy="68580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lt1">
                  <a:alpha val="60000"/>
                </a:schemeClr>
              </a:solidFill>
            </a:endParaRPr>
          </a:p>
        </p:txBody>
      </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dirty="0"/>
              <a:t>CLICK TO EDIT MASTER TITLE STYLE</a:t>
            </a:r>
            <a:endParaRPr lang="en-GB" noProof="0" dirty="0"/>
          </a:p>
        </p:txBody>
      </p:sp>
      <p:pic>
        <p:nvPicPr>
          <p:cNvPr id="32" name="Picture 58">
            <a:extLst>
              <a:ext uri="{FF2B5EF4-FFF2-40B4-BE49-F238E27FC236}">
                <a16:creationId xmlns:a16="http://schemas.microsoft.com/office/drawing/2014/main" id="{A9766FEA-5C39-42C1-9AEE-A80D8B6D13B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95828" cy="5328000"/>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Text Box 38">
            <a:extLst>
              <a:ext uri="{FF2B5EF4-FFF2-40B4-BE49-F238E27FC236}">
                <a16:creationId xmlns:a16="http://schemas.microsoft.com/office/drawing/2014/main" id="{CC8E513C-B257-4001-A64F-C4F555784E6F}"/>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dirty="0">
              <a:solidFill>
                <a:srgbClr val="8197A6"/>
              </a:solidFill>
              <a:latin typeface="Arial" charset="0"/>
              <a:ea typeface="Arial" charset="0"/>
              <a:cs typeface="Arial" charset="0"/>
            </a:endParaRPr>
          </a:p>
        </p:txBody>
      </p:sp>
      <p:cxnSp>
        <p:nvCxnSpPr>
          <p:cNvPr id="36" name="Straight Connector 35">
            <a:extLst>
              <a:ext uri="{FF2B5EF4-FFF2-40B4-BE49-F238E27FC236}">
                <a16:creationId xmlns:a16="http://schemas.microsoft.com/office/drawing/2014/main" id="{275813CB-4394-43D3-A6B9-ACE26136B241}"/>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25E3871-9DD3-4380-BBB0-9E0A8BFDF550}"/>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63" name="Picture 5">
            <a:extLst>
              <a:ext uri="{FF2B5EF4-FFF2-40B4-BE49-F238E27FC236}">
                <a16:creationId xmlns:a16="http://schemas.microsoft.com/office/drawing/2014/main" id="{663393E8-7604-477C-92ED-F503CA6D7EE9}"/>
              </a:ext>
            </a:extLst>
          </p:cNvPr>
          <p:cNvPicPr>
            <a:picLocks/>
          </p:cNvPicPr>
          <p:nvPr userDrawn="1"/>
        </p:nvPicPr>
        <p:blipFill>
          <a:blip r:embed="rId5"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pic>
        <p:nvPicPr>
          <p:cNvPr id="38" name="Picture 37">
            <a:extLst>
              <a:ext uri="{FF2B5EF4-FFF2-40B4-BE49-F238E27FC236}">
                <a16:creationId xmlns:a16="http://schemas.microsoft.com/office/drawing/2014/main" id="{EBB965BA-5FAA-5543-9444-B14F3D19DD2B}"/>
              </a:ext>
            </a:extLst>
          </p:cNvPr>
          <p:cNvPicPr/>
          <p:nvPr userDrawn="1"/>
        </p:nvPicPr>
        <p:blipFill>
          <a:blip r:embed="rId6">
            <a:extLst>
              <a:ext uri="{28A0092B-C50C-407E-A947-70E740481C1C}">
                <a14:useLocalDpi xmlns:a14="http://schemas.microsoft.com/office/drawing/2010/main"/>
              </a:ext>
            </a:extLst>
          </a:blip>
          <a:stretch>
            <a:fillRect/>
          </a:stretch>
        </p:blipFill>
        <p:spPr>
          <a:xfrm>
            <a:off x="-1473" y="6449087"/>
            <a:ext cx="9956800" cy="405130"/>
          </a:xfrm>
          <a:prstGeom prst="rect">
            <a:avLst/>
          </a:prstGeom>
        </p:spPr>
      </p:pic>
    </p:spTree>
    <p:extLst>
      <p:ext uri="{BB962C8B-B14F-4D97-AF65-F5344CB8AC3E}">
        <p14:creationId xmlns:p14="http://schemas.microsoft.com/office/powerpoint/2010/main" val="8387154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73144F-B6DA-43DE-8986-0AB5D2CDA49C}"/>
              </a:ext>
            </a:extLst>
          </p:cNvPr>
          <p:cNvSpPr>
            <a:spLocks noGrp="1"/>
          </p:cNvSpPr>
          <p:nvPr>
            <p:ph type="title" hasCustomPrompt="1"/>
          </p:nvPr>
        </p:nvSpPr>
        <p:spPr>
          <a:xfrm>
            <a:off x="216000" y="154800"/>
            <a:ext cx="10108800" cy="565200"/>
          </a:xfrm>
        </p:spPr>
        <p:txBody>
          <a:bodyPr/>
          <a:lstStyle>
            <a:lvl1pPr algn="l">
              <a:defRPr sz="3000"/>
            </a:lvl1pPr>
          </a:lstStyle>
          <a:p>
            <a:r>
              <a:rPr lang="en-GB" noProof="0" dirty="0"/>
              <a:t>CLICK TO EDIT MASTER TITLE STYLE</a:t>
            </a:r>
          </a:p>
        </p:txBody>
      </p:sp>
      <p:sp>
        <p:nvSpPr>
          <p:cNvPr id="4" name="Rectangle 2">
            <a:extLst>
              <a:ext uri="{FF2B5EF4-FFF2-40B4-BE49-F238E27FC236}">
                <a16:creationId xmlns:a16="http://schemas.microsoft.com/office/drawing/2014/main" id="{B4E70818-9563-4F06-956D-FEFEF006586A}"/>
              </a:ext>
            </a:extLst>
          </p:cNvPr>
          <p:cNvSpPr>
            <a:spLocks noGrp="1" noChangeArrowheads="1"/>
          </p:cNvSpPr>
          <p:nvPr>
            <p:ph idx="1"/>
          </p:nvPr>
        </p:nvSpPr>
        <p:spPr bwMode="auto">
          <a:xfrm>
            <a:off x="218262"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6" name="Straight Connector 5">
            <a:extLst>
              <a:ext uri="{FF2B5EF4-FFF2-40B4-BE49-F238E27FC236}">
                <a16:creationId xmlns:a16="http://schemas.microsoft.com/office/drawing/2014/main" id="{861AD377-1350-4EFA-894B-5CEA5EA7AA40}"/>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652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RK B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DA398890-117D-44A3-97A3-567CB60E6D4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633" y="-1"/>
            <a:ext cx="12191999" cy="6858001"/>
          </a:xfrm>
          <a:prstGeom prst="rect">
            <a:avLst/>
          </a:prstGeom>
        </p:spPr>
      </p:pic>
      <p:sp>
        <p:nvSpPr>
          <p:cNvPr id="34" name="Rectangle 38">
            <a:extLst>
              <a:ext uri="{FF2B5EF4-FFF2-40B4-BE49-F238E27FC236}">
                <a16:creationId xmlns:a16="http://schemas.microsoft.com/office/drawing/2014/main" id="{9C759BF4-95BD-4497-8F73-35566BC9CAF7}"/>
              </a:ext>
            </a:extLst>
          </p:cNvPr>
          <p:cNvSpPr/>
          <p:nvPr userDrawn="1"/>
        </p:nvSpPr>
        <p:spPr>
          <a:xfrm>
            <a:off x="-1" y="0"/>
            <a:ext cx="12222000" cy="68580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lt1">
                  <a:alpha val="60000"/>
                </a:schemeClr>
              </a:solidFill>
            </a:endParaRPr>
          </a:p>
        </p:txBody>
      </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32" name="Picture 58">
            <a:extLst>
              <a:ext uri="{FF2B5EF4-FFF2-40B4-BE49-F238E27FC236}">
                <a16:creationId xmlns:a16="http://schemas.microsoft.com/office/drawing/2014/main" id="{A9766FEA-5C39-42C1-9AEE-A80D8B6D13B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sp>
        <p:nvSpPr>
          <p:cNvPr id="5" name="Text Box 38">
            <a:extLst>
              <a:ext uri="{FF2B5EF4-FFF2-40B4-BE49-F238E27FC236}">
                <a16:creationId xmlns:a16="http://schemas.microsoft.com/office/drawing/2014/main" id="{7EAA3B37-8161-430C-A74C-2E26E270DE0A}"/>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dirty="0">
              <a:solidFill>
                <a:srgbClr val="8197A6"/>
              </a:solidFill>
              <a:latin typeface="Arial" charset="0"/>
              <a:ea typeface="Arial" charset="0"/>
              <a:cs typeface="Arial" charset="0"/>
            </a:endParaRPr>
          </a:p>
        </p:txBody>
      </p:sp>
      <p:cxnSp>
        <p:nvCxnSpPr>
          <p:cNvPr id="36" name="Straight Connector 35">
            <a:extLst>
              <a:ext uri="{FF2B5EF4-FFF2-40B4-BE49-F238E27FC236}">
                <a16:creationId xmlns:a16="http://schemas.microsoft.com/office/drawing/2014/main" id="{E5880B0D-A6A8-4687-98E2-A96E60FA37A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49C1B0E-6D53-4CDD-9145-B0B42CF57C06}"/>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64" name="Picture 5">
            <a:extLst>
              <a:ext uri="{FF2B5EF4-FFF2-40B4-BE49-F238E27FC236}">
                <a16:creationId xmlns:a16="http://schemas.microsoft.com/office/drawing/2014/main" id="{AFACDF93-324D-4973-8C62-633313B491BB}"/>
              </a:ext>
            </a:extLst>
          </p:cNvPr>
          <p:cNvPicPr>
            <a:picLocks/>
          </p:cNvPicPr>
          <p:nvPr userDrawn="1"/>
        </p:nvPicPr>
        <p:blipFill>
          <a:blip r:embed="rId5"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pic>
        <p:nvPicPr>
          <p:cNvPr id="39" name="Picture 38">
            <a:extLst>
              <a:ext uri="{FF2B5EF4-FFF2-40B4-BE49-F238E27FC236}">
                <a16:creationId xmlns:a16="http://schemas.microsoft.com/office/drawing/2014/main" id="{EBB965BA-5FAA-5543-9444-B14F3D19DD2B}"/>
              </a:ext>
            </a:extLst>
          </p:cNvPr>
          <p:cNvPicPr/>
          <p:nvPr userDrawn="1"/>
        </p:nvPicPr>
        <p:blipFill>
          <a:blip r:embed="rId6">
            <a:extLst>
              <a:ext uri="{28A0092B-C50C-407E-A947-70E740481C1C}">
                <a14:useLocalDpi xmlns:a14="http://schemas.microsoft.com/office/drawing/2010/main"/>
              </a:ext>
            </a:extLst>
          </a:blip>
          <a:stretch>
            <a:fillRect/>
          </a:stretch>
        </p:blipFill>
        <p:spPr>
          <a:xfrm>
            <a:off x="1639" y="6449973"/>
            <a:ext cx="9956800" cy="405130"/>
          </a:xfrm>
          <a:prstGeom prst="rect">
            <a:avLst/>
          </a:prstGeom>
        </p:spPr>
      </p:pic>
    </p:spTree>
    <p:extLst>
      <p:ext uri="{BB962C8B-B14F-4D97-AF65-F5344CB8AC3E}">
        <p14:creationId xmlns:p14="http://schemas.microsoft.com/office/powerpoint/2010/main" val="1027659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RK3">
    <p:spTree>
      <p:nvGrpSpPr>
        <p:cNvPr id="1" name=""/>
        <p:cNvGrpSpPr/>
        <p:nvPr/>
      </p:nvGrpSpPr>
      <p:grpSpPr>
        <a:xfrm>
          <a:off x="0" y="0"/>
          <a:ext cx="0" cy="0"/>
          <a:chOff x="0" y="0"/>
          <a:chExt cx="0" cy="0"/>
        </a:xfrm>
      </p:grpSpPr>
      <p:grpSp>
        <p:nvGrpSpPr>
          <p:cNvPr id="6" name="Group 37" hidden="1">
            <a:extLst>
              <a:ext uri="{FF2B5EF4-FFF2-40B4-BE49-F238E27FC236}">
                <a16:creationId xmlns:a16="http://schemas.microsoft.com/office/drawing/2014/main" id="{978F2107-068F-4327-9136-6EB3073A4403}"/>
              </a:ext>
            </a:extLst>
          </p:cNvPr>
          <p:cNvGrpSpPr/>
          <p:nvPr userDrawn="1"/>
        </p:nvGrpSpPr>
        <p:grpSpPr>
          <a:xfrm>
            <a:off x="443470" y="3456849"/>
            <a:ext cx="11852806"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31" name="Straight Connector 30">
            <a:extLst>
              <a:ext uri="{FF2B5EF4-FFF2-40B4-BE49-F238E27FC236}">
                <a16:creationId xmlns:a16="http://schemas.microsoft.com/office/drawing/2014/main" id="{D47A283E-2E94-448F-92E5-2474B2498001}"/>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27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RK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D3CCAE-5E68-40B7-96F4-1867CB3C210D}"/>
              </a:ext>
            </a:extLst>
          </p:cNvPr>
          <p:cNvSpPr>
            <a:spLocks noGrp="1"/>
          </p:cNvSpPr>
          <p:nvPr>
            <p:ph type="title" hasCustomPrompt="1"/>
          </p:nvPr>
        </p:nvSpPr>
        <p:spPr/>
        <p:txBody>
          <a:bodyPr/>
          <a:lstStyle/>
          <a:p>
            <a:r>
              <a:rPr lang="en-GB" altLang="en-US" noProof="0" dirty="0"/>
              <a:t>CLICK TO EDIT MASTER TITLE STYLE</a:t>
            </a:r>
            <a:endParaRPr lang="en-GB" noProof="0" dirty="0"/>
          </a:p>
        </p:txBody>
      </p:sp>
      <p:graphicFrame>
        <p:nvGraphicFramePr>
          <p:cNvPr id="3" name="Chart 62">
            <a:extLst>
              <a:ext uri="{FF2B5EF4-FFF2-40B4-BE49-F238E27FC236}">
                <a16:creationId xmlns:a16="http://schemas.microsoft.com/office/drawing/2014/main" id="{F74DFCCB-83DE-47F4-9FF3-8FAEE5BF92D8}"/>
              </a:ext>
            </a:extLst>
          </p:cNvPr>
          <p:cNvGraphicFramePr/>
          <p:nvPr userDrawn="1"/>
        </p:nvGraphicFramePr>
        <p:xfrm>
          <a:off x="279036" y="1321782"/>
          <a:ext cx="11656060" cy="46238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62">
            <a:extLst>
              <a:ext uri="{FF2B5EF4-FFF2-40B4-BE49-F238E27FC236}">
                <a16:creationId xmlns:a16="http://schemas.microsoft.com/office/drawing/2014/main" id="{1D3688BC-A29F-4FC4-A11A-398FE4188E1F}"/>
              </a:ext>
            </a:extLst>
          </p:cNvPr>
          <p:cNvGraphicFramePr/>
          <p:nvPr userDrawn="1">
            <p:extLst>
              <p:ext uri="{D42A27DB-BD31-4B8C-83A1-F6EECF244321}">
                <p14:modId xmlns:p14="http://schemas.microsoft.com/office/powerpoint/2010/main" val="1776204199"/>
              </p:ext>
            </p:extLst>
          </p:nvPr>
        </p:nvGraphicFramePr>
        <p:xfrm>
          <a:off x="278274" y="1348840"/>
          <a:ext cx="11624275" cy="4718559"/>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a:extLst>
              <a:ext uri="{FF2B5EF4-FFF2-40B4-BE49-F238E27FC236}">
                <a16:creationId xmlns:a16="http://schemas.microsoft.com/office/drawing/2014/main" id="{2D8F5593-453E-4297-89C3-AF572A2F008F}"/>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18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0" fill="hold" grpId="0" nodeType="after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300"/>
                                        <p:tgtEl>
                                          <p:spTgt spid="3">
                                            <p:graphicEl>
                                              <a:chart seriesIdx="-3" categoryIdx="-3" bldStep="gridLegend"/>
                                            </p:graphicEl>
                                          </p:spTgt>
                                        </p:tgtEl>
                                      </p:cBhvr>
                                    </p:animEffect>
                                  </p:childTnLst>
                                </p:cTn>
                              </p:par>
                            </p:childTnLst>
                          </p:cTn>
                        </p:par>
                        <p:par>
                          <p:cTn id="8" fill="hold">
                            <p:stCondLst>
                              <p:cond delay="300"/>
                            </p:stCondLst>
                            <p:childTnLst>
                              <p:par>
                                <p:cTn id="9" presetID="22" presetClass="entr" presetSubtype="4" repeatCount="0"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300"/>
                                        <p:tgtEl>
                                          <p:spTgt spid="6">
                                            <p:graphicEl>
                                              <a:chart seriesIdx="-3" categoryIdx="-3" bldStep="gridLegend"/>
                                            </p:graphicEl>
                                          </p:spTgt>
                                        </p:tgtEl>
                                      </p:cBhvr>
                                    </p:animEffect>
                                  </p:childTnLst>
                                </p:cTn>
                              </p:par>
                            </p:childTnLst>
                          </p:cTn>
                        </p:par>
                        <p:par>
                          <p:cTn id="12" fill="hold">
                            <p:stCondLst>
                              <p:cond delay="600"/>
                            </p:stCondLst>
                            <p:childTnLst>
                              <p:par>
                                <p:cTn id="13" presetID="22" presetClass="entr" presetSubtype="4" repeatCount="0" fill="hold" grpId="0" nodeType="afterEffect">
                                  <p:stCondLst>
                                    <p:cond delay="0"/>
                                  </p:stCondLst>
                                  <p:childTnLst>
                                    <p:set>
                                      <p:cBhvr>
                                        <p:cTn id="14"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wipe(down)">
                                      <p:cBhvr>
                                        <p:cTn id="15" dur="300"/>
                                        <p:tgtEl>
                                          <p:spTgt spid="6">
                                            <p:graphicEl>
                                              <a:chart seriesIdx="-4" categoryIdx="0" bldStep="category"/>
                                            </p:graphicEl>
                                          </p:spTgt>
                                        </p:tgtEl>
                                      </p:cBhvr>
                                    </p:animEffect>
                                  </p:childTnLst>
                                </p:cTn>
                              </p:par>
                            </p:childTnLst>
                          </p:cTn>
                        </p:par>
                        <p:par>
                          <p:cTn id="16" fill="hold">
                            <p:stCondLst>
                              <p:cond delay="900"/>
                            </p:stCondLst>
                            <p:childTnLst>
                              <p:par>
                                <p:cTn id="17" presetID="22" presetClass="entr" presetSubtype="4" repeatCount="0" fill="hold" grpId="0" nodeType="afterEffect">
                                  <p:stCondLst>
                                    <p:cond delay="0"/>
                                  </p:stCondLst>
                                  <p:childTnLst>
                                    <p:set>
                                      <p:cBhvr>
                                        <p:cTn id="18"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wipe(down)">
                                      <p:cBhvr>
                                        <p:cTn id="19" dur="300"/>
                                        <p:tgtEl>
                                          <p:spTgt spid="6">
                                            <p:graphicEl>
                                              <a:chart seriesIdx="-4" categoryIdx="1" bldStep="category"/>
                                            </p:graphicEl>
                                          </p:spTgt>
                                        </p:tgtEl>
                                      </p:cBhvr>
                                    </p:animEffect>
                                  </p:childTnLst>
                                </p:cTn>
                              </p:par>
                            </p:childTnLst>
                          </p:cTn>
                        </p:par>
                        <p:par>
                          <p:cTn id="20" fill="hold">
                            <p:stCondLst>
                              <p:cond delay="1200"/>
                            </p:stCondLst>
                            <p:childTnLst>
                              <p:par>
                                <p:cTn id="21" presetID="22" presetClass="entr" presetSubtype="4" repeatCount="0" fill="hold" grpId="0" nodeType="afterEffect">
                                  <p:stCondLst>
                                    <p:cond delay="0"/>
                                  </p:stCondLst>
                                  <p:childTnLst>
                                    <p:set>
                                      <p:cBhvr>
                                        <p:cTn id="22" dur="1" fill="hold">
                                          <p:stCondLst>
                                            <p:cond delay="0"/>
                                          </p:stCondLst>
                                        </p:cTn>
                                        <p:tgtEl>
                                          <p:spTgt spid="6">
                                            <p:graphicEl>
                                              <a:chart seriesIdx="-4" categoryIdx="2" bldStep="category"/>
                                            </p:graphicEl>
                                          </p:spTgt>
                                        </p:tgtEl>
                                        <p:attrNameLst>
                                          <p:attrName>style.visibility</p:attrName>
                                        </p:attrNameLst>
                                      </p:cBhvr>
                                      <p:to>
                                        <p:strVal val="visible"/>
                                      </p:to>
                                    </p:set>
                                    <p:animEffect transition="in" filter="wipe(down)">
                                      <p:cBhvr>
                                        <p:cTn id="23" dur="300"/>
                                        <p:tgtEl>
                                          <p:spTgt spid="6">
                                            <p:graphicEl>
                                              <a:chart seriesIdx="-4" categoryIdx="2" bldStep="category"/>
                                            </p:graphicEl>
                                          </p:spTgt>
                                        </p:tgtEl>
                                      </p:cBhvr>
                                    </p:animEffect>
                                  </p:childTnLst>
                                </p:cTn>
                              </p:par>
                            </p:childTnLst>
                          </p:cTn>
                        </p:par>
                        <p:par>
                          <p:cTn id="24" fill="hold">
                            <p:stCondLst>
                              <p:cond delay="1500"/>
                            </p:stCondLst>
                            <p:childTnLst>
                              <p:par>
                                <p:cTn id="25" presetID="22" presetClass="entr" presetSubtype="4" repeatCount="0" fill="hold" grpId="0" nodeType="afterEffect">
                                  <p:stCondLst>
                                    <p:cond delay="0"/>
                                  </p:stCondLst>
                                  <p:childTnLst>
                                    <p:set>
                                      <p:cBhvr>
                                        <p:cTn id="26" dur="1" fill="hold">
                                          <p:stCondLst>
                                            <p:cond delay="0"/>
                                          </p:stCondLst>
                                        </p:cTn>
                                        <p:tgtEl>
                                          <p:spTgt spid="6">
                                            <p:graphicEl>
                                              <a:chart seriesIdx="-4" categoryIdx="3" bldStep="category"/>
                                            </p:graphicEl>
                                          </p:spTgt>
                                        </p:tgtEl>
                                        <p:attrNameLst>
                                          <p:attrName>style.visibility</p:attrName>
                                        </p:attrNameLst>
                                      </p:cBhvr>
                                      <p:to>
                                        <p:strVal val="visible"/>
                                      </p:to>
                                    </p:set>
                                    <p:animEffect transition="in" filter="wipe(down)">
                                      <p:cBhvr>
                                        <p:cTn id="27" dur="300"/>
                                        <p:tgtEl>
                                          <p:spTgt spid="6">
                                            <p:graphicEl>
                                              <a:chart seriesIdx="-4" categoryIdx="3" bldStep="category"/>
                                            </p:graphicEl>
                                          </p:spTgt>
                                        </p:tgtEl>
                                      </p:cBhvr>
                                    </p:animEffect>
                                  </p:childTnLst>
                                </p:cTn>
                              </p:par>
                            </p:childTnLst>
                          </p:cTn>
                        </p:par>
                        <p:par>
                          <p:cTn id="28" fill="hold">
                            <p:stCondLst>
                              <p:cond delay="1800"/>
                            </p:stCondLst>
                            <p:childTnLst>
                              <p:par>
                                <p:cTn id="29" presetID="22" presetClass="entr" presetSubtype="4" repeatCount="0" fill="hold" grpId="0" nodeType="afterEffect">
                                  <p:stCondLst>
                                    <p:cond delay="0"/>
                                  </p:stCondLst>
                                  <p:childTnLst>
                                    <p:set>
                                      <p:cBhvr>
                                        <p:cTn id="30" dur="1" fill="hold">
                                          <p:stCondLst>
                                            <p:cond delay="0"/>
                                          </p:stCondLst>
                                        </p:cTn>
                                        <p:tgtEl>
                                          <p:spTgt spid="6">
                                            <p:graphicEl>
                                              <a:chart seriesIdx="-4" categoryIdx="4" bldStep="category"/>
                                            </p:graphicEl>
                                          </p:spTgt>
                                        </p:tgtEl>
                                        <p:attrNameLst>
                                          <p:attrName>style.visibility</p:attrName>
                                        </p:attrNameLst>
                                      </p:cBhvr>
                                      <p:to>
                                        <p:strVal val="visible"/>
                                      </p:to>
                                    </p:set>
                                    <p:animEffect transition="in" filter="wipe(down)">
                                      <p:cBhvr>
                                        <p:cTn id="31" dur="300"/>
                                        <p:tgtEl>
                                          <p:spTgt spid="6">
                                            <p:graphicEl>
                                              <a:chart seriesIdx="-4" categoryIdx="4" bldStep="category"/>
                                            </p:graphicEl>
                                          </p:spTgt>
                                        </p:tgtEl>
                                      </p:cBhvr>
                                    </p:animEffect>
                                  </p:childTnLst>
                                </p:cTn>
                              </p:par>
                            </p:childTnLst>
                          </p:cTn>
                        </p:par>
                        <p:par>
                          <p:cTn id="32" fill="hold">
                            <p:stCondLst>
                              <p:cond delay="2100"/>
                            </p:stCondLst>
                            <p:childTnLst>
                              <p:par>
                                <p:cTn id="33" presetID="22" presetClass="entr" presetSubtype="4" repeatCount="0" fill="hold" grpId="0" nodeType="afterEffect">
                                  <p:stCondLst>
                                    <p:cond delay="0"/>
                                  </p:stCondLst>
                                  <p:childTnLst>
                                    <p:set>
                                      <p:cBhvr>
                                        <p:cTn id="34" dur="1" fill="hold">
                                          <p:stCondLst>
                                            <p:cond delay="0"/>
                                          </p:stCondLst>
                                        </p:cTn>
                                        <p:tgtEl>
                                          <p:spTgt spid="6">
                                            <p:graphicEl>
                                              <a:chart seriesIdx="-4" categoryIdx="5" bldStep="category"/>
                                            </p:graphicEl>
                                          </p:spTgt>
                                        </p:tgtEl>
                                        <p:attrNameLst>
                                          <p:attrName>style.visibility</p:attrName>
                                        </p:attrNameLst>
                                      </p:cBhvr>
                                      <p:to>
                                        <p:strVal val="visible"/>
                                      </p:to>
                                    </p:set>
                                    <p:animEffect transition="in" filter="wipe(down)">
                                      <p:cBhvr>
                                        <p:cTn id="35" dur="300"/>
                                        <p:tgtEl>
                                          <p:spTgt spid="6">
                                            <p:graphicEl>
                                              <a:chart seriesIdx="-4" categoryIdx="5" bldStep="category"/>
                                            </p:graphicEl>
                                          </p:spTgt>
                                        </p:tgtEl>
                                      </p:cBhvr>
                                    </p:animEffect>
                                  </p:childTnLst>
                                </p:cTn>
                              </p:par>
                            </p:childTnLst>
                          </p:cTn>
                        </p:par>
                        <p:par>
                          <p:cTn id="36" fill="hold">
                            <p:stCondLst>
                              <p:cond delay="2400"/>
                            </p:stCondLst>
                            <p:childTnLst>
                              <p:par>
                                <p:cTn id="37" presetID="22" presetClass="entr" presetSubtype="4" repeatCount="0" fill="hold" grpId="0" nodeType="afterEffect">
                                  <p:stCondLst>
                                    <p:cond delay="0"/>
                                  </p:stCondLst>
                                  <p:childTnLst>
                                    <p:set>
                                      <p:cBhvr>
                                        <p:cTn id="38" dur="1" fill="hold">
                                          <p:stCondLst>
                                            <p:cond delay="0"/>
                                          </p:stCondLst>
                                        </p:cTn>
                                        <p:tgtEl>
                                          <p:spTgt spid="6">
                                            <p:graphicEl>
                                              <a:chart seriesIdx="-4" categoryIdx="6" bldStep="category"/>
                                            </p:graphicEl>
                                          </p:spTgt>
                                        </p:tgtEl>
                                        <p:attrNameLst>
                                          <p:attrName>style.visibility</p:attrName>
                                        </p:attrNameLst>
                                      </p:cBhvr>
                                      <p:to>
                                        <p:strVal val="visible"/>
                                      </p:to>
                                    </p:set>
                                    <p:animEffect transition="in" filter="wipe(down)">
                                      <p:cBhvr>
                                        <p:cTn id="39" dur="300"/>
                                        <p:tgtEl>
                                          <p:spTgt spid="6">
                                            <p:graphicEl>
                                              <a:chart seriesIdx="-4" categoryIdx="6" bldStep="category"/>
                                            </p:graphicEl>
                                          </p:spTgt>
                                        </p:tgtEl>
                                      </p:cBhvr>
                                    </p:animEffect>
                                  </p:childTnLst>
                                </p:cTn>
                              </p:par>
                            </p:childTnLst>
                          </p:cTn>
                        </p:par>
                        <p:par>
                          <p:cTn id="40" fill="hold">
                            <p:stCondLst>
                              <p:cond delay="2700"/>
                            </p:stCondLst>
                            <p:childTnLst>
                              <p:par>
                                <p:cTn id="41" presetID="22" presetClass="entr" presetSubtype="4" repeatCount="0" fill="hold" grpId="0" nodeType="afterEffect">
                                  <p:stCondLst>
                                    <p:cond delay="0"/>
                                  </p:stCondLst>
                                  <p:childTnLst>
                                    <p:set>
                                      <p:cBhvr>
                                        <p:cTn id="42" dur="1" fill="hold">
                                          <p:stCondLst>
                                            <p:cond delay="0"/>
                                          </p:stCondLst>
                                        </p:cTn>
                                        <p:tgtEl>
                                          <p:spTgt spid="6">
                                            <p:graphicEl>
                                              <a:chart seriesIdx="-4" categoryIdx="7" bldStep="category"/>
                                            </p:graphicEl>
                                          </p:spTgt>
                                        </p:tgtEl>
                                        <p:attrNameLst>
                                          <p:attrName>style.visibility</p:attrName>
                                        </p:attrNameLst>
                                      </p:cBhvr>
                                      <p:to>
                                        <p:strVal val="visible"/>
                                      </p:to>
                                    </p:set>
                                    <p:animEffect transition="in" filter="wipe(down)">
                                      <p:cBhvr>
                                        <p:cTn id="43" dur="300"/>
                                        <p:tgtEl>
                                          <p:spTgt spid="6">
                                            <p:graphicEl>
                                              <a:chart seriesIdx="-4" categoryIdx="7" bldStep="category"/>
                                            </p:graphicEl>
                                          </p:spTgt>
                                        </p:tgtEl>
                                      </p:cBhvr>
                                    </p:animEffect>
                                  </p:childTnLst>
                                </p:cTn>
                              </p:par>
                            </p:childTnLst>
                          </p:cTn>
                        </p:par>
                        <p:par>
                          <p:cTn id="44" fill="hold">
                            <p:stCondLst>
                              <p:cond delay="3000"/>
                            </p:stCondLst>
                            <p:childTnLst>
                              <p:par>
                                <p:cTn id="45" presetID="22" presetClass="entr" presetSubtype="4" repeatCount="0" fill="hold" grpId="0" nodeType="afterEffect">
                                  <p:stCondLst>
                                    <p:cond delay="0"/>
                                  </p:stCondLst>
                                  <p:childTnLst>
                                    <p:set>
                                      <p:cBhvr>
                                        <p:cTn id="46" dur="1" fill="hold">
                                          <p:stCondLst>
                                            <p:cond delay="0"/>
                                          </p:stCondLst>
                                        </p:cTn>
                                        <p:tgtEl>
                                          <p:spTgt spid="6">
                                            <p:graphicEl>
                                              <a:chart seriesIdx="-4" categoryIdx="8" bldStep="category"/>
                                            </p:graphicEl>
                                          </p:spTgt>
                                        </p:tgtEl>
                                        <p:attrNameLst>
                                          <p:attrName>style.visibility</p:attrName>
                                        </p:attrNameLst>
                                      </p:cBhvr>
                                      <p:to>
                                        <p:strVal val="visible"/>
                                      </p:to>
                                    </p:set>
                                    <p:animEffect transition="in" filter="wipe(down)">
                                      <p:cBhvr>
                                        <p:cTn id="47" dur="300"/>
                                        <p:tgtEl>
                                          <p:spTgt spid="6">
                                            <p:graphicEl>
                                              <a:chart seriesIdx="-4" categoryIdx="8" bldStep="category"/>
                                            </p:graphicEl>
                                          </p:spTgt>
                                        </p:tgtEl>
                                      </p:cBhvr>
                                    </p:animEffect>
                                  </p:childTnLst>
                                </p:cTn>
                              </p:par>
                            </p:childTnLst>
                          </p:cTn>
                        </p:par>
                        <p:par>
                          <p:cTn id="48" fill="hold">
                            <p:stCondLst>
                              <p:cond delay="3300"/>
                            </p:stCondLst>
                            <p:childTnLst>
                              <p:par>
                                <p:cTn id="49" presetID="22" presetClass="entr" presetSubtype="4" repeatCount="0" fill="hold" grpId="0" nodeType="afterEffect">
                                  <p:stCondLst>
                                    <p:cond delay="0"/>
                                  </p:stCondLst>
                                  <p:childTnLst>
                                    <p:set>
                                      <p:cBhvr>
                                        <p:cTn id="50" dur="1" fill="hold">
                                          <p:stCondLst>
                                            <p:cond delay="0"/>
                                          </p:stCondLst>
                                        </p:cTn>
                                        <p:tgtEl>
                                          <p:spTgt spid="6">
                                            <p:graphicEl>
                                              <a:chart seriesIdx="-4" categoryIdx="9" bldStep="category"/>
                                            </p:graphicEl>
                                          </p:spTgt>
                                        </p:tgtEl>
                                        <p:attrNameLst>
                                          <p:attrName>style.visibility</p:attrName>
                                        </p:attrNameLst>
                                      </p:cBhvr>
                                      <p:to>
                                        <p:strVal val="visible"/>
                                      </p:to>
                                    </p:set>
                                    <p:animEffect transition="in" filter="wipe(down)">
                                      <p:cBhvr>
                                        <p:cTn id="51" dur="300"/>
                                        <p:tgtEl>
                                          <p:spTgt spid="6">
                                            <p:graphicEl>
                                              <a:chart seriesIdx="-4" categoryIdx="9" bldStep="category"/>
                                            </p:graphicEl>
                                          </p:spTgt>
                                        </p:tgtEl>
                                      </p:cBhvr>
                                    </p:animEffect>
                                  </p:childTnLst>
                                </p:cTn>
                              </p:par>
                            </p:childTnLst>
                          </p:cTn>
                        </p:par>
                        <p:par>
                          <p:cTn id="52" fill="hold">
                            <p:stCondLst>
                              <p:cond delay="3600"/>
                            </p:stCondLst>
                            <p:childTnLst>
                              <p:par>
                                <p:cTn id="53" presetID="22" presetClass="entr" presetSubtype="4" repeatCount="0" fill="hold" grpId="0" nodeType="afterEffect">
                                  <p:stCondLst>
                                    <p:cond delay="0"/>
                                  </p:stCondLst>
                                  <p:childTnLst>
                                    <p:set>
                                      <p:cBhvr>
                                        <p:cTn id="54" dur="1" fill="hold">
                                          <p:stCondLst>
                                            <p:cond delay="0"/>
                                          </p:stCondLst>
                                        </p:cTn>
                                        <p:tgtEl>
                                          <p:spTgt spid="6">
                                            <p:graphicEl>
                                              <a:chart seriesIdx="-4" categoryIdx="10" bldStep="category"/>
                                            </p:graphicEl>
                                          </p:spTgt>
                                        </p:tgtEl>
                                        <p:attrNameLst>
                                          <p:attrName>style.visibility</p:attrName>
                                        </p:attrNameLst>
                                      </p:cBhvr>
                                      <p:to>
                                        <p:strVal val="visible"/>
                                      </p:to>
                                    </p:set>
                                    <p:animEffect transition="in" filter="wipe(down)">
                                      <p:cBhvr>
                                        <p:cTn id="55" dur="300"/>
                                        <p:tgtEl>
                                          <p:spTgt spid="6">
                                            <p:graphicEl>
                                              <a:chart seriesIdx="-4" categoryIdx="10" bldStep="category"/>
                                            </p:graphicEl>
                                          </p:spTgt>
                                        </p:tgtEl>
                                      </p:cBhvr>
                                    </p:animEffect>
                                  </p:childTnLst>
                                </p:cTn>
                              </p:par>
                            </p:childTnLst>
                          </p:cTn>
                        </p:par>
                        <p:par>
                          <p:cTn id="56" fill="hold">
                            <p:stCondLst>
                              <p:cond delay="3900"/>
                            </p:stCondLst>
                            <p:childTnLst>
                              <p:par>
                                <p:cTn id="57" presetID="22" presetClass="entr" presetSubtype="4" repeatCount="0" fill="hold" grpId="0" nodeType="afterEffect">
                                  <p:stCondLst>
                                    <p:cond delay="0"/>
                                  </p:stCondLst>
                                  <p:childTnLst>
                                    <p:set>
                                      <p:cBhvr>
                                        <p:cTn id="58" dur="1" fill="hold">
                                          <p:stCondLst>
                                            <p:cond delay="0"/>
                                          </p:stCondLst>
                                        </p:cTn>
                                        <p:tgtEl>
                                          <p:spTgt spid="6">
                                            <p:graphicEl>
                                              <a:chart seriesIdx="-4" categoryIdx="11" bldStep="category"/>
                                            </p:graphicEl>
                                          </p:spTgt>
                                        </p:tgtEl>
                                        <p:attrNameLst>
                                          <p:attrName>style.visibility</p:attrName>
                                        </p:attrNameLst>
                                      </p:cBhvr>
                                      <p:to>
                                        <p:strVal val="visible"/>
                                      </p:to>
                                    </p:set>
                                    <p:animEffect transition="in" filter="wipe(down)">
                                      <p:cBhvr>
                                        <p:cTn id="59" dur="300"/>
                                        <p:tgtEl>
                                          <p:spTgt spid="6">
                                            <p:graphicEl>
                                              <a:chart seriesIdx="-4" categoryIdx="11" bldStep="category"/>
                                            </p:graphicEl>
                                          </p:spTgt>
                                        </p:tgtEl>
                                      </p:cBhvr>
                                    </p:animEffect>
                                  </p:childTnLst>
                                </p:cTn>
                              </p:par>
                            </p:childTnLst>
                          </p:cTn>
                        </p:par>
                        <p:par>
                          <p:cTn id="60" fill="hold">
                            <p:stCondLst>
                              <p:cond delay="4200"/>
                            </p:stCondLst>
                            <p:childTnLst>
                              <p:par>
                                <p:cTn id="61" presetID="22" presetClass="entr" presetSubtype="4" repeatCount="0" fill="hold" grpId="0" nodeType="afterEffect">
                                  <p:stCondLst>
                                    <p:cond delay="0"/>
                                  </p:stCondLst>
                                  <p:childTnLst>
                                    <p:set>
                                      <p:cBhvr>
                                        <p:cTn id="62" dur="1" fill="hold">
                                          <p:stCondLst>
                                            <p:cond delay="0"/>
                                          </p:stCondLst>
                                        </p:cTn>
                                        <p:tgtEl>
                                          <p:spTgt spid="6">
                                            <p:graphicEl>
                                              <a:chart seriesIdx="-4" categoryIdx="12" bldStep="category"/>
                                            </p:graphicEl>
                                          </p:spTgt>
                                        </p:tgtEl>
                                        <p:attrNameLst>
                                          <p:attrName>style.visibility</p:attrName>
                                        </p:attrNameLst>
                                      </p:cBhvr>
                                      <p:to>
                                        <p:strVal val="visible"/>
                                      </p:to>
                                    </p:set>
                                    <p:animEffect transition="in" filter="wipe(down)">
                                      <p:cBhvr>
                                        <p:cTn id="63" dur="300"/>
                                        <p:tgtEl>
                                          <p:spTgt spid="6">
                                            <p:graphicEl>
                                              <a:chart seriesIdx="-4" categoryIdx="12" bldStep="category"/>
                                            </p:graphicEl>
                                          </p:spTgt>
                                        </p:tgtEl>
                                      </p:cBhvr>
                                    </p:animEffect>
                                  </p:childTnLst>
                                </p:cTn>
                              </p:par>
                            </p:childTnLst>
                          </p:cTn>
                        </p:par>
                        <p:par>
                          <p:cTn id="64" fill="hold">
                            <p:stCondLst>
                              <p:cond delay="4500"/>
                            </p:stCondLst>
                            <p:childTnLst>
                              <p:par>
                                <p:cTn id="65" presetID="22" presetClass="entr" presetSubtype="4" repeatCount="0" fill="hold" grpId="0" nodeType="afterEffect">
                                  <p:stCondLst>
                                    <p:cond delay="0"/>
                                  </p:stCondLst>
                                  <p:childTnLst>
                                    <p:set>
                                      <p:cBhvr>
                                        <p:cTn id="66" dur="1" fill="hold">
                                          <p:stCondLst>
                                            <p:cond delay="0"/>
                                          </p:stCondLst>
                                        </p:cTn>
                                        <p:tgtEl>
                                          <p:spTgt spid="6">
                                            <p:graphicEl>
                                              <a:chart seriesIdx="-4" categoryIdx="13" bldStep="category"/>
                                            </p:graphicEl>
                                          </p:spTgt>
                                        </p:tgtEl>
                                        <p:attrNameLst>
                                          <p:attrName>style.visibility</p:attrName>
                                        </p:attrNameLst>
                                      </p:cBhvr>
                                      <p:to>
                                        <p:strVal val="visible"/>
                                      </p:to>
                                    </p:set>
                                    <p:animEffect transition="in" filter="wipe(down)">
                                      <p:cBhvr>
                                        <p:cTn id="67" dur="300"/>
                                        <p:tgtEl>
                                          <p:spTgt spid="6">
                                            <p:graphicEl>
                                              <a:chart seriesIdx="-4" categoryIdx="13" bldStep="category"/>
                                            </p:graphicEl>
                                          </p:spTgt>
                                        </p:tgtEl>
                                      </p:cBhvr>
                                    </p:animEffect>
                                  </p:childTnLst>
                                </p:cTn>
                              </p:par>
                            </p:childTnLst>
                          </p:cTn>
                        </p:par>
                        <p:par>
                          <p:cTn id="68" fill="hold">
                            <p:stCondLst>
                              <p:cond delay="4800"/>
                            </p:stCondLst>
                            <p:childTnLst>
                              <p:par>
                                <p:cTn id="69" presetID="22" presetClass="entr" presetSubtype="4" repeatCount="0" fill="hold" grpId="0" nodeType="afterEffect">
                                  <p:stCondLst>
                                    <p:cond delay="0"/>
                                  </p:stCondLst>
                                  <p:childTnLst>
                                    <p:set>
                                      <p:cBhvr>
                                        <p:cTn id="70" dur="1" fill="hold">
                                          <p:stCondLst>
                                            <p:cond delay="0"/>
                                          </p:stCondLst>
                                        </p:cTn>
                                        <p:tgtEl>
                                          <p:spTgt spid="6">
                                            <p:graphicEl>
                                              <a:chart seriesIdx="-4" categoryIdx="14" bldStep="category"/>
                                            </p:graphicEl>
                                          </p:spTgt>
                                        </p:tgtEl>
                                        <p:attrNameLst>
                                          <p:attrName>style.visibility</p:attrName>
                                        </p:attrNameLst>
                                      </p:cBhvr>
                                      <p:to>
                                        <p:strVal val="visible"/>
                                      </p:to>
                                    </p:set>
                                    <p:animEffect transition="in" filter="wipe(down)">
                                      <p:cBhvr>
                                        <p:cTn id="71" dur="300"/>
                                        <p:tgtEl>
                                          <p:spTgt spid="6">
                                            <p:graphicEl>
                                              <a:chart seriesIdx="-4" categoryIdx="14" bldStep="category"/>
                                            </p:graphicEl>
                                          </p:spTgt>
                                        </p:tgtEl>
                                      </p:cBhvr>
                                    </p:animEffect>
                                  </p:childTnLst>
                                </p:cTn>
                              </p:par>
                            </p:childTnLst>
                          </p:cTn>
                        </p:par>
                        <p:par>
                          <p:cTn id="72" fill="hold">
                            <p:stCondLst>
                              <p:cond delay="5100"/>
                            </p:stCondLst>
                            <p:childTnLst>
                              <p:par>
                                <p:cTn id="73" presetID="22" presetClass="entr" presetSubtype="4" repeatCount="0" fill="hold" grpId="0" nodeType="afterEffect">
                                  <p:stCondLst>
                                    <p:cond delay="0"/>
                                  </p:stCondLst>
                                  <p:childTnLst>
                                    <p:set>
                                      <p:cBhvr>
                                        <p:cTn id="74" dur="1" fill="hold">
                                          <p:stCondLst>
                                            <p:cond delay="0"/>
                                          </p:stCondLst>
                                        </p:cTn>
                                        <p:tgtEl>
                                          <p:spTgt spid="6">
                                            <p:graphicEl>
                                              <a:chart seriesIdx="-4" categoryIdx="15" bldStep="category"/>
                                            </p:graphicEl>
                                          </p:spTgt>
                                        </p:tgtEl>
                                        <p:attrNameLst>
                                          <p:attrName>style.visibility</p:attrName>
                                        </p:attrNameLst>
                                      </p:cBhvr>
                                      <p:to>
                                        <p:strVal val="visible"/>
                                      </p:to>
                                    </p:set>
                                    <p:animEffect transition="in" filter="wipe(down)">
                                      <p:cBhvr>
                                        <p:cTn id="75" dur="300"/>
                                        <p:tgtEl>
                                          <p:spTgt spid="6">
                                            <p:graphicEl>
                                              <a:chart seriesIdx="-4" categoryIdx="15" bldStep="category"/>
                                            </p:graphicEl>
                                          </p:spTgt>
                                        </p:tgtEl>
                                      </p:cBhvr>
                                    </p:animEffect>
                                  </p:childTnLst>
                                </p:cTn>
                              </p:par>
                            </p:childTnLst>
                          </p:cTn>
                        </p:par>
                        <p:par>
                          <p:cTn id="76" fill="hold">
                            <p:stCondLst>
                              <p:cond delay="5400"/>
                            </p:stCondLst>
                            <p:childTnLst>
                              <p:par>
                                <p:cTn id="77" presetID="22" presetClass="entr" presetSubtype="4" repeatCount="0" fill="hold" grpId="0" nodeType="afterEffect">
                                  <p:stCondLst>
                                    <p:cond delay="0"/>
                                  </p:stCondLst>
                                  <p:childTnLst>
                                    <p:set>
                                      <p:cBhvr>
                                        <p:cTn id="78" dur="1" fill="hold">
                                          <p:stCondLst>
                                            <p:cond delay="0"/>
                                          </p:stCondLst>
                                        </p:cTn>
                                        <p:tgtEl>
                                          <p:spTgt spid="6">
                                            <p:graphicEl>
                                              <a:chart seriesIdx="-4" categoryIdx="16" bldStep="category"/>
                                            </p:graphicEl>
                                          </p:spTgt>
                                        </p:tgtEl>
                                        <p:attrNameLst>
                                          <p:attrName>style.visibility</p:attrName>
                                        </p:attrNameLst>
                                      </p:cBhvr>
                                      <p:to>
                                        <p:strVal val="visible"/>
                                      </p:to>
                                    </p:set>
                                    <p:animEffect transition="in" filter="wipe(down)">
                                      <p:cBhvr>
                                        <p:cTn id="79" dur="300"/>
                                        <p:tgtEl>
                                          <p:spTgt spid="6">
                                            <p:graphicEl>
                                              <a:chart seriesIdx="-4" categoryIdx="16" bldStep="category"/>
                                            </p:graphicEl>
                                          </p:spTgt>
                                        </p:tgtEl>
                                      </p:cBhvr>
                                    </p:animEffect>
                                  </p:childTnLst>
                                </p:cTn>
                              </p:par>
                            </p:childTnLst>
                          </p:cTn>
                        </p:par>
                        <p:par>
                          <p:cTn id="80" fill="hold">
                            <p:stCondLst>
                              <p:cond delay="5700"/>
                            </p:stCondLst>
                            <p:childTnLst>
                              <p:par>
                                <p:cTn id="81" presetID="22" presetClass="entr" presetSubtype="4" repeatCount="0" fill="hold" grpId="0" nodeType="afterEffect">
                                  <p:stCondLst>
                                    <p:cond delay="0"/>
                                  </p:stCondLst>
                                  <p:childTnLst>
                                    <p:set>
                                      <p:cBhvr>
                                        <p:cTn id="82" dur="1" fill="hold">
                                          <p:stCondLst>
                                            <p:cond delay="0"/>
                                          </p:stCondLst>
                                        </p:cTn>
                                        <p:tgtEl>
                                          <p:spTgt spid="6">
                                            <p:graphicEl>
                                              <a:chart seriesIdx="-4" categoryIdx="17" bldStep="category"/>
                                            </p:graphicEl>
                                          </p:spTgt>
                                        </p:tgtEl>
                                        <p:attrNameLst>
                                          <p:attrName>style.visibility</p:attrName>
                                        </p:attrNameLst>
                                      </p:cBhvr>
                                      <p:to>
                                        <p:strVal val="visible"/>
                                      </p:to>
                                    </p:set>
                                    <p:animEffect transition="in" filter="wipe(down)">
                                      <p:cBhvr>
                                        <p:cTn id="83" dur="300"/>
                                        <p:tgtEl>
                                          <p:spTgt spid="6">
                                            <p:graphicEl>
                                              <a:chart seriesIdx="-4" categoryIdx="17" bldStep="category"/>
                                            </p:graphicEl>
                                          </p:spTgt>
                                        </p:tgtEl>
                                      </p:cBhvr>
                                    </p:animEffect>
                                  </p:childTnLst>
                                </p:cTn>
                              </p:par>
                            </p:childTnLst>
                          </p:cTn>
                        </p:par>
                        <p:par>
                          <p:cTn id="84" fill="hold">
                            <p:stCondLst>
                              <p:cond delay="6000"/>
                            </p:stCondLst>
                            <p:childTnLst>
                              <p:par>
                                <p:cTn id="85" presetID="22" presetClass="entr" presetSubtype="4" repeatCount="0" fill="hold" grpId="0" nodeType="afterEffect">
                                  <p:stCondLst>
                                    <p:cond delay="0"/>
                                  </p:stCondLst>
                                  <p:childTnLst>
                                    <p:set>
                                      <p:cBhvr>
                                        <p:cTn id="86" dur="1" fill="hold">
                                          <p:stCondLst>
                                            <p:cond delay="0"/>
                                          </p:stCondLst>
                                        </p:cTn>
                                        <p:tgtEl>
                                          <p:spTgt spid="6">
                                            <p:graphicEl>
                                              <a:chart seriesIdx="-4" categoryIdx="18" bldStep="category"/>
                                            </p:graphicEl>
                                          </p:spTgt>
                                        </p:tgtEl>
                                        <p:attrNameLst>
                                          <p:attrName>style.visibility</p:attrName>
                                        </p:attrNameLst>
                                      </p:cBhvr>
                                      <p:to>
                                        <p:strVal val="visible"/>
                                      </p:to>
                                    </p:set>
                                    <p:animEffect transition="in" filter="wipe(down)">
                                      <p:cBhvr>
                                        <p:cTn id="87" dur="300"/>
                                        <p:tgtEl>
                                          <p:spTgt spid="6">
                                            <p:graphicEl>
                                              <a:chart seriesIdx="-4" categoryIdx="18" bldStep="category"/>
                                            </p:graphicEl>
                                          </p:spTgt>
                                        </p:tgtEl>
                                      </p:cBhvr>
                                    </p:animEffect>
                                  </p:childTnLst>
                                </p:cTn>
                              </p:par>
                            </p:childTnLst>
                          </p:cTn>
                        </p:par>
                        <p:par>
                          <p:cTn id="88" fill="hold">
                            <p:stCondLst>
                              <p:cond delay="6300"/>
                            </p:stCondLst>
                            <p:childTnLst>
                              <p:par>
                                <p:cTn id="89" presetID="22" presetClass="entr" presetSubtype="4" repeatCount="0" fill="hold" grpId="0" nodeType="afterEffect">
                                  <p:stCondLst>
                                    <p:cond delay="0"/>
                                  </p:stCondLst>
                                  <p:childTnLst>
                                    <p:set>
                                      <p:cBhvr>
                                        <p:cTn id="90" dur="1" fill="hold">
                                          <p:stCondLst>
                                            <p:cond delay="0"/>
                                          </p:stCondLst>
                                        </p:cTn>
                                        <p:tgtEl>
                                          <p:spTgt spid="6">
                                            <p:graphicEl>
                                              <a:chart seriesIdx="-4" categoryIdx="19" bldStep="category"/>
                                            </p:graphicEl>
                                          </p:spTgt>
                                        </p:tgtEl>
                                        <p:attrNameLst>
                                          <p:attrName>style.visibility</p:attrName>
                                        </p:attrNameLst>
                                      </p:cBhvr>
                                      <p:to>
                                        <p:strVal val="visible"/>
                                      </p:to>
                                    </p:set>
                                    <p:animEffect transition="in" filter="wipe(down)">
                                      <p:cBhvr>
                                        <p:cTn id="91" dur="300"/>
                                        <p:tgtEl>
                                          <p:spTgt spid="6">
                                            <p:graphicEl>
                                              <a:chart seriesIdx="-4" categoryIdx="19" bldStep="category"/>
                                            </p:graphicEl>
                                          </p:spTgt>
                                        </p:tgtEl>
                                      </p:cBhvr>
                                    </p:animEffect>
                                  </p:childTnLst>
                                </p:cTn>
                              </p:par>
                            </p:childTnLst>
                          </p:cTn>
                        </p:par>
                        <p:par>
                          <p:cTn id="92" fill="hold">
                            <p:stCondLst>
                              <p:cond delay="6600"/>
                            </p:stCondLst>
                            <p:childTnLst>
                              <p:par>
                                <p:cTn id="93" presetID="22" presetClass="entr" presetSubtype="4" repeatCount="0" fill="hold" grpId="0" nodeType="afterEffect">
                                  <p:stCondLst>
                                    <p:cond delay="0"/>
                                  </p:stCondLst>
                                  <p:childTnLst>
                                    <p:set>
                                      <p:cBhvr>
                                        <p:cTn id="94" dur="1" fill="hold">
                                          <p:stCondLst>
                                            <p:cond delay="0"/>
                                          </p:stCondLst>
                                        </p:cTn>
                                        <p:tgtEl>
                                          <p:spTgt spid="6">
                                            <p:graphicEl>
                                              <a:chart seriesIdx="-4" categoryIdx="20" bldStep="category"/>
                                            </p:graphicEl>
                                          </p:spTgt>
                                        </p:tgtEl>
                                        <p:attrNameLst>
                                          <p:attrName>style.visibility</p:attrName>
                                        </p:attrNameLst>
                                      </p:cBhvr>
                                      <p:to>
                                        <p:strVal val="visible"/>
                                      </p:to>
                                    </p:set>
                                    <p:animEffect transition="in" filter="wipe(down)">
                                      <p:cBhvr>
                                        <p:cTn id="95" dur="300"/>
                                        <p:tgtEl>
                                          <p:spTgt spid="6">
                                            <p:graphicEl>
                                              <a:chart seriesIdx="-4" categoryIdx="20" bldStep="category"/>
                                            </p:graphicEl>
                                          </p:spTgt>
                                        </p:tgtEl>
                                      </p:cBhvr>
                                    </p:animEffect>
                                  </p:childTnLst>
                                </p:cTn>
                              </p:par>
                            </p:childTnLst>
                          </p:cTn>
                        </p:par>
                        <p:par>
                          <p:cTn id="96" fill="hold">
                            <p:stCondLst>
                              <p:cond delay="6900"/>
                            </p:stCondLst>
                            <p:childTnLst>
                              <p:par>
                                <p:cTn id="97" presetID="22" presetClass="entr" presetSubtype="4" repeatCount="0" fill="hold" grpId="0" nodeType="afterEffect">
                                  <p:stCondLst>
                                    <p:cond delay="0"/>
                                  </p:stCondLst>
                                  <p:childTnLst>
                                    <p:set>
                                      <p:cBhvr>
                                        <p:cTn id="98" dur="1" fill="hold">
                                          <p:stCondLst>
                                            <p:cond delay="0"/>
                                          </p:stCondLst>
                                        </p:cTn>
                                        <p:tgtEl>
                                          <p:spTgt spid="6">
                                            <p:graphicEl>
                                              <a:chart seriesIdx="-4" categoryIdx="21" bldStep="category"/>
                                            </p:graphicEl>
                                          </p:spTgt>
                                        </p:tgtEl>
                                        <p:attrNameLst>
                                          <p:attrName>style.visibility</p:attrName>
                                        </p:attrNameLst>
                                      </p:cBhvr>
                                      <p:to>
                                        <p:strVal val="visible"/>
                                      </p:to>
                                    </p:set>
                                    <p:animEffect transition="in" filter="wipe(down)">
                                      <p:cBhvr>
                                        <p:cTn id="99" dur="300"/>
                                        <p:tgtEl>
                                          <p:spTgt spid="6">
                                            <p:graphicEl>
                                              <a:chart seriesIdx="-4" categoryIdx="21" bldStep="category"/>
                                            </p:graphicEl>
                                          </p:spTgt>
                                        </p:tgtEl>
                                      </p:cBhvr>
                                    </p:animEffect>
                                  </p:childTnLst>
                                </p:cTn>
                              </p:par>
                            </p:childTnLst>
                          </p:cTn>
                        </p:par>
                        <p:par>
                          <p:cTn id="100" fill="hold">
                            <p:stCondLst>
                              <p:cond delay="7200"/>
                            </p:stCondLst>
                            <p:childTnLst>
                              <p:par>
                                <p:cTn id="101" presetID="22" presetClass="entr" presetSubtype="4" repeatCount="0" fill="hold" grpId="0" nodeType="afterEffect">
                                  <p:stCondLst>
                                    <p:cond delay="0"/>
                                  </p:stCondLst>
                                  <p:childTnLst>
                                    <p:set>
                                      <p:cBhvr>
                                        <p:cTn id="102" dur="1" fill="hold">
                                          <p:stCondLst>
                                            <p:cond delay="0"/>
                                          </p:stCondLst>
                                        </p:cTn>
                                        <p:tgtEl>
                                          <p:spTgt spid="6">
                                            <p:graphicEl>
                                              <a:chart seriesIdx="-4" categoryIdx="22" bldStep="category"/>
                                            </p:graphicEl>
                                          </p:spTgt>
                                        </p:tgtEl>
                                        <p:attrNameLst>
                                          <p:attrName>style.visibility</p:attrName>
                                        </p:attrNameLst>
                                      </p:cBhvr>
                                      <p:to>
                                        <p:strVal val="visible"/>
                                      </p:to>
                                    </p:set>
                                    <p:animEffect transition="in" filter="wipe(down)">
                                      <p:cBhvr>
                                        <p:cTn id="103" dur="300"/>
                                        <p:tgtEl>
                                          <p:spTgt spid="6">
                                            <p:graphicEl>
                                              <a:chart seriesIdx="-4" categoryIdx="22" bldStep="category"/>
                                            </p:graphicEl>
                                          </p:spTgt>
                                        </p:tgtEl>
                                      </p:cBhvr>
                                    </p:animEffect>
                                  </p:childTnLst>
                                </p:cTn>
                              </p:par>
                            </p:childTnLst>
                          </p:cTn>
                        </p:par>
                        <p:par>
                          <p:cTn id="104" fill="hold">
                            <p:stCondLst>
                              <p:cond delay="7500"/>
                            </p:stCondLst>
                            <p:childTnLst>
                              <p:par>
                                <p:cTn id="105" presetID="22" presetClass="entr" presetSubtype="4" repeatCount="0" fill="hold" grpId="0" nodeType="afterEffect">
                                  <p:stCondLst>
                                    <p:cond delay="0"/>
                                  </p:stCondLst>
                                  <p:childTnLst>
                                    <p:set>
                                      <p:cBhvr>
                                        <p:cTn id="106" dur="1" fill="hold">
                                          <p:stCondLst>
                                            <p:cond delay="0"/>
                                          </p:stCondLst>
                                        </p:cTn>
                                        <p:tgtEl>
                                          <p:spTgt spid="6">
                                            <p:graphicEl>
                                              <a:chart seriesIdx="-4" categoryIdx="23" bldStep="category"/>
                                            </p:graphicEl>
                                          </p:spTgt>
                                        </p:tgtEl>
                                        <p:attrNameLst>
                                          <p:attrName>style.visibility</p:attrName>
                                        </p:attrNameLst>
                                      </p:cBhvr>
                                      <p:to>
                                        <p:strVal val="visible"/>
                                      </p:to>
                                    </p:set>
                                    <p:animEffect transition="in" filter="wipe(down)">
                                      <p:cBhvr>
                                        <p:cTn id="107" dur="300"/>
                                        <p:tgtEl>
                                          <p:spTgt spid="6">
                                            <p:graphicEl>
                                              <a:chart seriesIdx="-4" categoryIdx="2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p:bldSub>
      </p:bldGraphic>
      <p:bldGraphic spid="6" grpId="0">
        <p:bldSub>
          <a:bldChart bld="category"/>
        </p:bldSub>
      </p:bldGraphic>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RK5">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1B31BE-8F00-4FD0-B83D-49F14B7AACC4}"/>
              </a:ext>
            </a:extLst>
          </p:cNvPr>
          <p:cNvSpPr>
            <a:spLocks noGrp="1"/>
          </p:cNvSpPr>
          <p:nvPr>
            <p:ph type="title" hasCustomPrompt="1"/>
          </p:nvPr>
        </p:nvSpPr>
        <p:spPr/>
        <p:txBody>
          <a:bodyPr/>
          <a:lstStyle/>
          <a:p>
            <a:r>
              <a:rPr lang="en-GB" altLang="en-US" noProof="0" dirty="0"/>
              <a:t>CLICK TO EDIT MASTER TITLE STYLE</a:t>
            </a:r>
            <a:endParaRPr lang="en-GB" noProof="0" dirty="0"/>
          </a:p>
        </p:txBody>
      </p:sp>
      <p:graphicFrame>
        <p:nvGraphicFramePr>
          <p:cNvPr id="3" name="Chart 62">
            <a:extLst>
              <a:ext uri="{FF2B5EF4-FFF2-40B4-BE49-F238E27FC236}">
                <a16:creationId xmlns:a16="http://schemas.microsoft.com/office/drawing/2014/main" id="{ACF06B11-18F4-4720-A183-165C1FB85F61}"/>
              </a:ext>
            </a:extLst>
          </p:cNvPr>
          <p:cNvGraphicFramePr/>
          <p:nvPr userDrawn="1">
            <p:extLst>
              <p:ext uri="{D42A27DB-BD31-4B8C-83A1-F6EECF244321}">
                <p14:modId xmlns:p14="http://schemas.microsoft.com/office/powerpoint/2010/main" val="1737926873"/>
              </p:ext>
            </p:extLst>
          </p:nvPr>
        </p:nvGraphicFramePr>
        <p:xfrm>
          <a:off x="279036" y="1219353"/>
          <a:ext cx="11656060" cy="4735687"/>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a:extLst>
              <a:ext uri="{FF2B5EF4-FFF2-40B4-BE49-F238E27FC236}">
                <a16:creationId xmlns:a16="http://schemas.microsoft.com/office/drawing/2014/main" id="{0805BBD0-4E77-4901-8F9B-5C34F6E0468A}"/>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012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0" fill="hold" grpId="0" nodeType="after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300"/>
                                        <p:tgtEl>
                                          <p:spTgt spid="3">
                                            <p:graphicEl>
                                              <a:chart seriesIdx="-3" categoryIdx="-3" bldStep="gridLegend"/>
                                            </p:graphicEl>
                                          </p:spTgt>
                                        </p:tgtEl>
                                      </p:cBhvr>
                                    </p:animEffect>
                                  </p:childTnLst>
                                </p:cTn>
                              </p:par>
                            </p:childTnLst>
                          </p:cTn>
                        </p:par>
                        <p:par>
                          <p:cTn id="8" fill="hold">
                            <p:stCondLst>
                              <p:cond delay="300"/>
                            </p:stCondLst>
                            <p:childTnLst>
                              <p:par>
                                <p:cTn id="9" presetID="22" presetClass="entr" presetSubtype="4" repeatCount="0" fill="hold" grpId="0" nodeType="afterEffect">
                                  <p:stCondLst>
                                    <p:cond delay="0"/>
                                  </p:stCondLst>
                                  <p:childTnLst>
                                    <p:set>
                                      <p:cBhvr>
                                        <p:cTn id="10" dur="1" fill="hold">
                                          <p:stCondLst>
                                            <p:cond delay="0"/>
                                          </p:stCondLst>
                                        </p:cTn>
                                        <p:tgtEl>
                                          <p:spTgt spid="3">
                                            <p:graphicEl>
                                              <a:chart seriesIdx="-4" categoryIdx="0" bldStep="category"/>
                                            </p:graphicEl>
                                          </p:spTgt>
                                        </p:tgtEl>
                                        <p:attrNameLst>
                                          <p:attrName>style.visibility</p:attrName>
                                        </p:attrNameLst>
                                      </p:cBhvr>
                                      <p:to>
                                        <p:strVal val="visible"/>
                                      </p:to>
                                    </p:set>
                                    <p:animEffect transition="in" filter="wipe(down)">
                                      <p:cBhvr>
                                        <p:cTn id="11" dur="300"/>
                                        <p:tgtEl>
                                          <p:spTgt spid="3">
                                            <p:graphicEl>
                                              <a:chart seriesIdx="-4" categoryIdx="0" bldStep="category"/>
                                            </p:graphicEl>
                                          </p:spTgt>
                                        </p:tgtEl>
                                      </p:cBhvr>
                                    </p:animEffect>
                                  </p:childTnLst>
                                </p:cTn>
                              </p:par>
                            </p:childTnLst>
                          </p:cTn>
                        </p:par>
                        <p:par>
                          <p:cTn id="12" fill="hold">
                            <p:stCondLst>
                              <p:cond delay="600"/>
                            </p:stCondLst>
                            <p:childTnLst>
                              <p:par>
                                <p:cTn id="13" presetID="22" presetClass="entr" presetSubtype="4" repeatCount="0" fill="hold" grpId="0" nodeType="afterEffect">
                                  <p:stCondLst>
                                    <p:cond delay="0"/>
                                  </p:stCondLst>
                                  <p:childTnLst>
                                    <p:set>
                                      <p:cBhvr>
                                        <p:cTn id="14" dur="1" fill="hold">
                                          <p:stCondLst>
                                            <p:cond delay="0"/>
                                          </p:stCondLst>
                                        </p:cTn>
                                        <p:tgtEl>
                                          <p:spTgt spid="3">
                                            <p:graphicEl>
                                              <a:chart seriesIdx="-4" categoryIdx="1" bldStep="category"/>
                                            </p:graphicEl>
                                          </p:spTgt>
                                        </p:tgtEl>
                                        <p:attrNameLst>
                                          <p:attrName>style.visibility</p:attrName>
                                        </p:attrNameLst>
                                      </p:cBhvr>
                                      <p:to>
                                        <p:strVal val="visible"/>
                                      </p:to>
                                    </p:set>
                                    <p:animEffect transition="in" filter="wipe(down)">
                                      <p:cBhvr>
                                        <p:cTn id="15" dur="300"/>
                                        <p:tgtEl>
                                          <p:spTgt spid="3">
                                            <p:graphicEl>
                                              <a:chart seriesIdx="-4" categoryIdx="1" bldStep="category"/>
                                            </p:graphicEl>
                                          </p:spTgt>
                                        </p:tgtEl>
                                      </p:cBhvr>
                                    </p:animEffect>
                                  </p:childTnLst>
                                </p:cTn>
                              </p:par>
                            </p:childTnLst>
                          </p:cTn>
                        </p:par>
                        <p:par>
                          <p:cTn id="16" fill="hold">
                            <p:stCondLst>
                              <p:cond delay="900"/>
                            </p:stCondLst>
                            <p:childTnLst>
                              <p:par>
                                <p:cTn id="17" presetID="22" presetClass="entr" presetSubtype="4" repeatCount="0" fill="hold" grpId="0" nodeType="afterEffect">
                                  <p:stCondLst>
                                    <p:cond delay="0"/>
                                  </p:stCondLst>
                                  <p:childTnLst>
                                    <p:set>
                                      <p:cBhvr>
                                        <p:cTn id="18" dur="1" fill="hold">
                                          <p:stCondLst>
                                            <p:cond delay="0"/>
                                          </p:stCondLst>
                                        </p:cTn>
                                        <p:tgtEl>
                                          <p:spTgt spid="3">
                                            <p:graphicEl>
                                              <a:chart seriesIdx="-4" categoryIdx="2" bldStep="category"/>
                                            </p:graphicEl>
                                          </p:spTgt>
                                        </p:tgtEl>
                                        <p:attrNameLst>
                                          <p:attrName>style.visibility</p:attrName>
                                        </p:attrNameLst>
                                      </p:cBhvr>
                                      <p:to>
                                        <p:strVal val="visible"/>
                                      </p:to>
                                    </p:set>
                                    <p:animEffect transition="in" filter="wipe(down)">
                                      <p:cBhvr>
                                        <p:cTn id="19" dur="300"/>
                                        <p:tgtEl>
                                          <p:spTgt spid="3">
                                            <p:graphicEl>
                                              <a:chart seriesIdx="-4" categoryIdx="2" bldStep="category"/>
                                            </p:graphicEl>
                                          </p:spTgt>
                                        </p:tgtEl>
                                      </p:cBhvr>
                                    </p:animEffect>
                                  </p:childTnLst>
                                </p:cTn>
                              </p:par>
                            </p:childTnLst>
                          </p:cTn>
                        </p:par>
                        <p:par>
                          <p:cTn id="20" fill="hold">
                            <p:stCondLst>
                              <p:cond delay="1200"/>
                            </p:stCondLst>
                            <p:childTnLst>
                              <p:par>
                                <p:cTn id="21" presetID="22" presetClass="entr" presetSubtype="4" repeatCount="0" fill="hold" grpId="0" nodeType="afterEffect">
                                  <p:stCondLst>
                                    <p:cond delay="0"/>
                                  </p:stCondLst>
                                  <p:childTnLst>
                                    <p:set>
                                      <p:cBhvr>
                                        <p:cTn id="22" dur="1" fill="hold">
                                          <p:stCondLst>
                                            <p:cond delay="0"/>
                                          </p:stCondLst>
                                        </p:cTn>
                                        <p:tgtEl>
                                          <p:spTgt spid="3">
                                            <p:graphicEl>
                                              <a:chart seriesIdx="-4" categoryIdx="3" bldStep="category"/>
                                            </p:graphicEl>
                                          </p:spTgt>
                                        </p:tgtEl>
                                        <p:attrNameLst>
                                          <p:attrName>style.visibility</p:attrName>
                                        </p:attrNameLst>
                                      </p:cBhvr>
                                      <p:to>
                                        <p:strVal val="visible"/>
                                      </p:to>
                                    </p:set>
                                    <p:animEffect transition="in" filter="wipe(down)">
                                      <p:cBhvr>
                                        <p:cTn id="23" dur="300"/>
                                        <p:tgtEl>
                                          <p:spTgt spid="3">
                                            <p:graphicEl>
                                              <a:chart seriesIdx="-4" categoryIdx="3" bldStep="category"/>
                                            </p:graphicEl>
                                          </p:spTgt>
                                        </p:tgtEl>
                                      </p:cBhvr>
                                    </p:animEffect>
                                  </p:childTnLst>
                                </p:cTn>
                              </p:par>
                            </p:childTnLst>
                          </p:cTn>
                        </p:par>
                        <p:par>
                          <p:cTn id="24" fill="hold">
                            <p:stCondLst>
                              <p:cond delay="1500"/>
                            </p:stCondLst>
                            <p:childTnLst>
                              <p:par>
                                <p:cTn id="25" presetID="22" presetClass="entr" presetSubtype="4" repeatCount="0" fill="hold" grpId="0" nodeType="afterEffect">
                                  <p:stCondLst>
                                    <p:cond delay="0"/>
                                  </p:stCondLst>
                                  <p:childTnLst>
                                    <p:set>
                                      <p:cBhvr>
                                        <p:cTn id="26" dur="1" fill="hold">
                                          <p:stCondLst>
                                            <p:cond delay="0"/>
                                          </p:stCondLst>
                                        </p:cTn>
                                        <p:tgtEl>
                                          <p:spTgt spid="3">
                                            <p:graphicEl>
                                              <a:chart seriesIdx="-4" categoryIdx="4" bldStep="category"/>
                                            </p:graphicEl>
                                          </p:spTgt>
                                        </p:tgtEl>
                                        <p:attrNameLst>
                                          <p:attrName>style.visibility</p:attrName>
                                        </p:attrNameLst>
                                      </p:cBhvr>
                                      <p:to>
                                        <p:strVal val="visible"/>
                                      </p:to>
                                    </p:set>
                                    <p:animEffect transition="in" filter="wipe(down)">
                                      <p:cBhvr>
                                        <p:cTn id="27" dur="300"/>
                                        <p:tgtEl>
                                          <p:spTgt spid="3">
                                            <p:graphicEl>
                                              <a:chart seriesIdx="-4" categoryIdx="4" bldStep="category"/>
                                            </p:graphicEl>
                                          </p:spTgt>
                                        </p:tgtEl>
                                      </p:cBhvr>
                                    </p:animEffect>
                                  </p:childTnLst>
                                </p:cTn>
                              </p:par>
                            </p:childTnLst>
                          </p:cTn>
                        </p:par>
                        <p:par>
                          <p:cTn id="28" fill="hold">
                            <p:stCondLst>
                              <p:cond delay="1800"/>
                            </p:stCondLst>
                            <p:childTnLst>
                              <p:par>
                                <p:cTn id="29" presetID="22" presetClass="entr" presetSubtype="4" repeatCount="0" fill="hold" grpId="0" nodeType="afterEffect">
                                  <p:stCondLst>
                                    <p:cond delay="0"/>
                                  </p:stCondLst>
                                  <p:childTnLst>
                                    <p:set>
                                      <p:cBhvr>
                                        <p:cTn id="30" dur="1" fill="hold">
                                          <p:stCondLst>
                                            <p:cond delay="0"/>
                                          </p:stCondLst>
                                        </p:cTn>
                                        <p:tgtEl>
                                          <p:spTgt spid="3">
                                            <p:graphicEl>
                                              <a:chart seriesIdx="-4" categoryIdx="5" bldStep="category"/>
                                            </p:graphicEl>
                                          </p:spTgt>
                                        </p:tgtEl>
                                        <p:attrNameLst>
                                          <p:attrName>style.visibility</p:attrName>
                                        </p:attrNameLst>
                                      </p:cBhvr>
                                      <p:to>
                                        <p:strVal val="visible"/>
                                      </p:to>
                                    </p:set>
                                    <p:animEffect transition="in" filter="wipe(down)">
                                      <p:cBhvr>
                                        <p:cTn id="31" dur="300"/>
                                        <p:tgtEl>
                                          <p:spTgt spid="3">
                                            <p:graphicEl>
                                              <a:chart seriesIdx="-4" categoryIdx="5" bldStep="category"/>
                                            </p:graphicEl>
                                          </p:spTgt>
                                        </p:tgtEl>
                                      </p:cBhvr>
                                    </p:animEffect>
                                  </p:childTnLst>
                                </p:cTn>
                              </p:par>
                            </p:childTnLst>
                          </p:cTn>
                        </p:par>
                        <p:par>
                          <p:cTn id="32" fill="hold">
                            <p:stCondLst>
                              <p:cond delay="2100"/>
                            </p:stCondLst>
                            <p:childTnLst>
                              <p:par>
                                <p:cTn id="33" presetID="22" presetClass="entr" presetSubtype="4" repeatCount="0" fill="hold" grpId="0" nodeType="afterEffect">
                                  <p:stCondLst>
                                    <p:cond delay="0"/>
                                  </p:stCondLst>
                                  <p:childTnLst>
                                    <p:set>
                                      <p:cBhvr>
                                        <p:cTn id="34" dur="1" fill="hold">
                                          <p:stCondLst>
                                            <p:cond delay="0"/>
                                          </p:stCondLst>
                                        </p:cTn>
                                        <p:tgtEl>
                                          <p:spTgt spid="3">
                                            <p:graphicEl>
                                              <a:chart seriesIdx="-4" categoryIdx="6" bldStep="category"/>
                                            </p:graphicEl>
                                          </p:spTgt>
                                        </p:tgtEl>
                                        <p:attrNameLst>
                                          <p:attrName>style.visibility</p:attrName>
                                        </p:attrNameLst>
                                      </p:cBhvr>
                                      <p:to>
                                        <p:strVal val="visible"/>
                                      </p:to>
                                    </p:set>
                                    <p:animEffect transition="in" filter="wipe(down)">
                                      <p:cBhvr>
                                        <p:cTn id="35" dur="300"/>
                                        <p:tgtEl>
                                          <p:spTgt spid="3">
                                            <p:graphicEl>
                                              <a:chart seriesIdx="-4" categoryIdx="6" bldStep="category"/>
                                            </p:graphicEl>
                                          </p:spTgt>
                                        </p:tgtEl>
                                      </p:cBhvr>
                                    </p:animEffect>
                                  </p:childTnLst>
                                </p:cTn>
                              </p:par>
                            </p:childTnLst>
                          </p:cTn>
                        </p:par>
                        <p:par>
                          <p:cTn id="36" fill="hold">
                            <p:stCondLst>
                              <p:cond delay="2400"/>
                            </p:stCondLst>
                            <p:childTnLst>
                              <p:par>
                                <p:cTn id="37" presetID="22" presetClass="entr" presetSubtype="4" repeatCount="0" fill="hold" grpId="0" nodeType="afterEffect">
                                  <p:stCondLst>
                                    <p:cond delay="0"/>
                                  </p:stCondLst>
                                  <p:childTnLst>
                                    <p:set>
                                      <p:cBhvr>
                                        <p:cTn id="38" dur="1" fill="hold">
                                          <p:stCondLst>
                                            <p:cond delay="0"/>
                                          </p:stCondLst>
                                        </p:cTn>
                                        <p:tgtEl>
                                          <p:spTgt spid="3">
                                            <p:graphicEl>
                                              <a:chart seriesIdx="-4" categoryIdx="7" bldStep="category"/>
                                            </p:graphicEl>
                                          </p:spTgt>
                                        </p:tgtEl>
                                        <p:attrNameLst>
                                          <p:attrName>style.visibility</p:attrName>
                                        </p:attrNameLst>
                                      </p:cBhvr>
                                      <p:to>
                                        <p:strVal val="visible"/>
                                      </p:to>
                                    </p:set>
                                    <p:animEffect transition="in" filter="wipe(down)">
                                      <p:cBhvr>
                                        <p:cTn id="39" dur="300"/>
                                        <p:tgtEl>
                                          <p:spTgt spid="3">
                                            <p:graphicEl>
                                              <a:chart seriesIdx="-4" categoryIdx="7" bldStep="category"/>
                                            </p:graphicEl>
                                          </p:spTgt>
                                        </p:tgtEl>
                                      </p:cBhvr>
                                    </p:animEffect>
                                  </p:childTnLst>
                                </p:cTn>
                              </p:par>
                            </p:childTnLst>
                          </p:cTn>
                        </p:par>
                        <p:par>
                          <p:cTn id="40" fill="hold">
                            <p:stCondLst>
                              <p:cond delay="2700"/>
                            </p:stCondLst>
                            <p:childTnLst>
                              <p:par>
                                <p:cTn id="41" presetID="22" presetClass="entr" presetSubtype="4" repeatCount="0" fill="hold" grpId="0" nodeType="afterEffect">
                                  <p:stCondLst>
                                    <p:cond delay="0"/>
                                  </p:stCondLst>
                                  <p:childTnLst>
                                    <p:set>
                                      <p:cBhvr>
                                        <p:cTn id="42" dur="1" fill="hold">
                                          <p:stCondLst>
                                            <p:cond delay="0"/>
                                          </p:stCondLst>
                                        </p:cTn>
                                        <p:tgtEl>
                                          <p:spTgt spid="3">
                                            <p:graphicEl>
                                              <a:chart seriesIdx="-4" categoryIdx="8" bldStep="category"/>
                                            </p:graphicEl>
                                          </p:spTgt>
                                        </p:tgtEl>
                                        <p:attrNameLst>
                                          <p:attrName>style.visibility</p:attrName>
                                        </p:attrNameLst>
                                      </p:cBhvr>
                                      <p:to>
                                        <p:strVal val="visible"/>
                                      </p:to>
                                    </p:set>
                                    <p:animEffect transition="in" filter="wipe(down)">
                                      <p:cBhvr>
                                        <p:cTn id="43" dur="300"/>
                                        <p:tgtEl>
                                          <p:spTgt spid="3">
                                            <p:graphicEl>
                                              <a:chart seriesIdx="-4" categoryIdx="8" bldStep="category"/>
                                            </p:graphicEl>
                                          </p:spTgt>
                                        </p:tgtEl>
                                      </p:cBhvr>
                                    </p:animEffect>
                                  </p:childTnLst>
                                </p:cTn>
                              </p:par>
                            </p:childTnLst>
                          </p:cTn>
                        </p:par>
                        <p:par>
                          <p:cTn id="44" fill="hold">
                            <p:stCondLst>
                              <p:cond delay="3000"/>
                            </p:stCondLst>
                            <p:childTnLst>
                              <p:par>
                                <p:cTn id="45" presetID="22" presetClass="entr" presetSubtype="4" repeatCount="0" fill="hold" grpId="0" nodeType="afterEffect">
                                  <p:stCondLst>
                                    <p:cond delay="0"/>
                                  </p:stCondLst>
                                  <p:childTnLst>
                                    <p:set>
                                      <p:cBhvr>
                                        <p:cTn id="46" dur="1" fill="hold">
                                          <p:stCondLst>
                                            <p:cond delay="0"/>
                                          </p:stCondLst>
                                        </p:cTn>
                                        <p:tgtEl>
                                          <p:spTgt spid="3">
                                            <p:graphicEl>
                                              <a:chart seriesIdx="-4" categoryIdx="9" bldStep="category"/>
                                            </p:graphicEl>
                                          </p:spTgt>
                                        </p:tgtEl>
                                        <p:attrNameLst>
                                          <p:attrName>style.visibility</p:attrName>
                                        </p:attrNameLst>
                                      </p:cBhvr>
                                      <p:to>
                                        <p:strVal val="visible"/>
                                      </p:to>
                                    </p:set>
                                    <p:animEffect transition="in" filter="wipe(down)">
                                      <p:cBhvr>
                                        <p:cTn id="47" dur="300"/>
                                        <p:tgtEl>
                                          <p:spTgt spid="3">
                                            <p:graphicEl>
                                              <a:chart seriesIdx="-4" categoryIdx="9" bldStep="category"/>
                                            </p:graphicEl>
                                          </p:spTgt>
                                        </p:tgtEl>
                                      </p:cBhvr>
                                    </p:animEffect>
                                  </p:childTnLst>
                                </p:cTn>
                              </p:par>
                            </p:childTnLst>
                          </p:cTn>
                        </p:par>
                        <p:par>
                          <p:cTn id="48" fill="hold">
                            <p:stCondLst>
                              <p:cond delay="3300"/>
                            </p:stCondLst>
                            <p:childTnLst>
                              <p:par>
                                <p:cTn id="49" presetID="22" presetClass="entr" presetSubtype="4" repeatCount="0" fill="hold" grpId="0" nodeType="afterEffect">
                                  <p:stCondLst>
                                    <p:cond delay="0"/>
                                  </p:stCondLst>
                                  <p:childTnLst>
                                    <p:set>
                                      <p:cBhvr>
                                        <p:cTn id="50" dur="1" fill="hold">
                                          <p:stCondLst>
                                            <p:cond delay="0"/>
                                          </p:stCondLst>
                                        </p:cTn>
                                        <p:tgtEl>
                                          <p:spTgt spid="3">
                                            <p:graphicEl>
                                              <a:chart seriesIdx="-4" categoryIdx="10" bldStep="category"/>
                                            </p:graphicEl>
                                          </p:spTgt>
                                        </p:tgtEl>
                                        <p:attrNameLst>
                                          <p:attrName>style.visibility</p:attrName>
                                        </p:attrNameLst>
                                      </p:cBhvr>
                                      <p:to>
                                        <p:strVal val="visible"/>
                                      </p:to>
                                    </p:set>
                                    <p:animEffect transition="in" filter="wipe(down)">
                                      <p:cBhvr>
                                        <p:cTn id="51" dur="300"/>
                                        <p:tgtEl>
                                          <p:spTgt spid="3">
                                            <p:graphicEl>
                                              <a:chart seriesIdx="-4" categoryIdx="10" bldStep="category"/>
                                            </p:graphicEl>
                                          </p:spTgt>
                                        </p:tgtEl>
                                      </p:cBhvr>
                                    </p:animEffect>
                                  </p:childTnLst>
                                </p:cTn>
                              </p:par>
                            </p:childTnLst>
                          </p:cTn>
                        </p:par>
                        <p:par>
                          <p:cTn id="52" fill="hold">
                            <p:stCondLst>
                              <p:cond delay="3600"/>
                            </p:stCondLst>
                            <p:childTnLst>
                              <p:par>
                                <p:cTn id="53" presetID="22" presetClass="entr" presetSubtype="4" repeatCount="0" fill="hold" grpId="0" nodeType="afterEffect">
                                  <p:stCondLst>
                                    <p:cond delay="0"/>
                                  </p:stCondLst>
                                  <p:childTnLst>
                                    <p:set>
                                      <p:cBhvr>
                                        <p:cTn id="54" dur="1" fill="hold">
                                          <p:stCondLst>
                                            <p:cond delay="0"/>
                                          </p:stCondLst>
                                        </p:cTn>
                                        <p:tgtEl>
                                          <p:spTgt spid="3">
                                            <p:graphicEl>
                                              <a:chart seriesIdx="-4" categoryIdx="11" bldStep="category"/>
                                            </p:graphicEl>
                                          </p:spTgt>
                                        </p:tgtEl>
                                        <p:attrNameLst>
                                          <p:attrName>style.visibility</p:attrName>
                                        </p:attrNameLst>
                                      </p:cBhvr>
                                      <p:to>
                                        <p:strVal val="visible"/>
                                      </p:to>
                                    </p:set>
                                    <p:animEffect transition="in" filter="wipe(down)">
                                      <p:cBhvr>
                                        <p:cTn id="55" dur="300"/>
                                        <p:tgtEl>
                                          <p:spTgt spid="3">
                                            <p:graphicEl>
                                              <a:chart seriesIdx="-4" categoryIdx="11" bldStep="category"/>
                                            </p:graphicEl>
                                          </p:spTgt>
                                        </p:tgtEl>
                                      </p:cBhvr>
                                    </p:animEffect>
                                  </p:childTnLst>
                                </p:cTn>
                              </p:par>
                            </p:childTnLst>
                          </p:cTn>
                        </p:par>
                        <p:par>
                          <p:cTn id="56" fill="hold">
                            <p:stCondLst>
                              <p:cond delay="3900"/>
                            </p:stCondLst>
                            <p:childTnLst>
                              <p:par>
                                <p:cTn id="57" presetID="22" presetClass="entr" presetSubtype="4" repeatCount="0" fill="hold" grpId="0" nodeType="afterEffect">
                                  <p:stCondLst>
                                    <p:cond delay="0"/>
                                  </p:stCondLst>
                                  <p:childTnLst>
                                    <p:set>
                                      <p:cBhvr>
                                        <p:cTn id="58" dur="1" fill="hold">
                                          <p:stCondLst>
                                            <p:cond delay="0"/>
                                          </p:stCondLst>
                                        </p:cTn>
                                        <p:tgtEl>
                                          <p:spTgt spid="3">
                                            <p:graphicEl>
                                              <a:chart seriesIdx="-4" categoryIdx="12" bldStep="category"/>
                                            </p:graphicEl>
                                          </p:spTgt>
                                        </p:tgtEl>
                                        <p:attrNameLst>
                                          <p:attrName>style.visibility</p:attrName>
                                        </p:attrNameLst>
                                      </p:cBhvr>
                                      <p:to>
                                        <p:strVal val="visible"/>
                                      </p:to>
                                    </p:set>
                                    <p:animEffect transition="in" filter="wipe(down)">
                                      <p:cBhvr>
                                        <p:cTn id="59" dur="300"/>
                                        <p:tgtEl>
                                          <p:spTgt spid="3">
                                            <p:graphicEl>
                                              <a:chart seriesIdx="-4" categoryIdx="12" bldStep="category"/>
                                            </p:graphicEl>
                                          </p:spTgt>
                                        </p:tgtEl>
                                      </p:cBhvr>
                                    </p:animEffect>
                                  </p:childTnLst>
                                </p:cTn>
                              </p:par>
                            </p:childTnLst>
                          </p:cTn>
                        </p:par>
                        <p:par>
                          <p:cTn id="60" fill="hold">
                            <p:stCondLst>
                              <p:cond delay="4200"/>
                            </p:stCondLst>
                            <p:childTnLst>
                              <p:par>
                                <p:cTn id="61" presetID="22" presetClass="entr" presetSubtype="4" repeatCount="0" fill="hold" grpId="0" nodeType="afterEffect">
                                  <p:stCondLst>
                                    <p:cond delay="0"/>
                                  </p:stCondLst>
                                  <p:childTnLst>
                                    <p:set>
                                      <p:cBhvr>
                                        <p:cTn id="62" dur="1" fill="hold">
                                          <p:stCondLst>
                                            <p:cond delay="0"/>
                                          </p:stCondLst>
                                        </p:cTn>
                                        <p:tgtEl>
                                          <p:spTgt spid="3">
                                            <p:graphicEl>
                                              <a:chart seriesIdx="-4" categoryIdx="13" bldStep="category"/>
                                            </p:graphicEl>
                                          </p:spTgt>
                                        </p:tgtEl>
                                        <p:attrNameLst>
                                          <p:attrName>style.visibility</p:attrName>
                                        </p:attrNameLst>
                                      </p:cBhvr>
                                      <p:to>
                                        <p:strVal val="visible"/>
                                      </p:to>
                                    </p:set>
                                    <p:animEffect transition="in" filter="wipe(down)">
                                      <p:cBhvr>
                                        <p:cTn id="63" dur="300"/>
                                        <p:tgtEl>
                                          <p:spTgt spid="3">
                                            <p:graphicEl>
                                              <a:chart seriesIdx="-4" categoryIdx="13" bldStep="category"/>
                                            </p:graphicEl>
                                          </p:spTgt>
                                        </p:tgtEl>
                                      </p:cBhvr>
                                    </p:animEffect>
                                  </p:childTnLst>
                                </p:cTn>
                              </p:par>
                            </p:childTnLst>
                          </p:cTn>
                        </p:par>
                        <p:par>
                          <p:cTn id="64" fill="hold">
                            <p:stCondLst>
                              <p:cond delay="4500"/>
                            </p:stCondLst>
                            <p:childTnLst>
                              <p:par>
                                <p:cTn id="65" presetID="22" presetClass="entr" presetSubtype="4" repeatCount="0" fill="hold" grpId="0" nodeType="afterEffect">
                                  <p:stCondLst>
                                    <p:cond delay="0"/>
                                  </p:stCondLst>
                                  <p:childTnLst>
                                    <p:set>
                                      <p:cBhvr>
                                        <p:cTn id="66" dur="1" fill="hold">
                                          <p:stCondLst>
                                            <p:cond delay="0"/>
                                          </p:stCondLst>
                                        </p:cTn>
                                        <p:tgtEl>
                                          <p:spTgt spid="3">
                                            <p:graphicEl>
                                              <a:chart seriesIdx="-4" categoryIdx="14" bldStep="category"/>
                                            </p:graphicEl>
                                          </p:spTgt>
                                        </p:tgtEl>
                                        <p:attrNameLst>
                                          <p:attrName>style.visibility</p:attrName>
                                        </p:attrNameLst>
                                      </p:cBhvr>
                                      <p:to>
                                        <p:strVal val="visible"/>
                                      </p:to>
                                    </p:set>
                                    <p:animEffect transition="in" filter="wipe(down)">
                                      <p:cBhvr>
                                        <p:cTn id="67" dur="300"/>
                                        <p:tgtEl>
                                          <p:spTgt spid="3">
                                            <p:graphicEl>
                                              <a:chart seriesIdx="-4" categoryIdx="14" bldStep="category"/>
                                            </p:graphicEl>
                                          </p:spTgt>
                                        </p:tgtEl>
                                      </p:cBhvr>
                                    </p:animEffect>
                                  </p:childTnLst>
                                </p:cTn>
                              </p:par>
                            </p:childTnLst>
                          </p:cTn>
                        </p:par>
                        <p:par>
                          <p:cTn id="68" fill="hold">
                            <p:stCondLst>
                              <p:cond delay="4800"/>
                            </p:stCondLst>
                            <p:childTnLst>
                              <p:par>
                                <p:cTn id="69" presetID="22" presetClass="entr" presetSubtype="4" repeatCount="0" fill="hold" grpId="0" nodeType="afterEffect">
                                  <p:stCondLst>
                                    <p:cond delay="0"/>
                                  </p:stCondLst>
                                  <p:childTnLst>
                                    <p:set>
                                      <p:cBhvr>
                                        <p:cTn id="70" dur="1" fill="hold">
                                          <p:stCondLst>
                                            <p:cond delay="0"/>
                                          </p:stCondLst>
                                        </p:cTn>
                                        <p:tgtEl>
                                          <p:spTgt spid="3">
                                            <p:graphicEl>
                                              <a:chart seriesIdx="-4" categoryIdx="15" bldStep="category"/>
                                            </p:graphicEl>
                                          </p:spTgt>
                                        </p:tgtEl>
                                        <p:attrNameLst>
                                          <p:attrName>style.visibility</p:attrName>
                                        </p:attrNameLst>
                                      </p:cBhvr>
                                      <p:to>
                                        <p:strVal val="visible"/>
                                      </p:to>
                                    </p:set>
                                    <p:animEffect transition="in" filter="wipe(down)">
                                      <p:cBhvr>
                                        <p:cTn id="71" dur="300"/>
                                        <p:tgtEl>
                                          <p:spTgt spid="3">
                                            <p:graphicEl>
                                              <a:chart seriesIdx="-4" categoryIdx="15" bldStep="category"/>
                                            </p:graphicEl>
                                          </p:spTgt>
                                        </p:tgtEl>
                                      </p:cBhvr>
                                    </p:animEffect>
                                  </p:childTnLst>
                                </p:cTn>
                              </p:par>
                            </p:childTnLst>
                          </p:cTn>
                        </p:par>
                        <p:par>
                          <p:cTn id="72" fill="hold">
                            <p:stCondLst>
                              <p:cond delay="5100"/>
                            </p:stCondLst>
                            <p:childTnLst>
                              <p:par>
                                <p:cTn id="73" presetID="22" presetClass="entr" presetSubtype="4" repeatCount="0" fill="hold" grpId="0" nodeType="afterEffect">
                                  <p:stCondLst>
                                    <p:cond delay="0"/>
                                  </p:stCondLst>
                                  <p:childTnLst>
                                    <p:set>
                                      <p:cBhvr>
                                        <p:cTn id="74" dur="1" fill="hold">
                                          <p:stCondLst>
                                            <p:cond delay="0"/>
                                          </p:stCondLst>
                                        </p:cTn>
                                        <p:tgtEl>
                                          <p:spTgt spid="3">
                                            <p:graphicEl>
                                              <a:chart seriesIdx="-4" categoryIdx="16" bldStep="category"/>
                                            </p:graphicEl>
                                          </p:spTgt>
                                        </p:tgtEl>
                                        <p:attrNameLst>
                                          <p:attrName>style.visibility</p:attrName>
                                        </p:attrNameLst>
                                      </p:cBhvr>
                                      <p:to>
                                        <p:strVal val="visible"/>
                                      </p:to>
                                    </p:set>
                                    <p:animEffect transition="in" filter="wipe(down)">
                                      <p:cBhvr>
                                        <p:cTn id="75" dur="300"/>
                                        <p:tgtEl>
                                          <p:spTgt spid="3">
                                            <p:graphicEl>
                                              <a:chart seriesIdx="-4" categoryIdx="16" bldStep="category"/>
                                            </p:graphicEl>
                                          </p:spTgt>
                                        </p:tgtEl>
                                      </p:cBhvr>
                                    </p:animEffect>
                                  </p:childTnLst>
                                </p:cTn>
                              </p:par>
                            </p:childTnLst>
                          </p:cTn>
                        </p:par>
                        <p:par>
                          <p:cTn id="76" fill="hold">
                            <p:stCondLst>
                              <p:cond delay="5400"/>
                            </p:stCondLst>
                            <p:childTnLst>
                              <p:par>
                                <p:cTn id="77" presetID="22" presetClass="entr" presetSubtype="4" repeatCount="0" fill="hold" grpId="0" nodeType="afterEffect">
                                  <p:stCondLst>
                                    <p:cond delay="0"/>
                                  </p:stCondLst>
                                  <p:childTnLst>
                                    <p:set>
                                      <p:cBhvr>
                                        <p:cTn id="78" dur="1" fill="hold">
                                          <p:stCondLst>
                                            <p:cond delay="0"/>
                                          </p:stCondLst>
                                        </p:cTn>
                                        <p:tgtEl>
                                          <p:spTgt spid="3">
                                            <p:graphicEl>
                                              <a:chart seriesIdx="-4" categoryIdx="17" bldStep="category"/>
                                            </p:graphicEl>
                                          </p:spTgt>
                                        </p:tgtEl>
                                        <p:attrNameLst>
                                          <p:attrName>style.visibility</p:attrName>
                                        </p:attrNameLst>
                                      </p:cBhvr>
                                      <p:to>
                                        <p:strVal val="visible"/>
                                      </p:to>
                                    </p:set>
                                    <p:animEffect transition="in" filter="wipe(down)">
                                      <p:cBhvr>
                                        <p:cTn id="79" dur="300"/>
                                        <p:tgtEl>
                                          <p:spTgt spid="3">
                                            <p:graphicEl>
                                              <a:chart seriesIdx="-4" categoryIdx="17" bldStep="category"/>
                                            </p:graphicEl>
                                          </p:spTgt>
                                        </p:tgtEl>
                                      </p:cBhvr>
                                    </p:animEffect>
                                  </p:childTnLst>
                                </p:cTn>
                              </p:par>
                            </p:childTnLst>
                          </p:cTn>
                        </p:par>
                        <p:par>
                          <p:cTn id="80" fill="hold">
                            <p:stCondLst>
                              <p:cond delay="5700"/>
                            </p:stCondLst>
                            <p:childTnLst>
                              <p:par>
                                <p:cTn id="81" presetID="22" presetClass="entr" presetSubtype="4" repeatCount="0" fill="hold" grpId="0" nodeType="afterEffect">
                                  <p:stCondLst>
                                    <p:cond delay="0"/>
                                  </p:stCondLst>
                                  <p:childTnLst>
                                    <p:set>
                                      <p:cBhvr>
                                        <p:cTn id="82" dur="1" fill="hold">
                                          <p:stCondLst>
                                            <p:cond delay="0"/>
                                          </p:stCondLst>
                                        </p:cTn>
                                        <p:tgtEl>
                                          <p:spTgt spid="3">
                                            <p:graphicEl>
                                              <a:chart seriesIdx="-4" categoryIdx="18" bldStep="category"/>
                                            </p:graphicEl>
                                          </p:spTgt>
                                        </p:tgtEl>
                                        <p:attrNameLst>
                                          <p:attrName>style.visibility</p:attrName>
                                        </p:attrNameLst>
                                      </p:cBhvr>
                                      <p:to>
                                        <p:strVal val="visible"/>
                                      </p:to>
                                    </p:set>
                                    <p:animEffect transition="in" filter="wipe(down)">
                                      <p:cBhvr>
                                        <p:cTn id="83" dur="300"/>
                                        <p:tgtEl>
                                          <p:spTgt spid="3">
                                            <p:graphicEl>
                                              <a:chart seriesIdx="-4" categoryIdx="18" bldStep="category"/>
                                            </p:graphicEl>
                                          </p:spTgt>
                                        </p:tgtEl>
                                      </p:cBhvr>
                                    </p:animEffect>
                                  </p:childTnLst>
                                </p:cTn>
                              </p:par>
                            </p:childTnLst>
                          </p:cTn>
                        </p:par>
                        <p:par>
                          <p:cTn id="84" fill="hold">
                            <p:stCondLst>
                              <p:cond delay="6000"/>
                            </p:stCondLst>
                            <p:childTnLst>
                              <p:par>
                                <p:cTn id="85" presetID="22" presetClass="entr" presetSubtype="4" repeatCount="0" fill="hold" grpId="0" nodeType="afterEffect">
                                  <p:stCondLst>
                                    <p:cond delay="0"/>
                                  </p:stCondLst>
                                  <p:childTnLst>
                                    <p:set>
                                      <p:cBhvr>
                                        <p:cTn id="86" dur="1" fill="hold">
                                          <p:stCondLst>
                                            <p:cond delay="0"/>
                                          </p:stCondLst>
                                        </p:cTn>
                                        <p:tgtEl>
                                          <p:spTgt spid="3">
                                            <p:graphicEl>
                                              <a:chart seriesIdx="-4" categoryIdx="19" bldStep="category"/>
                                            </p:graphicEl>
                                          </p:spTgt>
                                        </p:tgtEl>
                                        <p:attrNameLst>
                                          <p:attrName>style.visibility</p:attrName>
                                        </p:attrNameLst>
                                      </p:cBhvr>
                                      <p:to>
                                        <p:strVal val="visible"/>
                                      </p:to>
                                    </p:set>
                                    <p:animEffect transition="in" filter="wipe(down)">
                                      <p:cBhvr>
                                        <p:cTn id="87" dur="300"/>
                                        <p:tgtEl>
                                          <p:spTgt spid="3">
                                            <p:graphicEl>
                                              <a:chart seriesIdx="-4" categoryIdx="19" bldStep="category"/>
                                            </p:graphicEl>
                                          </p:spTgt>
                                        </p:tgtEl>
                                      </p:cBhvr>
                                    </p:animEffect>
                                  </p:childTnLst>
                                </p:cTn>
                              </p:par>
                            </p:childTnLst>
                          </p:cTn>
                        </p:par>
                        <p:par>
                          <p:cTn id="88" fill="hold">
                            <p:stCondLst>
                              <p:cond delay="6300"/>
                            </p:stCondLst>
                            <p:childTnLst>
                              <p:par>
                                <p:cTn id="89" presetID="22" presetClass="entr" presetSubtype="4" repeatCount="0" fill="hold" grpId="0" nodeType="afterEffect">
                                  <p:stCondLst>
                                    <p:cond delay="0"/>
                                  </p:stCondLst>
                                  <p:childTnLst>
                                    <p:set>
                                      <p:cBhvr>
                                        <p:cTn id="90" dur="1" fill="hold">
                                          <p:stCondLst>
                                            <p:cond delay="0"/>
                                          </p:stCondLst>
                                        </p:cTn>
                                        <p:tgtEl>
                                          <p:spTgt spid="3">
                                            <p:graphicEl>
                                              <a:chart seriesIdx="-4" categoryIdx="20" bldStep="category"/>
                                            </p:graphicEl>
                                          </p:spTgt>
                                        </p:tgtEl>
                                        <p:attrNameLst>
                                          <p:attrName>style.visibility</p:attrName>
                                        </p:attrNameLst>
                                      </p:cBhvr>
                                      <p:to>
                                        <p:strVal val="visible"/>
                                      </p:to>
                                    </p:set>
                                    <p:animEffect transition="in" filter="wipe(down)">
                                      <p:cBhvr>
                                        <p:cTn id="91" dur="300"/>
                                        <p:tgtEl>
                                          <p:spTgt spid="3">
                                            <p:graphicEl>
                                              <a:chart seriesIdx="-4" categoryIdx="20" bldStep="category"/>
                                            </p:graphicEl>
                                          </p:spTgt>
                                        </p:tgtEl>
                                      </p:cBhvr>
                                    </p:animEffect>
                                  </p:childTnLst>
                                </p:cTn>
                              </p:par>
                            </p:childTnLst>
                          </p:cTn>
                        </p:par>
                        <p:par>
                          <p:cTn id="92" fill="hold">
                            <p:stCondLst>
                              <p:cond delay="6600"/>
                            </p:stCondLst>
                            <p:childTnLst>
                              <p:par>
                                <p:cTn id="93" presetID="22" presetClass="entr" presetSubtype="4" repeatCount="0" fill="hold" grpId="0" nodeType="afterEffect">
                                  <p:stCondLst>
                                    <p:cond delay="0"/>
                                  </p:stCondLst>
                                  <p:childTnLst>
                                    <p:set>
                                      <p:cBhvr>
                                        <p:cTn id="94" dur="1" fill="hold">
                                          <p:stCondLst>
                                            <p:cond delay="0"/>
                                          </p:stCondLst>
                                        </p:cTn>
                                        <p:tgtEl>
                                          <p:spTgt spid="3">
                                            <p:graphicEl>
                                              <a:chart seriesIdx="-4" categoryIdx="21" bldStep="category"/>
                                            </p:graphicEl>
                                          </p:spTgt>
                                        </p:tgtEl>
                                        <p:attrNameLst>
                                          <p:attrName>style.visibility</p:attrName>
                                        </p:attrNameLst>
                                      </p:cBhvr>
                                      <p:to>
                                        <p:strVal val="visible"/>
                                      </p:to>
                                    </p:set>
                                    <p:animEffect transition="in" filter="wipe(down)">
                                      <p:cBhvr>
                                        <p:cTn id="95" dur="300"/>
                                        <p:tgtEl>
                                          <p:spTgt spid="3">
                                            <p:graphicEl>
                                              <a:chart seriesIdx="-4" categoryIdx="21" bldStep="category"/>
                                            </p:graphicEl>
                                          </p:spTgt>
                                        </p:tgtEl>
                                      </p:cBhvr>
                                    </p:animEffect>
                                  </p:childTnLst>
                                </p:cTn>
                              </p:par>
                            </p:childTnLst>
                          </p:cTn>
                        </p:par>
                        <p:par>
                          <p:cTn id="96" fill="hold">
                            <p:stCondLst>
                              <p:cond delay="6900"/>
                            </p:stCondLst>
                            <p:childTnLst>
                              <p:par>
                                <p:cTn id="97" presetID="22" presetClass="entr" presetSubtype="4" repeatCount="0" fill="hold" grpId="0" nodeType="afterEffect">
                                  <p:stCondLst>
                                    <p:cond delay="0"/>
                                  </p:stCondLst>
                                  <p:childTnLst>
                                    <p:set>
                                      <p:cBhvr>
                                        <p:cTn id="98" dur="1" fill="hold">
                                          <p:stCondLst>
                                            <p:cond delay="0"/>
                                          </p:stCondLst>
                                        </p:cTn>
                                        <p:tgtEl>
                                          <p:spTgt spid="3">
                                            <p:graphicEl>
                                              <a:chart seriesIdx="-4" categoryIdx="22" bldStep="category"/>
                                            </p:graphicEl>
                                          </p:spTgt>
                                        </p:tgtEl>
                                        <p:attrNameLst>
                                          <p:attrName>style.visibility</p:attrName>
                                        </p:attrNameLst>
                                      </p:cBhvr>
                                      <p:to>
                                        <p:strVal val="visible"/>
                                      </p:to>
                                    </p:set>
                                    <p:animEffect transition="in" filter="wipe(down)">
                                      <p:cBhvr>
                                        <p:cTn id="99" dur="300"/>
                                        <p:tgtEl>
                                          <p:spTgt spid="3">
                                            <p:graphicEl>
                                              <a:chart seriesIdx="-4" categoryIdx="22" bldStep="category"/>
                                            </p:graphicEl>
                                          </p:spTgt>
                                        </p:tgtEl>
                                      </p:cBhvr>
                                    </p:animEffect>
                                  </p:childTnLst>
                                </p:cTn>
                              </p:par>
                            </p:childTnLst>
                          </p:cTn>
                        </p:par>
                        <p:par>
                          <p:cTn id="100" fill="hold">
                            <p:stCondLst>
                              <p:cond delay="7200"/>
                            </p:stCondLst>
                            <p:childTnLst>
                              <p:par>
                                <p:cTn id="101" presetID="22" presetClass="entr" presetSubtype="4" repeatCount="0" fill="hold" grpId="0" nodeType="afterEffect">
                                  <p:stCondLst>
                                    <p:cond delay="0"/>
                                  </p:stCondLst>
                                  <p:childTnLst>
                                    <p:set>
                                      <p:cBhvr>
                                        <p:cTn id="102" dur="1" fill="hold">
                                          <p:stCondLst>
                                            <p:cond delay="0"/>
                                          </p:stCondLst>
                                        </p:cTn>
                                        <p:tgtEl>
                                          <p:spTgt spid="3">
                                            <p:graphicEl>
                                              <a:chart seriesIdx="-4" categoryIdx="23" bldStep="category"/>
                                            </p:graphicEl>
                                          </p:spTgt>
                                        </p:tgtEl>
                                        <p:attrNameLst>
                                          <p:attrName>style.visibility</p:attrName>
                                        </p:attrNameLst>
                                      </p:cBhvr>
                                      <p:to>
                                        <p:strVal val="visible"/>
                                      </p:to>
                                    </p:set>
                                    <p:animEffect transition="in" filter="wipe(down)">
                                      <p:cBhvr>
                                        <p:cTn id="103" dur="300"/>
                                        <p:tgtEl>
                                          <p:spTgt spid="3">
                                            <p:graphicEl>
                                              <a:chart seriesIdx="-4" categoryIdx="2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p:bldSub>
      </p:bldGraphic>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RK6">
    <p:spTree>
      <p:nvGrpSpPr>
        <p:cNvPr id="1" name=""/>
        <p:cNvGrpSpPr/>
        <p:nvPr/>
      </p:nvGrpSpPr>
      <p:grpSpPr>
        <a:xfrm>
          <a:off x="0" y="0"/>
          <a:ext cx="0" cy="0"/>
          <a:chOff x="0" y="0"/>
          <a:chExt cx="0" cy="0"/>
        </a:xfrm>
      </p:grpSpPr>
      <p:grpSp>
        <p:nvGrpSpPr>
          <p:cNvPr id="4" name="Group 35">
            <a:extLst>
              <a:ext uri="{FF2B5EF4-FFF2-40B4-BE49-F238E27FC236}">
                <a16:creationId xmlns:a16="http://schemas.microsoft.com/office/drawing/2014/main" id="{F49FFC1C-3741-4844-8C3F-E4F557524424}"/>
              </a:ext>
            </a:extLst>
          </p:cNvPr>
          <p:cNvGrpSpPr/>
          <p:nvPr userDrawn="1"/>
        </p:nvGrpSpPr>
        <p:grpSpPr>
          <a:xfrm>
            <a:off x="-6583" y="-3"/>
            <a:ext cx="12302859" cy="6858003"/>
            <a:chOff x="-6566" y="-2"/>
            <a:chExt cx="12269309" cy="6858002"/>
          </a:xfrm>
        </p:grpSpPr>
        <p:sp>
          <p:nvSpPr>
            <p:cNvPr id="5" name="Rectangle 36" hidden="1">
              <a:extLst>
                <a:ext uri="{FF2B5EF4-FFF2-40B4-BE49-F238E27FC236}">
                  <a16:creationId xmlns:a16="http://schemas.microsoft.com/office/drawing/2014/main" id="{0BD74276-8ED2-4824-9998-0BAA3955CD95}"/>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dirty="0"/>
            </a:p>
          </p:txBody>
        </p:sp>
        <p:grpSp>
          <p:nvGrpSpPr>
            <p:cNvPr id="6" name="Group 37" hidden="1">
              <a:extLst>
                <a:ext uri="{FF2B5EF4-FFF2-40B4-BE49-F238E27FC236}">
                  <a16:creationId xmlns:a16="http://schemas.microsoft.com/office/drawing/2014/main" id="{978F2107-068F-4327-9136-6EB3073A4403}"/>
                </a:ext>
              </a:extLst>
            </p:cNvPr>
            <p:cNvGrpSpPr/>
            <p:nvPr userDrawn="1"/>
          </p:nvGrpSpPr>
          <p:grpSpPr>
            <a:xfrm>
              <a:off x="442260" y="3456849"/>
              <a:ext cx="11820483"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886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1235473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RK7">
    <p:spTree>
      <p:nvGrpSpPr>
        <p:cNvPr id="1" name=""/>
        <p:cNvGrpSpPr/>
        <p:nvPr/>
      </p:nvGrpSpPr>
      <p:grpSpPr>
        <a:xfrm>
          <a:off x="0" y="0"/>
          <a:ext cx="0" cy="0"/>
          <a:chOff x="0" y="0"/>
          <a:chExt cx="0" cy="0"/>
        </a:xfrm>
      </p:grpSpPr>
      <p:grpSp>
        <p:nvGrpSpPr>
          <p:cNvPr id="5" name="Group 35">
            <a:extLst>
              <a:ext uri="{FF2B5EF4-FFF2-40B4-BE49-F238E27FC236}">
                <a16:creationId xmlns:a16="http://schemas.microsoft.com/office/drawing/2014/main" id="{15C1165B-50AC-46F5-B945-37FE6AF1F392}"/>
              </a:ext>
            </a:extLst>
          </p:cNvPr>
          <p:cNvGrpSpPr/>
          <p:nvPr userDrawn="1"/>
        </p:nvGrpSpPr>
        <p:grpSpPr>
          <a:xfrm>
            <a:off x="-6583" y="-3"/>
            <a:ext cx="12302859" cy="6858003"/>
            <a:chOff x="-6566" y="-2"/>
            <a:chExt cx="12269309" cy="6858002"/>
          </a:xfrm>
        </p:grpSpPr>
        <p:sp>
          <p:nvSpPr>
            <p:cNvPr id="6" name="Rectangle 36" hidden="1">
              <a:extLst>
                <a:ext uri="{FF2B5EF4-FFF2-40B4-BE49-F238E27FC236}">
                  <a16:creationId xmlns:a16="http://schemas.microsoft.com/office/drawing/2014/main" id="{EA24BE63-1E38-4FA8-B27E-7568D000D456}"/>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dirty="0"/>
            </a:p>
          </p:txBody>
        </p:sp>
        <p:grpSp>
          <p:nvGrpSpPr>
            <p:cNvPr id="7" name="Group 37" hidden="1">
              <a:extLst>
                <a:ext uri="{FF2B5EF4-FFF2-40B4-BE49-F238E27FC236}">
                  <a16:creationId xmlns:a16="http://schemas.microsoft.com/office/drawing/2014/main" id="{D4DAB8E7-6AD7-4E3B-87D7-9C92D704A0D5}"/>
                </a:ext>
              </a:extLst>
            </p:cNvPr>
            <p:cNvGrpSpPr/>
            <p:nvPr userDrawn="1"/>
          </p:nvGrpSpPr>
          <p:grpSpPr>
            <a:xfrm>
              <a:off x="442260" y="3456849"/>
              <a:ext cx="11820483" cy="2970388"/>
              <a:chOff x="442260" y="3600153"/>
              <a:chExt cx="11820483" cy="2970388"/>
            </a:xfrm>
          </p:grpSpPr>
          <p:cxnSp>
            <p:nvCxnSpPr>
              <p:cNvPr id="8" name="Straight Connector 38">
                <a:extLst>
                  <a:ext uri="{FF2B5EF4-FFF2-40B4-BE49-F238E27FC236}">
                    <a16:creationId xmlns:a16="http://schemas.microsoft.com/office/drawing/2014/main" id="{0F24E6D8-B4AC-477C-A584-BF9803AD059A}"/>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39">
                <a:extLst>
                  <a:ext uri="{FF2B5EF4-FFF2-40B4-BE49-F238E27FC236}">
                    <a16:creationId xmlns:a16="http://schemas.microsoft.com/office/drawing/2014/main" id="{2AFEE107-23D8-49B8-B87B-287A589B06A3}"/>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0">
                <a:extLst>
                  <a:ext uri="{FF2B5EF4-FFF2-40B4-BE49-F238E27FC236}">
                    <a16:creationId xmlns:a16="http://schemas.microsoft.com/office/drawing/2014/main" id="{FC46F22B-8D16-44B9-B078-5202FAD5506C}"/>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1">
                <a:extLst>
                  <a:ext uri="{FF2B5EF4-FFF2-40B4-BE49-F238E27FC236}">
                    <a16:creationId xmlns:a16="http://schemas.microsoft.com/office/drawing/2014/main" id="{84F40097-447D-4345-A231-8E06B5113DAF}"/>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2">
                <a:extLst>
                  <a:ext uri="{FF2B5EF4-FFF2-40B4-BE49-F238E27FC236}">
                    <a16:creationId xmlns:a16="http://schemas.microsoft.com/office/drawing/2014/main" id="{42254BF6-C2FE-484E-B8E5-A5FB6CAE68DA}"/>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3">
                <a:extLst>
                  <a:ext uri="{FF2B5EF4-FFF2-40B4-BE49-F238E27FC236}">
                    <a16:creationId xmlns:a16="http://schemas.microsoft.com/office/drawing/2014/main" id="{E5B7F90F-FC2C-4515-8D32-89F631EBA147}"/>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4">
                <a:extLst>
                  <a:ext uri="{FF2B5EF4-FFF2-40B4-BE49-F238E27FC236}">
                    <a16:creationId xmlns:a16="http://schemas.microsoft.com/office/drawing/2014/main" id="{E99345B2-5577-4798-8DBC-A8040E1C170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5">
                <a:extLst>
                  <a:ext uri="{FF2B5EF4-FFF2-40B4-BE49-F238E27FC236}">
                    <a16:creationId xmlns:a16="http://schemas.microsoft.com/office/drawing/2014/main" id="{F327189C-9AB2-4BE4-BEFF-13F4E1778D06}"/>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6">
                <a:extLst>
                  <a:ext uri="{FF2B5EF4-FFF2-40B4-BE49-F238E27FC236}">
                    <a16:creationId xmlns:a16="http://schemas.microsoft.com/office/drawing/2014/main" id="{7F11114A-60DF-4358-A694-BB4FEEA2A6C7}"/>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7">
                <a:extLst>
                  <a:ext uri="{FF2B5EF4-FFF2-40B4-BE49-F238E27FC236}">
                    <a16:creationId xmlns:a16="http://schemas.microsoft.com/office/drawing/2014/main" id="{A23FCE7B-565B-4C89-BB57-1638682A4280}"/>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8">
                <a:extLst>
                  <a:ext uri="{FF2B5EF4-FFF2-40B4-BE49-F238E27FC236}">
                    <a16:creationId xmlns:a16="http://schemas.microsoft.com/office/drawing/2014/main" id="{0E2613AD-9079-429A-BC7D-F00A04FEFC83}"/>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49">
                <a:extLst>
                  <a:ext uri="{FF2B5EF4-FFF2-40B4-BE49-F238E27FC236}">
                    <a16:creationId xmlns:a16="http://schemas.microsoft.com/office/drawing/2014/main" id="{D8432CDA-98D7-4A05-A0F3-EDA2D11BC74F}"/>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0">
                <a:extLst>
                  <a:ext uri="{FF2B5EF4-FFF2-40B4-BE49-F238E27FC236}">
                    <a16:creationId xmlns:a16="http://schemas.microsoft.com/office/drawing/2014/main" id="{9E761685-9937-4475-8FEE-7B969A517733}"/>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1">
                <a:extLst>
                  <a:ext uri="{FF2B5EF4-FFF2-40B4-BE49-F238E27FC236}">
                    <a16:creationId xmlns:a16="http://schemas.microsoft.com/office/drawing/2014/main" id="{504C3711-C622-42DC-9899-B3858E082F8D}"/>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2">
                <a:extLst>
                  <a:ext uri="{FF2B5EF4-FFF2-40B4-BE49-F238E27FC236}">
                    <a16:creationId xmlns:a16="http://schemas.microsoft.com/office/drawing/2014/main" id="{1A83ECB3-AA6D-4F83-A917-59F1F3CAF53A}"/>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3">
                <a:extLst>
                  <a:ext uri="{FF2B5EF4-FFF2-40B4-BE49-F238E27FC236}">
                    <a16:creationId xmlns:a16="http://schemas.microsoft.com/office/drawing/2014/main" id="{3375B322-614F-48CD-9559-DDABC5D9313C}"/>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4">
                <a:extLst>
                  <a:ext uri="{FF2B5EF4-FFF2-40B4-BE49-F238E27FC236}">
                    <a16:creationId xmlns:a16="http://schemas.microsoft.com/office/drawing/2014/main" id="{B19264DC-7279-4EAE-9B3E-6C1ADC0DB8DF}"/>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5">
                <a:extLst>
                  <a:ext uri="{FF2B5EF4-FFF2-40B4-BE49-F238E27FC236}">
                    <a16:creationId xmlns:a16="http://schemas.microsoft.com/office/drawing/2014/main" id="{785CCA65-BECC-4A15-B2F7-9CCF558B8165}"/>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6">
                <a:extLst>
                  <a:ext uri="{FF2B5EF4-FFF2-40B4-BE49-F238E27FC236}">
                    <a16:creationId xmlns:a16="http://schemas.microsoft.com/office/drawing/2014/main" id="{7CC1776D-4ADE-4C0C-965F-79108AEEF1BC}"/>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7">
                <a:extLst>
                  <a:ext uri="{FF2B5EF4-FFF2-40B4-BE49-F238E27FC236}">
                    <a16:creationId xmlns:a16="http://schemas.microsoft.com/office/drawing/2014/main" id="{B55C28CF-9862-488A-8C81-3050036A705D}"/>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8">
                <a:extLst>
                  <a:ext uri="{FF2B5EF4-FFF2-40B4-BE49-F238E27FC236}">
                    <a16:creationId xmlns:a16="http://schemas.microsoft.com/office/drawing/2014/main" id="{21D5562D-7135-49BA-B33A-8426A8A0AD75}"/>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59">
                <a:extLst>
                  <a:ext uri="{FF2B5EF4-FFF2-40B4-BE49-F238E27FC236}">
                    <a16:creationId xmlns:a16="http://schemas.microsoft.com/office/drawing/2014/main" id="{F39A28E8-9029-4984-AFC2-3FD4EEC51BA7}"/>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0">
                <a:extLst>
                  <a:ext uri="{FF2B5EF4-FFF2-40B4-BE49-F238E27FC236}">
                    <a16:creationId xmlns:a16="http://schemas.microsoft.com/office/drawing/2014/main" id="{15D4F68C-30B2-45C2-BDD1-B6EBEE511F2B}"/>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1" name="Straight Connector 61">
                <a:extLst>
                  <a:ext uri="{FF2B5EF4-FFF2-40B4-BE49-F238E27FC236}">
                    <a16:creationId xmlns:a16="http://schemas.microsoft.com/office/drawing/2014/main" id="{051ED23E-8584-4999-8EC5-84277C9290D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94A4DDCC-9F42-4948-9645-E86435B98BA5}"/>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4" name="Content Placeholder 2">
            <a:extLst>
              <a:ext uri="{FF2B5EF4-FFF2-40B4-BE49-F238E27FC236}">
                <a16:creationId xmlns:a16="http://schemas.microsoft.com/office/drawing/2014/main" id="{E06FD5EE-114E-4722-B4F2-F97B4E5BFF1B}"/>
              </a:ext>
            </a:extLst>
          </p:cNvPr>
          <p:cNvSpPr>
            <a:spLocks noGrp="1"/>
          </p:cNvSpPr>
          <p:nvPr>
            <p:ph idx="1"/>
          </p:nvPr>
        </p:nvSpPr>
        <p:spPr>
          <a:xfrm>
            <a:off x="21886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33" name="Straight Connector 32">
            <a:extLst>
              <a:ext uri="{FF2B5EF4-FFF2-40B4-BE49-F238E27FC236}">
                <a16:creationId xmlns:a16="http://schemas.microsoft.com/office/drawing/2014/main" id="{46A4415C-3223-40AA-9C39-316146802F95}"/>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9498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8.xml"/><Relationship Id="rId5" Type="http://schemas.openxmlformats.org/officeDocument/2006/relationships/image" Target="../media/image4.emf"/><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1.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4.emf"/><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1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30.xml"/><Relationship Id="rId6" Type="http://schemas.openxmlformats.org/officeDocument/2006/relationships/image" Target="../media/image4.emf"/><Relationship Id="rId5" Type="http://schemas.openxmlformats.org/officeDocument/2006/relationships/image" Target="../media/image12.png"/><Relationship Id="rId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53249"/>
        </a:solidFill>
        <a:effectLst/>
      </p:bgPr>
    </p:bg>
    <p:spTree>
      <p:nvGrpSpPr>
        <p:cNvPr id="1" name=""/>
        <p:cNvGrpSpPr/>
        <p:nvPr/>
      </p:nvGrpSpPr>
      <p:grpSpPr>
        <a:xfrm>
          <a:off x="0" y="0"/>
          <a:ext cx="0" cy="0"/>
          <a:chOff x="0" y="0"/>
          <a:chExt cx="0" cy="0"/>
        </a:xfrm>
      </p:grpSpPr>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 </a:t>
            </a:r>
            <a:endParaRPr lang="en-GB" sz="800" noProof="0" dirty="0">
              <a:solidFill>
                <a:srgbClr val="8197A6"/>
              </a:solidFill>
              <a:latin typeface="Arial" panose="020B0604020202020204" pitchFamily="34" charset="0"/>
              <a:cs typeface="Arial" panose="020B0604020202020204" pitchFamily="34" charset="0"/>
            </a:endParaRPr>
          </a:p>
        </p:txBody>
      </p:sp>
      <p:pic>
        <p:nvPicPr>
          <p:cNvPr id="3" name="Picture 35" hidden="1">
            <a:extLst>
              <a:ext uri="{FF2B5EF4-FFF2-40B4-BE49-F238E27FC236}">
                <a16:creationId xmlns:a16="http://schemas.microsoft.com/office/drawing/2014/main" id="{C995CFAD-3BA1-4EC9-867D-60423D76AD7D}"/>
              </a:ext>
            </a:extLst>
          </p:cNvPr>
          <p:cNvPicPr>
            <a:picLocks noChangeAspect="1"/>
          </p:cNvPicPr>
          <p:nvPr userDrawn="1"/>
        </p:nvPicPr>
        <p:blipFill rotWithShape="1">
          <a:blip r:embed="rId19" cstate="email">
            <a:extLst>
              <a:ext uri="{28A0092B-C50C-407E-A947-70E740481C1C}">
                <a14:useLocalDpi xmlns:a14="http://schemas.microsoft.com/office/drawing/2010/main"/>
              </a:ext>
            </a:extLst>
          </a:blip>
          <a:srcRect/>
          <a:stretch/>
        </p:blipFill>
        <p:spPr>
          <a:xfrm>
            <a:off x="0" y="0"/>
            <a:ext cx="12225338" cy="6858000"/>
          </a:xfrm>
          <a:prstGeom prst="rect">
            <a:avLst/>
          </a:prstGeom>
        </p:spPr>
      </p:pic>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Rectangle 6"/>
          <p:cNvSpPr>
            <a:spLocks noGrp="1" noChangeArrowheads="1"/>
          </p:cNvSpPr>
          <p:nvPr>
            <p:ph type="title"/>
          </p:nvPr>
        </p:nvSpPr>
        <p:spPr bwMode="auto">
          <a:xfrm>
            <a:off x="216000" y="154800"/>
            <a:ext cx="1010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US" altLang="en-US" noProof="0"/>
              <a:t>Click to edit Master title style</a:t>
            </a:r>
            <a:endParaRPr lang="en-GB" noProof="0" dirty="0"/>
          </a:p>
        </p:txBody>
      </p:sp>
      <p:sp>
        <p:nvSpPr>
          <p:cNvPr id="72" name="Rectangle 2">
            <a:extLst>
              <a:ext uri="{FF2B5EF4-FFF2-40B4-BE49-F238E27FC236}">
                <a16:creationId xmlns:a16="http://schemas.microsoft.com/office/drawing/2014/main" id="{F152A04D-5063-4E95-9CB5-5C50E37A6E5E}"/>
              </a:ext>
            </a:extLst>
          </p:cNvPr>
          <p:cNvSpPr>
            <a:spLocks noGrp="1" noChangeArrowheads="1"/>
          </p:cNvSpPr>
          <p:nvPr>
            <p:ph type="body" idx="1"/>
          </p:nvPr>
        </p:nvSpPr>
        <p:spPr bwMode="auto">
          <a:xfrm>
            <a:off x="21960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dirty="0"/>
          </a:p>
        </p:txBody>
      </p:sp>
      <p:sp>
        <p:nvSpPr>
          <p:cNvPr id="39" name="Text Box 34"/>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37" name="Picture 36">
            <a:extLst>
              <a:ext uri="{FF2B5EF4-FFF2-40B4-BE49-F238E27FC236}">
                <a16:creationId xmlns:a16="http://schemas.microsoft.com/office/drawing/2014/main" id="{6C34021B-66EB-9E45-8BD1-64D5855A5802}"/>
              </a:ext>
            </a:extLst>
          </p:cNvPr>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38" name="Straight Connector 37">
            <a:extLst>
              <a:ext uri="{FF2B5EF4-FFF2-40B4-BE49-F238E27FC236}">
                <a16:creationId xmlns:a16="http://schemas.microsoft.com/office/drawing/2014/main" id="{EE71E5B5-6921-4FB2-A9C4-9C2A029FF0B3}"/>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40" name="Picture 5">
            <a:extLst>
              <a:ext uri="{FF2B5EF4-FFF2-40B4-BE49-F238E27FC236}">
                <a16:creationId xmlns:a16="http://schemas.microsoft.com/office/drawing/2014/main" id="{7B88B654-6870-4EB8-A79A-306A0238640A}"/>
              </a:ext>
            </a:extLst>
          </p:cNvPr>
          <p:cNvPicPr>
            <a:picLocks/>
          </p:cNvPicPr>
          <p:nvPr userDrawn="1"/>
        </p:nvPicPr>
        <p:blipFill>
          <a:blip r:embed="rId21"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pic>
        <p:nvPicPr>
          <p:cNvPr id="63" name="Picture 62">
            <a:extLst>
              <a:ext uri="{FF2B5EF4-FFF2-40B4-BE49-F238E27FC236}">
                <a16:creationId xmlns:a16="http://schemas.microsoft.com/office/drawing/2014/main" id="{EBB965BA-5FAA-5543-9444-B14F3D19DD2B}"/>
              </a:ext>
            </a:extLst>
          </p:cNvPr>
          <p:cNvPicPr/>
          <p:nvPr userDrawn="1"/>
        </p:nvPicPr>
        <p:blipFill>
          <a:blip r:embed="rId22">
            <a:extLst>
              <a:ext uri="{28A0092B-C50C-407E-A947-70E740481C1C}">
                <a14:useLocalDpi xmlns:a14="http://schemas.microsoft.com/office/drawing/2010/main"/>
              </a:ext>
            </a:extLst>
          </a:blip>
          <a:stretch>
            <a:fillRect/>
          </a:stretch>
        </p:blipFill>
        <p:spPr>
          <a:xfrm>
            <a:off x="0" y="6452225"/>
            <a:ext cx="9956800" cy="405130"/>
          </a:xfrm>
          <a:prstGeom prst="rect">
            <a:avLst/>
          </a:prstGeom>
        </p:spPr>
      </p:pic>
    </p:spTree>
  </p:cSld>
  <p:clrMap bg1="lt1" tx1="dk1" bg2="lt2" tx2="dk2" accent1="accent1" accent2="accent2" accent3="accent3" accent4="accent4" accent5="accent5" accent6="accent6" hlink="hlink" folHlink="folHlink"/>
  <p:sldLayoutIdLst>
    <p:sldLayoutId id="2147483929" r:id="rId1"/>
    <p:sldLayoutId id="2147483945" r:id="rId2"/>
    <p:sldLayoutId id="2147483974" r:id="rId3"/>
    <p:sldLayoutId id="2147483975" r:id="rId4"/>
    <p:sldLayoutId id="2147483973" r:id="rId5"/>
    <p:sldLayoutId id="2147483930" r:id="rId6"/>
    <p:sldLayoutId id="2147483931" r:id="rId7"/>
    <p:sldLayoutId id="2147483932" r:id="rId8"/>
    <p:sldLayoutId id="2147483933" r:id="rId9"/>
    <p:sldLayoutId id="2147483935" r:id="rId10"/>
    <p:sldLayoutId id="2147483936" r:id="rId11"/>
    <p:sldLayoutId id="2147483937" r:id="rId12"/>
    <p:sldLayoutId id="2147483938" r:id="rId13"/>
    <p:sldLayoutId id="2147483939" r:id="rId14"/>
    <p:sldLayoutId id="2147483946" r:id="rId15"/>
    <p:sldLayoutId id="2147483947" r:id="rId16"/>
    <p:sldLayoutId id="2147483977" r:id="rId17"/>
  </p:sldLayoutIdLst>
  <p:hf hdr="0" dt="0"/>
  <p:txStyles>
    <p:titleStyle>
      <a:lvl1pPr algn="l" rtl="0" eaLnBrk="1" fontAlgn="base" hangingPunct="1">
        <a:spcBef>
          <a:spcPct val="0"/>
        </a:spcBef>
        <a:spcAft>
          <a:spcPct val="0"/>
        </a:spcAft>
        <a:defRPr lang="en-GB" sz="3000" b="1" dirty="0" smtClean="0">
          <a:solidFill>
            <a:schemeClr val="bg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122" b="1">
          <a:solidFill>
            <a:schemeClr val="bg1"/>
          </a:solidFill>
          <a:latin typeface="Verdana" pitchFamily="34" charset="0"/>
        </a:defRPr>
      </a:lvl2pPr>
      <a:lvl3pPr algn="l" rtl="0" eaLnBrk="1" fontAlgn="base" hangingPunct="1">
        <a:spcBef>
          <a:spcPct val="0"/>
        </a:spcBef>
        <a:spcAft>
          <a:spcPct val="0"/>
        </a:spcAft>
        <a:defRPr sz="2122" b="1">
          <a:solidFill>
            <a:schemeClr val="bg1"/>
          </a:solidFill>
          <a:latin typeface="Verdana" pitchFamily="34" charset="0"/>
        </a:defRPr>
      </a:lvl3pPr>
      <a:lvl4pPr algn="l" rtl="0" eaLnBrk="1" fontAlgn="base" hangingPunct="1">
        <a:spcBef>
          <a:spcPct val="0"/>
        </a:spcBef>
        <a:spcAft>
          <a:spcPct val="0"/>
        </a:spcAft>
        <a:defRPr sz="2122" b="1">
          <a:solidFill>
            <a:schemeClr val="bg1"/>
          </a:solidFill>
          <a:latin typeface="Verdana" pitchFamily="34" charset="0"/>
        </a:defRPr>
      </a:lvl4pPr>
      <a:lvl5pPr algn="l" rtl="0" eaLnBrk="1" fontAlgn="base" hangingPunct="1">
        <a:spcBef>
          <a:spcPct val="0"/>
        </a:spcBef>
        <a:spcAft>
          <a:spcPct val="0"/>
        </a:spcAft>
        <a:defRPr sz="2122" b="1">
          <a:solidFill>
            <a:schemeClr val="bg1"/>
          </a:solidFill>
          <a:latin typeface="Verdana" pitchFamily="34" charset="0"/>
        </a:defRPr>
      </a:lvl5pPr>
      <a:lvl6pPr marL="441015" algn="l" rtl="0" eaLnBrk="1" fontAlgn="base" hangingPunct="1">
        <a:spcBef>
          <a:spcPct val="0"/>
        </a:spcBef>
        <a:spcAft>
          <a:spcPct val="0"/>
        </a:spcAft>
        <a:defRPr sz="2122" b="1">
          <a:solidFill>
            <a:schemeClr val="bg1"/>
          </a:solidFill>
          <a:latin typeface="Verdana" pitchFamily="34" charset="0"/>
        </a:defRPr>
      </a:lvl6pPr>
      <a:lvl7pPr marL="882030" algn="l" rtl="0" eaLnBrk="1" fontAlgn="base" hangingPunct="1">
        <a:spcBef>
          <a:spcPct val="0"/>
        </a:spcBef>
        <a:spcAft>
          <a:spcPct val="0"/>
        </a:spcAft>
        <a:defRPr sz="2122" b="1">
          <a:solidFill>
            <a:schemeClr val="bg1"/>
          </a:solidFill>
          <a:latin typeface="Verdana" pitchFamily="34" charset="0"/>
        </a:defRPr>
      </a:lvl7pPr>
      <a:lvl8pPr marL="1323045" algn="l" rtl="0" eaLnBrk="1" fontAlgn="base" hangingPunct="1">
        <a:spcBef>
          <a:spcPct val="0"/>
        </a:spcBef>
        <a:spcAft>
          <a:spcPct val="0"/>
        </a:spcAft>
        <a:defRPr sz="2122" b="1">
          <a:solidFill>
            <a:schemeClr val="bg1"/>
          </a:solidFill>
          <a:latin typeface="Verdana" pitchFamily="34" charset="0"/>
        </a:defRPr>
      </a:lvl8pPr>
      <a:lvl9pPr marL="1764060" algn="l" rtl="0" eaLnBrk="1" fontAlgn="base" hangingPunct="1">
        <a:spcBef>
          <a:spcPct val="0"/>
        </a:spcBef>
        <a:spcAft>
          <a:spcPct val="0"/>
        </a:spcAft>
        <a:defRPr sz="2122" b="1">
          <a:solidFill>
            <a:schemeClr val="bg1"/>
          </a:solidFill>
          <a:latin typeface="Verdana" pitchFamily="34" charset="0"/>
        </a:defRPr>
      </a:lvl9pPr>
    </p:titleStyle>
    <p:bodyStyle>
      <a:lvl1pPr marL="0" indent="0" algn="l" rtl="0" eaLnBrk="1" fontAlgn="base" hangingPunct="1">
        <a:lnSpc>
          <a:spcPct val="119000"/>
        </a:lnSpc>
        <a:spcBef>
          <a:spcPct val="20000"/>
        </a:spcBef>
        <a:spcAft>
          <a:spcPct val="0"/>
        </a:spcAft>
        <a:buClr>
          <a:srgbClr val="8197A6"/>
        </a:buClr>
        <a:buFont typeface="Arial" panose="020B0604020202020204"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1pPr>
      <a:lvl2pPr marL="781326"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2pPr>
      <a:lvl3pPr marL="1357771"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3pPr>
      <a:lvl4pPr marL="1934216"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4pPr>
      <a:lvl5pPr marL="2510661"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5pPr>
      <a:lvl6pPr marL="3356615"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Rectangle 6"/>
          <p:cNvSpPr>
            <a:spLocks noGrp="1" noChangeArrowheads="1"/>
          </p:cNvSpPr>
          <p:nvPr>
            <p:ph type="title"/>
          </p:nvPr>
        </p:nvSpPr>
        <p:spPr bwMode="auto">
          <a:xfrm>
            <a:off x="216000" y="154800"/>
            <a:ext cx="1010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dirty="0"/>
              <a:t>CLICK TO EDIT MASTER TITLE STYLE</a:t>
            </a:r>
            <a:endParaRPr lang="en-GB" noProof="0" dirty="0"/>
          </a:p>
        </p:txBody>
      </p:sp>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 </a:t>
            </a:r>
            <a:endParaRPr lang="en-GB" sz="800" noProof="0" dirty="0">
              <a:solidFill>
                <a:srgbClr val="8197A6"/>
              </a:solidFill>
              <a:latin typeface="Arial" panose="020B0604020202020204" pitchFamily="34" charset="0"/>
              <a:cs typeface="Arial" panose="020B0604020202020204" pitchFamily="34" charset="0"/>
            </a:endParaRPr>
          </a:p>
        </p:txBody>
      </p:sp>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21886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pic>
        <p:nvPicPr>
          <p:cNvPr id="7" name="Picture 5">
            <a:extLst>
              <a:ext uri="{FF2B5EF4-FFF2-40B4-BE49-F238E27FC236}">
                <a16:creationId xmlns:a16="http://schemas.microsoft.com/office/drawing/2014/main" id="{109A9530-2671-487F-A9F5-FDB35D172B87}"/>
              </a:ext>
            </a:extLst>
          </p:cNvPr>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sp>
        <p:nvSpPr>
          <p:cNvPr id="3" name="Text Box 34">
            <a:extLst>
              <a:ext uri="{FF2B5EF4-FFF2-40B4-BE49-F238E27FC236}">
                <a16:creationId xmlns:a16="http://schemas.microsoft.com/office/drawing/2014/main" id="{174566EC-B884-414A-9831-F2C2C01CAF72}"/>
              </a:ext>
            </a:extLst>
          </p:cNvPr>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62" name="Picture 61">
            <a:extLst>
              <a:ext uri="{FF2B5EF4-FFF2-40B4-BE49-F238E27FC236}">
                <a16:creationId xmlns:a16="http://schemas.microsoft.com/office/drawing/2014/main" id="{68673324-7E47-2849-ABFE-CFCE924180D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65" name="Straight Connector 64">
            <a:extLst>
              <a:ext uri="{FF2B5EF4-FFF2-40B4-BE49-F238E27FC236}">
                <a16:creationId xmlns:a16="http://schemas.microsoft.com/office/drawing/2014/main" id="{B6E905FD-56C1-4FF6-A433-C72EFE86E9E9}"/>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EBB965BA-5FAA-5543-9444-B14F3D19DD2B}"/>
              </a:ext>
            </a:extLst>
          </p:cNvPr>
          <p:cNvPicPr/>
          <p:nvPr userDrawn="1"/>
        </p:nvPicPr>
        <p:blipFill>
          <a:blip r:embed="rId5">
            <a:extLst>
              <a:ext uri="{28A0092B-C50C-407E-A947-70E740481C1C}">
                <a14:useLocalDpi xmlns:a14="http://schemas.microsoft.com/office/drawing/2010/main"/>
              </a:ext>
            </a:extLst>
          </a:blip>
          <a:stretch>
            <a:fillRect/>
          </a:stretch>
        </p:blipFill>
        <p:spPr>
          <a:xfrm>
            <a:off x="-8467" y="6460601"/>
            <a:ext cx="9956800" cy="405130"/>
          </a:xfrm>
          <a:prstGeom prst="rect">
            <a:avLst/>
          </a:prstGeom>
        </p:spPr>
      </p:pic>
    </p:spTree>
    <p:extLst>
      <p:ext uri="{BB962C8B-B14F-4D97-AF65-F5344CB8AC3E}">
        <p14:creationId xmlns:p14="http://schemas.microsoft.com/office/powerpoint/2010/main" val="554798536"/>
      </p:ext>
    </p:extLst>
  </p:cSld>
  <p:clrMap bg1="lt1" tx1="dk1" bg2="lt2" tx2="dk2" accent1="accent1" accent2="accent2" accent3="accent3" accent4="accent4" accent5="accent5" accent6="accent6" hlink="hlink" folHlink="folHlink"/>
  <p:sldLayoutIdLst>
    <p:sldLayoutId id="2147483951" r:id="rId1"/>
  </p:sldLayoutIdLst>
  <p:hf sldNum="0" hdr="0" dt="0"/>
  <p:txStyles>
    <p:titleStyle>
      <a:lvl1pPr algn="just" rtl="0" fontAlgn="base">
        <a:spcBef>
          <a:spcPct val="0"/>
        </a:spcBef>
        <a:spcAft>
          <a:spcPct val="0"/>
        </a:spcAft>
        <a:defRPr lang="en-GB" sz="3000" b="1" dirty="0" smtClean="0">
          <a:solidFill>
            <a:schemeClr val="bg1"/>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dirty="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Rectangle 6"/>
          <p:cNvSpPr>
            <a:spLocks noGrp="1" noChangeArrowheads="1"/>
          </p:cNvSpPr>
          <p:nvPr>
            <p:ph type="title"/>
          </p:nvPr>
        </p:nvSpPr>
        <p:spPr bwMode="auto">
          <a:xfrm>
            <a:off x="216000" y="154800"/>
            <a:ext cx="1010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dirty="0"/>
              <a:t>CLICK TO EDIT MASTER TITLE STYLE</a:t>
            </a:r>
            <a:endParaRPr lang="en-GB" noProof="0" dirty="0"/>
          </a:p>
        </p:txBody>
      </p:sp>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21960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sp>
        <p:nvSpPr>
          <p:cNvPr id="67" name="Text Box DG">
            <a:extLst>
              <a:ext uri="{FF2B5EF4-FFF2-40B4-BE49-F238E27FC236}">
                <a16:creationId xmlns:a16="http://schemas.microsoft.com/office/drawing/2014/main" id="{041D4B4D-8C28-4798-BDA6-9AF59297F358}"/>
              </a:ext>
            </a:extLst>
          </p:cNvPr>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 </a:t>
            </a:r>
            <a:endParaRPr lang="en-GB" sz="800" noProof="0" dirty="0">
              <a:solidFill>
                <a:srgbClr val="8197A6"/>
              </a:solidFill>
              <a:latin typeface="Arial" panose="020B0604020202020204" pitchFamily="34" charset="0"/>
              <a:cs typeface="Arial" panose="020B0604020202020204" pitchFamily="34" charset="0"/>
            </a:endParaRPr>
          </a:p>
        </p:txBody>
      </p:sp>
      <p:sp>
        <p:nvSpPr>
          <p:cNvPr id="2" name="Text Box 34">
            <a:extLst>
              <a:ext uri="{FF2B5EF4-FFF2-40B4-BE49-F238E27FC236}">
                <a16:creationId xmlns:a16="http://schemas.microsoft.com/office/drawing/2014/main" id="{06E20340-F309-4C15-A091-9346422556E1}"/>
              </a:ext>
            </a:extLst>
          </p:cNvPr>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38" name="Picture 37">
            <a:extLst>
              <a:ext uri="{FF2B5EF4-FFF2-40B4-BE49-F238E27FC236}">
                <a16:creationId xmlns:a16="http://schemas.microsoft.com/office/drawing/2014/main" id="{AA5060D9-A09D-4130-9267-1E715CE49C5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pic>
        <p:nvPicPr>
          <p:cNvPr id="94" name="Picture 93">
            <a:extLst>
              <a:ext uri="{FF2B5EF4-FFF2-40B4-BE49-F238E27FC236}">
                <a16:creationId xmlns:a16="http://schemas.microsoft.com/office/drawing/2014/main" id="{4732B035-7DC9-457A-B11E-1F17E69F566A}"/>
              </a:ext>
            </a:extLst>
          </p:cNvPr>
          <p:cNvPicPr>
            <a:picLocks/>
          </p:cNvPicPr>
          <p:nvPr userDrawn="1"/>
        </p:nvPicPr>
        <p:blipFill>
          <a:blip r:embed="rId14" cstate="print">
            <a:extLst>
              <a:ext uri="{28A0092B-C50C-407E-A947-70E740481C1C}">
                <a14:useLocalDpi xmlns:a14="http://schemas.microsoft.com/office/drawing/2010/main" val="0"/>
              </a:ext>
            </a:extLst>
          </a:blip>
          <a:stretch>
            <a:fillRect/>
          </a:stretch>
        </p:blipFill>
        <p:spPr>
          <a:xfrm>
            <a:off x="10331489" y="-215904"/>
            <a:ext cx="2095200" cy="1314000"/>
          </a:xfrm>
          <a:prstGeom prst="rect">
            <a:avLst/>
          </a:prstGeom>
        </p:spPr>
      </p:pic>
      <p:pic>
        <p:nvPicPr>
          <p:cNvPr id="37" name="Picture 36">
            <a:extLst>
              <a:ext uri="{FF2B5EF4-FFF2-40B4-BE49-F238E27FC236}">
                <a16:creationId xmlns:a16="http://schemas.microsoft.com/office/drawing/2014/main" id="{EBB965BA-5FAA-5543-9444-B14F3D19DD2B}"/>
              </a:ext>
            </a:extLst>
          </p:cNvPr>
          <p:cNvPicPr/>
          <p:nvPr userDrawn="1"/>
        </p:nvPicPr>
        <p:blipFill>
          <a:blip r:embed="rId15">
            <a:extLst>
              <a:ext uri="{28A0092B-C50C-407E-A947-70E740481C1C}">
                <a14:useLocalDpi xmlns:a14="http://schemas.microsoft.com/office/drawing/2010/main"/>
              </a:ext>
            </a:extLst>
          </a:blip>
          <a:stretch>
            <a:fillRect/>
          </a:stretch>
        </p:blipFill>
        <p:spPr>
          <a:xfrm>
            <a:off x="-8467" y="6455517"/>
            <a:ext cx="9956800" cy="405130"/>
          </a:xfrm>
          <a:prstGeom prst="rect">
            <a:avLst/>
          </a:prstGeom>
        </p:spPr>
      </p:pic>
    </p:spTree>
    <p:extLst>
      <p:ext uri="{BB962C8B-B14F-4D97-AF65-F5344CB8AC3E}">
        <p14:creationId xmlns:p14="http://schemas.microsoft.com/office/powerpoint/2010/main" val="3659391583"/>
      </p:ext>
    </p:extLst>
  </p:cSld>
  <p:clrMap bg1="lt1" tx1="dk1" bg2="lt2" tx2="dk2" accent1="accent1" accent2="accent2" accent3="accent3" accent4="accent4" accent5="accent5" accent6="accent6" hlink="hlink" folHlink="folHlink"/>
  <p:sldLayoutIdLst>
    <p:sldLayoutId id="2147483976" r:id="rId1"/>
    <p:sldLayoutId id="2147483961" r:id="rId2"/>
    <p:sldLayoutId id="2147483962" r:id="rId3"/>
    <p:sldLayoutId id="2147483963" r:id="rId4"/>
    <p:sldLayoutId id="2147483964" r:id="rId5"/>
    <p:sldLayoutId id="2147483965" r:id="rId6"/>
    <p:sldLayoutId id="2147483972" r:id="rId7"/>
    <p:sldLayoutId id="2147483966" r:id="rId8"/>
    <p:sldLayoutId id="2147483967" r:id="rId9"/>
    <p:sldLayoutId id="2147483968" r:id="rId10"/>
    <p:sldLayoutId id="2147483969" r:id="rId11"/>
  </p:sldLayoutIdLst>
  <p:hf sldNum="0" hdr="0" dt="0"/>
  <p:txStyles>
    <p:titleStyle>
      <a:lvl1pPr algn="just" rtl="0" fontAlgn="base">
        <a:spcBef>
          <a:spcPct val="0"/>
        </a:spcBef>
        <a:spcAft>
          <a:spcPct val="0"/>
        </a:spcAft>
        <a:defRPr lang="en-GB" sz="3000" b="1" dirty="0" smtClean="0">
          <a:solidFill>
            <a:srgbClr val="003249"/>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dirty="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Rectangle 6"/>
          <p:cNvSpPr>
            <a:spLocks noGrp="1" noChangeArrowheads="1"/>
          </p:cNvSpPr>
          <p:nvPr>
            <p:ph type="title"/>
          </p:nvPr>
        </p:nvSpPr>
        <p:spPr bwMode="auto">
          <a:xfrm>
            <a:off x="216000" y="154800"/>
            <a:ext cx="974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dirty="0"/>
              <a:t>CLICK TO EDIT MASTER TITLE STYLE</a:t>
            </a:r>
            <a:endParaRPr lang="en-GB" noProof="0" dirty="0"/>
          </a:p>
        </p:txBody>
      </p:sp>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 </a:t>
            </a:r>
            <a:endParaRPr lang="en-GB" sz="800" noProof="0" dirty="0">
              <a:solidFill>
                <a:srgbClr val="8197A6"/>
              </a:solidFill>
              <a:latin typeface="Arial" panose="020B0604020202020204" pitchFamily="34" charset="0"/>
              <a:cs typeface="Arial" panose="020B0604020202020204" pitchFamily="34" charset="0"/>
            </a:endParaRPr>
          </a:p>
        </p:txBody>
      </p:sp>
      <p:cxnSp>
        <p:nvCxnSpPr>
          <p:cNvPr id="34" name="Straight Connector 64">
            <a:extLst>
              <a:ext uri="{FF2B5EF4-FFF2-40B4-BE49-F238E27FC236}">
                <a16:creationId xmlns:a16="http://schemas.microsoft.com/office/drawing/2014/main" id="{8F972EA9-1462-4B0E-A09A-25D9F39ABE44}"/>
              </a:ext>
            </a:extLst>
          </p:cNvPr>
          <p:cNvCxnSpPr>
            <a:cxnSpLocks/>
          </p:cNvCxnSpPr>
          <p:nvPr userDrawn="1"/>
        </p:nvCxnSpPr>
        <p:spPr>
          <a:xfrm>
            <a:off x="222041" y="6411947"/>
            <a:ext cx="11768092"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4" name="Picture 5">
            <a:extLst>
              <a:ext uri="{FF2B5EF4-FFF2-40B4-BE49-F238E27FC236}">
                <a16:creationId xmlns:a16="http://schemas.microsoft.com/office/drawing/2014/main" id="{5217072E-26F2-4536-B7A4-4922A861EFC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71529" y="6578011"/>
            <a:ext cx="1641396" cy="113828"/>
          </a:xfrm>
          <a:prstGeom prst="rect">
            <a:avLst/>
          </a:prstGeom>
        </p:spPr>
      </p:pic>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218859"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sp>
        <p:nvSpPr>
          <p:cNvPr id="5" name="Text Box 34">
            <a:extLst>
              <a:ext uri="{FF2B5EF4-FFF2-40B4-BE49-F238E27FC236}">
                <a16:creationId xmlns:a16="http://schemas.microsoft.com/office/drawing/2014/main" id="{3DFCB740-7646-4EBC-AD20-3EBB6A01A799}"/>
              </a:ext>
            </a:extLst>
          </p:cNvPr>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37" name="Picture 36">
            <a:extLst>
              <a:ext uri="{FF2B5EF4-FFF2-40B4-BE49-F238E27FC236}">
                <a16:creationId xmlns:a16="http://schemas.microsoft.com/office/drawing/2014/main" id="{CEC1D1E1-F167-4275-B0D3-2DDB714BE63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pic>
        <p:nvPicPr>
          <p:cNvPr id="94" name="Picture 93">
            <a:extLst>
              <a:ext uri="{FF2B5EF4-FFF2-40B4-BE49-F238E27FC236}">
                <a16:creationId xmlns:a16="http://schemas.microsoft.com/office/drawing/2014/main" id="{EE9226E0-2BA4-4DC2-994B-AD70CB993B22}"/>
              </a:ext>
            </a:extLst>
          </p:cNvPr>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0331489" y="-215904"/>
            <a:ext cx="2095200" cy="1314000"/>
          </a:xfrm>
          <a:prstGeom prst="rect">
            <a:avLst/>
          </a:prstGeom>
        </p:spPr>
      </p:pic>
      <p:pic>
        <p:nvPicPr>
          <p:cNvPr id="38" name="Picture 37">
            <a:extLst>
              <a:ext uri="{FF2B5EF4-FFF2-40B4-BE49-F238E27FC236}">
                <a16:creationId xmlns:a16="http://schemas.microsoft.com/office/drawing/2014/main" id="{EBB965BA-5FAA-5543-9444-B14F3D19DD2B}"/>
              </a:ext>
            </a:extLst>
          </p:cNvPr>
          <p:cNvPicPr/>
          <p:nvPr userDrawn="1"/>
        </p:nvPicPr>
        <p:blipFill>
          <a:blip r:embed="rId6">
            <a:extLst>
              <a:ext uri="{28A0092B-C50C-407E-A947-70E740481C1C}">
                <a14:useLocalDpi xmlns:a14="http://schemas.microsoft.com/office/drawing/2010/main"/>
              </a:ext>
            </a:extLst>
          </a:blip>
          <a:stretch>
            <a:fillRect/>
          </a:stretch>
        </p:blipFill>
        <p:spPr>
          <a:xfrm>
            <a:off x="-6538" y="6462927"/>
            <a:ext cx="9956800" cy="405130"/>
          </a:xfrm>
          <a:prstGeom prst="rect">
            <a:avLst/>
          </a:prstGeom>
        </p:spPr>
      </p:pic>
    </p:spTree>
    <p:extLst>
      <p:ext uri="{BB962C8B-B14F-4D97-AF65-F5344CB8AC3E}">
        <p14:creationId xmlns:p14="http://schemas.microsoft.com/office/powerpoint/2010/main" val="4140336850"/>
      </p:ext>
    </p:extLst>
  </p:cSld>
  <p:clrMap bg1="lt1" tx1="dk1" bg2="lt2" tx2="dk2" accent1="accent1" accent2="accent2" accent3="accent3" accent4="accent4" accent5="accent5" accent6="accent6" hlink="hlink" folHlink="folHlink"/>
  <p:sldLayoutIdLst>
    <p:sldLayoutId id="2147483971" r:id="rId1"/>
  </p:sldLayoutIdLst>
  <p:hf sldNum="0" hdr="0" dt="0"/>
  <p:txStyles>
    <p:titleStyle>
      <a:lvl1pPr algn="just" rtl="0" fontAlgn="base">
        <a:spcBef>
          <a:spcPct val="0"/>
        </a:spcBef>
        <a:spcAft>
          <a:spcPct val="0"/>
        </a:spcAft>
        <a:defRPr lang="en-GB" sz="3000" b="1" dirty="0" smtClean="0">
          <a:solidFill>
            <a:srgbClr val="003249"/>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dirty="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mailto:danielle.vosper@esa.int" TargetMode="Externa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txBox="1">
            <a:spLocks noChangeArrowheads="1"/>
          </p:cNvSpPr>
          <p:nvPr/>
        </p:nvSpPr>
        <p:spPr bwMode="auto">
          <a:xfrm>
            <a:off x="125999" y="2806062"/>
            <a:ext cx="11913401" cy="1320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202" tIns="44101" rIns="88202" bIns="44101" numCol="1" anchor="b" anchorCtr="0" compatLnSpc="1">
            <a:prstTxWarp prst="textNoShape">
              <a:avLst/>
            </a:prstTxWarp>
            <a:spAutoFit/>
          </a:bodyPr>
          <a:lstStyle/>
          <a:p>
            <a:pPr defTabSz="882030">
              <a:defRPr/>
            </a:pPr>
            <a:r>
              <a:rPr lang="en-GB" sz="4000" b="1" dirty="0">
                <a:solidFill>
                  <a:schemeClr val="bg1"/>
                </a:solidFill>
                <a:latin typeface="Arial" panose="020B0604020202020204" pitchFamily="34" charset="0"/>
                <a:ea typeface="+mj-ea"/>
                <a:cs typeface="Arial" panose="020B0604020202020204" pitchFamily="34" charset="0"/>
              </a:rPr>
              <a:t>Experimental investigations of impact processes on the metal asteroid 16 Psyche</a:t>
            </a:r>
          </a:p>
        </p:txBody>
      </p:sp>
      <p:sp>
        <p:nvSpPr>
          <p:cNvPr id="7" name="Text Box 24"/>
          <p:cNvSpPr txBox="1">
            <a:spLocks noChangeArrowheads="1"/>
          </p:cNvSpPr>
          <p:nvPr/>
        </p:nvSpPr>
        <p:spPr bwMode="auto">
          <a:xfrm>
            <a:off x="6915704" y="4869804"/>
            <a:ext cx="5123696" cy="1015663"/>
          </a:xfrm>
          <a:prstGeom prst="rect">
            <a:avLst/>
          </a:prstGeom>
          <a:noFill/>
          <a:ln>
            <a:noFill/>
          </a:ln>
          <a:effectLst/>
        </p:spPr>
        <p:txBody>
          <a:bodyPr wrap="square">
            <a:spAutoFit/>
          </a:bodyPr>
          <a:lstStyle/>
          <a:p>
            <a:pPr algn="r">
              <a:spcBef>
                <a:spcPts val="0"/>
              </a:spcBef>
            </a:pPr>
            <a:r>
              <a:rPr lang="en-GB" sz="1200" dirty="0">
                <a:solidFill>
                  <a:schemeClr val="bg1"/>
                </a:solidFill>
                <a:latin typeface="Arial" panose="020B0604020202020204" pitchFamily="34" charset="0"/>
                <a:cs typeface="Arial" panose="020B0604020202020204" pitchFamily="34" charset="0"/>
              </a:rPr>
              <a:t>Danielle Vosper</a:t>
            </a:r>
          </a:p>
          <a:p>
            <a:pPr algn="r">
              <a:spcBef>
                <a:spcPts val="0"/>
              </a:spcBef>
            </a:pPr>
            <a:r>
              <a:rPr lang="en-GB" sz="1200" dirty="0">
                <a:solidFill>
                  <a:schemeClr val="bg1"/>
                </a:solidFill>
                <a:latin typeface="Arial" panose="020B0604020202020204" pitchFamily="34" charset="0"/>
                <a:cs typeface="Arial" panose="020B0604020202020204" pitchFamily="34" charset="0"/>
              </a:rPr>
              <a:t>EGT in Simulant Research and Development</a:t>
            </a:r>
          </a:p>
          <a:p>
            <a:pPr algn="r">
              <a:spcBef>
                <a:spcPts val="0"/>
              </a:spcBef>
            </a:pPr>
            <a:endParaRPr lang="en-GB" sz="1200" dirty="0">
              <a:solidFill>
                <a:schemeClr val="bg1"/>
              </a:solidFill>
              <a:latin typeface="Arial" panose="020B0604020202020204" pitchFamily="34" charset="0"/>
              <a:cs typeface="Arial" panose="020B0604020202020204" pitchFamily="34" charset="0"/>
            </a:endParaRPr>
          </a:p>
          <a:p>
            <a:pPr algn="r">
              <a:spcBef>
                <a:spcPts val="0"/>
              </a:spcBef>
            </a:pPr>
            <a:r>
              <a:rPr lang="en-GB" sz="1200" dirty="0">
                <a:solidFill>
                  <a:schemeClr val="bg1"/>
                </a:solidFill>
                <a:latin typeface="Arial" panose="020B0604020202020204" pitchFamily="34" charset="0"/>
                <a:cs typeface="Arial" panose="020B0604020202020204" pitchFamily="34" charset="0"/>
              </a:rPr>
              <a:t>Vulcan Analogue Sample Facility </a:t>
            </a:r>
          </a:p>
          <a:p>
            <a:pPr algn="r">
              <a:spcBef>
                <a:spcPts val="0"/>
              </a:spcBef>
            </a:pPr>
            <a:r>
              <a:rPr lang="en-GB" sz="1200" dirty="0">
                <a:solidFill>
                  <a:schemeClr val="bg1"/>
                </a:solidFill>
                <a:latin typeface="Arial" panose="020B0604020202020204" pitchFamily="34" charset="0"/>
                <a:cs typeface="Arial" panose="020B0604020202020204" pitchFamily="34" charset="0"/>
              </a:rPr>
              <a:t>Directorate of Human and Robotic Exploration</a:t>
            </a:r>
          </a:p>
        </p:txBody>
      </p:sp>
      <p:sp>
        <p:nvSpPr>
          <p:cNvPr id="8" name="Text Box 25"/>
          <p:cNvSpPr txBox="1">
            <a:spLocks noChangeArrowheads="1"/>
          </p:cNvSpPr>
          <p:nvPr/>
        </p:nvSpPr>
        <p:spPr bwMode="auto">
          <a:xfrm>
            <a:off x="6915681" y="5885467"/>
            <a:ext cx="5123720" cy="276999"/>
          </a:xfrm>
          <a:prstGeom prst="rect">
            <a:avLst/>
          </a:prstGeom>
          <a:noFill/>
          <a:ln>
            <a:noFill/>
          </a:ln>
          <a:effectLst/>
        </p:spPr>
        <p:txBody>
          <a:bodyPr wrap="square">
            <a:spAutoFit/>
          </a:bodyPr>
          <a:lstStyle/>
          <a:p>
            <a:pPr algn="r">
              <a:spcBef>
                <a:spcPts val="0"/>
              </a:spcBef>
            </a:pPr>
            <a:r>
              <a:rPr lang="en-GB" sz="1200" dirty="0">
                <a:solidFill>
                  <a:schemeClr val="bg1"/>
                </a:solidFill>
                <a:latin typeface="Arial" panose="020B0604020202020204" pitchFamily="34" charset="0"/>
                <a:cs typeface="Arial" panose="020B0604020202020204" pitchFamily="34" charset="0"/>
              </a:rPr>
              <a:t>04/06/2025</a:t>
            </a:r>
          </a:p>
        </p:txBody>
      </p:sp>
      <p:sp>
        <p:nvSpPr>
          <p:cNvPr id="2" name="Text Box 99">
            <a:extLst>
              <a:ext uri="{FF2B5EF4-FFF2-40B4-BE49-F238E27FC236}">
                <a16:creationId xmlns:a16="http://schemas.microsoft.com/office/drawing/2014/main" id="{B06A49EE-0921-4A0E-99D9-29F5A2AC6E1F}"/>
              </a:ext>
            </a:extLst>
          </p:cNvPr>
          <p:cNvSpPr/>
          <p:nvPr/>
        </p:nvSpPr>
        <p:spPr>
          <a:xfrm>
            <a:off x="7288567" y="5590659"/>
            <a:ext cx="4750834" cy="217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 calcmode="lin" valueType="num">
                                      <p:cBhvr additive="base">
                                        <p:cTn id="16"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7">
                                            <p:txEl>
                                              <p:pRg st="1" end="1"/>
                                            </p:txEl>
                                          </p:spTgt>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 calcmode="lin" valueType="num">
                                      <p:cBhvr additive="base">
                                        <p:cTn id="20"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7">
                                            <p:txEl>
                                              <p:pRg st="3" end="3"/>
                                            </p:txEl>
                                          </p:spTgt>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 calcmode="lin" valueType="num">
                                      <p:cBhvr additive="base">
                                        <p:cTn id="24"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7">
                                            <p:txEl>
                                              <p:pRg st="4" end="4"/>
                                            </p:txEl>
                                          </p:spTgt>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nodePh="1">
                                  <p:stCondLst>
                                    <p:cond delay="0"/>
                                  </p:stCondLst>
                                  <p:endCondLst>
                                    <p:cond evt="begin" delay="0">
                                      <p:tn val="26"/>
                                    </p:cond>
                                  </p:endCondLst>
                                  <p:childTnLst>
                                    <p:set>
                                      <p:cBhvr>
                                        <p:cTn id="27" dur="1" fill="hold">
                                          <p:stCondLst>
                                            <p:cond delay="0"/>
                                          </p:stCondLst>
                                        </p:cTn>
                                        <p:tgtEl>
                                          <p:spTgt spid="2">
                                            <p:txEl>
                                              <p:pRg st="0" end="0"/>
                                            </p:txEl>
                                          </p:spTgt>
                                        </p:tgtEl>
                                        <p:attrNameLst>
                                          <p:attrName>style.visibility</p:attrName>
                                        </p:attrNameLst>
                                      </p:cBhvr>
                                      <p:to>
                                        <p:strVal val="visible"/>
                                      </p:to>
                                    </p:set>
                                    <p:anim calcmode="lin" valueType="num">
                                      <p:cBhvr additive="base">
                                        <p:cTn id="28"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2">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 calcmode="lin" valueType="num">
                                      <p:cBhvr additive="base">
                                        <p:cTn id="32"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allAtOnce"/>
      <p:bldP spid="8" grpId="0" build="allAtOnce"/>
      <p:bldP spid="2"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FB83E-C9DC-94D2-F090-65CF54943EA2}"/>
              </a:ext>
            </a:extLst>
          </p:cNvPr>
          <p:cNvSpPr>
            <a:spLocks noGrp="1"/>
          </p:cNvSpPr>
          <p:nvPr>
            <p:ph type="title"/>
          </p:nvPr>
        </p:nvSpPr>
        <p:spPr/>
        <p:txBody>
          <a:bodyPr/>
          <a:lstStyle/>
          <a:p>
            <a:r>
              <a:rPr lang="en-GB" dirty="0"/>
              <a:t>Expectations</a:t>
            </a:r>
          </a:p>
        </p:txBody>
      </p:sp>
      <p:sp>
        <p:nvSpPr>
          <p:cNvPr id="3" name="Content Placeholder 2">
            <a:extLst>
              <a:ext uri="{FF2B5EF4-FFF2-40B4-BE49-F238E27FC236}">
                <a16:creationId xmlns:a16="http://schemas.microsoft.com/office/drawing/2014/main" id="{0F932187-B7C7-1F81-BCFD-A1A4CAD8CE95}"/>
              </a:ext>
            </a:extLst>
          </p:cNvPr>
          <p:cNvSpPr>
            <a:spLocks noGrp="1"/>
          </p:cNvSpPr>
          <p:nvPr>
            <p:ph idx="1"/>
          </p:nvPr>
        </p:nvSpPr>
        <p:spPr/>
        <p:txBody>
          <a:bodyPr/>
          <a:lstStyle/>
          <a:p>
            <a:endParaRPr lang="en-GB" dirty="0"/>
          </a:p>
          <a:p>
            <a:pPr>
              <a:lnSpc>
                <a:spcPct val="150000"/>
              </a:lnSpc>
            </a:pPr>
            <a:endParaRPr lang="en-GB" dirty="0"/>
          </a:p>
          <a:p>
            <a:pPr>
              <a:lnSpc>
                <a:spcPct val="150000"/>
              </a:lnSpc>
            </a:pPr>
            <a:r>
              <a:rPr lang="en-GB" dirty="0"/>
              <a:t>Hypotheses:</a:t>
            </a:r>
          </a:p>
          <a:p>
            <a:pPr marL="285750" indent="-285750">
              <a:lnSpc>
                <a:spcPct val="150000"/>
              </a:lnSpc>
              <a:buFont typeface="Arial" panose="020B0604020202020204" pitchFamily="34" charset="0"/>
              <a:buChar char="•"/>
            </a:pPr>
            <a:r>
              <a:rPr lang="en-GB" dirty="0"/>
              <a:t>Upon impact a crater will be produced, the crystals will shatter and produce a loose regolith like material.</a:t>
            </a:r>
          </a:p>
          <a:p>
            <a:pPr marL="285750" indent="-285750">
              <a:lnSpc>
                <a:spcPct val="150000"/>
              </a:lnSpc>
              <a:buFont typeface="Arial" panose="020B0604020202020204" pitchFamily="34" charset="0"/>
              <a:buChar char="•"/>
            </a:pPr>
            <a:r>
              <a:rPr lang="en-GB" dirty="0"/>
              <a:t>This regolith will be metal rich as a result.</a:t>
            </a:r>
          </a:p>
          <a:p>
            <a:pPr marL="285750" indent="-285750">
              <a:lnSpc>
                <a:spcPct val="150000"/>
              </a:lnSpc>
              <a:buFont typeface="Arial" panose="020B0604020202020204" pitchFamily="34" charset="0"/>
              <a:buChar char="•"/>
            </a:pPr>
            <a:r>
              <a:rPr lang="en-GB" dirty="0"/>
              <a:t>There will be positive implications for future asteroid mining </a:t>
            </a:r>
            <a:r>
              <a:rPr lang="en-GB" b="0" i="0" dirty="0">
                <a:effectLst/>
                <a:latin typeface="Roboto" panose="02000000000000000000" pitchFamily="2" charset="0"/>
              </a:rPr>
              <a:t>due to the ease of metal extraction from regolith compared to impact-melt crusts.</a:t>
            </a:r>
            <a:endParaRPr lang="en-GB" dirty="0"/>
          </a:p>
        </p:txBody>
      </p:sp>
    </p:spTree>
    <p:extLst>
      <p:ext uri="{BB962C8B-B14F-4D97-AF65-F5344CB8AC3E}">
        <p14:creationId xmlns:p14="http://schemas.microsoft.com/office/powerpoint/2010/main" val="450020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1BDD4-319B-9271-A0F4-05480E779D3F}"/>
              </a:ext>
            </a:extLst>
          </p:cNvPr>
          <p:cNvSpPr>
            <a:spLocks noGrp="1"/>
          </p:cNvSpPr>
          <p:nvPr>
            <p:ph type="title"/>
          </p:nvPr>
        </p:nvSpPr>
        <p:spPr/>
        <p:txBody>
          <a:bodyPr/>
          <a:lstStyle/>
          <a:p>
            <a:r>
              <a:rPr lang="en-GB" dirty="0"/>
              <a:t>Next steps…</a:t>
            </a:r>
          </a:p>
        </p:txBody>
      </p:sp>
      <p:sp>
        <p:nvSpPr>
          <p:cNvPr id="3" name="Content Placeholder 2">
            <a:extLst>
              <a:ext uri="{FF2B5EF4-FFF2-40B4-BE49-F238E27FC236}">
                <a16:creationId xmlns:a16="http://schemas.microsoft.com/office/drawing/2014/main" id="{7B7E12EF-4E5D-0550-46D9-B0BC3C46F963}"/>
              </a:ext>
            </a:extLst>
          </p:cNvPr>
          <p:cNvSpPr>
            <a:spLocks noGrp="1"/>
          </p:cNvSpPr>
          <p:nvPr>
            <p:ph idx="1"/>
          </p:nvPr>
        </p:nvSpPr>
        <p:spPr/>
        <p:txBody>
          <a:bodyPr/>
          <a:lstStyle/>
          <a:p>
            <a:endParaRPr lang="en-GB" dirty="0"/>
          </a:p>
          <a:p>
            <a:endParaRPr lang="en-GB" dirty="0"/>
          </a:p>
        </p:txBody>
      </p:sp>
      <p:graphicFrame>
        <p:nvGraphicFramePr>
          <p:cNvPr id="4" name="Table 3">
            <a:extLst>
              <a:ext uri="{FF2B5EF4-FFF2-40B4-BE49-F238E27FC236}">
                <a16:creationId xmlns:a16="http://schemas.microsoft.com/office/drawing/2014/main" id="{13A248B6-8D95-D91B-5D11-E80194B064D3}"/>
              </a:ext>
            </a:extLst>
          </p:cNvPr>
          <p:cNvGraphicFramePr>
            <a:graphicFrameLocks noGrp="1"/>
          </p:cNvGraphicFramePr>
          <p:nvPr>
            <p:extLst>
              <p:ext uri="{D42A27DB-BD31-4B8C-83A1-F6EECF244321}">
                <p14:modId xmlns:p14="http://schemas.microsoft.com/office/powerpoint/2010/main" val="4171171714"/>
              </p:ext>
            </p:extLst>
          </p:nvPr>
        </p:nvGraphicFramePr>
        <p:xfrm>
          <a:off x="1046746" y="1672390"/>
          <a:ext cx="10345086" cy="3898231"/>
        </p:xfrm>
        <a:graphic>
          <a:graphicData uri="http://schemas.openxmlformats.org/drawingml/2006/table">
            <a:tbl>
              <a:tblPr firstRow="1" bandRow="1">
                <a:tableStyleId>{5C22544A-7EE6-4342-B048-85BDC9FD1C3A}</a:tableStyleId>
              </a:tblPr>
              <a:tblGrid>
                <a:gridCol w="3448362">
                  <a:extLst>
                    <a:ext uri="{9D8B030D-6E8A-4147-A177-3AD203B41FA5}">
                      <a16:colId xmlns:a16="http://schemas.microsoft.com/office/drawing/2014/main" val="865184543"/>
                    </a:ext>
                  </a:extLst>
                </a:gridCol>
                <a:gridCol w="3448362">
                  <a:extLst>
                    <a:ext uri="{9D8B030D-6E8A-4147-A177-3AD203B41FA5}">
                      <a16:colId xmlns:a16="http://schemas.microsoft.com/office/drawing/2014/main" val="1120789103"/>
                    </a:ext>
                  </a:extLst>
                </a:gridCol>
                <a:gridCol w="3448362">
                  <a:extLst>
                    <a:ext uri="{9D8B030D-6E8A-4147-A177-3AD203B41FA5}">
                      <a16:colId xmlns:a16="http://schemas.microsoft.com/office/drawing/2014/main" val="900354378"/>
                    </a:ext>
                  </a:extLst>
                </a:gridCol>
              </a:tblGrid>
              <a:tr h="1384561">
                <a:tc>
                  <a:txBody>
                    <a:bodyPr/>
                    <a:lstStyle/>
                    <a:p>
                      <a:r>
                        <a:rPr lang="en-GB" dirty="0"/>
                        <a:t>Short term (&lt;4 months)</a:t>
                      </a:r>
                    </a:p>
                  </a:txBody>
                  <a:tcPr/>
                </a:tc>
                <a:tc>
                  <a:txBody>
                    <a:bodyPr/>
                    <a:lstStyle/>
                    <a:p>
                      <a:r>
                        <a:rPr lang="en-GB" dirty="0"/>
                        <a:t>Medium term (18 months)</a:t>
                      </a:r>
                    </a:p>
                  </a:txBody>
                  <a:tcPr/>
                </a:tc>
                <a:tc>
                  <a:txBody>
                    <a:bodyPr/>
                    <a:lstStyle/>
                    <a:p>
                      <a:r>
                        <a:rPr lang="en-GB" dirty="0"/>
                        <a:t>Long term (2+ years)</a:t>
                      </a:r>
                    </a:p>
                  </a:txBody>
                  <a:tcPr/>
                </a:tc>
                <a:extLst>
                  <a:ext uri="{0D108BD9-81ED-4DB2-BD59-A6C34878D82A}">
                    <a16:rowId xmlns:a16="http://schemas.microsoft.com/office/drawing/2014/main" val="2666041795"/>
                  </a:ext>
                </a:extLst>
              </a:tr>
              <a:tr h="2513670">
                <a:tc>
                  <a:txBody>
                    <a:bodyPr/>
                    <a:lstStyle/>
                    <a:p>
                      <a:pPr marL="285750" indent="-285750">
                        <a:lnSpc>
                          <a:spcPct val="150000"/>
                        </a:lnSpc>
                        <a:buFont typeface="Arial" panose="020B0604020202020204" pitchFamily="34" charset="0"/>
                        <a:buChar char="•"/>
                      </a:pPr>
                      <a:r>
                        <a:rPr lang="en-GB" dirty="0"/>
                        <a:t>Finalise materials</a:t>
                      </a:r>
                    </a:p>
                    <a:p>
                      <a:pPr marL="285750" indent="-285750">
                        <a:lnSpc>
                          <a:spcPct val="150000"/>
                        </a:lnSpc>
                        <a:buFont typeface="Arial" panose="020B0604020202020204" pitchFamily="34" charset="0"/>
                        <a:buChar char="•"/>
                      </a:pPr>
                      <a:r>
                        <a:rPr lang="en-GB" dirty="0"/>
                        <a:t>Initial rounds of experiments take place</a:t>
                      </a:r>
                    </a:p>
                    <a:p>
                      <a:pPr marL="285750" indent="-285750">
                        <a:lnSpc>
                          <a:spcPct val="150000"/>
                        </a:lnSpc>
                        <a:buFont typeface="Arial" panose="020B0604020202020204" pitchFamily="34" charset="0"/>
                        <a:buChar char="•"/>
                      </a:pPr>
                      <a:r>
                        <a:rPr lang="en-GB" dirty="0"/>
                        <a:t>Analysis of post-impact materials</a:t>
                      </a:r>
                    </a:p>
                  </a:txBody>
                  <a:tcPr/>
                </a:tc>
                <a:tc>
                  <a:txBody>
                    <a:bodyPr/>
                    <a:lstStyle/>
                    <a:p>
                      <a:pPr marL="285750" indent="-285750">
                        <a:lnSpc>
                          <a:spcPct val="150000"/>
                        </a:lnSpc>
                        <a:buFont typeface="Arial" panose="020B0604020202020204" pitchFamily="34" charset="0"/>
                        <a:buChar char="•"/>
                      </a:pPr>
                      <a:r>
                        <a:rPr lang="en-GB" dirty="0"/>
                        <a:t>Scale up – rerun tests with different materials, repeated impacts</a:t>
                      </a:r>
                    </a:p>
                    <a:p>
                      <a:pPr marL="285750" indent="-285750">
                        <a:lnSpc>
                          <a:spcPct val="150000"/>
                        </a:lnSpc>
                        <a:buFont typeface="Arial" panose="020B0604020202020204" pitchFamily="34" charset="0"/>
                        <a:buChar char="•"/>
                      </a:pPr>
                      <a:r>
                        <a:rPr lang="en-GB" dirty="0"/>
                        <a:t>Design a simulant recipe based on results</a:t>
                      </a:r>
                    </a:p>
                  </a:txBody>
                  <a:tcPr/>
                </a:tc>
                <a:tc>
                  <a:txBody>
                    <a:bodyPr/>
                    <a:lstStyle/>
                    <a:p>
                      <a:pPr marL="285750" indent="-285750">
                        <a:lnSpc>
                          <a:spcPct val="150000"/>
                        </a:lnSpc>
                        <a:buFont typeface="Arial" panose="020B0604020202020204" pitchFamily="34" charset="0"/>
                        <a:buChar char="•"/>
                      </a:pPr>
                      <a:r>
                        <a:rPr lang="en-GB" dirty="0"/>
                        <a:t>Support current and future ISRU/asteroid mining needs, activities and uses within Europe</a:t>
                      </a:r>
                    </a:p>
                  </a:txBody>
                  <a:tcPr/>
                </a:tc>
                <a:extLst>
                  <a:ext uri="{0D108BD9-81ED-4DB2-BD59-A6C34878D82A}">
                    <a16:rowId xmlns:a16="http://schemas.microsoft.com/office/drawing/2014/main" val="1739325558"/>
                  </a:ext>
                </a:extLst>
              </a:tr>
            </a:tbl>
          </a:graphicData>
        </a:graphic>
      </p:graphicFrame>
    </p:spTree>
    <p:extLst>
      <p:ext uri="{BB962C8B-B14F-4D97-AF65-F5344CB8AC3E}">
        <p14:creationId xmlns:p14="http://schemas.microsoft.com/office/powerpoint/2010/main" val="2763679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19A7B-7AD6-125B-796E-4094B6218975}"/>
              </a:ext>
            </a:extLst>
          </p:cNvPr>
          <p:cNvSpPr>
            <a:spLocks noGrp="1"/>
          </p:cNvSpPr>
          <p:nvPr>
            <p:ph type="title"/>
          </p:nvPr>
        </p:nvSpPr>
        <p:spPr>
          <a:xfrm>
            <a:off x="216000" y="154800"/>
            <a:ext cx="10108800" cy="565200"/>
          </a:xfrm>
        </p:spPr>
        <p:txBody>
          <a:bodyPr wrap="square" anchor="ctr">
            <a:normAutofit/>
          </a:bodyPr>
          <a:lstStyle/>
          <a:p>
            <a:r>
              <a:rPr lang="en-GB" dirty="0"/>
              <a:t>Thank you for listening!</a:t>
            </a:r>
          </a:p>
        </p:txBody>
      </p:sp>
      <p:sp>
        <p:nvSpPr>
          <p:cNvPr id="3" name="Content Placeholder 2">
            <a:extLst>
              <a:ext uri="{FF2B5EF4-FFF2-40B4-BE49-F238E27FC236}">
                <a16:creationId xmlns:a16="http://schemas.microsoft.com/office/drawing/2014/main" id="{34ED98F2-6637-EA2C-AA30-397301AFB67F}"/>
              </a:ext>
            </a:extLst>
          </p:cNvPr>
          <p:cNvSpPr>
            <a:spLocks noGrp="1"/>
          </p:cNvSpPr>
          <p:nvPr>
            <p:ph sz="half" idx="1"/>
          </p:nvPr>
        </p:nvSpPr>
        <p:spPr>
          <a:xfrm>
            <a:off x="4549371" y="5620602"/>
            <a:ext cx="3126596" cy="565200"/>
          </a:xfrm>
        </p:spPr>
        <p:txBody>
          <a:bodyPr wrap="square" anchor="t">
            <a:normAutofit/>
          </a:bodyPr>
          <a:lstStyle/>
          <a:p>
            <a:r>
              <a:rPr lang="en-GB" sz="2000" dirty="0">
                <a:hlinkClick r:id="rId2"/>
              </a:rPr>
              <a:t>danielle.vosper@esa.int</a:t>
            </a:r>
            <a:r>
              <a:rPr lang="en-GB" sz="2000" dirty="0"/>
              <a:t> </a:t>
            </a:r>
          </a:p>
          <a:p>
            <a:endParaRPr lang="en-GB" dirty="0"/>
          </a:p>
        </p:txBody>
      </p:sp>
      <p:pic>
        <p:nvPicPr>
          <p:cNvPr id="7" name="Picture 6" descr="A qr code with a few black squares&#10;&#10;AI-generated content may be incorrect.">
            <a:extLst>
              <a:ext uri="{FF2B5EF4-FFF2-40B4-BE49-F238E27FC236}">
                <a16:creationId xmlns:a16="http://schemas.microsoft.com/office/drawing/2014/main" id="{0A3C1DC0-284E-99AF-5F1E-A0B787E227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3486" y="1237398"/>
            <a:ext cx="4038366" cy="4038366"/>
          </a:xfrm>
          <a:prstGeom prst="rect">
            <a:avLst/>
          </a:prstGeom>
          <a:noFill/>
        </p:spPr>
      </p:pic>
    </p:spTree>
    <p:extLst>
      <p:ext uri="{BB962C8B-B14F-4D97-AF65-F5344CB8AC3E}">
        <p14:creationId xmlns:p14="http://schemas.microsoft.com/office/powerpoint/2010/main" val="1919855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9373D-5734-A7D5-8F07-B68537CCC83F}"/>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id="{477CB044-3771-2B6E-DA40-905DE76BBFB6}"/>
              </a:ext>
            </a:extLst>
          </p:cNvPr>
          <p:cNvSpPr>
            <a:spLocks noGrp="1"/>
          </p:cNvSpPr>
          <p:nvPr>
            <p:ph idx="1"/>
          </p:nvPr>
        </p:nvSpPr>
        <p:spPr>
          <a:xfrm>
            <a:off x="306227" y="1679266"/>
            <a:ext cx="4029799" cy="5328000"/>
          </a:xfrm>
        </p:spPr>
        <p:txBody>
          <a:bodyPr/>
          <a:lstStyle/>
          <a:p>
            <a:pPr marL="285750" indent="-285750">
              <a:lnSpc>
                <a:spcPct val="150000"/>
              </a:lnSpc>
              <a:buFont typeface="Arial" panose="020B0604020202020204" pitchFamily="34" charset="0"/>
              <a:buChar char="•"/>
            </a:pPr>
            <a:r>
              <a:rPr lang="en-GB" dirty="0"/>
              <a:t>ESA Graduate Trainee since October 2024</a:t>
            </a:r>
          </a:p>
          <a:p>
            <a:pPr marL="285750" indent="-285750">
              <a:lnSpc>
                <a:spcPct val="150000"/>
              </a:lnSpc>
              <a:buFont typeface="Arial" panose="020B0604020202020204" pitchFamily="34" charset="0"/>
              <a:buChar char="•"/>
            </a:pPr>
            <a:r>
              <a:rPr lang="en-GB" dirty="0"/>
              <a:t>Based in the Vulcan Analogue Sample Facility at ECSAT </a:t>
            </a:r>
          </a:p>
          <a:p>
            <a:pPr marL="285750" indent="-285750">
              <a:lnSpc>
                <a:spcPct val="150000"/>
              </a:lnSpc>
              <a:buFont typeface="Arial" panose="020B0604020202020204" pitchFamily="34" charset="0"/>
              <a:buChar char="•"/>
            </a:pPr>
            <a:r>
              <a:rPr lang="en-GB" dirty="0"/>
              <a:t>Background: Geoscience and astrobiology</a:t>
            </a:r>
          </a:p>
          <a:p>
            <a:pPr marL="285750" indent="-285750">
              <a:lnSpc>
                <a:spcPct val="150000"/>
              </a:lnSpc>
              <a:buFont typeface="Arial" panose="020B0604020202020204" pitchFamily="34" charset="0"/>
              <a:buChar char="•"/>
            </a:pPr>
            <a:r>
              <a:rPr lang="en-GB" dirty="0"/>
              <a:t>EGT Focus: Simulant research and development</a:t>
            </a:r>
          </a:p>
          <a:p>
            <a:pPr marL="285750" indent="-285750">
              <a:buFont typeface="Arial" panose="020B0604020202020204" pitchFamily="34" charset="0"/>
              <a:buChar char="•"/>
            </a:pPr>
            <a:endParaRPr lang="en-GB" dirty="0"/>
          </a:p>
        </p:txBody>
      </p:sp>
      <p:pic>
        <p:nvPicPr>
          <p:cNvPr id="1026" name="Picture 2">
            <a:extLst>
              <a:ext uri="{FF2B5EF4-FFF2-40B4-BE49-F238E27FC236}">
                <a16:creationId xmlns:a16="http://schemas.microsoft.com/office/drawing/2014/main" id="{305B1288-4121-9B57-83E8-CFCFE91F0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754" y="1679266"/>
            <a:ext cx="7222708" cy="4062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302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50258-EC9B-4029-2483-67E0E27B1428}"/>
              </a:ext>
            </a:extLst>
          </p:cNvPr>
          <p:cNvSpPr>
            <a:spLocks noGrp="1"/>
          </p:cNvSpPr>
          <p:nvPr>
            <p:ph type="title"/>
          </p:nvPr>
        </p:nvSpPr>
        <p:spPr/>
        <p:txBody>
          <a:bodyPr/>
          <a:lstStyle/>
          <a:p>
            <a:r>
              <a:rPr lang="en-GB" dirty="0"/>
              <a:t>ISRU and Asteroid Mining</a:t>
            </a:r>
          </a:p>
        </p:txBody>
      </p:sp>
      <p:sp>
        <p:nvSpPr>
          <p:cNvPr id="3" name="Content Placeholder 2">
            <a:extLst>
              <a:ext uri="{FF2B5EF4-FFF2-40B4-BE49-F238E27FC236}">
                <a16:creationId xmlns:a16="http://schemas.microsoft.com/office/drawing/2014/main" id="{96E15F4F-A54F-B1D8-2D9F-7E20C7384B84}"/>
              </a:ext>
            </a:extLst>
          </p:cNvPr>
          <p:cNvSpPr>
            <a:spLocks noGrp="1"/>
          </p:cNvSpPr>
          <p:nvPr>
            <p:ph idx="1"/>
          </p:nvPr>
        </p:nvSpPr>
        <p:spPr/>
        <p:txBody>
          <a:bodyPr/>
          <a:lstStyle/>
          <a:p>
            <a:r>
              <a:rPr lang="en-GB" dirty="0"/>
              <a:t>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NASA’s Psyche Mission</a:t>
            </a:r>
          </a:p>
        </p:txBody>
      </p:sp>
      <p:pic>
        <p:nvPicPr>
          <p:cNvPr id="1026" name="Picture 2" descr="Space Mining Technologies">
            <a:extLst>
              <a:ext uri="{FF2B5EF4-FFF2-40B4-BE49-F238E27FC236}">
                <a16:creationId xmlns:a16="http://schemas.microsoft.com/office/drawing/2014/main" id="{9DE94FE9-6E68-4DB9-2F66-CC857B5821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9856" y="2717614"/>
            <a:ext cx="1808182" cy="17479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BD51F24-2531-DC1A-7F34-1C8FB8E74A63}"/>
              </a:ext>
            </a:extLst>
          </p:cNvPr>
          <p:cNvPicPr>
            <a:picLocks noChangeAspect="1"/>
          </p:cNvPicPr>
          <p:nvPr/>
        </p:nvPicPr>
        <p:blipFill>
          <a:blip r:embed="rId4"/>
          <a:stretch>
            <a:fillRect/>
          </a:stretch>
        </p:blipFill>
        <p:spPr>
          <a:xfrm>
            <a:off x="8612468" y="1363183"/>
            <a:ext cx="2539312" cy="1192238"/>
          </a:xfrm>
          <a:prstGeom prst="rect">
            <a:avLst/>
          </a:prstGeom>
        </p:spPr>
      </p:pic>
      <p:pic>
        <p:nvPicPr>
          <p:cNvPr id="5" name="Picture 4">
            <a:extLst>
              <a:ext uri="{FF2B5EF4-FFF2-40B4-BE49-F238E27FC236}">
                <a16:creationId xmlns:a16="http://schemas.microsoft.com/office/drawing/2014/main" id="{81CAAD0D-5F52-EEE6-5C04-E71684A94741}"/>
              </a:ext>
            </a:extLst>
          </p:cNvPr>
          <p:cNvPicPr>
            <a:picLocks noChangeAspect="1"/>
          </p:cNvPicPr>
          <p:nvPr/>
        </p:nvPicPr>
        <p:blipFill>
          <a:blip r:embed="rId5"/>
          <a:srcRect l="15462" t="13924" r="17416" b="16988"/>
          <a:stretch/>
        </p:blipFill>
        <p:spPr>
          <a:xfrm>
            <a:off x="8716114" y="4484396"/>
            <a:ext cx="2435666" cy="1410190"/>
          </a:xfrm>
          <a:prstGeom prst="rect">
            <a:avLst/>
          </a:prstGeom>
        </p:spPr>
      </p:pic>
      <p:pic>
        <p:nvPicPr>
          <p:cNvPr id="6" name="Picture 5" descr="A satellite in space with many solar panels&#10;&#10;AI-generated content may be incorrect.">
            <a:extLst>
              <a:ext uri="{FF2B5EF4-FFF2-40B4-BE49-F238E27FC236}">
                <a16:creationId xmlns:a16="http://schemas.microsoft.com/office/drawing/2014/main" id="{ECF807EF-8AEA-A597-D3EE-CDC29BE06982}"/>
              </a:ext>
            </a:extLst>
          </p:cNvPr>
          <p:cNvPicPr>
            <a:picLocks noChangeAspect="1"/>
          </p:cNvPicPr>
          <p:nvPr/>
        </p:nvPicPr>
        <p:blipFill>
          <a:blip r:embed="rId6"/>
          <a:stretch>
            <a:fillRect/>
          </a:stretch>
        </p:blipFill>
        <p:spPr>
          <a:xfrm>
            <a:off x="289846" y="2484116"/>
            <a:ext cx="3006282" cy="2480182"/>
          </a:xfrm>
          <a:prstGeom prst="rect">
            <a:avLst/>
          </a:prstGeom>
          <a:noFill/>
        </p:spPr>
      </p:pic>
      <p:sp>
        <p:nvSpPr>
          <p:cNvPr id="7" name="TextBox 6">
            <a:extLst>
              <a:ext uri="{FF2B5EF4-FFF2-40B4-BE49-F238E27FC236}">
                <a16:creationId xmlns:a16="http://schemas.microsoft.com/office/drawing/2014/main" id="{A3D6A13B-6AD8-A9D0-EC2E-CAE767F7E481}"/>
              </a:ext>
            </a:extLst>
          </p:cNvPr>
          <p:cNvSpPr txBox="1"/>
          <p:nvPr/>
        </p:nvSpPr>
        <p:spPr>
          <a:xfrm>
            <a:off x="1734818" y="4346973"/>
            <a:ext cx="1231171" cy="307777"/>
          </a:xfrm>
          <a:prstGeom prst="rect">
            <a:avLst/>
          </a:prstGeom>
          <a:noFill/>
        </p:spPr>
        <p:txBody>
          <a:bodyPr wrap="none" rtlCol="0">
            <a:spAutoFit/>
          </a:bodyPr>
          <a:lstStyle/>
          <a:p>
            <a:pPr algn="l"/>
            <a:r>
              <a:rPr lang="en-GB" sz="1400" dirty="0">
                <a:solidFill>
                  <a:srgbClr val="8197A6"/>
                </a:solidFill>
                <a:latin typeface="Arial" panose="020B0604020202020204" pitchFamily="34" charset="0"/>
                <a:ea typeface="MS PGothic" pitchFamily="34" charset="-128"/>
                <a:cs typeface="Arial" panose="020B0604020202020204" pitchFamily="34" charset="0"/>
              </a:rPr>
              <a:t>NASA (2021)</a:t>
            </a:r>
          </a:p>
        </p:txBody>
      </p:sp>
      <p:sp>
        <p:nvSpPr>
          <p:cNvPr id="8" name="TextBox 7">
            <a:extLst>
              <a:ext uri="{FF2B5EF4-FFF2-40B4-BE49-F238E27FC236}">
                <a16:creationId xmlns:a16="http://schemas.microsoft.com/office/drawing/2014/main" id="{B9CA5FDB-A0FA-B389-BB13-96E138466C82}"/>
              </a:ext>
            </a:extLst>
          </p:cNvPr>
          <p:cNvSpPr txBox="1"/>
          <p:nvPr/>
        </p:nvSpPr>
        <p:spPr>
          <a:xfrm>
            <a:off x="4548113" y="2722645"/>
            <a:ext cx="2816248" cy="1881990"/>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en-GB" sz="2000" dirty="0">
                <a:solidFill>
                  <a:srgbClr val="8197A6"/>
                </a:solidFill>
                <a:latin typeface="Arial" panose="020B0604020202020204" pitchFamily="34" charset="0"/>
                <a:ea typeface="MS PGothic" pitchFamily="34" charset="-128"/>
                <a:cs typeface="Arial" panose="020B0604020202020204" pitchFamily="34" charset="0"/>
              </a:rPr>
              <a:t>Heightened </a:t>
            </a:r>
          </a:p>
          <a:p>
            <a:pPr algn="ctr">
              <a:lnSpc>
                <a:spcPct val="150000"/>
              </a:lnSpc>
            </a:pPr>
            <a:r>
              <a:rPr lang="en-GB" sz="2000" dirty="0">
                <a:solidFill>
                  <a:srgbClr val="8197A6"/>
                </a:solidFill>
                <a:latin typeface="Arial" panose="020B0604020202020204" pitchFamily="34" charset="0"/>
                <a:ea typeface="MS PGothic" pitchFamily="34" charset="-128"/>
                <a:cs typeface="Arial" panose="020B0604020202020204" pitchFamily="34" charset="0"/>
              </a:rPr>
              <a:t>interest and investment across private and commercial sectors</a:t>
            </a:r>
          </a:p>
        </p:txBody>
      </p:sp>
      <p:cxnSp>
        <p:nvCxnSpPr>
          <p:cNvPr id="14" name="Connector: Elbow 13">
            <a:extLst>
              <a:ext uri="{FF2B5EF4-FFF2-40B4-BE49-F238E27FC236}">
                <a16:creationId xmlns:a16="http://schemas.microsoft.com/office/drawing/2014/main" id="{148DEF25-AB01-0C7A-1E11-7D07F16F8D25}"/>
              </a:ext>
            </a:extLst>
          </p:cNvPr>
          <p:cNvCxnSpPr>
            <a:cxnSpLocks/>
            <a:stCxn id="8" idx="2"/>
          </p:cNvCxnSpPr>
          <p:nvPr/>
        </p:nvCxnSpPr>
        <p:spPr>
          <a:xfrm rot="5400000" flipH="1" flipV="1">
            <a:off x="6982878" y="2975051"/>
            <a:ext cx="602943" cy="2656226"/>
          </a:xfrm>
          <a:prstGeom prst="bentConnector4">
            <a:avLst>
              <a:gd name="adj1" fmla="val -189570"/>
              <a:gd name="adj2" fmla="val 76506"/>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ABCE5C1E-A0C6-F4E5-21F8-904BD33DBF28}"/>
              </a:ext>
            </a:extLst>
          </p:cNvPr>
          <p:cNvCxnSpPr>
            <a:cxnSpLocks/>
            <a:stCxn id="8" idx="0"/>
          </p:cNvCxnSpPr>
          <p:nvPr/>
        </p:nvCxnSpPr>
        <p:spPr>
          <a:xfrm rot="16200000" flipH="1" flipV="1">
            <a:off x="3675051" y="1614640"/>
            <a:ext cx="1173182" cy="3389191"/>
          </a:xfrm>
          <a:prstGeom prst="bentConnector4">
            <a:avLst>
              <a:gd name="adj1" fmla="val -102455"/>
              <a:gd name="adj2" fmla="val 70774"/>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5523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8A321BE-8F84-AAF8-6A7F-5F77A1214F42}"/>
              </a:ext>
            </a:extLst>
          </p:cNvPr>
          <p:cNvSpPr>
            <a:spLocks noGrp="1"/>
          </p:cNvSpPr>
          <p:nvPr>
            <p:ph type="title"/>
          </p:nvPr>
        </p:nvSpPr>
        <p:spPr>
          <a:xfrm>
            <a:off x="216000" y="154800"/>
            <a:ext cx="10108800" cy="565200"/>
          </a:xfrm>
        </p:spPr>
        <p:txBody>
          <a:bodyPr/>
          <a:lstStyle/>
          <a:p>
            <a:r>
              <a:rPr lang="en-US" dirty="0"/>
              <a:t>16 Psyche</a:t>
            </a:r>
          </a:p>
        </p:txBody>
      </p:sp>
      <p:sp>
        <p:nvSpPr>
          <p:cNvPr id="3" name="Content Placeholder 2">
            <a:extLst>
              <a:ext uri="{FF2B5EF4-FFF2-40B4-BE49-F238E27FC236}">
                <a16:creationId xmlns:a16="http://schemas.microsoft.com/office/drawing/2014/main" id="{F5F047D4-FC9C-DBAE-B8FE-E8BED1BE8F5E}"/>
              </a:ext>
            </a:extLst>
          </p:cNvPr>
          <p:cNvSpPr>
            <a:spLocks noGrp="1"/>
          </p:cNvSpPr>
          <p:nvPr>
            <p:ph sz="half" idx="1"/>
          </p:nvPr>
        </p:nvSpPr>
        <p:spPr>
          <a:xfrm>
            <a:off x="218859" y="1270000"/>
            <a:ext cx="6683386" cy="4318000"/>
          </a:xfrm>
        </p:spPr>
        <p:txBody>
          <a:bodyPr wrap="square" anchor="t">
            <a:normAutofit/>
          </a:bodyPr>
          <a:lstStyle/>
          <a:p>
            <a:pPr>
              <a:lnSpc>
                <a:spcPct val="150000"/>
              </a:lnSpc>
            </a:pPr>
            <a:r>
              <a:rPr lang="en-GB" b="1" dirty="0"/>
              <a:t>The facts:</a:t>
            </a:r>
          </a:p>
          <a:p>
            <a:pPr marL="285750" indent="-285750">
              <a:lnSpc>
                <a:spcPct val="150000"/>
              </a:lnSpc>
              <a:buFont typeface="Arial" panose="020B0604020202020204" pitchFamily="34" charset="0"/>
              <a:buChar char="•"/>
            </a:pPr>
            <a:r>
              <a:rPr lang="en-GB" dirty="0"/>
              <a:t>Size: 280km x 232km </a:t>
            </a:r>
            <a:r>
              <a:rPr lang="en-GB" dirty="0">
                <a:sym typeface="Wingdings" panose="05000000000000000000" pitchFamily="2" charset="2"/>
              </a:rPr>
              <a:t> l</a:t>
            </a:r>
            <a:r>
              <a:rPr lang="en-GB" dirty="0"/>
              <a:t>argest known M class asteroid</a:t>
            </a:r>
          </a:p>
          <a:p>
            <a:pPr marL="285750" indent="-285750">
              <a:lnSpc>
                <a:spcPct val="150000"/>
              </a:lnSpc>
              <a:buFont typeface="Arial" panose="020B0604020202020204" pitchFamily="34" charset="0"/>
              <a:buChar char="•"/>
            </a:pPr>
            <a:r>
              <a:rPr lang="en-GB" dirty="0"/>
              <a:t>Composition: 30-60% iron and nickel, remainer silicate rock</a:t>
            </a:r>
          </a:p>
          <a:p>
            <a:pPr marL="285750" indent="-285750">
              <a:lnSpc>
                <a:spcPct val="150000"/>
              </a:lnSpc>
              <a:buFont typeface="Arial" panose="020B0604020202020204" pitchFamily="34" charset="0"/>
              <a:buChar char="•"/>
            </a:pPr>
            <a:r>
              <a:rPr lang="en-GB" dirty="0"/>
              <a:t>Origin: potential core of an early planetesimal</a:t>
            </a:r>
          </a:p>
          <a:p>
            <a:pPr>
              <a:lnSpc>
                <a:spcPct val="150000"/>
              </a:lnSpc>
            </a:pPr>
            <a:endParaRPr lang="en-GB" dirty="0"/>
          </a:p>
          <a:p>
            <a:pPr>
              <a:lnSpc>
                <a:spcPct val="150000"/>
              </a:lnSpc>
            </a:pPr>
            <a:endParaRPr lang="en-GB" dirty="0"/>
          </a:p>
          <a:p>
            <a:r>
              <a:rPr lang="en-GB" dirty="0"/>
              <a:t>As a result: </a:t>
            </a:r>
          </a:p>
          <a:p>
            <a:r>
              <a:rPr lang="en-GB" b="1" dirty="0"/>
              <a:t>A primary candidate for asteroid mining!</a:t>
            </a:r>
          </a:p>
          <a:p>
            <a:endParaRPr lang="en-GB" b="1" dirty="0"/>
          </a:p>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5" name="Picture 2" descr="Asteroid 16 Psyche | Psyche Mission - A Mission to a Metal World">
            <a:extLst>
              <a:ext uri="{FF2B5EF4-FFF2-40B4-BE49-F238E27FC236}">
                <a16:creationId xmlns:a16="http://schemas.microsoft.com/office/drawing/2014/main" id="{BBF5AFDE-D2BB-BC95-2C44-1051C7483B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3290" y="1051682"/>
            <a:ext cx="3843762" cy="34457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861AC43-8EBD-03BD-0A82-72D0FC0200AB}"/>
              </a:ext>
            </a:extLst>
          </p:cNvPr>
          <p:cNvSpPr txBox="1"/>
          <p:nvPr/>
        </p:nvSpPr>
        <p:spPr>
          <a:xfrm>
            <a:off x="9935171" y="4534149"/>
            <a:ext cx="2215671" cy="307777"/>
          </a:xfrm>
          <a:prstGeom prst="rect">
            <a:avLst/>
          </a:prstGeom>
          <a:noFill/>
        </p:spPr>
        <p:txBody>
          <a:bodyPr wrap="none" rtlCol="0">
            <a:spAutoFit/>
          </a:bodyPr>
          <a:lstStyle/>
          <a:p>
            <a:pPr algn="l"/>
            <a:r>
              <a:rPr lang="en-GB" sz="1400" dirty="0">
                <a:solidFill>
                  <a:srgbClr val="8197A6"/>
                </a:solidFill>
                <a:latin typeface="Arial" panose="020B0604020202020204" pitchFamily="34" charset="0"/>
                <a:ea typeface="MS PGothic" pitchFamily="34" charset="-128"/>
                <a:cs typeface="Arial" panose="020B0604020202020204" pitchFamily="34" charset="0"/>
              </a:rPr>
              <a:t>Illustration (NASA, 2021)</a:t>
            </a:r>
          </a:p>
        </p:txBody>
      </p:sp>
      <p:pic>
        <p:nvPicPr>
          <p:cNvPr id="2" name="Picture 1">
            <a:extLst>
              <a:ext uri="{FF2B5EF4-FFF2-40B4-BE49-F238E27FC236}">
                <a16:creationId xmlns:a16="http://schemas.microsoft.com/office/drawing/2014/main" id="{3AA27C38-1CA8-0931-C49C-EA3E257D3B11}"/>
              </a:ext>
            </a:extLst>
          </p:cNvPr>
          <p:cNvPicPr>
            <a:picLocks noChangeAspect="1"/>
          </p:cNvPicPr>
          <p:nvPr/>
        </p:nvPicPr>
        <p:blipFill>
          <a:blip r:embed="rId4"/>
          <a:srcRect t="34245"/>
          <a:stretch/>
        </p:blipFill>
        <p:spPr>
          <a:xfrm>
            <a:off x="5560274" y="3350342"/>
            <a:ext cx="2269022" cy="2367614"/>
          </a:xfrm>
          <a:prstGeom prst="rect">
            <a:avLst/>
          </a:prstGeom>
        </p:spPr>
      </p:pic>
      <p:sp>
        <p:nvSpPr>
          <p:cNvPr id="10" name="TextBox 9">
            <a:extLst>
              <a:ext uri="{FF2B5EF4-FFF2-40B4-BE49-F238E27FC236}">
                <a16:creationId xmlns:a16="http://schemas.microsoft.com/office/drawing/2014/main" id="{7CC547B1-E47E-78E2-1B73-9A4906EBF345}"/>
              </a:ext>
            </a:extLst>
          </p:cNvPr>
          <p:cNvSpPr txBox="1"/>
          <p:nvPr/>
        </p:nvSpPr>
        <p:spPr>
          <a:xfrm>
            <a:off x="5512788" y="5806318"/>
            <a:ext cx="2778914" cy="523220"/>
          </a:xfrm>
          <a:prstGeom prst="rect">
            <a:avLst/>
          </a:prstGeom>
          <a:noFill/>
        </p:spPr>
        <p:txBody>
          <a:bodyPr wrap="square">
            <a:spAutoFit/>
          </a:bodyPr>
          <a:lstStyle/>
          <a:p>
            <a:pPr algn="l"/>
            <a:r>
              <a:rPr lang="en-GB" sz="1400" dirty="0">
                <a:solidFill>
                  <a:srgbClr val="8197A6"/>
                </a:solidFill>
                <a:latin typeface="Arial" panose="020B0604020202020204" pitchFamily="34" charset="0"/>
                <a:ea typeface="MS PGothic" pitchFamily="34" charset="-128"/>
                <a:cs typeface="Arial" panose="020B0604020202020204" pitchFamily="34" charset="0"/>
              </a:rPr>
              <a:t>Very Large Telescope images</a:t>
            </a:r>
          </a:p>
          <a:p>
            <a:pPr algn="l"/>
            <a:r>
              <a:rPr lang="en-GB" sz="1400" dirty="0">
                <a:solidFill>
                  <a:srgbClr val="8197A6"/>
                </a:solidFill>
                <a:latin typeface="Arial" panose="020B0604020202020204" pitchFamily="34" charset="0"/>
                <a:ea typeface="MS PGothic" pitchFamily="34" charset="-128"/>
                <a:cs typeface="Arial" panose="020B0604020202020204" pitchFamily="34" charset="0"/>
              </a:rPr>
              <a:t>(Ferraris et al., 2020)</a:t>
            </a:r>
          </a:p>
        </p:txBody>
      </p:sp>
    </p:spTree>
    <p:extLst>
      <p:ext uri="{BB962C8B-B14F-4D97-AF65-F5344CB8AC3E}">
        <p14:creationId xmlns:p14="http://schemas.microsoft.com/office/powerpoint/2010/main" val="1232093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B3CC-807F-38C0-9968-1E8B46CFA6A2}"/>
              </a:ext>
            </a:extLst>
          </p:cNvPr>
          <p:cNvSpPr>
            <a:spLocks noGrp="1"/>
          </p:cNvSpPr>
          <p:nvPr>
            <p:ph type="title"/>
          </p:nvPr>
        </p:nvSpPr>
        <p:spPr/>
        <p:txBody>
          <a:bodyPr/>
          <a:lstStyle/>
          <a:p>
            <a:r>
              <a:rPr lang="en-GB" dirty="0"/>
              <a:t>16 Psyche</a:t>
            </a:r>
          </a:p>
        </p:txBody>
      </p:sp>
      <p:sp>
        <p:nvSpPr>
          <p:cNvPr id="3" name="Content Placeholder 2">
            <a:extLst>
              <a:ext uri="{FF2B5EF4-FFF2-40B4-BE49-F238E27FC236}">
                <a16:creationId xmlns:a16="http://schemas.microsoft.com/office/drawing/2014/main" id="{324B9A5C-445A-BC8C-4460-1F7F4A70FDA3}"/>
              </a:ext>
            </a:extLst>
          </p:cNvPr>
          <p:cNvSpPr>
            <a:spLocks noGrp="1"/>
          </p:cNvSpPr>
          <p:nvPr>
            <p:ph sz="half" idx="1"/>
          </p:nvPr>
        </p:nvSpPr>
        <p:spPr>
          <a:xfrm>
            <a:off x="215999" y="1338927"/>
            <a:ext cx="11268077" cy="4884891"/>
          </a:xfrm>
        </p:spPr>
        <p:txBody>
          <a:bodyPr/>
          <a:lstStyle/>
          <a:p>
            <a:pPr>
              <a:lnSpc>
                <a:spcPct val="150000"/>
              </a:lnSpc>
            </a:pPr>
            <a:r>
              <a:rPr lang="en-GB" b="1" dirty="0"/>
              <a:t>The unknowns: </a:t>
            </a:r>
          </a:p>
          <a:p>
            <a:pPr marL="285750" indent="-285750">
              <a:lnSpc>
                <a:spcPct val="150000"/>
              </a:lnSpc>
              <a:buFont typeface="Arial" panose="020B0604020202020204" pitchFamily="34" charset="0"/>
              <a:buChar char="•"/>
            </a:pPr>
            <a:r>
              <a:rPr lang="en-GB" dirty="0"/>
              <a:t>Is there a surface regolith and what would its composition be?</a:t>
            </a:r>
          </a:p>
          <a:p>
            <a:pPr marL="285750" indent="-285750">
              <a:lnSpc>
                <a:spcPct val="150000"/>
              </a:lnSpc>
              <a:buFont typeface="Arial" panose="020B0604020202020204" pitchFamily="34" charset="0"/>
              <a:buChar char="•"/>
            </a:pPr>
            <a:r>
              <a:rPr lang="en-GB" dirty="0"/>
              <a:t>How are 16 Psyche and other metal asteroids affected by micrometeorite impacts?</a:t>
            </a:r>
          </a:p>
          <a:p>
            <a:pPr marL="285750" indent="-285750">
              <a:lnSpc>
                <a:spcPct val="150000"/>
              </a:lnSpc>
              <a:buFont typeface="Arial" panose="020B0604020202020204" pitchFamily="34" charset="0"/>
              <a:buChar char="•"/>
            </a:pPr>
            <a:r>
              <a:rPr lang="en-GB" dirty="0"/>
              <a:t>How much does the broader composition vary from the surface?</a:t>
            </a:r>
          </a:p>
          <a:p>
            <a:pPr marL="285750" indent="-285750">
              <a:lnSpc>
                <a:spcPct val="150000"/>
              </a:lnSpc>
              <a:buFont typeface="Arial" panose="020B0604020202020204" pitchFamily="34" charset="0"/>
              <a:buChar char="•"/>
            </a:pPr>
            <a:endParaRPr lang="en-GB" dirty="0"/>
          </a:p>
          <a:p>
            <a:pPr>
              <a:lnSpc>
                <a:spcPct val="150000"/>
              </a:lnSpc>
            </a:pPr>
            <a:r>
              <a:rPr lang="en-GB" b="1" dirty="0"/>
              <a:t>Why do we care?</a:t>
            </a:r>
          </a:p>
          <a:p>
            <a:r>
              <a:rPr lang="en-GB" dirty="0">
                <a:latin typeface="Roboto" panose="02000000000000000000" pitchFamily="2" charset="0"/>
              </a:rPr>
              <a:t>T</a:t>
            </a:r>
            <a:r>
              <a:rPr lang="en-GB" dirty="0"/>
              <a:t>o derisk and enable ISRU/asteroid mining in the future, we need to understand:</a:t>
            </a:r>
          </a:p>
          <a:p>
            <a:pPr marL="1067076" lvl="1" indent="-285750">
              <a:buFont typeface="Wingdings" panose="05000000000000000000" pitchFamily="2" charset="2"/>
              <a:buChar char="à"/>
            </a:pPr>
            <a:r>
              <a:rPr lang="en-GB" dirty="0"/>
              <a:t>The surface properties: composition, structure</a:t>
            </a:r>
          </a:p>
          <a:p>
            <a:pPr marL="1067076" lvl="1" indent="-285750">
              <a:buFont typeface="Wingdings" panose="05000000000000000000" pitchFamily="2" charset="2"/>
              <a:buChar char="à"/>
            </a:pPr>
            <a:r>
              <a:rPr lang="en-GB" dirty="0"/>
              <a:t>The surface behaviours: response to space weathering i.e., shatter/flow</a:t>
            </a:r>
          </a:p>
          <a:p>
            <a:pPr>
              <a:lnSpc>
                <a:spcPct val="150000"/>
              </a:lnSpc>
            </a:pPr>
            <a:endParaRPr lang="en-GB" b="1" dirty="0"/>
          </a:p>
        </p:txBody>
      </p:sp>
      <p:sp>
        <p:nvSpPr>
          <p:cNvPr id="4" name="Content Placeholder 3">
            <a:extLst>
              <a:ext uri="{FF2B5EF4-FFF2-40B4-BE49-F238E27FC236}">
                <a16:creationId xmlns:a16="http://schemas.microsoft.com/office/drawing/2014/main" id="{C7EBD37C-95EB-66A5-EA79-71A05ABCF3AF}"/>
              </a:ext>
            </a:extLst>
          </p:cNvPr>
          <p:cNvSpPr>
            <a:spLocks noGrp="1"/>
          </p:cNvSpPr>
          <p:nvPr>
            <p:ph sz="half" idx="2"/>
          </p:nvPr>
        </p:nvSpPr>
        <p:spPr/>
        <p:txBody>
          <a:bodyPr/>
          <a:lstStyle/>
          <a:p>
            <a:endParaRPr lang="en-GB" dirty="0"/>
          </a:p>
          <a:p>
            <a:endParaRPr lang="en-GB" dirty="0"/>
          </a:p>
        </p:txBody>
      </p:sp>
    </p:spTree>
    <p:extLst>
      <p:ext uri="{BB962C8B-B14F-4D97-AF65-F5344CB8AC3E}">
        <p14:creationId xmlns:p14="http://schemas.microsoft.com/office/powerpoint/2010/main" val="13101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87EBD-38D6-F2CC-E708-209B56EFA539}"/>
              </a:ext>
            </a:extLst>
          </p:cNvPr>
          <p:cNvSpPr>
            <a:spLocks noGrp="1"/>
          </p:cNvSpPr>
          <p:nvPr>
            <p:ph type="title"/>
          </p:nvPr>
        </p:nvSpPr>
        <p:spPr/>
        <p:txBody>
          <a:bodyPr/>
          <a:lstStyle/>
          <a:p>
            <a:r>
              <a:rPr lang="en-GB" dirty="0"/>
              <a:t>Aim and Approach</a:t>
            </a:r>
          </a:p>
        </p:txBody>
      </p:sp>
      <p:sp>
        <p:nvSpPr>
          <p:cNvPr id="3" name="Content Placeholder 2">
            <a:extLst>
              <a:ext uri="{FF2B5EF4-FFF2-40B4-BE49-F238E27FC236}">
                <a16:creationId xmlns:a16="http://schemas.microsoft.com/office/drawing/2014/main" id="{92EECCE9-26B3-0E45-974A-1CA745494F8A}"/>
              </a:ext>
            </a:extLst>
          </p:cNvPr>
          <p:cNvSpPr>
            <a:spLocks noGrp="1"/>
          </p:cNvSpPr>
          <p:nvPr>
            <p:ph idx="1"/>
          </p:nvPr>
        </p:nvSpPr>
        <p:spPr/>
        <p:txBody>
          <a:bodyPr/>
          <a:lstStyle/>
          <a:p>
            <a:endParaRPr lang="en-GB" dirty="0">
              <a:latin typeface="Roboto" panose="02000000000000000000" pitchFamily="2" charset="0"/>
            </a:endParaRPr>
          </a:p>
          <a:p>
            <a:r>
              <a:rPr lang="en-GB" b="0" i="0" dirty="0">
                <a:effectLst/>
                <a:latin typeface="Roboto" panose="02000000000000000000" pitchFamily="2" charset="0"/>
              </a:rPr>
              <a:t>Aims: </a:t>
            </a:r>
          </a:p>
          <a:p>
            <a:pPr marL="285750" indent="-285750">
              <a:buClr>
                <a:schemeClr val="accent1"/>
              </a:buClr>
              <a:buFont typeface="Wingdings" panose="05000000000000000000" pitchFamily="2" charset="2"/>
              <a:buChar char="à"/>
            </a:pPr>
            <a:r>
              <a:rPr lang="en-GB" b="0" i="0" dirty="0">
                <a:effectLst/>
                <a:latin typeface="Roboto" panose="02000000000000000000" pitchFamily="2" charset="0"/>
              </a:rPr>
              <a:t>To better understand the impact processes on 16 Psyche and their influence on the presence (or lack thereof)   of a surface regolith.</a:t>
            </a:r>
          </a:p>
          <a:p>
            <a:pPr marL="285750" indent="-285750">
              <a:buClr>
                <a:schemeClr val="accent1"/>
              </a:buClr>
              <a:buFont typeface="Wingdings" panose="05000000000000000000" pitchFamily="2" charset="2"/>
              <a:buChar char="à"/>
            </a:pPr>
            <a:r>
              <a:rPr lang="en-GB" b="0" i="0" dirty="0">
                <a:effectLst/>
                <a:latin typeface="Roboto" panose="02000000000000000000" pitchFamily="2" charset="0"/>
              </a:rPr>
              <a:t>To create a chemically, spectrally and physically representative simulant of the surface of Psyche.</a:t>
            </a:r>
          </a:p>
          <a:p>
            <a:pPr marL="285750" indent="-285750">
              <a:buFont typeface="Wingdings" panose="05000000000000000000" pitchFamily="2" charset="2"/>
              <a:buChar char="à"/>
            </a:pPr>
            <a:endParaRPr lang="en-GB" b="0" i="0" dirty="0">
              <a:effectLst/>
              <a:latin typeface="Roboto" panose="02000000000000000000" pitchFamily="2" charset="0"/>
            </a:endParaRPr>
          </a:p>
          <a:p>
            <a:pPr marL="285750" indent="-285750">
              <a:buFont typeface="Wingdings" panose="05000000000000000000" pitchFamily="2" charset="2"/>
              <a:buChar char="à"/>
            </a:pPr>
            <a:endParaRPr lang="en-GB" dirty="0">
              <a:latin typeface="Roboto" panose="02000000000000000000" pitchFamily="2" charset="0"/>
            </a:endParaRPr>
          </a:p>
          <a:p>
            <a:endParaRPr lang="en-GB" dirty="0"/>
          </a:p>
          <a:p>
            <a:r>
              <a:rPr lang="en-GB" dirty="0"/>
              <a:t>How to determine these unknowns?</a:t>
            </a:r>
          </a:p>
          <a:p>
            <a:pPr lvl="1"/>
            <a:r>
              <a:rPr lang="en-GB" dirty="0">
                <a:solidFill>
                  <a:schemeClr val="accent1"/>
                </a:solidFill>
              </a:rPr>
              <a:t> </a:t>
            </a:r>
            <a:r>
              <a:rPr lang="en-GB" dirty="0">
                <a:solidFill>
                  <a:schemeClr val="accent1"/>
                </a:solidFill>
                <a:sym typeface="Wingdings" panose="05000000000000000000" pitchFamily="2" charset="2"/>
              </a:rPr>
              <a:t> </a:t>
            </a:r>
            <a:r>
              <a:rPr lang="en-GB" dirty="0">
                <a:sym typeface="Wingdings" panose="05000000000000000000" pitchFamily="2" charset="2"/>
              </a:rPr>
              <a:t>Hypervelocity impact experiments on to meteorite surfaces</a:t>
            </a:r>
            <a:endParaRPr lang="en-GB" dirty="0"/>
          </a:p>
          <a:p>
            <a:endParaRPr lang="en-GB" dirty="0"/>
          </a:p>
        </p:txBody>
      </p:sp>
    </p:spTree>
    <p:extLst>
      <p:ext uri="{BB962C8B-B14F-4D97-AF65-F5344CB8AC3E}">
        <p14:creationId xmlns:p14="http://schemas.microsoft.com/office/powerpoint/2010/main" val="2032856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5D639-83F4-EA53-9C33-D34265046645}"/>
              </a:ext>
            </a:extLst>
          </p:cNvPr>
          <p:cNvSpPr>
            <a:spLocks noGrp="1"/>
          </p:cNvSpPr>
          <p:nvPr>
            <p:ph type="title"/>
          </p:nvPr>
        </p:nvSpPr>
        <p:spPr/>
        <p:txBody>
          <a:bodyPr/>
          <a:lstStyle/>
          <a:p>
            <a:r>
              <a:rPr lang="en-GB" dirty="0"/>
              <a:t>Materials and Methodology</a:t>
            </a:r>
          </a:p>
        </p:txBody>
      </p:sp>
      <p:sp>
        <p:nvSpPr>
          <p:cNvPr id="3" name="Content Placeholder 2">
            <a:extLst>
              <a:ext uri="{FF2B5EF4-FFF2-40B4-BE49-F238E27FC236}">
                <a16:creationId xmlns:a16="http://schemas.microsoft.com/office/drawing/2014/main" id="{10ECB82A-81DD-DA20-B3B9-0ED76CC8992D}"/>
              </a:ext>
            </a:extLst>
          </p:cNvPr>
          <p:cNvSpPr>
            <a:spLocks noGrp="1"/>
          </p:cNvSpPr>
          <p:nvPr>
            <p:ph idx="1"/>
          </p:nvPr>
        </p:nvSpPr>
        <p:spPr/>
        <p:txBody>
          <a:bodyPr/>
          <a:lstStyle/>
          <a:p>
            <a:endParaRPr lang="en-GB" dirty="0"/>
          </a:p>
          <a:p>
            <a:r>
              <a:rPr lang="en-GB" dirty="0"/>
              <a:t>The Light Gas Gun – University of Kent: </a:t>
            </a:r>
          </a:p>
          <a:p>
            <a:r>
              <a:rPr lang="en-GB" dirty="0"/>
              <a:t>Facilitator: Dr Penny Wozniakiewicz</a:t>
            </a:r>
          </a:p>
        </p:txBody>
      </p:sp>
      <p:pic>
        <p:nvPicPr>
          <p:cNvPr id="4" name="Picture 3">
            <a:extLst>
              <a:ext uri="{FF2B5EF4-FFF2-40B4-BE49-F238E27FC236}">
                <a16:creationId xmlns:a16="http://schemas.microsoft.com/office/drawing/2014/main" id="{DAC5923A-ADCE-E554-7C84-24CB66FA56A6}"/>
              </a:ext>
            </a:extLst>
          </p:cNvPr>
          <p:cNvPicPr>
            <a:picLocks noChangeAspect="1"/>
          </p:cNvPicPr>
          <p:nvPr/>
        </p:nvPicPr>
        <p:blipFill>
          <a:blip r:embed="rId3"/>
          <a:stretch>
            <a:fillRect/>
          </a:stretch>
        </p:blipFill>
        <p:spPr>
          <a:xfrm>
            <a:off x="8006858" y="1016174"/>
            <a:ext cx="3457775" cy="5194019"/>
          </a:xfrm>
          <a:prstGeom prst="rect">
            <a:avLst/>
          </a:prstGeom>
        </p:spPr>
      </p:pic>
      <p:pic>
        <p:nvPicPr>
          <p:cNvPr id="5" name="Picture 4">
            <a:extLst>
              <a:ext uri="{FF2B5EF4-FFF2-40B4-BE49-F238E27FC236}">
                <a16:creationId xmlns:a16="http://schemas.microsoft.com/office/drawing/2014/main" id="{1B5C7BC0-DD2A-7246-F34A-68036249E118}"/>
              </a:ext>
            </a:extLst>
          </p:cNvPr>
          <p:cNvPicPr>
            <a:picLocks noChangeAspect="1"/>
          </p:cNvPicPr>
          <p:nvPr/>
        </p:nvPicPr>
        <p:blipFill>
          <a:blip r:embed="rId4"/>
          <a:stretch>
            <a:fillRect/>
          </a:stretch>
        </p:blipFill>
        <p:spPr>
          <a:xfrm>
            <a:off x="555642" y="2120717"/>
            <a:ext cx="7115175" cy="2543175"/>
          </a:xfrm>
          <a:prstGeom prst="rect">
            <a:avLst/>
          </a:prstGeom>
        </p:spPr>
      </p:pic>
      <p:sp>
        <p:nvSpPr>
          <p:cNvPr id="6" name="TextBox 5">
            <a:extLst>
              <a:ext uri="{FF2B5EF4-FFF2-40B4-BE49-F238E27FC236}">
                <a16:creationId xmlns:a16="http://schemas.microsoft.com/office/drawing/2014/main" id="{A6A50773-2F52-4500-0589-CDD54BFFE279}"/>
              </a:ext>
            </a:extLst>
          </p:cNvPr>
          <p:cNvSpPr txBox="1"/>
          <p:nvPr/>
        </p:nvSpPr>
        <p:spPr>
          <a:xfrm>
            <a:off x="5703536" y="5902416"/>
            <a:ext cx="2154757" cy="307777"/>
          </a:xfrm>
          <a:prstGeom prst="rect">
            <a:avLst/>
          </a:prstGeom>
          <a:noFill/>
        </p:spPr>
        <p:txBody>
          <a:bodyPr wrap="none" rtlCol="0">
            <a:spAutoFit/>
          </a:bodyPr>
          <a:lstStyle/>
          <a:p>
            <a:pPr algn="l"/>
            <a:r>
              <a:rPr lang="en-GB" sz="1400" dirty="0">
                <a:solidFill>
                  <a:srgbClr val="8197A6"/>
                </a:solidFill>
                <a:latin typeface="Arial" panose="020B0604020202020204" pitchFamily="34" charset="0"/>
                <a:ea typeface="MS PGothic" pitchFamily="34" charset="-128"/>
                <a:cs typeface="Arial" panose="020B0604020202020204" pitchFamily="34" charset="0"/>
              </a:rPr>
              <a:t>University of Kent (2024)</a:t>
            </a:r>
          </a:p>
        </p:txBody>
      </p:sp>
    </p:spTree>
    <p:extLst>
      <p:ext uri="{BB962C8B-B14F-4D97-AF65-F5344CB8AC3E}">
        <p14:creationId xmlns:p14="http://schemas.microsoft.com/office/powerpoint/2010/main" val="885615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78F64-9E24-B329-594F-D603AF8DE03C}"/>
              </a:ext>
            </a:extLst>
          </p:cNvPr>
          <p:cNvSpPr>
            <a:spLocks noGrp="1"/>
          </p:cNvSpPr>
          <p:nvPr>
            <p:ph type="title"/>
          </p:nvPr>
        </p:nvSpPr>
        <p:spPr>
          <a:xfrm>
            <a:off x="216000" y="154800"/>
            <a:ext cx="10108800" cy="565200"/>
          </a:xfrm>
        </p:spPr>
        <p:txBody>
          <a:bodyPr wrap="square" anchor="ctr">
            <a:normAutofit/>
          </a:bodyPr>
          <a:lstStyle/>
          <a:p>
            <a:r>
              <a:rPr lang="en-GB" dirty="0"/>
              <a:t>Materials and Methodology</a:t>
            </a:r>
          </a:p>
        </p:txBody>
      </p:sp>
      <p:sp>
        <p:nvSpPr>
          <p:cNvPr id="3" name="Content Placeholder 2">
            <a:extLst>
              <a:ext uri="{FF2B5EF4-FFF2-40B4-BE49-F238E27FC236}">
                <a16:creationId xmlns:a16="http://schemas.microsoft.com/office/drawing/2014/main" id="{21017F8F-3459-8E58-78DF-35EF82CB396C}"/>
              </a:ext>
            </a:extLst>
          </p:cNvPr>
          <p:cNvSpPr>
            <a:spLocks noGrp="1"/>
          </p:cNvSpPr>
          <p:nvPr>
            <p:ph sz="half" idx="1"/>
          </p:nvPr>
        </p:nvSpPr>
        <p:spPr>
          <a:xfrm>
            <a:off x="359956" y="1232992"/>
            <a:ext cx="5165773" cy="2294947"/>
          </a:xfrm>
        </p:spPr>
        <p:txBody>
          <a:bodyPr wrap="square" anchor="t">
            <a:normAutofit lnSpcReduction="10000"/>
          </a:bodyPr>
          <a:lstStyle/>
          <a:p>
            <a:pPr>
              <a:lnSpc>
                <a:spcPct val="150000"/>
              </a:lnSpc>
            </a:pPr>
            <a:r>
              <a:rPr lang="en-GB" dirty="0"/>
              <a:t>Projectiles: Ball bearings</a:t>
            </a:r>
          </a:p>
          <a:p>
            <a:pPr marL="285750" indent="-285750">
              <a:lnSpc>
                <a:spcPct val="150000"/>
              </a:lnSpc>
              <a:buFont typeface="Arial" panose="020B0604020202020204" pitchFamily="34" charset="0"/>
              <a:buChar char="•"/>
            </a:pPr>
            <a:r>
              <a:rPr lang="en-GB" dirty="0"/>
              <a:t>2-4mm diameter</a:t>
            </a:r>
          </a:p>
          <a:p>
            <a:pPr marL="285750" indent="-285750">
              <a:lnSpc>
                <a:spcPct val="150000"/>
              </a:lnSpc>
              <a:buFont typeface="Arial" panose="020B0604020202020204" pitchFamily="34" charset="0"/>
              <a:buChar char="•"/>
            </a:pPr>
            <a:r>
              <a:rPr lang="en-GB" dirty="0"/>
              <a:t>Composition: Copper </a:t>
            </a:r>
          </a:p>
          <a:p>
            <a:pPr marL="1067076" lvl="1" indent="-285750">
              <a:lnSpc>
                <a:spcPct val="150000"/>
              </a:lnSpc>
              <a:buFont typeface="Arial" panose="020B0604020202020204" pitchFamily="34" charset="0"/>
              <a:buChar char="•"/>
            </a:pPr>
            <a:r>
              <a:rPr lang="en-GB" dirty="0"/>
              <a:t>For maximum cratering effect </a:t>
            </a:r>
          </a:p>
          <a:p>
            <a:pPr marL="1067076" lvl="1" indent="-285750">
              <a:lnSpc>
                <a:spcPct val="150000"/>
              </a:lnSpc>
              <a:buFont typeface="Arial" panose="020B0604020202020204" pitchFamily="34" charset="0"/>
              <a:buChar char="•"/>
            </a:pPr>
            <a:r>
              <a:rPr lang="en-GB" dirty="0"/>
              <a:t>To be visually and chemically distinct</a:t>
            </a:r>
          </a:p>
          <a:p>
            <a:pPr marL="285750" indent="-285750">
              <a:buFont typeface="Arial" panose="020B0604020202020204" pitchFamily="34" charset="0"/>
              <a:buChar char="•"/>
            </a:pPr>
            <a:endParaRPr lang="en-GB" dirty="0"/>
          </a:p>
          <a:p>
            <a:pPr marL="285750" indent="-285750">
              <a:buFontTx/>
              <a:buChar char="-"/>
            </a:pPr>
            <a:endParaRPr lang="en-GB" dirty="0"/>
          </a:p>
        </p:txBody>
      </p:sp>
      <p:pic>
        <p:nvPicPr>
          <p:cNvPr id="1026" name="Picture 2" descr="Copper Balls – Redhill Precision Specialty Balls">
            <a:extLst>
              <a:ext uri="{FF2B5EF4-FFF2-40B4-BE49-F238E27FC236}">
                <a16:creationId xmlns:a16="http://schemas.microsoft.com/office/drawing/2014/main" id="{C367B545-1E40-4F3E-EF61-08767831B2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833" y="3696539"/>
            <a:ext cx="3500650" cy="194480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F474A046-CE00-AB0B-87CE-EB841F5E19DD}"/>
              </a:ext>
            </a:extLst>
          </p:cNvPr>
          <p:cNvSpPr txBox="1">
            <a:spLocks/>
          </p:cNvSpPr>
          <p:nvPr/>
        </p:nvSpPr>
        <p:spPr bwMode="auto">
          <a:xfrm>
            <a:off x="6699611" y="1232992"/>
            <a:ext cx="5165773" cy="2294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302">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302">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302">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302">
                <a:solidFill>
                  <a:schemeClr val="bg2"/>
                </a:solidFill>
                <a:latin typeface="+mn-lt"/>
              </a:defRPr>
            </a:lvl9pPr>
          </a:lstStyle>
          <a:p>
            <a:r>
              <a:rPr lang="en-GB" kern="0" dirty="0"/>
              <a:t>Impact surface: Meteorite</a:t>
            </a:r>
          </a:p>
          <a:p>
            <a:pPr marL="285750" indent="-285750">
              <a:buFont typeface="Arial" panose="020B0604020202020204" pitchFamily="34" charset="0"/>
              <a:buChar char="•"/>
            </a:pPr>
            <a:r>
              <a:rPr lang="en-GB" kern="0" dirty="0"/>
              <a:t>Dimensions: ~10cm x 5cm</a:t>
            </a:r>
          </a:p>
          <a:p>
            <a:pPr marL="285750" indent="-285750">
              <a:buFont typeface="Arial" panose="020B0604020202020204" pitchFamily="34" charset="0"/>
              <a:buChar char="•"/>
            </a:pPr>
            <a:r>
              <a:rPr lang="en-GB" kern="0" dirty="0"/>
              <a:t>Composition: Iron and nickel rich, clear crystal structure (</a:t>
            </a:r>
            <a:r>
              <a:rPr lang="en-GB" kern="0" dirty="0" err="1"/>
              <a:t>Widmanstätten</a:t>
            </a:r>
            <a:r>
              <a:rPr lang="en-GB" kern="0" dirty="0"/>
              <a:t> patterns)</a:t>
            </a:r>
          </a:p>
          <a:p>
            <a:pPr marL="1067076" lvl="1" indent="-285750">
              <a:buFont typeface="Arial" panose="020B0604020202020204" pitchFamily="34" charset="0"/>
              <a:buChar char="•"/>
            </a:pPr>
            <a:r>
              <a:rPr lang="en-GB" kern="0" dirty="0"/>
              <a:t>Gibeon: denied loan</a:t>
            </a:r>
          </a:p>
          <a:p>
            <a:pPr marL="1067076" lvl="1" indent="-285750">
              <a:buFont typeface="Arial" panose="020B0604020202020204" pitchFamily="34" charset="0"/>
              <a:buChar char="•"/>
            </a:pPr>
            <a:r>
              <a:rPr lang="en-GB" kern="0" dirty="0"/>
              <a:t>Henbury: in pursuit…</a:t>
            </a:r>
          </a:p>
          <a:p>
            <a:pPr marL="285750" indent="-285750">
              <a:buFont typeface="Arial" panose="020B0604020202020204" pitchFamily="34" charset="0"/>
              <a:buChar char="•"/>
            </a:pPr>
            <a:endParaRPr lang="en-GB" kern="0" dirty="0"/>
          </a:p>
          <a:p>
            <a:pPr marL="285750" indent="-285750">
              <a:buFontTx/>
              <a:buChar char="-"/>
            </a:pPr>
            <a:endParaRPr lang="en-GB" kern="0" dirty="0"/>
          </a:p>
        </p:txBody>
      </p:sp>
      <p:sp>
        <p:nvSpPr>
          <p:cNvPr id="6" name="Content Placeholder 2">
            <a:extLst>
              <a:ext uri="{FF2B5EF4-FFF2-40B4-BE49-F238E27FC236}">
                <a16:creationId xmlns:a16="http://schemas.microsoft.com/office/drawing/2014/main" id="{AB6D278B-191C-76D7-CCE1-0D81DB3C65DF}"/>
              </a:ext>
            </a:extLst>
          </p:cNvPr>
          <p:cNvSpPr txBox="1">
            <a:spLocks/>
          </p:cNvSpPr>
          <p:nvPr/>
        </p:nvSpPr>
        <p:spPr bwMode="auto">
          <a:xfrm>
            <a:off x="10024237" y="5984645"/>
            <a:ext cx="2201101" cy="2294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302">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302">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302">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302">
                <a:solidFill>
                  <a:schemeClr val="bg2"/>
                </a:solidFill>
                <a:latin typeface="+mn-lt"/>
              </a:defRPr>
            </a:lvl9pPr>
          </a:lstStyle>
          <a:p>
            <a:r>
              <a:rPr lang="en-GB" sz="1600" kern="0" dirty="0"/>
              <a:t>Smith (2017)</a:t>
            </a:r>
          </a:p>
          <a:p>
            <a:pPr marL="285750" indent="-285750">
              <a:buFontTx/>
              <a:buChar char="-"/>
            </a:pPr>
            <a:endParaRPr lang="en-GB" kern="0" dirty="0"/>
          </a:p>
        </p:txBody>
      </p:sp>
      <p:pic>
        <p:nvPicPr>
          <p:cNvPr id="1028" name="Picture 4" descr="Cut portions of meteorite specimens.">
            <a:extLst>
              <a:ext uri="{FF2B5EF4-FFF2-40B4-BE49-F238E27FC236}">
                <a16:creationId xmlns:a16="http://schemas.microsoft.com/office/drawing/2014/main" id="{DC1C7780-6835-167F-6553-37CB53AD09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0252" y="3526323"/>
            <a:ext cx="3500651" cy="245832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7DFF7044-A34F-3295-7283-83B526BF87C7}"/>
              </a:ext>
            </a:extLst>
          </p:cNvPr>
          <p:cNvSpPr txBox="1">
            <a:spLocks/>
          </p:cNvSpPr>
          <p:nvPr/>
        </p:nvSpPr>
        <p:spPr bwMode="auto">
          <a:xfrm>
            <a:off x="2454951" y="5641344"/>
            <a:ext cx="2828693" cy="2294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302">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302">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302">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302">
                <a:solidFill>
                  <a:schemeClr val="bg2"/>
                </a:solidFill>
                <a:latin typeface="+mn-lt"/>
              </a:defRPr>
            </a:lvl9pPr>
          </a:lstStyle>
          <a:p>
            <a:r>
              <a:rPr lang="en-GB" sz="1600" kern="0" dirty="0"/>
              <a:t>Redhill Precision (2025)</a:t>
            </a:r>
          </a:p>
          <a:p>
            <a:pPr marL="285750" indent="-285750">
              <a:buFontTx/>
              <a:buChar char="-"/>
            </a:pPr>
            <a:endParaRPr lang="en-GB" kern="0" dirty="0"/>
          </a:p>
        </p:txBody>
      </p:sp>
    </p:spTree>
    <p:extLst>
      <p:ext uri="{BB962C8B-B14F-4D97-AF65-F5344CB8AC3E}">
        <p14:creationId xmlns:p14="http://schemas.microsoft.com/office/powerpoint/2010/main" val="3019583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923B9-A995-3F3B-7481-80B89E648513}"/>
              </a:ext>
            </a:extLst>
          </p:cNvPr>
          <p:cNvSpPr>
            <a:spLocks noGrp="1"/>
          </p:cNvSpPr>
          <p:nvPr>
            <p:ph type="title"/>
          </p:nvPr>
        </p:nvSpPr>
        <p:spPr/>
        <p:txBody>
          <a:bodyPr/>
          <a:lstStyle/>
          <a:p>
            <a:r>
              <a:rPr lang="en-GB" dirty="0"/>
              <a:t>Analysis</a:t>
            </a:r>
          </a:p>
        </p:txBody>
      </p:sp>
      <p:sp>
        <p:nvSpPr>
          <p:cNvPr id="3" name="Content Placeholder 2">
            <a:extLst>
              <a:ext uri="{FF2B5EF4-FFF2-40B4-BE49-F238E27FC236}">
                <a16:creationId xmlns:a16="http://schemas.microsoft.com/office/drawing/2014/main" id="{9159D70F-6955-D316-4990-7B6D1F668BFF}"/>
              </a:ext>
            </a:extLst>
          </p:cNvPr>
          <p:cNvSpPr>
            <a:spLocks noGrp="1"/>
          </p:cNvSpPr>
          <p:nvPr>
            <p:ph sz="half" idx="1"/>
          </p:nvPr>
        </p:nvSpPr>
        <p:spPr/>
        <p:txBody>
          <a:bodyPr/>
          <a:lstStyle/>
          <a:p>
            <a:pPr marL="285750" indent="-285750">
              <a:buFont typeface="Arial" panose="020B0604020202020204" pitchFamily="34" charset="0"/>
              <a:buChar char="•"/>
            </a:pPr>
            <a:endParaRPr lang="en-GB" dirty="0"/>
          </a:p>
        </p:txBody>
      </p:sp>
      <p:graphicFrame>
        <p:nvGraphicFramePr>
          <p:cNvPr id="5" name="Content Placeholder 4">
            <a:extLst>
              <a:ext uri="{FF2B5EF4-FFF2-40B4-BE49-F238E27FC236}">
                <a16:creationId xmlns:a16="http://schemas.microsoft.com/office/drawing/2014/main" id="{2B552EC5-37C6-8B92-E48B-EAD671CDFFFE}"/>
              </a:ext>
            </a:extLst>
          </p:cNvPr>
          <p:cNvGraphicFramePr>
            <a:graphicFrameLocks noGrp="1"/>
          </p:cNvGraphicFramePr>
          <p:nvPr>
            <p:ph sz="half" idx="2"/>
            <p:extLst>
              <p:ext uri="{D42A27DB-BD31-4B8C-83A1-F6EECF244321}">
                <p14:modId xmlns:p14="http://schemas.microsoft.com/office/powerpoint/2010/main" val="3034034149"/>
              </p:ext>
            </p:extLst>
          </p:nvPr>
        </p:nvGraphicFramePr>
        <p:xfrm>
          <a:off x="529132" y="1140159"/>
          <a:ext cx="11129468" cy="5047646"/>
        </p:xfrm>
        <a:graphic>
          <a:graphicData uri="http://schemas.openxmlformats.org/drawingml/2006/table">
            <a:tbl>
              <a:tblPr firstRow="1" bandRow="1">
                <a:tableStyleId>{5C22544A-7EE6-4342-B048-85BDC9FD1C3A}</a:tableStyleId>
              </a:tblPr>
              <a:tblGrid>
                <a:gridCol w="5564734">
                  <a:extLst>
                    <a:ext uri="{9D8B030D-6E8A-4147-A177-3AD203B41FA5}">
                      <a16:colId xmlns:a16="http://schemas.microsoft.com/office/drawing/2014/main" val="1510005951"/>
                    </a:ext>
                  </a:extLst>
                </a:gridCol>
                <a:gridCol w="5564734">
                  <a:extLst>
                    <a:ext uri="{9D8B030D-6E8A-4147-A177-3AD203B41FA5}">
                      <a16:colId xmlns:a16="http://schemas.microsoft.com/office/drawing/2014/main" val="2126127679"/>
                    </a:ext>
                  </a:extLst>
                </a:gridCol>
              </a:tblGrid>
              <a:tr h="572401">
                <a:tc gridSpan="2">
                  <a:txBody>
                    <a:bodyPr/>
                    <a:lstStyle/>
                    <a:p>
                      <a:pPr algn="ctr"/>
                      <a:r>
                        <a:rPr lang="en-GB" dirty="0"/>
                        <a:t>Materials to analyse</a:t>
                      </a:r>
                    </a:p>
                  </a:txBody>
                  <a:tcPr/>
                </a:tc>
                <a:tc hMerge="1">
                  <a:txBody>
                    <a:bodyPr/>
                    <a:lstStyle/>
                    <a:p>
                      <a:endParaRPr lang="en-GB" dirty="0"/>
                    </a:p>
                  </a:txBody>
                  <a:tcPr/>
                </a:tc>
                <a:extLst>
                  <a:ext uri="{0D108BD9-81ED-4DB2-BD59-A6C34878D82A}">
                    <a16:rowId xmlns:a16="http://schemas.microsoft.com/office/drawing/2014/main" val="530101796"/>
                  </a:ext>
                </a:extLst>
              </a:tr>
              <a:tr h="1410861">
                <a:tc>
                  <a:txBody>
                    <a:bodyPr/>
                    <a:lstStyle/>
                    <a:p>
                      <a:r>
                        <a:rPr lang="en-GB" dirty="0"/>
                        <a:t>1. Impacted meteorite surface </a:t>
                      </a:r>
                    </a:p>
                    <a:p>
                      <a:endParaRPr lang="en-GB" dirty="0"/>
                    </a:p>
                    <a:p>
                      <a:pPr marL="285750" indent="-285750">
                        <a:buFont typeface="Wingdings" panose="05000000000000000000" pitchFamily="2" charset="2"/>
                        <a:buChar char="à"/>
                      </a:pPr>
                      <a:r>
                        <a:rPr lang="en-GB" dirty="0">
                          <a:sym typeface="Wingdings" panose="05000000000000000000" pitchFamily="2" charset="2"/>
                        </a:rPr>
                        <a:t>Cross section crater analysis / CT crater scanning </a:t>
                      </a:r>
                    </a:p>
                    <a:p>
                      <a:pPr marL="285750" indent="-285750">
                        <a:buFont typeface="Wingdings" panose="05000000000000000000" pitchFamily="2" charset="2"/>
                        <a:buChar char="à"/>
                      </a:pPr>
                      <a:r>
                        <a:rPr lang="en-GB" dirty="0">
                          <a:sym typeface="Wingdings" panose="05000000000000000000" pitchFamily="2" charset="2"/>
                        </a:rPr>
                        <a:t>Characterisation: SEM, FTIR</a:t>
                      </a:r>
                    </a:p>
                  </a:txBody>
                  <a:tcPr/>
                </a:tc>
                <a:tc>
                  <a:txBody>
                    <a:bodyPr/>
                    <a:lstStyle/>
                    <a:p>
                      <a:r>
                        <a:rPr lang="en-GB" dirty="0"/>
                        <a:t>2. Ejected material / loose regolith produced </a:t>
                      </a:r>
                    </a:p>
                    <a:p>
                      <a:endParaRPr lang="en-GB" dirty="0">
                        <a:sym typeface="Wingdings" panose="05000000000000000000" pitchFamily="2" charset="2"/>
                      </a:endParaRPr>
                    </a:p>
                    <a:p>
                      <a:pPr marL="285750" marR="0" lvl="0" indent="-285750" algn="l" defTabSz="88203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GB" dirty="0">
                          <a:sym typeface="Wingdings" panose="05000000000000000000" pitchFamily="2" charset="2"/>
                        </a:rPr>
                        <a:t>Grain size analysis: </a:t>
                      </a:r>
                      <a:r>
                        <a:rPr lang="en-GB" dirty="0" err="1">
                          <a:sym typeface="Wingdings" panose="05000000000000000000" pitchFamily="2" charset="2"/>
                        </a:rPr>
                        <a:t>Visisize</a:t>
                      </a:r>
                      <a:endParaRPr lang="en-GB" dirty="0">
                        <a:sym typeface="Wingdings" panose="05000000000000000000" pitchFamily="2" charset="2"/>
                      </a:endParaRPr>
                    </a:p>
                    <a:p>
                      <a:pPr marL="285750" marR="0" lvl="0" indent="-285750" algn="l" defTabSz="88203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GB" dirty="0">
                          <a:sym typeface="Wingdings" panose="05000000000000000000" pitchFamily="2" charset="2"/>
                        </a:rPr>
                        <a:t>Characterisation: SEM, FTIR…</a:t>
                      </a:r>
                    </a:p>
                    <a:p>
                      <a:pPr marL="285750" indent="-285750">
                        <a:buFont typeface="Wingdings" panose="05000000000000000000" pitchFamily="2" charset="2"/>
                        <a:buChar char="à"/>
                      </a:pPr>
                      <a:endParaRPr lang="en-GB" dirty="0"/>
                    </a:p>
                  </a:txBody>
                  <a:tcPr/>
                </a:tc>
                <a:extLst>
                  <a:ext uri="{0D108BD9-81ED-4DB2-BD59-A6C34878D82A}">
                    <a16:rowId xmlns:a16="http://schemas.microsoft.com/office/drawing/2014/main" val="2898685052"/>
                  </a:ext>
                </a:extLst>
              </a:tr>
              <a:tr h="3061100">
                <a:tc>
                  <a:txBody>
                    <a:bodyPr/>
                    <a:lstStyle/>
                    <a:p>
                      <a:pPr marL="0" indent="0">
                        <a:buFont typeface="Wingdings" panose="05000000000000000000" pitchFamily="2" charset="2"/>
                        <a:buNone/>
                      </a:pPr>
                      <a:r>
                        <a:rPr lang="en-GB" dirty="0">
                          <a:sym typeface="Wingdings" panose="05000000000000000000" pitchFamily="2" charset="2"/>
                        </a:rPr>
                        <a:t>Example: impacted metal ingots (Marchi et al., 2019)</a:t>
                      </a:r>
                    </a:p>
                  </a:txBody>
                  <a:tcPr/>
                </a:tc>
                <a:tc>
                  <a:txBody>
                    <a:bodyPr/>
                    <a:lstStyle/>
                    <a:p>
                      <a:pPr marL="0" indent="0">
                        <a:buFont typeface="Wingdings" panose="05000000000000000000" pitchFamily="2" charset="2"/>
                        <a:buNone/>
                      </a:pPr>
                      <a:r>
                        <a:rPr lang="en-GB" dirty="0"/>
                        <a:t>Example: Metallic fragments </a:t>
                      </a:r>
                      <a:r>
                        <a:rPr lang="en-GB" dirty="0">
                          <a:sym typeface="Wingdings" panose="05000000000000000000" pitchFamily="2" charset="2"/>
                        </a:rPr>
                        <a:t>(Marchi et al., 2019)</a:t>
                      </a:r>
                      <a:endParaRPr lang="en-GB" dirty="0"/>
                    </a:p>
                  </a:txBody>
                  <a:tcPr/>
                </a:tc>
                <a:extLst>
                  <a:ext uri="{0D108BD9-81ED-4DB2-BD59-A6C34878D82A}">
                    <a16:rowId xmlns:a16="http://schemas.microsoft.com/office/drawing/2014/main" val="1511683641"/>
                  </a:ext>
                </a:extLst>
              </a:tr>
            </a:tbl>
          </a:graphicData>
        </a:graphic>
      </p:graphicFrame>
      <p:pic>
        <p:nvPicPr>
          <p:cNvPr id="2050" name="Picture 2" descr="Details are in the caption following the image">
            <a:extLst>
              <a:ext uri="{FF2B5EF4-FFF2-40B4-BE49-F238E27FC236}">
                <a16:creationId xmlns:a16="http://schemas.microsoft.com/office/drawing/2014/main" id="{C9590037-42DD-597B-57C8-8735641044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7593280" y="3003864"/>
            <a:ext cx="2269495" cy="33974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etails are in the caption following the image">
            <a:extLst>
              <a:ext uri="{FF2B5EF4-FFF2-40B4-BE49-F238E27FC236}">
                <a16:creationId xmlns:a16="http://schemas.microsoft.com/office/drawing/2014/main" id="{EE746BF1-C886-4822-C076-FDCAEA23C0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245" y="3540177"/>
            <a:ext cx="4576013" cy="229715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022A99B-781D-F708-9B34-AD8929755386}"/>
              </a:ext>
            </a:extLst>
          </p:cNvPr>
          <p:cNvSpPr txBox="1"/>
          <p:nvPr/>
        </p:nvSpPr>
        <p:spPr>
          <a:xfrm>
            <a:off x="4022610" y="5839272"/>
            <a:ext cx="1774845" cy="307777"/>
          </a:xfrm>
          <a:prstGeom prst="rect">
            <a:avLst/>
          </a:prstGeom>
          <a:noFill/>
        </p:spPr>
        <p:txBody>
          <a:bodyPr wrap="none" rtlCol="0">
            <a:spAutoFit/>
          </a:bodyPr>
          <a:lstStyle/>
          <a:p>
            <a:pPr algn="l"/>
            <a:r>
              <a:rPr lang="en-GB" sz="1400" dirty="0">
                <a:solidFill>
                  <a:srgbClr val="8197A6"/>
                </a:solidFill>
                <a:latin typeface="Arial" panose="020B0604020202020204" pitchFamily="34" charset="0"/>
                <a:ea typeface="MS PGothic" pitchFamily="34" charset="-128"/>
                <a:cs typeface="Arial" panose="020B0604020202020204" pitchFamily="34" charset="0"/>
              </a:rPr>
              <a:t>(Marchi et al., 2019)</a:t>
            </a:r>
          </a:p>
        </p:txBody>
      </p:sp>
      <p:sp>
        <p:nvSpPr>
          <p:cNvPr id="9" name="TextBox 8">
            <a:extLst>
              <a:ext uri="{FF2B5EF4-FFF2-40B4-BE49-F238E27FC236}">
                <a16:creationId xmlns:a16="http://schemas.microsoft.com/office/drawing/2014/main" id="{8310E01F-AFE0-1DB2-DA95-F509DA26EC3F}"/>
              </a:ext>
            </a:extLst>
          </p:cNvPr>
          <p:cNvSpPr txBox="1"/>
          <p:nvPr/>
        </p:nvSpPr>
        <p:spPr>
          <a:xfrm>
            <a:off x="9429250" y="5837336"/>
            <a:ext cx="1774845" cy="307777"/>
          </a:xfrm>
          <a:prstGeom prst="rect">
            <a:avLst/>
          </a:prstGeom>
          <a:noFill/>
        </p:spPr>
        <p:txBody>
          <a:bodyPr wrap="none" rtlCol="0">
            <a:spAutoFit/>
          </a:bodyPr>
          <a:lstStyle/>
          <a:p>
            <a:pPr algn="l"/>
            <a:r>
              <a:rPr lang="en-GB" sz="1400" dirty="0">
                <a:solidFill>
                  <a:srgbClr val="8197A6"/>
                </a:solidFill>
                <a:latin typeface="Arial" panose="020B0604020202020204" pitchFamily="34" charset="0"/>
                <a:ea typeface="MS PGothic" pitchFamily="34" charset="-128"/>
                <a:cs typeface="Arial" panose="020B0604020202020204" pitchFamily="34" charset="0"/>
              </a:rPr>
              <a:t>(Marchi et al., 2019)</a:t>
            </a:r>
          </a:p>
        </p:txBody>
      </p:sp>
    </p:spTree>
    <p:extLst>
      <p:ext uri="{BB962C8B-B14F-4D97-AF65-F5344CB8AC3E}">
        <p14:creationId xmlns:p14="http://schemas.microsoft.com/office/powerpoint/2010/main" val="3688260042"/>
      </p:ext>
    </p:extLst>
  </p:cSld>
  <p:clrMapOvr>
    <a:masterClrMapping/>
  </p:clrMapOvr>
</p:sld>
</file>

<file path=ppt/theme/theme1.xml><?xml version="1.0" encoding="utf-8"?>
<a:theme xmlns:a="http://schemas.openxmlformats.org/drawingml/2006/main" name="ESA_Presentation_DARK">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a:solidFill>
              <a:srgbClr val="8197A6"/>
            </a:solidFill>
            <a:latin typeface="Arial" panose="020B0604020202020204" pitchFamily="34" charset="0"/>
            <a:ea typeface="MS PGothic" pitchFamily="34" charset="-128"/>
            <a:cs typeface="Arial" panose="020B0604020202020204" pitchFamily="34" charset="0"/>
          </a:defRPr>
        </a:defPPr>
      </a:lstStyle>
    </a:txDef>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0_ESA_Presentation.potx" id="{3960ED60-8A23-46C4-B339-32CD106C96D9}" vid="{6AA67823-AB11-4C2B-8D34-BC63FAC8D624}"/>
    </a:ext>
  </a:extLst>
</a:theme>
</file>

<file path=ppt/theme/theme2.xml><?xml version="1.0" encoding="utf-8"?>
<a:theme xmlns:a="http://schemas.openxmlformats.org/drawingml/2006/main" name="ESA_Presentation_DARK_BG">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err="1">
            <a:solidFill>
              <a:srgbClr val="8197A6"/>
            </a:solidFill>
            <a:latin typeface="Arial" panose="020B0604020202020204" pitchFamily="34" charset="0"/>
            <a:ea typeface="MS PGothic" pitchFamily="34" charset="-128"/>
            <a:cs typeface="Arial" panose="020B0604020202020204" pitchFamily="34" charset="0"/>
          </a:defRPr>
        </a:defPPr>
      </a:lstStyle>
    </a:txDef>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0_ESA_Presentation.potx" id="{3960ED60-8A23-46C4-B339-32CD106C96D9}" vid="{1B2B1F32-0869-4E70-95F0-DD1D08A8AFC1}"/>
    </a:ext>
  </a:extLst>
</a:theme>
</file>

<file path=ppt/theme/theme3.xml><?xml version="1.0" encoding="utf-8"?>
<a:theme xmlns:a="http://schemas.openxmlformats.org/drawingml/2006/main" name="ESA_Presentation_CLEAR">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a:solidFill>
              <a:srgbClr val="8197A6"/>
            </a:solidFill>
            <a:latin typeface="Arial" panose="020B0604020202020204" pitchFamily="34" charset="0"/>
            <a:ea typeface="MS PGothic" pitchFamily="34" charset="-128"/>
            <a:cs typeface="Arial" panose="020B0604020202020204" pitchFamily="34" charset="0"/>
          </a:defRPr>
        </a:defPPr>
      </a:lstStyle>
    </a:txDef>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0_ESA_Presentation.potx" id="{3960ED60-8A23-46C4-B339-32CD106C96D9}" vid="{FD0E5E75-7717-46C2-B7DD-6B9340E741A3}"/>
    </a:ext>
  </a:extLst>
</a:theme>
</file>

<file path=ppt/theme/theme4.xml><?xml version="1.0" encoding="utf-8"?>
<a:theme xmlns:a="http://schemas.openxmlformats.org/drawingml/2006/main" name="ESA_Presentation_CLEAR_BG">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0_ESA_Presentation.potx" id="{3960ED60-8A23-46C4-B339-32CD106C96D9}" vid="{8F05BAB2-BE42-419F-A679-AC1342FCD50B}"/>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istribution xmlns="ddc99d1b-0883-4f2c-a8e6-6d8ebaa0e5d6" xsi:nil="true"/>
    <Organisational_x0020_entity xmlns="ddc99d1b-0883-4f2c-a8e6-6d8ebaa0e5d6" xsi:nil="true"/>
    <Document_x0020_Type xmlns="ddc99d1b-0883-4f2c-a8e6-6d8ebaa0e5d6">HO - Handout / Presentation</Document_x0020_Type>
    <Revision xmlns="http://schemas.microsoft.com/sharepoint/v3/fields">0</Revision>
    <IconOverlay xmlns="http://schemas.microsoft.com/sharepoint/v4" xsi:nil="true"/>
    <In_iShare xmlns="ddc99d1b-0883-4f2c-a8e6-6d8ebaa0e5d6">false</In_iShare>
    <Classification xmlns="ddc99d1b-0883-4f2c-a8e6-6d8ebaa0e5d6">ESA UNCLASSIFIED – For ESA Official Use Only</Classification>
    <Issue_x0020_Date xmlns="ddc99d1b-0883-4f2c-a8e6-6d8ebaa0e5d6">2024-12-09T00:00:00+00:00</Issue_x0020_Date>
    <Issue xmlns="ddc99d1b-0883-4f2c-a8e6-6d8ebaa0e5d6">0</Issue>
    <Reference xmlns="ddc99d1b-0883-4f2c-a8e6-6d8ebaa0e5d6" xsi:nil="true"/>
    <Assign_x0020_document_x0020_reference xmlns="ddc99d1b-0883-4f2c-a8e6-6d8ebaa0e5d6">false</Assign_x0020_document_x0020_reference>
    <Classification_x0020_Caveat xmlns="ddc99d1b-0883-4f2c-a8e6-6d8ebaa0e5d6" xsi:nil="true"/>
    <AutoSync xmlns="ddc99d1b-0883-4f2c-a8e6-6d8ebaa0e5d6">false</AutoSync>
    <Status xmlns="http://schemas.microsoft.com/sharepoint/v3/fields">N/A</Status>
    <_dlc_DocId xmlns="ddc99d1b-0883-4f2c-a8e6-6d8ebaa0e5d6">PKKMWAM5UKCP-1108600927-1303</_dlc_DocId>
    <_dlc_DocIdUrl xmlns="ddc99d1b-0883-4f2c-a8e6-6d8ebaa0e5d6">
      <Url>https://esateamsite.sso.esa.int/support/EOT2018/_layouts/15/DocIdRedir.aspx?ID=PKKMWAM5UKCP-1108600927-1303</Url>
      <Description>PKKMWAM5UKCP-1108600927-1303</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ESA_Documents" ma:contentTypeID="0x010100B93108F87DD4F24BAE6D0E809C37974D000FC206F40FA8F44792B0B25BFFF4A9D0" ma:contentTypeVersion="43" ma:contentTypeDescription="" ma:contentTypeScope="" ma:versionID="9b1703045571109d1041c6f1d6402cb6">
  <xsd:schema xmlns:xsd="http://www.w3.org/2001/XMLSchema" xmlns:xs="http://www.w3.org/2001/XMLSchema" xmlns:p="http://schemas.microsoft.com/office/2006/metadata/properties" xmlns:ns2="ddc99d1b-0883-4f2c-a8e6-6d8ebaa0e5d6" xmlns:ns3="http://schemas.microsoft.com/sharepoint/v3/fields" xmlns:ns4="http://schemas.microsoft.com/sharepoint/v4" targetNamespace="http://schemas.microsoft.com/office/2006/metadata/properties" ma:root="true" ma:fieldsID="8aee6ade98337e03742b7c59ef1ca971" ns2:_="" ns3:_="" ns4:_="">
    <xsd:import namespace="ddc99d1b-0883-4f2c-a8e6-6d8ebaa0e5d6"/>
    <xsd:import namespace="http://schemas.microsoft.com/sharepoint/v3/fields"/>
    <xsd:import namespace="http://schemas.microsoft.com/sharepoint/v4"/>
    <xsd:element name="properties">
      <xsd:complexType>
        <xsd:sequence>
          <xsd:element name="documentManagement">
            <xsd:complexType>
              <xsd:all>
                <xsd:element ref="ns2:Document_x0020_Type" minOccurs="0"/>
                <xsd:element ref="ns2:Reference" minOccurs="0"/>
                <xsd:element ref="ns2:Assign_x0020_document_x0020_reference" minOccurs="0"/>
                <xsd:element ref="ns2:Classification" minOccurs="0"/>
                <xsd:element ref="ns2:Classification_x0020_Caveat" minOccurs="0"/>
                <xsd:element ref="ns2:Issue_x0020_Date" minOccurs="0"/>
                <xsd:element ref="ns2:Issue" minOccurs="0"/>
                <xsd:element ref="ns3:Revision" minOccurs="0"/>
                <xsd:element ref="ns3:Status" minOccurs="0"/>
                <xsd:element ref="ns2:Distribution" minOccurs="0"/>
                <xsd:element ref="ns2:Organisational_x0020_entity" minOccurs="0"/>
                <xsd:element ref="ns2:_dlc_DocId" minOccurs="0"/>
                <xsd:element ref="ns2:_dlc_DocIdUrl" minOccurs="0"/>
                <xsd:element ref="ns2:_dlc_DocIdPersistId" minOccurs="0"/>
                <xsd:element ref="ns2:In_iShare" minOccurs="0"/>
                <xsd:element ref="ns2:AutoSync"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c99d1b-0883-4f2c-a8e6-6d8ebaa0e5d6" elementFormDefault="qualified">
    <xsd:import namespace="http://schemas.microsoft.com/office/2006/documentManagement/types"/>
    <xsd:import namespace="http://schemas.microsoft.com/office/infopath/2007/PartnerControls"/>
    <xsd:element name="Document_x0020_Type" ma:index="2" nillable="true" ma:displayName="Document Type" ma:format="Dropdown" ma:internalName="Document_x0020_Type">
      <xsd:simpleType>
        <xsd:restriction base="dms:Choice">
          <xsd:enumeration value="AD - Assumption Document"/>
          <xsd:enumeration value="AN - Analysis"/>
          <xsd:enumeration value="AO - Announcement of Opportunity"/>
          <xsd:enumeration value="AR - Article"/>
          <xsd:enumeration value="BR - Brochure"/>
          <xsd:enumeration value="CCN - Contract Change Notice"/>
          <xsd:enumeration value="CE - Certificate (Certificate / Statement of Conformance, etc.)"/>
          <xsd:enumeration value="CO - Contract / Rider"/>
          <xsd:enumeration value="CP - Change Proposal (Engineering / Document)"/>
          <xsd:enumeration value="CR - Change Request (Engineering / Configuration)"/>
          <xsd:enumeration value="CT - Cost Documents (Estimate / CaC / CtC, etc)"/>
          <xsd:enumeration value="DCR - Cost Documents (Estimate / CaC / CtC, etc)"/>
          <xsd:enumeration value="DD - Design Description / Document"/>
          <xsd:enumeration value="DEC - Declaration"/>
          <xsd:enumeration value="DN - Delivery Notice / Release Notice / Transfer Notice"/>
          <xsd:enumeration value="DP - Data Package"/>
          <xsd:enumeration value="DRD - Document Requirements Definition"/>
          <xsd:enumeration value="DW - Drawing / Diagram"/>
          <xsd:enumeration value="EM - E-mail"/>
          <xsd:enumeration value="EX - Executive Summary"/>
          <xsd:enumeration value="FAX - Fax"/>
          <xsd:enumeration value="FI - File (Software / Configuration / Network)"/>
          <xsd:enumeration value="HO - Handout / Presentation"/>
          <xsd:enumeration value="IF - Interface Requirement / Specification / Interface Control Document / EID"/>
          <xsd:enumeration value="INS - Instruction"/>
          <xsd:enumeration value="ITT - Invitation to Tender"/>
          <xsd:enumeration value="LB - Logbook"/>
          <xsd:enumeration value="LE - Letter"/>
          <xsd:enumeration value="LEG - Legal Text"/>
          <xsd:enumeration value="LI - List"/>
          <xsd:enumeration value="MAN - Manual / User Guide / Handbook"/>
          <xsd:enumeration value="MIN - Minutes of Meeting"/>
          <xsd:enumeration value="ML - Model"/>
          <xsd:enumeration value="MO - Memorandum"/>
          <xsd:enumeration value="MOU - Agreement / Memorandum of Understanding"/>
          <xsd:enumeration value="MX - Matrix / Compliance"/>
          <xsd:enumeration value="NC - Non-Conformance"/>
          <xsd:enumeration value="NDA - Non-disclosure agreement"/>
          <xsd:enumeration value="OD - Operations Document"/>
          <xsd:enumeration value="OJ - Agenda"/>
          <xsd:enumeration value="PG - Progress Report / Status Report"/>
          <xsd:enumeration value="PL - Plan"/>
          <xsd:enumeration value="PO - Proposal"/>
          <xsd:enumeration value="POL - Policy Document"/>
          <xsd:enumeration value="PR - Procedure"/>
          <xsd:enumeration value="PT - Product Tree"/>
          <xsd:enumeration value="RD - Request for Deviation"/>
          <xsd:enumeration value="REC - Record"/>
          <xsd:enumeration value="REG - Regulation"/>
          <xsd:enumeration value="RES - Resolution"/>
          <xsd:enumeration value="RFQ - Request for Quotation"/>
          <xsd:enumeration value="RP - Report (Technical, Budget, Cost, Manpower, Travel, Audit, etc.)"/>
          <xsd:enumeration value="RS - Requirement Document / Specification (System, Subsystem, Unit, Equipment level)"/>
          <xsd:enumeration value="RW - Request for Waiver"/>
          <xsd:enumeration value="SC - Schedule / Network / Barchart / Chart"/>
          <xsd:enumeration value="SLA - Service Level Agreement"/>
          <xsd:enumeration value="SOW - Statement of Work"/>
          <xsd:enumeration value="SP - Specifications"/>
          <xsd:enumeration value="ST - Standards"/>
          <xsd:enumeration value="TC - Tender Conditions"/>
          <xsd:enumeration value="TN - Technical Note"/>
          <xsd:enumeration value="TOR - Terms of Reference"/>
          <xsd:enumeration value="TP - Test Procedure/Test Plan"/>
          <xsd:enumeration value="TR - Test Report / Test Result"/>
          <xsd:enumeration value="TS - Test Specification"/>
          <xsd:enumeration value="VC - Verification Control Document"/>
          <xsd:enumeration value="WBS - Work Breakdown Structure"/>
          <xsd:enumeration value="WI - Work Instruction"/>
          <xsd:enumeration value="WP - Working Paper"/>
          <xsd:enumeration value="WPD - Work Package Description"/>
          <xsd:enumeration value="AD"/>
          <xsd:enumeration value="AN"/>
          <xsd:enumeration value="AO"/>
          <xsd:enumeration value="AR"/>
          <xsd:enumeration value="BR"/>
          <xsd:enumeration value="CE"/>
          <xsd:enumeration value="CCN"/>
          <xsd:enumeration value="CO"/>
          <xsd:enumeration value="CP"/>
          <xsd:enumeration value="CR"/>
          <xsd:enumeration value="CT"/>
          <xsd:enumeration value="DEC"/>
          <xsd:enumeration value="DCR"/>
          <xsd:enumeration value="DD"/>
          <xsd:enumeration value="DN"/>
          <xsd:enumeration value="DP"/>
          <xsd:enumeration value="DRD"/>
          <xsd:enumeration value="DW"/>
          <xsd:enumeration value="EM"/>
          <xsd:enumeration value="EX"/>
          <xsd:enumeration value="FI"/>
          <xsd:enumeration value="FAX"/>
          <xsd:enumeration value="HO"/>
          <xsd:enumeration value="IF"/>
          <xsd:enumeration value="INS"/>
          <xsd:enumeration value="ITT"/>
          <xsd:enumeration value="LB"/>
          <xsd:enumeration value="LE"/>
          <xsd:enumeration value="LEG"/>
          <xsd:enumeration value="LI"/>
          <xsd:enumeration value="MAN"/>
          <xsd:enumeration value="ML"/>
          <xsd:enumeration value="MIN"/>
          <xsd:enumeration value="MO"/>
          <xsd:enumeration value="MOU"/>
          <xsd:enumeration value="MX"/>
          <xsd:enumeration value="NC"/>
          <xsd:enumeration value="NDA"/>
          <xsd:enumeration value="OD"/>
          <xsd:enumeration value="OJ"/>
          <xsd:enumeration value="POL"/>
          <xsd:enumeration value="PG"/>
          <xsd:enumeration value="PL"/>
          <xsd:enumeration value="PO"/>
          <xsd:enumeration value="PR"/>
          <xsd:enumeration value="PT"/>
          <xsd:enumeration value="REG"/>
          <xsd:enumeration value="RD"/>
          <xsd:enumeration value="REC"/>
          <xsd:enumeration value="RP"/>
          <xsd:enumeration value="RFQ"/>
          <xsd:enumeration value="RS"/>
          <xsd:enumeration value="RW"/>
          <xsd:enumeration value="RES"/>
          <xsd:enumeration value="SC"/>
          <xsd:enumeration value="SLA"/>
          <xsd:enumeration value="SP"/>
          <xsd:enumeration value="ST"/>
          <xsd:enumeration value="SOW"/>
          <xsd:enumeration value="TC"/>
          <xsd:enumeration value="TOR"/>
          <xsd:enumeration value="TN"/>
          <xsd:enumeration value="TP"/>
          <xsd:enumeration value="TR"/>
          <xsd:enumeration value="TS"/>
          <xsd:enumeration value="VC"/>
          <xsd:enumeration value="WBS"/>
          <xsd:enumeration value="WI"/>
          <xsd:enumeration value="WP"/>
          <xsd:enumeration value="WPD"/>
        </xsd:restriction>
      </xsd:simpleType>
    </xsd:element>
    <xsd:element name="Reference" ma:index="3" nillable="true" ma:displayName="Reference" ma:internalName="Reference">
      <xsd:simpleType>
        <xsd:restriction base="dms:Text">
          <xsd:maxLength value="255"/>
        </xsd:restriction>
      </xsd:simpleType>
    </xsd:element>
    <xsd:element name="Assign_x0020_document_x0020_reference" ma:index="4" nillable="true" ma:displayName="Assign document reference" ma:default="0" ma:internalName="Assign_x0020_document_x0020_reference">
      <xsd:simpleType>
        <xsd:restriction base="dms:Boolean"/>
      </xsd:simpleType>
    </xsd:element>
    <xsd:element name="Classification" ma:index="6" nillable="true" ma:displayName="Classification" ma:format="Dropdown" ma:internalName="Classification" ma:readOnly="false">
      <xsd:simpleType>
        <xsd:restriction base="dms:Choice">
          <xsd:enumeration value="ESA UNCLASSIFIED – Releasable to the Public"/>
          <xsd:enumeration value="ESA UNCLASSIFIED – For ESA Official Use Only"/>
          <xsd:enumeration value="ESA UNCLASSIFIED – Limited Distribution"/>
          <xsd:enumeration value="ESA UNCLASSIFIED – Sensitive Personal Data"/>
          <xsd:enumeration value="ESA UNCLASSIFIED - For Official Use"/>
          <xsd:enumeration value="ESA UNCLASSIFIED - For Internal Use"/>
          <xsd:enumeration value="ESA UNCLASSIFIED - Proprietary Information"/>
          <xsd:enumeration value="ESA UNCLASSIFIED - Personnel in Confidence"/>
          <xsd:enumeration value="ESA UNCLASSIFIED - Medical in Confidence"/>
          <xsd:enumeration value="ESA UNCLASSIFIED ITT - For Internal Use - Limited Distribution"/>
          <xsd:enumeration value="ESA UNCLASSIFIED TEB - For Internal Use - Limited Distribution"/>
          <xsd:enumeration value="ESA UNCLASSIFIED - Proprietary Information - Limited Distribution"/>
          <xsd:enumeration value="ESA Unclassified – For Official Use – Privileged – OBSOLETE"/>
          <xsd:enumeration value="ESA Unclassified – For Internal Use – Privileged – OBSOLETE"/>
          <xsd:enumeration value="ESA Unclassified – Proprietary Information – Privileged – OBSOLETE"/>
          <xsd:enumeration value="Non-ESA document"/>
          <xsd:enumeration value="Non-ESA document - Proprietary Information"/>
          <xsd:enumeration value="ESA Restricted – OBSOLETE"/>
          <xsd:enumeration value="ESA Confidential – OBSOLETE"/>
          <xsd:enumeration value="ESA Secret – OBSOLETE"/>
        </xsd:restriction>
      </xsd:simpleType>
    </xsd:element>
    <xsd:element name="Classification_x0020_Caveat" ma:index="7" nillable="true" ma:displayName="Classification Caveat" ma:description="Please use this field only in case of documents classified as &quot;For Internal Use&quot; and &quot;Proprietary Information&quot;" ma:internalName="Classification_x0020_Caveat">
      <xsd:simpleType>
        <xsd:restriction base="dms:Text">
          <xsd:maxLength value="255"/>
        </xsd:restriction>
      </xsd:simpleType>
    </xsd:element>
    <xsd:element name="Issue_x0020_Date" ma:index="8" nillable="true" ma:displayName="Issue Date" ma:format="DateOnly" ma:internalName="Issue_x0020_Date">
      <xsd:simpleType>
        <xsd:restriction base="dms:DateTime"/>
      </xsd:simpleType>
    </xsd:element>
    <xsd:element name="Issue" ma:index="9" nillable="true" ma:displayName="Issue" ma:internalName="Issue">
      <xsd:simpleType>
        <xsd:restriction base="dms:Text">
          <xsd:maxLength value="4"/>
        </xsd:restriction>
      </xsd:simpleType>
    </xsd:element>
    <xsd:element name="Distribution" ma:index="12" nillable="true" ma:displayName="Distribution" ma:internalName="Distribution">
      <xsd:simpleType>
        <xsd:restriction base="dms:Text">
          <xsd:maxLength value="255"/>
        </xsd:restriction>
      </xsd:simpleType>
    </xsd:element>
    <xsd:element name="Organisational_x0020_entity" ma:index="13" nillable="true" ma:displayName="Organisational entity" ma:internalName="Organisational_x0020_entity">
      <xsd:simpleType>
        <xsd:restriction base="dms:Text">
          <xsd:maxLength value="255"/>
        </xsd:restriction>
      </xsd:simpleType>
    </xsd:element>
    <xsd:element name="_dlc_DocId" ma:index="22" nillable="true" ma:displayName="Document ID Value" ma:description="The value of the document ID assigned to this item." ma:internalName="_dlc_DocId" ma:readOnly="true">
      <xsd:simpleType>
        <xsd:restriction base="dms:Text"/>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element name="In_iShare" ma:index="25" nillable="true" ma:displayName="In_iShare" ma:default="0" ma:internalName="In_iShare">
      <xsd:simpleType>
        <xsd:restriction base="dms:Boolean"/>
      </xsd:simpleType>
    </xsd:element>
    <xsd:element name="AutoSync" ma:index="26" nillable="true" ma:displayName="AutoSync" ma:default="0" ma:internalName="AutoSync">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Revision" ma:index="10" nillable="true" ma:displayName="Revision" ma:internalName="Revision">
      <xsd:simpleType>
        <xsd:restriction base="dms:Text">
          <xsd:maxLength value="4"/>
        </xsd:restriction>
      </xsd:simpleType>
    </xsd:element>
    <xsd:element name="Status" ma:index="11" nillable="true" ma:displayName="Status" ma:format="Dropdown" ma:internalName="Status">
      <xsd:simpleType>
        <xsd:restriction base="dms:Choice">
          <xsd:enumeration value="N/A"/>
          <xsd:enumeration value="For Information Only"/>
          <xsd:enumeration value="Draft"/>
          <xsd:enumeration value="Under Review"/>
          <xsd:enumeration value="Approved"/>
          <xsd:enumeration value="ESA Approved"/>
          <xsd:enumeration value="Issued"/>
          <xsd:enumeration value="Rejected"/>
          <xsd:enumeration value="Withdrawn"/>
          <xsd:enumeration value="Supersed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7"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5" ma:displayName="Author"/>
        <xsd:element ref="dcterms:created" minOccurs="0" maxOccurs="1"/>
        <xsd:element ref="dc:identifier" minOccurs="0" maxOccurs="1"/>
        <xsd:element name="contentType" minOccurs="0" maxOccurs="1" type="xsd:string" ma:index="17" ma:displayName="Content Type"/>
        <xsd:element ref="dc:title" minOccurs="0" maxOccurs="1" ma:index="1" ma:displayName="Title"/>
        <xsd:element ref="dc:subject" minOccurs="0" maxOccurs="1"/>
        <xsd:element ref="dc:description" minOccurs="0" maxOccurs="1" ma:index="15"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22279E-2C4C-4C93-8498-455A58D1433E}">
  <ds:schemaRefs>
    <ds:schemaRef ds:uri="http://purl.org/dc/dcmitype/"/>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http://purl.org/dc/terms/"/>
    <ds:schemaRef ds:uri="http://schemas.microsoft.com/office/2006/metadata/properties"/>
    <ds:schemaRef ds:uri="http://schemas.microsoft.com/sharepoint/v4"/>
    <ds:schemaRef ds:uri="http://schemas.microsoft.com/sharepoint/v3/fields"/>
    <ds:schemaRef ds:uri="ddc99d1b-0883-4f2c-a8e6-6d8ebaa0e5d6"/>
    <ds:schemaRef ds:uri="http://www.w3.org/XML/1998/namespace"/>
  </ds:schemaRefs>
</ds:datastoreItem>
</file>

<file path=customXml/itemProps2.xml><?xml version="1.0" encoding="utf-8"?>
<ds:datastoreItem xmlns:ds="http://schemas.openxmlformats.org/officeDocument/2006/customXml" ds:itemID="{32253E4B-BB15-4AC1-82DB-CDDE390D88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c99d1b-0883-4f2c-a8e6-6d8ebaa0e5d6"/>
    <ds:schemaRef ds:uri="http://schemas.microsoft.com/sharepoint/v3/fields"/>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2B14A63-63A1-4694-A9CB-C52F3967F032}">
  <ds:schemaRefs>
    <ds:schemaRef ds:uri="http://schemas.microsoft.com/sharepoint/events"/>
  </ds:schemaRefs>
</ds:datastoreItem>
</file>

<file path=customXml/itemProps4.xml><?xml version="1.0" encoding="utf-8"?>
<ds:datastoreItem xmlns:ds="http://schemas.openxmlformats.org/officeDocument/2006/customXml" ds:itemID="{548D79E0-F545-4A75-B39D-7B8AF1D9BA85}">
  <ds:schemaRefs>
    <ds:schemaRef ds:uri="http://schemas.microsoft.com/sharepoint/v3/contenttype/forms"/>
  </ds:schemaRefs>
</ds:datastoreItem>
</file>

<file path=docMetadata/LabelInfo.xml><?xml version="1.0" encoding="utf-8"?>
<clbl:labelList xmlns:clbl="http://schemas.microsoft.com/office/2020/mipLabelMetadata">
  <clbl:label id="{3976fa30-1907-4356-8241-62ea5e1c0256}" enabled="1" method="Standard" siteId="{9a5cacd0-2bef-4dd7-ac5c-7ebe1f54f495}" removed="0"/>
</clbl:labelList>
</file>

<file path=docProps/app.xml><?xml version="1.0" encoding="utf-8"?>
<Properties xmlns="http://schemas.openxmlformats.org/officeDocument/2006/extended-properties" xmlns:vt="http://schemas.openxmlformats.org/officeDocument/2006/docPropsVTypes">
  <Template>2020_ESA_Presentation</Template>
  <TotalTime>45147</TotalTime>
  <Words>1186</Words>
  <Application>Microsoft Office PowerPoint</Application>
  <PresentationFormat>Custom</PresentationFormat>
  <Paragraphs>164</Paragraphs>
  <Slides>12</Slides>
  <Notes>9</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12</vt:i4>
      </vt:variant>
    </vt:vector>
  </HeadingPairs>
  <TitlesOfParts>
    <vt:vector size="22" baseType="lpstr">
      <vt:lpstr>Arial</vt:lpstr>
      <vt:lpstr>Calibri</vt:lpstr>
      <vt:lpstr>Courier</vt:lpstr>
      <vt:lpstr>Roboto</vt:lpstr>
      <vt:lpstr>Verdana</vt:lpstr>
      <vt:lpstr>Wingdings</vt:lpstr>
      <vt:lpstr>ESA_Presentation_DARK</vt:lpstr>
      <vt:lpstr>ESA_Presentation_DARK_BG</vt:lpstr>
      <vt:lpstr>ESA_Presentation_CLEAR</vt:lpstr>
      <vt:lpstr>ESA_Presentation_CLEAR_BG</vt:lpstr>
      <vt:lpstr>PowerPoint Presentation</vt:lpstr>
      <vt:lpstr>Introduction</vt:lpstr>
      <vt:lpstr>ISRU and Asteroid Mining</vt:lpstr>
      <vt:lpstr>16 Psyche</vt:lpstr>
      <vt:lpstr>16 Psyche</vt:lpstr>
      <vt:lpstr>Aim and Approach</vt:lpstr>
      <vt:lpstr>Materials and Methodology</vt:lpstr>
      <vt:lpstr>Materials and Methodology</vt:lpstr>
      <vt:lpstr>Analysis</vt:lpstr>
      <vt:lpstr>Expectations</vt:lpstr>
      <vt:lpstr>Next steps…</vt:lpstr>
      <vt:lpstr>Thank you for listening!</vt:lpstr>
    </vt:vector>
  </TitlesOfParts>
  <Manager/>
  <Company>ESA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TITLE OF PRESENTATION</dc:subject>
  <dc:creator>Danielle Vosper</dc:creator>
  <cp:keywords/>
  <dc:description/>
  <cp:lastModifiedBy>Danielle Vosper</cp:lastModifiedBy>
  <cp:revision>2</cp:revision>
  <cp:lastPrinted>2008-08-26T16:26:23Z</cp:lastPrinted>
  <dcterms:created xsi:type="dcterms:W3CDTF">2024-12-09T09:17:38Z</dcterms:created>
  <dcterms:modified xsi:type="dcterms:W3CDTF">2025-06-04T05:11:41Z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TITLE OF PRESENTATION</vt:lpwstr>
  </property>
  <property fmtid="{D5CDD505-2E9C-101B-9397-08002B2CF9AE}" pid="3" name="PSubtitle">
    <vt:lpwstr>TITLE OF PRESENTATION</vt:lpwstr>
  </property>
  <property fmtid="{D5CDD505-2E9C-101B-9397-08002B2CF9AE}" pid="4" name="PAuthor">
    <vt:lpwstr>Danielle Vosper</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5GV2.0</vt:lpwstr>
  </property>
  <property fmtid="{D5CDD505-2E9C-101B-9397-08002B2CF9AE}" pid="13" name="ShowESADialog1">
    <vt:bool>true</vt:bool>
  </property>
  <property fmtid="{D5CDD505-2E9C-101B-9397-08002B2CF9AE}" pid="14" name="ContentTypeId">
    <vt:lpwstr>0x010100B93108F87DD4F24BAE6D0E809C37974D000FC206F40FA8F44792B0B25BFFF4A9D0</vt:lpwstr>
  </property>
  <property fmtid="{D5CDD505-2E9C-101B-9397-08002B2CF9AE}" pid="15" name="Document Type">
    <vt:lpwstr>HO - Handout / Presentation</vt:lpwstr>
  </property>
  <property fmtid="{D5CDD505-2E9C-101B-9397-08002B2CF9AE}" pid="16" name="Reference">
    <vt:lpwstr/>
  </property>
  <property fmtid="{D5CDD505-2E9C-101B-9397-08002B2CF9AE}" pid="17" name="Classification">
    <vt:lpwstr>ESA UNCLASSIFIED – For ESA Official Use Only</vt:lpwstr>
  </property>
  <property fmtid="{D5CDD505-2E9C-101B-9397-08002B2CF9AE}" pid="18" name="Classification Caveat">
    <vt:lpwstr/>
  </property>
  <property fmtid="{D5CDD505-2E9C-101B-9397-08002B2CF9AE}" pid="19" name="Status">
    <vt:lpwstr>N/A</vt:lpwstr>
  </property>
  <property fmtid="{D5CDD505-2E9C-101B-9397-08002B2CF9AE}" pid="20" name="bmsSiteName">
    <vt:lpwstr/>
  </property>
  <property fmtid="{D5CDD505-2E9C-101B-9397-08002B2CF9AE}" pid="21" name="Originating Organisation">
    <vt:lpwstr/>
  </property>
  <property fmtid="{D5CDD505-2E9C-101B-9397-08002B2CF9AE}" pid="22" name="Distribution">
    <vt:lpwstr/>
  </property>
  <property fmtid="{D5CDD505-2E9C-101B-9397-08002B2CF9AE}" pid="23" name="bmsSitename2">
    <vt:lpwstr/>
  </property>
  <property fmtid="{D5CDD505-2E9C-101B-9397-08002B2CF9AE}" pid="24" name="bmsAddress">
    <vt:lpwstr/>
  </property>
  <property fmtid="{D5CDD505-2E9C-101B-9397-08002B2CF9AE}" pid="25" name="bmsPlace">
    <vt:lpwstr/>
  </property>
  <property fmtid="{D5CDD505-2E9C-101B-9397-08002B2CF9AE}" pid="26" name="bmsPhoneFax">
    <vt:lpwstr/>
  </property>
  <property fmtid="{D5CDD505-2E9C-101B-9397-08002B2CF9AE}" pid="27" name="Issue">
    <vt:i4>0</vt:i4>
  </property>
  <property fmtid="{D5CDD505-2E9C-101B-9397-08002B2CF9AE}" pid="28" name="Revision">
    <vt:i4>0</vt:i4>
  </property>
  <property fmtid="{D5CDD505-2E9C-101B-9397-08002B2CF9AE}" pid="29" name="Issue Date">
    <vt:filetime>2024-12-09T00:00:00Z</vt:filetime>
  </property>
  <property fmtid="{D5CDD505-2E9C-101B-9397-08002B2CF9AE}" pid="30" name="Organisational_x0020_entity">
    <vt:lpwstr/>
  </property>
  <property fmtid="{D5CDD505-2E9C-101B-9397-08002B2CF9AE}" pid="31" name="_dlc_DocIdItemGuid">
    <vt:lpwstr>5f0bab48-4ce0-4eab-83cc-d71b5b88219f</vt:lpwstr>
  </property>
  <property fmtid="{D5CDD505-2E9C-101B-9397-08002B2CF9AE}" pid="32" name="Organisational entity">
    <vt:lpwstr/>
  </property>
  <property fmtid="{D5CDD505-2E9C-101B-9397-08002B2CF9AE}" pid="33" name="IconOverlay">
    <vt:lpwstr/>
  </property>
  <property fmtid="{D5CDD505-2E9C-101B-9397-08002B2CF9AE}" pid="34" name="Document ID Value">
    <vt:lpwstr>PKKMWAM5UKCP-1108600927-1303</vt:lpwstr>
  </property>
  <property fmtid="{D5CDD505-2E9C-101B-9397-08002B2CF9AE}" pid="35" name="MSIP_Label_3976fa30-1907-4356-8241-62ea5e1c0256_Enabled">
    <vt:lpwstr>true</vt:lpwstr>
  </property>
  <property fmtid="{D5CDD505-2E9C-101B-9397-08002B2CF9AE}" pid="36" name="MSIP_Label_3976fa30-1907-4356-8241-62ea5e1c0256_SetDate">
    <vt:lpwstr>2020-09-30T12:03:24Z</vt:lpwstr>
  </property>
  <property fmtid="{D5CDD505-2E9C-101B-9397-08002B2CF9AE}" pid="37" name="MSIP_Label_3976fa30-1907-4356-8241-62ea5e1c0256_Method">
    <vt:lpwstr>Standard</vt:lpwstr>
  </property>
  <property fmtid="{D5CDD505-2E9C-101B-9397-08002B2CF9AE}" pid="38" name="MSIP_Label_3976fa30-1907-4356-8241-62ea5e1c0256_Name">
    <vt:lpwstr>ESA UNCLASSIFIED – For ESA Official Use Only</vt:lpwstr>
  </property>
  <property fmtid="{D5CDD505-2E9C-101B-9397-08002B2CF9AE}" pid="39" name="MSIP_Label_3976fa30-1907-4356-8241-62ea5e1c0256_SiteId">
    <vt:lpwstr>9a5cacd0-2bef-4dd7-ac5c-7ebe1f54f495</vt:lpwstr>
  </property>
  <property fmtid="{D5CDD505-2E9C-101B-9397-08002B2CF9AE}" pid="40" name="MSIP_Label_3976fa30-1907-4356-8241-62ea5e1c0256_ActionId">
    <vt:lpwstr>12cffb5a-e4fd-4993-a937-3b8906224a24</vt:lpwstr>
  </property>
  <property fmtid="{D5CDD505-2E9C-101B-9397-08002B2CF9AE}" pid="41" name="MSIP_Label_3976fa30-1907-4356-8241-62ea5e1c0256_ContentBits">
    <vt:lpwstr>0</vt:lpwstr>
  </property>
</Properties>
</file>