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23"/>
  </p:notesMasterIdLst>
  <p:sldIdLst>
    <p:sldId id="256" r:id="rId3"/>
    <p:sldId id="330" r:id="rId4"/>
    <p:sldId id="334" r:id="rId5"/>
    <p:sldId id="335" r:id="rId6"/>
    <p:sldId id="336" r:id="rId7"/>
    <p:sldId id="347" r:id="rId8"/>
    <p:sldId id="348" r:id="rId9"/>
    <p:sldId id="367" r:id="rId10"/>
    <p:sldId id="365" r:id="rId11"/>
    <p:sldId id="366" r:id="rId12"/>
    <p:sldId id="379" r:id="rId13"/>
    <p:sldId id="378" r:id="rId14"/>
    <p:sldId id="353" r:id="rId15"/>
    <p:sldId id="374" r:id="rId16"/>
    <p:sldId id="368" r:id="rId17"/>
    <p:sldId id="369" r:id="rId18"/>
    <p:sldId id="370" r:id="rId19"/>
    <p:sldId id="371" r:id="rId20"/>
    <p:sldId id="372" r:id="rId21"/>
    <p:sldId id="3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3249C"/>
    <a:srgbClr val="33339A"/>
    <a:srgbClr val="CF54D8"/>
    <a:srgbClr val="D9D9D9"/>
    <a:srgbClr val="2B91AF"/>
    <a:srgbClr val="40AED0"/>
    <a:srgbClr val="FFCC00"/>
    <a:srgbClr val="B7E7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68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95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Gibson" userId="9488e9f1-af64-4519-85ed-a1358c4b26c8" providerId="ADAL" clId="{EC2C56A5-EA7E-46F5-9D10-7494BABAE189}"/>
    <pc:docChg chg="undo custSel modSld">
      <pc:chgData name="David Gibson" userId="9488e9f1-af64-4519-85ed-a1358c4b26c8" providerId="ADAL" clId="{EC2C56A5-EA7E-46F5-9D10-7494BABAE189}" dt="2021-09-14T10:11:56.644" v="330" actId="20577"/>
      <pc:docMkLst>
        <pc:docMk/>
      </pc:docMkLst>
      <pc:sldChg chg="modSp mod">
        <pc:chgData name="David Gibson" userId="9488e9f1-af64-4519-85ed-a1358c4b26c8" providerId="ADAL" clId="{EC2C56A5-EA7E-46F5-9D10-7494BABAE189}" dt="2021-09-14T09:53:30.451" v="64" actId="20577"/>
        <pc:sldMkLst>
          <pc:docMk/>
          <pc:sldMk cId="2840960745" sldId="256"/>
        </pc:sldMkLst>
      </pc:sldChg>
      <pc:sldChg chg="modSp mod">
        <pc:chgData name="David Gibson" userId="9488e9f1-af64-4519-85ed-a1358c4b26c8" providerId="ADAL" clId="{EC2C56A5-EA7E-46F5-9D10-7494BABAE189}" dt="2021-09-14T10:11:56.644" v="330" actId="20577"/>
        <pc:sldMkLst>
          <pc:docMk/>
          <pc:sldMk cId="2811184138" sldId="278"/>
        </pc:sldMkLst>
      </pc:sldChg>
    </pc:docChg>
  </pc:docChgLst>
  <pc:docChgLst>
    <pc:chgData name="David Gibson" userId="9488e9f1-af64-4519-85ed-a1358c4b26c8" providerId="ADAL" clId="{5E96B4A3-5C54-40B7-BF32-143018C89C21}"/>
    <pc:docChg chg="undo redo custSel addSld delSld modSld sldOrd addMainMaster delMainMaster modMainMaster">
      <pc:chgData name="David Gibson" userId="9488e9f1-af64-4519-85ed-a1358c4b26c8" providerId="ADAL" clId="{5E96B4A3-5C54-40B7-BF32-143018C89C21}" dt="2025-02-25T11:01:22.492" v="6115" actId="20577"/>
      <pc:docMkLst>
        <pc:docMk/>
      </pc:docMkLst>
      <pc:sldChg chg="addSp modSp mod chgLayout">
        <pc:chgData name="David Gibson" userId="9488e9f1-af64-4519-85ed-a1358c4b26c8" providerId="ADAL" clId="{5E96B4A3-5C54-40B7-BF32-143018C89C21}" dt="2025-02-25T11:01:22.492" v="6115" actId="20577"/>
        <pc:sldMkLst>
          <pc:docMk/>
          <pc:sldMk cId="2840960745" sldId="256"/>
        </pc:sldMkLst>
      </pc:sldChg>
      <pc:sldChg chg="add del setBg">
        <pc:chgData name="David Gibson" userId="9488e9f1-af64-4519-85ed-a1358c4b26c8" providerId="ADAL" clId="{5E96B4A3-5C54-40B7-BF32-143018C89C21}" dt="2025-02-24T11:12:20.949" v="1604"/>
        <pc:sldMkLst>
          <pc:docMk/>
          <pc:sldMk cId="0" sldId="275"/>
        </pc:sldMkLst>
      </pc:sldChg>
      <pc:sldChg chg="addSp delSp modSp mod modClrScheme chgLayout">
        <pc:chgData name="David Gibson" userId="9488e9f1-af64-4519-85ed-a1358c4b26c8" providerId="ADAL" clId="{5E96B4A3-5C54-40B7-BF32-143018C89C21}" dt="2025-02-21T11:56:46.426" v="325" actId="14100"/>
        <pc:sldMkLst>
          <pc:docMk/>
          <pc:sldMk cId="2811184138" sldId="278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526222455" sldId="285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263592380" sldId="287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2525221610" sldId="289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2834510494" sldId="296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613147632" sldId="297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1649449411" sldId="298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389803853" sldId="299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556255688" sldId="302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551495715" sldId="306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3491280267" sldId="318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4102682652" sldId="319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3352619608" sldId="320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2001158330" sldId="321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3570005489" sldId="322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611232177" sldId="323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410556778" sldId="324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1029934156" sldId="325"/>
        </pc:sldMkLst>
      </pc:sldChg>
      <pc:sldChg chg="modSp del mod">
        <pc:chgData name="David Gibson" userId="9488e9f1-af64-4519-85ed-a1358c4b26c8" providerId="ADAL" clId="{5E96B4A3-5C54-40B7-BF32-143018C89C21}" dt="2025-02-24T09:18:09.870" v="352" actId="47"/>
        <pc:sldMkLst>
          <pc:docMk/>
          <pc:sldMk cId="620988508" sldId="326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671715637" sldId="328"/>
        </pc:sldMkLst>
      </pc:sldChg>
      <pc:sldChg chg="del">
        <pc:chgData name="David Gibson" userId="9488e9f1-af64-4519-85ed-a1358c4b26c8" providerId="ADAL" clId="{5E96B4A3-5C54-40B7-BF32-143018C89C21}" dt="2025-02-24T09:18:09.870" v="352" actId="47"/>
        <pc:sldMkLst>
          <pc:docMk/>
          <pc:sldMk cId="3294711444" sldId="329"/>
        </pc:sldMkLst>
      </pc:sldChg>
      <pc:sldChg chg="addSp delSp modSp add mod">
        <pc:chgData name="David Gibson" userId="9488e9f1-af64-4519-85ed-a1358c4b26c8" providerId="ADAL" clId="{5E96B4A3-5C54-40B7-BF32-143018C89C21}" dt="2025-02-24T16:00:57.589" v="5639" actId="27636"/>
        <pc:sldMkLst>
          <pc:docMk/>
          <pc:sldMk cId="1520686381" sldId="330"/>
        </pc:sldMkLst>
      </pc:sldChg>
      <pc:sldChg chg="addSp delSp modSp new mod modClrScheme chgLayout">
        <pc:chgData name="David Gibson" userId="9488e9f1-af64-4519-85ed-a1358c4b26c8" providerId="ADAL" clId="{5E96B4A3-5C54-40B7-BF32-143018C89C21}" dt="2025-02-24T16:05:39.554" v="5651" actId="20577"/>
        <pc:sldMkLst>
          <pc:docMk/>
          <pc:sldMk cId="3992396825" sldId="331"/>
        </pc:sldMkLst>
      </pc:sldChg>
      <pc:sldChg chg="addSp delSp modSp add mod">
        <pc:chgData name="David Gibson" userId="9488e9f1-af64-4519-85ed-a1358c4b26c8" providerId="ADAL" clId="{5E96B4A3-5C54-40B7-BF32-143018C89C21}" dt="2025-02-24T16:05:44.953" v="5655" actId="20577"/>
        <pc:sldMkLst>
          <pc:docMk/>
          <pc:sldMk cId="2862249466" sldId="332"/>
        </pc:sldMkLst>
      </pc:sldChg>
      <pc:sldChg chg="addSp delSp modSp add mod">
        <pc:chgData name="David Gibson" userId="9488e9f1-af64-4519-85ed-a1358c4b26c8" providerId="ADAL" clId="{5E96B4A3-5C54-40B7-BF32-143018C89C21}" dt="2025-02-24T16:00:06.385" v="5604" actId="14100"/>
        <pc:sldMkLst>
          <pc:docMk/>
          <pc:sldMk cId="878165763" sldId="333"/>
        </pc:sldMkLst>
      </pc:sldChg>
      <pc:sldChg chg="addSp delSp modSp add mod">
        <pc:chgData name="David Gibson" userId="9488e9f1-af64-4519-85ed-a1358c4b26c8" providerId="ADAL" clId="{5E96B4A3-5C54-40B7-BF32-143018C89C21}" dt="2025-02-24T16:01:21.969" v="5644" actId="1076"/>
        <pc:sldMkLst>
          <pc:docMk/>
          <pc:sldMk cId="3531435871" sldId="334"/>
        </pc:sldMkLst>
      </pc:sldChg>
      <pc:sldChg chg="addSp modSp new mod">
        <pc:chgData name="David Gibson" userId="9488e9f1-af64-4519-85ed-a1358c4b26c8" providerId="ADAL" clId="{5E96B4A3-5C54-40B7-BF32-143018C89C21}" dt="2025-02-24T10:05:42.312" v="1291" actId="20577"/>
        <pc:sldMkLst>
          <pc:docMk/>
          <pc:sldMk cId="1414966473" sldId="335"/>
        </pc:sldMkLst>
      </pc:sldChg>
      <pc:sldChg chg="modSp add mod">
        <pc:chgData name="David Gibson" userId="9488e9f1-af64-4519-85ed-a1358c4b26c8" providerId="ADAL" clId="{5E96B4A3-5C54-40B7-BF32-143018C89C21}" dt="2025-02-24T10:06:45.561" v="1533" actId="20577"/>
        <pc:sldMkLst>
          <pc:docMk/>
          <pc:sldMk cId="1602918730" sldId="336"/>
        </pc:sldMkLst>
      </pc:sldChg>
      <pc:sldChg chg="addSp delSp modSp new del mod modClrScheme chgLayout">
        <pc:chgData name="David Gibson" userId="9488e9f1-af64-4519-85ed-a1358c4b26c8" providerId="ADAL" clId="{5E96B4A3-5C54-40B7-BF32-143018C89C21}" dt="2025-02-24T16:27:26.693" v="5832" actId="47"/>
        <pc:sldMkLst>
          <pc:docMk/>
          <pc:sldMk cId="3510305962" sldId="337"/>
        </pc:sldMkLst>
      </pc:sldChg>
      <pc:sldChg chg="addSp modSp add del mod modClrScheme chgLayout">
        <pc:chgData name="David Gibson" userId="9488e9f1-af64-4519-85ed-a1358c4b26c8" providerId="ADAL" clId="{5E96B4A3-5C54-40B7-BF32-143018C89C21}" dt="2025-02-24T11:14:06.183" v="1605" actId="47"/>
        <pc:sldMkLst>
          <pc:docMk/>
          <pc:sldMk cId="2302453462" sldId="338"/>
        </pc:sldMkLst>
      </pc:sldChg>
      <pc:sldChg chg="addSp delSp modSp new mod modClrScheme modAnim chgLayout">
        <pc:chgData name="David Gibson" userId="9488e9f1-af64-4519-85ed-a1358c4b26c8" providerId="ADAL" clId="{5E96B4A3-5C54-40B7-BF32-143018C89C21}" dt="2025-02-24T16:26:00.016" v="5831"/>
        <pc:sldMkLst>
          <pc:docMk/>
          <pc:sldMk cId="3217449772" sldId="338"/>
        </pc:sldMkLst>
      </pc:sldChg>
      <pc:sldChg chg="addSp delSp modSp new mod">
        <pc:chgData name="David Gibson" userId="9488e9f1-af64-4519-85ed-a1358c4b26c8" providerId="ADAL" clId="{5E96B4A3-5C54-40B7-BF32-143018C89C21}" dt="2025-02-24T16:45:38.476" v="5858"/>
        <pc:sldMkLst>
          <pc:docMk/>
          <pc:sldMk cId="437651575" sldId="339"/>
        </pc:sldMkLst>
      </pc:sldChg>
      <pc:sldChg chg="addSp delSp modSp new mod">
        <pc:chgData name="David Gibson" userId="9488e9f1-af64-4519-85ed-a1358c4b26c8" providerId="ADAL" clId="{5E96B4A3-5C54-40B7-BF32-143018C89C21}" dt="2025-02-24T16:17:38.809" v="5668" actId="20577"/>
        <pc:sldMkLst>
          <pc:docMk/>
          <pc:sldMk cId="3761611290" sldId="340"/>
        </pc:sldMkLst>
      </pc:sldChg>
      <pc:sldChg chg="addSp delSp modSp new mod modClrScheme chgLayout">
        <pc:chgData name="David Gibson" userId="9488e9f1-af64-4519-85ed-a1358c4b26c8" providerId="ADAL" clId="{5E96B4A3-5C54-40B7-BF32-143018C89C21}" dt="2025-02-24T16:19:13.290" v="5719" actId="20577"/>
        <pc:sldMkLst>
          <pc:docMk/>
          <pc:sldMk cId="790928921" sldId="341"/>
        </pc:sldMkLst>
      </pc:sldChg>
      <pc:sldChg chg="modSp add mod">
        <pc:chgData name="David Gibson" userId="9488e9f1-af64-4519-85ed-a1358c4b26c8" providerId="ADAL" clId="{5E96B4A3-5C54-40B7-BF32-143018C89C21}" dt="2025-02-25T10:57:58.573" v="6109" actId="20577"/>
        <pc:sldMkLst>
          <pc:docMk/>
          <pc:sldMk cId="2605774009" sldId="342"/>
        </pc:sldMkLst>
      </pc:sldChg>
      <pc:sldChg chg="addSp delSp modSp add mod">
        <pc:chgData name="David Gibson" userId="9488e9f1-af64-4519-85ed-a1358c4b26c8" providerId="ADAL" clId="{5E96B4A3-5C54-40B7-BF32-143018C89C21}" dt="2025-02-24T16:19:31.119" v="5720" actId="20577"/>
        <pc:sldMkLst>
          <pc:docMk/>
          <pc:sldMk cId="1297943189" sldId="343"/>
        </pc:sldMkLst>
      </pc:sldChg>
      <pc:sldChg chg="addSp delSp modSp new mod modClrScheme chgLayout">
        <pc:chgData name="David Gibson" userId="9488e9f1-af64-4519-85ed-a1358c4b26c8" providerId="ADAL" clId="{5E96B4A3-5C54-40B7-BF32-143018C89C21}" dt="2025-02-24T11:43:17.421" v="3061" actId="20577"/>
        <pc:sldMkLst>
          <pc:docMk/>
          <pc:sldMk cId="1185523120" sldId="344"/>
        </pc:sldMkLst>
      </pc:sldChg>
      <pc:sldChg chg="addSp delSp modSp new mod modClrScheme chgLayout">
        <pc:chgData name="David Gibson" userId="9488e9f1-af64-4519-85ed-a1358c4b26c8" providerId="ADAL" clId="{5E96B4A3-5C54-40B7-BF32-143018C89C21}" dt="2025-02-24T11:46:58.458" v="3168" actId="6549"/>
        <pc:sldMkLst>
          <pc:docMk/>
          <pc:sldMk cId="1176780903" sldId="345"/>
        </pc:sldMkLst>
      </pc:sldChg>
      <pc:sldChg chg="addSp delSp modSp new mod">
        <pc:chgData name="David Gibson" userId="9488e9f1-af64-4519-85ed-a1358c4b26c8" providerId="ADAL" clId="{5E96B4A3-5C54-40B7-BF32-143018C89C21}" dt="2025-02-24T16:23:46.095" v="5729" actId="20577"/>
        <pc:sldMkLst>
          <pc:docMk/>
          <pc:sldMk cId="435765938" sldId="346"/>
        </pc:sldMkLst>
      </pc:sldChg>
      <pc:sldChg chg="modSp add mod ord">
        <pc:chgData name="David Gibson" userId="9488e9f1-af64-4519-85ed-a1358c4b26c8" providerId="ADAL" clId="{5E96B4A3-5C54-40B7-BF32-143018C89C21}" dt="2025-02-24T16:39:35.771" v="5841" actId="20577"/>
        <pc:sldMkLst>
          <pc:docMk/>
          <pc:sldMk cId="359438645" sldId="347"/>
        </pc:sldMkLst>
      </pc:sldChg>
      <pc:sldChg chg="addSp delSp modSp add mod">
        <pc:chgData name="David Gibson" userId="9488e9f1-af64-4519-85ed-a1358c4b26c8" providerId="ADAL" clId="{5E96B4A3-5C54-40B7-BF32-143018C89C21}" dt="2025-02-25T11:00:42.802" v="6114" actId="20577"/>
        <pc:sldMkLst>
          <pc:docMk/>
          <pc:sldMk cId="832052776" sldId="348"/>
        </pc:sldMkLst>
      </pc:sldChg>
      <pc:sldMasterChg chg="modSldLayout">
        <pc:chgData name="David Gibson" userId="9488e9f1-af64-4519-85ed-a1358c4b26c8" providerId="ADAL" clId="{5E96B4A3-5C54-40B7-BF32-143018C89C21}" dt="2025-02-24T11:11:38.388" v="1599" actId="478"/>
        <pc:sldMasterMkLst>
          <pc:docMk/>
          <pc:sldMasterMk cId="4049490836" sldId="2147483648"/>
        </pc:sldMasterMkLst>
        <pc:sldLayoutChg chg="addSp delSp modSp mod">
          <pc:chgData name="David Gibson" userId="9488e9f1-af64-4519-85ed-a1358c4b26c8" providerId="ADAL" clId="{5E96B4A3-5C54-40B7-BF32-143018C89C21}" dt="2025-02-21T11:45:12.165" v="221" actId="1037"/>
          <pc:sldLayoutMkLst>
            <pc:docMk/>
            <pc:sldMasterMk cId="4049490836" sldId="2147483648"/>
            <pc:sldLayoutMk cId="3730103292" sldId="2147483649"/>
          </pc:sldLayoutMkLst>
        </pc:sldLayoutChg>
        <pc:sldLayoutChg chg="addSp delSp modSp mod">
          <pc:chgData name="David Gibson" userId="9488e9f1-af64-4519-85ed-a1358c4b26c8" providerId="ADAL" clId="{5E96B4A3-5C54-40B7-BF32-143018C89C21}" dt="2025-02-21T11:48:45.255" v="244" actId="14100"/>
          <pc:sldLayoutMkLst>
            <pc:docMk/>
            <pc:sldMasterMk cId="4049490836" sldId="2147483648"/>
            <pc:sldLayoutMk cId="1909234634" sldId="2147483650"/>
          </pc:sldLayoutMkLst>
        </pc:sldLayoutChg>
        <pc:sldLayoutChg chg="addSp delSp modSp mod">
          <pc:chgData name="David Gibson" userId="9488e9f1-af64-4519-85ed-a1358c4b26c8" providerId="ADAL" clId="{5E96B4A3-5C54-40B7-BF32-143018C89C21}" dt="2025-02-21T11:52:07.455" v="286" actId="3064"/>
          <pc:sldLayoutMkLst>
            <pc:docMk/>
            <pc:sldMasterMk cId="4049490836" sldId="2147483648"/>
            <pc:sldLayoutMk cId="14185089" sldId="2147483652"/>
          </pc:sldLayoutMkLst>
        </pc:sldLayoutChg>
        <pc:sldLayoutChg chg="delSp mod">
          <pc:chgData name="David Gibson" userId="9488e9f1-af64-4519-85ed-a1358c4b26c8" providerId="ADAL" clId="{5E96B4A3-5C54-40B7-BF32-143018C89C21}" dt="2025-02-24T11:11:38.388" v="1599" actId="478"/>
          <pc:sldLayoutMkLst>
            <pc:docMk/>
            <pc:sldMasterMk cId="4049490836" sldId="2147483648"/>
            <pc:sldLayoutMk cId="1823200469" sldId="2147483653"/>
          </pc:sldLayoutMkLst>
        </pc:sldLayoutChg>
      </pc:sldMasterChg>
      <pc:sldMasterChg chg="addSp delSp new del mod addSldLayout delSldLayout">
        <pc:chgData name="David Gibson" userId="9488e9f1-af64-4519-85ed-a1358c4b26c8" providerId="ADAL" clId="{5E96B4A3-5C54-40B7-BF32-143018C89C21}" dt="2025-02-24T11:11:30.581" v="1595" actId="6938"/>
        <pc:sldMasterMkLst>
          <pc:docMk/>
          <pc:sldMasterMk cId="1357447558" sldId="2147483653"/>
        </pc:sldMasterMkLst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427778358" sldId="2147483654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562981860" sldId="2147483655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4085756195" sldId="2147483656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282323854" sldId="2147483657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2983759820" sldId="2147483658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2019233823" sldId="2147483659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3188312404" sldId="2147483660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785568216" sldId="2147483661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958343434" sldId="2147483662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476008826" sldId="2147483663"/>
          </pc:sldLayoutMkLst>
        </pc:sldLayoutChg>
        <pc:sldLayoutChg chg="new del replId">
          <pc:chgData name="David Gibson" userId="9488e9f1-af64-4519-85ed-a1358c4b26c8" providerId="ADAL" clId="{5E96B4A3-5C54-40B7-BF32-143018C89C21}" dt="2025-02-24T11:11:30.581" v="1595" actId="6938"/>
          <pc:sldLayoutMkLst>
            <pc:docMk/>
            <pc:sldMasterMk cId="1357447558" sldId="2147483653"/>
            <pc:sldLayoutMk cId="3403794300" sldId="2147483664"/>
          </pc:sldLayoutMkLst>
        </pc:sldLayoutChg>
      </pc:sldMasterChg>
    </pc:docChg>
  </pc:docChgLst>
  <pc:docChgLst>
    <pc:chgData name="David Gibson" userId="9488e9f1-af64-4519-85ed-a1358c4b26c8" providerId="ADAL" clId="{34D03867-28FD-4567-BDC1-DA5F697696B0}"/>
    <pc:docChg chg="delSld modSld">
      <pc:chgData name="David Gibson" userId="9488e9f1-af64-4519-85ed-a1358c4b26c8" providerId="ADAL" clId="{34D03867-28FD-4567-BDC1-DA5F697696B0}" dt="2023-05-22T11:28:13.312" v="2" actId="20577"/>
      <pc:docMkLst>
        <pc:docMk/>
      </pc:docMkLst>
      <pc:sldChg chg="modSp mod">
        <pc:chgData name="David Gibson" userId="9488e9f1-af64-4519-85ed-a1358c4b26c8" providerId="ADAL" clId="{34D03867-28FD-4567-BDC1-DA5F697696B0}" dt="2023-05-22T11:28:13.312" v="2" actId="20577"/>
        <pc:sldMkLst>
          <pc:docMk/>
          <pc:sldMk cId="2811184138" sldId="278"/>
        </pc:sldMkLst>
      </pc:sldChg>
      <pc:sldChg chg="modSp mod">
        <pc:chgData name="David Gibson" userId="9488e9f1-af64-4519-85ed-a1358c4b26c8" providerId="ADAL" clId="{34D03867-28FD-4567-BDC1-DA5F697696B0}" dt="2023-05-17T08:04:11.985" v="1" actId="2165"/>
        <pc:sldMkLst>
          <pc:docMk/>
          <pc:sldMk cId="410556778" sldId="324"/>
        </pc:sldMkLst>
      </pc:sldChg>
      <pc:sldChg chg="del">
        <pc:chgData name="David Gibson" userId="9488e9f1-af64-4519-85ed-a1358c4b26c8" providerId="ADAL" clId="{34D03867-28FD-4567-BDC1-DA5F697696B0}" dt="2023-05-17T08:03:56.043" v="0" actId="47"/>
        <pc:sldMkLst>
          <pc:docMk/>
          <pc:sldMk cId="1711858426" sldId="330"/>
        </pc:sldMkLst>
      </pc:sldChg>
      <pc:sldChg chg="del">
        <pc:chgData name="David Gibson" userId="9488e9f1-af64-4519-85ed-a1358c4b26c8" providerId="ADAL" clId="{34D03867-28FD-4567-BDC1-DA5F697696B0}" dt="2023-05-17T08:03:56.043" v="0" actId="47"/>
        <pc:sldMkLst>
          <pc:docMk/>
          <pc:sldMk cId="1485383705" sldId="331"/>
        </pc:sldMkLst>
      </pc:sldChg>
    </pc:docChg>
  </pc:docChgLst>
  <pc:docChgLst>
    <pc:chgData name="David Gibson" userId="9488e9f1-af64-4519-85ed-a1358c4b26c8" providerId="ADAL" clId="{7C6957C0-ACE0-4FB3-95EF-FB5834EC32A6}"/>
    <pc:docChg chg="undo custSel addSld delSld modSld sldOrd">
      <pc:chgData name="David Gibson" userId="9488e9f1-af64-4519-85ed-a1358c4b26c8" providerId="ADAL" clId="{7C6957C0-ACE0-4FB3-95EF-FB5834EC32A6}" dt="2025-06-27T15:56:33.260" v="5371" actId="14100"/>
      <pc:docMkLst>
        <pc:docMk/>
      </pc:docMkLst>
      <pc:sldChg chg="addSp delSp modSp mod">
        <pc:chgData name="David Gibson" userId="9488e9f1-af64-4519-85ed-a1358c4b26c8" providerId="ADAL" clId="{7C6957C0-ACE0-4FB3-95EF-FB5834EC32A6}" dt="2025-06-26T14:30:22.812" v="3244" actId="1076"/>
        <pc:sldMkLst>
          <pc:docMk/>
          <pc:sldMk cId="2840960745" sldId="256"/>
        </pc:sldMkLst>
      </pc:sldChg>
      <pc:sldChg chg="del">
        <pc:chgData name="David Gibson" userId="9488e9f1-af64-4519-85ed-a1358c4b26c8" providerId="ADAL" clId="{7C6957C0-ACE0-4FB3-95EF-FB5834EC32A6}" dt="2025-06-27T13:21:05.281" v="4883" actId="47"/>
        <pc:sldMkLst>
          <pc:docMk/>
          <pc:sldMk cId="0" sldId="275"/>
        </pc:sldMkLst>
      </pc:sldChg>
      <pc:sldChg chg="addSp delSp modSp mod">
        <pc:chgData name="David Gibson" userId="9488e9f1-af64-4519-85ed-a1358c4b26c8" providerId="ADAL" clId="{7C6957C0-ACE0-4FB3-95EF-FB5834EC32A6}" dt="2025-06-27T09:43:11.337" v="3493" actId="1076"/>
        <pc:sldMkLst>
          <pc:docMk/>
          <pc:sldMk cId="2811184138" sldId="278"/>
        </pc:sldMkLst>
      </pc:sldChg>
      <pc:sldChg chg="modSp add mod modAnim">
        <pc:chgData name="David Gibson" userId="9488e9f1-af64-4519-85ed-a1358c4b26c8" providerId="ADAL" clId="{7C6957C0-ACE0-4FB3-95EF-FB5834EC32A6}" dt="2025-06-26T14:23:04.892" v="3241" actId="6549"/>
        <pc:sldMkLst>
          <pc:docMk/>
          <pc:sldMk cId="1493363342" sldId="311"/>
        </pc:sldMkLst>
      </pc:sldChg>
      <pc:sldChg chg="addSp modSp add del mod">
        <pc:chgData name="David Gibson" userId="9488e9f1-af64-4519-85ed-a1358c4b26c8" providerId="ADAL" clId="{7C6957C0-ACE0-4FB3-95EF-FB5834EC32A6}" dt="2025-06-27T12:26:28.383" v="4391" actId="47"/>
        <pc:sldMkLst>
          <pc:docMk/>
          <pc:sldMk cId="2676803041" sldId="315"/>
        </pc:sldMkLst>
      </pc:sldChg>
      <pc:sldChg chg="modSp add del mod modAnim">
        <pc:chgData name="David Gibson" userId="9488e9f1-af64-4519-85ed-a1358c4b26c8" providerId="ADAL" clId="{7C6957C0-ACE0-4FB3-95EF-FB5834EC32A6}" dt="2025-06-27T13:57:49.598" v="5121" actId="27636"/>
        <pc:sldMkLst>
          <pc:docMk/>
          <pc:sldMk cId="1763469810" sldId="321"/>
        </pc:sldMkLst>
      </pc:sldChg>
      <pc:sldChg chg="del">
        <pc:chgData name="David Gibson" userId="9488e9f1-af64-4519-85ed-a1358c4b26c8" providerId="ADAL" clId="{7C6957C0-ACE0-4FB3-95EF-FB5834EC32A6}" dt="2025-06-26T08:33:11.863" v="100" actId="47"/>
        <pc:sldMkLst>
          <pc:docMk/>
          <pc:sldMk cId="3992396825" sldId="331"/>
        </pc:sldMkLst>
      </pc:sldChg>
      <pc:sldChg chg="del">
        <pc:chgData name="David Gibson" userId="9488e9f1-af64-4519-85ed-a1358c4b26c8" providerId="ADAL" clId="{7C6957C0-ACE0-4FB3-95EF-FB5834EC32A6}" dt="2025-06-26T08:33:11.863" v="100" actId="47"/>
        <pc:sldMkLst>
          <pc:docMk/>
          <pc:sldMk cId="2862249466" sldId="332"/>
        </pc:sldMkLst>
      </pc:sldChg>
      <pc:sldChg chg="del">
        <pc:chgData name="David Gibson" userId="9488e9f1-af64-4519-85ed-a1358c4b26c8" providerId="ADAL" clId="{7C6957C0-ACE0-4FB3-95EF-FB5834EC32A6}" dt="2025-06-26T08:33:11.863" v="100" actId="47"/>
        <pc:sldMkLst>
          <pc:docMk/>
          <pc:sldMk cId="878165763" sldId="333"/>
        </pc:sldMkLst>
      </pc:sldChg>
      <pc:sldChg chg="addSp delSp modSp mod">
        <pc:chgData name="David Gibson" userId="9488e9f1-af64-4519-85ed-a1358c4b26c8" providerId="ADAL" clId="{7C6957C0-ACE0-4FB3-95EF-FB5834EC32A6}" dt="2025-06-27T15:37:19.680" v="5332" actId="478"/>
        <pc:sldMkLst>
          <pc:docMk/>
          <pc:sldMk cId="1414966473" sldId="335"/>
        </pc:sldMkLst>
      </pc:sldChg>
      <pc:sldChg chg="addSp delSp modSp mod modAnim">
        <pc:chgData name="David Gibson" userId="9488e9f1-af64-4519-85ed-a1358c4b26c8" providerId="ADAL" clId="{7C6957C0-ACE0-4FB3-95EF-FB5834EC32A6}" dt="2025-06-27T15:37:22.095" v="5333" actId="478"/>
        <pc:sldMkLst>
          <pc:docMk/>
          <pc:sldMk cId="1602918730" sldId="336"/>
        </pc:sldMkLst>
      </pc:sldChg>
      <pc:sldChg chg="del">
        <pc:chgData name="David Gibson" userId="9488e9f1-af64-4519-85ed-a1358c4b26c8" providerId="ADAL" clId="{7C6957C0-ACE0-4FB3-95EF-FB5834EC32A6}" dt="2025-06-26T09:21:20.502" v="230" actId="47"/>
        <pc:sldMkLst>
          <pc:docMk/>
          <pc:sldMk cId="3217449772" sldId="338"/>
        </pc:sldMkLst>
      </pc:sldChg>
      <pc:sldChg chg="delSp add del mod ord">
        <pc:chgData name="David Gibson" userId="9488e9f1-af64-4519-85ed-a1358c4b26c8" providerId="ADAL" clId="{7C6957C0-ACE0-4FB3-95EF-FB5834EC32A6}" dt="2025-06-27T14:58:57.382" v="5323"/>
        <pc:sldMkLst>
          <pc:docMk/>
          <pc:sldMk cId="437651575" sldId="339"/>
        </pc:sldMkLst>
      </pc:sldChg>
      <pc:sldChg chg="addSp delSp modSp add del mod">
        <pc:chgData name="David Gibson" userId="9488e9f1-af64-4519-85ed-a1358c4b26c8" providerId="ADAL" clId="{7C6957C0-ACE0-4FB3-95EF-FB5834EC32A6}" dt="2025-06-27T14:39:45.877" v="5240" actId="1076"/>
        <pc:sldMkLst>
          <pc:docMk/>
          <pc:sldMk cId="3761611290" sldId="340"/>
        </pc:sldMkLst>
      </pc:sldChg>
      <pc:sldChg chg="del">
        <pc:chgData name="David Gibson" userId="9488e9f1-af64-4519-85ed-a1358c4b26c8" providerId="ADAL" clId="{7C6957C0-ACE0-4FB3-95EF-FB5834EC32A6}" dt="2025-06-26T09:10:48.699" v="134" actId="47"/>
        <pc:sldMkLst>
          <pc:docMk/>
          <pc:sldMk cId="790928921" sldId="341"/>
        </pc:sldMkLst>
      </pc:sldChg>
      <pc:sldChg chg="addSp delSp modSp add del mod">
        <pc:chgData name="David Gibson" userId="9488e9f1-af64-4519-85ed-a1358c4b26c8" providerId="ADAL" clId="{7C6957C0-ACE0-4FB3-95EF-FB5834EC32A6}" dt="2025-06-27T14:39:55.915" v="5242"/>
        <pc:sldMkLst>
          <pc:docMk/>
          <pc:sldMk cId="2605774009" sldId="342"/>
        </pc:sldMkLst>
      </pc:sldChg>
      <pc:sldChg chg="addSp delSp modSp add del mod ord">
        <pc:chgData name="David Gibson" userId="9488e9f1-af64-4519-85ed-a1358c4b26c8" providerId="ADAL" clId="{7C6957C0-ACE0-4FB3-95EF-FB5834EC32A6}" dt="2025-06-27T14:48:47.492" v="5284" actId="47"/>
        <pc:sldMkLst>
          <pc:docMk/>
          <pc:sldMk cId="1297943189" sldId="343"/>
        </pc:sldMkLst>
      </pc:sldChg>
      <pc:sldChg chg="del">
        <pc:chgData name="David Gibson" userId="9488e9f1-af64-4519-85ed-a1358c4b26c8" providerId="ADAL" clId="{7C6957C0-ACE0-4FB3-95EF-FB5834EC32A6}" dt="2025-06-26T10:29:46.531" v="1080" actId="47"/>
        <pc:sldMkLst>
          <pc:docMk/>
          <pc:sldMk cId="1185523120" sldId="344"/>
        </pc:sldMkLst>
      </pc:sldChg>
      <pc:sldChg chg="del">
        <pc:chgData name="David Gibson" userId="9488e9f1-af64-4519-85ed-a1358c4b26c8" providerId="ADAL" clId="{7C6957C0-ACE0-4FB3-95EF-FB5834EC32A6}" dt="2025-06-26T10:29:46.531" v="1080" actId="47"/>
        <pc:sldMkLst>
          <pc:docMk/>
          <pc:sldMk cId="1176780903" sldId="345"/>
        </pc:sldMkLst>
      </pc:sldChg>
      <pc:sldChg chg="del">
        <pc:chgData name="David Gibson" userId="9488e9f1-af64-4519-85ed-a1358c4b26c8" providerId="ADAL" clId="{7C6957C0-ACE0-4FB3-95EF-FB5834EC32A6}" dt="2025-06-26T09:21:34.334" v="231" actId="47"/>
        <pc:sldMkLst>
          <pc:docMk/>
          <pc:sldMk cId="435765938" sldId="346"/>
        </pc:sldMkLst>
      </pc:sldChg>
      <pc:sldChg chg="modSp mod">
        <pc:chgData name="David Gibson" userId="9488e9f1-af64-4519-85ed-a1358c4b26c8" providerId="ADAL" clId="{7C6957C0-ACE0-4FB3-95EF-FB5834EC32A6}" dt="2025-06-27T15:18:38.068" v="5327" actId="20577"/>
        <pc:sldMkLst>
          <pc:docMk/>
          <pc:sldMk cId="359438645" sldId="347"/>
        </pc:sldMkLst>
      </pc:sldChg>
      <pc:sldChg chg="del">
        <pc:chgData name="David Gibson" userId="9488e9f1-af64-4519-85ed-a1358c4b26c8" providerId="ADAL" clId="{7C6957C0-ACE0-4FB3-95EF-FB5834EC32A6}" dt="2025-06-26T09:21:34.334" v="231" actId="47"/>
        <pc:sldMkLst>
          <pc:docMk/>
          <pc:sldMk cId="832052776" sldId="348"/>
        </pc:sldMkLst>
      </pc:sldChg>
      <pc:sldChg chg="addSp delSp modSp add mod addAnim delAnim modAnim">
        <pc:chgData name="David Gibson" userId="9488e9f1-af64-4519-85ed-a1358c4b26c8" providerId="ADAL" clId="{7C6957C0-ACE0-4FB3-95EF-FB5834EC32A6}" dt="2025-06-27T13:50:47.283" v="5072"/>
        <pc:sldMkLst>
          <pc:docMk/>
          <pc:sldMk cId="2887714782" sldId="348"/>
        </pc:sldMkLst>
      </pc:sldChg>
      <pc:sldChg chg="addSp delSp modSp new mod modAnim">
        <pc:chgData name="David Gibson" userId="9488e9f1-af64-4519-85ed-a1358c4b26c8" providerId="ADAL" clId="{7C6957C0-ACE0-4FB3-95EF-FB5834EC32A6}" dt="2025-06-27T14:57:47.869" v="5318" actId="20577"/>
        <pc:sldMkLst>
          <pc:docMk/>
          <pc:sldMk cId="2062308237" sldId="349"/>
        </pc:sldMkLst>
      </pc:sldChg>
      <pc:sldChg chg="addSp delSp modSp new mod">
        <pc:chgData name="David Gibson" userId="9488e9f1-af64-4519-85ed-a1358c4b26c8" providerId="ADAL" clId="{7C6957C0-ACE0-4FB3-95EF-FB5834EC32A6}" dt="2025-06-26T13:30:36.622" v="2315" actId="14100"/>
        <pc:sldMkLst>
          <pc:docMk/>
          <pc:sldMk cId="1351259004" sldId="350"/>
        </pc:sldMkLst>
      </pc:sldChg>
      <pc:sldChg chg="addSp delSp modSp add mod modAnim">
        <pc:chgData name="David Gibson" userId="9488e9f1-af64-4519-85ed-a1358c4b26c8" providerId="ADAL" clId="{7C6957C0-ACE0-4FB3-95EF-FB5834EC32A6}" dt="2025-06-27T14:30:02.362" v="5213"/>
        <pc:sldMkLst>
          <pc:docMk/>
          <pc:sldMk cId="2736519572" sldId="353"/>
        </pc:sldMkLst>
      </pc:sldChg>
      <pc:sldChg chg="add del">
        <pc:chgData name="David Gibson" userId="9488e9f1-af64-4519-85ed-a1358c4b26c8" providerId="ADAL" clId="{7C6957C0-ACE0-4FB3-95EF-FB5834EC32A6}" dt="2025-06-26T09:33:17.442" v="461" actId="47"/>
        <pc:sldMkLst>
          <pc:docMk/>
          <pc:sldMk cId="662902883" sldId="364"/>
        </pc:sldMkLst>
      </pc:sldChg>
      <pc:sldChg chg="modSp add mod">
        <pc:chgData name="David Gibson" userId="9488e9f1-af64-4519-85ed-a1358c4b26c8" providerId="ADAL" clId="{7C6957C0-ACE0-4FB3-95EF-FB5834EC32A6}" dt="2025-06-27T09:59:56.913" v="3583" actId="20577"/>
        <pc:sldMkLst>
          <pc:docMk/>
          <pc:sldMk cId="2416168013" sldId="365"/>
        </pc:sldMkLst>
      </pc:sldChg>
      <pc:sldChg chg="add">
        <pc:chgData name="David Gibson" userId="9488e9f1-af64-4519-85ed-a1358c4b26c8" providerId="ADAL" clId="{7C6957C0-ACE0-4FB3-95EF-FB5834EC32A6}" dt="2025-06-26T09:21:17.421" v="229"/>
        <pc:sldMkLst>
          <pc:docMk/>
          <pc:sldMk cId="4064870675" sldId="366"/>
        </pc:sldMkLst>
      </pc:sldChg>
      <pc:sldChg chg="addSp delSp modSp add del mod delAnim modAnim">
        <pc:chgData name="David Gibson" userId="9488e9f1-af64-4519-85ed-a1358c4b26c8" providerId="ADAL" clId="{7C6957C0-ACE0-4FB3-95EF-FB5834EC32A6}" dt="2025-06-27T15:53:23.670" v="5361"/>
        <pc:sldMkLst>
          <pc:docMk/>
          <pc:sldMk cId="2541905770" sldId="367"/>
        </pc:sldMkLst>
      </pc:sldChg>
      <pc:sldChg chg="addSp delSp modSp new mod">
        <pc:chgData name="David Gibson" userId="9488e9f1-af64-4519-85ed-a1358c4b26c8" providerId="ADAL" clId="{7C6957C0-ACE0-4FB3-95EF-FB5834EC32A6}" dt="2025-06-26T09:25:28.100" v="410" actId="1076"/>
        <pc:sldMkLst>
          <pc:docMk/>
          <pc:sldMk cId="3987040632" sldId="368"/>
        </pc:sldMkLst>
      </pc:sldChg>
      <pc:sldChg chg="modSp add mod">
        <pc:chgData name="David Gibson" userId="9488e9f1-af64-4519-85ed-a1358c4b26c8" providerId="ADAL" clId="{7C6957C0-ACE0-4FB3-95EF-FB5834EC32A6}" dt="2025-06-26T09:25:32.563" v="411" actId="1076"/>
        <pc:sldMkLst>
          <pc:docMk/>
          <pc:sldMk cId="2503125518" sldId="369"/>
        </pc:sldMkLst>
      </pc:sldChg>
      <pc:sldChg chg="new del">
        <pc:chgData name="David Gibson" userId="9488e9f1-af64-4519-85ed-a1358c4b26c8" providerId="ADAL" clId="{7C6957C0-ACE0-4FB3-95EF-FB5834EC32A6}" dt="2025-06-26T09:24:27.247" v="326" actId="680"/>
        <pc:sldMkLst>
          <pc:docMk/>
          <pc:sldMk cId="3712169193" sldId="370"/>
        </pc:sldMkLst>
      </pc:sldChg>
      <pc:sldChg chg="addSp delSp modSp add mod">
        <pc:chgData name="David Gibson" userId="9488e9f1-af64-4519-85ed-a1358c4b26c8" providerId="ADAL" clId="{7C6957C0-ACE0-4FB3-95EF-FB5834EC32A6}" dt="2025-06-26T12:04:40.330" v="1970" actId="20577"/>
        <pc:sldMkLst>
          <pc:docMk/>
          <pc:sldMk cId="3969107962" sldId="370"/>
        </pc:sldMkLst>
      </pc:sldChg>
      <pc:sldChg chg="addSp delSp modSp add mod">
        <pc:chgData name="David Gibson" userId="9488e9f1-af64-4519-85ed-a1358c4b26c8" providerId="ADAL" clId="{7C6957C0-ACE0-4FB3-95EF-FB5834EC32A6}" dt="2025-06-26T12:04:46.611" v="1977" actId="20577"/>
        <pc:sldMkLst>
          <pc:docMk/>
          <pc:sldMk cId="654703992" sldId="371"/>
        </pc:sldMkLst>
      </pc:sldChg>
      <pc:sldChg chg="addSp delSp modSp new mod delAnim modAnim chgLayout">
        <pc:chgData name="David Gibson" userId="9488e9f1-af64-4519-85ed-a1358c4b26c8" providerId="ADAL" clId="{7C6957C0-ACE0-4FB3-95EF-FB5834EC32A6}" dt="2025-06-27T14:04:25.002" v="5125" actId="20577"/>
        <pc:sldMkLst>
          <pc:docMk/>
          <pc:sldMk cId="1454863993" sldId="372"/>
        </pc:sldMkLst>
      </pc:sldChg>
      <pc:sldChg chg="modSp new del mod">
        <pc:chgData name="David Gibson" userId="9488e9f1-af64-4519-85ed-a1358c4b26c8" providerId="ADAL" clId="{7C6957C0-ACE0-4FB3-95EF-FB5834EC32A6}" dt="2025-06-26T09:35:39.126" v="499" actId="47"/>
        <pc:sldMkLst>
          <pc:docMk/>
          <pc:sldMk cId="3061421928" sldId="372"/>
        </pc:sldMkLst>
      </pc:sldChg>
      <pc:sldChg chg="modSp new del mod">
        <pc:chgData name="David Gibson" userId="9488e9f1-af64-4519-85ed-a1358c4b26c8" providerId="ADAL" clId="{7C6957C0-ACE0-4FB3-95EF-FB5834EC32A6}" dt="2025-06-26T10:53:13.001" v="1165" actId="2696"/>
        <pc:sldMkLst>
          <pc:docMk/>
          <pc:sldMk cId="1236520315" sldId="373"/>
        </pc:sldMkLst>
      </pc:sldChg>
      <pc:sldChg chg="addSp delSp modSp new del mod modClrScheme chgLayout">
        <pc:chgData name="David Gibson" userId="9488e9f1-af64-4519-85ed-a1358c4b26c8" providerId="ADAL" clId="{7C6957C0-ACE0-4FB3-95EF-FB5834EC32A6}" dt="2025-06-27T14:58:25.957" v="5320" actId="47"/>
        <pc:sldMkLst>
          <pc:docMk/>
          <pc:sldMk cId="1503438380" sldId="373"/>
        </pc:sldMkLst>
      </pc:sldChg>
      <pc:sldChg chg="new del">
        <pc:chgData name="David Gibson" userId="9488e9f1-af64-4519-85ed-a1358c4b26c8" providerId="ADAL" clId="{7C6957C0-ACE0-4FB3-95EF-FB5834EC32A6}" dt="2025-06-26T10:22:27.790" v="911" actId="680"/>
        <pc:sldMkLst>
          <pc:docMk/>
          <pc:sldMk cId="2437575495" sldId="373"/>
        </pc:sldMkLst>
      </pc:sldChg>
      <pc:sldChg chg="modSp new mod">
        <pc:chgData name="David Gibson" userId="9488e9f1-af64-4519-85ed-a1358c4b26c8" providerId="ADAL" clId="{7C6957C0-ACE0-4FB3-95EF-FB5834EC32A6}" dt="2025-06-26T12:29:34.045" v="2293" actId="27636"/>
        <pc:sldMkLst>
          <pc:docMk/>
          <pc:sldMk cId="2302202379" sldId="374"/>
        </pc:sldMkLst>
      </pc:sldChg>
      <pc:sldChg chg="addSp delSp modSp new mod delAnim modAnim">
        <pc:chgData name="David Gibson" userId="9488e9f1-af64-4519-85ed-a1358c4b26c8" providerId="ADAL" clId="{7C6957C0-ACE0-4FB3-95EF-FB5834EC32A6}" dt="2025-06-27T15:56:33.260" v="5371" actId="14100"/>
        <pc:sldMkLst>
          <pc:docMk/>
          <pc:sldMk cId="3188856249" sldId="375"/>
        </pc:sldMkLst>
      </pc:sldChg>
      <pc:sldChg chg="addSp delSp modSp add del mod">
        <pc:chgData name="David Gibson" userId="9488e9f1-af64-4519-85ed-a1358c4b26c8" providerId="ADAL" clId="{7C6957C0-ACE0-4FB3-95EF-FB5834EC32A6}" dt="2025-06-27T14:14:02.303" v="5163" actId="47"/>
        <pc:sldMkLst>
          <pc:docMk/>
          <pc:sldMk cId="1255341670" sldId="376"/>
        </pc:sldMkLst>
      </pc:sldChg>
      <pc:sldChg chg="addSp delSp modSp add del mod">
        <pc:chgData name="David Gibson" userId="9488e9f1-af64-4519-85ed-a1358c4b26c8" providerId="ADAL" clId="{7C6957C0-ACE0-4FB3-95EF-FB5834EC32A6}" dt="2025-06-27T11:21:11.254" v="4304" actId="47"/>
        <pc:sldMkLst>
          <pc:docMk/>
          <pc:sldMk cId="2936215224" sldId="377"/>
        </pc:sldMkLst>
      </pc:sldChg>
      <pc:sldChg chg="addSp delSp modSp new mod">
        <pc:chgData name="David Gibson" userId="9488e9f1-af64-4519-85ed-a1358c4b26c8" providerId="ADAL" clId="{7C6957C0-ACE0-4FB3-95EF-FB5834EC32A6}" dt="2025-06-27T15:21:03.635" v="5329" actId="167"/>
        <pc:sldMkLst>
          <pc:docMk/>
          <pc:sldMk cId="3399087774" sldId="378"/>
        </pc:sldMkLst>
      </pc:sldChg>
      <pc:sldChg chg="add del">
        <pc:chgData name="David Gibson" userId="9488e9f1-af64-4519-85ed-a1358c4b26c8" providerId="ADAL" clId="{7C6957C0-ACE0-4FB3-95EF-FB5834EC32A6}" dt="2025-06-27T09:21:27.927" v="3463" actId="2890"/>
        <pc:sldMkLst>
          <pc:docMk/>
          <pc:sldMk cId="4127010906" sldId="378"/>
        </pc:sldMkLst>
      </pc:sldChg>
      <pc:sldChg chg="addSp delSp modSp add mod ord">
        <pc:chgData name="David Gibson" userId="9488e9f1-af64-4519-85ed-a1358c4b26c8" providerId="ADAL" clId="{7C6957C0-ACE0-4FB3-95EF-FB5834EC32A6}" dt="2025-06-27T15:21:19.875" v="5331" actId="167"/>
        <pc:sldMkLst>
          <pc:docMk/>
          <pc:sldMk cId="4137252534" sldId="379"/>
        </pc:sldMkLst>
      </pc:sldChg>
      <pc:sldChg chg="modSp add mod">
        <pc:chgData name="David Gibson" userId="9488e9f1-af64-4519-85ed-a1358c4b26c8" providerId="ADAL" clId="{7C6957C0-ACE0-4FB3-95EF-FB5834EC32A6}" dt="2025-06-27T13:20:48.690" v="4882" actId="1076"/>
        <pc:sldMkLst>
          <pc:docMk/>
          <pc:sldMk cId="4001334130" sldId="380"/>
        </pc:sldMkLst>
      </pc:sldChg>
      <pc:sldChg chg="add del">
        <pc:chgData name="David Gibson" userId="9488e9f1-af64-4519-85ed-a1358c4b26c8" providerId="ADAL" clId="{7C6957C0-ACE0-4FB3-95EF-FB5834EC32A6}" dt="2025-06-27T13:45:49.330" v="5071" actId="2696"/>
        <pc:sldMkLst>
          <pc:docMk/>
          <pc:sldMk cId="163333979" sldId="381"/>
        </pc:sldMkLst>
      </pc:sldChg>
      <pc:sldChg chg="addSp delSp modSp add del mod modAnim">
        <pc:chgData name="David Gibson" userId="9488e9f1-af64-4519-85ed-a1358c4b26c8" providerId="ADAL" clId="{7C6957C0-ACE0-4FB3-95EF-FB5834EC32A6}" dt="2025-06-27T15:37:43.195" v="5334" actId="2696"/>
        <pc:sldMkLst>
          <pc:docMk/>
          <pc:sldMk cId="1752947736" sldId="381"/>
        </pc:sldMkLst>
      </pc:sldChg>
      <pc:sldChg chg="addSp delSp modSp add mod">
        <pc:chgData name="David Gibson" userId="9488e9f1-af64-4519-85ed-a1358c4b26c8" providerId="ADAL" clId="{7C6957C0-ACE0-4FB3-95EF-FB5834EC32A6}" dt="2025-06-27T14:49:10.556" v="5290" actId="1076"/>
        <pc:sldMkLst>
          <pc:docMk/>
          <pc:sldMk cId="4014998058" sldId="382"/>
        </pc:sldMkLst>
      </pc:sldChg>
      <pc:sldChg chg="addSp delSp modSp new del mod">
        <pc:chgData name="David Gibson" userId="9488e9f1-af64-4519-85ed-a1358c4b26c8" providerId="ADAL" clId="{7C6957C0-ACE0-4FB3-95EF-FB5834EC32A6}" dt="2025-06-27T14:29:13.271" v="5194" actId="2696"/>
        <pc:sldMkLst>
          <pc:docMk/>
          <pc:sldMk cId="2563072315" sldId="383"/>
        </pc:sldMkLst>
      </pc:sldChg>
    </pc:docChg>
  </pc:docChgLst>
  <pc:docChgLst>
    <pc:chgData name="David Gibson" userId="9488e9f1-af64-4519-85ed-a1358c4b26c8" providerId="ADAL" clId="{0BDC8CD4-36D0-4067-BF31-A0355E6B02D4}"/>
    <pc:docChg chg="custSel delSld modSld">
      <pc:chgData name="David Gibson" userId="9488e9f1-af64-4519-85ed-a1358c4b26c8" providerId="ADAL" clId="{0BDC8CD4-36D0-4067-BF31-A0355E6B02D4}" dt="2025-09-15T11:42:16.119" v="159" actId="1076"/>
      <pc:docMkLst>
        <pc:docMk/>
      </pc:docMkLst>
      <pc:sldChg chg="delSp modSp mod">
        <pc:chgData name="David Gibson" userId="9488e9f1-af64-4519-85ed-a1358c4b26c8" providerId="ADAL" clId="{0BDC8CD4-36D0-4067-BF31-A0355E6B02D4}" dt="2025-09-15T11:42:16.119" v="159" actId="1076"/>
        <pc:sldMkLst>
          <pc:docMk/>
          <pc:sldMk cId="2840960745" sldId="256"/>
        </pc:sldMkLst>
        <pc:spChg chg="mod">
          <ac:chgData name="David Gibson" userId="9488e9f1-af64-4519-85ed-a1358c4b26c8" providerId="ADAL" clId="{0BDC8CD4-36D0-4067-BF31-A0355E6B02D4}" dt="2025-09-15T11:40:02.748" v="2" actId="27636"/>
          <ac:spMkLst>
            <pc:docMk/>
            <pc:sldMk cId="2840960745" sldId="256"/>
            <ac:spMk id="2" creationId="{00000000-0000-0000-0000-000000000000}"/>
          </ac:spMkLst>
        </pc:spChg>
        <pc:spChg chg="mod">
          <ac:chgData name="David Gibson" userId="9488e9f1-af64-4519-85ed-a1358c4b26c8" providerId="ADAL" clId="{0BDC8CD4-36D0-4067-BF31-A0355E6B02D4}" dt="2025-09-15T11:42:11.374" v="158" actId="1076"/>
          <ac:spMkLst>
            <pc:docMk/>
            <pc:sldMk cId="2840960745" sldId="256"/>
            <ac:spMk id="3" creationId="{00000000-0000-0000-0000-000000000000}"/>
          </ac:spMkLst>
        </pc:spChg>
        <pc:spChg chg="mod">
          <ac:chgData name="David Gibson" userId="9488e9f1-af64-4519-85ed-a1358c4b26c8" providerId="ADAL" clId="{0BDC8CD4-36D0-4067-BF31-A0355E6B02D4}" dt="2025-09-15T11:42:16.119" v="159" actId="1076"/>
          <ac:spMkLst>
            <pc:docMk/>
            <pc:sldMk cId="2840960745" sldId="256"/>
            <ac:spMk id="5" creationId="{BF668C08-DE2B-071E-225E-0F94A63F5412}"/>
          </ac:spMkLst>
        </pc:spChg>
      </pc:sldChg>
      <pc:sldChg chg="del">
        <pc:chgData name="David Gibson" userId="9488e9f1-af64-4519-85ed-a1358c4b26c8" providerId="ADAL" clId="{0BDC8CD4-36D0-4067-BF31-A0355E6B02D4}" dt="2025-09-15T11:40:52.790" v="120" actId="47"/>
        <pc:sldMkLst>
          <pc:docMk/>
          <pc:sldMk cId="2811184138" sldId="278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1493363342" sldId="311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1763469810" sldId="321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437651575" sldId="339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3761611290" sldId="340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2605774009" sldId="342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2062308237" sldId="349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1351259004" sldId="350"/>
        </pc:sldMkLst>
      </pc:sldChg>
      <pc:sldChg chg="modSp mod">
        <pc:chgData name="David Gibson" userId="9488e9f1-af64-4519-85ed-a1358c4b26c8" providerId="ADAL" clId="{0BDC8CD4-36D0-4067-BF31-A0355E6B02D4}" dt="2025-09-15T11:41:35.842" v="156" actId="6549"/>
        <pc:sldMkLst>
          <pc:docMk/>
          <pc:sldMk cId="1454863993" sldId="372"/>
        </pc:sldMkLst>
        <pc:spChg chg="mod">
          <ac:chgData name="David Gibson" userId="9488e9f1-af64-4519-85ed-a1358c4b26c8" providerId="ADAL" clId="{0BDC8CD4-36D0-4067-BF31-A0355E6B02D4}" dt="2025-09-15T11:41:35.842" v="156" actId="6549"/>
          <ac:spMkLst>
            <pc:docMk/>
            <pc:sldMk cId="1454863993" sldId="372"/>
            <ac:spMk id="13" creationId="{0DB6ABCE-08B0-30F3-A7B7-72A99880A689}"/>
          </ac:spMkLst>
        </pc:spChg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3188856249" sldId="375"/>
        </pc:sldMkLst>
      </pc:sldChg>
      <pc:sldChg chg="del">
        <pc:chgData name="David Gibson" userId="9488e9f1-af64-4519-85ed-a1358c4b26c8" providerId="ADAL" clId="{0BDC8CD4-36D0-4067-BF31-A0355E6B02D4}" dt="2025-09-15T11:41:01.050" v="121" actId="47"/>
        <pc:sldMkLst>
          <pc:docMk/>
          <pc:sldMk cId="4014998058" sldId="382"/>
        </pc:sldMkLst>
      </pc:sldChg>
    </pc:docChg>
  </pc:docChgLst>
  <pc:docChgLst>
    <pc:chgData name="David Gibson" userId="9488e9f1-af64-4519-85ed-a1358c4b26c8" providerId="ADAL" clId="{06DEF9B0-5E40-4AE4-8CF8-D1EBFA9FFAC1}"/>
    <pc:docChg chg="undo custSel addSld delSld modSld sldOrd">
      <pc:chgData name="David Gibson" userId="9488e9f1-af64-4519-85ed-a1358c4b26c8" providerId="ADAL" clId="{06DEF9B0-5E40-4AE4-8CF8-D1EBFA9FFAC1}" dt="2023-05-15T15:09:24.906" v="3042" actId="1076"/>
      <pc:docMkLst>
        <pc:docMk/>
      </pc:docMkLst>
      <pc:sldChg chg="modSp mod">
        <pc:chgData name="David Gibson" userId="9488e9f1-af64-4519-85ed-a1358c4b26c8" providerId="ADAL" clId="{06DEF9B0-5E40-4AE4-8CF8-D1EBFA9FFAC1}" dt="2023-05-15T08:57:58.687" v="57" actId="20577"/>
        <pc:sldMkLst>
          <pc:docMk/>
          <pc:sldMk cId="2840960745" sldId="256"/>
        </pc:sldMkLst>
      </pc:sldChg>
      <pc:sldChg chg="del">
        <pc:chgData name="David Gibson" userId="9488e9f1-af64-4519-85ed-a1358c4b26c8" providerId="ADAL" clId="{06DEF9B0-5E40-4AE4-8CF8-D1EBFA9FFAC1}" dt="2023-05-15T09:31:18.765" v="1176" actId="47"/>
        <pc:sldMkLst>
          <pc:docMk/>
          <pc:sldMk cId="3192686828" sldId="276"/>
        </pc:sldMkLst>
      </pc:sldChg>
      <pc:sldChg chg="del">
        <pc:chgData name="David Gibson" userId="9488e9f1-af64-4519-85ed-a1358c4b26c8" providerId="ADAL" clId="{06DEF9B0-5E40-4AE4-8CF8-D1EBFA9FFAC1}" dt="2023-05-15T09:31:18.765" v="1176" actId="47"/>
        <pc:sldMkLst>
          <pc:docMk/>
          <pc:sldMk cId="1663699777" sldId="277"/>
        </pc:sldMkLst>
      </pc:sldChg>
      <pc:sldChg chg="modSp mod">
        <pc:chgData name="David Gibson" userId="9488e9f1-af64-4519-85ed-a1358c4b26c8" providerId="ADAL" clId="{06DEF9B0-5E40-4AE4-8CF8-D1EBFA9FFAC1}" dt="2023-05-15T10:42:57.422" v="2842" actId="15"/>
        <pc:sldMkLst>
          <pc:docMk/>
          <pc:sldMk cId="2811184138" sldId="278"/>
        </pc:sldMkLst>
      </pc:sldChg>
      <pc:sldChg chg="del">
        <pc:chgData name="David Gibson" userId="9488e9f1-af64-4519-85ed-a1358c4b26c8" providerId="ADAL" clId="{06DEF9B0-5E40-4AE4-8CF8-D1EBFA9FFAC1}" dt="2023-05-15T09:31:18.765" v="1176" actId="47"/>
        <pc:sldMkLst>
          <pc:docMk/>
          <pc:sldMk cId="4215315015" sldId="279"/>
        </pc:sldMkLst>
      </pc:sldChg>
      <pc:sldChg chg="del">
        <pc:chgData name="David Gibson" userId="9488e9f1-af64-4519-85ed-a1358c4b26c8" providerId="ADAL" clId="{06DEF9B0-5E40-4AE4-8CF8-D1EBFA9FFAC1}" dt="2023-05-15T09:28:36.635" v="1095" actId="47"/>
        <pc:sldMkLst>
          <pc:docMk/>
          <pc:sldMk cId="3981584102" sldId="282"/>
        </pc:sldMkLst>
      </pc:sldChg>
      <pc:sldChg chg="del">
        <pc:chgData name="David Gibson" userId="9488e9f1-af64-4519-85ed-a1358c4b26c8" providerId="ADAL" clId="{06DEF9B0-5E40-4AE4-8CF8-D1EBFA9FFAC1}" dt="2023-05-15T09:29:25.014" v="1174" actId="47"/>
        <pc:sldMkLst>
          <pc:docMk/>
          <pc:sldMk cId="1416451069" sldId="284"/>
        </pc:sldMkLst>
      </pc:sldChg>
      <pc:sldChg chg="modSp add mod ord">
        <pc:chgData name="David Gibson" userId="9488e9f1-af64-4519-85ed-a1358c4b26c8" providerId="ADAL" clId="{06DEF9B0-5E40-4AE4-8CF8-D1EBFA9FFAC1}" dt="2023-05-15T15:02:03.765" v="2961" actId="27636"/>
        <pc:sldMkLst>
          <pc:docMk/>
          <pc:sldMk cId="3526222455" sldId="285"/>
        </pc:sldMkLst>
      </pc:sldChg>
      <pc:sldChg chg="add del">
        <pc:chgData name="David Gibson" userId="9488e9f1-af64-4519-85ed-a1358c4b26c8" providerId="ADAL" clId="{06DEF9B0-5E40-4AE4-8CF8-D1EBFA9FFAC1}" dt="2023-05-15T10:41:57.970" v="2811" actId="47"/>
        <pc:sldMkLst>
          <pc:docMk/>
          <pc:sldMk cId="3139639286" sldId="286"/>
        </pc:sldMkLst>
      </pc:sldChg>
      <pc:sldChg chg="add del ord">
        <pc:chgData name="David Gibson" userId="9488e9f1-af64-4519-85ed-a1358c4b26c8" providerId="ADAL" clId="{06DEF9B0-5E40-4AE4-8CF8-D1EBFA9FFAC1}" dt="2023-05-15T13:16:50.182" v="2915"/>
        <pc:sldMkLst>
          <pc:docMk/>
          <pc:sldMk cId="263592380" sldId="287"/>
        </pc:sldMkLst>
      </pc:sldChg>
      <pc:sldChg chg="del">
        <pc:chgData name="David Gibson" userId="9488e9f1-af64-4519-85ed-a1358c4b26c8" providerId="ADAL" clId="{06DEF9B0-5E40-4AE4-8CF8-D1EBFA9FFAC1}" dt="2023-05-15T09:31:05.241" v="1175" actId="47"/>
        <pc:sldMkLst>
          <pc:docMk/>
          <pc:sldMk cId="563406196" sldId="288"/>
        </pc:sldMkLst>
      </pc:sldChg>
      <pc:sldChg chg="add del">
        <pc:chgData name="David Gibson" userId="9488e9f1-af64-4519-85ed-a1358c4b26c8" providerId="ADAL" clId="{06DEF9B0-5E40-4AE4-8CF8-D1EBFA9FFAC1}" dt="2023-05-15T10:41:57.970" v="2811" actId="47"/>
        <pc:sldMkLst>
          <pc:docMk/>
          <pc:sldMk cId="2773479553" sldId="288"/>
        </pc:sldMkLst>
      </pc:sldChg>
      <pc:sldChg chg="del">
        <pc:chgData name="David Gibson" userId="9488e9f1-af64-4519-85ed-a1358c4b26c8" providerId="ADAL" clId="{06DEF9B0-5E40-4AE4-8CF8-D1EBFA9FFAC1}" dt="2023-05-15T09:31:50.800" v="1177" actId="47"/>
        <pc:sldMkLst>
          <pc:docMk/>
          <pc:sldMk cId="3483129622" sldId="290"/>
        </pc:sldMkLst>
      </pc:sldChg>
      <pc:sldChg chg="del">
        <pc:chgData name="David Gibson" userId="9488e9f1-af64-4519-85ed-a1358c4b26c8" providerId="ADAL" clId="{06DEF9B0-5E40-4AE4-8CF8-D1EBFA9FFAC1}" dt="2023-05-15T09:31:50.800" v="1177" actId="47"/>
        <pc:sldMkLst>
          <pc:docMk/>
          <pc:sldMk cId="3560316173" sldId="291"/>
        </pc:sldMkLst>
      </pc:sldChg>
      <pc:sldChg chg="del">
        <pc:chgData name="David Gibson" userId="9488e9f1-af64-4519-85ed-a1358c4b26c8" providerId="ADAL" clId="{06DEF9B0-5E40-4AE4-8CF8-D1EBFA9FFAC1}" dt="2023-05-15T09:32:12.956" v="1178" actId="47"/>
        <pc:sldMkLst>
          <pc:docMk/>
          <pc:sldMk cId="2224386932" sldId="294"/>
        </pc:sldMkLst>
      </pc:sldChg>
      <pc:sldChg chg="del">
        <pc:chgData name="David Gibson" userId="9488e9f1-af64-4519-85ed-a1358c4b26c8" providerId="ADAL" clId="{06DEF9B0-5E40-4AE4-8CF8-D1EBFA9FFAC1}" dt="2023-05-15T09:31:50.800" v="1177" actId="47"/>
        <pc:sldMkLst>
          <pc:docMk/>
          <pc:sldMk cId="3678962180" sldId="295"/>
        </pc:sldMkLst>
      </pc:sldChg>
      <pc:sldChg chg="add del ord">
        <pc:chgData name="David Gibson" userId="9488e9f1-af64-4519-85ed-a1358c4b26c8" providerId="ADAL" clId="{06DEF9B0-5E40-4AE4-8CF8-D1EBFA9FFAC1}" dt="2023-05-15T13:16:50.182" v="2915"/>
        <pc:sldMkLst>
          <pc:docMk/>
          <pc:sldMk cId="1649449411" sldId="298"/>
        </pc:sldMkLst>
      </pc:sldChg>
      <pc:sldChg chg="modSp mod">
        <pc:chgData name="David Gibson" userId="9488e9f1-af64-4519-85ed-a1358c4b26c8" providerId="ADAL" clId="{06DEF9B0-5E40-4AE4-8CF8-D1EBFA9FFAC1}" dt="2023-05-15T09:33:27.125" v="1243" actId="6549"/>
        <pc:sldMkLst>
          <pc:docMk/>
          <pc:sldMk cId="3389803853" sldId="299"/>
        </pc:sldMkLst>
      </pc:sldChg>
      <pc:sldChg chg="del">
        <pc:chgData name="David Gibson" userId="9488e9f1-af64-4519-85ed-a1358c4b26c8" providerId="ADAL" clId="{06DEF9B0-5E40-4AE4-8CF8-D1EBFA9FFAC1}" dt="2023-05-15T09:29:25.014" v="1174" actId="47"/>
        <pc:sldMkLst>
          <pc:docMk/>
          <pc:sldMk cId="3814005234" sldId="300"/>
        </pc:sldMkLst>
      </pc:sldChg>
      <pc:sldChg chg="modSp add del mod ord">
        <pc:chgData name="David Gibson" userId="9488e9f1-af64-4519-85ed-a1358c4b26c8" providerId="ADAL" clId="{06DEF9B0-5E40-4AE4-8CF8-D1EBFA9FFAC1}" dt="2023-05-15T13:16:50.182" v="2915"/>
        <pc:sldMkLst>
          <pc:docMk/>
          <pc:sldMk cId="556255688" sldId="302"/>
        </pc:sldMkLst>
      </pc:sldChg>
      <pc:sldChg chg="addSp delSp modSp mod ord">
        <pc:chgData name="David Gibson" userId="9488e9f1-af64-4519-85ed-a1358c4b26c8" providerId="ADAL" clId="{06DEF9B0-5E40-4AE4-8CF8-D1EBFA9FFAC1}" dt="2023-05-15T15:09:24.906" v="3042" actId="1076"/>
        <pc:sldMkLst>
          <pc:docMk/>
          <pc:sldMk cId="3551495715" sldId="306"/>
        </pc:sldMkLst>
      </pc:sldChg>
      <pc:sldChg chg="del">
        <pc:chgData name="David Gibson" userId="9488e9f1-af64-4519-85ed-a1358c4b26c8" providerId="ADAL" clId="{06DEF9B0-5E40-4AE4-8CF8-D1EBFA9FFAC1}" dt="2023-05-15T09:31:18.765" v="1176" actId="47"/>
        <pc:sldMkLst>
          <pc:docMk/>
          <pc:sldMk cId="3872300363" sldId="307"/>
        </pc:sldMkLst>
      </pc:sldChg>
      <pc:sldChg chg="del">
        <pc:chgData name="David Gibson" userId="9488e9f1-af64-4519-85ed-a1358c4b26c8" providerId="ADAL" clId="{06DEF9B0-5E40-4AE4-8CF8-D1EBFA9FFAC1}" dt="2023-05-15T09:29:25.014" v="1174" actId="47"/>
        <pc:sldMkLst>
          <pc:docMk/>
          <pc:sldMk cId="3788694439" sldId="316"/>
        </pc:sldMkLst>
      </pc:sldChg>
      <pc:sldChg chg="del">
        <pc:chgData name="David Gibson" userId="9488e9f1-af64-4519-85ed-a1358c4b26c8" providerId="ADAL" clId="{06DEF9B0-5E40-4AE4-8CF8-D1EBFA9FFAC1}" dt="2023-05-15T09:28:36.635" v="1095" actId="47"/>
        <pc:sldMkLst>
          <pc:docMk/>
          <pc:sldMk cId="1415852341" sldId="317"/>
        </pc:sldMkLst>
      </pc:sldChg>
      <pc:sldChg chg="addSp delSp modSp new mod ord modClrScheme chgLayout">
        <pc:chgData name="David Gibson" userId="9488e9f1-af64-4519-85ed-a1358c4b26c8" providerId="ADAL" clId="{06DEF9B0-5E40-4AE4-8CF8-D1EBFA9FFAC1}" dt="2023-05-15T14:34:11.423" v="2934" actId="20577"/>
        <pc:sldMkLst>
          <pc:docMk/>
          <pc:sldMk cId="3491280267" sldId="318"/>
        </pc:sldMkLst>
      </pc:sldChg>
      <pc:sldChg chg="addSp delSp modSp add mod">
        <pc:chgData name="David Gibson" userId="9488e9f1-af64-4519-85ed-a1358c4b26c8" providerId="ADAL" clId="{06DEF9B0-5E40-4AE4-8CF8-D1EBFA9FFAC1}" dt="2023-05-15T10:04:11.843" v="2594" actId="20577"/>
        <pc:sldMkLst>
          <pc:docMk/>
          <pc:sldMk cId="4102682652" sldId="319"/>
        </pc:sldMkLst>
      </pc:sldChg>
      <pc:sldChg chg="modSp add mod">
        <pc:chgData name="David Gibson" userId="9488e9f1-af64-4519-85ed-a1358c4b26c8" providerId="ADAL" clId="{06DEF9B0-5E40-4AE4-8CF8-D1EBFA9FFAC1}" dt="2023-05-15T09:18:51.255" v="770" actId="20577"/>
        <pc:sldMkLst>
          <pc:docMk/>
          <pc:sldMk cId="3352619608" sldId="320"/>
        </pc:sldMkLst>
      </pc:sldChg>
      <pc:sldChg chg="addSp delSp modSp add mod">
        <pc:chgData name="David Gibson" userId="9488e9f1-af64-4519-85ed-a1358c4b26c8" providerId="ADAL" clId="{06DEF9B0-5E40-4AE4-8CF8-D1EBFA9FFAC1}" dt="2023-05-15T14:34:17.901" v="2935" actId="20577"/>
        <pc:sldMkLst>
          <pc:docMk/>
          <pc:sldMk cId="2001158330" sldId="321"/>
        </pc:sldMkLst>
      </pc:sldChg>
      <pc:sldChg chg="addSp delSp modSp add mod ord">
        <pc:chgData name="David Gibson" userId="9488e9f1-af64-4519-85ed-a1358c4b26c8" providerId="ADAL" clId="{06DEF9B0-5E40-4AE4-8CF8-D1EBFA9FFAC1}" dt="2023-05-15T10:44:46.626" v="2866" actId="20577"/>
        <pc:sldMkLst>
          <pc:docMk/>
          <pc:sldMk cId="3570005489" sldId="322"/>
        </pc:sldMkLst>
      </pc:sldChg>
      <pc:sldChg chg="addSp delSp modSp add mod">
        <pc:chgData name="David Gibson" userId="9488e9f1-af64-4519-85ed-a1358c4b26c8" providerId="ADAL" clId="{06DEF9B0-5E40-4AE4-8CF8-D1EBFA9FFAC1}" dt="2023-05-15T09:29:04.169" v="1173" actId="20577"/>
        <pc:sldMkLst>
          <pc:docMk/>
          <pc:sldMk cId="611232177" sldId="323"/>
        </pc:sldMkLst>
      </pc:sldChg>
      <pc:sldChg chg="addSp delSp modSp new mod">
        <pc:chgData name="David Gibson" userId="9488e9f1-af64-4519-85ed-a1358c4b26c8" providerId="ADAL" clId="{06DEF9B0-5E40-4AE4-8CF8-D1EBFA9FFAC1}" dt="2023-05-15T14:34:44.449" v="2957" actId="20577"/>
        <pc:sldMkLst>
          <pc:docMk/>
          <pc:sldMk cId="410556778" sldId="324"/>
        </pc:sldMkLst>
      </pc:sldChg>
      <pc:sldChg chg="addSp delSp modSp add del mod">
        <pc:chgData name="David Gibson" userId="9488e9f1-af64-4519-85ed-a1358c4b26c8" providerId="ADAL" clId="{06DEF9B0-5E40-4AE4-8CF8-D1EBFA9FFAC1}" dt="2023-05-15T09:33:02.665" v="1179" actId="47"/>
        <pc:sldMkLst>
          <pc:docMk/>
          <pc:sldMk cId="3548649311" sldId="324"/>
        </pc:sldMkLst>
      </pc:sldChg>
      <pc:sldChg chg="modSp new mod">
        <pc:chgData name="David Gibson" userId="9488e9f1-af64-4519-85ed-a1358c4b26c8" providerId="ADAL" clId="{06DEF9B0-5E40-4AE4-8CF8-D1EBFA9FFAC1}" dt="2023-05-15T10:20:13.065" v="2802" actId="20577"/>
        <pc:sldMkLst>
          <pc:docMk/>
          <pc:sldMk cId="1029934156" sldId="325"/>
        </pc:sldMkLst>
      </pc:sldChg>
      <pc:sldChg chg="modSp new mod">
        <pc:chgData name="David Gibson" userId="9488e9f1-af64-4519-85ed-a1358c4b26c8" providerId="ADAL" clId="{06DEF9B0-5E40-4AE4-8CF8-D1EBFA9FFAC1}" dt="2023-05-15T09:57:36.659" v="2394" actId="20577"/>
        <pc:sldMkLst>
          <pc:docMk/>
          <pc:sldMk cId="620988508" sldId="326"/>
        </pc:sldMkLst>
      </pc:sldChg>
      <pc:sldChg chg="add del">
        <pc:chgData name="David Gibson" userId="9488e9f1-af64-4519-85ed-a1358c4b26c8" providerId="ADAL" clId="{06DEF9B0-5E40-4AE4-8CF8-D1EBFA9FFAC1}" dt="2023-05-15T10:01:51.223" v="2455" actId="47"/>
        <pc:sldMkLst>
          <pc:docMk/>
          <pc:sldMk cId="51642491" sldId="327"/>
        </pc:sldMkLst>
      </pc:sldChg>
      <pc:sldChg chg="addSp delSp modSp add del mod ord">
        <pc:chgData name="David Gibson" userId="9488e9f1-af64-4519-85ed-a1358c4b26c8" providerId="ADAL" clId="{06DEF9B0-5E40-4AE4-8CF8-D1EBFA9FFAC1}" dt="2023-05-15T13:16:50.182" v="2915"/>
        <pc:sldMkLst>
          <pc:docMk/>
          <pc:sldMk cId="3671715637" sldId="328"/>
        </pc:sldMkLst>
      </pc:sldChg>
      <pc:sldChg chg="modSp add mod ord">
        <pc:chgData name="David Gibson" userId="9488e9f1-af64-4519-85ed-a1358c4b26c8" providerId="ADAL" clId="{06DEF9B0-5E40-4AE4-8CF8-D1EBFA9FFAC1}" dt="2023-05-15T15:02:06.846" v="2963" actId="27636"/>
        <pc:sldMkLst>
          <pc:docMk/>
          <pc:sldMk cId="3294711444" sldId="329"/>
        </pc:sldMkLst>
      </pc:sldChg>
      <pc:sldChg chg="modSp add mod">
        <pc:chgData name="David Gibson" userId="9488e9f1-af64-4519-85ed-a1358c4b26c8" providerId="ADAL" clId="{06DEF9B0-5E40-4AE4-8CF8-D1EBFA9FFAC1}" dt="2023-05-15T14:34:24.540" v="2936" actId="20577"/>
        <pc:sldMkLst>
          <pc:docMk/>
          <pc:sldMk cId="1711858426" sldId="330"/>
        </pc:sldMkLst>
      </pc:sldChg>
      <pc:sldChg chg="addSp delSp modSp add mod">
        <pc:chgData name="David Gibson" userId="9488e9f1-af64-4519-85ed-a1358c4b26c8" providerId="ADAL" clId="{06DEF9B0-5E40-4AE4-8CF8-D1EBFA9FFAC1}" dt="2023-05-15T10:44:51.607" v="2867" actId="20577"/>
        <pc:sldMkLst>
          <pc:docMk/>
          <pc:sldMk cId="1485383705" sldId="331"/>
        </pc:sldMkLst>
      </pc:sldChg>
    </pc:docChg>
  </pc:docChgLst>
  <pc:docChgLst>
    <pc:chgData name="David Gibson" userId="9488e9f1-af64-4519-85ed-a1358c4b26c8" providerId="ADAL" clId="{D72C5A27-6FEB-4DB8-92DE-2CB2C4CBF598}"/>
    <pc:docChg chg="modSld">
      <pc:chgData name="David Gibson" userId="9488e9f1-af64-4519-85ed-a1358c4b26c8" providerId="ADAL" clId="{D72C5A27-6FEB-4DB8-92DE-2CB2C4CBF598}" dt="2025-10-13T06:20:02.399" v="0" actId="20577"/>
      <pc:docMkLst>
        <pc:docMk/>
      </pc:docMkLst>
      <pc:sldChg chg="modSp mod">
        <pc:chgData name="David Gibson" userId="9488e9f1-af64-4519-85ed-a1358c4b26c8" providerId="ADAL" clId="{D72C5A27-6FEB-4DB8-92DE-2CB2C4CBF598}" dt="2025-10-13T06:20:02.399" v="0" actId="20577"/>
        <pc:sldMkLst>
          <pc:docMk/>
          <pc:sldMk cId="2840960745" sldId="256"/>
        </pc:sldMkLst>
        <pc:spChg chg="mod">
          <ac:chgData name="David Gibson" userId="9488e9f1-af64-4519-85ed-a1358c4b26c8" providerId="ADAL" clId="{D72C5A27-6FEB-4DB8-92DE-2CB2C4CBF598}" dt="2025-10-13T06:20:02.399" v="0" actId="20577"/>
          <ac:spMkLst>
            <pc:docMk/>
            <pc:sldMk cId="2840960745" sldId="256"/>
            <ac:spMk id="3" creationId="{00000000-0000-0000-0000-000000000000}"/>
          </ac:spMkLst>
        </pc:spChg>
      </pc:sldChg>
    </pc:docChg>
  </pc:docChgLst>
  <pc:docChgLst>
    <pc:chgData name="David Gibson" userId="9488e9f1-af64-4519-85ed-a1358c4b26c8" providerId="ADAL" clId="{91B20784-D37D-4535-9669-BF0E3FF892DF}"/>
    <pc:docChg chg="undo custSel addSld delSld modSld sldOrd">
      <pc:chgData name="David Gibson" userId="9488e9f1-af64-4519-85ed-a1358c4b26c8" providerId="ADAL" clId="{91B20784-D37D-4535-9669-BF0E3FF892DF}" dt="2022-02-21T14:33:24.241" v="1229" actId="20577"/>
      <pc:docMkLst>
        <pc:docMk/>
      </pc:docMkLst>
      <pc:sldChg chg="modSp mod">
        <pc:chgData name="David Gibson" userId="9488e9f1-af64-4519-85ed-a1358c4b26c8" providerId="ADAL" clId="{91B20784-D37D-4535-9669-BF0E3FF892DF}" dt="2022-02-18T09:40:57.702" v="63" actId="20577"/>
        <pc:sldMkLst>
          <pc:docMk/>
          <pc:sldMk cId="2840960745" sldId="256"/>
        </pc:sldMkLst>
      </pc:sldChg>
      <pc:sldChg chg="del">
        <pc:chgData name="David Gibson" userId="9488e9f1-af64-4519-85ed-a1358c4b26c8" providerId="ADAL" clId="{91B20784-D37D-4535-9669-BF0E3FF892DF}" dt="2022-02-21T09:12:43.875" v="1135" actId="47"/>
        <pc:sldMkLst>
          <pc:docMk/>
          <pc:sldMk cId="2267900990" sldId="271"/>
        </pc:sldMkLst>
      </pc:sldChg>
      <pc:sldChg chg="modSp mod modAnim">
        <pc:chgData name="David Gibson" userId="9488e9f1-af64-4519-85ed-a1358c4b26c8" providerId="ADAL" clId="{91B20784-D37D-4535-9669-BF0E3FF892DF}" dt="2022-02-21T10:10:55.721" v="1198"/>
        <pc:sldMkLst>
          <pc:docMk/>
          <pc:sldMk cId="3192686828" sldId="276"/>
        </pc:sldMkLst>
      </pc:sldChg>
      <pc:sldChg chg="modAnim">
        <pc:chgData name="David Gibson" userId="9488e9f1-af64-4519-85ed-a1358c4b26c8" providerId="ADAL" clId="{91B20784-D37D-4535-9669-BF0E3FF892DF}" dt="2022-02-21T10:11:00.485" v="1199"/>
        <pc:sldMkLst>
          <pc:docMk/>
          <pc:sldMk cId="1663699777" sldId="277"/>
        </pc:sldMkLst>
      </pc:sldChg>
      <pc:sldChg chg="modSp mod">
        <pc:chgData name="David Gibson" userId="9488e9f1-af64-4519-85ed-a1358c4b26c8" providerId="ADAL" clId="{91B20784-D37D-4535-9669-BF0E3FF892DF}" dt="2022-02-21T09:13:41.101" v="1139" actId="6549"/>
        <pc:sldMkLst>
          <pc:docMk/>
          <pc:sldMk cId="2811184138" sldId="278"/>
        </pc:sldMkLst>
      </pc:sldChg>
      <pc:sldChg chg="modSp modAnim">
        <pc:chgData name="David Gibson" userId="9488e9f1-af64-4519-85ed-a1358c4b26c8" providerId="ADAL" clId="{91B20784-D37D-4535-9669-BF0E3FF892DF}" dt="2022-02-21T11:18:11.570" v="1221" actId="20577"/>
        <pc:sldMkLst>
          <pc:docMk/>
          <pc:sldMk cId="4215315015" sldId="279"/>
        </pc:sldMkLst>
      </pc:sldChg>
      <pc:sldChg chg="modSp mod ord">
        <pc:chgData name="David Gibson" userId="9488e9f1-af64-4519-85ed-a1358c4b26c8" providerId="ADAL" clId="{91B20784-D37D-4535-9669-BF0E3FF892DF}" dt="2022-02-21T09:03:31.975" v="491" actId="20577"/>
        <pc:sldMkLst>
          <pc:docMk/>
          <pc:sldMk cId="3981584102" sldId="282"/>
        </pc:sldMkLst>
      </pc:sldChg>
      <pc:sldChg chg="del">
        <pc:chgData name="David Gibson" userId="9488e9f1-af64-4519-85ed-a1358c4b26c8" providerId="ADAL" clId="{91B20784-D37D-4535-9669-BF0E3FF892DF}" dt="2022-02-21T09:01:45.166" v="205" actId="47"/>
        <pc:sldMkLst>
          <pc:docMk/>
          <pc:sldMk cId="233622696" sldId="283"/>
        </pc:sldMkLst>
      </pc:sldChg>
      <pc:sldChg chg="addSp delSp modSp mod modAnim">
        <pc:chgData name="David Gibson" userId="9488e9f1-af64-4519-85ed-a1358c4b26c8" providerId="ADAL" clId="{91B20784-D37D-4535-9669-BF0E3FF892DF}" dt="2022-02-21T10:09:46.023" v="1176" actId="20577"/>
        <pc:sldMkLst>
          <pc:docMk/>
          <pc:sldMk cId="1416451069" sldId="284"/>
        </pc:sldMkLst>
      </pc:sldChg>
      <pc:sldChg chg="del">
        <pc:chgData name="David Gibson" userId="9488e9f1-af64-4519-85ed-a1358c4b26c8" providerId="ADAL" clId="{91B20784-D37D-4535-9669-BF0E3FF892DF}" dt="2022-02-21T09:11:55.621" v="1129" actId="47"/>
        <pc:sldMkLst>
          <pc:docMk/>
          <pc:sldMk cId="2364117782" sldId="285"/>
        </pc:sldMkLst>
      </pc:sldChg>
      <pc:sldChg chg="del">
        <pc:chgData name="David Gibson" userId="9488e9f1-af64-4519-85ed-a1358c4b26c8" providerId="ADAL" clId="{91B20784-D37D-4535-9669-BF0E3FF892DF}" dt="2022-02-21T11:25:12.454" v="1222" actId="47"/>
        <pc:sldMkLst>
          <pc:docMk/>
          <pc:sldMk cId="1964274624" sldId="292"/>
        </pc:sldMkLst>
      </pc:sldChg>
      <pc:sldChg chg="del">
        <pc:chgData name="David Gibson" userId="9488e9f1-af64-4519-85ed-a1358c4b26c8" providerId="ADAL" clId="{91B20784-D37D-4535-9669-BF0E3FF892DF}" dt="2022-02-21T11:25:12.454" v="1222" actId="47"/>
        <pc:sldMkLst>
          <pc:docMk/>
          <pc:sldMk cId="1093617845" sldId="293"/>
        </pc:sldMkLst>
      </pc:sldChg>
      <pc:sldChg chg="del">
        <pc:chgData name="David Gibson" userId="9488e9f1-af64-4519-85ed-a1358c4b26c8" providerId="ADAL" clId="{91B20784-D37D-4535-9669-BF0E3FF892DF}" dt="2022-02-21T13:07:05.280" v="1223" actId="2696"/>
        <pc:sldMkLst>
          <pc:docMk/>
          <pc:sldMk cId="3904479385" sldId="298"/>
        </pc:sldMkLst>
      </pc:sldChg>
      <pc:sldChg chg="modSp mod modAnim">
        <pc:chgData name="David Gibson" userId="9488e9f1-af64-4519-85ed-a1358c4b26c8" providerId="ADAL" clId="{91B20784-D37D-4535-9669-BF0E3FF892DF}" dt="2022-02-21T14:33:24.241" v="1229" actId="20577"/>
        <pc:sldMkLst>
          <pc:docMk/>
          <pc:sldMk cId="3389803853" sldId="299"/>
        </pc:sldMkLst>
      </pc:sldChg>
      <pc:sldChg chg="modSp mod ord modAnim">
        <pc:chgData name="David Gibson" userId="9488e9f1-af64-4519-85ed-a1358c4b26c8" providerId="ADAL" clId="{91B20784-D37D-4535-9669-BF0E3FF892DF}" dt="2022-02-21T10:10:35.479" v="1196"/>
        <pc:sldMkLst>
          <pc:docMk/>
          <pc:sldMk cId="3814005234" sldId="300"/>
        </pc:sldMkLst>
      </pc:sldChg>
      <pc:sldChg chg="del">
        <pc:chgData name="David Gibson" userId="9488e9f1-af64-4519-85ed-a1358c4b26c8" providerId="ADAL" clId="{91B20784-D37D-4535-9669-BF0E3FF892DF}" dt="2022-02-21T09:12:43.875" v="1135" actId="47"/>
        <pc:sldMkLst>
          <pc:docMk/>
          <pc:sldMk cId="2313214321" sldId="301"/>
        </pc:sldMkLst>
      </pc:sldChg>
      <pc:sldChg chg="del">
        <pc:chgData name="David Gibson" userId="9488e9f1-af64-4519-85ed-a1358c4b26c8" providerId="ADAL" clId="{91B20784-D37D-4535-9669-BF0E3FF892DF}" dt="2022-02-21T09:11:28.927" v="1125" actId="47"/>
        <pc:sldMkLst>
          <pc:docMk/>
          <pc:sldMk cId="3115357731" sldId="302"/>
        </pc:sldMkLst>
      </pc:sldChg>
      <pc:sldChg chg="del">
        <pc:chgData name="David Gibson" userId="9488e9f1-af64-4519-85ed-a1358c4b26c8" providerId="ADAL" clId="{91B20784-D37D-4535-9669-BF0E3FF892DF}" dt="2022-02-21T09:11:55.621" v="1129" actId="47"/>
        <pc:sldMkLst>
          <pc:docMk/>
          <pc:sldMk cId="3186839700" sldId="303"/>
        </pc:sldMkLst>
      </pc:sldChg>
      <pc:sldChg chg="del">
        <pc:chgData name="David Gibson" userId="9488e9f1-af64-4519-85ed-a1358c4b26c8" providerId="ADAL" clId="{91B20784-D37D-4535-9669-BF0E3FF892DF}" dt="2022-02-21T09:12:43.875" v="1135" actId="47"/>
        <pc:sldMkLst>
          <pc:docMk/>
          <pc:sldMk cId="4200379366" sldId="305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826763007" sldId="308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2240661607" sldId="309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2044625528" sldId="310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2011961523" sldId="311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3914924000" sldId="312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3063794150" sldId="313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2431385231" sldId="314"/>
        </pc:sldMkLst>
      </pc:sldChg>
      <pc:sldChg chg="del">
        <pc:chgData name="David Gibson" userId="9488e9f1-af64-4519-85ed-a1358c4b26c8" providerId="ADAL" clId="{91B20784-D37D-4535-9669-BF0E3FF892DF}" dt="2022-02-21T09:14:15.253" v="1140" actId="47"/>
        <pc:sldMkLst>
          <pc:docMk/>
          <pc:sldMk cId="1294173903" sldId="315"/>
        </pc:sldMkLst>
      </pc:sldChg>
      <pc:sldChg chg="modSp add mod">
        <pc:chgData name="David Gibson" userId="9488e9f1-af64-4519-85ed-a1358c4b26c8" providerId="ADAL" clId="{91B20784-D37D-4535-9669-BF0E3FF892DF}" dt="2022-02-21T10:10:16.815" v="1195" actId="20577"/>
        <pc:sldMkLst>
          <pc:docMk/>
          <pc:sldMk cId="3788694439" sldId="316"/>
        </pc:sldMkLst>
      </pc:sldChg>
      <pc:sldChg chg="addSp delSp modSp add">
        <pc:chgData name="David Gibson" userId="9488e9f1-af64-4519-85ed-a1358c4b26c8" providerId="ADAL" clId="{91B20784-D37D-4535-9669-BF0E3FF892DF}" dt="2022-02-21T09:11:44.066" v="1128"/>
        <pc:sldMkLst>
          <pc:docMk/>
          <pc:sldMk cId="1415852341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F0149-54C4-4615-86C4-7AA4F19C1F2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39411-621E-4635-9F3E-970E3A74F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0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39411-621E-4635-9F3E-970E3A74F0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05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33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with the sun in the background&#10;&#10;AI-generated content may be incorrect.">
            <a:extLst>
              <a:ext uri="{FF2B5EF4-FFF2-40B4-BE49-F238E27FC236}">
                <a16:creationId xmlns:a16="http://schemas.microsoft.com/office/drawing/2014/main" id="{AE54EC3E-9796-F1AC-907F-96024156B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562703"/>
            <a:ext cx="9144000" cy="1297536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B7E7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60238"/>
            <a:ext cx="9144000" cy="12975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0AA2B42-043D-B9EA-041F-6338E0A41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69850"/>
            <a:ext cx="2542037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3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333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120" y="209213"/>
            <a:ext cx="8107680" cy="984703"/>
          </a:xfrm>
        </p:spPr>
        <p:txBody>
          <a:bodyPr/>
          <a:lstStyle>
            <a:lvl1pPr>
              <a:defRPr b="1">
                <a:solidFill>
                  <a:srgbClr val="B7E7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436" y="1479506"/>
            <a:ext cx="10549128" cy="4665262"/>
          </a:xfrm>
        </p:spPr>
        <p:txBody>
          <a:bodyPr>
            <a:normAutofit/>
          </a:bodyPr>
          <a:lstStyle>
            <a:lvl1pPr marL="228594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12B25C-0F89-4F59-A3E9-F0035A61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6571"/>
            <a:ext cx="2743200" cy="365125"/>
          </a:xfrm>
        </p:spPr>
        <p:txBody>
          <a:bodyPr/>
          <a:lstStyle>
            <a:lvl1pPr>
              <a:defRPr>
                <a:solidFill>
                  <a:srgbClr val="B7E7FF"/>
                </a:solidFill>
              </a:defRPr>
            </a:lvl1pPr>
          </a:lstStyle>
          <a:p>
            <a:fld id="{D131A2B7-A514-4EC2-AFF2-1E26E80738E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39747A7-DC4B-310D-DE1A-261FC0687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69850"/>
            <a:ext cx="2542037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3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333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05C32-67E1-40EB-8EFF-76B76D2D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6571"/>
            <a:ext cx="2743200" cy="365125"/>
          </a:xfrm>
        </p:spPr>
        <p:txBody>
          <a:bodyPr/>
          <a:lstStyle>
            <a:lvl1pPr>
              <a:defRPr>
                <a:solidFill>
                  <a:srgbClr val="B7E7FF"/>
                </a:solidFill>
              </a:defRPr>
            </a:lvl1pPr>
          </a:lstStyle>
          <a:p>
            <a:fld id="{D131A2B7-A514-4EC2-AFF2-1E26E80738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3B421D-05A2-49CB-B413-89515C6657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1436" y="1479506"/>
            <a:ext cx="5085588" cy="4665262"/>
          </a:xfrm>
        </p:spPr>
        <p:txBody>
          <a:bodyPr>
            <a:normAutofit/>
          </a:bodyPr>
          <a:lstStyle>
            <a:lvl1pPr marL="228594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0163C36-47CA-4438-807F-BD7CAAECF7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4978" y="1479506"/>
            <a:ext cx="5085588" cy="4665262"/>
          </a:xfrm>
        </p:spPr>
        <p:txBody>
          <a:bodyPr>
            <a:normAutofit/>
          </a:bodyPr>
          <a:lstStyle>
            <a:lvl1pPr marL="228594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lnSpc>
                <a:spcPct val="110000"/>
              </a:lnSpc>
              <a:buClr>
                <a:srgbClr val="FFCC00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1466E11-33F1-FFE2-9436-F86985AC6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69850"/>
            <a:ext cx="2542037" cy="8778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B6F678-D241-38E2-0C38-87452643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20" y="209213"/>
            <a:ext cx="8107680" cy="984703"/>
          </a:xfrm>
        </p:spPr>
        <p:txBody>
          <a:bodyPr/>
          <a:lstStyle>
            <a:lvl1pPr>
              <a:defRPr b="1">
                <a:solidFill>
                  <a:srgbClr val="B7E7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0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06400" y="6245225"/>
            <a:ext cx="30480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3048000" cy="476251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36D331A-8BAD-439C-B37D-827ACE1C8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4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328" y="325395"/>
            <a:ext cx="8919672" cy="7302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710" y="1196977"/>
            <a:ext cx="11597292" cy="5661025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2D47-FFD9-47B5-81D8-50F30A1C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328" y="325395"/>
            <a:ext cx="8919672" cy="7302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2D47-FFD9-47B5-81D8-50F30A1C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FBB82-FF7A-494D-9F87-9C54C2D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5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E08F6-44E3-4072-ABDF-4F52B1884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2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3978-E8D8-4725-9F46-3101F3596CF4}" type="datetime1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1A2B7-A514-4EC2-AFF2-1E26E80738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9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7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919819" y="152402"/>
            <a:ext cx="1027218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919819" y="1196977"/>
            <a:ext cx="1027218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49"/>
            <a:ext cx="12954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03D74BE-7A03-43AD-BFBB-B23B68F71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70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680" y="3623755"/>
            <a:ext cx="8422640" cy="1297536"/>
          </a:xfrm>
        </p:spPr>
        <p:txBody>
          <a:bodyPr>
            <a:normAutofit/>
          </a:bodyPr>
          <a:lstStyle/>
          <a:p>
            <a:r>
              <a:rPr lang="en-GB" sz="3600" dirty="0"/>
              <a:t>Ultra-Fast, Low-Overhead SpaceFibre Communication for System-on-Chips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18442"/>
            <a:ext cx="9144000" cy="1297535"/>
          </a:xfrm>
        </p:spPr>
        <p:txBody>
          <a:bodyPr>
            <a:noAutofit/>
          </a:bodyPr>
          <a:lstStyle/>
          <a:p>
            <a:r>
              <a:rPr lang="en-GB" sz="2400" dirty="0"/>
              <a:t>Dave Gibson, Andrew MacLennan, Stuart Mills, Steve Parkes</a:t>
            </a:r>
            <a:r>
              <a:rPr lang="en-GB" sz="2400"/>
              <a:t>, Albert </a:t>
            </a:r>
            <a:r>
              <a:rPr lang="en-GB" sz="2400" dirty="0"/>
              <a:t>Ferrer Florit and Alberto Gonzalez Villafranca</a:t>
            </a:r>
          </a:p>
          <a:p>
            <a:r>
              <a:rPr lang="en-GB" sz="2400" dirty="0"/>
              <a:t>STAR-Dundee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68C08-DE2B-071E-225E-0F94A63F5412}"/>
              </a:ext>
            </a:extLst>
          </p:cNvPr>
          <p:cNvSpPr txBox="1"/>
          <p:nvPr/>
        </p:nvSpPr>
        <p:spPr>
          <a:xfrm>
            <a:off x="2161793" y="6115977"/>
            <a:ext cx="78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European Data Handling &amp; Data Processing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8409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7"/>
    </mc:Choice>
    <mc:Fallback xmlns="">
      <p:transition spd="slow" advTm="253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79BA2-051D-5142-8505-F88DDE05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E318-AF00-800F-40BC-D6934ADB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SpaceWire and SpaceFibre Processor Endpoint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15207-075F-8E34-8E15-60B3B7A5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61" y="1479505"/>
            <a:ext cx="5624227" cy="4867065"/>
          </a:xfrm>
        </p:spPr>
        <p:txBody>
          <a:bodyPr>
            <a:normAutofit/>
          </a:bodyPr>
          <a:lstStyle/>
          <a:p>
            <a:r>
              <a:rPr lang="en-GB" dirty="0"/>
              <a:t>Support for SoCs:</a:t>
            </a:r>
          </a:p>
          <a:p>
            <a:pPr lvl="1"/>
            <a:r>
              <a:rPr lang="en-GB" dirty="0"/>
              <a:t>Linux platform driver and PS-to-PL interface</a:t>
            </a:r>
          </a:p>
          <a:p>
            <a:r>
              <a:rPr lang="en-GB" dirty="0"/>
              <a:t>Support for FPGAs:</a:t>
            </a:r>
          </a:p>
          <a:p>
            <a:pPr lvl="1"/>
            <a:r>
              <a:rPr lang="en-GB" dirty="0"/>
              <a:t>Linux PCIe driver and PCIe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31168-506C-AA0C-877D-0C175E16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3D042-F2CB-B280-B1B7-E2F2CD6F9E65}"/>
              </a:ext>
            </a:extLst>
          </p:cNvPr>
          <p:cNvSpPr/>
          <p:nvPr/>
        </p:nvSpPr>
        <p:spPr bwMode="auto">
          <a:xfrm>
            <a:off x="8140700" y="2902373"/>
            <a:ext cx="3441700" cy="13038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Kernel-Space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3E2FCE-DA03-9CA6-58A0-5F5E6DB0397C}"/>
              </a:ext>
            </a:extLst>
          </p:cNvPr>
          <p:cNvSpPr/>
          <p:nvPr/>
        </p:nvSpPr>
        <p:spPr bwMode="auto">
          <a:xfrm>
            <a:off x="6425666" y="1601872"/>
            <a:ext cx="5156734" cy="1110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User-Space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F05BA-916E-B239-7C70-AAF653512030}"/>
              </a:ext>
            </a:extLst>
          </p:cNvPr>
          <p:cNvSpPr/>
          <p:nvPr/>
        </p:nvSpPr>
        <p:spPr bwMode="auto">
          <a:xfrm>
            <a:off x="6425666" y="4395829"/>
            <a:ext cx="5156734" cy="1110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SoC PL / FPGA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EFA8B5-8A62-9FAC-F8A7-1823CB783C0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920699" y="5249460"/>
            <a:ext cx="0" cy="4468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8ACCB5-3432-3B47-006B-25985269ABD9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962366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CE6090-93B1-8187-D8BB-6D2BADA2D9F2}"/>
              </a:ext>
            </a:extLst>
          </p:cNvPr>
          <p:cNvCxnSpPr>
            <a:cxnSpLocks/>
          </p:cNvCxnSpPr>
          <p:nvPr/>
        </p:nvCxnSpPr>
        <p:spPr>
          <a:xfrm flipV="1">
            <a:off x="9001381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5F0DAA-07C9-4BA9-AEB3-7A5A6959EEF8}"/>
              </a:ext>
            </a:extLst>
          </p:cNvPr>
          <p:cNvCxnSpPr>
            <a:cxnSpLocks/>
          </p:cNvCxnSpPr>
          <p:nvPr/>
        </p:nvCxnSpPr>
        <p:spPr>
          <a:xfrm flipV="1">
            <a:off x="10043826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9584BF-FB06-F5E4-4E65-3C06900E920F}"/>
              </a:ext>
            </a:extLst>
          </p:cNvPr>
          <p:cNvCxnSpPr>
            <a:cxnSpLocks/>
          </p:cNvCxnSpPr>
          <p:nvPr/>
        </p:nvCxnSpPr>
        <p:spPr>
          <a:xfrm flipV="1">
            <a:off x="11078071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C67F430-2319-6291-4D2A-F8AAF7ED3BAE}"/>
              </a:ext>
            </a:extLst>
          </p:cNvPr>
          <p:cNvSpPr/>
          <p:nvPr/>
        </p:nvSpPr>
        <p:spPr bwMode="auto">
          <a:xfrm>
            <a:off x="6425666" y="5696330"/>
            <a:ext cx="990066" cy="490536"/>
          </a:xfrm>
          <a:prstGeom prst="rect">
            <a:avLst/>
          </a:prstGeom>
          <a:solidFill>
            <a:srgbClr val="33339A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SpaceWire Port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BE83AF-C08E-BC6B-00CB-E5C17D518AFA}"/>
              </a:ext>
            </a:extLst>
          </p:cNvPr>
          <p:cNvSpPr/>
          <p:nvPr/>
        </p:nvSpPr>
        <p:spPr bwMode="auto">
          <a:xfrm>
            <a:off x="7467333" y="5696330"/>
            <a:ext cx="990066" cy="490536"/>
          </a:xfrm>
          <a:prstGeom prst="rect">
            <a:avLst/>
          </a:prstGeom>
          <a:solidFill>
            <a:srgbClr val="33339A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SpaceWire Port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57A2A5-5897-160F-84A3-9E19AE6FF316}"/>
              </a:ext>
            </a:extLst>
          </p:cNvPr>
          <p:cNvSpPr/>
          <p:nvPr/>
        </p:nvSpPr>
        <p:spPr bwMode="auto">
          <a:xfrm>
            <a:off x="8509000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F5DD7F-6C6F-A8B3-B31C-0D72D6332577}"/>
              </a:ext>
            </a:extLst>
          </p:cNvPr>
          <p:cNvSpPr/>
          <p:nvPr/>
        </p:nvSpPr>
        <p:spPr bwMode="auto">
          <a:xfrm>
            <a:off x="9550667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BC1144-AF99-41F6-5C46-2DFE5C816C70}"/>
              </a:ext>
            </a:extLst>
          </p:cNvPr>
          <p:cNvSpPr/>
          <p:nvPr/>
        </p:nvSpPr>
        <p:spPr bwMode="auto">
          <a:xfrm>
            <a:off x="10592334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94B771-9DD5-1EE8-B543-CDD160ABDA6F}"/>
              </a:ext>
            </a:extLst>
          </p:cNvPr>
          <p:cNvCxnSpPr>
            <a:cxnSpLocks/>
          </p:cNvCxnSpPr>
          <p:nvPr/>
        </p:nvCxnSpPr>
        <p:spPr>
          <a:xfrm flipH="1" flipV="1">
            <a:off x="7246891" y="2455503"/>
            <a:ext cx="1603" cy="239058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056A2C-36BD-98ED-D011-D5857903F5A1}"/>
              </a:ext>
            </a:extLst>
          </p:cNvPr>
          <p:cNvSpPr/>
          <p:nvPr/>
        </p:nvSpPr>
        <p:spPr bwMode="auto">
          <a:xfrm>
            <a:off x="6648788" y="3352629"/>
            <a:ext cx="1199412" cy="62162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Data Transfer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80A69F-2CAD-466C-4287-352DEDB72243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9861550" y="3974253"/>
            <a:ext cx="469" cy="87183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BFCC31A-547D-17C5-E2B1-BD2F658378EB}"/>
              </a:ext>
            </a:extLst>
          </p:cNvPr>
          <p:cNvSpPr/>
          <p:nvPr/>
        </p:nvSpPr>
        <p:spPr bwMode="auto">
          <a:xfrm>
            <a:off x="6583680" y="4846085"/>
            <a:ext cx="4866640" cy="403375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Processor Endpoint IP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079385-5B3C-E5A8-39B8-2415E0EAE65E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9017000" y="2455503"/>
            <a:ext cx="0" cy="89712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F31440E-8111-0F62-A860-D1032EF0422A}"/>
              </a:ext>
            </a:extLst>
          </p:cNvPr>
          <p:cNvSpPr/>
          <p:nvPr/>
        </p:nvSpPr>
        <p:spPr bwMode="auto">
          <a:xfrm>
            <a:off x="8273718" y="3352629"/>
            <a:ext cx="3176602" cy="62162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STAR-Core Drivers</a:t>
            </a:r>
            <a:b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(Platform and PCIe)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8B5D7D-0DC1-C30B-CD89-740C052EFB04}"/>
              </a:ext>
            </a:extLst>
          </p:cNvPr>
          <p:cNvSpPr/>
          <p:nvPr/>
        </p:nvSpPr>
        <p:spPr bwMode="auto">
          <a:xfrm>
            <a:off x="6583680" y="2052128"/>
            <a:ext cx="4866640" cy="403375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STAR-Core APIs</a:t>
            </a:r>
          </a:p>
        </p:txBody>
      </p:sp>
    </p:spTree>
    <p:extLst>
      <p:ext uri="{BB962C8B-B14F-4D97-AF65-F5344CB8AC3E}">
        <p14:creationId xmlns:p14="http://schemas.microsoft.com/office/powerpoint/2010/main" val="406487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CA42-BB22-8F3F-ED38-2E7D322B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A7301D-AF40-B8DD-607D-C51497932EBF}"/>
              </a:ext>
            </a:extLst>
          </p:cNvPr>
          <p:cNvSpPr/>
          <p:nvPr/>
        </p:nvSpPr>
        <p:spPr bwMode="auto">
          <a:xfrm>
            <a:off x="698688" y="4088824"/>
            <a:ext cx="3556534" cy="16424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PolarFire</a:t>
            </a: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(MPF300 Eval Kit)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EAC2EB-A47F-2BFB-86C5-7A3E6982BDD1}"/>
              </a:ext>
            </a:extLst>
          </p:cNvPr>
          <p:cNvCxnSpPr>
            <a:cxnSpLocks/>
            <a:stCxn id="8" idx="1"/>
            <a:endCxn id="10" idx="0"/>
          </p:cNvCxnSpPr>
          <p:nvPr/>
        </p:nvCxnSpPr>
        <p:spPr>
          <a:xfrm flipH="1">
            <a:off x="859270" y="4910073"/>
            <a:ext cx="296885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A36018-A3E1-4B7B-1281-2558809A2067}"/>
              </a:ext>
            </a:extLst>
          </p:cNvPr>
          <p:cNvCxnSpPr>
            <a:cxnSpLocks/>
            <a:stCxn id="30" idx="2"/>
            <a:endCxn id="8" idx="3"/>
          </p:cNvCxnSpPr>
          <p:nvPr/>
        </p:nvCxnSpPr>
        <p:spPr>
          <a:xfrm flipH="1" flipV="1">
            <a:off x="3797755" y="4910073"/>
            <a:ext cx="296882" cy="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E6C006C-2C44-9277-1A3E-B9A6626D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SpaceWire and SpaceFibre Processor Endpoint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C7B8B-2827-0C72-6C7A-CA1ED3A3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 descr="A close-up of a green circuit board&#10;&#10;AI-generated content may be incorrect.">
            <a:extLst>
              <a:ext uri="{FF2B5EF4-FFF2-40B4-BE49-F238E27FC236}">
                <a16:creationId xmlns:a16="http://schemas.microsoft.com/office/drawing/2014/main" id="{B513D6B5-467C-B4D7-D1A6-237E90FDF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8037" y="1964800"/>
            <a:ext cx="4989443" cy="37420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C56C77-FB90-FAAB-9BC7-C13EA28F4235}"/>
              </a:ext>
            </a:extLst>
          </p:cNvPr>
          <p:cNvSpPr/>
          <p:nvPr/>
        </p:nvSpPr>
        <p:spPr bwMode="auto">
          <a:xfrm>
            <a:off x="1156155" y="4503638"/>
            <a:ext cx="2641600" cy="812870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SpaceFibre Processor Endpoint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 x SpFi (1L, 6.25 Gbit/s)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AC57E-F289-AC86-FD84-B6D6CED532AD}"/>
              </a:ext>
            </a:extLst>
          </p:cNvPr>
          <p:cNvSpPr/>
          <p:nvPr/>
        </p:nvSpPr>
        <p:spPr bwMode="auto">
          <a:xfrm rot="5400000">
            <a:off x="292251" y="4749489"/>
            <a:ext cx="812870" cy="321167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SFP+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4" name="Graphic 23" descr="Computer with solid fill">
            <a:extLst>
              <a:ext uri="{FF2B5EF4-FFF2-40B4-BE49-F238E27FC236}">
                <a16:creationId xmlns:a16="http://schemas.microsoft.com/office/drawing/2014/main" id="{6E0EA744-F553-86AE-B4CF-3BB92F9B9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6468" y="3949818"/>
            <a:ext cx="1920508" cy="192050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7CD931-FD0E-ED9E-0A3A-2025A41AFD45}"/>
              </a:ext>
            </a:extLst>
          </p:cNvPr>
          <p:cNvCxnSpPr>
            <a:cxnSpLocks/>
            <a:stCxn id="24" idx="1"/>
            <a:endCxn id="30" idx="0"/>
          </p:cNvCxnSpPr>
          <p:nvPr/>
        </p:nvCxnSpPr>
        <p:spPr>
          <a:xfrm flipH="1">
            <a:off x="4415804" y="4910072"/>
            <a:ext cx="840664" cy="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360EF1-74AB-A598-6ABA-75F996DE5FEC}"/>
              </a:ext>
            </a:extLst>
          </p:cNvPr>
          <p:cNvSpPr txBox="1"/>
          <p:nvPr/>
        </p:nvSpPr>
        <p:spPr>
          <a:xfrm>
            <a:off x="5234981" y="5599518"/>
            <a:ext cx="196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Intel i5-9600 CPU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Linux Mint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5795468-C5F0-77CC-7D9C-170CD18C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61" y="1479506"/>
            <a:ext cx="6813215" cy="233468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Example of PCIe-based endpoint:</a:t>
            </a:r>
          </a:p>
          <a:p>
            <a:pPr lvl="1"/>
            <a:r>
              <a:rPr lang="en-GB" sz="2400" dirty="0"/>
              <a:t>Processor Endpoint in standalone FPGA (Microchip </a:t>
            </a:r>
            <a:r>
              <a:rPr lang="en-GB" sz="2400" dirty="0" err="1"/>
              <a:t>PolarFire</a:t>
            </a:r>
            <a:r>
              <a:rPr lang="en-GB" sz="2400" dirty="0"/>
              <a:t> MPF300)</a:t>
            </a:r>
          </a:p>
          <a:p>
            <a:pPr lvl="1"/>
            <a:r>
              <a:rPr lang="en-GB" sz="2400" dirty="0"/>
              <a:t>Connected to software in external processor using PCIe driver (Intel i5-9600 CPU)</a:t>
            </a:r>
          </a:p>
          <a:p>
            <a:pPr lvl="1"/>
            <a:r>
              <a:rPr lang="en-GB" sz="2400" dirty="0"/>
              <a:t>SFP+ connected to SpaceFibre network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48316E-D4CF-61EB-FFDA-672019196EDA}"/>
              </a:ext>
            </a:extLst>
          </p:cNvPr>
          <p:cNvSpPr/>
          <p:nvPr/>
        </p:nvSpPr>
        <p:spPr bwMode="auto">
          <a:xfrm rot="5400000">
            <a:off x="3848785" y="4749491"/>
            <a:ext cx="812871" cy="3211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PCIe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5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681F20-98AD-CC43-2B5F-311E15FFE071}"/>
              </a:ext>
            </a:extLst>
          </p:cNvPr>
          <p:cNvSpPr/>
          <p:nvPr/>
        </p:nvSpPr>
        <p:spPr bwMode="auto">
          <a:xfrm>
            <a:off x="2453808" y="4088824"/>
            <a:ext cx="5397312" cy="21098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Zynq UltraScale+ </a:t>
            </a:r>
            <a:r>
              <a:rPr kumimoji="0" lang="en-GB" sz="1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MPSoC</a:t>
            </a: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(ZCU102)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DFDF4F-96ED-78A7-2680-3790A54BF6D9}"/>
              </a:ext>
            </a:extLst>
          </p:cNvPr>
          <p:cNvCxnSpPr>
            <a:cxnSpLocks/>
            <a:stCxn id="50" idx="1"/>
            <a:endCxn id="49" idx="3"/>
          </p:cNvCxnSpPr>
          <p:nvPr/>
        </p:nvCxnSpPr>
        <p:spPr>
          <a:xfrm flipH="1">
            <a:off x="4898370" y="5251449"/>
            <a:ext cx="525512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38C74D7-C6C1-D0AA-C30A-4C46FA1BAAF1}"/>
              </a:ext>
            </a:extLst>
          </p:cNvPr>
          <p:cNvSpPr/>
          <p:nvPr/>
        </p:nvSpPr>
        <p:spPr bwMode="auto">
          <a:xfrm>
            <a:off x="2774972" y="4429126"/>
            <a:ext cx="2123398" cy="16446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1" dirty="0">
                <a:solidFill>
                  <a:schemeClr val="bg1"/>
                </a:solidFill>
                <a:latin typeface="Arial" charset="0"/>
              </a:rPr>
              <a:t>PL</a:t>
            </a: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599F2-5D02-400F-89F4-37F9B4E7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SpaceWire and SpaceFibre Processor Endpoint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5652-E78C-9B12-C741-0803EFBE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ABA48-9161-8256-70D9-BC713B5AF342}"/>
              </a:ext>
            </a:extLst>
          </p:cNvPr>
          <p:cNvSpPr/>
          <p:nvPr/>
        </p:nvSpPr>
        <p:spPr bwMode="auto">
          <a:xfrm>
            <a:off x="2902808" y="4676960"/>
            <a:ext cx="1883378" cy="1279095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SpaceFibre Processor Endpoint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 x SpFi (4L, 7.5 Gbit/s)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D6936B-6C1F-53EE-5BA1-490C1140551E}"/>
              </a:ext>
            </a:extLst>
          </p:cNvPr>
          <p:cNvSpPr/>
          <p:nvPr/>
        </p:nvSpPr>
        <p:spPr bwMode="auto">
          <a:xfrm rot="5400000">
            <a:off x="2047371" y="5155924"/>
            <a:ext cx="812870" cy="321167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4xSFP+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40646B1-E6BD-87DF-77DC-4CC24D289117}"/>
              </a:ext>
            </a:extLst>
          </p:cNvPr>
          <p:cNvSpPr txBox="1">
            <a:spLocks/>
          </p:cNvSpPr>
          <p:nvPr/>
        </p:nvSpPr>
        <p:spPr>
          <a:xfrm>
            <a:off x="363761" y="1479506"/>
            <a:ext cx="6813215" cy="2334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Example of SoC-based endpoint:</a:t>
            </a:r>
          </a:p>
          <a:p>
            <a:pPr lvl="1"/>
            <a:r>
              <a:rPr lang="en-GB" sz="2400" dirty="0"/>
              <a:t>Processor Endpoint in SoC PL</a:t>
            </a:r>
            <a:br>
              <a:rPr lang="en-GB" sz="2400" dirty="0"/>
            </a:br>
            <a:r>
              <a:rPr lang="en-GB" sz="2400" dirty="0"/>
              <a:t>(AMD Zynq UltraScale+ ZCU102)</a:t>
            </a:r>
          </a:p>
          <a:p>
            <a:pPr lvl="1"/>
            <a:r>
              <a:rPr lang="en-GB" sz="2400" dirty="0"/>
              <a:t>Connected to software in SoC PS using platform driver (ARM Cortex-A53 CPU)</a:t>
            </a:r>
          </a:p>
          <a:p>
            <a:pPr lvl="1"/>
            <a:r>
              <a:rPr lang="en-GB" sz="2400" dirty="0"/>
              <a:t>4xSFP+ connected to SpaceFibre network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509568-0B01-3069-5965-E68055496F84}"/>
              </a:ext>
            </a:extLst>
          </p:cNvPr>
          <p:cNvCxnSpPr>
            <a:cxnSpLocks/>
            <a:stCxn id="8" idx="1"/>
            <a:endCxn id="10" idx="0"/>
          </p:cNvCxnSpPr>
          <p:nvPr/>
        </p:nvCxnSpPr>
        <p:spPr>
          <a:xfrm flipH="1">
            <a:off x="2614390" y="5316508"/>
            <a:ext cx="288418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989FD87-602F-19AE-178D-73BA0F7DCD09}"/>
              </a:ext>
            </a:extLst>
          </p:cNvPr>
          <p:cNvSpPr/>
          <p:nvPr/>
        </p:nvSpPr>
        <p:spPr bwMode="auto">
          <a:xfrm>
            <a:off x="5423882" y="4429126"/>
            <a:ext cx="2123398" cy="16446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1" dirty="0">
                <a:solidFill>
                  <a:schemeClr val="bg1"/>
                </a:solidFill>
                <a:latin typeface="Arial" charset="0"/>
              </a:rPr>
              <a:t>PS</a:t>
            </a: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FFCDB46-8EEB-63D3-6896-520ADCDD6557}"/>
              </a:ext>
            </a:extLst>
          </p:cNvPr>
          <p:cNvSpPr/>
          <p:nvPr/>
        </p:nvSpPr>
        <p:spPr bwMode="auto">
          <a:xfrm>
            <a:off x="5543892" y="4676960"/>
            <a:ext cx="1883378" cy="1279095"/>
          </a:xfrm>
          <a:prstGeom prst="rect">
            <a:avLst/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ARM Cortex-A53 CPU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(PetaLinux 2022.1)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800DDF-7155-F4A7-7003-76C61BD121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86" y="3122052"/>
            <a:ext cx="3198226" cy="3076617"/>
          </a:xfrm>
          <a:prstGeom prst="rect">
            <a:avLst/>
          </a:prstGeom>
        </p:spPr>
      </p:pic>
      <p:pic>
        <p:nvPicPr>
          <p:cNvPr id="65" name="Picture 64" descr="A close up of a computer&#10;&#10;AI-generated content may be incorrect.">
            <a:extLst>
              <a:ext uri="{FF2B5EF4-FFF2-40B4-BE49-F238E27FC236}">
                <a16:creationId xmlns:a16="http://schemas.microsoft.com/office/drawing/2014/main" id="{1A7DCD7B-8864-13AF-3E39-F3DC8628F9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86" y="1396346"/>
            <a:ext cx="3198226" cy="151723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9420756-5859-3DBF-7536-9F02EDAD873B}"/>
              </a:ext>
            </a:extLst>
          </p:cNvPr>
          <p:cNvSpPr/>
          <p:nvPr/>
        </p:nvSpPr>
        <p:spPr bwMode="auto">
          <a:xfrm>
            <a:off x="278351" y="4088824"/>
            <a:ext cx="1410324" cy="21098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Test PC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36C1F71-AE39-72C1-9F14-9AFC6EAEF2BA}"/>
              </a:ext>
            </a:extLst>
          </p:cNvPr>
          <p:cNvCxnSpPr>
            <a:cxnSpLocks/>
            <a:stCxn id="10" idx="2"/>
            <a:endCxn id="68" idx="0"/>
          </p:cNvCxnSpPr>
          <p:nvPr/>
        </p:nvCxnSpPr>
        <p:spPr>
          <a:xfrm flipH="1">
            <a:off x="1722395" y="5316508"/>
            <a:ext cx="570828" cy="4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EDC8B9AF-AB5F-8C97-C0AC-F137877DFF8B}"/>
              </a:ext>
            </a:extLst>
          </p:cNvPr>
          <p:cNvSpPr/>
          <p:nvPr/>
        </p:nvSpPr>
        <p:spPr bwMode="auto">
          <a:xfrm>
            <a:off x="405214" y="4429126"/>
            <a:ext cx="1156598" cy="16446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1" dirty="0">
                <a:solidFill>
                  <a:schemeClr val="bg1"/>
                </a:solidFill>
                <a:latin typeface="Arial" charset="0"/>
              </a:rPr>
              <a:t>STAR-Ultra PCIe</a:t>
            </a: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9011CD-6A11-FA9E-9F58-629CC42E5640}"/>
              </a:ext>
            </a:extLst>
          </p:cNvPr>
          <p:cNvSpPr/>
          <p:nvPr/>
        </p:nvSpPr>
        <p:spPr bwMode="auto">
          <a:xfrm rot="5400000">
            <a:off x="1155376" y="5155928"/>
            <a:ext cx="812870" cy="321167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b="1" dirty="0">
                <a:solidFill>
                  <a:schemeClr val="bg1"/>
                </a:solidFill>
                <a:latin typeface="Arial" charset="0"/>
              </a:rPr>
              <a:t>QSFP+</a:t>
            </a: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8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6FE9-54DC-2582-C97A-B16E3D54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Testing (Setup)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2A082-6342-03E6-E98C-7D4CF730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0010EB9-F916-661D-FFA3-8603C7C9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36" y="1479506"/>
            <a:ext cx="5274564" cy="466526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Processor endpoint:</a:t>
            </a:r>
          </a:p>
          <a:p>
            <a:pPr lvl="1"/>
            <a:r>
              <a:rPr lang="en-GB" dirty="0"/>
              <a:t>AMD ZCU102</a:t>
            </a:r>
          </a:p>
          <a:p>
            <a:pPr lvl="1"/>
            <a:r>
              <a:rPr lang="en-GB" dirty="0"/>
              <a:t>ARM Cortex-A53 CPU</a:t>
            </a:r>
          </a:p>
          <a:p>
            <a:pPr lvl="1"/>
            <a:r>
              <a:rPr lang="en-GB" dirty="0"/>
              <a:t>PetaLinux 2022.1</a:t>
            </a:r>
          </a:p>
          <a:p>
            <a:r>
              <a:rPr lang="en-GB" dirty="0"/>
              <a:t>Test PC:</a:t>
            </a:r>
          </a:p>
          <a:p>
            <a:pPr lvl="1"/>
            <a:r>
              <a:rPr lang="en-GB" dirty="0"/>
              <a:t>STAR-Ultra PCIe</a:t>
            </a:r>
          </a:p>
          <a:p>
            <a:pPr lvl="1"/>
            <a:r>
              <a:rPr lang="en-GB" dirty="0"/>
              <a:t>Intel i9-9900 CPU</a:t>
            </a:r>
          </a:p>
          <a:p>
            <a:pPr lvl="1"/>
            <a:r>
              <a:rPr lang="en-GB" dirty="0"/>
              <a:t>Windows 11 Pro</a:t>
            </a:r>
          </a:p>
          <a:p>
            <a:r>
              <a:rPr lang="en-GB" dirty="0"/>
              <a:t>SpaceFibre:</a:t>
            </a:r>
          </a:p>
          <a:p>
            <a:pPr lvl="1"/>
            <a:r>
              <a:rPr lang="en-GB" dirty="0"/>
              <a:t>4 x 7.5 Gbit/s lanes</a:t>
            </a:r>
          </a:p>
          <a:p>
            <a:pPr lvl="1"/>
            <a:r>
              <a:rPr lang="en-GB" dirty="0"/>
              <a:t>30 Gbit/s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CD800-75EE-131E-4134-AF1FFA879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86" y="3122052"/>
            <a:ext cx="3198226" cy="3076617"/>
          </a:xfrm>
          <a:prstGeom prst="rect">
            <a:avLst/>
          </a:prstGeom>
        </p:spPr>
      </p:pic>
      <p:pic>
        <p:nvPicPr>
          <p:cNvPr id="7" name="Picture 6" descr="A close up of a computer&#10;&#10;AI-generated content may be incorrect.">
            <a:extLst>
              <a:ext uri="{FF2B5EF4-FFF2-40B4-BE49-F238E27FC236}">
                <a16:creationId xmlns:a16="http://schemas.microsoft.com/office/drawing/2014/main" id="{A4364657-B020-8809-3521-DBADA08BD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86" y="1396346"/>
            <a:ext cx="3198226" cy="15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9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D0D7-F00F-2B8F-6719-2FF5DFCC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800" dirty="0"/>
              <a:t>Performance Testing (Procedures)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53843-27A8-5F78-718A-684D2D634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Send performance tests:</a:t>
            </a:r>
          </a:p>
          <a:p>
            <a:pPr lvl="1"/>
            <a:r>
              <a:rPr lang="en-GB" dirty="0"/>
              <a:t>Send packets from Processor Endpoint (ZCU102)</a:t>
            </a:r>
          </a:p>
          <a:p>
            <a:pPr lvl="1"/>
            <a:r>
              <a:rPr lang="en-GB" dirty="0"/>
              <a:t>Receive packets on STAR-Ultra PCIe</a:t>
            </a:r>
          </a:p>
          <a:p>
            <a:r>
              <a:rPr lang="en-GB" dirty="0"/>
              <a:t>Receive performance tests:</a:t>
            </a:r>
          </a:p>
          <a:p>
            <a:pPr lvl="1"/>
            <a:r>
              <a:rPr lang="en-GB" dirty="0"/>
              <a:t>Send packets from STAR-Ultra PCIe</a:t>
            </a:r>
          </a:p>
          <a:p>
            <a:pPr lvl="1"/>
            <a:r>
              <a:rPr lang="en-GB" dirty="0"/>
              <a:t>Receive packets on Processor Endpoint (ZCU102)</a:t>
            </a:r>
          </a:p>
          <a:p>
            <a:r>
              <a:rPr lang="en-GB" dirty="0"/>
              <a:t>Packet sizes from 1 KB to 256 KB</a:t>
            </a:r>
          </a:p>
          <a:p>
            <a:r>
              <a:rPr lang="en-GB" dirty="0"/>
              <a:t>Perform 10 iterations of 10 seconds for each size</a:t>
            </a:r>
          </a:p>
          <a:p>
            <a:r>
              <a:rPr lang="en-GB" dirty="0"/>
              <a:t>Measure data rate and CPU utilisation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DAA3D-9C41-046F-60D9-BDD8966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0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4FE4-CF2D-9D28-E38B-DA6842F9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09213"/>
            <a:ext cx="8107680" cy="984703"/>
          </a:xfrm>
        </p:spPr>
        <p:txBody>
          <a:bodyPr>
            <a:normAutofit/>
          </a:bodyPr>
          <a:lstStyle/>
          <a:p>
            <a:r>
              <a:rPr lang="en-GB" sz="3200" dirty="0"/>
              <a:t>Send Performance (Single Packets)</a:t>
            </a:r>
          </a:p>
        </p:txBody>
      </p:sp>
      <p:pic>
        <p:nvPicPr>
          <p:cNvPr id="6" name="Content Placeholder 5" descr="A graph with green and purple lines&#10;&#10;AI-generated content may be incorrect.">
            <a:extLst>
              <a:ext uri="{FF2B5EF4-FFF2-40B4-BE49-F238E27FC236}">
                <a16:creationId xmlns:a16="http://schemas.microsoft.com/office/drawing/2014/main" id="{D1477318-5B41-611A-67FE-8A45C4DAB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088136"/>
            <a:ext cx="9997440" cy="5623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6037-10B8-99AE-797D-7C618CE4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4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D323F-B66C-6171-4009-D43FA09B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1CAF-56A3-2188-68EB-71A33D67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09213"/>
            <a:ext cx="8107680" cy="984703"/>
          </a:xfrm>
        </p:spPr>
        <p:txBody>
          <a:bodyPr>
            <a:normAutofit/>
          </a:bodyPr>
          <a:lstStyle/>
          <a:p>
            <a:r>
              <a:rPr lang="en-GB" sz="3200" dirty="0"/>
              <a:t>Send Performance (Grouped Packets)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F12F4F-2FDC-87A6-2000-026611DDF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0" y="1088136"/>
            <a:ext cx="9997440" cy="5623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ABE19-5C4D-1FE7-EA4E-0B2F3179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125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CC82-775F-459F-1CA7-917AE5EB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C3153E-9CB9-2C01-FC3D-A5C6D028F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0" y="1088136"/>
            <a:ext cx="9997440" cy="5623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79A94-EDF7-F37D-BAB8-1ACC8AD1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9A45CF-8F33-3DB6-F30C-B3EA3B7D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09213"/>
            <a:ext cx="8910320" cy="984703"/>
          </a:xfrm>
        </p:spPr>
        <p:txBody>
          <a:bodyPr>
            <a:normAutofit/>
          </a:bodyPr>
          <a:lstStyle/>
          <a:p>
            <a:r>
              <a:rPr lang="en-GB" sz="3200" dirty="0"/>
              <a:t>Receive Performance (Single Packets)</a:t>
            </a:r>
          </a:p>
        </p:txBody>
      </p:sp>
    </p:spTree>
    <p:extLst>
      <p:ext uri="{BB962C8B-B14F-4D97-AF65-F5344CB8AC3E}">
        <p14:creationId xmlns:p14="http://schemas.microsoft.com/office/powerpoint/2010/main" val="396910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7A877-E72D-ECA7-B413-C134F1F5E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B7AA9F-20F0-557B-0F95-41AB09A90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80" y="1088136"/>
            <a:ext cx="9997440" cy="56235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7D8B-50FE-1174-1C81-5027FE92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824BA4-3E34-260E-221E-61905848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09213"/>
            <a:ext cx="9062720" cy="984703"/>
          </a:xfrm>
        </p:spPr>
        <p:txBody>
          <a:bodyPr>
            <a:normAutofit/>
          </a:bodyPr>
          <a:lstStyle/>
          <a:p>
            <a:r>
              <a:rPr lang="en-GB" sz="3200" dirty="0"/>
              <a:t>Receive Performance (Grouped Packets)</a:t>
            </a:r>
          </a:p>
        </p:txBody>
      </p:sp>
    </p:spTree>
    <p:extLst>
      <p:ext uri="{BB962C8B-B14F-4D97-AF65-F5344CB8AC3E}">
        <p14:creationId xmlns:p14="http://schemas.microsoft.com/office/powerpoint/2010/main" val="65470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210C-9E6F-5C43-DBB6-433F9AC6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Testing</a:t>
            </a:r>
          </a:p>
        </p:txBody>
      </p:sp>
      <p:pic>
        <p:nvPicPr>
          <p:cNvPr id="12" name="Content Placeholder 11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17621962-71B3-C63E-4D5D-609F80DB2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20" y="539004"/>
            <a:ext cx="4162616" cy="24806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92665-068A-52E7-90DB-48031A19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2E4B7-CF47-E06F-5176-FBE08754B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20" y="3128317"/>
            <a:ext cx="4162616" cy="30556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B6ABCE-08B0-30F3-A7B7-72A99880A689}"/>
              </a:ext>
            </a:extLst>
          </p:cNvPr>
          <p:cNvSpPr txBox="1">
            <a:spLocks/>
          </p:cNvSpPr>
          <p:nvPr/>
        </p:nvSpPr>
        <p:spPr>
          <a:xfrm>
            <a:off x="363761" y="1479505"/>
            <a:ext cx="7073359" cy="4867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Performance testing of SpaceFibre Processor Endpoint on AMD Versal SoC to support 100 Gbit/s+ SpaceFibre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C79D6-C5E3-7781-9BD8-C74E3C439B6C}"/>
              </a:ext>
            </a:extLst>
          </p:cNvPr>
          <p:cNvSpPr txBox="1"/>
          <p:nvPr/>
        </p:nvSpPr>
        <p:spPr>
          <a:xfrm>
            <a:off x="7264400" y="6184011"/>
            <a:ext cx="4762056" cy="553998"/>
          </a:xfrm>
          <a:prstGeom prst="rect">
            <a:avLst/>
          </a:prstGeom>
          <a:solidFill>
            <a:srgbClr val="3333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chemeClr val="bg1"/>
                </a:solidFill>
              </a:rPr>
              <a:t>A. Gonzalez Villafranca, A. Ferrer Florit, M. Farras Casas and S. Parkes,</a:t>
            </a:r>
          </a:p>
          <a:p>
            <a:pPr algn="ctr"/>
            <a:r>
              <a:rPr lang="en-GB" sz="1000" i="1" dirty="0">
                <a:solidFill>
                  <a:schemeClr val="bg1"/>
                </a:solidFill>
              </a:rPr>
              <a:t>“SpaceFibre IP Cores for Fast Adoption of Next-Gen FPGA Communication Architectures”,</a:t>
            </a:r>
          </a:p>
          <a:p>
            <a:pPr algn="ctr"/>
            <a:r>
              <a:rPr lang="en-GB" sz="1000" i="1" dirty="0">
                <a:solidFill>
                  <a:schemeClr val="bg1"/>
                </a:solidFill>
              </a:rPr>
              <a:t>IEEE Aerospace Conference, Big Sky, USA, March 2025</a:t>
            </a:r>
          </a:p>
        </p:txBody>
      </p:sp>
    </p:spTree>
    <p:extLst>
      <p:ext uri="{BB962C8B-B14F-4D97-AF65-F5344CB8AC3E}">
        <p14:creationId xmlns:p14="http://schemas.microsoft.com/office/powerpoint/2010/main" val="145486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E8C9-59B6-0B7E-DCA7-B0A6598C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B125D-A103-96D1-0293-45B500B228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76" y="1508231"/>
            <a:ext cx="3294000" cy="4665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69885-7D12-B5BA-CE6A-3A21C4A3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5B85-FCCE-B8C6-4E03-54E23CFE09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1435" y="1479506"/>
            <a:ext cx="6392165" cy="466526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Very high-performance:</a:t>
            </a:r>
          </a:p>
          <a:p>
            <a:pPr lvl="1"/>
            <a:r>
              <a:rPr lang="en-GB" dirty="0"/>
              <a:t>6.25 Gbit/s per lane and higher depending on the SerDes</a:t>
            </a:r>
          </a:p>
          <a:p>
            <a:r>
              <a:rPr lang="en-GB" dirty="0"/>
              <a:t>Multi-lane capability:</a:t>
            </a:r>
          </a:p>
          <a:p>
            <a:pPr lvl="1"/>
            <a:r>
              <a:rPr lang="en-GB" dirty="0"/>
              <a:t>For example, a quad-lane link at 6.25 Gbit/s per lane gives 25 Gbit/s</a:t>
            </a:r>
          </a:p>
          <a:p>
            <a:pPr lvl="1"/>
            <a:r>
              <a:rPr lang="en-GB" dirty="0"/>
              <a:t>Maximum of 16 lanes</a:t>
            </a:r>
          </a:p>
          <a:p>
            <a:pPr lvl="1"/>
            <a:r>
              <a:rPr lang="en-GB" dirty="0"/>
              <a:t>Graceful degradation on lane failure</a:t>
            </a:r>
          </a:p>
          <a:p>
            <a:pPr lvl="1"/>
            <a:r>
              <a:rPr lang="en-GB" dirty="0"/>
              <a:t>Asymmetric traffic supported with unidirectional lanes 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48FDF-1432-1C6F-D598-E391EF8D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</a:t>
            </a:r>
          </a:p>
        </p:txBody>
      </p:sp>
    </p:spTree>
    <p:extLst>
      <p:ext uri="{BB962C8B-B14F-4D97-AF65-F5344CB8AC3E}">
        <p14:creationId xmlns:p14="http://schemas.microsoft.com/office/powerpoint/2010/main" val="152068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CAA7A-0995-4678-40CF-730C877C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6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B7E7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31A2B7-A514-4EC2-AFF2-1E26E80738E0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A68AC5-A064-ED38-FB41-07C36DA323D4}"/>
              </a:ext>
            </a:extLst>
          </p:cNvPr>
          <p:cNvSpPr txBox="1">
            <a:spLocks/>
          </p:cNvSpPr>
          <p:nvPr/>
        </p:nvSpPr>
        <p:spPr>
          <a:xfrm>
            <a:off x="2042160" y="4245683"/>
            <a:ext cx="8107680" cy="984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E7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dirty="0"/>
              <a:t>Thank you for your attention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Any 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1F3CB-66E2-0FA0-EF56-47AAEF72231C}"/>
              </a:ext>
            </a:extLst>
          </p:cNvPr>
          <p:cNvSpPr txBox="1"/>
          <p:nvPr/>
        </p:nvSpPr>
        <p:spPr>
          <a:xfrm>
            <a:off x="3048802" y="600591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https://www.star-dundee.com/</a:t>
            </a:r>
          </a:p>
        </p:txBody>
      </p:sp>
    </p:spTree>
    <p:extLst>
      <p:ext uri="{BB962C8B-B14F-4D97-AF65-F5344CB8AC3E}">
        <p14:creationId xmlns:p14="http://schemas.microsoft.com/office/powerpoint/2010/main" val="400133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62CC-DB7E-031D-C574-C2104B6E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0F8CF-F8E4-1AE1-DE30-85E0EEEA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EE59F-461D-C2C0-7010-B3B639C951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169" y="1479506"/>
            <a:ext cx="6097604" cy="466526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Runs over electrical or optical cables:</a:t>
            </a:r>
          </a:p>
          <a:p>
            <a:pPr lvl="1"/>
            <a:r>
              <a:rPr lang="en-GB" dirty="0"/>
              <a:t>Few m electrical</a:t>
            </a:r>
          </a:p>
          <a:p>
            <a:pPr lvl="1"/>
            <a:r>
              <a:rPr lang="en-GB" dirty="0"/>
              <a:t>100 m fibre optic</a:t>
            </a:r>
          </a:p>
          <a:p>
            <a:r>
              <a:rPr lang="en-GB" dirty="0"/>
              <a:t>Low-latency broadcast messages:</a:t>
            </a:r>
          </a:p>
          <a:p>
            <a:pPr lvl="1"/>
            <a:r>
              <a:rPr lang="en-GB" dirty="0"/>
              <a:t>Time-distribution</a:t>
            </a:r>
          </a:p>
          <a:p>
            <a:pPr lvl="1"/>
            <a:r>
              <a:rPr lang="en-GB" dirty="0"/>
              <a:t>Synchronisation</a:t>
            </a:r>
          </a:p>
          <a:p>
            <a:pPr lvl="1"/>
            <a:r>
              <a:rPr lang="en-GB" dirty="0"/>
              <a:t>Event signalling</a:t>
            </a:r>
          </a:p>
          <a:p>
            <a:pPr lvl="1"/>
            <a:r>
              <a:rPr lang="en-GB" dirty="0"/>
              <a:t>Error notification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F1CDF-0708-9446-E6BF-973E0F94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</a:t>
            </a:r>
          </a:p>
        </p:txBody>
      </p:sp>
      <p:pic>
        <p:nvPicPr>
          <p:cNvPr id="5" name="Picture 4" descr="A square white box with several ports&#10;&#10;Description automatically generated">
            <a:extLst>
              <a:ext uri="{FF2B5EF4-FFF2-40B4-BE49-F238E27FC236}">
                <a16:creationId xmlns:a16="http://schemas.microsoft.com/office/drawing/2014/main" id="{730B330A-B78F-5743-D3A1-AA0863DA8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4218" y="1479506"/>
            <a:ext cx="5260580" cy="4469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18C445-EB75-E9AC-24B5-036433615127}"/>
              </a:ext>
            </a:extLst>
          </p:cNvPr>
          <p:cNvSpPr txBox="1"/>
          <p:nvPr/>
        </p:nvSpPr>
        <p:spPr>
          <a:xfrm>
            <a:off x="6255706" y="594928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STAR-Tiger 10-Port SpaceFibre Routing Switch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100 Gbit/s bi-sectional bandwidth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rst detailed images from the Pléiades Neo 3 satellite">
            <a:extLst>
              <a:ext uri="{FF2B5EF4-FFF2-40B4-BE49-F238E27FC236}">
                <a16:creationId xmlns:a16="http://schemas.microsoft.com/office/drawing/2014/main" id="{4CE25ADF-DB7B-6DCB-0154-40D95F5D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51C64-B3B8-FA4F-681B-C8F1ECA9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352D9-A49A-41BD-848A-E931CEB50EA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Novel quality-of-service:</a:t>
            </a:r>
          </a:p>
          <a:p>
            <a:pPr lvl="1"/>
            <a:r>
              <a:rPr lang="en-GB" dirty="0"/>
              <a:t>Up to 32 virtual channels</a:t>
            </a:r>
          </a:p>
          <a:p>
            <a:pPr lvl="1"/>
            <a:r>
              <a:rPr lang="en-GB" dirty="0"/>
              <a:t>Bandwidth reservation, priority and scheduling</a:t>
            </a:r>
          </a:p>
          <a:p>
            <a:r>
              <a:rPr lang="en-GB" dirty="0"/>
              <a:t>Virtual networks:</a:t>
            </a:r>
          </a:p>
          <a:p>
            <a:pPr lvl="1"/>
            <a:r>
              <a:rPr lang="en-GB" dirty="0"/>
              <a:t>Constructed with virtual channels</a:t>
            </a:r>
          </a:p>
          <a:p>
            <a:pPr lvl="1"/>
            <a:r>
              <a:rPr lang="en-GB" dirty="0"/>
              <a:t>Acting as independent networks over a single physical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FE94E-6435-2E87-0F9D-ECCE5ED245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Inbuilt fault detection, isolation and recovery:</a:t>
            </a:r>
          </a:p>
          <a:p>
            <a:pPr lvl="1"/>
            <a:r>
              <a:rPr lang="en-GB" dirty="0"/>
              <a:t>At the link level enabling rapid error recovery</a:t>
            </a:r>
          </a:p>
          <a:p>
            <a:pPr lvl="1"/>
            <a:r>
              <a:rPr lang="en-GB" dirty="0"/>
              <a:t>Babbling node / virtual channel protection</a:t>
            </a:r>
          </a:p>
          <a:p>
            <a:pPr lvl="1"/>
            <a:r>
              <a:rPr lang="en-GB" dirty="0"/>
              <a:t>Graceful degradation of multi-lane links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1C58A4-A6E0-6B22-7B6A-C35CFCF7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19F77-2F3C-C969-8B51-F21598DEDC5F}"/>
              </a:ext>
            </a:extLst>
          </p:cNvPr>
          <p:cNvSpPr txBox="1"/>
          <p:nvPr/>
        </p:nvSpPr>
        <p:spPr>
          <a:xfrm>
            <a:off x="2885486" y="6381750"/>
            <a:ext cx="642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Image from Airbus </a:t>
            </a:r>
            <a:r>
              <a:rPr lang="en-GB" sz="1800" b="1" dirty="0" err="1">
                <a:solidFill>
                  <a:schemeClr val="bg1"/>
                </a:solidFill>
              </a:rPr>
              <a:t>Pléiades</a:t>
            </a:r>
            <a:r>
              <a:rPr lang="en-GB" sz="1800" b="1" dirty="0">
                <a:solidFill>
                  <a:schemeClr val="bg1"/>
                </a:solidFill>
              </a:rPr>
              <a:t> Neo 3 transferred using SpaceFibre </a:t>
            </a:r>
          </a:p>
        </p:txBody>
      </p:sp>
    </p:spTree>
    <p:extLst>
      <p:ext uri="{BB962C8B-B14F-4D97-AF65-F5344CB8AC3E}">
        <p14:creationId xmlns:p14="http://schemas.microsoft.com/office/powerpoint/2010/main" val="141496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04C4-EEBC-92F9-292A-1FFF9ADD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rst detailed images from the Pléiades Neo 3 satellite">
            <a:extLst>
              <a:ext uri="{FF2B5EF4-FFF2-40B4-BE49-F238E27FC236}">
                <a16:creationId xmlns:a16="http://schemas.microsoft.com/office/drawing/2014/main" id="{C89C80C3-E661-8579-8AC1-42EA91F4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7B8DF-AC8E-E3A7-96EB-FC13DBBF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444D5-1E9D-4ED7-82DD-CF6F20EA3F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Small footprint:</a:t>
            </a:r>
          </a:p>
          <a:p>
            <a:pPr lvl="1"/>
            <a:r>
              <a:rPr lang="en-GB" dirty="0"/>
              <a:t>Taking a few percent of a recent radiation-tolerant FPGA</a:t>
            </a:r>
          </a:p>
          <a:p>
            <a:r>
              <a:rPr lang="en-GB" dirty="0"/>
              <a:t>Straight forward to integrate with existing SpaceWire equipment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36367-C588-B810-3D64-A1FD7F4820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Flying on at least 6 operational satellites</a:t>
            </a:r>
          </a:p>
          <a:p>
            <a:r>
              <a:rPr lang="en-GB" dirty="0"/>
              <a:t>Being designed into around 60 others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8B88C-64DE-EC0E-D099-4307D7BE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SpaceFibre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4B0EA-4005-127B-481A-9472724D367D}"/>
              </a:ext>
            </a:extLst>
          </p:cNvPr>
          <p:cNvSpPr txBox="1"/>
          <p:nvPr/>
        </p:nvSpPr>
        <p:spPr>
          <a:xfrm>
            <a:off x="2885486" y="6381750"/>
            <a:ext cx="642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Image from Airbus </a:t>
            </a:r>
            <a:r>
              <a:rPr lang="en-GB" sz="1800" b="1" dirty="0" err="1">
                <a:solidFill>
                  <a:schemeClr val="bg1"/>
                </a:solidFill>
              </a:rPr>
              <a:t>Pléiades</a:t>
            </a:r>
            <a:r>
              <a:rPr lang="en-GB" sz="1800" b="1" dirty="0">
                <a:solidFill>
                  <a:schemeClr val="bg1"/>
                </a:solidFill>
              </a:rPr>
              <a:t> Neo 3 transferred using SpaceFibre </a:t>
            </a:r>
          </a:p>
        </p:txBody>
      </p:sp>
    </p:spTree>
    <p:extLst>
      <p:ext uri="{BB962C8B-B14F-4D97-AF65-F5344CB8AC3E}">
        <p14:creationId xmlns:p14="http://schemas.microsoft.com/office/powerpoint/2010/main" val="160291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07A45-43B3-467C-8A91-5034CE20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0469A-D11D-DE95-E82E-357DD550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RDMA Over SpaceFibre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664AB-3B3B-011B-A9E1-8C8C2F2A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61" y="1479506"/>
            <a:ext cx="5624227" cy="16149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Remote Direct Memory Access (RDMA) Over SpaceFibre:</a:t>
            </a:r>
          </a:p>
          <a:p>
            <a:pPr lvl="1"/>
            <a:r>
              <a:rPr lang="en-GB" dirty="0"/>
              <a:t>Demonstration running on AMD Zynq UltraScale+ SoC and PetaLinux</a:t>
            </a:r>
          </a:p>
          <a:p>
            <a:pPr lvl="1"/>
            <a:r>
              <a:rPr lang="en-GB" dirty="0"/>
              <a:t>Over 20 Gbit/s with &lt; 1% CPU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AB134-B00A-7555-44BC-BEBC2999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Content Placeholder 7" descr="A computer monitor with wires&#10;&#10;Description automatically generated">
            <a:extLst>
              <a:ext uri="{FF2B5EF4-FFF2-40B4-BE49-F238E27FC236}">
                <a16:creationId xmlns:a16="http://schemas.microsoft.com/office/drawing/2014/main" id="{1FC14070-98DC-2B91-6F9E-94B6DBF664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988" y="1599523"/>
            <a:ext cx="6012158" cy="450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A0B6D60-90C9-2461-1A02-05258B9D0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761" y="3094456"/>
            <a:ext cx="5336196" cy="300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A84BF-D16A-F90A-FBF4-119139AA7B3F}"/>
              </a:ext>
            </a:extLst>
          </p:cNvPr>
          <p:cNvSpPr txBox="1"/>
          <p:nvPr/>
        </p:nvSpPr>
        <p:spPr>
          <a:xfrm>
            <a:off x="479376" y="306896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25 Gbit/s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818D3-3653-76E2-4E10-CD52F5803901}"/>
              </a:ext>
            </a:extLst>
          </p:cNvPr>
          <p:cNvSpPr txBox="1"/>
          <p:nvPr/>
        </p:nvSpPr>
        <p:spPr>
          <a:xfrm>
            <a:off x="529069" y="5800865"/>
            <a:ext cx="80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0 Gbit/s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07CD5-100F-6835-0523-F65060CED46E}"/>
              </a:ext>
            </a:extLst>
          </p:cNvPr>
          <p:cNvSpPr txBox="1"/>
          <p:nvPr/>
        </p:nvSpPr>
        <p:spPr>
          <a:xfrm>
            <a:off x="3232233" y="3501008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Data Rate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B5CAD-BA62-F37E-5285-CD77D1B00F09}"/>
              </a:ext>
            </a:extLst>
          </p:cNvPr>
          <p:cNvSpPr txBox="1"/>
          <p:nvPr/>
        </p:nvSpPr>
        <p:spPr>
          <a:xfrm>
            <a:off x="3031858" y="5493088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CPU </a:t>
            </a:r>
            <a:r>
              <a:rPr lang="en-US" sz="1400" dirty="0" err="1">
                <a:solidFill>
                  <a:schemeClr val="accent4">
                    <a:lumMod val="10000"/>
                  </a:schemeClr>
                </a:solidFill>
              </a:rPr>
              <a:t>Utilisation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0D29A-066E-42B9-6AA8-85BDD989C993}"/>
              </a:ext>
            </a:extLst>
          </p:cNvPr>
          <p:cNvSpPr txBox="1"/>
          <p:nvPr/>
        </p:nvSpPr>
        <p:spPr>
          <a:xfrm>
            <a:off x="4773032" y="5800865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0 %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03ECE-0CB3-A0EC-A144-EB6536C32375}"/>
              </a:ext>
            </a:extLst>
          </p:cNvPr>
          <p:cNvSpPr txBox="1"/>
          <p:nvPr/>
        </p:nvSpPr>
        <p:spPr>
          <a:xfrm>
            <a:off x="4723339" y="468914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10 %</a:t>
            </a:r>
            <a:endParaRPr lang="en-GB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AC37BD-3EEF-8D45-6752-F631D17B87C5}"/>
              </a:ext>
            </a:extLst>
          </p:cNvPr>
          <p:cNvSpPr/>
          <p:nvPr/>
        </p:nvSpPr>
        <p:spPr bwMode="auto">
          <a:xfrm>
            <a:off x="10115096" y="1755414"/>
            <a:ext cx="1647826" cy="43594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RDMA Target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16441-8A13-27D7-4B6D-13D033D82424}"/>
              </a:ext>
            </a:extLst>
          </p:cNvPr>
          <p:cNvSpPr/>
          <p:nvPr/>
        </p:nvSpPr>
        <p:spPr bwMode="auto">
          <a:xfrm>
            <a:off x="5415304" y="4304212"/>
            <a:ext cx="3768154" cy="18106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RDMA Initiator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342C21-9F7E-42E0-749A-DF975522FBA2}"/>
              </a:ext>
            </a:extLst>
          </p:cNvPr>
          <p:cNvSpPr/>
          <p:nvPr/>
        </p:nvSpPr>
        <p:spPr bwMode="auto">
          <a:xfrm>
            <a:off x="5415304" y="1755413"/>
            <a:ext cx="3768154" cy="18106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Graphics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063E52-AE0A-2D12-D266-8652AC290512}"/>
              </a:ext>
            </a:extLst>
          </p:cNvPr>
          <p:cNvSpPr/>
          <p:nvPr/>
        </p:nvSpPr>
        <p:spPr bwMode="auto">
          <a:xfrm>
            <a:off x="3115113" y="3037220"/>
            <a:ext cx="1657563" cy="1524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Frame Buffers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07157A-B74B-EE99-A46C-F46ADE60C103}"/>
              </a:ext>
            </a:extLst>
          </p:cNvPr>
          <p:cNvSpPr/>
          <p:nvPr/>
        </p:nvSpPr>
        <p:spPr bwMode="auto">
          <a:xfrm>
            <a:off x="645010" y="2245301"/>
            <a:ext cx="1657563" cy="24636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Application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92A13-5CA8-A976-FD6F-0D0EC310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RDMA Over SpaceFibre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174BE-8C10-08CB-D52B-E6D18738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2E3E48-0DE3-330D-1CF8-2729DA0CEE50}"/>
              </a:ext>
            </a:extLst>
          </p:cNvPr>
          <p:cNvGrpSpPr/>
          <p:nvPr/>
        </p:nvGrpSpPr>
        <p:grpSpPr>
          <a:xfrm>
            <a:off x="3291539" y="3522996"/>
            <a:ext cx="1314450" cy="864109"/>
            <a:chOff x="5438775" y="2770103"/>
            <a:chExt cx="1314450" cy="8641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B67E19-16B1-3722-48BB-C675BB6DE6AE}"/>
                </a:ext>
              </a:extLst>
            </p:cNvPr>
            <p:cNvSpPr/>
            <p:nvPr/>
          </p:nvSpPr>
          <p:spPr>
            <a:xfrm>
              <a:off x="5438775" y="2770103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FB 0 / MR 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6C4F21-836A-AD50-45A9-185B2306B0FE}"/>
                </a:ext>
              </a:extLst>
            </p:cNvPr>
            <p:cNvSpPr/>
            <p:nvPr/>
          </p:nvSpPr>
          <p:spPr>
            <a:xfrm>
              <a:off x="5438775" y="3255880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FB 1 / MR 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ADC60D1-8E9B-15E8-CDFB-D96202E31A1B}"/>
              </a:ext>
            </a:extLst>
          </p:cNvPr>
          <p:cNvGrpSpPr/>
          <p:nvPr/>
        </p:nvGrpSpPr>
        <p:grpSpPr>
          <a:xfrm>
            <a:off x="5581991" y="2245304"/>
            <a:ext cx="3460687" cy="1119757"/>
            <a:chOff x="5581991" y="2245304"/>
            <a:chExt cx="3460687" cy="11197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2D53F9-594B-5F6B-6BB2-AEAFCB0CC236}"/>
                </a:ext>
              </a:extLst>
            </p:cNvPr>
            <p:cNvSpPr/>
            <p:nvPr/>
          </p:nvSpPr>
          <p:spPr>
            <a:xfrm>
              <a:off x="5581991" y="2245304"/>
              <a:ext cx="1314450" cy="111975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DisplayPort Interface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21312C-1614-4068-A026-AA1F9E7C233F}"/>
                </a:ext>
              </a:extLst>
            </p:cNvPr>
            <p:cNvSpPr/>
            <p:nvPr/>
          </p:nvSpPr>
          <p:spPr>
            <a:xfrm>
              <a:off x="7728228" y="2402254"/>
              <a:ext cx="1314450" cy="80585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DisplayPort Monitor</a:t>
              </a:r>
            </a:p>
          </p:txBody>
        </p:sp>
        <p:cxnSp>
          <p:nvCxnSpPr>
            <p:cNvPr id="20" name="Straight Arrow Connector 10">
              <a:extLst>
                <a:ext uri="{FF2B5EF4-FFF2-40B4-BE49-F238E27FC236}">
                  <a16:creationId xmlns:a16="http://schemas.microsoft.com/office/drawing/2014/main" id="{77BE2DD1-2EE4-05AF-7166-0F3881D66A79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 flipV="1">
              <a:off x="6896441" y="2805182"/>
              <a:ext cx="831787" cy="1"/>
            </a:xfrm>
            <a:prstGeom prst="straightConnector1">
              <a:avLst/>
            </a:prstGeom>
            <a:ln w="38100">
              <a:solidFill>
                <a:srgbClr val="D9D9D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4ADE36-B62A-70EC-912D-6AC4F32E4FCD}"/>
              </a:ext>
            </a:extLst>
          </p:cNvPr>
          <p:cNvGrpSpPr/>
          <p:nvPr/>
        </p:nvGrpSpPr>
        <p:grpSpPr>
          <a:xfrm>
            <a:off x="5564555" y="4789988"/>
            <a:ext cx="3460687" cy="1119757"/>
            <a:chOff x="5564555" y="4789988"/>
            <a:chExt cx="3460687" cy="111975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48B6E2-1423-E209-E36B-0908B9869AB5}"/>
                </a:ext>
              </a:extLst>
            </p:cNvPr>
            <p:cNvSpPr/>
            <p:nvPr/>
          </p:nvSpPr>
          <p:spPr>
            <a:xfrm>
              <a:off x="5564555" y="4789988"/>
              <a:ext cx="1314450" cy="111975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RDMA Controller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F5E598-9CF6-9C80-E3F9-B82C3C177173}"/>
                </a:ext>
              </a:extLst>
            </p:cNvPr>
            <p:cNvSpPr/>
            <p:nvPr/>
          </p:nvSpPr>
          <p:spPr>
            <a:xfrm>
              <a:off x="7710792" y="4946938"/>
              <a:ext cx="1314450" cy="80585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SpaceFibre Interface</a:t>
              </a:r>
            </a:p>
          </p:txBody>
        </p:sp>
        <p:cxnSp>
          <p:nvCxnSpPr>
            <p:cNvPr id="23" name="Straight Arrow Connector 10">
              <a:extLst>
                <a:ext uri="{FF2B5EF4-FFF2-40B4-BE49-F238E27FC236}">
                  <a16:creationId xmlns:a16="http://schemas.microsoft.com/office/drawing/2014/main" id="{7E9F0B9C-4B58-6A6D-B5D6-622AB56FE10A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6879005" y="5349866"/>
              <a:ext cx="831787" cy="1"/>
            </a:xfrm>
            <a:prstGeom prst="straightConnector1">
              <a:avLst/>
            </a:prstGeom>
            <a:ln w="38100">
              <a:solidFill>
                <a:srgbClr val="D9D9D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10">
            <a:extLst>
              <a:ext uri="{FF2B5EF4-FFF2-40B4-BE49-F238E27FC236}">
                <a16:creationId xmlns:a16="http://schemas.microsoft.com/office/drawing/2014/main" id="{7700D9F4-B8C8-D02C-08AC-3543662B4B43}"/>
              </a:ext>
            </a:extLst>
          </p:cNvPr>
          <p:cNvCxnSpPr>
            <a:cxnSpLocks/>
          </p:cNvCxnSpPr>
          <p:nvPr/>
        </p:nvCxnSpPr>
        <p:spPr>
          <a:xfrm flipV="1">
            <a:off x="4763958" y="3037219"/>
            <a:ext cx="633910" cy="201882"/>
          </a:xfrm>
          <a:prstGeom prst="straightConnector1">
            <a:avLst/>
          </a:prstGeom>
          <a:ln w="38100">
            <a:solidFill>
              <a:srgbClr val="D9D9D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0">
            <a:extLst>
              <a:ext uri="{FF2B5EF4-FFF2-40B4-BE49-F238E27FC236}">
                <a16:creationId xmlns:a16="http://schemas.microsoft.com/office/drawing/2014/main" id="{E4E2DCBB-B1FD-3FEA-51A3-9B62E9465BBE}"/>
              </a:ext>
            </a:extLst>
          </p:cNvPr>
          <p:cNvCxnSpPr>
            <a:cxnSpLocks/>
          </p:cNvCxnSpPr>
          <p:nvPr/>
        </p:nvCxnSpPr>
        <p:spPr>
          <a:xfrm>
            <a:off x="4763958" y="4304213"/>
            <a:ext cx="633910" cy="905345"/>
          </a:xfrm>
          <a:prstGeom prst="straightConnector1">
            <a:avLst/>
          </a:prstGeom>
          <a:ln w="38100">
            <a:solidFill>
              <a:srgbClr val="D9D9D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4F9080-3088-58BA-6913-30B85B0780D7}"/>
              </a:ext>
            </a:extLst>
          </p:cNvPr>
          <p:cNvGrpSpPr/>
          <p:nvPr/>
        </p:nvGrpSpPr>
        <p:grpSpPr>
          <a:xfrm>
            <a:off x="10281785" y="2245306"/>
            <a:ext cx="1314450" cy="3759443"/>
            <a:chOff x="5438775" y="2770103"/>
            <a:chExt cx="1314450" cy="375944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1500EF1-7460-E07A-94B0-D751CEA7A3FA}"/>
                </a:ext>
              </a:extLst>
            </p:cNvPr>
            <p:cNvSpPr/>
            <p:nvPr/>
          </p:nvSpPr>
          <p:spPr>
            <a:xfrm>
              <a:off x="5438775" y="2770103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80E9BF-4C20-7EBC-940C-EA23AA410524}"/>
                </a:ext>
              </a:extLst>
            </p:cNvPr>
            <p:cNvSpPr/>
            <p:nvPr/>
          </p:nvSpPr>
          <p:spPr>
            <a:xfrm>
              <a:off x="5438775" y="3255880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F1C06-506B-B90F-2C76-2D732745EFC5}"/>
                </a:ext>
              </a:extLst>
            </p:cNvPr>
            <p:cNvSpPr/>
            <p:nvPr/>
          </p:nvSpPr>
          <p:spPr>
            <a:xfrm>
              <a:off x="5438775" y="3741657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710DA-F01B-8658-04F0-412239F0662E}"/>
                </a:ext>
              </a:extLst>
            </p:cNvPr>
            <p:cNvSpPr/>
            <p:nvPr/>
          </p:nvSpPr>
          <p:spPr>
            <a:xfrm>
              <a:off x="5438775" y="4227434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3FB894-0B6B-924F-85FA-CD42807E2E50}"/>
                </a:ext>
              </a:extLst>
            </p:cNvPr>
            <p:cNvSpPr/>
            <p:nvPr/>
          </p:nvSpPr>
          <p:spPr>
            <a:xfrm>
              <a:off x="5438775" y="4708379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4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80B8EE7-9554-E017-E5C3-167AB003CC0E}"/>
                </a:ext>
              </a:extLst>
            </p:cNvPr>
            <p:cNvSpPr/>
            <p:nvPr/>
          </p:nvSpPr>
          <p:spPr>
            <a:xfrm>
              <a:off x="5438775" y="5189324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5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4CF955-9720-45C5-D7BC-5C24596DBA52}"/>
                </a:ext>
              </a:extLst>
            </p:cNvPr>
            <p:cNvSpPr/>
            <p:nvPr/>
          </p:nvSpPr>
          <p:spPr>
            <a:xfrm>
              <a:off x="5438775" y="5670269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…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AFFFF2A-605B-F0D8-42F1-EB6723CF9597}"/>
                </a:ext>
              </a:extLst>
            </p:cNvPr>
            <p:cNvSpPr/>
            <p:nvPr/>
          </p:nvSpPr>
          <p:spPr>
            <a:xfrm>
              <a:off x="5438775" y="6151214"/>
              <a:ext cx="1314450" cy="378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Image 581</a:t>
              </a:r>
            </a:p>
          </p:txBody>
        </p:sp>
      </p:grpSp>
      <p:cxnSp>
        <p:nvCxnSpPr>
          <p:cNvPr id="42" name="Straight Arrow Connector 10">
            <a:extLst>
              <a:ext uri="{FF2B5EF4-FFF2-40B4-BE49-F238E27FC236}">
                <a16:creationId xmlns:a16="http://schemas.microsoft.com/office/drawing/2014/main" id="{8F288F7F-8E76-E564-2CD8-ED8CEE80E881}"/>
              </a:ext>
            </a:extLst>
          </p:cNvPr>
          <p:cNvCxnSpPr>
            <a:cxnSpLocks/>
          </p:cNvCxnSpPr>
          <p:nvPr/>
        </p:nvCxnSpPr>
        <p:spPr>
          <a:xfrm>
            <a:off x="9166022" y="5349866"/>
            <a:ext cx="949075" cy="0"/>
          </a:xfrm>
          <a:prstGeom prst="straightConnector1">
            <a:avLst/>
          </a:prstGeom>
          <a:ln w="38100">
            <a:solidFill>
              <a:srgbClr val="D9D9D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C88E540-DA70-FB42-C96B-61DE0BD46ECC}"/>
              </a:ext>
            </a:extLst>
          </p:cNvPr>
          <p:cNvSpPr/>
          <p:nvPr/>
        </p:nvSpPr>
        <p:spPr>
          <a:xfrm>
            <a:off x="821436" y="2641434"/>
            <a:ext cx="1314450" cy="1920480"/>
          </a:xfrm>
          <a:prstGeom prst="rec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Graphics Demo</a:t>
            </a:r>
            <a:br>
              <a:rPr lang="en-GB" b="1" dirty="0"/>
            </a:br>
            <a:r>
              <a:rPr lang="en-GB" b="1" dirty="0"/>
              <a:t>(PetaLinux)</a:t>
            </a:r>
          </a:p>
        </p:txBody>
      </p:sp>
      <p:cxnSp>
        <p:nvCxnSpPr>
          <p:cNvPr id="58" name="Straight Arrow Connector 10">
            <a:extLst>
              <a:ext uri="{FF2B5EF4-FFF2-40B4-BE49-F238E27FC236}">
                <a16:creationId xmlns:a16="http://schemas.microsoft.com/office/drawing/2014/main" id="{65FF3BCA-334C-881C-BD3B-21E002CC29D8}"/>
              </a:ext>
            </a:extLst>
          </p:cNvPr>
          <p:cNvCxnSpPr>
            <a:cxnSpLocks/>
          </p:cNvCxnSpPr>
          <p:nvPr/>
        </p:nvCxnSpPr>
        <p:spPr>
          <a:xfrm>
            <a:off x="2302573" y="3801345"/>
            <a:ext cx="822278" cy="0"/>
          </a:xfrm>
          <a:prstGeom prst="straightConnector1">
            <a:avLst/>
          </a:prstGeom>
          <a:ln w="38100">
            <a:solidFill>
              <a:srgbClr val="D9D9D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1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E876-6482-1081-D8BF-F50DD59FD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D0437-4D87-F4DA-B5A8-A9816C45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9" name="rdma_demo_video_720_2">
            <a:hlinkClick r:id="" action="ppaction://media"/>
            <a:extLst>
              <a:ext uri="{FF2B5EF4-FFF2-40B4-BE49-F238E27FC236}">
                <a16:creationId xmlns:a16="http://schemas.microsoft.com/office/drawing/2014/main" id="{D1BD1C67-800C-F18B-6316-FB908DC28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6A7445D-C803-9113-B9A2-874BF33898CC}"/>
              </a:ext>
            </a:extLst>
          </p:cNvPr>
          <p:cNvSpPr/>
          <p:nvPr/>
        </p:nvSpPr>
        <p:spPr bwMode="auto">
          <a:xfrm>
            <a:off x="8140700" y="2902373"/>
            <a:ext cx="3441700" cy="13038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Kernel-Space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42C98-2F1D-EFB8-5108-897023DE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SpaceWire and SpaceFibre Processor Endpoint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AF73B-6606-8C2C-4D5F-A66770816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61" y="1479505"/>
            <a:ext cx="5624227" cy="4867065"/>
          </a:xfrm>
        </p:spPr>
        <p:txBody>
          <a:bodyPr>
            <a:normAutofit/>
          </a:bodyPr>
          <a:lstStyle/>
          <a:p>
            <a:r>
              <a:rPr lang="en-GB" dirty="0"/>
              <a:t>Uses similar techniques to RDMA Over SpaceFibre:</a:t>
            </a:r>
          </a:p>
          <a:p>
            <a:pPr lvl="1"/>
            <a:r>
              <a:rPr lang="en-GB" dirty="0"/>
              <a:t>Hardware-acceleration</a:t>
            </a:r>
          </a:p>
          <a:p>
            <a:pPr lvl="1"/>
            <a:r>
              <a:rPr lang="en-GB" dirty="0"/>
              <a:t>Minimal CPU overhead</a:t>
            </a:r>
          </a:p>
          <a:p>
            <a:r>
              <a:rPr lang="en-GB" dirty="0"/>
              <a:t>Simple and rapid integration for software-based systems</a:t>
            </a:r>
          </a:p>
          <a:p>
            <a:r>
              <a:rPr lang="en-GB" dirty="0"/>
              <a:t>Supports any packet format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75959-2596-29A4-B3EE-36F8ABF0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A2B7-A514-4EC2-AFF2-1E26E80738E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4FE9BA-4F10-F76E-2114-375144EF294A}"/>
              </a:ext>
            </a:extLst>
          </p:cNvPr>
          <p:cNvSpPr/>
          <p:nvPr/>
        </p:nvSpPr>
        <p:spPr bwMode="auto">
          <a:xfrm>
            <a:off x="6425666" y="1601872"/>
            <a:ext cx="5156734" cy="1110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User-Space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C049FC-EC2E-1E5D-9F48-A393226E2604}"/>
              </a:ext>
            </a:extLst>
          </p:cNvPr>
          <p:cNvSpPr/>
          <p:nvPr/>
        </p:nvSpPr>
        <p:spPr bwMode="auto">
          <a:xfrm>
            <a:off x="6425666" y="4395829"/>
            <a:ext cx="5156734" cy="1110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SoC PL / FPGA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9DF8B5-451C-DC32-7DFE-458164170EF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920699" y="5249460"/>
            <a:ext cx="0" cy="4468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08C9D3-6103-AC61-4A8A-58847C4C1E0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7962366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29382C-9F24-E184-A365-910CB61ED90D}"/>
              </a:ext>
            </a:extLst>
          </p:cNvPr>
          <p:cNvCxnSpPr>
            <a:cxnSpLocks/>
          </p:cNvCxnSpPr>
          <p:nvPr/>
        </p:nvCxnSpPr>
        <p:spPr>
          <a:xfrm flipV="1">
            <a:off x="9001381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FA8A26-178F-B966-EC8B-7E6CB1A464DF}"/>
              </a:ext>
            </a:extLst>
          </p:cNvPr>
          <p:cNvCxnSpPr>
            <a:cxnSpLocks/>
          </p:cNvCxnSpPr>
          <p:nvPr/>
        </p:nvCxnSpPr>
        <p:spPr>
          <a:xfrm flipV="1">
            <a:off x="10043826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138B85-1618-5AE7-D3E5-E778D60CC20F}"/>
              </a:ext>
            </a:extLst>
          </p:cNvPr>
          <p:cNvCxnSpPr>
            <a:cxnSpLocks/>
          </p:cNvCxnSpPr>
          <p:nvPr/>
        </p:nvCxnSpPr>
        <p:spPr>
          <a:xfrm flipV="1">
            <a:off x="11078071" y="5256128"/>
            <a:ext cx="1" cy="44020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3570AA9-0273-35CB-41CB-BBC815DAF858}"/>
              </a:ext>
            </a:extLst>
          </p:cNvPr>
          <p:cNvSpPr/>
          <p:nvPr/>
        </p:nvSpPr>
        <p:spPr bwMode="auto">
          <a:xfrm>
            <a:off x="6425666" y="5696330"/>
            <a:ext cx="990066" cy="490536"/>
          </a:xfrm>
          <a:prstGeom prst="rect">
            <a:avLst/>
          </a:prstGeom>
          <a:solidFill>
            <a:srgbClr val="33339A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SpaceWire Port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7087B-1A81-1D31-5C09-D0B62146D680}"/>
              </a:ext>
            </a:extLst>
          </p:cNvPr>
          <p:cNvSpPr/>
          <p:nvPr/>
        </p:nvSpPr>
        <p:spPr bwMode="auto">
          <a:xfrm>
            <a:off x="7467333" y="5696330"/>
            <a:ext cx="990066" cy="490536"/>
          </a:xfrm>
          <a:prstGeom prst="rect">
            <a:avLst/>
          </a:prstGeom>
          <a:solidFill>
            <a:srgbClr val="33339A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SpaceWire Port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E88CAC-F6AB-7B89-039E-0BA3E185D191}"/>
              </a:ext>
            </a:extLst>
          </p:cNvPr>
          <p:cNvSpPr/>
          <p:nvPr/>
        </p:nvSpPr>
        <p:spPr bwMode="auto">
          <a:xfrm>
            <a:off x="8509000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42744A-E997-6C2D-5D78-176BD595825A}"/>
              </a:ext>
            </a:extLst>
          </p:cNvPr>
          <p:cNvSpPr/>
          <p:nvPr/>
        </p:nvSpPr>
        <p:spPr bwMode="auto">
          <a:xfrm>
            <a:off x="9550667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C9B83-65E6-3FA5-57B6-BDFB1510B70E}"/>
              </a:ext>
            </a:extLst>
          </p:cNvPr>
          <p:cNvSpPr/>
          <p:nvPr/>
        </p:nvSpPr>
        <p:spPr bwMode="auto">
          <a:xfrm>
            <a:off x="10592334" y="5696330"/>
            <a:ext cx="990066" cy="490536"/>
          </a:xfrm>
          <a:prstGeom prst="rect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bg1"/>
                </a:solidFill>
                <a:latin typeface="Arial" charset="0"/>
              </a:rPr>
              <a:t>SpaceFibre VC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02BFAB4-AF1F-7FC2-B849-E5954617B498}"/>
              </a:ext>
            </a:extLst>
          </p:cNvPr>
          <p:cNvCxnSpPr>
            <a:cxnSpLocks/>
          </p:cNvCxnSpPr>
          <p:nvPr/>
        </p:nvCxnSpPr>
        <p:spPr>
          <a:xfrm flipH="1" flipV="1">
            <a:off x="7246891" y="2455503"/>
            <a:ext cx="1603" cy="239058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4FF9B2C-0778-929E-0D17-5D102DA29EEA}"/>
              </a:ext>
            </a:extLst>
          </p:cNvPr>
          <p:cNvSpPr/>
          <p:nvPr/>
        </p:nvSpPr>
        <p:spPr bwMode="auto">
          <a:xfrm>
            <a:off x="6648788" y="3352629"/>
            <a:ext cx="1199412" cy="62162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Data Transfer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C70AF3-69EE-87E2-AACD-722B524E7B23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9861550" y="3974253"/>
            <a:ext cx="469" cy="87183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565E-487F-7709-3024-99E79159B0DB}"/>
              </a:ext>
            </a:extLst>
          </p:cNvPr>
          <p:cNvSpPr/>
          <p:nvPr/>
        </p:nvSpPr>
        <p:spPr bwMode="auto">
          <a:xfrm>
            <a:off x="6583680" y="4846085"/>
            <a:ext cx="4866640" cy="403375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Processor Endpoint IP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FDE7833-D605-1C8F-8066-D70725EDE7DA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9017000" y="2455503"/>
            <a:ext cx="0" cy="89712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630A0D0-1B7A-CE69-AFA2-3E675463F16F}"/>
              </a:ext>
            </a:extLst>
          </p:cNvPr>
          <p:cNvSpPr/>
          <p:nvPr/>
        </p:nvSpPr>
        <p:spPr bwMode="auto">
          <a:xfrm>
            <a:off x="8273718" y="3352629"/>
            <a:ext cx="3176602" cy="621624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STAR-Core Drivers</a:t>
            </a:r>
            <a:b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(Platform and PCIe)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3BE848-0B9A-230E-1DE2-87FD0A414917}"/>
              </a:ext>
            </a:extLst>
          </p:cNvPr>
          <p:cNvSpPr/>
          <p:nvPr/>
        </p:nvSpPr>
        <p:spPr bwMode="auto">
          <a:xfrm>
            <a:off x="6583680" y="2052128"/>
            <a:ext cx="4866640" cy="403375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STAR-Core APIs</a:t>
            </a:r>
          </a:p>
        </p:txBody>
      </p:sp>
    </p:spTree>
    <p:extLst>
      <p:ext uri="{BB962C8B-B14F-4D97-AF65-F5344CB8AC3E}">
        <p14:creationId xmlns:p14="http://schemas.microsoft.com/office/powerpoint/2010/main" val="241616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65294</TotalTime>
  <Words>827</Words>
  <Application>Microsoft Office PowerPoint</Application>
  <PresentationFormat>Widescreen</PresentationFormat>
  <Paragraphs>191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1_Clouds</vt:lpstr>
      <vt:lpstr>Ultra-Fast, Low-Overhead SpaceFibre Communication for System-on-Chips</vt:lpstr>
      <vt:lpstr>SpaceFibre</vt:lpstr>
      <vt:lpstr>SpaceFibre</vt:lpstr>
      <vt:lpstr>SpaceFibre </vt:lpstr>
      <vt:lpstr>SpaceFibre </vt:lpstr>
      <vt:lpstr>RDMA Over SpaceFibre</vt:lpstr>
      <vt:lpstr>RDMA Over SpaceFibre Demo</vt:lpstr>
      <vt:lpstr>PowerPoint Presentation</vt:lpstr>
      <vt:lpstr>SpaceWire and SpaceFibre Processor Endpoint</vt:lpstr>
      <vt:lpstr>SpaceWire and SpaceFibre Processor Endpoint</vt:lpstr>
      <vt:lpstr>SpaceWire and SpaceFibre Processor Endpoint</vt:lpstr>
      <vt:lpstr>SpaceWire and SpaceFibre Processor Endpoint</vt:lpstr>
      <vt:lpstr>Performance Testing (Setup)</vt:lpstr>
      <vt:lpstr>Performance Testing (Procedures)</vt:lpstr>
      <vt:lpstr>Send Performance (Single Packets)</vt:lpstr>
      <vt:lpstr>Send Performance (Grouped Packets)</vt:lpstr>
      <vt:lpstr>Receive Performance (Single Packets)</vt:lpstr>
      <vt:lpstr>Receive Performance (Grouped Packets)</vt:lpstr>
      <vt:lpstr>Future Testing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dgibson</dc:creator>
  <cp:lastModifiedBy>David Gibson</cp:lastModifiedBy>
  <cp:revision>1455</cp:revision>
  <dcterms:created xsi:type="dcterms:W3CDTF">2014-05-19T08:18:51Z</dcterms:created>
  <dcterms:modified xsi:type="dcterms:W3CDTF">2025-10-13T06:20:03Z</dcterms:modified>
</cp:coreProperties>
</file>