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3" r:id="rId4"/>
  </p:sldMasterIdLst>
  <p:notesMasterIdLst>
    <p:notesMasterId r:id="rId33"/>
  </p:notesMasterIdLst>
  <p:handoutMasterIdLst>
    <p:handoutMasterId r:id="rId34"/>
  </p:handoutMasterIdLst>
  <p:sldIdLst>
    <p:sldId id="259" r:id="rId5"/>
    <p:sldId id="261" r:id="rId6"/>
    <p:sldId id="1167" r:id="rId7"/>
    <p:sldId id="1168" r:id="rId8"/>
    <p:sldId id="279" r:id="rId9"/>
    <p:sldId id="280" r:id="rId10"/>
    <p:sldId id="287" r:id="rId11"/>
    <p:sldId id="288" r:id="rId12"/>
    <p:sldId id="281" r:id="rId13"/>
    <p:sldId id="289" r:id="rId14"/>
    <p:sldId id="305" r:id="rId15"/>
    <p:sldId id="306" r:id="rId16"/>
    <p:sldId id="304" r:id="rId17"/>
    <p:sldId id="282" r:id="rId18"/>
    <p:sldId id="292" r:id="rId19"/>
    <p:sldId id="283" r:id="rId20"/>
    <p:sldId id="296" r:id="rId21"/>
    <p:sldId id="297" r:id="rId22"/>
    <p:sldId id="298" r:id="rId23"/>
    <p:sldId id="299" r:id="rId24"/>
    <p:sldId id="303" r:id="rId25"/>
    <p:sldId id="308" r:id="rId26"/>
    <p:sldId id="309" r:id="rId27"/>
    <p:sldId id="285" r:id="rId28"/>
    <p:sldId id="301" r:id="rId29"/>
    <p:sldId id="286" r:id="rId30"/>
    <p:sldId id="302" r:id="rId31"/>
    <p:sldId id="274" r:id="rId32"/>
  </p:sldIdLst>
  <p:sldSz cx="9144000" cy="5143500" type="screen16x9"/>
  <p:notesSz cx="6858000" cy="9144000"/>
  <p:defaultTextStyle>
    <a:defPPr>
      <a:defRPr lang="en-US"/>
    </a:defPPr>
    <a:lvl1pPr marL="0" algn="l" defTabSz="4571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24" algn="l" defTabSz="4571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48" algn="l" defTabSz="4571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72" algn="l" defTabSz="4571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96" algn="l" defTabSz="4571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19" algn="l" defTabSz="4571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43" algn="l" defTabSz="4571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867" algn="l" defTabSz="4571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91" algn="l" defTabSz="4571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" userDrawn="1">
          <p15:clr>
            <a:srgbClr val="A4A3A4"/>
          </p15:clr>
        </p15:guide>
        <p15:guide id="2" orient="horz" pos="3156" userDrawn="1">
          <p15:clr>
            <a:srgbClr val="A4A3A4"/>
          </p15:clr>
        </p15:guide>
        <p15:guide id="3" orient="horz" pos="2868" userDrawn="1">
          <p15:clr>
            <a:srgbClr val="A4A3A4"/>
          </p15:clr>
        </p15:guide>
        <p15:guide id="4" orient="horz" pos="180" userDrawn="1">
          <p15:clr>
            <a:srgbClr val="A4A3A4"/>
          </p15:clr>
        </p15:guide>
        <p15:guide id="5" orient="horz" pos="3024" userDrawn="1">
          <p15:clr>
            <a:srgbClr val="A4A3A4"/>
          </p15:clr>
        </p15:guide>
        <p15:guide id="6" orient="horz" pos="1350" userDrawn="1">
          <p15:clr>
            <a:srgbClr val="A4A3A4"/>
          </p15:clr>
        </p15:guide>
        <p15:guide id="7" orient="horz" pos="1854" userDrawn="1">
          <p15:clr>
            <a:srgbClr val="A4A3A4"/>
          </p15:clr>
        </p15:guide>
        <p15:guide id="8" pos="5652" userDrawn="1">
          <p15:clr>
            <a:srgbClr val="A4A3A4"/>
          </p15:clr>
        </p15:guide>
        <p15:guide id="9" pos="3762" userDrawn="1">
          <p15:clr>
            <a:srgbClr val="A4A3A4"/>
          </p15:clr>
        </p15:guide>
        <p15:guide id="10" pos="2784" userDrawn="1">
          <p15:clr>
            <a:srgbClr val="A4A3A4"/>
          </p15:clr>
        </p15:guide>
        <p15:guide id="11" pos="130" userDrawn="1">
          <p15:clr>
            <a:srgbClr val="A4A3A4"/>
          </p15:clr>
        </p15:guide>
        <p15:guide id="12" pos="954" userDrawn="1">
          <p15:clr>
            <a:srgbClr val="A4A3A4"/>
          </p15:clr>
        </p15:guide>
        <p15:guide id="13" pos="3888" userDrawn="1">
          <p15:clr>
            <a:srgbClr val="A4A3A4"/>
          </p15:clr>
        </p15:guide>
        <p15:guide id="14" pos="1920" userDrawn="1">
          <p15:clr>
            <a:srgbClr val="A4A3A4"/>
          </p15:clr>
        </p15:guide>
        <p15:guide id="15" pos="1056" userDrawn="1">
          <p15:clr>
            <a:srgbClr val="A4A3A4"/>
          </p15:clr>
        </p15:guide>
        <p15:guide id="16" pos="1998" userDrawn="1">
          <p15:clr>
            <a:srgbClr val="A4A3A4"/>
          </p15:clr>
        </p15:guide>
        <p15:guide id="17" pos="4704" userDrawn="1">
          <p15:clr>
            <a:srgbClr val="A4A3A4"/>
          </p15:clr>
        </p15:guide>
        <p15:guide id="18" pos="2940" userDrawn="1">
          <p15:clr>
            <a:srgbClr val="A4A3A4"/>
          </p15:clr>
        </p15:guide>
        <p15:guide id="19" pos="479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0021"/>
    <a:srgbClr val="666666"/>
    <a:srgbClr val="860019"/>
    <a:srgbClr val="E5E5E5"/>
    <a:srgbClr val="66CC99"/>
    <a:srgbClr val="999966"/>
    <a:srgbClr val="FF9933"/>
    <a:srgbClr val="DF0024"/>
    <a:srgbClr val="E4E36D"/>
    <a:srgbClr val="E5E5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B1192F-1338-4F36-B334-C89BF7B0BAB3}" v="251" dt="2025-10-14T09:49:19.5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479" autoAdjust="0"/>
  </p:normalViewPr>
  <p:slideViewPr>
    <p:cSldViewPr snapToGrid="0">
      <p:cViewPr varScale="1">
        <p:scale>
          <a:sx n="94" d="100"/>
          <a:sy n="94" d="100"/>
        </p:scale>
        <p:origin x="102" y="498"/>
      </p:cViewPr>
      <p:guideLst>
        <p:guide orient="horz" pos="396"/>
        <p:guide orient="horz" pos="3156"/>
        <p:guide orient="horz" pos="2868"/>
        <p:guide orient="horz" pos="180"/>
        <p:guide orient="horz" pos="3024"/>
        <p:guide orient="horz" pos="1350"/>
        <p:guide orient="horz" pos="1854"/>
        <p:guide pos="5652"/>
        <p:guide pos="3762"/>
        <p:guide pos="2784"/>
        <p:guide pos="130"/>
        <p:guide pos="954"/>
        <p:guide pos="3888"/>
        <p:guide pos="1920"/>
        <p:guide pos="1056"/>
        <p:guide pos="1998"/>
        <p:guide pos="4704"/>
        <p:guide pos="2940"/>
        <p:guide pos="479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31EDE-17CF-D746-B83B-FEE41F000DF3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320672-5196-0B4F-93AE-044FFF107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9126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6A9F3C-04AF-8847-8AD8-CAC892C2E245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17CB07-0039-4545-92EA-48E12138E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2105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1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24" algn="l" defTabSz="4571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48" algn="l" defTabSz="4571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72" algn="l" defTabSz="4571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96" algn="l" defTabSz="4571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19" algn="l" defTabSz="4571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43" algn="l" defTabSz="4571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67" algn="l" defTabSz="4571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91" algn="l" defTabSz="4571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17CB07-0039-4545-92EA-48E12138E51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328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17CB07-0039-4545-92EA-48E12138E51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980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17CB07-0039-4545-92EA-48E12138E51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2375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17CB07-0039-4545-92EA-48E12138E51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724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structura compositi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EEA19CB6-731A-476B-B36F-CAB1B206B6F9}"/>
              </a:ext>
            </a:extLst>
          </p:cNvPr>
          <p:cNvSpPr/>
          <p:nvPr/>
        </p:nvSpPr>
        <p:spPr>
          <a:xfrm>
            <a:off x="289593" y="342900"/>
            <a:ext cx="8572226" cy="4457700"/>
          </a:xfrm>
          <a:prstGeom prst="rect">
            <a:avLst/>
          </a:prstGeom>
          <a:solidFill>
            <a:schemeClr val="bg1">
              <a:lumMod val="85000"/>
              <a:alpha val="3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8EE8B8B9-C1C5-413F-AD92-013147A16C9C}"/>
              </a:ext>
            </a:extLst>
          </p:cNvPr>
          <p:cNvSpPr/>
          <p:nvPr/>
        </p:nvSpPr>
        <p:spPr>
          <a:xfrm>
            <a:off x="1571625" y="345186"/>
            <a:ext cx="171450" cy="44577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41A9FDD3-9A5A-461E-ABE8-27A3287594A7}"/>
              </a:ext>
            </a:extLst>
          </p:cNvPr>
          <p:cNvSpPr/>
          <p:nvPr/>
        </p:nvSpPr>
        <p:spPr>
          <a:xfrm>
            <a:off x="3028950" y="345186"/>
            <a:ext cx="171450" cy="44577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F399442D-EDD2-4757-9F9A-24277186C825}"/>
              </a:ext>
            </a:extLst>
          </p:cNvPr>
          <p:cNvSpPr/>
          <p:nvPr/>
        </p:nvSpPr>
        <p:spPr>
          <a:xfrm>
            <a:off x="4486275" y="345186"/>
            <a:ext cx="171450" cy="44577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7269E28A-A74B-4AEB-B122-7E52A3EC8D11}"/>
              </a:ext>
            </a:extLst>
          </p:cNvPr>
          <p:cNvSpPr/>
          <p:nvPr/>
        </p:nvSpPr>
        <p:spPr>
          <a:xfrm>
            <a:off x="5943600" y="345186"/>
            <a:ext cx="171450" cy="44577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303A74D0-2BFE-47F9-A8E4-D73B03CFDCDF}"/>
              </a:ext>
            </a:extLst>
          </p:cNvPr>
          <p:cNvSpPr/>
          <p:nvPr/>
        </p:nvSpPr>
        <p:spPr>
          <a:xfrm>
            <a:off x="7400925" y="345186"/>
            <a:ext cx="171450" cy="44577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pic>
        <p:nvPicPr>
          <p:cNvPr id="20" name="Logo en blanco" hidden="1">
            <a:extLst>
              <a:ext uri="{FF2B5EF4-FFF2-40B4-BE49-F238E27FC236}">
                <a16:creationId xmlns:a16="http://schemas.microsoft.com/office/drawing/2014/main" id="{7009450A-7CD3-4DFE-AFBD-1668C256A0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7694" y="4895323"/>
            <a:ext cx="399998" cy="165310"/>
          </a:xfrm>
          <a:prstGeom prst="rect">
            <a:avLst/>
          </a:prstGeom>
        </p:spPr>
      </p:pic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BB4CE2EE-685E-406D-8EE4-9CFD7A940C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6219" y="862433"/>
            <a:ext cx="4220900" cy="1452142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rgbClr val="666666"/>
                </a:solidFill>
              </a:defRPr>
            </a:lvl1pPr>
            <a:lvl2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2pPr>
            <a:lvl3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3pPr>
            <a:lvl4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4pPr>
            <a:lvl5pPr marL="13500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5pPr>
          </a:lstStyle>
          <a:p>
            <a:pPr marL="0" marR="0" lvl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ES"/>
              <a:t>General </a:t>
            </a:r>
            <a:r>
              <a:rPr lang="es-ES" err="1"/>
              <a:t>style</a:t>
            </a:r>
            <a:r>
              <a:rPr lang="es-ES"/>
              <a:t> </a:t>
            </a:r>
            <a:r>
              <a:rPr lang="es-ES" err="1"/>
              <a:t>first</a:t>
            </a:r>
            <a:r>
              <a:rPr lang="es-ES"/>
              <a:t> </a:t>
            </a:r>
            <a:r>
              <a:rPr lang="es-ES" err="1"/>
              <a:t>level</a:t>
            </a:r>
            <a:endParaRPr lang="en-US"/>
          </a:p>
          <a:p>
            <a:pPr marL="0" marR="0" lvl="1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ES"/>
              <a:t>General </a:t>
            </a:r>
            <a:r>
              <a:rPr lang="es-ES" err="1"/>
              <a:t>style</a:t>
            </a:r>
            <a:r>
              <a:rPr lang="es-ES"/>
              <a:t> </a:t>
            </a:r>
            <a:r>
              <a:rPr lang="es-ES" err="1"/>
              <a:t>second</a:t>
            </a:r>
            <a:r>
              <a:rPr lang="es-ES"/>
              <a:t> </a:t>
            </a:r>
            <a:r>
              <a:rPr lang="es-ES" err="1"/>
              <a:t>level</a:t>
            </a:r>
            <a:endParaRPr lang="en-US"/>
          </a:p>
          <a:p>
            <a:pPr marL="0" marR="0" lvl="2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ES"/>
              <a:t>General </a:t>
            </a:r>
            <a:r>
              <a:rPr lang="es-ES" err="1"/>
              <a:t>style</a:t>
            </a:r>
            <a:r>
              <a:rPr lang="es-ES"/>
              <a:t> </a:t>
            </a:r>
            <a:r>
              <a:rPr lang="es-ES" err="1"/>
              <a:t>third</a:t>
            </a:r>
            <a:r>
              <a:rPr lang="es-ES"/>
              <a:t> </a:t>
            </a:r>
            <a:r>
              <a:rPr lang="es-ES" err="1"/>
              <a:t>level</a:t>
            </a:r>
            <a:endParaRPr lang="en-US"/>
          </a:p>
          <a:p>
            <a:pPr marL="0" marR="0" lvl="3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ES"/>
              <a:t>General </a:t>
            </a:r>
            <a:r>
              <a:rPr lang="es-ES" err="1"/>
              <a:t>style</a:t>
            </a:r>
            <a:r>
              <a:rPr lang="es-ES"/>
              <a:t> </a:t>
            </a:r>
            <a:r>
              <a:rPr lang="es-ES" err="1"/>
              <a:t>fourth</a:t>
            </a:r>
            <a:r>
              <a:rPr lang="es-ES"/>
              <a:t> </a:t>
            </a:r>
            <a:r>
              <a:rPr lang="es-ES" err="1"/>
              <a:t>level</a:t>
            </a:r>
            <a:endParaRPr lang="en-US"/>
          </a:p>
          <a:p>
            <a:pPr marL="135000" marR="0" lvl="4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ES"/>
              <a:t>General </a:t>
            </a:r>
            <a:r>
              <a:rPr lang="es-ES" err="1"/>
              <a:t>style</a:t>
            </a:r>
            <a:r>
              <a:rPr lang="es-ES"/>
              <a:t> </a:t>
            </a:r>
            <a:r>
              <a:rPr lang="es-ES" err="1"/>
              <a:t>fifth</a:t>
            </a:r>
            <a:r>
              <a:rPr lang="es-ES"/>
              <a:t> </a:t>
            </a:r>
            <a:r>
              <a:rPr lang="es-ES" err="1"/>
              <a:t>level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2" name="Pie Copyright">
            <a:extLst>
              <a:ext uri="{FF2B5EF4-FFF2-40B4-BE49-F238E27FC236}">
                <a16:creationId xmlns:a16="http://schemas.microsoft.com/office/drawing/2014/main" id="{13D4EA38-0D31-4CC1-B091-C415320D71CE}"/>
              </a:ext>
            </a:extLst>
          </p:cNvPr>
          <p:cNvSpPr txBox="1"/>
          <p:nvPr/>
        </p:nvSpPr>
        <p:spPr>
          <a:xfrm>
            <a:off x="280040" y="4864461"/>
            <a:ext cx="2747367" cy="17621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2000">
                <a:solidFill>
                  <a:srgbClr val="DF0024"/>
                </a:solidFill>
                <a:cs typeface="Verdana"/>
              </a:defRPr>
            </a:lvl1pPr>
          </a:lstStyle>
          <a:p>
            <a:pPr lvl="0"/>
            <a:r>
              <a:rPr lang="es-ES" sz="750"/>
              <a:t>© GMV </a:t>
            </a:r>
            <a:r>
              <a:rPr lang="es-ES" sz="750" err="1"/>
              <a:t>Property</a:t>
            </a:r>
            <a:r>
              <a:rPr lang="es-ES" sz="750"/>
              <a:t> </a:t>
            </a:r>
            <a:r>
              <a:rPr lang="mr-IN" sz="750"/>
              <a:t>–</a:t>
            </a:r>
            <a:r>
              <a:rPr lang="en-US" sz="750"/>
              <a:t> 16/10/2025 </a:t>
            </a:r>
            <a:r>
              <a:rPr lang="es-ES" sz="750"/>
              <a:t>- </a:t>
            </a:r>
            <a:r>
              <a:rPr lang="es-ES" sz="750" err="1"/>
              <a:t>All</a:t>
            </a:r>
            <a:r>
              <a:rPr lang="es-ES" sz="750"/>
              <a:t> </a:t>
            </a:r>
            <a:r>
              <a:rPr lang="es-ES" sz="750" err="1"/>
              <a:t>rights</a:t>
            </a:r>
            <a:r>
              <a:rPr lang="es-ES" sz="750"/>
              <a:t> </a:t>
            </a:r>
            <a:r>
              <a:rPr lang="es-ES" sz="750" err="1"/>
              <a:t>reserved</a:t>
            </a:r>
            <a:endParaRPr lang="en-US" sz="750"/>
          </a:p>
        </p:txBody>
      </p:sp>
      <p:sp>
        <p:nvSpPr>
          <p:cNvPr id="14" name="Marcador N Diapo">
            <a:extLst>
              <a:ext uri="{FF2B5EF4-FFF2-40B4-BE49-F238E27FC236}">
                <a16:creationId xmlns:a16="http://schemas.microsoft.com/office/drawing/2014/main" id="{169D6388-8AA7-4E3E-A841-A1686E6589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43137" y="4864461"/>
            <a:ext cx="2057727" cy="176213"/>
          </a:xfrm>
          <a:prstGeom prst="rect">
            <a:avLst/>
          </a:prstGeom>
        </p:spPr>
        <p:txBody>
          <a:bodyPr vert="horz" lIns="0" tIns="0" rIns="0" bIns="0" rtlCol="0" anchor="b" anchorCtr="1"/>
          <a:lstStyle>
            <a:lvl1pPr algn="ctr">
              <a:defRPr lang="en-US" sz="750" smtClean="0">
                <a:solidFill>
                  <a:srgbClr val="D10021"/>
                </a:solidFill>
                <a:cs typeface="Verdana"/>
              </a:defRPr>
            </a:lvl1pPr>
          </a:lstStyle>
          <a:p>
            <a:fld id="{B6587985-D837-489C-A10E-23B685A47707}" type="slidenum">
              <a:rPr lang="es-ES" smtClean="0"/>
              <a:t>‹#›</a:t>
            </a:fld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FB120B2-282D-4EB9-81B6-CE4002604B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0061" y="325329"/>
            <a:ext cx="8578189" cy="274746"/>
          </a:xfrm>
        </p:spPr>
        <p:txBody>
          <a:bodyPr wrap="square">
            <a:noAutofit/>
          </a:bodyPr>
          <a:lstStyle>
            <a:lvl1pPr>
              <a:defRPr>
                <a:solidFill>
                  <a:srgbClr val="D10021"/>
                </a:solidFill>
              </a:defRPr>
            </a:lvl1pPr>
          </a:lstStyle>
          <a:p>
            <a:r>
              <a:rPr lang="es-ES" err="1"/>
              <a:t>Structure</a:t>
            </a:r>
            <a:r>
              <a:rPr lang="es-ES"/>
              <a:t> </a:t>
            </a:r>
            <a:r>
              <a:rPr lang="es-ES" err="1"/>
              <a:t>margins</a:t>
            </a:r>
            <a:r>
              <a:rPr lang="es-ES"/>
              <a:t>, interior </a:t>
            </a:r>
            <a:r>
              <a:rPr lang="es-ES" err="1"/>
              <a:t>guides</a:t>
            </a:r>
            <a:r>
              <a:rPr lang="es-ES"/>
              <a:t> and </a:t>
            </a:r>
            <a:r>
              <a:rPr lang="es-ES" err="1"/>
              <a:t>styles</a:t>
            </a:r>
            <a:endParaRPr lang="en-US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3560" y="4892004"/>
            <a:ext cx="408259" cy="16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289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so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GMV_PPT_PORTADILLA_150.jpg">
            <a:extLst>
              <a:ext uri="{FF2B5EF4-FFF2-40B4-BE49-F238E27FC236}">
                <a16:creationId xmlns:a16="http://schemas.microsoft.com/office/drawing/2014/main" id="{5C3404E9-DA1A-4A69-BB1A-E1A9E61BD3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41"/>
            <a:ext cx="9148390" cy="514664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FB120B2-282D-4EB9-81B6-CE4002604B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0061" y="325329"/>
            <a:ext cx="8578189" cy="274746"/>
          </a:xfrm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 err="1"/>
              <a:t>Title</a:t>
            </a:r>
            <a:endParaRPr lang="en-US"/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BB4CE2EE-685E-406D-8EE4-9CFD7A940C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6219" y="1496904"/>
            <a:ext cx="2752731" cy="274746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ES"/>
              <a:t>Text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5" name="Marcador de texto 8">
            <a:extLst>
              <a:ext uri="{FF2B5EF4-FFF2-40B4-BE49-F238E27FC236}">
                <a16:creationId xmlns:a16="http://schemas.microsoft.com/office/drawing/2014/main" id="{8DE6FB3D-0272-4232-91D5-D09664F9303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6219" y="1980828"/>
            <a:ext cx="2752731" cy="274746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ES"/>
              <a:t>Text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6" name="Marcador de texto 8">
            <a:extLst>
              <a:ext uri="{FF2B5EF4-FFF2-40B4-BE49-F238E27FC236}">
                <a16:creationId xmlns:a16="http://schemas.microsoft.com/office/drawing/2014/main" id="{791C46A8-81D0-49E9-9E6D-25F192F13E7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6219" y="2464752"/>
            <a:ext cx="2752731" cy="274746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ES"/>
              <a:t>Text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7" name="Marcador de texto 8">
            <a:extLst>
              <a:ext uri="{FF2B5EF4-FFF2-40B4-BE49-F238E27FC236}">
                <a16:creationId xmlns:a16="http://schemas.microsoft.com/office/drawing/2014/main" id="{BCB6F458-B388-4053-9BEF-783D69BC0F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6219" y="2948676"/>
            <a:ext cx="2752731" cy="274746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ES"/>
              <a:t>Text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8" name="Marcador de texto 8">
            <a:extLst>
              <a:ext uri="{FF2B5EF4-FFF2-40B4-BE49-F238E27FC236}">
                <a16:creationId xmlns:a16="http://schemas.microsoft.com/office/drawing/2014/main" id="{3A270A2A-16DD-47C6-9888-7A1D01265BB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00400" y="1496904"/>
            <a:ext cx="2752731" cy="274746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ES"/>
              <a:t>Text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9" name="Marcador de texto 8">
            <a:extLst>
              <a:ext uri="{FF2B5EF4-FFF2-40B4-BE49-F238E27FC236}">
                <a16:creationId xmlns:a16="http://schemas.microsoft.com/office/drawing/2014/main" id="{E600B920-0896-4B7D-8D93-B85974A5F25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00400" y="1980828"/>
            <a:ext cx="2752731" cy="274746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ES"/>
              <a:t>Text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0" name="Marcador de texto 8">
            <a:extLst>
              <a:ext uri="{FF2B5EF4-FFF2-40B4-BE49-F238E27FC236}">
                <a16:creationId xmlns:a16="http://schemas.microsoft.com/office/drawing/2014/main" id="{98D8A34D-BB4B-44E4-8602-89E04E9E429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00400" y="2464752"/>
            <a:ext cx="2752731" cy="274746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ES"/>
              <a:t>Text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1" name="Marcador de texto 8">
            <a:extLst>
              <a:ext uri="{FF2B5EF4-FFF2-40B4-BE49-F238E27FC236}">
                <a16:creationId xmlns:a16="http://schemas.microsoft.com/office/drawing/2014/main" id="{61D1E4C1-5108-43AD-97CD-D16BB566689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00400" y="2948676"/>
            <a:ext cx="2752731" cy="274746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ES"/>
              <a:t>Text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2" name="Marcador de texto 8">
            <a:extLst>
              <a:ext uri="{FF2B5EF4-FFF2-40B4-BE49-F238E27FC236}">
                <a16:creationId xmlns:a16="http://schemas.microsoft.com/office/drawing/2014/main" id="{386F7A06-8FB3-41EC-8806-0C426924DAF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16789" y="1494612"/>
            <a:ext cx="2752731" cy="274746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ES"/>
              <a:t>Text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3" name="Marcador de texto 8">
            <a:extLst>
              <a:ext uri="{FF2B5EF4-FFF2-40B4-BE49-F238E27FC236}">
                <a16:creationId xmlns:a16="http://schemas.microsoft.com/office/drawing/2014/main" id="{AF55111D-F418-48CB-8CAD-1AECEEA3E75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16789" y="1978536"/>
            <a:ext cx="2752731" cy="274746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ES"/>
              <a:t>Text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4" name="Marcador de texto 8">
            <a:extLst>
              <a:ext uri="{FF2B5EF4-FFF2-40B4-BE49-F238E27FC236}">
                <a16:creationId xmlns:a16="http://schemas.microsoft.com/office/drawing/2014/main" id="{07360FB9-EB78-488E-B09B-40CBC715D6F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16789" y="2462460"/>
            <a:ext cx="2752731" cy="274746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ES"/>
              <a:t>Text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5" name="Marcador de texto 8">
            <a:extLst>
              <a:ext uri="{FF2B5EF4-FFF2-40B4-BE49-F238E27FC236}">
                <a16:creationId xmlns:a16="http://schemas.microsoft.com/office/drawing/2014/main" id="{D596EF08-DA80-4108-AC64-B71B1E7226B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16789" y="2946384"/>
            <a:ext cx="2752731" cy="274746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ES"/>
              <a:t>Text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7" name="Pie Copyright">
            <a:extLst>
              <a:ext uri="{FF2B5EF4-FFF2-40B4-BE49-F238E27FC236}">
                <a16:creationId xmlns:a16="http://schemas.microsoft.com/office/drawing/2014/main" id="{DE765899-75A9-4D33-9EBD-3B82FAB5ADC0}"/>
              </a:ext>
            </a:extLst>
          </p:cNvPr>
          <p:cNvSpPr txBox="1"/>
          <p:nvPr/>
        </p:nvSpPr>
        <p:spPr>
          <a:xfrm>
            <a:off x="280040" y="4864461"/>
            <a:ext cx="2747367" cy="17621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2000">
                <a:solidFill>
                  <a:srgbClr val="DF0024"/>
                </a:solidFill>
                <a:cs typeface="Verdana"/>
              </a:defRPr>
            </a:lvl1pPr>
          </a:lstStyle>
          <a:p>
            <a:pPr lvl="0"/>
            <a:r>
              <a:rPr lang="es-ES" sz="750">
                <a:solidFill>
                  <a:schemeClr val="bg1"/>
                </a:solidFill>
              </a:rPr>
              <a:t>© GMV </a:t>
            </a:r>
            <a:r>
              <a:rPr lang="es-ES" sz="750" err="1">
                <a:solidFill>
                  <a:schemeClr val="bg1"/>
                </a:solidFill>
              </a:rPr>
              <a:t>Property</a:t>
            </a:r>
            <a:r>
              <a:rPr lang="es-ES" sz="750">
                <a:solidFill>
                  <a:schemeClr val="bg1"/>
                </a:solidFill>
              </a:rPr>
              <a:t> </a:t>
            </a:r>
            <a:r>
              <a:rPr lang="mr-IN" sz="750">
                <a:solidFill>
                  <a:schemeClr val="bg1"/>
                </a:solidFill>
              </a:rPr>
              <a:t>–</a:t>
            </a:r>
            <a:r>
              <a:rPr lang="es-ES" sz="750">
                <a:solidFill>
                  <a:schemeClr val="bg1"/>
                </a:solidFill>
              </a:rPr>
              <a:t> 10/16/2019 - </a:t>
            </a:r>
            <a:r>
              <a:rPr lang="es-ES" sz="750" err="1">
                <a:solidFill>
                  <a:schemeClr val="bg1"/>
                </a:solidFill>
              </a:rPr>
              <a:t>All</a:t>
            </a:r>
            <a:r>
              <a:rPr lang="es-ES" sz="750">
                <a:solidFill>
                  <a:schemeClr val="bg1"/>
                </a:solidFill>
              </a:rPr>
              <a:t> </a:t>
            </a:r>
            <a:r>
              <a:rPr lang="es-ES" sz="750" err="1">
                <a:solidFill>
                  <a:schemeClr val="bg1"/>
                </a:solidFill>
              </a:rPr>
              <a:t>rights</a:t>
            </a:r>
            <a:r>
              <a:rPr lang="es-ES" sz="750">
                <a:solidFill>
                  <a:schemeClr val="bg1"/>
                </a:solidFill>
              </a:rPr>
              <a:t> </a:t>
            </a:r>
            <a:r>
              <a:rPr lang="es-ES" sz="750" err="1">
                <a:solidFill>
                  <a:schemeClr val="bg1"/>
                </a:solidFill>
              </a:rPr>
              <a:t>reserved</a:t>
            </a:r>
            <a:endParaRPr lang="en-US" sz="750">
              <a:solidFill>
                <a:schemeClr val="bg1"/>
              </a:solidFill>
            </a:endParaRPr>
          </a:p>
        </p:txBody>
      </p:sp>
      <p:sp>
        <p:nvSpPr>
          <p:cNvPr id="28" name="Marcador N Diapo">
            <a:extLst>
              <a:ext uri="{FF2B5EF4-FFF2-40B4-BE49-F238E27FC236}">
                <a16:creationId xmlns:a16="http://schemas.microsoft.com/office/drawing/2014/main" id="{43C7E785-8261-4DFF-BC3D-54E1FD51F3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43137" y="4864461"/>
            <a:ext cx="2057727" cy="176213"/>
          </a:xfrm>
          <a:prstGeom prst="rect">
            <a:avLst/>
          </a:prstGeom>
        </p:spPr>
        <p:txBody>
          <a:bodyPr vert="horz" lIns="0" tIns="0" rIns="0" bIns="0" rtlCol="0" anchor="b" anchorCtr="1"/>
          <a:lstStyle>
            <a:lvl1pPr algn="ctr">
              <a:defRPr lang="en-US" sz="750" smtClean="0">
                <a:solidFill>
                  <a:schemeClr val="bg1"/>
                </a:solidFill>
                <a:cs typeface="Verdana"/>
              </a:defRPr>
            </a:lvl1pPr>
          </a:lstStyle>
          <a:p>
            <a:fld id="{B6587985-D837-489C-A10E-23B685A47707}" type="slidenum">
              <a:rPr lang="es-ES" smtClean="0"/>
              <a:t>‹#›</a:t>
            </a:fld>
            <a:endParaRPr lang="es-ES"/>
          </a:p>
        </p:txBody>
      </p:sp>
      <p:pic>
        <p:nvPicPr>
          <p:cNvPr id="26" name="Imagen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1086" y="4895297"/>
            <a:ext cx="397164" cy="16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23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3" orient="horz" pos="1062">
          <p15:clr>
            <a:srgbClr val="C35EA4"/>
          </p15:clr>
        </p15:guide>
        <p15:guide id="4" orient="horz" pos="1368">
          <p15:clr>
            <a:srgbClr val="C35EA4"/>
          </p15:clr>
        </p15:guide>
        <p15:guide id="5" orient="horz" pos="1674">
          <p15:clr>
            <a:srgbClr val="C35EA4"/>
          </p15:clr>
        </p15:guide>
        <p15:guide id="6" orient="horz" pos="1980">
          <p15:clr>
            <a:srgbClr val="C35EA4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sor_2">
    <p:bg>
      <p:bgPr>
        <a:solidFill>
          <a:srgbClr val="8600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B120B2-282D-4EB9-81B6-CE4002604B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0061" y="325329"/>
            <a:ext cx="8578189" cy="274746"/>
          </a:xfrm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 err="1"/>
              <a:t>Title</a:t>
            </a:r>
            <a:endParaRPr lang="en-US"/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BB4CE2EE-685E-406D-8EE4-9CFD7A940C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6219" y="1496904"/>
            <a:ext cx="2752731" cy="274746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ES"/>
              <a:t>Text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5" name="Marcador de texto 8">
            <a:extLst>
              <a:ext uri="{FF2B5EF4-FFF2-40B4-BE49-F238E27FC236}">
                <a16:creationId xmlns:a16="http://schemas.microsoft.com/office/drawing/2014/main" id="{8DE6FB3D-0272-4232-91D5-D09664F9303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6219" y="1980828"/>
            <a:ext cx="2752731" cy="274746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ES"/>
              <a:t>Text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6" name="Marcador de texto 8">
            <a:extLst>
              <a:ext uri="{FF2B5EF4-FFF2-40B4-BE49-F238E27FC236}">
                <a16:creationId xmlns:a16="http://schemas.microsoft.com/office/drawing/2014/main" id="{791C46A8-81D0-49E9-9E6D-25F192F13E7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6219" y="2464752"/>
            <a:ext cx="2752731" cy="274746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ES"/>
              <a:t>Text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7" name="Marcador de texto 8">
            <a:extLst>
              <a:ext uri="{FF2B5EF4-FFF2-40B4-BE49-F238E27FC236}">
                <a16:creationId xmlns:a16="http://schemas.microsoft.com/office/drawing/2014/main" id="{BCB6F458-B388-4053-9BEF-783D69BC0F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6219" y="2948676"/>
            <a:ext cx="2752731" cy="274746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ES"/>
              <a:t>Text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8" name="Marcador de texto 8">
            <a:extLst>
              <a:ext uri="{FF2B5EF4-FFF2-40B4-BE49-F238E27FC236}">
                <a16:creationId xmlns:a16="http://schemas.microsoft.com/office/drawing/2014/main" id="{3A270A2A-16DD-47C6-9888-7A1D01265BB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00400" y="1496904"/>
            <a:ext cx="2752731" cy="274746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ES"/>
              <a:t>Text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9" name="Marcador de texto 8">
            <a:extLst>
              <a:ext uri="{FF2B5EF4-FFF2-40B4-BE49-F238E27FC236}">
                <a16:creationId xmlns:a16="http://schemas.microsoft.com/office/drawing/2014/main" id="{E600B920-0896-4B7D-8D93-B85974A5F25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00400" y="1980828"/>
            <a:ext cx="2752731" cy="274746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ES"/>
              <a:t>Text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0" name="Marcador de texto 8">
            <a:extLst>
              <a:ext uri="{FF2B5EF4-FFF2-40B4-BE49-F238E27FC236}">
                <a16:creationId xmlns:a16="http://schemas.microsoft.com/office/drawing/2014/main" id="{98D8A34D-BB4B-44E4-8602-89E04E9E429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00400" y="2464752"/>
            <a:ext cx="2752731" cy="274746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ES"/>
              <a:t>Text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1" name="Marcador de texto 8">
            <a:extLst>
              <a:ext uri="{FF2B5EF4-FFF2-40B4-BE49-F238E27FC236}">
                <a16:creationId xmlns:a16="http://schemas.microsoft.com/office/drawing/2014/main" id="{61D1E4C1-5108-43AD-97CD-D16BB566689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00400" y="2948676"/>
            <a:ext cx="2752731" cy="274746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ES"/>
              <a:t>Text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2" name="Marcador de texto 8">
            <a:extLst>
              <a:ext uri="{FF2B5EF4-FFF2-40B4-BE49-F238E27FC236}">
                <a16:creationId xmlns:a16="http://schemas.microsoft.com/office/drawing/2014/main" id="{386F7A06-8FB3-41EC-8806-0C426924DAF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16789" y="1494612"/>
            <a:ext cx="2752731" cy="274746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ES"/>
              <a:t>Text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3" name="Marcador de texto 8">
            <a:extLst>
              <a:ext uri="{FF2B5EF4-FFF2-40B4-BE49-F238E27FC236}">
                <a16:creationId xmlns:a16="http://schemas.microsoft.com/office/drawing/2014/main" id="{AF55111D-F418-48CB-8CAD-1AECEEA3E75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16789" y="1978536"/>
            <a:ext cx="2752731" cy="274746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ES"/>
              <a:t>Text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4" name="Marcador de texto 8">
            <a:extLst>
              <a:ext uri="{FF2B5EF4-FFF2-40B4-BE49-F238E27FC236}">
                <a16:creationId xmlns:a16="http://schemas.microsoft.com/office/drawing/2014/main" id="{07360FB9-EB78-488E-B09B-40CBC715D6F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16789" y="2462460"/>
            <a:ext cx="2752731" cy="274746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ES"/>
              <a:t>Text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5" name="Marcador de texto 8">
            <a:extLst>
              <a:ext uri="{FF2B5EF4-FFF2-40B4-BE49-F238E27FC236}">
                <a16:creationId xmlns:a16="http://schemas.microsoft.com/office/drawing/2014/main" id="{D596EF08-DA80-4108-AC64-B71B1E7226B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16789" y="2946384"/>
            <a:ext cx="2752731" cy="274746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ES"/>
              <a:t>Text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6" name="Pie Copyright">
            <a:extLst>
              <a:ext uri="{FF2B5EF4-FFF2-40B4-BE49-F238E27FC236}">
                <a16:creationId xmlns:a16="http://schemas.microsoft.com/office/drawing/2014/main" id="{F1158FFF-3FC7-4B14-AAD7-7345D17B2867}"/>
              </a:ext>
            </a:extLst>
          </p:cNvPr>
          <p:cNvSpPr txBox="1"/>
          <p:nvPr/>
        </p:nvSpPr>
        <p:spPr>
          <a:xfrm>
            <a:off x="280040" y="4864461"/>
            <a:ext cx="2747367" cy="17621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2000">
                <a:solidFill>
                  <a:srgbClr val="DF0024"/>
                </a:solidFill>
                <a:cs typeface="Verdana"/>
              </a:defRPr>
            </a:lvl1pPr>
          </a:lstStyle>
          <a:p>
            <a:pPr lvl="0"/>
            <a:r>
              <a:rPr lang="es-ES" sz="750">
                <a:solidFill>
                  <a:schemeClr val="bg1"/>
                </a:solidFill>
              </a:rPr>
              <a:t>© GMV </a:t>
            </a:r>
            <a:r>
              <a:rPr lang="es-ES" sz="750" err="1">
                <a:solidFill>
                  <a:schemeClr val="bg1"/>
                </a:solidFill>
              </a:rPr>
              <a:t>Property</a:t>
            </a:r>
            <a:r>
              <a:rPr lang="es-ES" sz="750">
                <a:solidFill>
                  <a:schemeClr val="bg1"/>
                </a:solidFill>
              </a:rPr>
              <a:t> </a:t>
            </a:r>
            <a:r>
              <a:rPr lang="mr-IN" sz="750">
                <a:solidFill>
                  <a:schemeClr val="bg1"/>
                </a:solidFill>
              </a:rPr>
              <a:t>–</a:t>
            </a:r>
            <a:r>
              <a:rPr lang="es-ES" sz="750">
                <a:solidFill>
                  <a:schemeClr val="bg1"/>
                </a:solidFill>
              </a:rPr>
              <a:t> 10/16/2019 - </a:t>
            </a:r>
            <a:r>
              <a:rPr lang="es-ES" sz="750" err="1">
                <a:solidFill>
                  <a:schemeClr val="bg1"/>
                </a:solidFill>
              </a:rPr>
              <a:t>All</a:t>
            </a:r>
            <a:r>
              <a:rPr lang="es-ES" sz="750">
                <a:solidFill>
                  <a:schemeClr val="bg1"/>
                </a:solidFill>
              </a:rPr>
              <a:t> </a:t>
            </a:r>
            <a:r>
              <a:rPr lang="es-ES" sz="750" err="1">
                <a:solidFill>
                  <a:schemeClr val="bg1"/>
                </a:solidFill>
              </a:rPr>
              <a:t>rights</a:t>
            </a:r>
            <a:r>
              <a:rPr lang="es-ES" sz="750">
                <a:solidFill>
                  <a:schemeClr val="bg1"/>
                </a:solidFill>
              </a:rPr>
              <a:t> </a:t>
            </a:r>
            <a:r>
              <a:rPr lang="es-ES" sz="750" err="1">
                <a:solidFill>
                  <a:schemeClr val="bg1"/>
                </a:solidFill>
              </a:rPr>
              <a:t>reserved</a:t>
            </a:r>
            <a:endParaRPr lang="en-US" sz="750">
              <a:solidFill>
                <a:schemeClr val="bg1"/>
              </a:solidFill>
            </a:endParaRPr>
          </a:p>
        </p:txBody>
      </p:sp>
      <p:sp>
        <p:nvSpPr>
          <p:cNvPr id="27" name="Marcador N Diapo">
            <a:extLst>
              <a:ext uri="{FF2B5EF4-FFF2-40B4-BE49-F238E27FC236}">
                <a16:creationId xmlns:a16="http://schemas.microsoft.com/office/drawing/2014/main" id="{1E559AD0-7599-4F86-92B6-18FEEF8DAE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43137" y="4864461"/>
            <a:ext cx="2057727" cy="176213"/>
          </a:xfrm>
          <a:prstGeom prst="rect">
            <a:avLst/>
          </a:prstGeom>
        </p:spPr>
        <p:txBody>
          <a:bodyPr vert="horz" lIns="0" tIns="0" rIns="0" bIns="0" rtlCol="0" anchor="b" anchorCtr="1"/>
          <a:lstStyle>
            <a:lvl1pPr algn="ctr">
              <a:defRPr lang="en-US" sz="750" smtClean="0">
                <a:solidFill>
                  <a:schemeClr val="bg1"/>
                </a:solidFill>
                <a:cs typeface="Verdana"/>
              </a:defRPr>
            </a:lvl1pPr>
          </a:lstStyle>
          <a:p>
            <a:fld id="{B6587985-D837-489C-A10E-23B685A47707}" type="slidenum">
              <a:rPr lang="es-ES" smtClean="0"/>
              <a:t>‹#›</a:t>
            </a:fld>
            <a:endParaRPr lang="es-ES"/>
          </a:p>
        </p:txBody>
      </p:sp>
      <p:pic>
        <p:nvPicPr>
          <p:cNvPr id="29" name="Imagen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1086" y="4895297"/>
            <a:ext cx="397164" cy="16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94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3" orient="horz" pos="1062">
          <p15:clr>
            <a:srgbClr val="C35EA4"/>
          </p15:clr>
        </p15:guide>
        <p15:guide id="4" orient="horz" pos="1368">
          <p15:clr>
            <a:srgbClr val="C35EA4"/>
          </p15:clr>
        </p15:guide>
        <p15:guide id="5" orient="horz" pos="1674">
          <p15:clr>
            <a:srgbClr val="C35EA4"/>
          </p15:clr>
        </p15:guide>
        <p15:guide id="6" orient="horz" pos="1980">
          <p15:clr>
            <a:srgbClr val="C35EA4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s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BB4CE2EE-685E-406D-8EE4-9CFD7A940C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9079" y="1184564"/>
            <a:ext cx="4220900" cy="257175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="1">
                <a:solidFill>
                  <a:srgbClr val="860001"/>
                </a:solidFill>
              </a:defRPr>
            </a:lvl1pPr>
          </a:lstStyle>
          <a:p>
            <a:pPr lvl="0"/>
            <a:r>
              <a:rPr lang="es-ES"/>
              <a:t>Subtítulo de 1 línea</a:t>
            </a:r>
            <a:endParaRPr lang="en-US"/>
          </a:p>
        </p:txBody>
      </p:sp>
      <p:sp>
        <p:nvSpPr>
          <p:cNvPr id="8" name="Marcador de posición de imagen 7">
            <a:extLst>
              <a:ext uri="{FF2B5EF4-FFF2-40B4-BE49-F238E27FC236}">
                <a16:creationId xmlns:a16="http://schemas.microsoft.com/office/drawing/2014/main" id="{00E5776C-8F83-4FA0-9071-D2D490A20A6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657725" y="342900"/>
            <a:ext cx="4509000" cy="4457700"/>
          </a:xfrm>
        </p:spPr>
        <p:txBody>
          <a:bodyPr/>
          <a:lstStyle/>
          <a:p>
            <a:r>
              <a:rPr lang="en-US"/>
              <a:t>Click on the icon to add an image</a:t>
            </a:r>
          </a:p>
        </p:txBody>
      </p:sp>
      <p:sp>
        <p:nvSpPr>
          <p:cNvPr id="12" name="Pie Copyright">
            <a:extLst>
              <a:ext uri="{FF2B5EF4-FFF2-40B4-BE49-F238E27FC236}">
                <a16:creationId xmlns:a16="http://schemas.microsoft.com/office/drawing/2014/main" id="{D4228BAA-771D-4509-A911-7DA521647789}"/>
              </a:ext>
            </a:extLst>
          </p:cNvPr>
          <p:cNvSpPr txBox="1"/>
          <p:nvPr/>
        </p:nvSpPr>
        <p:spPr>
          <a:xfrm>
            <a:off x="280040" y="4864461"/>
            <a:ext cx="2747367" cy="17621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2000">
                <a:solidFill>
                  <a:srgbClr val="DF0024"/>
                </a:solidFill>
                <a:cs typeface="Verdana"/>
              </a:defRPr>
            </a:lvl1pPr>
          </a:lstStyle>
          <a:p>
            <a:pPr lvl="0"/>
            <a:r>
              <a:rPr lang="es-ES" sz="750"/>
              <a:t>© GMV </a:t>
            </a:r>
            <a:r>
              <a:rPr lang="es-ES" sz="750" err="1"/>
              <a:t>Property</a:t>
            </a:r>
            <a:r>
              <a:rPr lang="es-ES" sz="750"/>
              <a:t> </a:t>
            </a:r>
            <a:r>
              <a:rPr lang="mr-IN" sz="750"/>
              <a:t>–</a:t>
            </a:r>
            <a:r>
              <a:rPr lang="en-US" sz="750"/>
              <a:t> 16/10/2025 </a:t>
            </a:r>
            <a:r>
              <a:rPr lang="es-ES" sz="750"/>
              <a:t>- </a:t>
            </a:r>
            <a:r>
              <a:rPr lang="es-ES" sz="750" err="1"/>
              <a:t>All</a:t>
            </a:r>
            <a:r>
              <a:rPr lang="es-ES" sz="750"/>
              <a:t> </a:t>
            </a:r>
            <a:r>
              <a:rPr lang="es-ES" sz="750" err="1"/>
              <a:t>rights</a:t>
            </a:r>
            <a:r>
              <a:rPr lang="es-ES" sz="750"/>
              <a:t> </a:t>
            </a:r>
            <a:r>
              <a:rPr lang="es-ES" sz="750" err="1"/>
              <a:t>reserved</a:t>
            </a:r>
            <a:endParaRPr lang="en-US" sz="750"/>
          </a:p>
        </p:txBody>
      </p:sp>
      <p:sp>
        <p:nvSpPr>
          <p:cNvPr id="13" name="Marcador N Diapo">
            <a:extLst>
              <a:ext uri="{FF2B5EF4-FFF2-40B4-BE49-F238E27FC236}">
                <a16:creationId xmlns:a16="http://schemas.microsoft.com/office/drawing/2014/main" id="{FF5440A5-7C97-44F1-8571-25C5F72BD7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43137" y="4864461"/>
            <a:ext cx="2057727" cy="176213"/>
          </a:xfrm>
          <a:prstGeom prst="rect">
            <a:avLst/>
          </a:prstGeom>
        </p:spPr>
        <p:txBody>
          <a:bodyPr vert="horz" lIns="0" tIns="0" rIns="0" bIns="0" rtlCol="0" anchor="b" anchorCtr="1"/>
          <a:lstStyle>
            <a:lvl1pPr algn="ctr">
              <a:defRPr lang="en-US" sz="750" smtClean="0">
                <a:solidFill>
                  <a:srgbClr val="DF0024"/>
                </a:solidFill>
                <a:cs typeface="Verdana"/>
              </a:defRPr>
            </a:lvl1pPr>
          </a:lstStyle>
          <a:p>
            <a:fld id="{B6587985-D837-489C-A10E-23B685A47707}" type="slidenum">
              <a:rPr lang="es-ES" smtClean="0"/>
              <a:t>‹#›</a:t>
            </a:fld>
            <a:endParaRPr lang="es-ES"/>
          </a:p>
        </p:txBody>
      </p:sp>
      <p:pic>
        <p:nvPicPr>
          <p:cNvPr id="14" name="Logo en blanco" hidden="1">
            <a:extLst>
              <a:ext uri="{FF2B5EF4-FFF2-40B4-BE49-F238E27FC236}">
                <a16:creationId xmlns:a16="http://schemas.microsoft.com/office/drawing/2014/main" id="{D6AA130D-8851-42DC-8E59-EABEAF6F78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7694" y="4895323"/>
            <a:ext cx="399998" cy="165310"/>
          </a:xfrm>
          <a:prstGeom prst="rect">
            <a:avLst/>
          </a:prstGeo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A9283826-77CC-4BC6-94B8-880CE77B32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0800" y="329330"/>
            <a:ext cx="4239179" cy="670795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n-US">
                <a:solidFill>
                  <a:srgbClr val="D10021"/>
                </a:solidFill>
              </a:defRPr>
            </a:lvl1pPr>
          </a:lstStyle>
          <a:p>
            <a:pPr lvl="0"/>
            <a:r>
              <a:rPr lang="es-ES"/>
              <a:t>2 line </a:t>
            </a:r>
            <a:r>
              <a:rPr lang="es-ES" err="1"/>
              <a:t>title</a:t>
            </a:r>
            <a:r>
              <a:rPr lang="es-ES"/>
              <a:t>.</a:t>
            </a:r>
            <a:br>
              <a:rPr lang="es-ES"/>
            </a:br>
            <a:r>
              <a:rPr lang="es-ES" err="1"/>
              <a:t>This</a:t>
            </a:r>
            <a:r>
              <a:rPr lang="es-ES"/>
              <a:t> </a:t>
            </a:r>
            <a:r>
              <a:rPr lang="es-ES" err="1"/>
              <a:t>is</a:t>
            </a:r>
            <a:r>
              <a:rPr lang="es-ES"/>
              <a:t> </a:t>
            </a:r>
            <a:r>
              <a:rPr lang="es-ES" err="1"/>
              <a:t>the</a:t>
            </a:r>
            <a:r>
              <a:rPr lang="es-ES"/>
              <a:t> </a:t>
            </a:r>
            <a:r>
              <a:rPr lang="es-ES" err="1"/>
              <a:t>second</a:t>
            </a:r>
            <a:endParaRPr lang="en-US"/>
          </a:p>
        </p:txBody>
      </p:sp>
      <p:sp>
        <p:nvSpPr>
          <p:cNvPr id="16" name="Marcador de texto 2">
            <a:extLst>
              <a:ext uri="{FF2B5EF4-FFF2-40B4-BE49-F238E27FC236}">
                <a16:creationId xmlns:a16="http://schemas.microsoft.com/office/drawing/2014/main" id="{423D9EE5-D63B-4A65-B1DB-13ED1AFBCE7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6750" y="1686150"/>
            <a:ext cx="4220100" cy="3114450"/>
          </a:xfrm>
        </p:spPr>
        <p:txBody>
          <a:bodyPr/>
          <a:lstStyle>
            <a:lvl1pPr>
              <a:spcBef>
                <a:spcPts val="9"/>
              </a:spcBef>
              <a:defRPr sz="1350" b="1"/>
            </a:lvl1pPr>
            <a:lvl2pPr>
              <a:defRPr sz="1350" b="0">
                <a:solidFill>
                  <a:srgbClr val="666666"/>
                </a:solidFill>
              </a:defRPr>
            </a:lvl2pPr>
            <a:lvl3pPr marL="135000" indent="-135000">
              <a:buFont typeface="Arial" panose="020B0604020202020204" pitchFamily="34" charset="0"/>
              <a:buChar char="•"/>
              <a:defRPr/>
            </a:lvl3pPr>
            <a:lvl4pPr marL="135000" indent="-135000">
              <a:spcBef>
                <a:spcPts val="324"/>
              </a:spcBef>
              <a:buClr>
                <a:srgbClr val="666666"/>
              </a:buClr>
              <a:buFont typeface="Verdana" panose="020B0604030504040204" pitchFamily="34" charset="0"/>
              <a:buChar char="_"/>
              <a:defRPr b="0"/>
            </a:lvl4pPr>
            <a:lvl5pPr marL="135000" indent="-135000">
              <a:spcBef>
                <a:spcPts val="324"/>
              </a:spcBef>
              <a:buFont typeface="Verdana" panose="020B0604030504040204" pitchFamily="34" charset="0"/>
              <a:buChar char=" "/>
              <a:defRPr/>
            </a:lvl5pPr>
          </a:lstStyle>
          <a:p>
            <a:pPr lvl="0"/>
            <a:r>
              <a:rPr lang="es-ES"/>
              <a:t>Texto primer nivel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3560" y="4892004"/>
            <a:ext cx="408259" cy="16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899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864">
          <p15:clr>
            <a:srgbClr val="FBAE40"/>
          </p15:clr>
        </p15:guide>
        <p15:guide id="4" orient="horz" pos="117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s_Various forma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BB4CE2EE-685E-406D-8EE4-9CFD7A940C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9079" y="1184564"/>
            <a:ext cx="4220900" cy="257175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="1">
                <a:solidFill>
                  <a:srgbClr val="860001"/>
                </a:solidFill>
              </a:defRPr>
            </a:lvl1pPr>
          </a:lstStyle>
          <a:p>
            <a:pPr lvl="0"/>
            <a:r>
              <a:rPr lang="es-ES"/>
              <a:t>Subtítulo de 1 línea</a:t>
            </a:r>
            <a:endParaRPr lang="en-US"/>
          </a:p>
        </p:txBody>
      </p:sp>
      <p:sp>
        <p:nvSpPr>
          <p:cNvPr id="12" name="Pie Copyright">
            <a:extLst>
              <a:ext uri="{FF2B5EF4-FFF2-40B4-BE49-F238E27FC236}">
                <a16:creationId xmlns:a16="http://schemas.microsoft.com/office/drawing/2014/main" id="{D4228BAA-771D-4509-A911-7DA521647789}"/>
              </a:ext>
            </a:extLst>
          </p:cNvPr>
          <p:cNvSpPr txBox="1"/>
          <p:nvPr/>
        </p:nvSpPr>
        <p:spPr>
          <a:xfrm>
            <a:off x="280040" y="4864461"/>
            <a:ext cx="2747367" cy="17621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2000">
                <a:solidFill>
                  <a:srgbClr val="DF0024"/>
                </a:solidFill>
                <a:cs typeface="Verdana"/>
              </a:defRPr>
            </a:lvl1pPr>
          </a:lstStyle>
          <a:p>
            <a:pPr lvl="0"/>
            <a:r>
              <a:rPr lang="es-ES" sz="750"/>
              <a:t>© GMV </a:t>
            </a:r>
            <a:r>
              <a:rPr lang="es-ES" sz="750" err="1"/>
              <a:t>Property</a:t>
            </a:r>
            <a:r>
              <a:rPr lang="es-ES" sz="750"/>
              <a:t> </a:t>
            </a:r>
            <a:r>
              <a:rPr lang="mr-IN" sz="750"/>
              <a:t>–</a:t>
            </a:r>
            <a:r>
              <a:rPr lang="en-US" sz="750"/>
              <a:t> 16/10/2025 </a:t>
            </a:r>
            <a:r>
              <a:rPr lang="es-ES" sz="750"/>
              <a:t>- </a:t>
            </a:r>
            <a:r>
              <a:rPr lang="es-ES" sz="750" err="1"/>
              <a:t>All</a:t>
            </a:r>
            <a:r>
              <a:rPr lang="es-ES" sz="750"/>
              <a:t> </a:t>
            </a:r>
            <a:r>
              <a:rPr lang="es-ES" sz="750" err="1"/>
              <a:t>rights</a:t>
            </a:r>
            <a:r>
              <a:rPr lang="es-ES" sz="750"/>
              <a:t> </a:t>
            </a:r>
            <a:r>
              <a:rPr lang="es-ES" sz="750" err="1"/>
              <a:t>reserved</a:t>
            </a:r>
            <a:endParaRPr lang="en-US" sz="750"/>
          </a:p>
        </p:txBody>
      </p:sp>
      <p:sp>
        <p:nvSpPr>
          <p:cNvPr id="13" name="Marcador N Diapo">
            <a:extLst>
              <a:ext uri="{FF2B5EF4-FFF2-40B4-BE49-F238E27FC236}">
                <a16:creationId xmlns:a16="http://schemas.microsoft.com/office/drawing/2014/main" id="{FF5440A5-7C97-44F1-8571-25C5F72BD7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43137" y="4864461"/>
            <a:ext cx="2057727" cy="176213"/>
          </a:xfrm>
          <a:prstGeom prst="rect">
            <a:avLst/>
          </a:prstGeom>
        </p:spPr>
        <p:txBody>
          <a:bodyPr vert="horz" lIns="0" tIns="0" rIns="0" bIns="0" rtlCol="0" anchor="b" anchorCtr="1"/>
          <a:lstStyle>
            <a:lvl1pPr algn="ctr">
              <a:defRPr lang="en-US" sz="750" smtClean="0">
                <a:solidFill>
                  <a:srgbClr val="DF0024"/>
                </a:solidFill>
                <a:cs typeface="Verdana"/>
              </a:defRPr>
            </a:lvl1pPr>
          </a:lstStyle>
          <a:p>
            <a:fld id="{B6587985-D837-489C-A10E-23B685A47707}" type="slidenum">
              <a:rPr lang="es-ES" smtClean="0"/>
              <a:t>‹#›</a:t>
            </a:fld>
            <a:endParaRPr lang="es-ES"/>
          </a:p>
        </p:txBody>
      </p:sp>
      <p:pic>
        <p:nvPicPr>
          <p:cNvPr id="14" name="Logo en blanco" hidden="1">
            <a:extLst>
              <a:ext uri="{FF2B5EF4-FFF2-40B4-BE49-F238E27FC236}">
                <a16:creationId xmlns:a16="http://schemas.microsoft.com/office/drawing/2014/main" id="{D6AA130D-8851-42DC-8E59-EABEAF6F78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7694" y="4895323"/>
            <a:ext cx="399998" cy="165310"/>
          </a:xfrm>
          <a:prstGeom prst="rect">
            <a:avLst/>
          </a:prstGeo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A9283826-77CC-4BC6-94B8-880CE77B32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0800" y="329330"/>
            <a:ext cx="4239179" cy="670795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n-US">
                <a:solidFill>
                  <a:srgbClr val="D10021"/>
                </a:solidFill>
              </a:defRPr>
            </a:lvl1pPr>
          </a:lstStyle>
          <a:p>
            <a:pPr lvl="0"/>
            <a:r>
              <a:rPr lang="es-ES"/>
              <a:t>Título de 2 líneas.</a:t>
            </a:r>
            <a:br>
              <a:rPr lang="es-ES"/>
            </a:br>
            <a:r>
              <a:rPr lang="es-ES"/>
              <a:t>Esta es la segunda</a:t>
            </a:r>
            <a:endParaRPr lang="en-US"/>
          </a:p>
        </p:txBody>
      </p:sp>
      <p:sp>
        <p:nvSpPr>
          <p:cNvPr id="16" name="Marcador de texto 2">
            <a:extLst>
              <a:ext uri="{FF2B5EF4-FFF2-40B4-BE49-F238E27FC236}">
                <a16:creationId xmlns:a16="http://schemas.microsoft.com/office/drawing/2014/main" id="{423D9EE5-D63B-4A65-B1DB-13ED1AFBCE7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54166" y="657225"/>
            <a:ext cx="4220100" cy="784514"/>
          </a:xfrm>
        </p:spPr>
        <p:txBody>
          <a:bodyPr/>
          <a:lstStyle>
            <a:lvl1pPr>
              <a:spcBef>
                <a:spcPts val="9"/>
              </a:spcBef>
              <a:defRPr sz="1350" b="1"/>
            </a:lvl1pPr>
            <a:lvl2pPr>
              <a:defRPr sz="1350" b="0">
                <a:solidFill>
                  <a:srgbClr val="666666"/>
                </a:solidFill>
              </a:defRPr>
            </a:lvl2pPr>
            <a:lvl3pPr marL="135000" indent="-135000">
              <a:buFont typeface="Arial" panose="020B0604020202020204" pitchFamily="34" charset="0"/>
              <a:buChar char="•"/>
              <a:defRPr/>
            </a:lvl3pPr>
            <a:lvl4pPr marL="135000" indent="-135000">
              <a:spcBef>
                <a:spcPts val="324"/>
              </a:spcBef>
              <a:buClr>
                <a:srgbClr val="666666"/>
              </a:buClr>
              <a:buFont typeface="Verdana" panose="020B0604030504040204" pitchFamily="34" charset="0"/>
              <a:buChar char="_"/>
              <a:defRPr b="0"/>
            </a:lvl4pPr>
            <a:lvl5pPr marL="135000" indent="-135000">
              <a:spcBef>
                <a:spcPts val="324"/>
              </a:spcBef>
              <a:buFont typeface="Verdana" panose="020B0604030504040204" pitchFamily="34" charset="0"/>
              <a:buChar char=" "/>
              <a:defRPr/>
            </a:lvl5pPr>
          </a:lstStyle>
          <a:p>
            <a:pPr lvl="0"/>
            <a:r>
              <a:rPr lang="es-ES"/>
              <a:t>Texto primer nivel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A70E150-6A18-48FF-981C-99DF048CDE4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197646" y="1857375"/>
            <a:ext cx="2743200" cy="2743200"/>
          </a:xfrm>
        </p:spPr>
        <p:txBody>
          <a:bodyPr anchor="t" anchorCtr="1"/>
          <a:lstStyle>
            <a:lvl1pPr algn="ctr">
              <a:spcBef>
                <a:spcPts val="0"/>
              </a:spcBef>
              <a:defRPr>
                <a:solidFill>
                  <a:srgbClr val="DF0024"/>
                </a:solidFill>
                <a:latin typeface="+mj-lt"/>
              </a:defRPr>
            </a:lvl1pPr>
            <a:lvl2pPr algn="ctr">
              <a:spcBef>
                <a:spcPts val="675"/>
              </a:spcBef>
              <a:spcAft>
                <a:spcPts val="675"/>
              </a:spcAft>
              <a:defRPr sz="2400" b="0">
                <a:solidFill>
                  <a:srgbClr val="DF0024"/>
                </a:solidFill>
              </a:defRPr>
            </a:lvl2pPr>
            <a:lvl3pPr algn="ctr">
              <a:spcBef>
                <a:spcPts val="0"/>
              </a:spcBef>
              <a:defRPr>
                <a:solidFill>
                  <a:srgbClr val="DF0024"/>
                </a:solidFill>
              </a:defRPr>
            </a:lvl3pPr>
            <a:lvl4pPr>
              <a:defRPr>
                <a:solidFill>
                  <a:srgbClr val="DF0024"/>
                </a:solidFill>
              </a:defRPr>
            </a:lvl4pPr>
            <a:lvl5pPr>
              <a:defRPr>
                <a:solidFill>
                  <a:srgbClr val="DF0024"/>
                </a:solidFill>
              </a:defRPr>
            </a:lvl5pPr>
          </a:lstStyle>
          <a:p>
            <a:pPr lvl="0"/>
            <a:r>
              <a:rPr lang="es-ES"/>
              <a:t>Título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Varias líneas de texto</a:t>
            </a:r>
          </a:p>
        </p:txBody>
      </p:sp>
      <p:sp>
        <p:nvSpPr>
          <p:cNvPr id="18" name="Marcador de texto 3">
            <a:extLst>
              <a:ext uri="{FF2B5EF4-FFF2-40B4-BE49-F238E27FC236}">
                <a16:creationId xmlns:a16="http://schemas.microsoft.com/office/drawing/2014/main" id="{B50A1449-1716-4549-A1BA-4EA29662D38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0800" y="1857375"/>
            <a:ext cx="2743200" cy="2743200"/>
          </a:xfrm>
        </p:spPr>
        <p:txBody>
          <a:bodyPr anchor="t" anchorCtr="1"/>
          <a:lstStyle>
            <a:lvl1pPr algn="ctr">
              <a:spcBef>
                <a:spcPts val="0"/>
              </a:spcBef>
              <a:defRPr>
                <a:solidFill>
                  <a:srgbClr val="DF0024"/>
                </a:solidFill>
                <a:latin typeface="+mj-lt"/>
              </a:defRPr>
            </a:lvl1pPr>
            <a:lvl2pPr algn="ctr">
              <a:spcBef>
                <a:spcPts val="675"/>
              </a:spcBef>
              <a:spcAft>
                <a:spcPts val="675"/>
              </a:spcAft>
              <a:defRPr sz="2400" b="0">
                <a:solidFill>
                  <a:srgbClr val="DF0024"/>
                </a:solidFill>
              </a:defRPr>
            </a:lvl2pPr>
            <a:lvl3pPr algn="ctr">
              <a:spcBef>
                <a:spcPts val="0"/>
              </a:spcBef>
              <a:defRPr>
                <a:solidFill>
                  <a:srgbClr val="DF0024"/>
                </a:solidFill>
              </a:defRPr>
            </a:lvl3pPr>
            <a:lvl4pPr>
              <a:defRPr>
                <a:solidFill>
                  <a:srgbClr val="DF0024"/>
                </a:solidFill>
              </a:defRPr>
            </a:lvl4pPr>
            <a:lvl5pPr>
              <a:defRPr>
                <a:solidFill>
                  <a:srgbClr val="DF0024"/>
                </a:solidFill>
              </a:defRPr>
            </a:lvl5pPr>
          </a:lstStyle>
          <a:p>
            <a:pPr lvl="0"/>
            <a:r>
              <a:rPr lang="es-ES"/>
              <a:t>Título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Varias líneas de texto</a:t>
            </a:r>
          </a:p>
        </p:txBody>
      </p:sp>
      <p:sp>
        <p:nvSpPr>
          <p:cNvPr id="19" name="Marcador de texto 3">
            <a:extLst>
              <a:ext uri="{FF2B5EF4-FFF2-40B4-BE49-F238E27FC236}">
                <a16:creationId xmlns:a16="http://schemas.microsoft.com/office/drawing/2014/main" id="{C8B03CB1-8EBB-43B2-B189-1D065EE28DF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14492" y="1857375"/>
            <a:ext cx="2743200" cy="2743200"/>
          </a:xfrm>
        </p:spPr>
        <p:txBody>
          <a:bodyPr anchor="t" anchorCtr="1"/>
          <a:lstStyle>
            <a:lvl1pPr algn="ctr">
              <a:spcBef>
                <a:spcPts val="0"/>
              </a:spcBef>
              <a:defRPr>
                <a:solidFill>
                  <a:srgbClr val="DF0024"/>
                </a:solidFill>
                <a:latin typeface="+mj-lt"/>
              </a:defRPr>
            </a:lvl1pPr>
            <a:lvl2pPr algn="ctr">
              <a:spcBef>
                <a:spcPts val="675"/>
              </a:spcBef>
              <a:spcAft>
                <a:spcPts val="675"/>
              </a:spcAft>
              <a:defRPr sz="2400" b="0">
                <a:solidFill>
                  <a:srgbClr val="DF0024"/>
                </a:solidFill>
              </a:defRPr>
            </a:lvl2pPr>
            <a:lvl3pPr algn="ctr">
              <a:spcBef>
                <a:spcPts val="0"/>
              </a:spcBef>
              <a:defRPr>
                <a:solidFill>
                  <a:srgbClr val="DF0024"/>
                </a:solidFill>
              </a:defRPr>
            </a:lvl3pPr>
            <a:lvl4pPr>
              <a:defRPr>
                <a:solidFill>
                  <a:srgbClr val="DF0024"/>
                </a:solidFill>
              </a:defRPr>
            </a:lvl4pPr>
            <a:lvl5pPr>
              <a:defRPr>
                <a:solidFill>
                  <a:srgbClr val="DF0024"/>
                </a:solidFill>
              </a:defRPr>
            </a:lvl5pPr>
          </a:lstStyle>
          <a:p>
            <a:pPr lvl="0"/>
            <a:r>
              <a:rPr lang="es-ES"/>
              <a:t>Título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Varias líneas de texto</a:t>
            </a: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3560" y="4892004"/>
            <a:ext cx="408259" cy="16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570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+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Logo en blanco">
            <a:extLst>
              <a:ext uri="{FF2B5EF4-FFF2-40B4-BE49-F238E27FC236}">
                <a16:creationId xmlns:a16="http://schemas.microsoft.com/office/drawing/2014/main" id="{D6AA130D-8851-42DC-8E59-EABEAF6F78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7694" y="4895323"/>
            <a:ext cx="399998" cy="165310"/>
          </a:xfrm>
          <a:prstGeom prst="rect">
            <a:avLst/>
          </a:prstGeom>
        </p:spPr>
      </p:pic>
      <p:sp>
        <p:nvSpPr>
          <p:cNvPr id="13" name="Marcador N Diapo">
            <a:extLst>
              <a:ext uri="{FF2B5EF4-FFF2-40B4-BE49-F238E27FC236}">
                <a16:creationId xmlns:a16="http://schemas.microsoft.com/office/drawing/2014/main" id="{FF5440A5-7C97-44F1-8571-25C5F72BD7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43137" y="4864461"/>
            <a:ext cx="2057727" cy="176213"/>
          </a:xfrm>
          <a:prstGeom prst="rect">
            <a:avLst/>
          </a:prstGeom>
        </p:spPr>
        <p:txBody>
          <a:bodyPr vert="horz" lIns="0" tIns="0" rIns="0" bIns="0" rtlCol="0" anchor="b" anchorCtr="1"/>
          <a:lstStyle>
            <a:lvl1pPr algn="ctr">
              <a:defRPr lang="en-US" sz="750" smtClean="0">
                <a:solidFill>
                  <a:srgbClr val="DF0024"/>
                </a:solidFill>
                <a:cs typeface="Verdana"/>
              </a:defRPr>
            </a:lvl1pPr>
          </a:lstStyle>
          <a:p>
            <a:fld id="{B6587985-D837-489C-A10E-23B685A47707}" type="slidenum">
              <a:rPr lang="es-ES" smtClean="0"/>
              <a:t>‹#›</a:t>
            </a:fld>
            <a:endParaRPr lang="es-ES"/>
          </a:p>
        </p:txBody>
      </p:sp>
      <p:sp>
        <p:nvSpPr>
          <p:cNvPr id="12" name="Pie Copyright">
            <a:extLst>
              <a:ext uri="{FF2B5EF4-FFF2-40B4-BE49-F238E27FC236}">
                <a16:creationId xmlns:a16="http://schemas.microsoft.com/office/drawing/2014/main" id="{D4228BAA-771D-4509-A911-7DA521647789}"/>
              </a:ext>
            </a:extLst>
          </p:cNvPr>
          <p:cNvSpPr txBox="1"/>
          <p:nvPr/>
        </p:nvSpPr>
        <p:spPr>
          <a:xfrm>
            <a:off x="280040" y="4864461"/>
            <a:ext cx="2747367" cy="17621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2000">
                <a:solidFill>
                  <a:srgbClr val="DF0024"/>
                </a:solidFill>
                <a:cs typeface="Verdana"/>
              </a:defRPr>
            </a:lvl1pPr>
          </a:lstStyle>
          <a:p>
            <a:pPr lvl="0"/>
            <a:r>
              <a:rPr lang="es-ES" sz="750">
                <a:solidFill>
                  <a:srgbClr val="DF0024"/>
                </a:solidFill>
              </a:rPr>
              <a:t>© GMV </a:t>
            </a:r>
            <a:r>
              <a:rPr lang="es-ES" sz="750" err="1">
                <a:solidFill>
                  <a:srgbClr val="DF0024"/>
                </a:solidFill>
              </a:rPr>
              <a:t>Property</a:t>
            </a:r>
            <a:r>
              <a:rPr lang="es-ES" sz="750">
                <a:solidFill>
                  <a:srgbClr val="DF0024"/>
                </a:solidFill>
              </a:rPr>
              <a:t> </a:t>
            </a:r>
            <a:r>
              <a:rPr lang="mr-IN" sz="750">
                <a:solidFill>
                  <a:srgbClr val="DF0024"/>
                </a:solidFill>
              </a:rPr>
              <a:t>–</a:t>
            </a:r>
            <a:r>
              <a:rPr lang="es-ES" sz="750">
                <a:solidFill>
                  <a:srgbClr val="DF0024"/>
                </a:solidFill>
              </a:rPr>
              <a:t> </a:t>
            </a:r>
            <a:r>
              <a:rPr lang="en-US" sz="750"/>
              <a:t>10/16/2019</a:t>
            </a:r>
            <a:r>
              <a:rPr lang="es-ES" sz="750">
                <a:solidFill>
                  <a:srgbClr val="DF0024"/>
                </a:solidFill>
              </a:rPr>
              <a:t> - </a:t>
            </a:r>
            <a:r>
              <a:rPr lang="es-ES" sz="750" err="1">
                <a:solidFill>
                  <a:srgbClr val="DF0024"/>
                </a:solidFill>
              </a:rPr>
              <a:t>All</a:t>
            </a:r>
            <a:r>
              <a:rPr lang="es-ES" sz="750">
                <a:solidFill>
                  <a:srgbClr val="DF0024"/>
                </a:solidFill>
              </a:rPr>
              <a:t> </a:t>
            </a:r>
            <a:r>
              <a:rPr lang="es-ES" sz="750" err="1">
                <a:solidFill>
                  <a:srgbClr val="DF0024"/>
                </a:solidFill>
              </a:rPr>
              <a:t>rights</a:t>
            </a:r>
            <a:r>
              <a:rPr lang="es-ES" sz="750">
                <a:solidFill>
                  <a:srgbClr val="DF0024"/>
                </a:solidFill>
              </a:rPr>
              <a:t> </a:t>
            </a:r>
            <a:r>
              <a:rPr lang="es-ES" sz="750" err="1">
                <a:solidFill>
                  <a:srgbClr val="DF0024"/>
                </a:solidFill>
              </a:rPr>
              <a:t>reserved</a:t>
            </a:r>
            <a:endParaRPr lang="en-US" sz="750">
              <a:solidFill>
                <a:srgbClr val="DF0024"/>
              </a:solidFill>
            </a:endParaRPr>
          </a:p>
        </p:txBody>
      </p:sp>
      <p:sp>
        <p:nvSpPr>
          <p:cNvPr id="17" name="Marcador de posición de imagen 7">
            <a:extLst>
              <a:ext uri="{FF2B5EF4-FFF2-40B4-BE49-F238E27FC236}">
                <a16:creationId xmlns:a16="http://schemas.microsoft.com/office/drawing/2014/main" id="{41C827DB-E675-4239-9CC2-E571E22F8A4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657725" y="2431761"/>
            <a:ext cx="4509000" cy="2368839"/>
          </a:xfrm>
        </p:spPr>
        <p:txBody>
          <a:bodyPr/>
          <a:lstStyle/>
          <a:p>
            <a:r>
              <a:rPr lang="en-US"/>
              <a:t>Click on the icon to add an image</a:t>
            </a:r>
          </a:p>
        </p:txBody>
      </p:sp>
      <p:sp>
        <p:nvSpPr>
          <p:cNvPr id="11" name="Marcador de posición de imagen 7">
            <a:extLst>
              <a:ext uri="{FF2B5EF4-FFF2-40B4-BE49-F238E27FC236}">
                <a16:creationId xmlns:a16="http://schemas.microsoft.com/office/drawing/2014/main" id="{8345ECCB-9724-4C48-89CB-A7C678676A4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43725" y="342900"/>
            <a:ext cx="2223000" cy="2025000"/>
          </a:xfrm>
        </p:spPr>
        <p:txBody>
          <a:bodyPr/>
          <a:lstStyle/>
          <a:p>
            <a:r>
              <a:rPr lang="en-US"/>
              <a:t>Click on the icon to add an image</a:t>
            </a:r>
          </a:p>
        </p:txBody>
      </p:sp>
      <p:sp>
        <p:nvSpPr>
          <p:cNvPr id="10" name="Marcador de posición de imagen 7">
            <a:extLst>
              <a:ext uri="{FF2B5EF4-FFF2-40B4-BE49-F238E27FC236}">
                <a16:creationId xmlns:a16="http://schemas.microsoft.com/office/drawing/2014/main" id="{C565839F-AE9B-4CE8-9938-49B855399E3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657725" y="342900"/>
            <a:ext cx="2220750" cy="2025000"/>
          </a:xfrm>
        </p:spPr>
        <p:txBody>
          <a:bodyPr/>
          <a:lstStyle/>
          <a:p>
            <a:r>
              <a:rPr lang="en-US"/>
              <a:t>Click on the icon to add an image</a:t>
            </a:r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BB4CE2EE-685E-406D-8EE4-9CFD7A940C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9079" y="1184563"/>
            <a:ext cx="4220900" cy="272762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="1">
                <a:solidFill>
                  <a:srgbClr val="860001"/>
                </a:solidFill>
              </a:defRPr>
            </a:lvl1pPr>
          </a:lstStyle>
          <a:p>
            <a:pPr lvl="0"/>
            <a:r>
              <a:rPr lang="es-ES"/>
              <a:t>Subtítulo de 1 línea</a:t>
            </a:r>
          </a:p>
        </p:txBody>
      </p:sp>
      <p:sp>
        <p:nvSpPr>
          <p:cNvPr id="18" name="Título 2">
            <a:extLst>
              <a:ext uri="{FF2B5EF4-FFF2-40B4-BE49-F238E27FC236}">
                <a16:creationId xmlns:a16="http://schemas.microsoft.com/office/drawing/2014/main" id="{9D3D7B02-BB10-425D-B21E-FE429F8E5E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0800" y="329330"/>
            <a:ext cx="4239179" cy="670795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n-US">
                <a:solidFill>
                  <a:srgbClr val="D10021"/>
                </a:solidFill>
              </a:defRPr>
            </a:lvl1pPr>
          </a:lstStyle>
          <a:p>
            <a:pPr lvl="0"/>
            <a:r>
              <a:rPr lang="es-ES"/>
              <a:t>Título de 2 líneas.</a:t>
            </a:r>
            <a:br>
              <a:rPr lang="es-ES"/>
            </a:br>
            <a:r>
              <a:rPr lang="es-ES"/>
              <a:t>Esta es la segunda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0484E4D-6340-4566-BF1E-F6DD3F338AC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6750" y="1686150"/>
            <a:ext cx="4220100" cy="3114450"/>
          </a:xfrm>
        </p:spPr>
        <p:txBody>
          <a:bodyPr/>
          <a:lstStyle>
            <a:lvl1pPr>
              <a:spcBef>
                <a:spcPts val="9"/>
              </a:spcBef>
              <a:defRPr sz="1350" b="1"/>
            </a:lvl1pPr>
            <a:lvl2pPr>
              <a:defRPr sz="1350" b="0">
                <a:solidFill>
                  <a:srgbClr val="666666"/>
                </a:solidFill>
              </a:defRPr>
            </a:lvl2pPr>
            <a:lvl3pPr marL="135000" indent="-135000">
              <a:buFont typeface="Arial" panose="020B0604020202020204" pitchFamily="34" charset="0"/>
              <a:buChar char="•"/>
              <a:defRPr/>
            </a:lvl3pPr>
            <a:lvl4pPr marL="135000" indent="-135000">
              <a:buClr>
                <a:srgbClr val="666666"/>
              </a:buClr>
              <a:buFont typeface="Verdana" panose="020B0604030504040204" pitchFamily="34" charset="0"/>
              <a:buChar char="_"/>
              <a:defRPr b="0"/>
            </a:lvl4pPr>
            <a:lvl5pPr marL="135000" indent="-135000">
              <a:buFont typeface="Verdana" panose="020B0604030504040204" pitchFamily="34" charset="0"/>
              <a:buChar char=" "/>
              <a:defRPr/>
            </a:lvl5pPr>
          </a:lstStyle>
          <a:p>
            <a:pPr lvl="0"/>
            <a:r>
              <a:rPr lang="es-ES"/>
              <a:t>Texto primer nivel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3560" y="4892004"/>
            <a:ext cx="408259" cy="16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527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864">
          <p15:clr>
            <a:srgbClr val="FBAE40"/>
          </p15:clr>
        </p15:guide>
        <p15:guide id="3" orient="horz" pos="1512">
          <p15:clr>
            <a:srgbClr val="FBAE40"/>
          </p15:clr>
        </p15:guide>
        <p15:guide id="4" orient="horz" pos="117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s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BB4CE2EE-685E-406D-8EE4-9CFD7A940C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9079" y="1184564"/>
            <a:ext cx="4220900" cy="257175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="1">
                <a:solidFill>
                  <a:srgbClr val="860001"/>
                </a:solidFill>
              </a:defRPr>
            </a:lvl1pPr>
          </a:lstStyle>
          <a:p>
            <a:pPr lvl="0"/>
            <a:r>
              <a:rPr lang="es-ES"/>
              <a:t>Subtítulo de 1 línea</a:t>
            </a:r>
            <a:endParaRPr lang="en-US"/>
          </a:p>
        </p:txBody>
      </p:sp>
      <p:sp>
        <p:nvSpPr>
          <p:cNvPr id="12" name="Pie Copyright">
            <a:extLst>
              <a:ext uri="{FF2B5EF4-FFF2-40B4-BE49-F238E27FC236}">
                <a16:creationId xmlns:a16="http://schemas.microsoft.com/office/drawing/2014/main" id="{D4228BAA-771D-4509-A911-7DA521647789}"/>
              </a:ext>
            </a:extLst>
          </p:cNvPr>
          <p:cNvSpPr txBox="1"/>
          <p:nvPr/>
        </p:nvSpPr>
        <p:spPr>
          <a:xfrm>
            <a:off x="280040" y="4864461"/>
            <a:ext cx="2747367" cy="17621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2000">
                <a:solidFill>
                  <a:srgbClr val="DF0024"/>
                </a:solidFill>
                <a:cs typeface="Verdana"/>
              </a:defRPr>
            </a:lvl1pPr>
          </a:lstStyle>
          <a:p>
            <a:pPr lvl="0"/>
            <a:r>
              <a:rPr lang="es-ES" sz="750"/>
              <a:t>© GMV </a:t>
            </a:r>
            <a:r>
              <a:rPr lang="es-ES" sz="750" err="1"/>
              <a:t>Property</a:t>
            </a:r>
            <a:r>
              <a:rPr lang="es-ES" sz="750"/>
              <a:t> </a:t>
            </a:r>
            <a:r>
              <a:rPr lang="mr-IN" sz="750"/>
              <a:t>–</a:t>
            </a:r>
            <a:r>
              <a:rPr lang="en-US" sz="750"/>
              <a:t> 16/10/2025 </a:t>
            </a:r>
            <a:r>
              <a:rPr lang="es-ES" sz="750"/>
              <a:t>- </a:t>
            </a:r>
            <a:r>
              <a:rPr lang="es-ES" sz="750" err="1"/>
              <a:t>All</a:t>
            </a:r>
            <a:r>
              <a:rPr lang="es-ES" sz="750"/>
              <a:t> </a:t>
            </a:r>
            <a:r>
              <a:rPr lang="es-ES" sz="750" err="1"/>
              <a:t>rights</a:t>
            </a:r>
            <a:r>
              <a:rPr lang="es-ES" sz="750"/>
              <a:t> </a:t>
            </a:r>
            <a:r>
              <a:rPr lang="es-ES" sz="750" err="1"/>
              <a:t>reserved</a:t>
            </a:r>
            <a:endParaRPr lang="en-US" sz="750"/>
          </a:p>
        </p:txBody>
      </p:sp>
      <p:sp>
        <p:nvSpPr>
          <p:cNvPr id="13" name="Marcador N Diapo">
            <a:extLst>
              <a:ext uri="{FF2B5EF4-FFF2-40B4-BE49-F238E27FC236}">
                <a16:creationId xmlns:a16="http://schemas.microsoft.com/office/drawing/2014/main" id="{FF5440A5-7C97-44F1-8571-25C5F72BD7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43137" y="4864461"/>
            <a:ext cx="2057727" cy="176213"/>
          </a:xfrm>
          <a:prstGeom prst="rect">
            <a:avLst/>
          </a:prstGeom>
        </p:spPr>
        <p:txBody>
          <a:bodyPr vert="horz" lIns="0" tIns="0" rIns="0" bIns="0" rtlCol="0" anchor="b" anchorCtr="1"/>
          <a:lstStyle>
            <a:lvl1pPr algn="ctr">
              <a:defRPr lang="en-US" sz="750" smtClean="0">
                <a:solidFill>
                  <a:srgbClr val="DF0024"/>
                </a:solidFill>
                <a:cs typeface="Verdana"/>
              </a:defRPr>
            </a:lvl1pPr>
          </a:lstStyle>
          <a:p>
            <a:fld id="{B6587985-D837-489C-A10E-23B685A47707}" type="slidenum">
              <a:rPr lang="es-ES" smtClean="0"/>
              <a:t>‹#›</a:t>
            </a:fld>
            <a:endParaRPr lang="es-ES"/>
          </a:p>
        </p:txBody>
      </p:sp>
      <p:pic>
        <p:nvPicPr>
          <p:cNvPr id="14" name="Logo en blanco" hidden="1">
            <a:extLst>
              <a:ext uri="{FF2B5EF4-FFF2-40B4-BE49-F238E27FC236}">
                <a16:creationId xmlns:a16="http://schemas.microsoft.com/office/drawing/2014/main" id="{D6AA130D-8851-42DC-8E59-EABEAF6F78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7694" y="4895323"/>
            <a:ext cx="399998" cy="165310"/>
          </a:xfrm>
          <a:prstGeom prst="rect">
            <a:avLst/>
          </a:prstGeo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A9283826-77CC-4BC6-94B8-880CE77B32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0800" y="329330"/>
            <a:ext cx="4239179" cy="670795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n-US">
                <a:solidFill>
                  <a:srgbClr val="D10021"/>
                </a:solidFill>
              </a:defRPr>
            </a:lvl1pPr>
          </a:lstStyle>
          <a:p>
            <a:pPr lvl="0"/>
            <a:r>
              <a:rPr lang="es-ES"/>
              <a:t>Título de 2 líneas.</a:t>
            </a:r>
            <a:br>
              <a:rPr lang="es-ES"/>
            </a:br>
            <a:r>
              <a:rPr lang="es-ES"/>
              <a:t>Esta es la segunda</a:t>
            </a:r>
            <a:endParaRPr lang="en-US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6575EC4-FC26-43D6-A07C-9D510290E2F4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657725" y="342900"/>
            <a:ext cx="4204094" cy="44577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 err="1"/>
              <a:t>First</a:t>
            </a:r>
            <a:r>
              <a:rPr lang="es-ES"/>
              <a:t> </a:t>
            </a:r>
            <a:r>
              <a:rPr lang="es-ES" err="1"/>
              <a:t>level</a:t>
            </a:r>
            <a:r>
              <a:rPr lang="es-ES"/>
              <a:t> </a:t>
            </a:r>
            <a:r>
              <a:rPr lang="es-ES" err="1"/>
              <a:t>text</a:t>
            </a:r>
            <a:r>
              <a:rPr lang="es-ES"/>
              <a:t> </a:t>
            </a:r>
            <a:r>
              <a:rPr lang="es-ES" err="1"/>
              <a:t>style</a:t>
            </a:r>
            <a:endParaRPr lang="es-ES"/>
          </a:p>
          <a:p>
            <a:pPr lvl="1"/>
            <a:r>
              <a:rPr lang="es-ES" err="1"/>
              <a:t>Second</a:t>
            </a:r>
            <a:r>
              <a:rPr lang="es-ES"/>
              <a:t> </a:t>
            </a:r>
            <a:r>
              <a:rPr lang="es-ES" err="1"/>
              <a:t>level</a:t>
            </a:r>
            <a:r>
              <a:rPr lang="es-ES"/>
              <a:t> </a:t>
            </a:r>
            <a:r>
              <a:rPr lang="es-ES" err="1"/>
              <a:t>style</a:t>
            </a:r>
            <a:endParaRPr lang="es-ES"/>
          </a:p>
          <a:p>
            <a:pPr lvl="2"/>
            <a:r>
              <a:rPr lang="es-ES" err="1"/>
              <a:t>Third</a:t>
            </a:r>
            <a:r>
              <a:rPr lang="es-ES"/>
              <a:t> </a:t>
            </a:r>
            <a:r>
              <a:rPr lang="es-ES" err="1"/>
              <a:t>level</a:t>
            </a:r>
            <a:r>
              <a:rPr lang="es-ES"/>
              <a:t> </a:t>
            </a:r>
            <a:r>
              <a:rPr lang="es-ES" err="1"/>
              <a:t>style</a:t>
            </a:r>
            <a:endParaRPr lang="es-ES"/>
          </a:p>
          <a:p>
            <a:pPr lvl="3"/>
            <a:r>
              <a:rPr lang="es-ES" err="1"/>
              <a:t>Fourth</a:t>
            </a:r>
            <a:r>
              <a:rPr lang="es-ES"/>
              <a:t> </a:t>
            </a:r>
            <a:r>
              <a:rPr lang="es-ES" err="1"/>
              <a:t>level</a:t>
            </a:r>
            <a:r>
              <a:rPr lang="es-ES"/>
              <a:t> </a:t>
            </a:r>
            <a:r>
              <a:rPr lang="es-ES" err="1"/>
              <a:t>style</a:t>
            </a:r>
            <a:endParaRPr lang="es-ES"/>
          </a:p>
          <a:p>
            <a:pPr lvl="4"/>
            <a:r>
              <a:rPr lang="es-ES" err="1"/>
              <a:t>Fifth</a:t>
            </a:r>
            <a:r>
              <a:rPr lang="es-ES"/>
              <a:t> </a:t>
            </a:r>
            <a:r>
              <a:rPr lang="es-ES" err="1"/>
              <a:t>level</a:t>
            </a:r>
            <a:r>
              <a:rPr lang="es-ES"/>
              <a:t> </a:t>
            </a:r>
            <a:r>
              <a:rPr lang="es-ES" err="1"/>
              <a:t>style</a:t>
            </a:r>
            <a:endParaRPr lang="en-US"/>
          </a:p>
        </p:txBody>
      </p:sp>
      <p:sp>
        <p:nvSpPr>
          <p:cNvPr id="16" name="Marcador de texto 2">
            <a:extLst>
              <a:ext uri="{FF2B5EF4-FFF2-40B4-BE49-F238E27FC236}">
                <a16:creationId xmlns:a16="http://schemas.microsoft.com/office/drawing/2014/main" id="{B7A2660F-83FC-4D87-A1CD-BB2169CD3C0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6750" y="1686150"/>
            <a:ext cx="4220100" cy="3114450"/>
          </a:xfrm>
        </p:spPr>
        <p:txBody>
          <a:bodyPr/>
          <a:lstStyle>
            <a:lvl1pPr>
              <a:spcBef>
                <a:spcPts val="9"/>
              </a:spcBef>
              <a:defRPr sz="1350" b="1"/>
            </a:lvl1pPr>
            <a:lvl2pPr>
              <a:defRPr sz="1350" b="0">
                <a:solidFill>
                  <a:srgbClr val="666666"/>
                </a:solidFill>
              </a:defRPr>
            </a:lvl2pPr>
            <a:lvl3pPr marL="135000" indent="-135000">
              <a:buFont typeface="Arial" panose="020B0604020202020204" pitchFamily="34" charset="0"/>
              <a:buChar char="•"/>
              <a:defRPr/>
            </a:lvl3pPr>
            <a:lvl4pPr marL="135000" indent="-135000">
              <a:buClr>
                <a:srgbClr val="666666"/>
              </a:buClr>
              <a:buFont typeface="Verdana" panose="020B0604030504040204" pitchFamily="34" charset="0"/>
              <a:buChar char="_"/>
              <a:defRPr b="0"/>
            </a:lvl4pPr>
            <a:lvl5pPr marL="135000" indent="-135000">
              <a:buFont typeface="Verdana" panose="020B0604030504040204" pitchFamily="34" charset="0"/>
              <a:buChar char=" "/>
              <a:defRPr/>
            </a:lvl5pPr>
          </a:lstStyle>
          <a:p>
            <a:pPr lvl="0"/>
            <a:r>
              <a:rPr lang="es-ES" err="1"/>
              <a:t>First</a:t>
            </a:r>
            <a:r>
              <a:rPr lang="es-ES"/>
              <a:t> </a:t>
            </a:r>
            <a:r>
              <a:rPr lang="es-ES" err="1"/>
              <a:t>level</a:t>
            </a:r>
            <a:r>
              <a:rPr lang="es-ES"/>
              <a:t> </a:t>
            </a:r>
            <a:r>
              <a:rPr lang="es-ES" err="1"/>
              <a:t>text</a:t>
            </a:r>
            <a:endParaRPr lang="es-ES"/>
          </a:p>
          <a:p>
            <a:pPr lvl="1"/>
            <a:r>
              <a:rPr lang="es-ES" err="1"/>
              <a:t>Second</a:t>
            </a:r>
            <a:r>
              <a:rPr lang="es-ES"/>
              <a:t> </a:t>
            </a:r>
            <a:r>
              <a:rPr lang="es-ES" err="1"/>
              <a:t>level</a:t>
            </a:r>
            <a:endParaRPr lang="es-ES"/>
          </a:p>
          <a:p>
            <a:pPr lvl="2"/>
            <a:r>
              <a:rPr lang="es-ES" err="1"/>
              <a:t>Third</a:t>
            </a:r>
            <a:r>
              <a:rPr lang="es-ES"/>
              <a:t> </a:t>
            </a:r>
            <a:r>
              <a:rPr lang="es-ES" err="1"/>
              <a:t>level</a:t>
            </a:r>
            <a:endParaRPr lang="es-ES"/>
          </a:p>
          <a:p>
            <a:pPr lvl="3"/>
            <a:r>
              <a:rPr lang="es-ES" err="1"/>
              <a:t>Fourth</a:t>
            </a:r>
            <a:r>
              <a:rPr lang="es-ES"/>
              <a:t> </a:t>
            </a:r>
            <a:r>
              <a:rPr lang="es-ES" err="1"/>
              <a:t>level</a:t>
            </a:r>
            <a:endParaRPr lang="es-ES"/>
          </a:p>
          <a:p>
            <a:pPr lvl="4"/>
            <a:r>
              <a:rPr lang="es-ES" err="1"/>
              <a:t>Fifth</a:t>
            </a:r>
            <a:r>
              <a:rPr lang="es-ES"/>
              <a:t> </a:t>
            </a:r>
            <a:r>
              <a:rPr lang="es-ES" err="1"/>
              <a:t>level</a:t>
            </a:r>
            <a:endParaRPr lang="en-US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3560" y="4892004"/>
            <a:ext cx="408259" cy="16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53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864">
          <p15:clr>
            <a:srgbClr val="FBAE40"/>
          </p15:clr>
        </p15:guide>
        <p15:guide id="3" orient="horz" pos="1512">
          <p15:clr>
            <a:srgbClr val="FBAE40"/>
          </p15:clr>
        </p15:guide>
        <p15:guide id="4" orient="horz" pos="117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on 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osición de imagen 7">
            <a:extLst>
              <a:ext uri="{FF2B5EF4-FFF2-40B4-BE49-F238E27FC236}">
                <a16:creationId xmlns:a16="http://schemas.microsoft.com/office/drawing/2014/main" id="{00E5776C-8F83-4FA0-9071-D2D490A20A6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-27000" y="-27000"/>
            <a:ext cx="9193500" cy="4827600"/>
          </a:xfrm>
        </p:spPr>
        <p:txBody>
          <a:bodyPr/>
          <a:lstStyle/>
          <a:p>
            <a:r>
              <a:rPr lang="en-US"/>
              <a:t>Click on the icon to add an image</a:t>
            </a:r>
          </a:p>
        </p:txBody>
      </p:sp>
      <p:sp>
        <p:nvSpPr>
          <p:cNvPr id="12" name="Marcador de texto 8">
            <a:extLst>
              <a:ext uri="{FF2B5EF4-FFF2-40B4-BE49-F238E27FC236}">
                <a16:creationId xmlns:a16="http://schemas.microsoft.com/office/drawing/2014/main" id="{8DFC2FCD-5081-4CCC-923E-FB79748D5F8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9079" y="1184564"/>
            <a:ext cx="4220900" cy="257175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="1">
                <a:solidFill>
                  <a:srgbClr val="860001"/>
                </a:solidFill>
              </a:defRPr>
            </a:lvl1pPr>
          </a:lstStyle>
          <a:p>
            <a:pPr lvl="0"/>
            <a:r>
              <a:rPr lang="es-ES"/>
              <a:t>Subtítulo de 1 línea</a:t>
            </a:r>
            <a:endParaRPr lang="en-US"/>
          </a:p>
        </p:txBody>
      </p:sp>
      <p:sp>
        <p:nvSpPr>
          <p:cNvPr id="14" name="Pie Copyright">
            <a:extLst>
              <a:ext uri="{FF2B5EF4-FFF2-40B4-BE49-F238E27FC236}">
                <a16:creationId xmlns:a16="http://schemas.microsoft.com/office/drawing/2014/main" id="{7EC15E2E-AF4D-4487-B9E0-84845FDB9655}"/>
              </a:ext>
            </a:extLst>
          </p:cNvPr>
          <p:cNvSpPr txBox="1"/>
          <p:nvPr/>
        </p:nvSpPr>
        <p:spPr>
          <a:xfrm>
            <a:off x="280040" y="4864461"/>
            <a:ext cx="2747367" cy="17621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2000">
                <a:solidFill>
                  <a:srgbClr val="DF0024"/>
                </a:solidFill>
                <a:cs typeface="Verdana"/>
              </a:defRPr>
            </a:lvl1pPr>
          </a:lstStyle>
          <a:p>
            <a:pPr lvl="0"/>
            <a:r>
              <a:rPr lang="es-ES" sz="750"/>
              <a:t>© GMV </a:t>
            </a:r>
            <a:r>
              <a:rPr lang="es-ES" sz="750" err="1"/>
              <a:t>Property</a:t>
            </a:r>
            <a:r>
              <a:rPr lang="es-ES" sz="750"/>
              <a:t> </a:t>
            </a:r>
            <a:r>
              <a:rPr lang="mr-IN" sz="750"/>
              <a:t>–</a:t>
            </a:r>
            <a:r>
              <a:rPr lang="en-US" sz="750"/>
              <a:t> 16/10/2025 </a:t>
            </a:r>
            <a:r>
              <a:rPr lang="es-ES" sz="750"/>
              <a:t>- </a:t>
            </a:r>
            <a:r>
              <a:rPr lang="es-ES" sz="750" err="1"/>
              <a:t>All</a:t>
            </a:r>
            <a:r>
              <a:rPr lang="es-ES" sz="750"/>
              <a:t> </a:t>
            </a:r>
            <a:r>
              <a:rPr lang="es-ES" sz="750" err="1"/>
              <a:t>rights</a:t>
            </a:r>
            <a:r>
              <a:rPr lang="es-ES" sz="750"/>
              <a:t> </a:t>
            </a:r>
            <a:r>
              <a:rPr lang="es-ES" sz="750" err="1"/>
              <a:t>reserved</a:t>
            </a:r>
            <a:endParaRPr lang="en-US" sz="750"/>
          </a:p>
        </p:txBody>
      </p:sp>
      <p:sp>
        <p:nvSpPr>
          <p:cNvPr id="17" name="Marcador N Diapo">
            <a:extLst>
              <a:ext uri="{FF2B5EF4-FFF2-40B4-BE49-F238E27FC236}">
                <a16:creationId xmlns:a16="http://schemas.microsoft.com/office/drawing/2014/main" id="{34E90636-9367-4778-BC38-1F1F44D899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43137" y="4864461"/>
            <a:ext cx="2057727" cy="176213"/>
          </a:xfrm>
          <a:prstGeom prst="rect">
            <a:avLst/>
          </a:prstGeom>
        </p:spPr>
        <p:txBody>
          <a:bodyPr vert="horz" lIns="0" tIns="0" rIns="0" bIns="0" rtlCol="0" anchor="b" anchorCtr="1"/>
          <a:lstStyle>
            <a:lvl1pPr algn="ctr">
              <a:defRPr lang="en-US" sz="750" smtClean="0">
                <a:solidFill>
                  <a:srgbClr val="DF0024"/>
                </a:solidFill>
                <a:cs typeface="Verdana"/>
              </a:defRPr>
            </a:lvl1pPr>
          </a:lstStyle>
          <a:p>
            <a:fld id="{B6587985-D837-489C-A10E-23B685A47707}" type="slidenum">
              <a:rPr lang="es-ES" smtClean="0"/>
              <a:t>‹#›</a:t>
            </a:fld>
            <a:endParaRPr lang="es-ES"/>
          </a:p>
        </p:txBody>
      </p:sp>
      <p:sp>
        <p:nvSpPr>
          <p:cNvPr id="10" name="Título 2">
            <a:extLst>
              <a:ext uri="{FF2B5EF4-FFF2-40B4-BE49-F238E27FC236}">
                <a16:creationId xmlns:a16="http://schemas.microsoft.com/office/drawing/2014/main" id="{EEAE0211-8FA1-43F3-8113-AD12214F36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0800" y="329330"/>
            <a:ext cx="4239179" cy="670795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n-US">
                <a:solidFill>
                  <a:srgbClr val="D10021"/>
                </a:solidFill>
              </a:defRPr>
            </a:lvl1pPr>
          </a:lstStyle>
          <a:p>
            <a:pPr lvl="0"/>
            <a:r>
              <a:rPr lang="es-ES"/>
              <a:t>Título de 2 líneas.</a:t>
            </a:r>
            <a:br>
              <a:rPr lang="es-ES"/>
            </a:br>
            <a:r>
              <a:rPr lang="es-ES"/>
              <a:t>Esta es la segunda</a:t>
            </a:r>
            <a:endParaRPr lang="en-US"/>
          </a:p>
        </p:txBody>
      </p:sp>
      <p:sp>
        <p:nvSpPr>
          <p:cNvPr id="11" name="Marcador de texto 2">
            <a:extLst>
              <a:ext uri="{FF2B5EF4-FFF2-40B4-BE49-F238E27FC236}">
                <a16:creationId xmlns:a16="http://schemas.microsoft.com/office/drawing/2014/main" id="{3E97400C-E5C2-4B13-801C-9A76D01187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6750" y="1686150"/>
            <a:ext cx="4220100" cy="3114450"/>
          </a:xfrm>
        </p:spPr>
        <p:txBody>
          <a:bodyPr/>
          <a:lstStyle>
            <a:lvl1pPr>
              <a:spcBef>
                <a:spcPts val="9"/>
              </a:spcBef>
              <a:defRPr sz="1350" b="1"/>
            </a:lvl1pPr>
            <a:lvl2pPr>
              <a:defRPr sz="1350" b="0">
                <a:solidFill>
                  <a:srgbClr val="666666"/>
                </a:solidFill>
              </a:defRPr>
            </a:lvl2pPr>
            <a:lvl3pPr marL="135000" indent="-135000">
              <a:buFont typeface="Arial" panose="020B0604020202020204" pitchFamily="34" charset="0"/>
              <a:buChar char="•"/>
              <a:defRPr/>
            </a:lvl3pPr>
            <a:lvl4pPr marL="135000" indent="-135000">
              <a:buClr>
                <a:srgbClr val="666666"/>
              </a:buClr>
              <a:buFont typeface="Verdana" panose="020B0604030504040204" pitchFamily="34" charset="0"/>
              <a:buChar char="_"/>
              <a:defRPr b="0"/>
            </a:lvl4pPr>
            <a:lvl5pPr marL="135000" indent="-135000">
              <a:buFont typeface="Verdana" panose="020B0604030504040204" pitchFamily="34" charset="0"/>
              <a:buChar char=" "/>
              <a:defRPr/>
            </a:lvl5pPr>
          </a:lstStyle>
          <a:p>
            <a:pPr lvl="0"/>
            <a:r>
              <a:rPr lang="es-ES" err="1"/>
              <a:t>First</a:t>
            </a:r>
            <a:r>
              <a:rPr lang="es-ES"/>
              <a:t> </a:t>
            </a:r>
            <a:r>
              <a:rPr lang="es-ES" err="1"/>
              <a:t>level</a:t>
            </a:r>
            <a:r>
              <a:rPr lang="es-ES"/>
              <a:t> </a:t>
            </a:r>
            <a:r>
              <a:rPr lang="es-ES" err="1"/>
              <a:t>text</a:t>
            </a:r>
            <a:endParaRPr lang="es-ES"/>
          </a:p>
          <a:p>
            <a:pPr lvl="1"/>
            <a:r>
              <a:rPr lang="es-ES" err="1"/>
              <a:t>Second</a:t>
            </a:r>
            <a:r>
              <a:rPr lang="es-ES"/>
              <a:t> </a:t>
            </a:r>
            <a:r>
              <a:rPr lang="es-ES" err="1"/>
              <a:t>level</a:t>
            </a:r>
            <a:endParaRPr lang="es-ES"/>
          </a:p>
          <a:p>
            <a:pPr lvl="2"/>
            <a:r>
              <a:rPr lang="es-ES" err="1"/>
              <a:t>Third</a:t>
            </a:r>
            <a:r>
              <a:rPr lang="es-ES"/>
              <a:t> </a:t>
            </a:r>
            <a:r>
              <a:rPr lang="es-ES" err="1"/>
              <a:t>level</a:t>
            </a:r>
            <a:endParaRPr lang="es-ES"/>
          </a:p>
          <a:p>
            <a:pPr lvl="3"/>
            <a:r>
              <a:rPr lang="es-ES" err="1"/>
              <a:t>Fourth</a:t>
            </a:r>
            <a:r>
              <a:rPr lang="es-ES"/>
              <a:t> </a:t>
            </a:r>
            <a:r>
              <a:rPr lang="es-ES" err="1"/>
              <a:t>level</a:t>
            </a:r>
            <a:endParaRPr lang="es-ES"/>
          </a:p>
          <a:p>
            <a:pPr lvl="4"/>
            <a:r>
              <a:rPr lang="es-ES" err="1"/>
              <a:t>Fifth</a:t>
            </a:r>
            <a:r>
              <a:rPr lang="es-ES"/>
              <a:t> </a:t>
            </a:r>
            <a:r>
              <a:rPr lang="es-ES" err="1"/>
              <a:t>level</a:t>
            </a:r>
            <a:endParaRPr lang="en-US"/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7EEA12BB-1EDC-450B-9F01-16A0E9DBFC1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57500" y="311850"/>
            <a:ext cx="4201200" cy="4488750"/>
          </a:xfrm>
        </p:spPr>
        <p:txBody>
          <a:bodyPr anchor="ctr" anchorCtr="1"/>
          <a:lstStyle>
            <a:lvl1pPr>
              <a:spcBef>
                <a:spcPts val="9"/>
              </a:spcBef>
              <a:defRPr sz="1350" b="1"/>
            </a:lvl1pPr>
            <a:lvl2pPr>
              <a:defRPr sz="1350" b="0">
                <a:solidFill>
                  <a:srgbClr val="666666"/>
                </a:solidFill>
              </a:defRPr>
            </a:lvl2pPr>
            <a:lvl3pPr marL="135000" indent="-135000">
              <a:buFont typeface="Arial" panose="020B0604020202020204" pitchFamily="34" charset="0"/>
              <a:buChar char="•"/>
              <a:defRPr/>
            </a:lvl3pPr>
            <a:lvl4pPr marL="135000" indent="-135000">
              <a:buClr>
                <a:srgbClr val="666666"/>
              </a:buClr>
              <a:buFont typeface="Verdana" panose="020B0604030504040204" pitchFamily="34" charset="0"/>
              <a:buChar char="_"/>
              <a:defRPr b="0"/>
            </a:lvl4pPr>
            <a:lvl5pPr marL="135000" indent="-135000">
              <a:buFont typeface="Verdana" panose="020B0604030504040204" pitchFamily="34" charset="0"/>
              <a:buChar char=" "/>
              <a:defRPr/>
            </a:lvl5pPr>
          </a:lstStyle>
          <a:p>
            <a:pPr lvl="0"/>
            <a:r>
              <a:rPr lang="es-ES" err="1"/>
              <a:t>First</a:t>
            </a:r>
            <a:r>
              <a:rPr lang="es-ES"/>
              <a:t> </a:t>
            </a:r>
            <a:r>
              <a:rPr lang="es-ES" err="1"/>
              <a:t>level</a:t>
            </a:r>
            <a:r>
              <a:rPr lang="es-ES"/>
              <a:t> </a:t>
            </a:r>
            <a:r>
              <a:rPr lang="es-ES" err="1"/>
              <a:t>text</a:t>
            </a:r>
            <a:endParaRPr lang="es-ES"/>
          </a:p>
          <a:p>
            <a:pPr lvl="1"/>
            <a:r>
              <a:rPr lang="es-ES" err="1"/>
              <a:t>Second</a:t>
            </a:r>
            <a:r>
              <a:rPr lang="es-ES"/>
              <a:t> </a:t>
            </a:r>
            <a:r>
              <a:rPr lang="es-ES" err="1"/>
              <a:t>level</a:t>
            </a:r>
            <a:endParaRPr lang="es-ES"/>
          </a:p>
          <a:p>
            <a:pPr lvl="2"/>
            <a:r>
              <a:rPr lang="es-ES" err="1"/>
              <a:t>Third</a:t>
            </a:r>
            <a:r>
              <a:rPr lang="es-ES"/>
              <a:t> </a:t>
            </a:r>
            <a:r>
              <a:rPr lang="es-ES" err="1"/>
              <a:t>level</a:t>
            </a:r>
            <a:endParaRPr lang="es-ES"/>
          </a:p>
          <a:p>
            <a:pPr lvl="3"/>
            <a:r>
              <a:rPr lang="es-ES" err="1"/>
              <a:t>Fourth</a:t>
            </a:r>
            <a:r>
              <a:rPr lang="es-ES"/>
              <a:t> </a:t>
            </a:r>
            <a:r>
              <a:rPr lang="es-ES" err="1"/>
              <a:t>level</a:t>
            </a:r>
            <a:endParaRPr lang="es-ES"/>
          </a:p>
          <a:p>
            <a:pPr lvl="4"/>
            <a:r>
              <a:rPr lang="es-ES" err="1"/>
              <a:t>Fifth</a:t>
            </a:r>
            <a:r>
              <a:rPr lang="es-ES"/>
              <a:t> </a:t>
            </a:r>
            <a:r>
              <a:rPr lang="es-ES" err="1"/>
              <a:t>level</a:t>
            </a:r>
            <a:endParaRPr lang="en-US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3560" y="4892004"/>
            <a:ext cx="408259" cy="16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803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  <p15:guide id="3" orient="horz" pos="1512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osición de imagen 7">
            <a:extLst>
              <a:ext uri="{FF2B5EF4-FFF2-40B4-BE49-F238E27FC236}">
                <a16:creationId xmlns:a16="http://schemas.microsoft.com/office/drawing/2014/main" id="{00E5776C-8F83-4FA0-9071-D2D490A20A6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-27000" y="-27000"/>
            <a:ext cx="4513275" cy="4827600"/>
          </a:xfrm>
        </p:spPr>
        <p:txBody>
          <a:bodyPr/>
          <a:lstStyle/>
          <a:p>
            <a:r>
              <a:rPr lang="en-US"/>
              <a:t>Click on the icon to add an image</a:t>
            </a:r>
          </a:p>
        </p:txBody>
      </p:sp>
      <p:sp>
        <p:nvSpPr>
          <p:cNvPr id="14" name="Pie Copyright">
            <a:extLst>
              <a:ext uri="{FF2B5EF4-FFF2-40B4-BE49-F238E27FC236}">
                <a16:creationId xmlns:a16="http://schemas.microsoft.com/office/drawing/2014/main" id="{7EC15E2E-AF4D-4487-B9E0-84845FDB9655}"/>
              </a:ext>
            </a:extLst>
          </p:cNvPr>
          <p:cNvSpPr txBox="1"/>
          <p:nvPr/>
        </p:nvSpPr>
        <p:spPr>
          <a:xfrm>
            <a:off x="280040" y="4864461"/>
            <a:ext cx="2747367" cy="17621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2000">
                <a:solidFill>
                  <a:srgbClr val="DF0024"/>
                </a:solidFill>
                <a:cs typeface="Verdana"/>
              </a:defRPr>
            </a:lvl1pPr>
          </a:lstStyle>
          <a:p>
            <a:pPr lvl="0"/>
            <a:r>
              <a:rPr lang="es-ES" sz="750"/>
              <a:t>© GMV </a:t>
            </a:r>
            <a:r>
              <a:rPr lang="es-ES" sz="750" err="1"/>
              <a:t>Property</a:t>
            </a:r>
            <a:r>
              <a:rPr lang="es-ES" sz="750"/>
              <a:t> </a:t>
            </a:r>
            <a:r>
              <a:rPr lang="mr-IN" sz="750"/>
              <a:t>–</a:t>
            </a:r>
            <a:r>
              <a:rPr lang="en-US" sz="750"/>
              <a:t> 16/10/2025 </a:t>
            </a:r>
            <a:r>
              <a:rPr lang="es-ES" sz="750"/>
              <a:t>- </a:t>
            </a:r>
            <a:r>
              <a:rPr lang="es-ES" sz="750" err="1"/>
              <a:t>All</a:t>
            </a:r>
            <a:r>
              <a:rPr lang="es-ES" sz="750"/>
              <a:t> </a:t>
            </a:r>
            <a:r>
              <a:rPr lang="es-ES" sz="750" err="1"/>
              <a:t>rights</a:t>
            </a:r>
            <a:r>
              <a:rPr lang="es-ES" sz="750"/>
              <a:t> </a:t>
            </a:r>
            <a:r>
              <a:rPr lang="es-ES" sz="750" err="1"/>
              <a:t>reserved</a:t>
            </a:r>
            <a:endParaRPr lang="en-US" sz="750"/>
          </a:p>
        </p:txBody>
      </p:sp>
      <p:sp>
        <p:nvSpPr>
          <p:cNvPr id="17" name="Marcador N Diapo">
            <a:extLst>
              <a:ext uri="{FF2B5EF4-FFF2-40B4-BE49-F238E27FC236}">
                <a16:creationId xmlns:a16="http://schemas.microsoft.com/office/drawing/2014/main" id="{34E90636-9367-4778-BC38-1F1F44D899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43137" y="4864461"/>
            <a:ext cx="2057727" cy="176213"/>
          </a:xfrm>
          <a:prstGeom prst="rect">
            <a:avLst/>
          </a:prstGeom>
        </p:spPr>
        <p:txBody>
          <a:bodyPr vert="horz" lIns="0" tIns="0" rIns="0" bIns="0" rtlCol="0" anchor="b" anchorCtr="1"/>
          <a:lstStyle>
            <a:lvl1pPr algn="ctr">
              <a:defRPr lang="en-US" sz="750" smtClean="0">
                <a:solidFill>
                  <a:srgbClr val="DF0024"/>
                </a:solidFill>
                <a:cs typeface="Verdana"/>
              </a:defRPr>
            </a:lvl1pPr>
          </a:lstStyle>
          <a:p>
            <a:fld id="{B6587985-D837-489C-A10E-23B685A47707}" type="slidenum">
              <a:rPr lang="es-ES" smtClean="0"/>
              <a:t>‹#›</a:t>
            </a:fld>
            <a:endParaRPr lang="es-ES"/>
          </a:p>
        </p:txBody>
      </p:sp>
      <p:sp>
        <p:nvSpPr>
          <p:cNvPr id="7" name="Marcador de texto 2">
            <a:extLst>
              <a:ext uri="{FF2B5EF4-FFF2-40B4-BE49-F238E27FC236}">
                <a16:creationId xmlns:a16="http://schemas.microsoft.com/office/drawing/2014/main" id="{9880E09E-6CC2-477B-A43B-69D9083D374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57500" y="311850"/>
            <a:ext cx="4201200" cy="4488750"/>
          </a:xfrm>
        </p:spPr>
        <p:txBody>
          <a:bodyPr anchor="ctr" anchorCtr="1"/>
          <a:lstStyle>
            <a:lvl1pPr>
              <a:spcBef>
                <a:spcPts val="9"/>
              </a:spcBef>
              <a:defRPr sz="1350" b="1"/>
            </a:lvl1pPr>
            <a:lvl2pPr>
              <a:defRPr sz="1350" b="0">
                <a:solidFill>
                  <a:srgbClr val="666666"/>
                </a:solidFill>
              </a:defRPr>
            </a:lvl2pPr>
            <a:lvl3pPr marL="135000" indent="-135000">
              <a:buFont typeface="Arial" panose="020B0604020202020204" pitchFamily="34" charset="0"/>
              <a:buChar char="•"/>
              <a:defRPr/>
            </a:lvl3pPr>
            <a:lvl4pPr marL="135000" indent="-135000">
              <a:buClr>
                <a:srgbClr val="666666"/>
              </a:buClr>
              <a:buFont typeface="Verdana" panose="020B0604030504040204" pitchFamily="34" charset="0"/>
              <a:buChar char="_"/>
              <a:defRPr b="0"/>
            </a:lvl4pPr>
            <a:lvl5pPr marL="135000" indent="-135000">
              <a:buFont typeface="Verdana" panose="020B0604030504040204" pitchFamily="34" charset="0"/>
              <a:buChar char=" "/>
              <a:defRPr/>
            </a:lvl5pPr>
          </a:lstStyle>
          <a:p>
            <a:pPr lvl="0"/>
            <a:r>
              <a:rPr lang="es-ES" err="1"/>
              <a:t>First</a:t>
            </a:r>
            <a:r>
              <a:rPr lang="es-ES"/>
              <a:t> </a:t>
            </a:r>
            <a:r>
              <a:rPr lang="es-ES" err="1"/>
              <a:t>level</a:t>
            </a:r>
            <a:r>
              <a:rPr lang="es-ES"/>
              <a:t> </a:t>
            </a:r>
            <a:r>
              <a:rPr lang="es-ES" err="1"/>
              <a:t>text</a:t>
            </a:r>
            <a:endParaRPr lang="es-ES"/>
          </a:p>
          <a:p>
            <a:pPr lvl="1"/>
            <a:r>
              <a:rPr lang="es-ES" err="1"/>
              <a:t>Second</a:t>
            </a:r>
            <a:r>
              <a:rPr lang="es-ES"/>
              <a:t> </a:t>
            </a:r>
            <a:r>
              <a:rPr lang="es-ES" err="1"/>
              <a:t>level</a:t>
            </a:r>
            <a:endParaRPr lang="es-ES"/>
          </a:p>
          <a:p>
            <a:pPr lvl="2"/>
            <a:r>
              <a:rPr lang="es-ES" err="1"/>
              <a:t>Third</a:t>
            </a:r>
            <a:r>
              <a:rPr lang="es-ES"/>
              <a:t> </a:t>
            </a:r>
            <a:r>
              <a:rPr lang="es-ES" err="1"/>
              <a:t>level</a:t>
            </a:r>
            <a:endParaRPr lang="es-ES"/>
          </a:p>
          <a:p>
            <a:pPr lvl="3"/>
            <a:r>
              <a:rPr lang="es-ES" err="1"/>
              <a:t>Fourth</a:t>
            </a:r>
            <a:r>
              <a:rPr lang="es-ES"/>
              <a:t> </a:t>
            </a:r>
            <a:r>
              <a:rPr lang="es-ES" err="1"/>
              <a:t>level</a:t>
            </a:r>
            <a:endParaRPr lang="es-ES"/>
          </a:p>
          <a:p>
            <a:pPr lvl="4"/>
            <a:r>
              <a:rPr lang="es-ES" err="1"/>
              <a:t>Fifth</a:t>
            </a:r>
            <a:r>
              <a:rPr lang="es-ES"/>
              <a:t> </a:t>
            </a:r>
            <a:r>
              <a:rPr lang="es-ES" err="1"/>
              <a:t>level</a:t>
            </a:r>
            <a:endParaRPr lang="en-US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3560" y="4892004"/>
            <a:ext cx="408259" cy="16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393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  <p15:guide id="3" orient="horz" pos="1512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ítulo 1">
            <a:extLst>
              <a:ext uri="{FF2B5EF4-FFF2-40B4-BE49-F238E27FC236}">
                <a16:creationId xmlns:a16="http://schemas.microsoft.com/office/drawing/2014/main" id="{4DE9C6DE-11CD-458A-A5A2-137E5F464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953" y="329330"/>
            <a:ext cx="8594297" cy="2993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7" name="Marcador de texto 2">
            <a:extLst>
              <a:ext uri="{FF2B5EF4-FFF2-40B4-BE49-F238E27FC236}">
                <a16:creationId xmlns:a16="http://schemas.microsoft.com/office/drawing/2014/main" id="{B7A2660F-83FC-4D87-A1CD-BB2169CD3C0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5750" y="1067025"/>
            <a:ext cx="8572500" cy="3114450"/>
          </a:xfrm>
        </p:spPr>
        <p:txBody>
          <a:bodyPr/>
          <a:lstStyle>
            <a:lvl1pPr>
              <a:spcBef>
                <a:spcPts val="9"/>
              </a:spcBef>
              <a:defRPr sz="1350" b="1"/>
            </a:lvl1pPr>
            <a:lvl2pPr>
              <a:defRPr sz="1350" b="0">
                <a:solidFill>
                  <a:srgbClr val="666666"/>
                </a:solidFill>
              </a:defRPr>
            </a:lvl2pPr>
            <a:lvl3pPr marL="135000" indent="-135000">
              <a:buFont typeface="Arial" panose="020B0604020202020204" pitchFamily="34" charset="0"/>
              <a:buChar char="•"/>
              <a:defRPr/>
            </a:lvl3pPr>
            <a:lvl4pPr marL="135000" indent="-135000">
              <a:buClr>
                <a:srgbClr val="666666"/>
              </a:buClr>
              <a:buFont typeface="Verdana" panose="020B0604030504040204" pitchFamily="34" charset="0"/>
              <a:buChar char="_"/>
              <a:defRPr b="0"/>
            </a:lvl4pPr>
            <a:lvl5pPr marL="135000" indent="-135000">
              <a:buFont typeface="Verdana" panose="020B0604030504040204" pitchFamily="34" charset="0"/>
              <a:buChar char=" "/>
              <a:defRPr/>
            </a:lvl5pPr>
          </a:lstStyle>
          <a:p>
            <a:pPr lvl="0"/>
            <a:r>
              <a:rPr lang="es-ES" err="1"/>
              <a:t>First</a:t>
            </a:r>
            <a:r>
              <a:rPr lang="es-ES"/>
              <a:t> </a:t>
            </a:r>
            <a:r>
              <a:rPr lang="es-ES" err="1"/>
              <a:t>level</a:t>
            </a:r>
            <a:r>
              <a:rPr lang="es-ES"/>
              <a:t> </a:t>
            </a:r>
            <a:r>
              <a:rPr lang="es-ES" err="1"/>
              <a:t>text</a:t>
            </a:r>
            <a:endParaRPr lang="es-ES"/>
          </a:p>
          <a:p>
            <a:pPr lvl="1"/>
            <a:r>
              <a:rPr lang="es-ES" err="1"/>
              <a:t>Second</a:t>
            </a:r>
            <a:r>
              <a:rPr lang="es-ES"/>
              <a:t> </a:t>
            </a:r>
            <a:r>
              <a:rPr lang="es-ES" err="1"/>
              <a:t>level</a:t>
            </a:r>
            <a:endParaRPr lang="es-ES"/>
          </a:p>
          <a:p>
            <a:pPr lvl="2"/>
            <a:r>
              <a:rPr lang="es-ES" err="1"/>
              <a:t>Third</a:t>
            </a:r>
            <a:r>
              <a:rPr lang="es-ES"/>
              <a:t> </a:t>
            </a:r>
            <a:r>
              <a:rPr lang="es-ES" err="1"/>
              <a:t>level</a:t>
            </a:r>
            <a:endParaRPr lang="es-ES"/>
          </a:p>
          <a:p>
            <a:pPr lvl="3"/>
            <a:r>
              <a:rPr lang="es-ES" err="1"/>
              <a:t>Fourth</a:t>
            </a:r>
            <a:r>
              <a:rPr lang="es-ES"/>
              <a:t> </a:t>
            </a:r>
            <a:r>
              <a:rPr lang="es-ES" err="1"/>
              <a:t>level</a:t>
            </a:r>
            <a:endParaRPr lang="es-ES"/>
          </a:p>
          <a:p>
            <a:pPr lvl="4"/>
            <a:r>
              <a:rPr lang="es-ES" err="1"/>
              <a:t>Fifth</a:t>
            </a:r>
            <a:r>
              <a:rPr lang="es-ES"/>
              <a:t> </a:t>
            </a:r>
            <a:r>
              <a:rPr lang="es-ES" err="1"/>
              <a:t>level</a:t>
            </a:r>
            <a:endParaRPr lang="en-US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3560" y="4892004"/>
            <a:ext cx="408259" cy="16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175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3">
            <a:extLst>
              <a:ext uri="{FF2B5EF4-FFF2-40B4-BE49-F238E27FC236}">
                <a16:creationId xmlns:a16="http://schemas.microsoft.com/office/drawing/2014/main" id="{0E16E6FC-CA69-4661-BACB-AC8D5D8D32B0}"/>
              </a:ext>
            </a:extLst>
          </p:cNvPr>
          <p:cNvSpPr/>
          <p:nvPr/>
        </p:nvSpPr>
        <p:spPr>
          <a:xfrm>
            <a:off x="-27000" y="-27000"/>
            <a:ext cx="9180000" cy="4827600"/>
          </a:xfrm>
          <a:prstGeom prst="rect">
            <a:avLst/>
          </a:prstGeom>
          <a:solidFill>
            <a:srgbClr val="E5E5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799"/>
          </a:p>
        </p:txBody>
      </p:sp>
      <p:pic>
        <p:nvPicPr>
          <p:cNvPr id="13" name="Logo en blanco" hidden="1">
            <a:extLst>
              <a:ext uri="{FF2B5EF4-FFF2-40B4-BE49-F238E27FC236}">
                <a16:creationId xmlns:a16="http://schemas.microsoft.com/office/drawing/2014/main" id="{909D472F-C667-4E7F-B7DD-1C7467E57E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7694" y="4895323"/>
            <a:ext cx="399998" cy="165310"/>
          </a:xfrm>
          <a:prstGeom prst="rect">
            <a:avLst/>
          </a:prstGeom>
        </p:spPr>
      </p:pic>
      <p:sp>
        <p:nvSpPr>
          <p:cNvPr id="15" name="Marcador N Diapo">
            <a:extLst>
              <a:ext uri="{FF2B5EF4-FFF2-40B4-BE49-F238E27FC236}">
                <a16:creationId xmlns:a16="http://schemas.microsoft.com/office/drawing/2014/main" id="{1D0FF5BA-EBED-4AF0-8DC2-9C1605CD09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43137" y="4864461"/>
            <a:ext cx="2057727" cy="176213"/>
          </a:xfrm>
          <a:prstGeom prst="rect">
            <a:avLst/>
          </a:prstGeom>
        </p:spPr>
        <p:txBody>
          <a:bodyPr vert="horz" lIns="0" tIns="0" rIns="0" bIns="0" rtlCol="0" anchor="b" anchorCtr="1"/>
          <a:lstStyle>
            <a:lvl1pPr algn="ctr">
              <a:defRPr lang="en-US" sz="750" smtClean="0">
                <a:solidFill>
                  <a:srgbClr val="DF0024"/>
                </a:solidFill>
                <a:cs typeface="Verdana"/>
              </a:defRPr>
            </a:lvl1pPr>
          </a:lstStyle>
          <a:p>
            <a:fld id="{B6587985-D837-489C-A10E-23B685A47707}" type="slidenum">
              <a:rPr lang="es-ES" smtClean="0"/>
              <a:t>‹#›</a:t>
            </a:fld>
            <a:endParaRPr lang="es-ES"/>
          </a:p>
        </p:txBody>
      </p:sp>
      <p:sp>
        <p:nvSpPr>
          <p:cNvPr id="16" name="Pie Copyright">
            <a:extLst>
              <a:ext uri="{FF2B5EF4-FFF2-40B4-BE49-F238E27FC236}">
                <a16:creationId xmlns:a16="http://schemas.microsoft.com/office/drawing/2014/main" id="{5E2178DE-7A7F-438F-AE61-CA7EA355E0DA}"/>
              </a:ext>
            </a:extLst>
          </p:cNvPr>
          <p:cNvSpPr txBox="1"/>
          <p:nvPr/>
        </p:nvSpPr>
        <p:spPr>
          <a:xfrm>
            <a:off x="280040" y="4864461"/>
            <a:ext cx="2747367" cy="17621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2000">
                <a:solidFill>
                  <a:srgbClr val="DF0024"/>
                </a:solidFill>
                <a:cs typeface="Verdana"/>
              </a:defRPr>
            </a:lvl1pPr>
          </a:lstStyle>
          <a:p>
            <a:pPr lvl="0"/>
            <a:r>
              <a:rPr lang="es-ES" sz="750"/>
              <a:t>© GMV </a:t>
            </a:r>
            <a:r>
              <a:rPr lang="es-ES" sz="750" err="1"/>
              <a:t>Property</a:t>
            </a:r>
            <a:r>
              <a:rPr lang="es-ES" sz="750"/>
              <a:t> </a:t>
            </a:r>
            <a:r>
              <a:rPr lang="mr-IN" sz="750"/>
              <a:t>–</a:t>
            </a:r>
            <a:r>
              <a:rPr lang="en-US" sz="750"/>
              <a:t> 16/10/2025 </a:t>
            </a:r>
            <a:r>
              <a:rPr lang="es-ES" sz="750"/>
              <a:t>- </a:t>
            </a:r>
            <a:r>
              <a:rPr lang="es-ES" sz="750" err="1"/>
              <a:t>All</a:t>
            </a:r>
            <a:r>
              <a:rPr lang="es-ES" sz="750"/>
              <a:t> </a:t>
            </a:r>
            <a:r>
              <a:rPr lang="es-ES" sz="750" err="1"/>
              <a:t>rights</a:t>
            </a:r>
            <a:r>
              <a:rPr lang="es-ES" sz="750"/>
              <a:t> </a:t>
            </a:r>
            <a:r>
              <a:rPr lang="es-ES" sz="750" err="1"/>
              <a:t>reserved</a:t>
            </a:r>
            <a:endParaRPr lang="en-US" sz="750"/>
          </a:p>
        </p:txBody>
      </p:sp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8FB120B2-282D-4EB9-81B6-CE4002604B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0061" y="325329"/>
            <a:ext cx="4220900" cy="274746"/>
          </a:xfrm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/>
              <a:t>Título una sola línea</a:t>
            </a:r>
            <a:endParaRPr lang="en-US"/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BB4CE2EE-685E-406D-8EE4-9CFD7A940C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6218" y="257175"/>
            <a:ext cx="4224743" cy="3314700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700" b="0">
                <a:solidFill>
                  <a:srgbClr val="DF0024"/>
                </a:solidFill>
                <a:latin typeface="+mn-lt"/>
              </a:defRPr>
            </a:lvl1pPr>
          </a:lstStyle>
          <a:p>
            <a:pPr lvl="0"/>
            <a:r>
              <a:rPr lang="es-ES"/>
              <a:t>Free </a:t>
            </a:r>
            <a:r>
              <a:rPr lang="es-ES" err="1"/>
              <a:t>text</a:t>
            </a:r>
            <a:endParaRPr lang="es-ES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3560" y="4892004"/>
            <a:ext cx="408259" cy="16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61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pos="72">
          <p15:clr>
            <a:srgbClr val="FBAE40"/>
          </p15:clr>
        </p15:guide>
        <p15:guide id="4" orient="horz" pos="302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1 lin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6605D3D2-0021-4285-9C89-642A8398AB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257208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FB120B2-282D-4EB9-81B6-CE4002604B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0061" y="325329"/>
            <a:ext cx="4220900" cy="274746"/>
          </a:xfrm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/>
              <a:t>Single line </a:t>
            </a:r>
            <a:r>
              <a:rPr lang="es-ES" err="1"/>
              <a:t>title</a:t>
            </a:r>
            <a:endParaRPr lang="en-US"/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BB4CE2EE-685E-406D-8EE4-9CFD7A940C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6219" y="862433"/>
            <a:ext cx="4220900" cy="1582436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or text up to 6 lines</a:t>
            </a:r>
          </a:p>
          <a:p>
            <a:pPr lvl="0"/>
            <a:r>
              <a:rPr lang="en-US"/>
              <a:t>Subtitle or text up to 6 lines</a:t>
            </a:r>
          </a:p>
          <a:p>
            <a:pPr lvl="0"/>
            <a:r>
              <a:rPr lang="en-US"/>
              <a:t>Subtitle or text up to 6 lines</a:t>
            </a:r>
          </a:p>
          <a:p>
            <a:pPr lvl="0"/>
            <a:r>
              <a:rPr lang="en-US"/>
              <a:t>Subtitle or text up to 6 lines</a:t>
            </a:r>
          </a:p>
          <a:p>
            <a:pPr lvl="0"/>
            <a:r>
              <a:rPr lang="en-US"/>
              <a:t>Subtitle or text up to 6 lines</a:t>
            </a:r>
          </a:p>
          <a:p>
            <a:pPr lvl="0"/>
            <a:r>
              <a:rPr lang="en-US"/>
              <a:t>Subtitle or text up to 6 lines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7A91F57F-5548-400C-B272-7279020F9DA9}"/>
              </a:ext>
            </a:extLst>
          </p:cNvPr>
          <p:cNvGrpSpPr/>
          <p:nvPr/>
        </p:nvGrpSpPr>
        <p:grpSpPr>
          <a:xfrm>
            <a:off x="280040" y="4300537"/>
            <a:ext cx="8603405" cy="525826"/>
            <a:chOff x="746774" y="12165400"/>
            <a:chExt cx="22942414" cy="1402202"/>
          </a:xfrm>
        </p:grpSpPr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44539CCF-2C0E-4B2C-9A57-CD5C55CDAFB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0287768" y="12165400"/>
              <a:ext cx="3401420" cy="1402202"/>
            </a:xfrm>
            <a:prstGeom prst="rect">
              <a:avLst/>
            </a:prstGeom>
          </p:spPr>
        </p:pic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13D4EA38-0D31-4CC1-B091-C415320D71CE}"/>
                </a:ext>
              </a:extLst>
            </p:cNvPr>
            <p:cNvSpPr txBox="1"/>
            <p:nvPr userDrawn="1"/>
          </p:nvSpPr>
          <p:spPr>
            <a:xfrm>
              <a:off x="746774" y="13042352"/>
              <a:ext cx="7326312" cy="469902"/>
            </a:xfrm>
            <a:prstGeom prst="rect">
              <a:avLst/>
            </a:prstGeom>
          </p:spPr>
          <p:txBody>
            <a:bodyPr vert="horz" lIns="0" tIns="0" rIns="0" bIns="0" rtlCol="0" anchor="b" anchorCtr="0"/>
            <a:lstStyle>
              <a:defPPr>
                <a:defRPr lang="en-US"/>
              </a:defPPr>
              <a:lvl1pPr>
                <a:defRPr sz="2000">
                  <a:solidFill>
                    <a:srgbClr val="DF0024"/>
                  </a:solidFill>
                  <a:cs typeface="Verdana"/>
                </a:defRPr>
              </a:lvl1pPr>
            </a:lstStyle>
            <a:p>
              <a:pPr lvl="0"/>
              <a:r>
                <a:rPr lang="es-ES" sz="750"/>
                <a:t>© GMV </a:t>
              </a:r>
              <a:r>
                <a:rPr lang="es-ES" sz="750" err="1"/>
                <a:t>Property</a:t>
              </a:r>
              <a:r>
                <a:rPr lang="es-ES" sz="750"/>
                <a:t> </a:t>
              </a:r>
              <a:r>
                <a:rPr lang="mr-IN" sz="750"/>
                <a:t>–</a:t>
              </a:r>
              <a:r>
                <a:rPr lang="en-US" sz="750"/>
                <a:t> 16/10/2025 </a:t>
              </a:r>
              <a:r>
                <a:rPr lang="es-ES" sz="750"/>
                <a:t>- </a:t>
              </a:r>
              <a:r>
                <a:rPr lang="es-ES" sz="750" err="1"/>
                <a:t>All</a:t>
              </a:r>
              <a:r>
                <a:rPr lang="es-ES" sz="750"/>
                <a:t> </a:t>
              </a:r>
              <a:r>
                <a:rPr lang="es-ES" sz="750" err="1"/>
                <a:t>rights</a:t>
              </a:r>
              <a:r>
                <a:rPr lang="es-ES" sz="750"/>
                <a:t> </a:t>
              </a:r>
              <a:r>
                <a:rPr lang="es-ES" sz="750" err="1"/>
                <a:t>reserved</a:t>
              </a:r>
              <a:endParaRPr lang="en-US" sz="750"/>
            </a:p>
          </p:txBody>
        </p:sp>
      </p:grpSp>
    </p:spTree>
    <p:extLst>
      <p:ext uri="{BB962C8B-B14F-4D97-AF65-F5344CB8AC3E}">
        <p14:creationId xmlns:p14="http://schemas.microsoft.com/office/powerpoint/2010/main" val="30789012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pos="72">
          <p15:clr>
            <a:srgbClr val="FBAE40"/>
          </p15:clr>
        </p15:guide>
        <p15:guide id="3" orient="horz" pos="1512">
          <p15:clr>
            <a:srgbClr val="FBAE40"/>
          </p15:clr>
        </p15:guide>
        <p15:guide id="4" orient="horz" pos="3024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FC1ACEF-2427-4EED-9162-812072852D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550" cy="71433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FB120B2-282D-4EB9-81B6-CE4002604B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0061" y="325329"/>
            <a:ext cx="4220900" cy="274746"/>
          </a:xfrm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/>
              <a:t>gmv.com</a:t>
            </a:r>
            <a:endParaRPr lang="en-US"/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BB4CE2EE-685E-406D-8EE4-9CFD7A940C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6219" y="2004687"/>
            <a:ext cx="8582031" cy="639071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600" b="1">
                <a:solidFill>
                  <a:srgbClr val="DF0024"/>
                </a:solidFill>
                <a:latin typeface="+mj-lt"/>
              </a:defRPr>
            </a:lvl1pPr>
          </a:lstStyle>
          <a:p>
            <a:pPr lvl="0"/>
            <a:r>
              <a:rPr lang="es-ES" err="1"/>
              <a:t>Subtitle</a:t>
            </a:r>
            <a:endParaRPr lang="en-US"/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7A91F57F-5548-400C-B272-7279020F9DA9}"/>
              </a:ext>
            </a:extLst>
          </p:cNvPr>
          <p:cNvGrpSpPr/>
          <p:nvPr/>
        </p:nvGrpSpPr>
        <p:grpSpPr>
          <a:xfrm>
            <a:off x="280040" y="4300537"/>
            <a:ext cx="8603405" cy="525826"/>
            <a:chOff x="746774" y="12165400"/>
            <a:chExt cx="22942414" cy="1402202"/>
          </a:xfrm>
        </p:grpSpPr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44539CCF-2C0E-4B2C-9A57-CD5C55CDAFB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0287768" y="12165400"/>
              <a:ext cx="3401420" cy="1402202"/>
            </a:xfrm>
            <a:prstGeom prst="rect">
              <a:avLst/>
            </a:prstGeom>
          </p:spPr>
        </p:pic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13D4EA38-0D31-4CC1-B091-C415320D71CE}"/>
                </a:ext>
              </a:extLst>
            </p:cNvPr>
            <p:cNvSpPr txBox="1"/>
            <p:nvPr userDrawn="1"/>
          </p:nvSpPr>
          <p:spPr>
            <a:xfrm>
              <a:off x="746774" y="13042352"/>
              <a:ext cx="7326312" cy="469902"/>
            </a:xfrm>
            <a:prstGeom prst="rect">
              <a:avLst/>
            </a:prstGeom>
          </p:spPr>
          <p:txBody>
            <a:bodyPr vert="horz" lIns="0" tIns="0" rIns="0" bIns="0" rtlCol="0" anchor="b" anchorCtr="0"/>
            <a:lstStyle>
              <a:defPPr>
                <a:defRPr lang="en-US"/>
              </a:defPPr>
              <a:lvl1pPr>
                <a:defRPr sz="2000">
                  <a:solidFill>
                    <a:srgbClr val="DF0024"/>
                  </a:solidFill>
                  <a:cs typeface="Verdana"/>
                </a:defRPr>
              </a:lvl1pPr>
            </a:lstStyle>
            <a:p>
              <a:pPr lvl="0"/>
              <a:r>
                <a:rPr lang="es-ES" sz="750"/>
                <a:t>© GMV </a:t>
              </a:r>
              <a:r>
                <a:rPr lang="es-ES" sz="750" err="1"/>
                <a:t>Property</a:t>
              </a:r>
              <a:r>
                <a:rPr lang="es-ES" sz="750"/>
                <a:t> </a:t>
              </a:r>
              <a:r>
                <a:rPr lang="mr-IN" sz="750"/>
                <a:t>–</a:t>
              </a:r>
              <a:r>
                <a:rPr lang="en-US" sz="750"/>
                <a:t> 16/10/2025 </a:t>
              </a:r>
              <a:r>
                <a:rPr lang="es-ES" sz="750"/>
                <a:t>- </a:t>
              </a:r>
              <a:r>
                <a:rPr lang="es-ES" sz="750" err="1"/>
                <a:t>All</a:t>
              </a:r>
              <a:r>
                <a:rPr lang="es-ES" sz="750"/>
                <a:t> </a:t>
              </a:r>
              <a:r>
                <a:rPr lang="es-ES" sz="750" err="1"/>
                <a:t>rights</a:t>
              </a:r>
              <a:r>
                <a:rPr lang="es-ES" sz="750"/>
                <a:t> </a:t>
              </a:r>
              <a:r>
                <a:rPr lang="es-ES" sz="750" err="1"/>
                <a:t>reserved</a:t>
              </a:r>
              <a:endParaRPr lang="en-US" sz="750"/>
            </a:p>
          </p:txBody>
        </p:sp>
      </p:grpSp>
      <p:sp>
        <p:nvSpPr>
          <p:cNvPr id="5" name="Marcador de texto 4"/>
          <p:cNvSpPr>
            <a:spLocks noGrp="1"/>
          </p:cNvSpPr>
          <p:nvPr>
            <p:ph type="body" sz="quarter" idx="11" hasCustomPrompt="1"/>
          </p:nvPr>
        </p:nvSpPr>
        <p:spPr>
          <a:xfrm>
            <a:off x="285750" y="2716213"/>
            <a:ext cx="2741613" cy="431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s-ES" err="1"/>
              <a:t>Name</a:t>
            </a:r>
            <a:endParaRPr lang="es-ES"/>
          </a:p>
          <a:p>
            <a:pPr lvl="0"/>
            <a:r>
              <a:rPr lang="es-ES"/>
              <a:t>email</a:t>
            </a:r>
          </a:p>
        </p:txBody>
      </p:sp>
    </p:spTree>
    <p:extLst>
      <p:ext uri="{BB962C8B-B14F-4D97-AF65-F5344CB8AC3E}">
        <p14:creationId xmlns:p14="http://schemas.microsoft.com/office/powerpoint/2010/main" val="393038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Whitout 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73042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Whitout 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14445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esped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DFC1ACEF-2427-4EED-9162-812072852D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3550" cy="714339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13D4EA38-0D31-4CC1-B091-C415320D71CE}"/>
              </a:ext>
            </a:extLst>
          </p:cNvPr>
          <p:cNvSpPr txBox="1"/>
          <p:nvPr userDrawn="1"/>
        </p:nvSpPr>
        <p:spPr>
          <a:xfrm>
            <a:off x="91712" y="4813584"/>
            <a:ext cx="2747367" cy="17621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2000">
                <a:solidFill>
                  <a:srgbClr val="DF0024"/>
                </a:solidFill>
                <a:cs typeface="Verdana"/>
              </a:defRPr>
            </a:lvl1pPr>
          </a:lstStyle>
          <a:p>
            <a:pPr lvl="0" algn="l"/>
            <a:r>
              <a:rPr lang="es-ES" sz="700" dirty="0">
                <a:solidFill>
                  <a:srgbClr val="DF0024"/>
                </a:solidFill>
                <a:latin typeface="AccordAlternate-Regular" panose="02000000000000000000" pitchFamily="50" charset="0"/>
              </a:rPr>
              <a:t>2025 © GMV </a:t>
            </a:r>
            <a:r>
              <a:rPr lang="mr-IN" sz="700" dirty="0">
                <a:solidFill>
                  <a:srgbClr val="DF0024"/>
                </a:solidFill>
                <a:latin typeface="AccordAlternate-Regular" panose="02000000000000000000" pitchFamily="50" charset="0"/>
              </a:rPr>
              <a:t>–</a:t>
            </a:r>
            <a:r>
              <a:rPr lang="es-ES" sz="700" dirty="0">
                <a:solidFill>
                  <a:srgbClr val="DF0024"/>
                </a:solidFill>
                <a:latin typeface="AccordAlternate-Regular" panose="02000000000000000000" pitchFamily="50" charset="0"/>
              </a:rPr>
              <a:t> </a:t>
            </a:r>
            <a:r>
              <a:rPr lang="es-ES" sz="700" dirty="0" err="1">
                <a:solidFill>
                  <a:srgbClr val="DF0024"/>
                </a:solidFill>
                <a:latin typeface="AccordAlternate-Regular" panose="02000000000000000000" pitchFamily="50" charset="0"/>
              </a:rPr>
              <a:t>All</a:t>
            </a:r>
            <a:r>
              <a:rPr lang="es-ES" sz="700" dirty="0">
                <a:solidFill>
                  <a:srgbClr val="DF0024"/>
                </a:solidFill>
                <a:latin typeface="AccordAlternate-Regular" panose="02000000000000000000" pitchFamily="50" charset="0"/>
              </a:rPr>
              <a:t> </a:t>
            </a:r>
            <a:r>
              <a:rPr lang="es-ES" sz="700" dirty="0" err="1">
                <a:solidFill>
                  <a:srgbClr val="DF0024"/>
                </a:solidFill>
                <a:latin typeface="AccordAlternate-Regular" panose="02000000000000000000" pitchFamily="50" charset="0"/>
              </a:rPr>
              <a:t>rights</a:t>
            </a:r>
            <a:r>
              <a:rPr lang="es-ES" sz="700" dirty="0">
                <a:solidFill>
                  <a:srgbClr val="DF0024"/>
                </a:solidFill>
                <a:latin typeface="AccordAlternate-Regular" panose="02000000000000000000" pitchFamily="50" charset="0"/>
              </a:rPr>
              <a:t> </a:t>
            </a:r>
            <a:r>
              <a:rPr lang="es-ES" sz="700" dirty="0" err="1">
                <a:solidFill>
                  <a:srgbClr val="DF0024"/>
                </a:solidFill>
                <a:latin typeface="AccordAlternate-Regular" panose="02000000000000000000" pitchFamily="50" charset="0"/>
              </a:rPr>
              <a:t>reserved</a:t>
            </a:r>
            <a:r>
              <a:rPr lang="es-ES" sz="700" dirty="0">
                <a:solidFill>
                  <a:srgbClr val="DF0024"/>
                </a:solidFill>
                <a:latin typeface="AccordAlternate-Regular" panose="02000000000000000000" pitchFamily="50" charset="0"/>
              </a:rPr>
              <a:t> – GMV-ICL2-Limited</a:t>
            </a:r>
            <a:endParaRPr lang="en-US" sz="700" dirty="0">
              <a:solidFill>
                <a:srgbClr val="DF0024"/>
              </a:solidFill>
              <a:latin typeface="AccordAlternate-Regular" panose="02000000000000000000" pitchFamily="50" charset="0"/>
            </a:endParaRPr>
          </a:p>
        </p:txBody>
      </p:sp>
      <p:sp>
        <p:nvSpPr>
          <p:cNvPr id="17" name="Título 2">
            <a:extLst>
              <a:ext uri="{FF2B5EF4-FFF2-40B4-BE49-F238E27FC236}">
                <a16:creationId xmlns:a16="http://schemas.microsoft.com/office/drawing/2014/main" id="{0953E757-99E2-C60A-49E6-0D00BD36AF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3033" y="221687"/>
            <a:ext cx="4258967" cy="270963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n-US" altLang="es-ES" sz="1200" b="0" baseline="0" dirty="0">
                <a:solidFill>
                  <a:schemeClr val="bg1"/>
                </a:solidFill>
                <a:latin typeface="AccordAlternate-Regular" panose="02000000000000000000" pitchFamily="50" charset="0"/>
                <a:ea typeface="+mn-ea"/>
                <a:cs typeface="+mn-cs"/>
              </a:defRPr>
            </a:lvl1pPr>
          </a:lstStyle>
          <a:p>
            <a:pPr lvl="0"/>
            <a:r>
              <a:rPr lang="es-ES" dirty="0"/>
              <a:t>TITLE</a:t>
            </a:r>
            <a:endParaRPr lang="en-US" dirty="0"/>
          </a:p>
        </p:txBody>
      </p:sp>
      <p:pic>
        <p:nvPicPr>
          <p:cNvPr id="3" name="Imagen 3">
            <a:extLst>
              <a:ext uri="{FF2B5EF4-FFF2-40B4-BE49-F238E27FC236}">
                <a16:creationId xmlns:a16="http://schemas.microsoft.com/office/drawing/2014/main" id="{5C7EFF5A-C071-1D10-82FD-872F04C399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53560" y="4892004"/>
            <a:ext cx="408259" cy="16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112403"/>
      </p:ext>
    </p:extLst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1 lin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6605D3D2-0021-4285-9C89-642A8398AB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257208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FB120B2-282D-4EB9-81B6-CE4002604B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0061" y="325329"/>
            <a:ext cx="4220900" cy="274746"/>
          </a:xfrm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/>
              <a:t>Single line </a:t>
            </a:r>
            <a:r>
              <a:rPr lang="es-ES" err="1"/>
              <a:t>title</a:t>
            </a:r>
            <a:r>
              <a:rPr lang="es-ES"/>
              <a:t>.</a:t>
            </a:r>
            <a:endParaRPr lang="en-US"/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BB4CE2EE-685E-406D-8EE4-9CFD7A940C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6219" y="862433"/>
            <a:ext cx="4220900" cy="1582436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or text up to 6 lines</a:t>
            </a:r>
          </a:p>
          <a:p>
            <a:pPr lvl="0"/>
            <a:r>
              <a:rPr lang="en-US"/>
              <a:t>Subtitle or text up to 6 lines</a:t>
            </a:r>
          </a:p>
          <a:p>
            <a:pPr lvl="0"/>
            <a:r>
              <a:rPr lang="en-US"/>
              <a:t>Subtitle or text up to 6 lines</a:t>
            </a:r>
          </a:p>
          <a:p>
            <a:pPr lvl="0"/>
            <a:r>
              <a:rPr lang="en-US"/>
              <a:t>Subtitle or text up to 6 lines</a:t>
            </a:r>
          </a:p>
          <a:p>
            <a:pPr lvl="0"/>
            <a:r>
              <a:rPr lang="en-US"/>
              <a:t>Subtitle or text up to 6 lines</a:t>
            </a:r>
          </a:p>
          <a:p>
            <a:pPr lvl="0"/>
            <a:r>
              <a:rPr lang="en-US"/>
              <a:t>Subtitle or text up to 6 lines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0" name="Marcador de posición de imagen 3">
            <a:extLst>
              <a:ext uri="{FF2B5EF4-FFF2-40B4-BE49-F238E27FC236}">
                <a16:creationId xmlns:a16="http://schemas.microsoft.com/office/drawing/2014/main" id="{09DE56AF-58EE-4A1B-9D23-619B6708687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800600" y="342900"/>
            <a:ext cx="4356753" cy="2229185"/>
          </a:xfrm>
        </p:spPr>
        <p:txBody>
          <a:bodyPr/>
          <a:lstStyle/>
          <a:p>
            <a:r>
              <a:rPr lang="en-US"/>
              <a:t>Click on the icon to add an image</a:t>
            </a:r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308AA8D9-0B98-4462-A3D9-0A064E01DEED}"/>
              </a:ext>
            </a:extLst>
          </p:cNvPr>
          <p:cNvGrpSpPr/>
          <p:nvPr/>
        </p:nvGrpSpPr>
        <p:grpSpPr>
          <a:xfrm>
            <a:off x="280040" y="4300537"/>
            <a:ext cx="8603405" cy="525826"/>
            <a:chOff x="746774" y="12165400"/>
            <a:chExt cx="22942414" cy="1402202"/>
          </a:xfrm>
        </p:grpSpPr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4E68D85F-ED2F-43F5-BD65-614EA9DC25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0287768" y="12165400"/>
              <a:ext cx="3401420" cy="1402202"/>
            </a:xfrm>
            <a:prstGeom prst="rect">
              <a:avLst/>
            </a:prstGeom>
          </p:spPr>
        </p:pic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754267BB-B1B1-4BF1-90EA-0278CCC5F2CD}"/>
                </a:ext>
              </a:extLst>
            </p:cNvPr>
            <p:cNvSpPr txBox="1"/>
            <p:nvPr userDrawn="1"/>
          </p:nvSpPr>
          <p:spPr>
            <a:xfrm>
              <a:off x="746774" y="13042352"/>
              <a:ext cx="7326312" cy="469902"/>
            </a:xfrm>
            <a:prstGeom prst="rect">
              <a:avLst/>
            </a:prstGeom>
          </p:spPr>
          <p:txBody>
            <a:bodyPr vert="horz" lIns="0" tIns="0" rIns="0" bIns="0" rtlCol="0" anchor="b" anchorCtr="0"/>
            <a:lstStyle>
              <a:defPPr>
                <a:defRPr lang="en-US"/>
              </a:defPPr>
              <a:lvl1pPr>
                <a:defRPr sz="2000">
                  <a:solidFill>
                    <a:srgbClr val="DF0024"/>
                  </a:solidFill>
                  <a:cs typeface="Verdana"/>
                </a:defRPr>
              </a:lvl1pPr>
            </a:lstStyle>
            <a:p>
              <a:pPr lvl="0"/>
              <a:r>
                <a:rPr lang="es-ES" sz="750"/>
                <a:t>© GMV </a:t>
              </a:r>
              <a:r>
                <a:rPr lang="es-ES" sz="750" err="1"/>
                <a:t>Property</a:t>
              </a:r>
              <a:r>
                <a:rPr lang="es-ES" sz="750"/>
                <a:t> </a:t>
              </a:r>
              <a:r>
                <a:rPr lang="mr-IN" sz="750"/>
                <a:t>–</a:t>
              </a:r>
              <a:r>
                <a:rPr lang="en-US" sz="750"/>
                <a:t> 16/10/2025 </a:t>
              </a:r>
              <a:r>
                <a:rPr lang="es-ES" sz="750"/>
                <a:t>- </a:t>
              </a:r>
              <a:r>
                <a:rPr lang="es-ES" sz="750" err="1"/>
                <a:t>All</a:t>
              </a:r>
              <a:r>
                <a:rPr lang="es-ES" sz="750"/>
                <a:t> </a:t>
              </a:r>
              <a:r>
                <a:rPr lang="es-ES" sz="750" err="1"/>
                <a:t>rights</a:t>
              </a:r>
              <a:r>
                <a:rPr lang="es-ES" sz="750"/>
                <a:t> </a:t>
              </a:r>
              <a:r>
                <a:rPr lang="es-ES" sz="750" err="1"/>
                <a:t>reserved</a:t>
              </a:r>
              <a:endParaRPr lang="en-US" sz="750"/>
            </a:p>
          </p:txBody>
        </p:sp>
      </p:grpSp>
    </p:spTree>
    <p:extLst>
      <p:ext uri="{BB962C8B-B14F-4D97-AF65-F5344CB8AC3E}">
        <p14:creationId xmlns:p14="http://schemas.microsoft.com/office/powerpoint/2010/main" val="2389414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3" orient="horz" pos="1512">
          <p15:clr>
            <a:srgbClr val="FBAE40"/>
          </p15:clr>
        </p15:guide>
        <p15:guide id="4" orient="horz" pos="144">
          <p15:clr>
            <a:srgbClr val="9FCC3B"/>
          </p15:clr>
        </p15:guide>
        <p15:guide id="6" orient="horz" pos="1620">
          <p15:clr>
            <a:srgbClr val="9FCC3B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6605D3D2-0021-4285-9C89-642A8398AB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257208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FB120B2-282D-4EB9-81B6-CE4002604B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0061" y="325329"/>
            <a:ext cx="4220900" cy="646221"/>
          </a:xfrm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Title 2 lines This is the second.</a:t>
            </a:r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BB4CE2EE-685E-406D-8EE4-9CFD7A940C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6219" y="1176758"/>
            <a:ext cx="4220900" cy="1223542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or text up to 4 lines</a:t>
            </a:r>
          </a:p>
          <a:p>
            <a:pPr lvl="0"/>
            <a:r>
              <a:rPr lang="en-US"/>
              <a:t>Subtitle or text up to 4 lines</a:t>
            </a:r>
          </a:p>
          <a:p>
            <a:pPr lvl="0"/>
            <a:r>
              <a:rPr lang="en-US"/>
              <a:t>Subtitle or text up to 4 lines</a:t>
            </a:r>
          </a:p>
          <a:p>
            <a:pPr lvl="0"/>
            <a:r>
              <a:rPr lang="en-US"/>
              <a:t>Subtitle or text up to 4 lines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grpSp>
        <p:nvGrpSpPr>
          <p:cNvPr id="14" name="Grupo 10">
            <a:extLst>
              <a:ext uri="{FF2B5EF4-FFF2-40B4-BE49-F238E27FC236}">
                <a16:creationId xmlns:a16="http://schemas.microsoft.com/office/drawing/2014/main" id="{41A8503A-2ED1-1005-A755-EE59E5C85A80}"/>
              </a:ext>
            </a:extLst>
          </p:cNvPr>
          <p:cNvGrpSpPr/>
          <p:nvPr userDrawn="1"/>
        </p:nvGrpSpPr>
        <p:grpSpPr>
          <a:xfrm>
            <a:off x="280040" y="4300537"/>
            <a:ext cx="8603405" cy="525826"/>
            <a:chOff x="746774" y="12165400"/>
            <a:chExt cx="22942414" cy="1402202"/>
          </a:xfrm>
        </p:grpSpPr>
        <p:pic>
          <p:nvPicPr>
            <p:cNvPr id="15" name="Imagen 11">
              <a:extLst>
                <a:ext uri="{FF2B5EF4-FFF2-40B4-BE49-F238E27FC236}">
                  <a16:creationId xmlns:a16="http://schemas.microsoft.com/office/drawing/2014/main" id="{9F0EC72B-E772-4DD3-7BD4-1885D622464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0287768" y="12165400"/>
              <a:ext cx="3401420" cy="1402202"/>
            </a:xfrm>
            <a:prstGeom prst="rect">
              <a:avLst/>
            </a:prstGeom>
          </p:spPr>
        </p:pic>
        <p:sp>
          <p:nvSpPr>
            <p:cNvPr id="16" name="CuadroTexto 12">
              <a:extLst>
                <a:ext uri="{FF2B5EF4-FFF2-40B4-BE49-F238E27FC236}">
                  <a16:creationId xmlns:a16="http://schemas.microsoft.com/office/drawing/2014/main" id="{3E22F721-6B39-627D-B3CE-0E21ED05CBB9}"/>
                </a:ext>
              </a:extLst>
            </p:cNvPr>
            <p:cNvSpPr txBox="1"/>
            <p:nvPr userDrawn="1"/>
          </p:nvSpPr>
          <p:spPr>
            <a:xfrm>
              <a:off x="746774" y="13042352"/>
              <a:ext cx="7326312" cy="469902"/>
            </a:xfrm>
            <a:prstGeom prst="rect">
              <a:avLst/>
            </a:prstGeom>
          </p:spPr>
          <p:txBody>
            <a:bodyPr vert="horz" lIns="0" tIns="0" rIns="0" bIns="0" rtlCol="0" anchor="b" anchorCtr="0"/>
            <a:lstStyle>
              <a:defPPr>
                <a:defRPr lang="en-US"/>
              </a:defPPr>
              <a:lvl1pPr>
                <a:defRPr sz="2000">
                  <a:solidFill>
                    <a:srgbClr val="DF0024"/>
                  </a:solidFill>
                  <a:cs typeface="Verdana"/>
                </a:defRPr>
              </a:lvl1pPr>
            </a:lstStyle>
            <a:p>
              <a:pPr lvl="0"/>
              <a:r>
                <a:rPr lang="es-ES" sz="750"/>
                <a:t>© GMV </a:t>
              </a:r>
              <a:r>
                <a:rPr lang="es-ES" sz="750" err="1"/>
                <a:t>Property</a:t>
              </a:r>
              <a:r>
                <a:rPr lang="es-ES" sz="750"/>
                <a:t> </a:t>
              </a:r>
              <a:r>
                <a:rPr lang="mr-IN" sz="750"/>
                <a:t>–</a:t>
              </a:r>
              <a:r>
                <a:rPr lang="en-US" sz="750"/>
                <a:t> 16/10/2025 </a:t>
              </a:r>
              <a:r>
                <a:rPr lang="es-ES" sz="750"/>
                <a:t>- </a:t>
              </a:r>
              <a:r>
                <a:rPr lang="es-ES" sz="750" err="1"/>
                <a:t>All</a:t>
              </a:r>
              <a:r>
                <a:rPr lang="es-ES" sz="750"/>
                <a:t> </a:t>
              </a:r>
              <a:r>
                <a:rPr lang="es-ES" sz="750" err="1"/>
                <a:t>rights</a:t>
              </a:r>
              <a:r>
                <a:rPr lang="es-ES" sz="750"/>
                <a:t> </a:t>
              </a:r>
              <a:r>
                <a:rPr lang="es-ES" sz="750" err="1"/>
                <a:t>reserved</a:t>
              </a:r>
              <a:endParaRPr lang="en-US" sz="750"/>
            </a:p>
          </p:txBody>
        </p:sp>
      </p:grpSp>
    </p:spTree>
    <p:extLst>
      <p:ext uri="{BB962C8B-B14F-4D97-AF65-F5344CB8AC3E}">
        <p14:creationId xmlns:p14="http://schemas.microsoft.com/office/powerpoint/2010/main" val="4103599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3" orient="horz" pos="1512">
          <p15:clr>
            <a:srgbClr val="FBAE40"/>
          </p15:clr>
        </p15:guide>
        <p15:guide id="4" orient="horz" pos="558">
          <p15:clr>
            <a:srgbClr val="FBAE40"/>
          </p15:clr>
        </p15:guide>
        <p15:guide id="5" orient="horz" pos="86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2 lines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6605D3D2-0021-4285-9C89-642A8398AB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257208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FB120B2-282D-4EB9-81B6-CE4002604B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0061" y="325329"/>
            <a:ext cx="4220900" cy="646221"/>
          </a:xfrm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Title 2 lines This is the second.</a:t>
            </a:r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BB4CE2EE-685E-406D-8EE4-9CFD7A940C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6219" y="1176758"/>
            <a:ext cx="4220900" cy="1223542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or text up to 4 lines</a:t>
            </a:r>
          </a:p>
          <a:p>
            <a:pPr lvl="0"/>
            <a:r>
              <a:rPr lang="en-US"/>
              <a:t>Subtitle or text up to 4 lines</a:t>
            </a:r>
          </a:p>
          <a:p>
            <a:pPr lvl="0"/>
            <a:r>
              <a:rPr lang="en-US"/>
              <a:t>Subtitle or text up to 4 lines</a:t>
            </a:r>
          </a:p>
          <a:p>
            <a:pPr lvl="0"/>
            <a:r>
              <a:rPr lang="en-US"/>
              <a:t>Subtitle or text up to 4 lines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0" name="Marcador de posición de imagen 3">
            <a:extLst>
              <a:ext uri="{FF2B5EF4-FFF2-40B4-BE49-F238E27FC236}">
                <a16:creationId xmlns:a16="http://schemas.microsoft.com/office/drawing/2014/main" id="{C8A4F127-C675-44B7-B4EA-2EDC5DBD2A8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800600" y="342900"/>
            <a:ext cx="4356753" cy="2229185"/>
          </a:xfrm>
        </p:spPr>
        <p:txBody>
          <a:bodyPr/>
          <a:lstStyle/>
          <a:p>
            <a:r>
              <a:rPr lang="en-US"/>
              <a:t>Click on the icon to add an image</a:t>
            </a:r>
          </a:p>
        </p:txBody>
      </p:sp>
      <p:grpSp>
        <p:nvGrpSpPr>
          <p:cNvPr id="3" name="Grupo 10">
            <a:extLst>
              <a:ext uri="{FF2B5EF4-FFF2-40B4-BE49-F238E27FC236}">
                <a16:creationId xmlns:a16="http://schemas.microsoft.com/office/drawing/2014/main" id="{027572A3-4192-C681-9CF0-C97C6E47DB1C}"/>
              </a:ext>
            </a:extLst>
          </p:cNvPr>
          <p:cNvGrpSpPr/>
          <p:nvPr userDrawn="1"/>
        </p:nvGrpSpPr>
        <p:grpSpPr>
          <a:xfrm>
            <a:off x="280040" y="4300537"/>
            <a:ext cx="8603405" cy="525826"/>
            <a:chOff x="746774" y="12165400"/>
            <a:chExt cx="22942414" cy="1402202"/>
          </a:xfrm>
        </p:grpSpPr>
        <p:pic>
          <p:nvPicPr>
            <p:cNvPr id="4" name="Imagen 11">
              <a:extLst>
                <a:ext uri="{FF2B5EF4-FFF2-40B4-BE49-F238E27FC236}">
                  <a16:creationId xmlns:a16="http://schemas.microsoft.com/office/drawing/2014/main" id="{0631287A-3AF2-CC55-ADCF-841D396FB47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0287768" y="12165400"/>
              <a:ext cx="3401420" cy="1402202"/>
            </a:xfrm>
            <a:prstGeom prst="rect">
              <a:avLst/>
            </a:prstGeom>
          </p:spPr>
        </p:pic>
        <p:sp>
          <p:nvSpPr>
            <p:cNvPr id="5" name="CuadroTexto 12">
              <a:extLst>
                <a:ext uri="{FF2B5EF4-FFF2-40B4-BE49-F238E27FC236}">
                  <a16:creationId xmlns:a16="http://schemas.microsoft.com/office/drawing/2014/main" id="{77E3707E-E56F-B84F-1EA4-454EE0F19D43}"/>
                </a:ext>
              </a:extLst>
            </p:cNvPr>
            <p:cNvSpPr txBox="1"/>
            <p:nvPr userDrawn="1"/>
          </p:nvSpPr>
          <p:spPr>
            <a:xfrm>
              <a:off x="746774" y="13042352"/>
              <a:ext cx="7326312" cy="469902"/>
            </a:xfrm>
            <a:prstGeom prst="rect">
              <a:avLst/>
            </a:prstGeom>
          </p:spPr>
          <p:txBody>
            <a:bodyPr vert="horz" lIns="0" tIns="0" rIns="0" bIns="0" rtlCol="0" anchor="b" anchorCtr="0"/>
            <a:lstStyle>
              <a:defPPr>
                <a:defRPr lang="en-US"/>
              </a:defPPr>
              <a:lvl1pPr>
                <a:defRPr sz="2000">
                  <a:solidFill>
                    <a:srgbClr val="DF0024"/>
                  </a:solidFill>
                  <a:cs typeface="Verdana"/>
                </a:defRPr>
              </a:lvl1pPr>
            </a:lstStyle>
            <a:p>
              <a:pPr lvl="0"/>
              <a:r>
                <a:rPr lang="es-ES" sz="750"/>
                <a:t>© GMV </a:t>
              </a:r>
              <a:r>
                <a:rPr lang="es-ES" sz="750" err="1"/>
                <a:t>Property</a:t>
              </a:r>
              <a:r>
                <a:rPr lang="es-ES" sz="750"/>
                <a:t> </a:t>
              </a:r>
              <a:r>
                <a:rPr lang="mr-IN" sz="750"/>
                <a:t>–</a:t>
              </a:r>
              <a:r>
                <a:rPr lang="en-US" sz="750"/>
                <a:t> 16/10/2025 </a:t>
              </a:r>
              <a:r>
                <a:rPr lang="es-ES" sz="750"/>
                <a:t>- </a:t>
              </a:r>
              <a:r>
                <a:rPr lang="es-ES" sz="750" err="1"/>
                <a:t>All</a:t>
              </a:r>
              <a:r>
                <a:rPr lang="es-ES" sz="750"/>
                <a:t> </a:t>
              </a:r>
              <a:r>
                <a:rPr lang="es-ES" sz="750" err="1"/>
                <a:t>rights</a:t>
              </a:r>
              <a:r>
                <a:rPr lang="es-ES" sz="750"/>
                <a:t> </a:t>
              </a:r>
              <a:r>
                <a:rPr lang="es-ES" sz="750" err="1"/>
                <a:t>reserved</a:t>
              </a:r>
              <a:endParaRPr lang="en-US" sz="750"/>
            </a:p>
          </p:txBody>
        </p:sp>
      </p:grpSp>
    </p:spTree>
    <p:extLst>
      <p:ext uri="{BB962C8B-B14F-4D97-AF65-F5344CB8AC3E}">
        <p14:creationId xmlns:p14="http://schemas.microsoft.com/office/powerpoint/2010/main" val="3371115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3" orient="horz" pos="1512">
          <p15:clr>
            <a:srgbClr val="FBAE40"/>
          </p15:clr>
        </p15:guide>
        <p15:guide id="4" orient="horz" pos="558">
          <p15:clr>
            <a:srgbClr val="FBAE40"/>
          </p15:clr>
        </p15:guide>
        <p15:guide id="5" orient="horz" pos="86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3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2AAFE610-1806-4F41-9644-3EA838F17B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"/>
            <a:ext cx="9143709" cy="4000893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FB120B2-282D-4EB9-81B6-CE4002604B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0061" y="325328"/>
            <a:ext cx="3643867" cy="1001054"/>
          </a:xfrm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Title 3 lines This is the second This is the third</a:t>
            </a:r>
            <a:r>
              <a:rPr lang="es-ES"/>
              <a:t>.</a:t>
            </a:r>
            <a:endParaRPr lang="en-US"/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BB4CE2EE-685E-406D-8EE4-9CFD7A940C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6219" y="1498227"/>
            <a:ext cx="4220900" cy="2330823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or text up to 8 lines</a:t>
            </a:r>
          </a:p>
          <a:p>
            <a:pPr lvl="0"/>
            <a:r>
              <a:rPr lang="en-US"/>
              <a:t>Subtitle or text up to 8 lines</a:t>
            </a:r>
          </a:p>
          <a:p>
            <a:pPr lvl="0"/>
            <a:r>
              <a:rPr lang="en-US"/>
              <a:t>Subtitle or text up to 8 lines</a:t>
            </a:r>
          </a:p>
          <a:p>
            <a:pPr lvl="0"/>
            <a:r>
              <a:rPr lang="en-US"/>
              <a:t>Subtitle or text up to 8 lines</a:t>
            </a:r>
          </a:p>
          <a:p>
            <a:pPr lvl="0"/>
            <a:r>
              <a:rPr lang="en-US"/>
              <a:t>Subtitle or text up to 8 lines</a:t>
            </a:r>
          </a:p>
          <a:p>
            <a:pPr lvl="0"/>
            <a:r>
              <a:rPr lang="en-US"/>
              <a:t>Subtitle or text up to 8 lines</a:t>
            </a:r>
          </a:p>
          <a:p>
            <a:pPr lvl="0"/>
            <a:r>
              <a:rPr lang="en-US"/>
              <a:t>Subtitle or text up to 8 lines</a:t>
            </a:r>
          </a:p>
          <a:p>
            <a:pPr lvl="0"/>
            <a:r>
              <a:rPr lang="en-US"/>
              <a:t>Subtitle or text up to 8 lines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grpSp>
        <p:nvGrpSpPr>
          <p:cNvPr id="3" name="Grupo 10">
            <a:extLst>
              <a:ext uri="{FF2B5EF4-FFF2-40B4-BE49-F238E27FC236}">
                <a16:creationId xmlns:a16="http://schemas.microsoft.com/office/drawing/2014/main" id="{63BC4C30-9A4C-CD8D-AB8C-BACD755AC531}"/>
              </a:ext>
            </a:extLst>
          </p:cNvPr>
          <p:cNvGrpSpPr/>
          <p:nvPr userDrawn="1"/>
        </p:nvGrpSpPr>
        <p:grpSpPr>
          <a:xfrm>
            <a:off x="280040" y="4300537"/>
            <a:ext cx="8603405" cy="525826"/>
            <a:chOff x="746774" y="12165400"/>
            <a:chExt cx="22942414" cy="1402202"/>
          </a:xfrm>
        </p:grpSpPr>
        <p:pic>
          <p:nvPicPr>
            <p:cNvPr id="4" name="Imagen 11">
              <a:extLst>
                <a:ext uri="{FF2B5EF4-FFF2-40B4-BE49-F238E27FC236}">
                  <a16:creationId xmlns:a16="http://schemas.microsoft.com/office/drawing/2014/main" id="{1912955D-2279-9207-4512-5E30433067E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0287768" y="12165400"/>
              <a:ext cx="3401420" cy="1402202"/>
            </a:xfrm>
            <a:prstGeom prst="rect">
              <a:avLst/>
            </a:prstGeom>
          </p:spPr>
        </p:pic>
        <p:sp>
          <p:nvSpPr>
            <p:cNvPr id="5" name="CuadroTexto 12">
              <a:extLst>
                <a:ext uri="{FF2B5EF4-FFF2-40B4-BE49-F238E27FC236}">
                  <a16:creationId xmlns:a16="http://schemas.microsoft.com/office/drawing/2014/main" id="{77345A85-8DC6-311A-8141-59CF90984734}"/>
                </a:ext>
              </a:extLst>
            </p:cNvPr>
            <p:cNvSpPr txBox="1"/>
            <p:nvPr userDrawn="1"/>
          </p:nvSpPr>
          <p:spPr>
            <a:xfrm>
              <a:off x="746774" y="13042352"/>
              <a:ext cx="7326312" cy="469902"/>
            </a:xfrm>
            <a:prstGeom prst="rect">
              <a:avLst/>
            </a:prstGeom>
          </p:spPr>
          <p:txBody>
            <a:bodyPr vert="horz" lIns="0" tIns="0" rIns="0" bIns="0" rtlCol="0" anchor="b" anchorCtr="0"/>
            <a:lstStyle>
              <a:defPPr>
                <a:defRPr lang="en-US"/>
              </a:defPPr>
              <a:lvl1pPr>
                <a:defRPr sz="2000">
                  <a:solidFill>
                    <a:srgbClr val="DF0024"/>
                  </a:solidFill>
                  <a:cs typeface="Verdana"/>
                </a:defRPr>
              </a:lvl1pPr>
            </a:lstStyle>
            <a:p>
              <a:pPr lvl="0"/>
              <a:r>
                <a:rPr lang="es-ES" sz="750"/>
                <a:t>© GMV </a:t>
              </a:r>
              <a:r>
                <a:rPr lang="es-ES" sz="750" err="1"/>
                <a:t>Property</a:t>
              </a:r>
              <a:r>
                <a:rPr lang="es-ES" sz="750"/>
                <a:t> </a:t>
              </a:r>
              <a:r>
                <a:rPr lang="mr-IN" sz="750"/>
                <a:t>–</a:t>
              </a:r>
              <a:r>
                <a:rPr lang="en-US" sz="750"/>
                <a:t> 16/10/2025 </a:t>
              </a:r>
              <a:r>
                <a:rPr lang="es-ES" sz="750"/>
                <a:t>- </a:t>
              </a:r>
              <a:r>
                <a:rPr lang="es-ES" sz="750" err="1"/>
                <a:t>All</a:t>
              </a:r>
              <a:r>
                <a:rPr lang="es-ES" sz="750"/>
                <a:t> </a:t>
              </a:r>
              <a:r>
                <a:rPr lang="es-ES" sz="750" err="1"/>
                <a:t>rights</a:t>
              </a:r>
              <a:r>
                <a:rPr lang="es-ES" sz="750"/>
                <a:t> </a:t>
              </a:r>
              <a:r>
                <a:rPr lang="es-ES" sz="750" err="1"/>
                <a:t>reserved</a:t>
              </a:r>
              <a:endParaRPr lang="en-US" sz="750"/>
            </a:p>
          </p:txBody>
        </p:sp>
      </p:grpSp>
    </p:spTree>
    <p:extLst>
      <p:ext uri="{BB962C8B-B14F-4D97-AF65-F5344CB8AC3E}">
        <p14:creationId xmlns:p14="http://schemas.microsoft.com/office/powerpoint/2010/main" val="2131683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3" orient="horz" pos="2412">
          <p15:clr>
            <a:srgbClr val="FBAE40"/>
          </p15:clr>
        </p15:guide>
        <p15:guide id="4" orient="horz" pos="756">
          <p15:clr>
            <a:srgbClr val="FBAE40"/>
          </p15:clr>
        </p15:guide>
        <p15:guide id="5" orient="horz" pos="106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3 lines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2AAFE610-1806-4F41-9644-3EA838F17B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"/>
            <a:ext cx="9143709" cy="4000893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FB120B2-282D-4EB9-81B6-CE4002604B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0061" y="325328"/>
            <a:ext cx="3697873" cy="1001054"/>
          </a:xfrm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Title 3 lines This is the second This is the third</a:t>
            </a:r>
            <a:r>
              <a:rPr lang="es-ES"/>
              <a:t>.</a:t>
            </a:r>
            <a:endParaRPr lang="en-US"/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BB4CE2EE-685E-406D-8EE4-9CFD7A940C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6219" y="1498227"/>
            <a:ext cx="4220900" cy="2330823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or text up to 8 lines</a:t>
            </a:r>
          </a:p>
          <a:p>
            <a:pPr lvl="0"/>
            <a:r>
              <a:rPr lang="en-US"/>
              <a:t>Subtitle or text up to 8 lines</a:t>
            </a:r>
          </a:p>
          <a:p>
            <a:pPr lvl="0"/>
            <a:r>
              <a:rPr lang="en-US"/>
              <a:t>Subtitle or text up to 8 lines</a:t>
            </a:r>
          </a:p>
          <a:p>
            <a:pPr lvl="0"/>
            <a:r>
              <a:rPr lang="en-US"/>
              <a:t>Subtitle or text up to 8 lines</a:t>
            </a:r>
          </a:p>
          <a:p>
            <a:pPr lvl="0"/>
            <a:r>
              <a:rPr lang="en-US"/>
              <a:t>Subtitle or text up to 8 lines</a:t>
            </a:r>
          </a:p>
          <a:p>
            <a:pPr lvl="0"/>
            <a:r>
              <a:rPr lang="en-US"/>
              <a:t>Subtitle or text up to 8 lines</a:t>
            </a:r>
          </a:p>
          <a:p>
            <a:pPr lvl="0"/>
            <a:r>
              <a:rPr lang="en-US"/>
              <a:t>Subtitle or text up to 8 lines</a:t>
            </a:r>
          </a:p>
          <a:p>
            <a:pPr lvl="0"/>
            <a:r>
              <a:rPr lang="en-US"/>
              <a:t>Subtitle or text up to 8 lines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1" name="Marcador de posición de imagen 3">
            <a:extLst>
              <a:ext uri="{FF2B5EF4-FFF2-40B4-BE49-F238E27FC236}">
                <a16:creationId xmlns:a16="http://schemas.microsoft.com/office/drawing/2014/main" id="{DA9B49BB-42E5-473F-BCC6-E7D70E76BE6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800600" y="342900"/>
            <a:ext cx="4356753" cy="3657995"/>
          </a:xfrm>
        </p:spPr>
        <p:txBody>
          <a:bodyPr/>
          <a:lstStyle/>
          <a:p>
            <a:r>
              <a:rPr lang="en-US"/>
              <a:t>Click on the icon to add an image</a:t>
            </a:r>
          </a:p>
        </p:txBody>
      </p:sp>
      <p:grpSp>
        <p:nvGrpSpPr>
          <p:cNvPr id="3" name="Grupo 10">
            <a:extLst>
              <a:ext uri="{FF2B5EF4-FFF2-40B4-BE49-F238E27FC236}">
                <a16:creationId xmlns:a16="http://schemas.microsoft.com/office/drawing/2014/main" id="{C6DAF307-FCA4-146B-070C-BDA54021FABB}"/>
              </a:ext>
            </a:extLst>
          </p:cNvPr>
          <p:cNvGrpSpPr/>
          <p:nvPr userDrawn="1"/>
        </p:nvGrpSpPr>
        <p:grpSpPr>
          <a:xfrm>
            <a:off x="280040" y="4300537"/>
            <a:ext cx="8603405" cy="525826"/>
            <a:chOff x="746774" y="12165400"/>
            <a:chExt cx="22942414" cy="1402202"/>
          </a:xfrm>
        </p:grpSpPr>
        <p:pic>
          <p:nvPicPr>
            <p:cNvPr id="4" name="Imagen 11">
              <a:extLst>
                <a:ext uri="{FF2B5EF4-FFF2-40B4-BE49-F238E27FC236}">
                  <a16:creationId xmlns:a16="http://schemas.microsoft.com/office/drawing/2014/main" id="{5F2F4C65-862C-633A-6D4C-47C6B184463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0287768" y="12165400"/>
              <a:ext cx="3401420" cy="1402202"/>
            </a:xfrm>
            <a:prstGeom prst="rect">
              <a:avLst/>
            </a:prstGeom>
          </p:spPr>
        </p:pic>
        <p:sp>
          <p:nvSpPr>
            <p:cNvPr id="5" name="CuadroTexto 12">
              <a:extLst>
                <a:ext uri="{FF2B5EF4-FFF2-40B4-BE49-F238E27FC236}">
                  <a16:creationId xmlns:a16="http://schemas.microsoft.com/office/drawing/2014/main" id="{1982C1BF-5766-5E3B-8E95-9A080A51C276}"/>
                </a:ext>
              </a:extLst>
            </p:cNvPr>
            <p:cNvSpPr txBox="1"/>
            <p:nvPr userDrawn="1"/>
          </p:nvSpPr>
          <p:spPr>
            <a:xfrm>
              <a:off x="746774" y="13042352"/>
              <a:ext cx="7326312" cy="469902"/>
            </a:xfrm>
            <a:prstGeom prst="rect">
              <a:avLst/>
            </a:prstGeom>
          </p:spPr>
          <p:txBody>
            <a:bodyPr vert="horz" lIns="0" tIns="0" rIns="0" bIns="0" rtlCol="0" anchor="b" anchorCtr="0"/>
            <a:lstStyle>
              <a:defPPr>
                <a:defRPr lang="en-US"/>
              </a:defPPr>
              <a:lvl1pPr>
                <a:defRPr sz="2000">
                  <a:solidFill>
                    <a:srgbClr val="DF0024"/>
                  </a:solidFill>
                  <a:cs typeface="Verdana"/>
                </a:defRPr>
              </a:lvl1pPr>
            </a:lstStyle>
            <a:p>
              <a:pPr lvl="0"/>
              <a:r>
                <a:rPr lang="es-ES" sz="750"/>
                <a:t>© GMV </a:t>
              </a:r>
              <a:r>
                <a:rPr lang="es-ES" sz="750" err="1"/>
                <a:t>Property</a:t>
              </a:r>
              <a:r>
                <a:rPr lang="es-ES" sz="750"/>
                <a:t> </a:t>
              </a:r>
              <a:r>
                <a:rPr lang="mr-IN" sz="750"/>
                <a:t>–</a:t>
              </a:r>
              <a:r>
                <a:rPr lang="en-US" sz="750"/>
                <a:t> 16/10/2025 </a:t>
              </a:r>
              <a:r>
                <a:rPr lang="es-ES" sz="750"/>
                <a:t>- </a:t>
              </a:r>
              <a:r>
                <a:rPr lang="es-ES" sz="750" err="1"/>
                <a:t>All</a:t>
              </a:r>
              <a:r>
                <a:rPr lang="es-ES" sz="750"/>
                <a:t> </a:t>
              </a:r>
              <a:r>
                <a:rPr lang="es-ES" sz="750" err="1"/>
                <a:t>rights</a:t>
              </a:r>
              <a:r>
                <a:rPr lang="es-ES" sz="750"/>
                <a:t> </a:t>
              </a:r>
              <a:r>
                <a:rPr lang="es-ES" sz="750" err="1"/>
                <a:t>reserved</a:t>
              </a:r>
              <a:endParaRPr lang="en-US" sz="750"/>
            </a:p>
          </p:txBody>
        </p:sp>
      </p:grpSp>
    </p:spTree>
    <p:extLst>
      <p:ext uri="{BB962C8B-B14F-4D97-AF65-F5344CB8AC3E}">
        <p14:creationId xmlns:p14="http://schemas.microsoft.com/office/powerpoint/2010/main" val="4035708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4" orient="horz" pos="756">
          <p15:clr>
            <a:srgbClr val="FBAE40"/>
          </p15:clr>
        </p15:guide>
        <p15:guide id="5" orient="horz" pos="106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4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2AAFE610-1806-4F41-9644-3EA838F17B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"/>
            <a:ext cx="9143709" cy="4000893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FB120B2-282D-4EB9-81B6-CE4002604B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0061" y="325329"/>
            <a:ext cx="3805885" cy="1303052"/>
          </a:xfrm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Title 4 lines This is the second This is the third This is the fourth</a:t>
            </a:r>
            <a:r>
              <a:rPr lang="es-ES"/>
              <a:t>.</a:t>
            </a:r>
            <a:endParaRPr lang="en-US"/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BB4CE2EE-685E-406D-8EE4-9CFD7A940C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6219" y="1785938"/>
            <a:ext cx="4220900" cy="2057400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or text up to 7 lines</a:t>
            </a:r>
          </a:p>
          <a:p>
            <a:pPr lvl="0"/>
            <a:r>
              <a:rPr lang="en-US"/>
              <a:t>Subtitle or text up to 7 lines</a:t>
            </a:r>
          </a:p>
          <a:p>
            <a:pPr lvl="0"/>
            <a:r>
              <a:rPr lang="en-US"/>
              <a:t>Subtitle or text up to 7 lines</a:t>
            </a:r>
          </a:p>
          <a:p>
            <a:pPr lvl="0"/>
            <a:r>
              <a:rPr lang="en-US"/>
              <a:t>Subtitle or text up to 7 lines</a:t>
            </a:r>
          </a:p>
          <a:p>
            <a:pPr lvl="0"/>
            <a:r>
              <a:rPr lang="en-US"/>
              <a:t>Subtitle or text up to 7 lines</a:t>
            </a:r>
          </a:p>
          <a:p>
            <a:pPr lvl="0"/>
            <a:r>
              <a:rPr lang="en-US"/>
              <a:t>Subtitle or text up to 7 lines</a:t>
            </a:r>
          </a:p>
          <a:p>
            <a:pPr lvl="0"/>
            <a:r>
              <a:rPr lang="en-US"/>
              <a:t>Subtitle or text up to 7 lines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D12FAD69-5BA3-4984-9001-C9B6360B432E}"/>
              </a:ext>
            </a:extLst>
          </p:cNvPr>
          <p:cNvGrpSpPr/>
          <p:nvPr/>
        </p:nvGrpSpPr>
        <p:grpSpPr>
          <a:xfrm>
            <a:off x="280040" y="4300537"/>
            <a:ext cx="8603405" cy="525826"/>
            <a:chOff x="746774" y="12165400"/>
            <a:chExt cx="22942414" cy="1402202"/>
          </a:xfrm>
        </p:grpSpPr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D72B597D-711D-4B72-832B-AFD13A8C1A6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0287768" y="12165400"/>
              <a:ext cx="3401420" cy="1402202"/>
            </a:xfrm>
            <a:prstGeom prst="rect">
              <a:avLst/>
            </a:prstGeom>
          </p:spPr>
        </p:pic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AAE2C561-9BD0-445A-9827-3D90775236C3}"/>
                </a:ext>
              </a:extLst>
            </p:cNvPr>
            <p:cNvSpPr txBox="1"/>
            <p:nvPr userDrawn="1"/>
          </p:nvSpPr>
          <p:spPr>
            <a:xfrm>
              <a:off x="746774" y="13042352"/>
              <a:ext cx="7326312" cy="469902"/>
            </a:xfrm>
            <a:prstGeom prst="rect">
              <a:avLst/>
            </a:prstGeom>
          </p:spPr>
          <p:txBody>
            <a:bodyPr vert="horz" lIns="0" tIns="0" rIns="0" bIns="0" rtlCol="0" anchor="b" anchorCtr="0"/>
            <a:lstStyle>
              <a:defPPr>
                <a:defRPr lang="en-US"/>
              </a:defPPr>
              <a:lvl1pPr>
                <a:defRPr sz="2000">
                  <a:solidFill>
                    <a:srgbClr val="DF0024"/>
                  </a:solidFill>
                  <a:cs typeface="Verdana"/>
                </a:defRPr>
              </a:lvl1pPr>
            </a:lstStyle>
            <a:p>
              <a:pPr lvl="0"/>
              <a:r>
                <a:rPr lang="es-ES" sz="750"/>
                <a:t>© GMV </a:t>
              </a:r>
              <a:r>
                <a:rPr lang="es-ES" sz="750" err="1"/>
                <a:t>Property</a:t>
              </a:r>
              <a:r>
                <a:rPr lang="es-ES" sz="750"/>
                <a:t> </a:t>
              </a:r>
              <a:r>
                <a:rPr lang="mr-IN" sz="750"/>
                <a:t>–</a:t>
              </a:r>
              <a:r>
                <a:rPr lang="es-ES" sz="750"/>
                <a:t> </a:t>
              </a:r>
              <a:r>
                <a:rPr lang="en-US" sz="750"/>
                <a:t>10/16/2019</a:t>
              </a:r>
              <a:r>
                <a:rPr lang="es-ES" sz="750"/>
                <a:t> - </a:t>
              </a:r>
              <a:r>
                <a:rPr lang="es-ES" sz="750" err="1"/>
                <a:t>All</a:t>
              </a:r>
              <a:r>
                <a:rPr lang="es-ES" sz="750"/>
                <a:t> </a:t>
              </a:r>
              <a:r>
                <a:rPr lang="es-ES" sz="750" err="1"/>
                <a:t>rights</a:t>
              </a:r>
              <a:r>
                <a:rPr lang="es-ES" sz="750"/>
                <a:t> </a:t>
              </a:r>
              <a:r>
                <a:rPr lang="es-ES" sz="750" err="1"/>
                <a:t>reserved</a:t>
              </a:r>
              <a:endParaRPr lang="en-US" sz="750"/>
            </a:p>
          </p:txBody>
        </p:sp>
      </p:grpSp>
    </p:spTree>
    <p:extLst>
      <p:ext uri="{BB962C8B-B14F-4D97-AF65-F5344CB8AC3E}">
        <p14:creationId xmlns:p14="http://schemas.microsoft.com/office/powerpoint/2010/main" val="3769808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3" orient="horz" pos="2412">
          <p15:clr>
            <a:srgbClr val="FBAE40"/>
          </p15:clr>
        </p15:guide>
        <p15:guide id="4" orient="horz" pos="936">
          <p15:clr>
            <a:srgbClr val="FBAE40"/>
          </p15:clr>
        </p15:guide>
        <p15:guide id="5" orient="horz" pos="124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4 lines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2AAFE610-1806-4F41-9644-3EA838F17B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"/>
            <a:ext cx="9143709" cy="4000893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FB120B2-282D-4EB9-81B6-CE4002604B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0061" y="325329"/>
            <a:ext cx="3832888" cy="1303052"/>
          </a:xfrm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Title 4 lines This is the second This is the third This is the fourth</a:t>
            </a:r>
            <a:r>
              <a:rPr lang="es-ES"/>
              <a:t>.</a:t>
            </a:r>
            <a:endParaRPr lang="en-US"/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BB4CE2EE-685E-406D-8EE4-9CFD7A940C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6219" y="1785938"/>
            <a:ext cx="4220900" cy="2057400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or text up to 7 lines</a:t>
            </a:r>
          </a:p>
          <a:p>
            <a:pPr lvl="0"/>
            <a:r>
              <a:rPr lang="en-US"/>
              <a:t>Subtitle or text up to 7 lines</a:t>
            </a:r>
          </a:p>
          <a:p>
            <a:pPr lvl="0"/>
            <a:r>
              <a:rPr lang="en-US"/>
              <a:t>Subtitle or text up to 7 lines</a:t>
            </a:r>
          </a:p>
          <a:p>
            <a:pPr lvl="0"/>
            <a:r>
              <a:rPr lang="en-US"/>
              <a:t>Subtitle or text up to 7 lines</a:t>
            </a:r>
          </a:p>
          <a:p>
            <a:pPr lvl="0"/>
            <a:r>
              <a:rPr lang="en-US"/>
              <a:t>Subtitle or text up to 7 lines</a:t>
            </a:r>
          </a:p>
          <a:p>
            <a:pPr lvl="0"/>
            <a:r>
              <a:rPr lang="en-US"/>
              <a:t>Subtitle or text up to 7 lines</a:t>
            </a:r>
          </a:p>
          <a:p>
            <a:pPr lvl="0"/>
            <a:r>
              <a:rPr lang="en-US"/>
              <a:t>Subtitle or text up to 7 lines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1" name="Marcador de posición de imagen 3">
            <a:extLst>
              <a:ext uri="{FF2B5EF4-FFF2-40B4-BE49-F238E27FC236}">
                <a16:creationId xmlns:a16="http://schemas.microsoft.com/office/drawing/2014/main" id="{4E46D439-6AEE-47FA-9815-6CEE3FF487F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800600" y="342900"/>
            <a:ext cx="4356753" cy="3657995"/>
          </a:xfrm>
        </p:spPr>
        <p:txBody>
          <a:bodyPr/>
          <a:lstStyle/>
          <a:p>
            <a:r>
              <a:rPr lang="en-US"/>
              <a:t>Click on the icon to add an image</a:t>
            </a:r>
          </a:p>
        </p:txBody>
      </p:sp>
      <p:grpSp>
        <p:nvGrpSpPr>
          <p:cNvPr id="3" name="Grupo 10">
            <a:extLst>
              <a:ext uri="{FF2B5EF4-FFF2-40B4-BE49-F238E27FC236}">
                <a16:creationId xmlns:a16="http://schemas.microsoft.com/office/drawing/2014/main" id="{31498A26-F135-88F6-2D49-3DE254CE7619}"/>
              </a:ext>
            </a:extLst>
          </p:cNvPr>
          <p:cNvGrpSpPr/>
          <p:nvPr userDrawn="1"/>
        </p:nvGrpSpPr>
        <p:grpSpPr>
          <a:xfrm>
            <a:off x="280040" y="4300537"/>
            <a:ext cx="8603405" cy="525826"/>
            <a:chOff x="746774" y="12165400"/>
            <a:chExt cx="22942414" cy="1402202"/>
          </a:xfrm>
        </p:grpSpPr>
        <p:pic>
          <p:nvPicPr>
            <p:cNvPr id="4" name="Imagen 11">
              <a:extLst>
                <a:ext uri="{FF2B5EF4-FFF2-40B4-BE49-F238E27FC236}">
                  <a16:creationId xmlns:a16="http://schemas.microsoft.com/office/drawing/2014/main" id="{3105F966-4788-3680-BA7A-09938EB3DC1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0287768" y="12165400"/>
              <a:ext cx="3401420" cy="1402202"/>
            </a:xfrm>
            <a:prstGeom prst="rect">
              <a:avLst/>
            </a:prstGeom>
          </p:spPr>
        </p:pic>
        <p:sp>
          <p:nvSpPr>
            <p:cNvPr id="5" name="CuadroTexto 12">
              <a:extLst>
                <a:ext uri="{FF2B5EF4-FFF2-40B4-BE49-F238E27FC236}">
                  <a16:creationId xmlns:a16="http://schemas.microsoft.com/office/drawing/2014/main" id="{DC5251A1-B85A-4C81-4F93-0FED5FEF6E22}"/>
                </a:ext>
              </a:extLst>
            </p:cNvPr>
            <p:cNvSpPr txBox="1"/>
            <p:nvPr userDrawn="1"/>
          </p:nvSpPr>
          <p:spPr>
            <a:xfrm>
              <a:off x="746774" y="13042352"/>
              <a:ext cx="7326312" cy="469902"/>
            </a:xfrm>
            <a:prstGeom prst="rect">
              <a:avLst/>
            </a:prstGeom>
          </p:spPr>
          <p:txBody>
            <a:bodyPr vert="horz" lIns="0" tIns="0" rIns="0" bIns="0" rtlCol="0" anchor="b" anchorCtr="0"/>
            <a:lstStyle>
              <a:defPPr>
                <a:defRPr lang="en-US"/>
              </a:defPPr>
              <a:lvl1pPr>
                <a:defRPr sz="2000">
                  <a:solidFill>
                    <a:srgbClr val="DF0024"/>
                  </a:solidFill>
                  <a:cs typeface="Verdana"/>
                </a:defRPr>
              </a:lvl1pPr>
            </a:lstStyle>
            <a:p>
              <a:pPr lvl="0"/>
              <a:r>
                <a:rPr lang="es-ES" sz="750"/>
                <a:t>© GMV </a:t>
              </a:r>
              <a:r>
                <a:rPr lang="es-ES" sz="750" err="1"/>
                <a:t>Property</a:t>
              </a:r>
              <a:r>
                <a:rPr lang="es-ES" sz="750"/>
                <a:t> </a:t>
              </a:r>
              <a:r>
                <a:rPr lang="mr-IN" sz="750"/>
                <a:t>–</a:t>
              </a:r>
              <a:r>
                <a:rPr lang="en-US" sz="750"/>
                <a:t> 16/10/2025 </a:t>
              </a:r>
              <a:r>
                <a:rPr lang="es-ES" sz="750"/>
                <a:t>- </a:t>
              </a:r>
              <a:r>
                <a:rPr lang="es-ES" sz="750" err="1"/>
                <a:t>All</a:t>
              </a:r>
              <a:r>
                <a:rPr lang="es-ES" sz="750"/>
                <a:t> </a:t>
              </a:r>
              <a:r>
                <a:rPr lang="es-ES" sz="750" err="1"/>
                <a:t>rights</a:t>
              </a:r>
              <a:r>
                <a:rPr lang="es-ES" sz="750"/>
                <a:t> </a:t>
              </a:r>
              <a:r>
                <a:rPr lang="es-ES" sz="750" err="1"/>
                <a:t>reserved</a:t>
              </a:r>
              <a:endParaRPr lang="en-US" sz="750"/>
            </a:p>
          </p:txBody>
        </p:sp>
      </p:grpSp>
    </p:spTree>
    <p:extLst>
      <p:ext uri="{BB962C8B-B14F-4D97-AF65-F5344CB8AC3E}">
        <p14:creationId xmlns:p14="http://schemas.microsoft.com/office/powerpoint/2010/main" val="3805539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3" orient="horz" pos="2412">
          <p15:clr>
            <a:srgbClr val="FBAE40"/>
          </p15:clr>
        </p15:guide>
        <p15:guide id="4" orient="horz" pos="936">
          <p15:clr>
            <a:srgbClr val="FBAE40"/>
          </p15:clr>
        </p15:guide>
        <p15:guide id="5" orient="horz" pos="124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DE9C6DE-11CD-458A-A5A2-137E5F464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953" y="329330"/>
            <a:ext cx="8594297" cy="2993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Title Style for Pattern and Designs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756722F-C78E-466A-BB05-EA991279ED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4218" y="866518"/>
            <a:ext cx="8584032" cy="393408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First level general text style</a:t>
            </a:r>
            <a:endParaRPr lang="es-ES"/>
          </a:p>
          <a:p>
            <a:pPr lvl="1"/>
            <a:r>
              <a:rPr lang="es-ES"/>
              <a:t>General </a:t>
            </a:r>
            <a:r>
              <a:rPr lang="es-ES" err="1"/>
              <a:t>style</a:t>
            </a:r>
            <a:r>
              <a:rPr lang="es-ES"/>
              <a:t> </a:t>
            </a:r>
            <a:r>
              <a:rPr lang="es-ES" err="1"/>
              <a:t>second</a:t>
            </a:r>
            <a:r>
              <a:rPr lang="es-ES"/>
              <a:t> </a:t>
            </a:r>
            <a:r>
              <a:rPr lang="es-ES" err="1"/>
              <a:t>level</a:t>
            </a:r>
            <a:endParaRPr lang="es-ES"/>
          </a:p>
          <a:p>
            <a:pPr lvl="2"/>
            <a:r>
              <a:rPr lang="es-ES"/>
              <a:t>General </a:t>
            </a:r>
            <a:r>
              <a:rPr lang="es-ES" err="1"/>
              <a:t>style</a:t>
            </a:r>
            <a:r>
              <a:rPr lang="es-ES"/>
              <a:t> </a:t>
            </a:r>
            <a:r>
              <a:rPr lang="es-ES" err="1"/>
              <a:t>third</a:t>
            </a:r>
            <a:r>
              <a:rPr lang="es-ES"/>
              <a:t> </a:t>
            </a:r>
            <a:r>
              <a:rPr lang="es-ES" err="1"/>
              <a:t>level</a:t>
            </a:r>
            <a:endParaRPr lang="es-ES"/>
          </a:p>
          <a:p>
            <a:pPr lvl="3"/>
            <a:r>
              <a:rPr lang="es-ES" err="1"/>
              <a:t>Fourth</a:t>
            </a:r>
            <a:r>
              <a:rPr lang="es-ES"/>
              <a:t> </a:t>
            </a:r>
            <a:r>
              <a:rPr lang="es-ES" err="1"/>
              <a:t>level</a:t>
            </a:r>
            <a:r>
              <a:rPr lang="es-ES"/>
              <a:t> general </a:t>
            </a:r>
            <a:r>
              <a:rPr lang="es-ES" err="1"/>
              <a:t>style</a:t>
            </a:r>
            <a:endParaRPr lang="es-ES"/>
          </a:p>
          <a:p>
            <a:pPr lvl="4"/>
            <a:r>
              <a:rPr lang="es-ES"/>
              <a:t>General </a:t>
            </a:r>
            <a:r>
              <a:rPr lang="es-ES" err="1"/>
              <a:t>fifth</a:t>
            </a:r>
            <a:r>
              <a:rPr lang="es-ES"/>
              <a:t> </a:t>
            </a:r>
            <a:r>
              <a:rPr lang="es-ES" err="1"/>
              <a:t>level</a:t>
            </a:r>
            <a:r>
              <a:rPr lang="es-ES"/>
              <a:t> </a:t>
            </a:r>
            <a:r>
              <a:rPr lang="es-ES" err="1"/>
              <a:t>style</a:t>
            </a:r>
            <a:endParaRPr lang="en-US"/>
          </a:p>
        </p:txBody>
      </p:sp>
      <p:sp>
        <p:nvSpPr>
          <p:cNvPr id="8" name="CuadroTexto 7" hidden="1">
            <a:extLst>
              <a:ext uri="{FF2B5EF4-FFF2-40B4-BE49-F238E27FC236}">
                <a16:creationId xmlns:a16="http://schemas.microsoft.com/office/drawing/2014/main" id="{213969F6-A929-4562-8B60-4ED6529C30E3}"/>
              </a:ext>
            </a:extLst>
          </p:cNvPr>
          <p:cNvSpPr txBox="1"/>
          <p:nvPr/>
        </p:nvSpPr>
        <p:spPr>
          <a:xfrm>
            <a:off x="280040" y="4890882"/>
            <a:ext cx="2747367" cy="17621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2000">
                <a:solidFill>
                  <a:srgbClr val="DF0024"/>
                </a:solidFill>
                <a:cs typeface="Verdana"/>
              </a:defRPr>
            </a:lvl1pPr>
          </a:lstStyle>
          <a:p>
            <a:pPr lvl="0"/>
            <a:r>
              <a:rPr lang="es-ES" sz="750"/>
              <a:t>© GMV Property </a:t>
            </a:r>
            <a:r>
              <a:rPr lang="mr-IN" sz="750"/>
              <a:t>–</a:t>
            </a:r>
            <a:r>
              <a:rPr lang="es-ES" sz="750"/>
              <a:t> 23/9/19 - All rights reserved</a:t>
            </a:r>
            <a:endParaRPr lang="en-US" sz="750"/>
          </a:p>
        </p:txBody>
      </p:sp>
    </p:spTree>
    <p:extLst>
      <p:ext uri="{BB962C8B-B14F-4D97-AF65-F5344CB8AC3E}">
        <p14:creationId xmlns:p14="http://schemas.microsoft.com/office/powerpoint/2010/main" val="389337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  <p:sldLayoutId id="2147483747" r:id="rId14"/>
    <p:sldLayoutId id="2147483748" r:id="rId15"/>
    <p:sldLayoutId id="2147483749" r:id="rId16"/>
    <p:sldLayoutId id="2147483750" r:id="rId17"/>
    <p:sldLayoutId id="2147483751" r:id="rId18"/>
    <p:sldLayoutId id="2147483752" r:id="rId19"/>
    <p:sldLayoutId id="2147483753" r:id="rId20"/>
    <p:sldLayoutId id="2147483754" r:id="rId21"/>
    <p:sldLayoutId id="2147483662" r:id="rId22"/>
    <p:sldLayoutId id="2147483755" r:id="rId2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456850" rtl="0" eaLnBrk="1" latinLnBrk="0" hangingPunct="1">
        <a:lnSpc>
          <a:spcPts val="2429"/>
        </a:lnSpc>
        <a:spcBef>
          <a:spcPts val="576"/>
        </a:spcBef>
        <a:buNone/>
        <a:defRPr sz="2399" b="1" kern="1200">
          <a:solidFill>
            <a:srgbClr val="DF0024"/>
          </a:solidFill>
          <a:latin typeface="+mj-lt"/>
          <a:ea typeface="+mj-ea"/>
          <a:cs typeface="Arial"/>
        </a:defRPr>
      </a:lvl1pPr>
    </p:titleStyle>
    <p:bodyStyle>
      <a:lvl1pPr marL="0" indent="0" algn="l" defTabSz="456850" rtl="0" eaLnBrk="1" latinLnBrk="0" hangingPunct="1">
        <a:spcBef>
          <a:spcPct val="20000"/>
        </a:spcBef>
        <a:buFont typeface="Arial"/>
        <a:buNone/>
        <a:defRPr sz="1499" kern="1200">
          <a:solidFill>
            <a:srgbClr val="666666"/>
          </a:solidFill>
          <a:latin typeface="+mn-lt"/>
          <a:ea typeface="+mn-ea"/>
          <a:cs typeface="Arial"/>
        </a:defRPr>
      </a:lvl1pPr>
      <a:lvl2pPr marL="0" indent="0" algn="l" defTabSz="456850" rtl="0" eaLnBrk="1" latinLnBrk="0" hangingPunct="1">
        <a:spcBef>
          <a:spcPct val="20000"/>
        </a:spcBef>
        <a:buFont typeface="Arial"/>
        <a:buNone/>
        <a:defRPr sz="1500" b="1" kern="1200">
          <a:solidFill>
            <a:srgbClr val="860001"/>
          </a:solidFill>
          <a:latin typeface="+mn-lt"/>
          <a:ea typeface="+mn-ea"/>
          <a:cs typeface="Arial"/>
        </a:defRPr>
      </a:lvl2pPr>
      <a:lvl3pPr marL="0" indent="0" algn="l" defTabSz="456850" rtl="0" eaLnBrk="1" latinLnBrk="0" hangingPunct="1">
        <a:spcBef>
          <a:spcPts val="324"/>
        </a:spcBef>
        <a:buFont typeface="Arial"/>
        <a:buNone/>
        <a:defRPr lang="es-ES" sz="1350" b="0" kern="1200" baseline="0">
          <a:solidFill>
            <a:srgbClr val="666666"/>
          </a:solidFill>
          <a:latin typeface="+mn-lt"/>
          <a:ea typeface="+mn-ea"/>
          <a:cs typeface="Arial"/>
        </a:defRPr>
      </a:lvl3pPr>
      <a:lvl4pPr marL="0" indent="0" algn="l" defTabSz="456850" rtl="0" eaLnBrk="1" latinLnBrk="0" hangingPunct="1">
        <a:spcBef>
          <a:spcPts val="9"/>
        </a:spcBef>
        <a:buFont typeface="Arial"/>
        <a:buNone/>
        <a:defRPr sz="1350" b="1" kern="1200">
          <a:solidFill>
            <a:srgbClr val="646464"/>
          </a:solidFill>
          <a:latin typeface="+mn-lt"/>
          <a:ea typeface="+mn-ea"/>
          <a:cs typeface="Arial"/>
        </a:defRPr>
      </a:lvl4pPr>
      <a:lvl5pPr marL="135000" indent="-135000" algn="l" defTabSz="456850" rtl="0" eaLnBrk="1" latinLnBrk="0" hangingPunct="1">
        <a:spcBef>
          <a:spcPts val="9"/>
        </a:spcBef>
        <a:buFont typeface="Arial" panose="020B0604020202020204" pitchFamily="34" charset="0"/>
        <a:buChar char="•"/>
        <a:defRPr sz="1350" kern="1200">
          <a:solidFill>
            <a:srgbClr val="646464"/>
          </a:solidFill>
          <a:latin typeface="+mn-lt"/>
          <a:ea typeface="+mn-ea"/>
          <a:cs typeface="Arial"/>
        </a:defRPr>
      </a:lvl5pPr>
      <a:lvl6pPr marL="2512673" indent="-228424" algn="l" defTabSz="456850" rtl="0" eaLnBrk="1" latinLnBrk="0" hangingPunct="1">
        <a:spcBef>
          <a:spcPct val="20000"/>
        </a:spcBef>
        <a:buFont typeface="Arial"/>
        <a:buChar char="•"/>
        <a:defRPr sz="1986" kern="1200">
          <a:solidFill>
            <a:schemeClr val="tx1"/>
          </a:solidFill>
          <a:latin typeface="+mn-lt"/>
          <a:ea typeface="+mn-ea"/>
          <a:cs typeface="+mn-cs"/>
        </a:defRPr>
      </a:lvl6pPr>
      <a:lvl7pPr marL="2969522" indent="-228424" algn="l" defTabSz="456850" rtl="0" eaLnBrk="1" latinLnBrk="0" hangingPunct="1">
        <a:spcBef>
          <a:spcPct val="20000"/>
        </a:spcBef>
        <a:buFont typeface="Arial"/>
        <a:buChar char="•"/>
        <a:defRPr sz="1986" kern="1200">
          <a:solidFill>
            <a:schemeClr val="tx1"/>
          </a:solidFill>
          <a:latin typeface="+mn-lt"/>
          <a:ea typeface="+mn-ea"/>
          <a:cs typeface="+mn-cs"/>
        </a:defRPr>
      </a:lvl7pPr>
      <a:lvl8pPr marL="3426372" indent="-228424" algn="l" defTabSz="456850" rtl="0" eaLnBrk="1" latinLnBrk="0" hangingPunct="1">
        <a:spcBef>
          <a:spcPct val="20000"/>
        </a:spcBef>
        <a:buFont typeface="Arial"/>
        <a:buChar char="•"/>
        <a:defRPr sz="1986" kern="1200">
          <a:solidFill>
            <a:schemeClr val="tx1"/>
          </a:solidFill>
          <a:latin typeface="+mn-lt"/>
          <a:ea typeface="+mn-ea"/>
          <a:cs typeface="+mn-cs"/>
        </a:defRPr>
      </a:lvl8pPr>
      <a:lvl9pPr marL="3883221" indent="-228424" algn="l" defTabSz="456850" rtl="0" eaLnBrk="1" latinLnBrk="0" hangingPunct="1">
        <a:spcBef>
          <a:spcPct val="20000"/>
        </a:spcBef>
        <a:buFont typeface="Arial"/>
        <a:buChar char="•"/>
        <a:defRPr sz="198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850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6850" algn="l" defTabSz="456850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3699" algn="l" defTabSz="456850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0549" algn="l" defTabSz="456850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7398" algn="l" defTabSz="456850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4248" algn="l" defTabSz="456850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1098" algn="l" defTabSz="456850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7948" algn="l" defTabSz="456850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4797" algn="l" defTabSz="456850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26">
          <p15:clr>
            <a:srgbClr val="F26B43"/>
          </p15:clr>
        </p15:guide>
        <p15:guide id="2" pos="2934">
          <p15:clr>
            <a:srgbClr val="F26B43"/>
          </p15:clr>
        </p15:guide>
        <p15:guide id="3" pos="990">
          <p15:clr>
            <a:srgbClr val="F26B43"/>
          </p15:clr>
        </p15:guide>
        <p15:guide id="4" pos="3744">
          <p15:clr>
            <a:srgbClr val="F26B43"/>
          </p15:clr>
        </p15:guide>
        <p15:guide id="5" pos="3852">
          <p15:clr>
            <a:srgbClr val="F26B43"/>
          </p15:clr>
        </p15:guide>
        <p15:guide id="6" pos="4662">
          <p15:clr>
            <a:srgbClr val="F26B43"/>
          </p15:clr>
        </p15:guide>
        <p15:guide id="7" pos="1098">
          <p15:clr>
            <a:srgbClr val="F26B43"/>
          </p15:clr>
        </p15:guide>
        <p15:guide id="8" pos="2016">
          <p15:clr>
            <a:srgbClr val="F26B43"/>
          </p15:clr>
        </p15:guide>
        <p15:guide id="9" pos="1908">
          <p15:clr>
            <a:srgbClr val="F26B43"/>
          </p15:clr>
        </p15:guide>
        <p15:guide id="10" pos="4770">
          <p15:clr>
            <a:srgbClr val="F26B43"/>
          </p15:clr>
        </p15:guide>
        <p15:guide id="16" orient="horz" pos="3024">
          <p15:clr>
            <a:srgbClr val="F26B43"/>
          </p15:clr>
        </p15:guide>
        <p15:guide id="18" orient="horz" pos="216">
          <p15:clr>
            <a:srgbClr val="9FCC3B"/>
          </p15:clr>
        </p15:guide>
        <p15:guide id="19" orient="horz" pos="360">
          <p15:clr>
            <a:srgbClr val="F26B43"/>
          </p15:clr>
        </p15:guide>
        <p15:guide id="20" pos="180">
          <p15:clr>
            <a:srgbClr val="F26B43"/>
          </p15:clr>
        </p15:guide>
        <p15:guide id="21" pos="5580">
          <p15:clr>
            <a:srgbClr val="F26B43"/>
          </p15:clr>
        </p15:guide>
        <p15:guide id="22" orient="horz" pos="66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image" Target="../media/image10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emf"/><Relationship Id="rId7" Type="http://schemas.openxmlformats.org/officeDocument/2006/relationships/image" Target="../media/image31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0.emf"/><Relationship Id="rId5" Type="http://schemas.openxmlformats.org/officeDocument/2006/relationships/image" Target="../media/image29.png"/><Relationship Id="rId4" Type="http://schemas.openxmlformats.org/officeDocument/2006/relationships/image" Target="../media/image28.emf"/><Relationship Id="rId9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5.xml"/><Relationship Id="rId5" Type="http://schemas.microsoft.com/office/2007/relationships/hdphoto" Target="../media/hdphoto1.wdp"/><Relationship Id="rId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CEB4FAF-9ABC-7DDE-81C5-D1A622993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062" y="325328"/>
            <a:ext cx="4217058" cy="1001054"/>
          </a:xfrm>
        </p:spPr>
        <p:txBody>
          <a:bodyPr vert="horz" wrap="square" lIns="0" tIns="0" rIns="0" bIns="0" rtlCol="0" anchor="t" anchorCtr="0">
            <a:normAutofit fontScale="90000"/>
          </a:bodyPr>
          <a:lstStyle/>
          <a:p>
            <a:pPr marL="0" indent="0"/>
            <a:r>
              <a:rPr lang="en-US"/>
              <a:t>LEOSG: : RFSoC Based Navigation Payload Signal Generator Demonstrator for a Future LEO-PNT System</a:t>
            </a:r>
            <a:r>
              <a:rPr lang="en-US" altLang="es-ES"/>
              <a:t> </a:t>
            </a:r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6844646-4856-7FDE-736B-61FBE184064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6219" y="2010639"/>
            <a:ext cx="4220900" cy="1866900"/>
          </a:xfrm>
        </p:spPr>
        <p:txBody>
          <a:bodyPr/>
          <a:lstStyle/>
          <a:p>
            <a:r>
              <a:rPr lang="en-US" sz="1200" b="1" dirty="0"/>
              <a:t>David González Arjona </a:t>
            </a:r>
            <a:r>
              <a:rPr lang="en-US" sz="1200" b="1" i="1" dirty="0"/>
              <a:t>dgarjona@gmv.com</a:t>
            </a:r>
          </a:p>
          <a:p>
            <a:r>
              <a:rPr lang="en-US" sz="1200" dirty="0"/>
              <a:t>Giovanni Brajato </a:t>
            </a:r>
            <a:r>
              <a:rPr lang="en-US" sz="1200" i="1" dirty="0"/>
              <a:t>gbrajato@gmv.com</a:t>
            </a:r>
          </a:p>
          <a:p>
            <a:r>
              <a:rPr lang="en-US" sz="1200" dirty="0"/>
              <a:t>Rubén Domingo Torrijos </a:t>
            </a:r>
            <a:r>
              <a:rPr lang="en-US" sz="1200" i="1" dirty="0"/>
              <a:t>rdomingo@gmv.com</a:t>
            </a:r>
          </a:p>
          <a:p>
            <a:r>
              <a:rPr lang="en-US" sz="1200" dirty="0"/>
              <a:t>David Sanz Villalón </a:t>
            </a:r>
            <a:r>
              <a:rPr lang="en-US" sz="1200" i="1" dirty="0"/>
              <a:t>david.sanz.villalon@gmv.com</a:t>
            </a:r>
          </a:p>
          <a:p>
            <a:r>
              <a:rPr lang="en-US" sz="1200" dirty="0"/>
              <a:t>Arturo Pérez García </a:t>
            </a:r>
            <a:r>
              <a:rPr lang="en-US" sz="1200" i="1" dirty="0"/>
              <a:t>arturo.perez.garcia@gmv.com</a:t>
            </a:r>
          </a:p>
          <a:p>
            <a:r>
              <a:rPr lang="en-US" sz="1200" dirty="0"/>
              <a:t>Umberto Vargas </a:t>
            </a:r>
            <a:r>
              <a:rPr lang="en-US" sz="1200" i="1" dirty="0"/>
              <a:t>umberto.vargas@gmv.com</a:t>
            </a:r>
          </a:p>
          <a:p>
            <a:r>
              <a:rPr lang="en-US" sz="1200" dirty="0"/>
              <a:t>Maria Manzano Jurado </a:t>
            </a:r>
            <a:r>
              <a:rPr lang="en-US" sz="1200" i="1" dirty="0"/>
              <a:t>mmanzano@gmv.com</a:t>
            </a:r>
          </a:p>
          <a:p>
            <a:r>
              <a:rPr lang="en-US" sz="1200" dirty="0"/>
              <a:t>Max Ghiglione </a:t>
            </a:r>
            <a:r>
              <a:rPr lang="en-US" sz="1200" i="1" dirty="0"/>
              <a:t>max.ghiglione@esa.int</a:t>
            </a:r>
          </a:p>
        </p:txBody>
      </p:sp>
      <p:pic>
        <p:nvPicPr>
          <p:cNvPr id="4" name="Picture 3" descr="A grey rectangular device with ports&#10;&#10;AI-generated content may be incorrect.">
            <a:extLst>
              <a:ext uri="{FF2B5EF4-FFF2-40B4-BE49-F238E27FC236}">
                <a16:creationId xmlns:a16="http://schemas.microsoft.com/office/drawing/2014/main" id="{1D0B0170-7C62-3557-5019-0CE9F160D31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1918"/>
          <a:stretch>
            <a:fillRect/>
          </a:stretch>
        </p:blipFill>
        <p:spPr>
          <a:xfrm>
            <a:off x="4689764" y="221420"/>
            <a:ext cx="4274128" cy="2959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054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FAA02C-A64C-D4E3-E74B-AA1382BC68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275A5-A33B-CFA8-1A17-1FDE1F612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/>
              <a:t>Overview of SING Project</a:t>
            </a:r>
            <a:r>
              <a:rPr lang="en-US" b="0"/>
              <a:t>​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A0E638-C61C-A79C-1D10-A2E8DBA9AED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80801" y="1123950"/>
            <a:ext cx="6196199" cy="3886200"/>
          </a:xfrm>
        </p:spPr>
        <p:txBody>
          <a:bodyPr/>
          <a:lstStyle/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/>
              <a:t>Purpose: 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b="0"/>
              <a:t>Demonstrate a single-chip GNSS signal generator for E1, E5, and E6 bands.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/>
              <a:t>Platform: 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b="0"/>
              <a:t>Xilinx ZCU208 board with Zynq </a:t>
            </a:r>
            <a:r>
              <a:rPr lang="en-US" b="0" err="1"/>
              <a:t>UltraScale</a:t>
            </a:r>
            <a:r>
              <a:rPr lang="en-US" b="0"/>
              <a:t>+ </a:t>
            </a:r>
            <a:r>
              <a:rPr lang="en-US" b="0" err="1"/>
              <a:t>RFSoC</a:t>
            </a:r>
            <a:r>
              <a:rPr lang="en-US" b="0"/>
              <a:t> (ZU48DR).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/>
              <a:t>Key Features: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/>
              <a:t>High flexibility for future signals and modulation schemes.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/>
              <a:t>Optimized for power consumption in navigation payloads.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/>
              <a:t>Capabilities: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/>
              <a:t>Generation of up to 128-QAM signals and GNSS-specific signals at baseband and RF.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/>
              <a:t>Identified Limitations: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/>
              <a:t>Limited real-time reconfigurability.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/>
              <a:t>Degraded SNR due to hardware constraints.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/>
              <a:t>Suboptimal FPGA resource allocation → higher power consumption.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343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C4FD54-30AF-964C-2F7A-E34151CA4D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DB45B-5A76-FB6F-CB94-82B48A7B0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/>
              <a:t>Overview of VSG IP in SING</a:t>
            </a:r>
            <a:endParaRPr lang="en-US" b="0"/>
          </a:p>
        </p:txBody>
      </p:sp>
      <p:pic>
        <p:nvPicPr>
          <p:cNvPr id="6" name="Imagen 1" descr="Diagrama, Esquemático&#10;&#10;Descripción generada automáticamente">
            <a:extLst>
              <a:ext uri="{FF2B5EF4-FFF2-40B4-BE49-F238E27FC236}">
                <a16:creationId xmlns:a16="http://schemas.microsoft.com/office/drawing/2014/main" id="{3C51E8D0-62F2-979F-65B3-1B9989DD23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966" y="329330"/>
            <a:ext cx="3084833" cy="439046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7">
            <a:extLst>
              <a:ext uri="{FF2B5EF4-FFF2-40B4-BE49-F238E27FC236}">
                <a16:creationId xmlns:a16="http://schemas.microsoft.com/office/drawing/2014/main" id="{011EFFC8-F2CF-1910-BA4E-7378C0A1DEBC}"/>
              </a:ext>
            </a:extLst>
          </p:cNvPr>
          <p:cNvSpPr txBox="1"/>
          <p:nvPr/>
        </p:nvSpPr>
        <p:spPr>
          <a:xfrm>
            <a:off x="280800" y="1126508"/>
            <a:ext cx="5073596" cy="359329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285750" lvl="2" indent="-285750" defTabSz="456850">
              <a:spcBef>
                <a:spcPts val="324"/>
              </a:spcBef>
              <a:spcAft>
                <a:spcPts val="30"/>
              </a:spcAft>
              <a:buClr>
                <a:schemeClr val="bg1">
                  <a:lumMod val="50000"/>
                </a:schemeClr>
              </a:buClr>
              <a:buSzPct val="80000"/>
              <a:buFont typeface="Arial" panose="020B0604020202020204" pitchFamily="34" charset="0"/>
              <a:buChar char="•"/>
            </a:pPr>
            <a:r>
              <a:rPr lang="en-GB" sz="1350">
                <a:solidFill>
                  <a:srgbClr val="666666"/>
                </a:solidFill>
                <a:cs typeface="Arial"/>
              </a:rPr>
              <a:t>VSG top IP vendor agnostic design</a:t>
            </a:r>
          </a:p>
          <a:p>
            <a:pPr marL="285750" lvl="2" indent="-285750" defTabSz="456850">
              <a:spcBef>
                <a:spcPts val="324"/>
              </a:spcBef>
              <a:spcAft>
                <a:spcPts val="30"/>
              </a:spcAft>
              <a:buClr>
                <a:schemeClr val="bg1">
                  <a:lumMod val="50000"/>
                </a:schemeClr>
              </a:buClr>
              <a:buSzPct val="80000"/>
              <a:buFont typeface="Arial" panose="020B0604020202020204" pitchFamily="34" charset="0"/>
              <a:buChar char="•"/>
            </a:pPr>
            <a:endParaRPr lang="en-GB" sz="1350">
              <a:solidFill>
                <a:srgbClr val="666666"/>
              </a:solidFill>
              <a:cs typeface="Arial"/>
            </a:endParaRPr>
          </a:p>
          <a:p>
            <a:pPr marL="285750" lvl="2" indent="-285750" defTabSz="456850">
              <a:spcBef>
                <a:spcPts val="324"/>
              </a:spcBef>
              <a:spcAft>
                <a:spcPts val="30"/>
              </a:spcAft>
              <a:buClr>
                <a:schemeClr val="bg1">
                  <a:lumMod val="50000"/>
                </a:schemeClr>
              </a:buClr>
              <a:buSzPct val="80000"/>
              <a:buFont typeface="Arial" panose="020B0604020202020204" pitchFamily="34" charset="0"/>
              <a:buChar char="•"/>
            </a:pPr>
            <a:r>
              <a:rPr lang="en-GB" sz="1350">
                <a:solidFill>
                  <a:srgbClr val="666666"/>
                </a:solidFill>
                <a:cs typeface="Arial"/>
              </a:rPr>
              <a:t>Parametrizable design by generics to adapt to application and device requirement</a:t>
            </a:r>
          </a:p>
          <a:p>
            <a:pPr marL="285750" lvl="2" indent="-285750" defTabSz="456850">
              <a:spcBef>
                <a:spcPts val="324"/>
              </a:spcBef>
              <a:spcAft>
                <a:spcPts val="30"/>
              </a:spcAft>
              <a:buClr>
                <a:schemeClr val="bg1">
                  <a:lumMod val="50000"/>
                </a:schemeClr>
              </a:buClr>
              <a:buSzPct val="80000"/>
              <a:buFont typeface="Arial" panose="020B0604020202020204" pitchFamily="34" charset="0"/>
              <a:buChar char="•"/>
            </a:pPr>
            <a:endParaRPr lang="en-GB" sz="1350">
              <a:solidFill>
                <a:srgbClr val="666666"/>
              </a:solidFill>
              <a:cs typeface="Arial"/>
            </a:endParaRPr>
          </a:p>
          <a:p>
            <a:pPr marL="285750" lvl="2" indent="-285750" defTabSz="456850">
              <a:spcBef>
                <a:spcPts val="324"/>
              </a:spcBef>
              <a:spcAft>
                <a:spcPts val="30"/>
              </a:spcAft>
              <a:buClr>
                <a:schemeClr val="bg1">
                  <a:lumMod val="50000"/>
                </a:schemeClr>
              </a:buClr>
              <a:buSzPct val="80000"/>
              <a:buFont typeface="Arial" panose="020B0604020202020204" pitchFamily="34" charset="0"/>
              <a:buChar char="•"/>
            </a:pPr>
            <a:r>
              <a:rPr lang="en-GB" sz="1350">
                <a:solidFill>
                  <a:srgbClr val="666666"/>
                </a:solidFill>
                <a:cs typeface="Arial"/>
              </a:rPr>
              <a:t>Support for different clock domains for each channel/interface</a:t>
            </a:r>
          </a:p>
          <a:p>
            <a:pPr marL="285750" lvl="2" indent="-285750" defTabSz="456850">
              <a:spcBef>
                <a:spcPts val="324"/>
              </a:spcBef>
              <a:spcAft>
                <a:spcPts val="30"/>
              </a:spcAft>
              <a:buClr>
                <a:schemeClr val="bg1">
                  <a:lumMod val="50000"/>
                </a:schemeClr>
              </a:buClr>
              <a:buSzPct val="80000"/>
              <a:buFont typeface="Arial" panose="020B0604020202020204" pitchFamily="34" charset="0"/>
              <a:buChar char="•"/>
            </a:pPr>
            <a:endParaRPr lang="en-GB" sz="1350">
              <a:solidFill>
                <a:srgbClr val="666666"/>
              </a:solidFill>
              <a:cs typeface="Arial"/>
            </a:endParaRPr>
          </a:p>
          <a:p>
            <a:pPr marL="285750" lvl="2" indent="-285750" defTabSz="456850">
              <a:spcBef>
                <a:spcPts val="324"/>
              </a:spcBef>
              <a:spcAft>
                <a:spcPts val="30"/>
              </a:spcAft>
              <a:buClr>
                <a:schemeClr val="bg1">
                  <a:lumMod val="50000"/>
                </a:schemeClr>
              </a:buClr>
              <a:buSzPct val="80000"/>
              <a:buFont typeface="Arial" panose="020B0604020202020204" pitchFamily="34" charset="0"/>
              <a:buChar char="•"/>
            </a:pPr>
            <a:r>
              <a:rPr lang="en-GB" sz="1350">
                <a:solidFill>
                  <a:srgbClr val="666666"/>
                </a:solidFill>
                <a:cs typeface="Arial"/>
              </a:rPr>
              <a:t>Scalability from 1 to N VSG digital baseband channels</a:t>
            </a:r>
          </a:p>
          <a:p>
            <a:pPr marL="285750" lvl="2" indent="-285750" defTabSz="456850">
              <a:spcBef>
                <a:spcPts val="324"/>
              </a:spcBef>
              <a:spcAft>
                <a:spcPts val="30"/>
              </a:spcAft>
              <a:buClr>
                <a:schemeClr val="bg1">
                  <a:lumMod val="50000"/>
                </a:schemeClr>
              </a:buClr>
              <a:buSzPct val="80000"/>
              <a:buFont typeface="Arial" panose="020B0604020202020204" pitchFamily="34" charset="0"/>
              <a:buChar char="•"/>
            </a:pPr>
            <a:endParaRPr lang="en-GB" sz="1350">
              <a:solidFill>
                <a:srgbClr val="666666"/>
              </a:solidFill>
              <a:cs typeface="Arial"/>
            </a:endParaRPr>
          </a:p>
          <a:p>
            <a:pPr marL="285750" lvl="2" indent="-285750" defTabSz="456850">
              <a:spcBef>
                <a:spcPts val="324"/>
              </a:spcBef>
              <a:spcAft>
                <a:spcPts val="30"/>
              </a:spcAft>
              <a:buClr>
                <a:schemeClr val="bg1">
                  <a:lumMod val="50000"/>
                </a:schemeClr>
              </a:buClr>
              <a:buSzPct val="80000"/>
              <a:buFont typeface="Arial" panose="020B0604020202020204" pitchFamily="34" charset="0"/>
              <a:buChar char="•"/>
            </a:pPr>
            <a:r>
              <a:rPr lang="en-GB" sz="1350">
                <a:solidFill>
                  <a:srgbClr val="666666"/>
                </a:solidFill>
                <a:cs typeface="Arial"/>
              </a:rPr>
              <a:t>Easy control of the N channels through a single AXI interface</a:t>
            </a:r>
          </a:p>
          <a:p>
            <a:pPr marL="285750" lvl="2" indent="-285750" defTabSz="456850">
              <a:spcBef>
                <a:spcPts val="324"/>
              </a:spcBef>
              <a:spcAft>
                <a:spcPts val="30"/>
              </a:spcAft>
              <a:buClr>
                <a:schemeClr val="bg1">
                  <a:lumMod val="50000"/>
                </a:schemeClr>
              </a:buClr>
              <a:buSzPct val="80000"/>
              <a:buFont typeface="Arial" panose="020B0604020202020204" pitchFamily="34" charset="0"/>
              <a:buChar char="•"/>
            </a:pPr>
            <a:endParaRPr lang="en-GB" sz="1350">
              <a:solidFill>
                <a:srgbClr val="666666"/>
              </a:solidFill>
              <a:cs typeface="Arial"/>
            </a:endParaRPr>
          </a:p>
          <a:p>
            <a:pPr marL="285750" lvl="2" indent="-285750" defTabSz="456850">
              <a:spcBef>
                <a:spcPts val="324"/>
              </a:spcBef>
              <a:spcAft>
                <a:spcPts val="30"/>
              </a:spcAft>
              <a:buClr>
                <a:schemeClr val="bg1">
                  <a:lumMod val="50000"/>
                </a:schemeClr>
              </a:buClr>
              <a:buSzPct val="80000"/>
              <a:buFont typeface="Arial" panose="020B0604020202020204" pitchFamily="34" charset="0"/>
              <a:buChar char="•"/>
            </a:pPr>
            <a:r>
              <a:rPr lang="en-GB" sz="1350">
                <a:solidFill>
                  <a:srgbClr val="666666"/>
                </a:solidFill>
                <a:cs typeface="Arial"/>
              </a:rPr>
              <a:t>Vectorized inputs and outputs to automatically generate interfaces</a:t>
            </a:r>
          </a:p>
        </p:txBody>
      </p:sp>
    </p:spTree>
    <p:extLst>
      <p:ext uri="{BB962C8B-B14F-4D97-AF65-F5344CB8AC3E}">
        <p14:creationId xmlns:p14="http://schemas.microsoft.com/office/powerpoint/2010/main" val="3135850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170707-A75E-2055-725C-371591B7B4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5079C-A8CA-FFF7-1663-9FBE2A905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/>
              <a:t>Overview of VSG IP in SING</a:t>
            </a:r>
            <a:endParaRPr lang="en-US" b="0"/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6C9A754F-F6A4-3590-4FEF-6A805DE28B28}"/>
              </a:ext>
            </a:extLst>
          </p:cNvPr>
          <p:cNvSpPr txBox="1"/>
          <p:nvPr/>
        </p:nvSpPr>
        <p:spPr>
          <a:xfrm>
            <a:off x="4491049" y="913102"/>
            <a:ext cx="4500551" cy="3901068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285750" lvl="2" indent="-285750" defTabSz="456850">
              <a:spcBef>
                <a:spcPts val="324"/>
              </a:spcBef>
              <a:spcAft>
                <a:spcPts val="30"/>
              </a:spcAft>
              <a:buClr>
                <a:schemeClr val="bg1">
                  <a:lumMod val="50000"/>
                </a:schemeClr>
              </a:buClr>
              <a:buSzPct val="80000"/>
              <a:buFont typeface="Arial" panose="020B0604020202020204" pitchFamily="34" charset="0"/>
              <a:buChar char="•"/>
            </a:pPr>
            <a:r>
              <a:rPr lang="en-GB" sz="1100">
                <a:solidFill>
                  <a:srgbClr val="666666"/>
                </a:solidFill>
                <a:cs typeface="Arial"/>
              </a:rPr>
              <a:t>Fully configurable VSG Digital baseband channel through AXI Interfaces</a:t>
            </a:r>
          </a:p>
          <a:p>
            <a:pPr marL="285750" lvl="2" indent="-285750" defTabSz="456850">
              <a:spcBef>
                <a:spcPts val="324"/>
              </a:spcBef>
              <a:spcAft>
                <a:spcPts val="30"/>
              </a:spcAft>
              <a:buClr>
                <a:schemeClr val="bg1">
                  <a:lumMod val="50000"/>
                </a:schemeClr>
              </a:buClr>
              <a:buSzPct val="80000"/>
              <a:buFont typeface="Arial" panose="020B0604020202020204" pitchFamily="34" charset="0"/>
              <a:buChar char="•"/>
            </a:pPr>
            <a:r>
              <a:rPr lang="en-GB" sz="1100">
                <a:solidFill>
                  <a:srgbClr val="666666"/>
                </a:solidFill>
                <a:cs typeface="Arial"/>
              </a:rPr>
              <a:t>AXI Lite for register configuration, AXI4 for internal memory transaction, AXI Stream for Navigation data input and Modulated output to RF chain</a:t>
            </a:r>
          </a:p>
          <a:p>
            <a:pPr marL="285750" lvl="2" indent="-285750" defTabSz="456850">
              <a:spcBef>
                <a:spcPts val="324"/>
              </a:spcBef>
              <a:spcAft>
                <a:spcPts val="30"/>
              </a:spcAft>
              <a:buClr>
                <a:schemeClr val="bg1">
                  <a:lumMod val="50000"/>
                </a:schemeClr>
              </a:buClr>
              <a:buSzPct val="80000"/>
              <a:buFont typeface="Arial" panose="020B0604020202020204" pitchFamily="34" charset="0"/>
              <a:buChar char="•"/>
            </a:pPr>
            <a:r>
              <a:rPr lang="en-GB" sz="1100">
                <a:solidFill>
                  <a:srgbClr val="666666"/>
                </a:solidFill>
                <a:cs typeface="Arial"/>
              </a:rPr>
              <a:t>Programmable Carrier (NCO, LUT values and gain)</a:t>
            </a:r>
          </a:p>
          <a:p>
            <a:pPr marL="285750" lvl="2" indent="-285750" defTabSz="456850">
              <a:spcBef>
                <a:spcPts val="324"/>
              </a:spcBef>
              <a:spcAft>
                <a:spcPts val="30"/>
              </a:spcAft>
              <a:buClr>
                <a:schemeClr val="bg1">
                  <a:lumMod val="50000"/>
                </a:schemeClr>
              </a:buClr>
              <a:buSzPct val="80000"/>
              <a:buFont typeface="Arial" panose="020B0604020202020204" pitchFamily="34" charset="0"/>
              <a:buChar char="•"/>
            </a:pPr>
            <a:r>
              <a:rPr lang="en-GB" sz="1100">
                <a:solidFill>
                  <a:srgbClr val="666666"/>
                </a:solidFill>
                <a:cs typeface="Arial"/>
              </a:rPr>
              <a:t>Programmable Sub Carrier (NCO, size and period)</a:t>
            </a:r>
          </a:p>
          <a:p>
            <a:pPr marL="285750" lvl="2" indent="-285750" defTabSz="456850">
              <a:spcBef>
                <a:spcPts val="324"/>
              </a:spcBef>
              <a:spcAft>
                <a:spcPts val="30"/>
              </a:spcAft>
              <a:buClr>
                <a:schemeClr val="bg1">
                  <a:lumMod val="50000"/>
                </a:schemeClr>
              </a:buClr>
              <a:buSzPct val="80000"/>
              <a:buFont typeface="Arial" panose="020B0604020202020204" pitchFamily="34" charset="0"/>
              <a:buChar char="•"/>
            </a:pPr>
            <a:r>
              <a:rPr lang="en-GB" sz="1100">
                <a:solidFill>
                  <a:srgbClr val="666666"/>
                </a:solidFill>
                <a:cs typeface="Arial"/>
              </a:rPr>
              <a:t>Programmable Code generator</a:t>
            </a:r>
          </a:p>
          <a:p>
            <a:pPr marL="285750" lvl="2" indent="-285750" defTabSz="456850">
              <a:spcBef>
                <a:spcPts val="324"/>
              </a:spcBef>
              <a:spcAft>
                <a:spcPts val="30"/>
              </a:spcAft>
              <a:buClr>
                <a:schemeClr val="bg1">
                  <a:lumMod val="50000"/>
                </a:schemeClr>
              </a:buClr>
              <a:buSzPct val="80000"/>
              <a:buFont typeface="Arial" panose="020B0604020202020204" pitchFamily="34" charset="0"/>
              <a:buChar char="•"/>
            </a:pPr>
            <a:r>
              <a:rPr lang="en-GB" sz="1100">
                <a:solidFill>
                  <a:srgbClr val="666666"/>
                </a:solidFill>
                <a:cs typeface="Arial"/>
              </a:rPr>
              <a:t>7 (by default) simultaneous code bits for 128QAM modulation support</a:t>
            </a:r>
          </a:p>
          <a:p>
            <a:pPr marL="285750" lvl="2" indent="-285750" defTabSz="456850">
              <a:spcBef>
                <a:spcPts val="324"/>
              </a:spcBef>
              <a:spcAft>
                <a:spcPts val="30"/>
              </a:spcAft>
              <a:buClr>
                <a:schemeClr val="bg1">
                  <a:lumMod val="50000"/>
                </a:schemeClr>
              </a:buClr>
              <a:buSzPct val="80000"/>
              <a:buFont typeface="Arial" panose="020B0604020202020204" pitchFamily="34" charset="0"/>
              <a:buChar char="•"/>
            </a:pPr>
            <a:r>
              <a:rPr lang="en-GB" sz="1100">
                <a:solidFill>
                  <a:srgbClr val="666666"/>
                </a:solidFill>
                <a:cs typeface="Arial"/>
              </a:rPr>
              <a:t>XOR combination of Primary LFSR, Secondary LFSR, Primary LUT and Secondary LUT</a:t>
            </a:r>
          </a:p>
          <a:p>
            <a:pPr marL="285750" lvl="2" indent="-285750" defTabSz="456850">
              <a:spcBef>
                <a:spcPts val="324"/>
              </a:spcBef>
              <a:spcAft>
                <a:spcPts val="30"/>
              </a:spcAft>
              <a:buClr>
                <a:schemeClr val="bg1">
                  <a:lumMod val="50000"/>
                </a:schemeClr>
              </a:buClr>
              <a:buSzPct val="80000"/>
              <a:buFont typeface="Arial" panose="020B0604020202020204" pitchFamily="34" charset="0"/>
              <a:buChar char="•"/>
            </a:pPr>
            <a:r>
              <a:rPr lang="en-GB" sz="1100">
                <a:solidFill>
                  <a:srgbClr val="666666"/>
                </a:solidFill>
                <a:cs typeface="Arial"/>
              </a:rPr>
              <a:t>Configurable code NCO, Primary and secondary Periods, initial Periods, Polynomials, seeds and initial seeds</a:t>
            </a:r>
          </a:p>
          <a:p>
            <a:pPr marL="285750" lvl="2" indent="-285750" defTabSz="456850">
              <a:spcBef>
                <a:spcPts val="324"/>
              </a:spcBef>
              <a:spcAft>
                <a:spcPts val="30"/>
              </a:spcAft>
              <a:buClr>
                <a:schemeClr val="bg1">
                  <a:lumMod val="50000"/>
                </a:schemeClr>
              </a:buClr>
              <a:buSzPct val="80000"/>
              <a:buFont typeface="Arial" panose="020B0604020202020204" pitchFamily="34" charset="0"/>
              <a:buChar char="•"/>
            </a:pPr>
            <a:r>
              <a:rPr lang="en-GB" sz="1100">
                <a:solidFill>
                  <a:srgbClr val="666666"/>
                </a:solidFill>
                <a:cs typeface="Arial"/>
              </a:rPr>
              <a:t>Code independent enables</a:t>
            </a:r>
          </a:p>
          <a:p>
            <a:pPr marL="285750" lvl="2" indent="-285750" defTabSz="456850">
              <a:spcBef>
                <a:spcPts val="324"/>
              </a:spcBef>
              <a:spcAft>
                <a:spcPts val="30"/>
              </a:spcAft>
              <a:buClr>
                <a:schemeClr val="bg1">
                  <a:lumMod val="50000"/>
                </a:schemeClr>
              </a:buClr>
              <a:buSzPct val="80000"/>
              <a:buFont typeface="Arial" panose="020B0604020202020204" pitchFamily="34" charset="0"/>
              <a:buChar char="•"/>
            </a:pPr>
            <a:r>
              <a:rPr lang="en-GB" sz="1100">
                <a:solidFill>
                  <a:srgbClr val="666666"/>
                </a:solidFill>
                <a:cs typeface="Arial"/>
              </a:rPr>
              <a:t>Pilot XOR Data independent configuration</a:t>
            </a:r>
          </a:p>
          <a:p>
            <a:pPr marL="285750" lvl="2" indent="-285750" defTabSz="456850">
              <a:spcBef>
                <a:spcPts val="324"/>
              </a:spcBef>
              <a:spcAft>
                <a:spcPts val="30"/>
              </a:spcAft>
              <a:buClr>
                <a:schemeClr val="bg1">
                  <a:lumMod val="50000"/>
                </a:schemeClr>
              </a:buClr>
              <a:buSzPct val="80000"/>
              <a:buFont typeface="Arial" panose="020B0604020202020204" pitchFamily="34" charset="0"/>
              <a:buChar char="•"/>
            </a:pPr>
            <a:r>
              <a:rPr lang="en-GB" sz="1100">
                <a:solidFill>
                  <a:srgbClr val="666666"/>
                </a:solidFill>
                <a:cs typeface="Arial"/>
              </a:rPr>
              <a:t>Programable Navigation Data Generator (NCO and periods</a:t>
            </a:r>
          </a:p>
          <a:p>
            <a:pPr marL="285750" lvl="2" indent="-285750" defTabSz="456850">
              <a:spcBef>
                <a:spcPts val="324"/>
              </a:spcBef>
              <a:spcAft>
                <a:spcPts val="30"/>
              </a:spcAft>
              <a:buClr>
                <a:schemeClr val="bg1">
                  <a:lumMod val="50000"/>
                </a:schemeClr>
              </a:buClr>
              <a:buSzPct val="80000"/>
              <a:buFont typeface="Arial" panose="020B0604020202020204" pitchFamily="34" charset="0"/>
              <a:buChar char="•"/>
            </a:pPr>
            <a:r>
              <a:rPr lang="en-GB" sz="1100">
                <a:solidFill>
                  <a:srgbClr val="666666"/>
                </a:solidFill>
                <a:cs typeface="Arial"/>
              </a:rPr>
              <a:t>Programmable Modulator (Number of modulation bits, configurable </a:t>
            </a:r>
            <a:r>
              <a:rPr lang="en-GB" sz="1100" err="1">
                <a:solidFill>
                  <a:srgbClr val="666666"/>
                </a:solidFill>
                <a:cs typeface="Arial"/>
              </a:rPr>
              <a:t>Pilot&amp;Code</a:t>
            </a:r>
            <a:r>
              <a:rPr lang="en-GB" sz="1100">
                <a:solidFill>
                  <a:srgbClr val="666666"/>
                </a:solidFill>
                <a:cs typeface="Arial"/>
              </a:rPr>
              <a:t> combination, configurable subcarrier modulation bits, Configurable LUT symbol map)</a:t>
            </a:r>
          </a:p>
        </p:txBody>
      </p:sp>
      <p:pic>
        <p:nvPicPr>
          <p:cNvPr id="4" name="Imagen 2" descr="Diagrama&#10;&#10;Descripción generada automáticamente">
            <a:extLst>
              <a:ext uri="{FF2B5EF4-FFF2-40B4-BE49-F238E27FC236}">
                <a16:creationId xmlns:a16="http://schemas.microsoft.com/office/drawing/2014/main" id="{0F29DD65-BB23-2013-3F81-806483ADB1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00" y="1010622"/>
            <a:ext cx="3962400" cy="38035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7340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FAA02C-A64C-D4E3-E74B-AA1382BC68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275A5-A33B-CFA8-1A17-1FDE1F612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800" y="329330"/>
            <a:ext cx="5205600" cy="670795"/>
          </a:xfrm>
        </p:spPr>
        <p:txBody>
          <a:bodyPr/>
          <a:lstStyle/>
          <a:p>
            <a:pPr fontAlgn="base"/>
            <a:r>
              <a:rPr lang="en-US"/>
              <a:t>Achieved results with SING</a:t>
            </a:r>
            <a:r>
              <a:rPr lang="en-US" b="0"/>
              <a:t>​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B44807-13C9-E2CA-2D38-DFFB53906B8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8899"/>
          <a:stretch>
            <a:fillRect/>
          </a:stretch>
        </p:blipFill>
        <p:spPr>
          <a:xfrm>
            <a:off x="-104146" y="954886"/>
            <a:ext cx="4676146" cy="37500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7F3B932-ACCE-2D06-81A6-B486D4F0766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076"/>
          <a:stretch>
            <a:fillRect/>
          </a:stretch>
        </p:blipFill>
        <p:spPr>
          <a:xfrm>
            <a:off x="4445000" y="1167832"/>
            <a:ext cx="4413250" cy="3537119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F8ED742-3F40-6FFE-7247-3B8E8B7BB3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2925" y="1056845"/>
            <a:ext cx="4029075" cy="367582"/>
          </a:xfrm>
        </p:spPr>
        <p:txBody>
          <a:bodyPr/>
          <a:lstStyle/>
          <a:p>
            <a:pPr fontAlgn="base"/>
            <a:r>
              <a:rPr lang="en-US" sz="1800" dirty="0"/>
              <a:t>Galileo E1 baseband spectrum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BA076CA-9770-C22C-B486-315C8CD18D5D}"/>
              </a:ext>
            </a:extLst>
          </p:cNvPr>
          <p:cNvSpPr txBox="1">
            <a:spLocks/>
          </p:cNvSpPr>
          <p:nvPr/>
        </p:nvSpPr>
        <p:spPr>
          <a:xfrm>
            <a:off x="5032374" y="1056845"/>
            <a:ext cx="4029075" cy="36758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99" b="1" kern="1200">
                <a:solidFill>
                  <a:srgbClr val="860001"/>
                </a:solidFill>
                <a:latin typeface="+mn-lt"/>
                <a:ea typeface="+mn-ea"/>
                <a:cs typeface="Arial"/>
              </a:defRPr>
            </a:lvl1pPr>
            <a:lvl2pPr marL="0" indent="0" algn="l" defTabSz="456850" rtl="0" eaLnBrk="1" latinLnBrk="0" hangingPunct="1">
              <a:spcBef>
                <a:spcPct val="20000"/>
              </a:spcBef>
              <a:buFont typeface="Arial"/>
              <a:buNone/>
              <a:defRPr sz="1500" b="1" kern="1200">
                <a:solidFill>
                  <a:srgbClr val="860001"/>
                </a:solidFill>
                <a:latin typeface="+mn-lt"/>
                <a:ea typeface="+mn-ea"/>
                <a:cs typeface="Arial"/>
              </a:defRPr>
            </a:lvl2pPr>
            <a:lvl3pPr marL="0" indent="0" algn="l" defTabSz="456850" rtl="0" eaLnBrk="1" latinLnBrk="0" hangingPunct="1">
              <a:spcBef>
                <a:spcPts val="324"/>
              </a:spcBef>
              <a:buFont typeface="Arial"/>
              <a:buNone/>
              <a:defRPr lang="es-ES" sz="1350" b="0" kern="1200" baseline="0">
                <a:solidFill>
                  <a:srgbClr val="666666"/>
                </a:solidFill>
                <a:latin typeface="+mn-lt"/>
                <a:ea typeface="+mn-ea"/>
                <a:cs typeface="Arial"/>
              </a:defRPr>
            </a:lvl3pPr>
            <a:lvl4pPr marL="0" indent="0" algn="l" defTabSz="456850" rtl="0" eaLnBrk="1" latinLnBrk="0" hangingPunct="1">
              <a:spcBef>
                <a:spcPts val="9"/>
              </a:spcBef>
              <a:buFont typeface="Arial"/>
              <a:buNone/>
              <a:defRPr sz="1350" b="1" kern="1200">
                <a:solidFill>
                  <a:srgbClr val="646464"/>
                </a:solidFill>
                <a:latin typeface="+mn-lt"/>
                <a:ea typeface="+mn-ea"/>
                <a:cs typeface="Arial"/>
              </a:defRPr>
            </a:lvl4pPr>
            <a:lvl5pPr marL="135000" indent="-135000" algn="l" defTabSz="456850" rtl="0" eaLnBrk="1" latinLnBrk="0" hangingPunct="1">
              <a:spcBef>
                <a:spcPts val="9"/>
              </a:spcBef>
              <a:buFont typeface="Arial" panose="020B0604020202020204" pitchFamily="34" charset="0"/>
              <a:buChar char="•"/>
              <a:defRPr sz="1350" kern="1200">
                <a:solidFill>
                  <a:srgbClr val="646464"/>
                </a:solidFill>
                <a:latin typeface="+mn-lt"/>
                <a:ea typeface="+mn-ea"/>
                <a:cs typeface="Arial"/>
              </a:defRPr>
            </a:lvl5pPr>
            <a:lvl6pPr marL="2512673" indent="-228424" algn="l" defTabSz="456850" rtl="0" eaLnBrk="1" latinLnBrk="0" hangingPunct="1">
              <a:spcBef>
                <a:spcPct val="20000"/>
              </a:spcBef>
              <a:buFont typeface="Arial"/>
              <a:buChar char="•"/>
              <a:defRPr sz="19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9522" indent="-228424" algn="l" defTabSz="456850" rtl="0" eaLnBrk="1" latinLnBrk="0" hangingPunct="1">
              <a:spcBef>
                <a:spcPct val="20000"/>
              </a:spcBef>
              <a:buFont typeface="Arial"/>
              <a:buChar char="•"/>
              <a:defRPr sz="19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6372" indent="-228424" algn="l" defTabSz="456850" rtl="0" eaLnBrk="1" latinLnBrk="0" hangingPunct="1">
              <a:spcBef>
                <a:spcPct val="20000"/>
              </a:spcBef>
              <a:buFont typeface="Arial"/>
              <a:buChar char="•"/>
              <a:defRPr sz="19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3221" indent="-228424" algn="l" defTabSz="456850" rtl="0" eaLnBrk="1" latinLnBrk="0" hangingPunct="1">
              <a:spcBef>
                <a:spcPct val="20000"/>
              </a:spcBef>
              <a:buFont typeface="Arial"/>
              <a:buChar char="•"/>
              <a:defRPr sz="19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US" sz="1800" dirty="0"/>
              <a:t>Galileo E5 baseband spectrum</a:t>
            </a:r>
          </a:p>
        </p:txBody>
      </p:sp>
    </p:spTree>
    <p:extLst>
      <p:ext uri="{BB962C8B-B14F-4D97-AF65-F5344CB8AC3E}">
        <p14:creationId xmlns:p14="http://schemas.microsoft.com/office/powerpoint/2010/main" val="316869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B8396F-2E65-06ED-84A9-DBE1898879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MV_PPT_PORTADILLA_150.jpg">
            <a:extLst>
              <a:ext uri="{FF2B5EF4-FFF2-40B4-BE49-F238E27FC236}">
                <a16:creationId xmlns:a16="http://schemas.microsoft.com/office/drawing/2014/main" id="{D657C003-A164-B5E9-D24A-94FB5334A0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10" y="-4650"/>
            <a:ext cx="9170610" cy="5178141"/>
          </a:xfrm>
          <a:prstGeom prst="rect">
            <a:avLst/>
          </a:prstGeom>
        </p:spPr>
      </p:pic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8805F982-CBBB-67EC-EA46-1A5790CB2E79}"/>
              </a:ext>
            </a:extLst>
          </p:cNvPr>
          <p:cNvSpPr txBox="1">
            <a:spLocks/>
          </p:cNvSpPr>
          <p:nvPr/>
        </p:nvSpPr>
        <p:spPr>
          <a:xfrm>
            <a:off x="143452" y="361179"/>
            <a:ext cx="3999979" cy="41058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6400" b="1" kern="1200">
                <a:solidFill>
                  <a:srgbClr val="FFFFFF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7500" kern="1200">
                <a:solidFill>
                  <a:schemeClr val="accent2"/>
                </a:solidFill>
                <a:latin typeface="Lato Black"/>
                <a:ea typeface="+mn-ea"/>
                <a:cs typeface="Lato Black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7500" kern="1200">
                <a:solidFill>
                  <a:schemeClr val="accent2"/>
                </a:solidFill>
                <a:latin typeface="Lato Black"/>
                <a:ea typeface="+mn-ea"/>
                <a:cs typeface="Lato Black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7500" kern="1200">
                <a:solidFill>
                  <a:schemeClr val="accent2"/>
                </a:solidFill>
                <a:latin typeface="Lato Black"/>
                <a:ea typeface="+mn-ea"/>
                <a:cs typeface="Lato Black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7500" kern="1200">
                <a:solidFill>
                  <a:schemeClr val="accent2"/>
                </a:solidFill>
                <a:latin typeface="Lato Black"/>
                <a:ea typeface="+mn-ea"/>
                <a:cs typeface="Lato Blac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430"/>
              </a:lnSpc>
              <a:buNone/>
            </a:pPr>
            <a:r>
              <a:rPr lang="en-US" altLang="es-ES" sz="2400"/>
              <a:t>Roadmap</a:t>
            </a:r>
          </a:p>
          <a:p>
            <a:pPr marL="0" indent="0">
              <a:lnSpc>
                <a:spcPts val="2430"/>
              </a:lnSpc>
              <a:buNone/>
            </a:pPr>
            <a:endParaRPr lang="en-US" altLang="es-ES" sz="2400">
              <a:solidFill>
                <a:schemeClr val="bg1"/>
              </a:solidFill>
            </a:endParaRPr>
          </a:p>
          <a:p>
            <a:pPr marL="0" indent="0">
              <a:lnSpc>
                <a:spcPts val="2430"/>
              </a:lnSpc>
              <a:buNone/>
            </a:pPr>
            <a:endParaRPr lang="en-US" altLang="es-ES" sz="2400"/>
          </a:p>
        </p:txBody>
      </p:sp>
      <p:sp>
        <p:nvSpPr>
          <p:cNvPr id="25" name="Text Placeholder 1">
            <a:extLst>
              <a:ext uri="{FF2B5EF4-FFF2-40B4-BE49-F238E27FC236}">
                <a16:creationId xmlns:a16="http://schemas.microsoft.com/office/drawing/2014/main" id="{9829B73F-8FD8-4AC1-FE63-BB46A631F43C}"/>
              </a:ext>
            </a:extLst>
          </p:cNvPr>
          <p:cNvSpPr txBox="1">
            <a:spLocks/>
          </p:cNvSpPr>
          <p:nvPr/>
        </p:nvSpPr>
        <p:spPr>
          <a:xfrm>
            <a:off x="192144" y="4913715"/>
            <a:ext cx="3267708" cy="200879"/>
          </a:xfrm>
          <a:prstGeom prst="rect">
            <a:avLst/>
          </a:prstGeom>
        </p:spPr>
        <p:txBody>
          <a:bodyPr/>
          <a:lstStyle>
            <a:lvl1pPr marL="0" indent="0" algn="l" defTabSz="1218997" rtl="0" eaLnBrk="1" latinLnBrk="0" hangingPunct="1">
              <a:spcBef>
                <a:spcPct val="20000"/>
              </a:spcBef>
              <a:buFont typeface="Arial"/>
              <a:buNone/>
              <a:defRPr sz="6400" kern="1200">
                <a:solidFill>
                  <a:srgbClr val="646464"/>
                </a:solidFill>
                <a:latin typeface="Arial"/>
                <a:ea typeface="+mn-ea"/>
                <a:cs typeface="Arial"/>
              </a:defRPr>
            </a:lvl1pPr>
            <a:lvl2pPr marL="1218997" indent="0" algn="l" defTabSz="1218997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rgbClr val="646464"/>
                </a:solidFill>
                <a:latin typeface="Arial"/>
                <a:ea typeface="+mn-ea"/>
                <a:cs typeface="Arial"/>
              </a:defRPr>
            </a:lvl2pPr>
            <a:lvl3pPr marL="2437994" indent="0" algn="l" defTabSz="1218997" rtl="0" eaLnBrk="1" latinLnBrk="0" hangingPunct="1">
              <a:spcBef>
                <a:spcPct val="20000"/>
              </a:spcBef>
              <a:buFont typeface="Arial"/>
              <a:buNone/>
              <a:defRPr sz="4300" kern="1200">
                <a:solidFill>
                  <a:srgbClr val="646464"/>
                </a:solidFill>
                <a:latin typeface="Arial"/>
                <a:ea typeface="+mn-ea"/>
                <a:cs typeface="Arial"/>
              </a:defRPr>
            </a:lvl3pPr>
            <a:lvl4pPr marL="3656991" indent="0" algn="l" defTabSz="1218997" rtl="0" eaLnBrk="1" latinLnBrk="0" hangingPunct="1">
              <a:spcBef>
                <a:spcPct val="20000"/>
              </a:spcBef>
              <a:buFont typeface="Arial"/>
              <a:buNone/>
              <a:defRPr sz="3700" kern="1200">
                <a:solidFill>
                  <a:srgbClr val="646464"/>
                </a:solidFill>
                <a:latin typeface="Arial"/>
                <a:ea typeface="+mn-ea"/>
                <a:cs typeface="Arial"/>
              </a:defRPr>
            </a:lvl4pPr>
            <a:lvl5pPr marL="4875988" indent="0" algn="l" defTabSz="1218997" rtl="0" eaLnBrk="1" latinLnBrk="0" hangingPunct="1">
              <a:spcBef>
                <a:spcPct val="20000"/>
              </a:spcBef>
              <a:buFont typeface="Arial"/>
              <a:buNone/>
              <a:defRPr sz="3700" kern="1200">
                <a:solidFill>
                  <a:srgbClr val="646464"/>
                </a:solidFill>
                <a:latin typeface="Arial"/>
                <a:ea typeface="+mn-ea"/>
                <a:cs typeface="Arial"/>
              </a:defRPr>
            </a:lvl5pPr>
            <a:lvl6pPr marL="6704482" indent="-609497" algn="l" defTabSz="1218997" rtl="0" eaLnBrk="1" latinLnBrk="0" hangingPunct="1">
              <a:spcBef>
                <a:spcPct val="20000"/>
              </a:spcBef>
              <a:buFont typeface="Arial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23479" indent="-609497" algn="l" defTabSz="1218997" rtl="0" eaLnBrk="1" latinLnBrk="0" hangingPunct="1">
              <a:spcBef>
                <a:spcPct val="20000"/>
              </a:spcBef>
              <a:buFont typeface="Arial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2476" indent="-609497" algn="l" defTabSz="1218997" rtl="0" eaLnBrk="1" latinLnBrk="0" hangingPunct="1">
              <a:spcBef>
                <a:spcPct val="20000"/>
              </a:spcBef>
              <a:buFont typeface="Arial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361473" indent="-609497" algn="l" defTabSz="1218997" rtl="0" eaLnBrk="1" latinLnBrk="0" hangingPunct="1">
              <a:spcBef>
                <a:spcPct val="20000"/>
              </a:spcBef>
              <a:buFont typeface="Arial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750">
                <a:solidFill>
                  <a:schemeClr val="bg1"/>
                </a:solidFill>
                <a:latin typeface="Verdana"/>
                <a:cs typeface="Verdana"/>
              </a:rPr>
              <a:t>© 2025  GMV </a:t>
            </a:r>
            <a:r>
              <a:rPr lang="es-ES" sz="750" err="1">
                <a:solidFill>
                  <a:schemeClr val="bg1"/>
                </a:solidFill>
                <a:latin typeface="Verdana"/>
                <a:cs typeface="Verdana"/>
              </a:rPr>
              <a:t>Property</a:t>
            </a:r>
            <a:r>
              <a:rPr lang="es-ES" sz="75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mr-IN" sz="750">
                <a:solidFill>
                  <a:schemeClr val="bg1"/>
                </a:solidFill>
                <a:latin typeface="Verdana"/>
                <a:cs typeface="Verdana"/>
              </a:rPr>
              <a:t>–</a:t>
            </a:r>
            <a:r>
              <a:rPr lang="es-ES" sz="75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s-ES" sz="750" err="1">
                <a:solidFill>
                  <a:schemeClr val="bg1"/>
                </a:solidFill>
                <a:latin typeface="Verdana"/>
                <a:cs typeface="Verdana"/>
              </a:rPr>
              <a:t>All</a:t>
            </a:r>
            <a:r>
              <a:rPr lang="es-ES" sz="75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s-ES" sz="750" err="1">
                <a:solidFill>
                  <a:schemeClr val="bg1"/>
                </a:solidFill>
                <a:latin typeface="Verdana"/>
                <a:cs typeface="Verdana"/>
              </a:rPr>
              <a:t>rights</a:t>
            </a:r>
            <a:r>
              <a:rPr lang="es-ES" sz="75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s-ES" sz="750" err="1">
                <a:solidFill>
                  <a:schemeClr val="bg1"/>
                </a:solidFill>
                <a:latin typeface="Verdana"/>
                <a:cs typeface="Verdana"/>
              </a:rPr>
              <a:t>reserved</a:t>
            </a:r>
            <a:endParaRPr lang="en-US" sz="750" b="1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27" name="Text Placeholder 1">
            <a:extLst>
              <a:ext uri="{FF2B5EF4-FFF2-40B4-BE49-F238E27FC236}">
                <a16:creationId xmlns:a16="http://schemas.microsoft.com/office/drawing/2014/main" id="{5B4B8F4B-BD87-17D8-3313-F7E536423583}"/>
              </a:ext>
            </a:extLst>
          </p:cNvPr>
          <p:cNvSpPr txBox="1">
            <a:spLocks/>
          </p:cNvSpPr>
          <p:nvPr/>
        </p:nvSpPr>
        <p:spPr>
          <a:xfrm>
            <a:off x="4383810" y="4913715"/>
            <a:ext cx="569190" cy="200879"/>
          </a:xfrm>
          <a:prstGeom prst="rect">
            <a:avLst/>
          </a:prstGeom>
        </p:spPr>
        <p:txBody>
          <a:bodyPr/>
          <a:lstStyle>
            <a:lvl1pPr marL="0" indent="0" algn="l" defTabSz="1218997" rtl="0" eaLnBrk="1" latinLnBrk="0" hangingPunct="1">
              <a:spcBef>
                <a:spcPct val="20000"/>
              </a:spcBef>
              <a:buFont typeface="Arial"/>
              <a:buNone/>
              <a:defRPr sz="6400" kern="1200">
                <a:solidFill>
                  <a:srgbClr val="646464"/>
                </a:solidFill>
                <a:latin typeface="Arial"/>
                <a:ea typeface="+mn-ea"/>
                <a:cs typeface="Arial"/>
              </a:defRPr>
            </a:lvl1pPr>
            <a:lvl2pPr marL="1218997" indent="0" algn="l" defTabSz="1218997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rgbClr val="646464"/>
                </a:solidFill>
                <a:latin typeface="Arial"/>
                <a:ea typeface="+mn-ea"/>
                <a:cs typeface="Arial"/>
              </a:defRPr>
            </a:lvl2pPr>
            <a:lvl3pPr marL="2437994" indent="0" algn="l" defTabSz="1218997" rtl="0" eaLnBrk="1" latinLnBrk="0" hangingPunct="1">
              <a:spcBef>
                <a:spcPct val="20000"/>
              </a:spcBef>
              <a:buFont typeface="Arial"/>
              <a:buNone/>
              <a:defRPr sz="4300" kern="1200">
                <a:solidFill>
                  <a:srgbClr val="646464"/>
                </a:solidFill>
                <a:latin typeface="Arial"/>
                <a:ea typeface="+mn-ea"/>
                <a:cs typeface="Arial"/>
              </a:defRPr>
            </a:lvl3pPr>
            <a:lvl4pPr marL="3656991" indent="0" algn="l" defTabSz="1218997" rtl="0" eaLnBrk="1" latinLnBrk="0" hangingPunct="1">
              <a:spcBef>
                <a:spcPct val="20000"/>
              </a:spcBef>
              <a:buFont typeface="Arial"/>
              <a:buNone/>
              <a:defRPr sz="3700" kern="1200">
                <a:solidFill>
                  <a:srgbClr val="646464"/>
                </a:solidFill>
                <a:latin typeface="Arial"/>
                <a:ea typeface="+mn-ea"/>
                <a:cs typeface="Arial"/>
              </a:defRPr>
            </a:lvl4pPr>
            <a:lvl5pPr marL="4875988" indent="0" algn="l" defTabSz="1218997" rtl="0" eaLnBrk="1" latinLnBrk="0" hangingPunct="1">
              <a:spcBef>
                <a:spcPct val="20000"/>
              </a:spcBef>
              <a:buFont typeface="Arial"/>
              <a:buNone/>
              <a:defRPr sz="3700" kern="1200">
                <a:solidFill>
                  <a:srgbClr val="646464"/>
                </a:solidFill>
                <a:latin typeface="Arial"/>
                <a:ea typeface="+mn-ea"/>
                <a:cs typeface="Arial"/>
              </a:defRPr>
            </a:lvl5pPr>
            <a:lvl6pPr marL="6704482" indent="-609497" algn="l" defTabSz="1218997" rtl="0" eaLnBrk="1" latinLnBrk="0" hangingPunct="1">
              <a:spcBef>
                <a:spcPct val="20000"/>
              </a:spcBef>
              <a:buFont typeface="Arial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23479" indent="-609497" algn="l" defTabSz="1218997" rtl="0" eaLnBrk="1" latinLnBrk="0" hangingPunct="1">
              <a:spcBef>
                <a:spcPct val="20000"/>
              </a:spcBef>
              <a:buFont typeface="Arial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2476" indent="-609497" algn="l" defTabSz="1218997" rtl="0" eaLnBrk="1" latinLnBrk="0" hangingPunct="1">
              <a:spcBef>
                <a:spcPct val="20000"/>
              </a:spcBef>
              <a:buFont typeface="Arial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361473" indent="-609497" algn="l" defTabSz="1218997" rtl="0" eaLnBrk="1" latinLnBrk="0" hangingPunct="1">
              <a:spcBef>
                <a:spcPct val="20000"/>
              </a:spcBef>
              <a:buFont typeface="Arial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750">
                <a:solidFill>
                  <a:srgbClr val="FFFFFF"/>
                </a:solidFill>
                <a:latin typeface="Verdana"/>
                <a:cs typeface="Verdana"/>
              </a:rPr>
              <a:t>Page </a:t>
            </a:r>
            <a:fld id="{2F2BA7FF-8CFB-BA41-A8F8-12575B288CA6}" type="slidenum">
              <a:rPr lang="es-ES" sz="750">
                <a:solidFill>
                  <a:srgbClr val="FFFFFF"/>
                </a:solidFill>
                <a:latin typeface="Verdana"/>
                <a:cs typeface="Verdana"/>
              </a:rPr>
              <a:t>14</a:t>
            </a:fld>
            <a:endParaRPr lang="en-US" sz="750" b="1">
              <a:solidFill>
                <a:srgbClr val="FFFFFF"/>
              </a:solidFill>
              <a:latin typeface="Verdana"/>
              <a:cs typeface="Verdana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06610BE-0A95-B46A-C711-5F203FE0CD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5386" y="4921200"/>
            <a:ext cx="397164" cy="16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32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08CB1C-B6EA-A8EC-3A59-BD9E197F5D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E3DB9-442C-ADE9-BEC0-2B6595E39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/>
              <a:t>Roadmap</a:t>
            </a:r>
            <a:r>
              <a:rPr lang="en-US" b="0"/>
              <a:t>​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B5D3EF3-AA9A-8D52-EC09-E3EC815CC5C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24789" y="819150"/>
            <a:ext cx="5109211" cy="3995020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marL="285750" lvl="1" indent="-285750" fontAlgn="base">
              <a:buFont typeface="Arial" panose="020B0604020202020204" pitchFamily="34" charset="0"/>
              <a:buChar char="•"/>
            </a:pPr>
            <a:r>
              <a:rPr lang="en-US"/>
              <a:t>Project Development Stages​</a:t>
            </a:r>
          </a:p>
          <a:p>
            <a:pPr marL="285750" lvl="2" indent="-285750" fontAlgn="base">
              <a:buFont typeface="Arial" panose="020B0604020202020204" pitchFamily="34" charset="0"/>
              <a:buChar char="•"/>
            </a:pPr>
            <a:r>
              <a:rPr lang="en-US"/>
              <a:t>The LEOSG project progresses from the initial EBB model to the Engineering Model and future qualified models.​</a:t>
            </a:r>
          </a:p>
          <a:p>
            <a:pPr marL="285750" lvl="1" indent="-285750" fontAlgn="base">
              <a:buFont typeface="Arial" panose="020B0604020202020204" pitchFamily="34" charset="0"/>
              <a:buChar char="•"/>
            </a:pPr>
            <a:r>
              <a:rPr lang="en-US"/>
              <a:t>Technology Readiness Levels​</a:t>
            </a:r>
          </a:p>
          <a:p>
            <a:pPr marL="285750" lvl="2" indent="-285750" fontAlgn="base">
              <a:buFont typeface="Arial" panose="020B0604020202020204" pitchFamily="34" charset="0"/>
              <a:buChar char="•"/>
            </a:pPr>
            <a:r>
              <a:rPr lang="en-US"/>
              <a:t>The roadmap follows ESA’s TRL framework, advancing from TRL4 toTRL6 and aiming for TRL8 for space qualification.​</a:t>
            </a:r>
          </a:p>
          <a:p>
            <a:pPr marL="285750" lvl="1" indent="-285750" fontAlgn="base">
              <a:buFont typeface="Arial" panose="020B0604020202020204" pitchFamily="34" charset="0"/>
              <a:buChar char="•"/>
            </a:pPr>
            <a:r>
              <a:rPr lang="en-US"/>
              <a:t>Technical Refinements​</a:t>
            </a:r>
          </a:p>
          <a:p>
            <a:pPr marL="285750" lvl="2" indent="-285750" fontAlgn="base">
              <a:buFont typeface="Arial" panose="020B0604020202020204" pitchFamily="34" charset="0"/>
              <a:buChar char="•"/>
            </a:pPr>
            <a:r>
              <a:rPr lang="en-US"/>
              <a:t>Key developments include consolidating </a:t>
            </a:r>
            <a:r>
              <a:rPr lang="en-US" err="1"/>
              <a:t>RFSoC</a:t>
            </a:r>
            <a:r>
              <a:rPr lang="en-US"/>
              <a:t> knowledge, refining hardware design, and optimizing GNSS Signal Generator IP.​</a:t>
            </a:r>
          </a:p>
          <a:p>
            <a:pPr marL="285750" lvl="1" indent="-285750" fontAlgn="base">
              <a:buFont typeface="Arial" panose="020B0604020202020204" pitchFamily="34" charset="0"/>
              <a:buChar char="•"/>
            </a:pPr>
            <a:r>
              <a:rPr lang="en-US"/>
              <a:t>Mission Qualification Goals​</a:t>
            </a:r>
          </a:p>
          <a:p>
            <a:pPr marL="285750" lvl="2" indent="-285750" fontAlgn="base">
              <a:buFont typeface="Arial" panose="020B0604020202020204" pitchFamily="34" charset="0"/>
              <a:buChar char="•"/>
            </a:pPr>
            <a:r>
              <a:rPr lang="en-US"/>
              <a:t>Strategic steps ensure LEOSG meets requirements for LEO-PNT space mission deployment and qualification.</a:t>
            </a:r>
          </a:p>
          <a:p>
            <a:endParaRPr lang="en-US"/>
          </a:p>
        </p:txBody>
      </p:sp>
      <p:pic>
        <p:nvPicPr>
          <p:cNvPr id="9" name="Picture 8" descr="A graph of a graph with blue lines and white text&#10;&#10;AI-generated content may be incorrect.">
            <a:extLst>
              <a:ext uri="{FF2B5EF4-FFF2-40B4-BE49-F238E27FC236}">
                <a16:creationId xmlns:a16="http://schemas.microsoft.com/office/drawing/2014/main" id="{250AAC47-EB3C-99E7-1052-4CA51B9648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515" y="1504950"/>
            <a:ext cx="3623221" cy="19121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9707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1486B3-F80E-6E5E-83EE-65D16E2E37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MV_PPT_PORTADILLA_150.jpg">
            <a:extLst>
              <a:ext uri="{FF2B5EF4-FFF2-40B4-BE49-F238E27FC236}">
                <a16:creationId xmlns:a16="http://schemas.microsoft.com/office/drawing/2014/main" id="{3BB2841F-74EE-B8B2-2DD4-1F5EF438A4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10" y="-4650"/>
            <a:ext cx="9170610" cy="5178141"/>
          </a:xfrm>
          <a:prstGeom prst="rect">
            <a:avLst/>
          </a:prstGeom>
        </p:spPr>
      </p:pic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787FA7C6-B467-9BAF-5CCA-FA9861D034DF}"/>
              </a:ext>
            </a:extLst>
          </p:cNvPr>
          <p:cNvSpPr txBox="1">
            <a:spLocks/>
          </p:cNvSpPr>
          <p:nvPr/>
        </p:nvSpPr>
        <p:spPr>
          <a:xfrm>
            <a:off x="143452" y="361179"/>
            <a:ext cx="3999979" cy="41058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6400" b="1" kern="1200">
                <a:solidFill>
                  <a:srgbClr val="FFFFFF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7500" kern="1200">
                <a:solidFill>
                  <a:schemeClr val="accent2"/>
                </a:solidFill>
                <a:latin typeface="Lato Black"/>
                <a:ea typeface="+mn-ea"/>
                <a:cs typeface="Lato Black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7500" kern="1200">
                <a:solidFill>
                  <a:schemeClr val="accent2"/>
                </a:solidFill>
                <a:latin typeface="Lato Black"/>
                <a:ea typeface="+mn-ea"/>
                <a:cs typeface="Lato Black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7500" kern="1200">
                <a:solidFill>
                  <a:schemeClr val="accent2"/>
                </a:solidFill>
                <a:latin typeface="Lato Black"/>
                <a:ea typeface="+mn-ea"/>
                <a:cs typeface="Lato Black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7500" kern="1200">
                <a:solidFill>
                  <a:schemeClr val="accent2"/>
                </a:solidFill>
                <a:latin typeface="Lato Black"/>
                <a:ea typeface="+mn-ea"/>
                <a:cs typeface="Lato Blac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430"/>
              </a:lnSpc>
              <a:buNone/>
            </a:pPr>
            <a:r>
              <a:rPr lang="en-US" altLang="es-ES" sz="2400"/>
              <a:t>Innovation aspects</a:t>
            </a:r>
          </a:p>
          <a:p>
            <a:pPr marL="0" indent="0">
              <a:lnSpc>
                <a:spcPts val="2430"/>
              </a:lnSpc>
              <a:buNone/>
            </a:pPr>
            <a:endParaRPr lang="en-US" altLang="es-ES" sz="2400">
              <a:solidFill>
                <a:schemeClr val="bg1"/>
              </a:solidFill>
            </a:endParaRPr>
          </a:p>
          <a:p>
            <a:pPr marL="0" indent="0">
              <a:lnSpc>
                <a:spcPts val="2430"/>
              </a:lnSpc>
              <a:buNone/>
            </a:pPr>
            <a:endParaRPr lang="en-US" altLang="es-ES" sz="2400"/>
          </a:p>
        </p:txBody>
      </p:sp>
      <p:sp>
        <p:nvSpPr>
          <p:cNvPr id="25" name="Text Placeholder 1">
            <a:extLst>
              <a:ext uri="{FF2B5EF4-FFF2-40B4-BE49-F238E27FC236}">
                <a16:creationId xmlns:a16="http://schemas.microsoft.com/office/drawing/2014/main" id="{6C4F4509-B61D-49EF-BDD0-FD9A12764753}"/>
              </a:ext>
            </a:extLst>
          </p:cNvPr>
          <p:cNvSpPr txBox="1">
            <a:spLocks/>
          </p:cNvSpPr>
          <p:nvPr/>
        </p:nvSpPr>
        <p:spPr>
          <a:xfrm>
            <a:off x="192144" y="4913715"/>
            <a:ext cx="3267708" cy="200879"/>
          </a:xfrm>
          <a:prstGeom prst="rect">
            <a:avLst/>
          </a:prstGeom>
        </p:spPr>
        <p:txBody>
          <a:bodyPr/>
          <a:lstStyle>
            <a:lvl1pPr marL="0" indent="0" algn="l" defTabSz="1218997" rtl="0" eaLnBrk="1" latinLnBrk="0" hangingPunct="1">
              <a:spcBef>
                <a:spcPct val="20000"/>
              </a:spcBef>
              <a:buFont typeface="Arial"/>
              <a:buNone/>
              <a:defRPr sz="6400" kern="1200">
                <a:solidFill>
                  <a:srgbClr val="646464"/>
                </a:solidFill>
                <a:latin typeface="Arial"/>
                <a:ea typeface="+mn-ea"/>
                <a:cs typeface="Arial"/>
              </a:defRPr>
            </a:lvl1pPr>
            <a:lvl2pPr marL="1218997" indent="0" algn="l" defTabSz="1218997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rgbClr val="646464"/>
                </a:solidFill>
                <a:latin typeface="Arial"/>
                <a:ea typeface="+mn-ea"/>
                <a:cs typeface="Arial"/>
              </a:defRPr>
            </a:lvl2pPr>
            <a:lvl3pPr marL="2437994" indent="0" algn="l" defTabSz="1218997" rtl="0" eaLnBrk="1" latinLnBrk="0" hangingPunct="1">
              <a:spcBef>
                <a:spcPct val="20000"/>
              </a:spcBef>
              <a:buFont typeface="Arial"/>
              <a:buNone/>
              <a:defRPr sz="4300" kern="1200">
                <a:solidFill>
                  <a:srgbClr val="646464"/>
                </a:solidFill>
                <a:latin typeface="Arial"/>
                <a:ea typeface="+mn-ea"/>
                <a:cs typeface="Arial"/>
              </a:defRPr>
            </a:lvl3pPr>
            <a:lvl4pPr marL="3656991" indent="0" algn="l" defTabSz="1218997" rtl="0" eaLnBrk="1" latinLnBrk="0" hangingPunct="1">
              <a:spcBef>
                <a:spcPct val="20000"/>
              </a:spcBef>
              <a:buFont typeface="Arial"/>
              <a:buNone/>
              <a:defRPr sz="3700" kern="1200">
                <a:solidFill>
                  <a:srgbClr val="646464"/>
                </a:solidFill>
                <a:latin typeface="Arial"/>
                <a:ea typeface="+mn-ea"/>
                <a:cs typeface="Arial"/>
              </a:defRPr>
            </a:lvl4pPr>
            <a:lvl5pPr marL="4875988" indent="0" algn="l" defTabSz="1218997" rtl="0" eaLnBrk="1" latinLnBrk="0" hangingPunct="1">
              <a:spcBef>
                <a:spcPct val="20000"/>
              </a:spcBef>
              <a:buFont typeface="Arial"/>
              <a:buNone/>
              <a:defRPr sz="3700" kern="1200">
                <a:solidFill>
                  <a:srgbClr val="646464"/>
                </a:solidFill>
                <a:latin typeface="Arial"/>
                <a:ea typeface="+mn-ea"/>
                <a:cs typeface="Arial"/>
              </a:defRPr>
            </a:lvl5pPr>
            <a:lvl6pPr marL="6704482" indent="-609497" algn="l" defTabSz="1218997" rtl="0" eaLnBrk="1" latinLnBrk="0" hangingPunct="1">
              <a:spcBef>
                <a:spcPct val="20000"/>
              </a:spcBef>
              <a:buFont typeface="Arial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23479" indent="-609497" algn="l" defTabSz="1218997" rtl="0" eaLnBrk="1" latinLnBrk="0" hangingPunct="1">
              <a:spcBef>
                <a:spcPct val="20000"/>
              </a:spcBef>
              <a:buFont typeface="Arial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2476" indent="-609497" algn="l" defTabSz="1218997" rtl="0" eaLnBrk="1" latinLnBrk="0" hangingPunct="1">
              <a:spcBef>
                <a:spcPct val="20000"/>
              </a:spcBef>
              <a:buFont typeface="Arial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361473" indent="-609497" algn="l" defTabSz="1218997" rtl="0" eaLnBrk="1" latinLnBrk="0" hangingPunct="1">
              <a:spcBef>
                <a:spcPct val="20000"/>
              </a:spcBef>
              <a:buFont typeface="Arial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750">
                <a:solidFill>
                  <a:schemeClr val="bg1"/>
                </a:solidFill>
                <a:latin typeface="Verdana"/>
                <a:cs typeface="Verdana"/>
              </a:rPr>
              <a:t>© 2025  GMV </a:t>
            </a:r>
            <a:r>
              <a:rPr lang="es-ES" sz="750" err="1">
                <a:solidFill>
                  <a:schemeClr val="bg1"/>
                </a:solidFill>
                <a:latin typeface="Verdana"/>
                <a:cs typeface="Verdana"/>
              </a:rPr>
              <a:t>Property</a:t>
            </a:r>
            <a:r>
              <a:rPr lang="es-ES" sz="75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mr-IN" sz="750">
                <a:solidFill>
                  <a:schemeClr val="bg1"/>
                </a:solidFill>
                <a:latin typeface="Verdana"/>
                <a:cs typeface="Verdana"/>
              </a:rPr>
              <a:t>–</a:t>
            </a:r>
            <a:r>
              <a:rPr lang="es-ES" sz="75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s-ES" sz="750" err="1">
                <a:solidFill>
                  <a:schemeClr val="bg1"/>
                </a:solidFill>
                <a:latin typeface="Verdana"/>
                <a:cs typeface="Verdana"/>
              </a:rPr>
              <a:t>All</a:t>
            </a:r>
            <a:r>
              <a:rPr lang="es-ES" sz="75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s-ES" sz="750" err="1">
                <a:solidFill>
                  <a:schemeClr val="bg1"/>
                </a:solidFill>
                <a:latin typeface="Verdana"/>
                <a:cs typeface="Verdana"/>
              </a:rPr>
              <a:t>rights</a:t>
            </a:r>
            <a:r>
              <a:rPr lang="es-ES" sz="75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s-ES" sz="750" err="1">
                <a:solidFill>
                  <a:schemeClr val="bg1"/>
                </a:solidFill>
                <a:latin typeface="Verdana"/>
                <a:cs typeface="Verdana"/>
              </a:rPr>
              <a:t>reserved</a:t>
            </a:r>
            <a:endParaRPr lang="en-US" sz="750" b="1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27" name="Text Placeholder 1">
            <a:extLst>
              <a:ext uri="{FF2B5EF4-FFF2-40B4-BE49-F238E27FC236}">
                <a16:creationId xmlns:a16="http://schemas.microsoft.com/office/drawing/2014/main" id="{A7FFD903-3E20-F51F-CCA6-C57C51942E4F}"/>
              </a:ext>
            </a:extLst>
          </p:cNvPr>
          <p:cNvSpPr txBox="1">
            <a:spLocks/>
          </p:cNvSpPr>
          <p:nvPr/>
        </p:nvSpPr>
        <p:spPr>
          <a:xfrm>
            <a:off x="4383810" y="4913715"/>
            <a:ext cx="569190" cy="200879"/>
          </a:xfrm>
          <a:prstGeom prst="rect">
            <a:avLst/>
          </a:prstGeom>
        </p:spPr>
        <p:txBody>
          <a:bodyPr/>
          <a:lstStyle>
            <a:lvl1pPr marL="0" indent="0" algn="l" defTabSz="1218997" rtl="0" eaLnBrk="1" latinLnBrk="0" hangingPunct="1">
              <a:spcBef>
                <a:spcPct val="20000"/>
              </a:spcBef>
              <a:buFont typeface="Arial"/>
              <a:buNone/>
              <a:defRPr sz="6400" kern="1200">
                <a:solidFill>
                  <a:srgbClr val="646464"/>
                </a:solidFill>
                <a:latin typeface="Arial"/>
                <a:ea typeface="+mn-ea"/>
                <a:cs typeface="Arial"/>
              </a:defRPr>
            </a:lvl1pPr>
            <a:lvl2pPr marL="1218997" indent="0" algn="l" defTabSz="1218997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rgbClr val="646464"/>
                </a:solidFill>
                <a:latin typeface="Arial"/>
                <a:ea typeface="+mn-ea"/>
                <a:cs typeface="Arial"/>
              </a:defRPr>
            </a:lvl2pPr>
            <a:lvl3pPr marL="2437994" indent="0" algn="l" defTabSz="1218997" rtl="0" eaLnBrk="1" latinLnBrk="0" hangingPunct="1">
              <a:spcBef>
                <a:spcPct val="20000"/>
              </a:spcBef>
              <a:buFont typeface="Arial"/>
              <a:buNone/>
              <a:defRPr sz="4300" kern="1200">
                <a:solidFill>
                  <a:srgbClr val="646464"/>
                </a:solidFill>
                <a:latin typeface="Arial"/>
                <a:ea typeface="+mn-ea"/>
                <a:cs typeface="Arial"/>
              </a:defRPr>
            </a:lvl3pPr>
            <a:lvl4pPr marL="3656991" indent="0" algn="l" defTabSz="1218997" rtl="0" eaLnBrk="1" latinLnBrk="0" hangingPunct="1">
              <a:spcBef>
                <a:spcPct val="20000"/>
              </a:spcBef>
              <a:buFont typeface="Arial"/>
              <a:buNone/>
              <a:defRPr sz="3700" kern="1200">
                <a:solidFill>
                  <a:srgbClr val="646464"/>
                </a:solidFill>
                <a:latin typeface="Arial"/>
                <a:ea typeface="+mn-ea"/>
                <a:cs typeface="Arial"/>
              </a:defRPr>
            </a:lvl4pPr>
            <a:lvl5pPr marL="4875988" indent="0" algn="l" defTabSz="1218997" rtl="0" eaLnBrk="1" latinLnBrk="0" hangingPunct="1">
              <a:spcBef>
                <a:spcPct val="20000"/>
              </a:spcBef>
              <a:buFont typeface="Arial"/>
              <a:buNone/>
              <a:defRPr sz="3700" kern="1200">
                <a:solidFill>
                  <a:srgbClr val="646464"/>
                </a:solidFill>
                <a:latin typeface="Arial"/>
                <a:ea typeface="+mn-ea"/>
                <a:cs typeface="Arial"/>
              </a:defRPr>
            </a:lvl5pPr>
            <a:lvl6pPr marL="6704482" indent="-609497" algn="l" defTabSz="1218997" rtl="0" eaLnBrk="1" latinLnBrk="0" hangingPunct="1">
              <a:spcBef>
                <a:spcPct val="20000"/>
              </a:spcBef>
              <a:buFont typeface="Arial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23479" indent="-609497" algn="l" defTabSz="1218997" rtl="0" eaLnBrk="1" latinLnBrk="0" hangingPunct="1">
              <a:spcBef>
                <a:spcPct val="20000"/>
              </a:spcBef>
              <a:buFont typeface="Arial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2476" indent="-609497" algn="l" defTabSz="1218997" rtl="0" eaLnBrk="1" latinLnBrk="0" hangingPunct="1">
              <a:spcBef>
                <a:spcPct val="20000"/>
              </a:spcBef>
              <a:buFont typeface="Arial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361473" indent="-609497" algn="l" defTabSz="1218997" rtl="0" eaLnBrk="1" latinLnBrk="0" hangingPunct="1">
              <a:spcBef>
                <a:spcPct val="20000"/>
              </a:spcBef>
              <a:buFont typeface="Arial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750">
                <a:solidFill>
                  <a:srgbClr val="FFFFFF"/>
                </a:solidFill>
                <a:latin typeface="Verdana"/>
                <a:cs typeface="Verdana"/>
              </a:rPr>
              <a:t>Page </a:t>
            </a:r>
            <a:fld id="{2F2BA7FF-8CFB-BA41-A8F8-12575B288CA6}" type="slidenum">
              <a:rPr lang="es-ES" sz="750">
                <a:solidFill>
                  <a:srgbClr val="FFFFFF"/>
                </a:solidFill>
                <a:latin typeface="Verdana"/>
                <a:cs typeface="Verdana"/>
              </a:rPr>
              <a:t>16</a:t>
            </a:fld>
            <a:endParaRPr lang="en-US" sz="750" b="1">
              <a:solidFill>
                <a:srgbClr val="FFFFFF"/>
              </a:solidFill>
              <a:latin typeface="Verdana"/>
              <a:cs typeface="Verdana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89E49BB-F49D-8D27-3406-FD1560824B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5386" y="4921200"/>
            <a:ext cx="397164" cy="16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492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E9DC3E-970F-3022-70FF-13AA2A2C09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0D6AE-584C-ED62-580D-06210B6EC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/>
              <a:t>LEOSG architecture</a:t>
            </a:r>
            <a:endParaRPr lang="en-US" b="0"/>
          </a:p>
        </p:txBody>
      </p:sp>
      <p:pic>
        <p:nvPicPr>
          <p:cNvPr id="8" name="Picture 7" descr="A diagram of a diagram&#10;&#10;AI-generated content may be incorrect.">
            <a:extLst>
              <a:ext uri="{FF2B5EF4-FFF2-40B4-BE49-F238E27FC236}">
                <a16:creationId xmlns:a16="http://schemas.microsoft.com/office/drawing/2014/main" id="{620D7187-8C66-ABAC-0168-2232E62BD7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23" y="699280"/>
            <a:ext cx="7620000" cy="41148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044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BA082A-223C-E6C3-F05E-4C0A38BF55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BC6A7-C149-1EEF-334F-5C4558152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/>
              <a:t>Processing software</a:t>
            </a:r>
            <a:endParaRPr lang="en-US" b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C27BEA-1949-7EEA-33D5-62076AFE2D8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80799" y="767791"/>
            <a:ext cx="4343223" cy="3800475"/>
          </a:xfrm>
        </p:spPr>
        <p:txBody>
          <a:bodyPr/>
          <a:lstStyle/>
          <a:p>
            <a:pPr lvl="1"/>
            <a:r>
              <a:rPr lang="en-US" sz="1400"/>
              <a:t>Role of PS Software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sz="1050"/>
              <a:t>TM/TC Communication with the OBC (CAN -&gt; CSP -&gt; PUS) 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sz="1050"/>
              <a:t>Real-time operational control of signal generation.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sz="1050"/>
              <a:t>Low-latency, high-throughput communication with PL (same </a:t>
            </a:r>
            <a:r>
              <a:rPr lang="en-US" sz="1050" err="1"/>
              <a:t>RFSoC</a:t>
            </a:r>
            <a:r>
              <a:rPr lang="en-US" sz="1050"/>
              <a:t> device).</a:t>
            </a:r>
          </a:p>
          <a:p>
            <a:pPr lvl="1"/>
            <a:r>
              <a:rPr lang="en-US" sz="1400"/>
              <a:t>RTEMS-Based Implementation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sz="1050"/>
              <a:t>Thread-safe design for precise timing and safe HW access.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sz="1050"/>
              <a:t>Xilinx RF data converter, clock management, and drivers ported to RTEMS.</a:t>
            </a:r>
          </a:p>
          <a:p>
            <a:pPr lvl="1"/>
            <a:r>
              <a:rPr lang="en-US" sz="1400"/>
              <a:t>Runtime Flexibility</a:t>
            </a:r>
          </a:p>
          <a:p>
            <a:pPr lvl="2"/>
            <a:r>
              <a:rPr lang="en-US" sz="1050"/>
              <a:t>Allows dynamic modification of complex IP configurations.</a:t>
            </a:r>
          </a:p>
          <a:p>
            <a:pPr lvl="1"/>
            <a:r>
              <a:rPr lang="en-US" sz="1400"/>
              <a:t>Key Features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sz="1050"/>
              <a:t>Initialization of LUTs for carriers, codes, and modulation symbols.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sz="1050"/>
              <a:t>Control register configuration with transparent memory management.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sz="1050"/>
              <a:t>Signal and system monitoring for quality assessment.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sz="1050"/>
              <a:t>Configuration memory, PS and IPs integrity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sz="1050"/>
              <a:t>Mutual exclusion for hardware access (thread safety).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sz="1050"/>
              <a:t>Periodic navigation data delivery.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DA1E691-C65E-F072-B02B-01D0B6AC50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195" y="209550"/>
            <a:ext cx="4891093" cy="1656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2. Overview — RTEMS Classic API Guide 7.491f6c8 (12th May 2025)  documentation">
            <a:extLst>
              <a:ext uri="{FF2B5EF4-FFF2-40B4-BE49-F238E27FC236}">
                <a16:creationId xmlns:a16="http://schemas.microsoft.com/office/drawing/2014/main" id="{86EFFC1C-4D63-1D86-1990-F9C8D7ABB6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554" y="3741020"/>
            <a:ext cx="2135129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2A09CC4-DC72-D5D8-2D46-DED4D9FA72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4938" y="2209800"/>
            <a:ext cx="2752162" cy="141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63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3945EB-39D0-5263-B69A-5FCDD2B27D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BDB30-9ECF-8C92-D547-4BF9BF945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/>
              <a:t>Programmable logic</a:t>
            </a:r>
            <a:endParaRPr lang="en-US" b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FC6665-0004-6684-B845-8FEF4ED9518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87199" y="742950"/>
            <a:ext cx="3175892" cy="4018680"/>
          </a:xfrm>
        </p:spPr>
        <p:txBody>
          <a:bodyPr/>
          <a:lstStyle/>
          <a:p>
            <a:pPr lvl="1"/>
            <a:r>
              <a:rPr lang="en-US" sz="900"/>
              <a:t>Architecture Basis:</a:t>
            </a:r>
          </a:p>
          <a:p>
            <a:pPr marL="171450" lvl="2" indent="-171450">
              <a:buFont typeface="Arial" panose="020B0604020202020204" pitchFamily="34" charset="0"/>
              <a:buChar char="•"/>
            </a:pPr>
            <a:r>
              <a:rPr lang="en-US" sz="800"/>
              <a:t>Built on Versatile Signal Generation (VSG) IP (GMV VHDL-based).</a:t>
            </a:r>
          </a:p>
          <a:p>
            <a:pPr marL="171450" lvl="2" indent="-171450">
              <a:buFont typeface="Arial" panose="020B0604020202020204" pitchFamily="34" charset="0"/>
              <a:buChar char="•"/>
            </a:pPr>
            <a:r>
              <a:rPr lang="en-US" sz="800"/>
              <a:t>Integrated with XCZU48DR </a:t>
            </a:r>
            <a:r>
              <a:rPr lang="en-US" sz="800" err="1"/>
              <a:t>RFSoC</a:t>
            </a:r>
            <a:r>
              <a:rPr lang="en-US" sz="800"/>
              <a:t> RF data converters.</a:t>
            </a:r>
          </a:p>
          <a:p>
            <a:pPr lvl="1"/>
            <a:r>
              <a:rPr lang="en-US" sz="900"/>
              <a:t>Origin &amp; Validation</a:t>
            </a:r>
          </a:p>
          <a:p>
            <a:pPr lvl="2"/>
            <a:r>
              <a:rPr lang="en-US" sz="800"/>
              <a:t>Developed under SING project, validated on Xilinx ZCU208 board.</a:t>
            </a:r>
          </a:p>
          <a:p>
            <a:pPr lvl="1"/>
            <a:r>
              <a:rPr lang="en-US" sz="900"/>
              <a:t>Primary Objective</a:t>
            </a:r>
          </a:p>
          <a:p>
            <a:pPr marL="171450" lvl="2" indent="-171450">
              <a:buFont typeface="Arial" panose="020B0604020202020204" pitchFamily="34" charset="0"/>
              <a:buChar char="•"/>
            </a:pPr>
            <a:r>
              <a:rPr lang="en-US" sz="800"/>
              <a:t>Generate LEO-PNT GNSS signals in L-band and S-band.</a:t>
            </a:r>
          </a:p>
          <a:p>
            <a:pPr marL="171450" lvl="2" indent="-171450">
              <a:buFont typeface="Arial" panose="020B0604020202020204" pitchFamily="34" charset="0"/>
              <a:buChar char="•"/>
            </a:pPr>
            <a:r>
              <a:rPr lang="en-US" sz="800"/>
              <a:t>Flexible configuration → supports UHF band (per LEO-PNT SIS ICD).</a:t>
            </a:r>
          </a:p>
          <a:p>
            <a:pPr lvl="1"/>
            <a:r>
              <a:rPr lang="en-US" sz="900"/>
              <a:t>VSG updates form SING:</a:t>
            </a:r>
          </a:p>
          <a:p>
            <a:pPr marL="171450" lvl="2" indent="-171450">
              <a:buFont typeface="Arial" panose="020B0604020202020204" pitchFamily="34" charset="0"/>
              <a:buChar char="•"/>
            </a:pPr>
            <a:r>
              <a:rPr lang="en-US" sz="800"/>
              <a:t>Carrier Generator: Digital sine/cosine carriers, NCO with FHSS support.</a:t>
            </a:r>
          </a:p>
          <a:p>
            <a:pPr marL="171450" lvl="2" indent="-171450">
              <a:buFont typeface="Arial" panose="020B0604020202020204" pitchFamily="34" charset="0"/>
              <a:buChar char="•"/>
            </a:pPr>
            <a:r>
              <a:rPr lang="en-US" sz="800"/>
              <a:t>Channel organization (each channel is composed on 3 baseband component generators + component combiner)</a:t>
            </a:r>
          </a:p>
          <a:p>
            <a:pPr marL="171450" lvl="2" indent="-171450">
              <a:buFont typeface="Arial" panose="020B0604020202020204" pitchFamily="34" charset="0"/>
              <a:buChar char="•"/>
            </a:pPr>
            <a:r>
              <a:rPr lang="en-US" sz="800"/>
              <a:t>System Time Manager (STM): STU + 1PPS generator for synchronization.</a:t>
            </a:r>
          </a:p>
          <a:p>
            <a:pPr marL="171450" lvl="2" indent="-171450">
              <a:buFont typeface="Arial" panose="020B0604020202020204" pitchFamily="34" charset="0"/>
              <a:buChar char="•"/>
            </a:pPr>
            <a:r>
              <a:rPr lang="en-US" sz="800"/>
              <a:t>Component Combiner: Summation of signal components.</a:t>
            </a:r>
          </a:p>
          <a:p>
            <a:pPr marL="171450" lvl="2" indent="-171450">
              <a:buFont typeface="Arial" panose="020B0604020202020204" pitchFamily="34" charset="0"/>
              <a:buChar char="•"/>
            </a:pPr>
            <a:r>
              <a:rPr lang="en-US" sz="800"/>
              <a:t>Channel Multiplexer: Routes IQ streams to DACs.</a:t>
            </a:r>
          </a:p>
          <a:p>
            <a:pPr marL="171450" lvl="2" indent="-171450">
              <a:buFont typeface="Arial" panose="020B0604020202020204" pitchFamily="34" charset="0"/>
              <a:buChar char="•"/>
            </a:pPr>
            <a:r>
              <a:rPr lang="en-US" sz="800"/>
              <a:t>Complex modulation on I and Q</a:t>
            </a:r>
          </a:p>
          <a:p>
            <a:pPr marL="171450" lvl="2" indent="-171450">
              <a:buFont typeface="Arial" panose="020B0604020202020204" pitchFamily="34" charset="0"/>
              <a:buChar char="•"/>
            </a:pPr>
            <a:r>
              <a:rPr lang="en-US" sz="800"/>
              <a:t>Channel Baseband complex Filter: Band-pass filtering &amp; distortion pre-compensation.</a:t>
            </a:r>
          </a:p>
          <a:p>
            <a:pPr marL="171450" lvl="2" indent="-171450">
              <a:buFont typeface="Arial" panose="020B0604020202020204" pitchFamily="34" charset="0"/>
              <a:buChar char="•"/>
            </a:pPr>
            <a:r>
              <a:rPr lang="en-US" sz="800"/>
              <a:t>DMA Modules: IQ sample injection/retrieval for testing &amp; monitoring.</a:t>
            </a:r>
          </a:p>
          <a:p>
            <a:pPr marL="171450" lvl="2" indent="-171450">
              <a:buFont typeface="Arial" panose="020B0604020202020204" pitchFamily="34" charset="0"/>
              <a:buChar char="•"/>
            </a:pPr>
            <a:r>
              <a:rPr lang="en-US" sz="800"/>
              <a:t>AXI interface optimization (the entire design uses 1 AXI + 1 AXI Lite + N AXI Stream {one per channel})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8D0135D-9BFA-2158-CEFA-F7008195B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091" y="316630"/>
            <a:ext cx="5783957" cy="44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731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-28236"/>
            <a:ext cx="9190730" cy="5171736"/>
          </a:xfrm>
          <a:prstGeom prst="rect">
            <a:avLst/>
          </a:prstGeom>
          <a:solidFill>
            <a:srgbClr val="86000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675"/>
          </a:p>
        </p:txBody>
      </p:sp>
      <p:sp>
        <p:nvSpPr>
          <p:cNvPr id="7" name="Text Placeholder 10"/>
          <p:cNvSpPr txBox="1">
            <a:spLocks/>
          </p:cNvSpPr>
          <p:nvPr/>
        </p:nvSpPr>
        <p:spPr>
          <a:xfrm>
            <a:off x="172023" y="343191"/>
            <a:ext cx="3999979" cy="41058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6400" b="1" kern="1200">
                <a:solidFill>
                  <a:srgbClr val="FFFFFF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7500" kern="1200">
                <a:solidFill>
                  <a:schemeClr val="accent2"/>
                </a:solidFill>
                <a:latin typeface="Lato Black"/>
                <a:ea typeface="+mn-ea"/>
                <a:cs typeface="Lato Black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7500" kern="1200">
                <a:solidFill>
                  <a:schemeClr val="accent2"/>
                </a:solidFill>
                <a:latin typeface="Lato Black"/>
                <a:ea typeface="+mn-ea"/>
                <a:cs typeface="Lato Black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7500" kern="1200">
                <a:solidFill>
                  <a:schemeClr val="accent2"/>
                </a:solidFill>
                <a:latin typeface="Lato Black"/>
                <a:ea typeface="+mn-ea"/>
                <a:cs typeface="Lato Black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7500" kern="1200">
                <a:solidFill>
                  <a:schemeClr val="accent2"/>
                </a:solidFill>
                <a:latin typeface="Lato Black"/>
                <a:ea typeface="+mn-ea"/>
                <a:cs typeface="Lato Blac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430"/>
              </a:lnSpc>
              <a:buNone/>
            </a:pPr>
            <a:r>
              <a:rPr lang="es-ES" sz="2400" err="1"/>
              <a:t>Contents</a:t>
            </a:r>
            <a:endParaRPr lang="en-US" sz="2400"/>
          </a:p>
        </p:txBody>
      </p:sp>
      <p:sp>
        <p:nvSpPr>
          <p:cNvPr id="8" name="Text Placeholder 10"/>
          <p:cNvSpPr txBox="1">
            <a:spLocks/>
          </p:cNvSpPr>
          <p:nvPr/>
        </p:nvSpPr>
        <p:spPr>
          <a:xfrm>
            <a:off x="200594" y="1486041"/>
            <a:ext cx="3628553" cy="291450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4000" b="0" kern="1200">
                <a:solidFill>
                  <a:srgbClr val="FFFFFF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7500" kern="1200">
                <a:solidFill>
                  <a:schemeClr val="accent2"/>
                </a:solidFill>
                <a:latin typeface="Lato Black"/>
                <a:ea typeface="+mn-ea"/>
                <a:cs typeface="Lato Black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7500" kern="1200">
                <a:solidFill>
                  <a:schemeClr val="accent2"/>
                </a:solidFill>
                <a:latin typeface="Lato Black"/>
                <a:ea typeface="+mn-ea"/>
                <a:cs typeface="Lato Black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7500" kern="1200">
                <a:solidFill>
                  <a:schemeClr val="accent2"/>
                </a:solidFill>
                <a:latin typeface="Lato Black"/>
                <a:ea typeface="+mn-ea"/>
                <a:cs typeface="Lato Black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7500" kern="1200">
                <a:solidFill>
                  <a:schemeClr val="accent2"/>
                </a:solidFill>
                <a:latin typeface="Lato Black"/>
                <a:ea typeface="+mn-ea"/>
                <a:cs typeface="Lato Blac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  <a:defRPr/>
            </a:pPr>
            <a:r>
              <a:rPr lang="en-US" altLang="es-ES" sz="1800" dirty="0"/>
              <a:t>Introduction</a:t>
            </a: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en-US" altLang="es-ES" sz="1800" dirty="0"/>
              <a:t>Background</a:t>
            </a: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en-US" altLang="es-ES" sz="1800" dirty="0"/>
              <a:t>Roadmap</a:t>
            </a: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en-US" altLang="es-ES" sz="1800" dirty="0"/>
              <a:t>Innovation aspects</a:t>
            </a: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en-US" altLang="es-ES" sz="1800" dirty="0"/>
              <a:t>Environmental assessment</a:t>
            </a: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en-US" altLang="es-ES" sz="1800" dirty="0"/>
              <a:t>Conclusions and future work</a:t>
            </a:r>
          </a:p>
        </p:txBody>
      </p:sp>
      <p:sp>
        <p:nvSpPr>
          <p:cNvPr id="11" name="Text Placeholder 1"/>
          <p:cNvSpPr txBox="1">
            <a:spLocks/>
          </p:cNvSpPr>
          <p:nvPr/>
        </p:nvSpPr>
        <p:spPr>
          <a:xfrm>
            <a:off x="247155" y="4913715"/>
            <a:ext cx="3267708" cy="200879"/>
          </a:xfrm>
          <a:prstGeom prst="rect">
            <a:avLst/>
          </a:prstGeom>
        </p:spPr>
        <p:txBody>
          <a:bodyPr/>
          <a:lstStyle>
            <a:lvl1pPr marL="0" indent="0" algn="l" defTabSz="1218997" rtl="0" eaLnBrk="1" latinLnBrk="0" hangingPunct="1">
              <a:spcBef>
                <a:spcPct val="20000"/>
              </a:spcBef>
              <a:buFont typeface="Arial"/>
              <a:buNone/>
              <a:defRPr sz="6400" kern="1200">
                <a:solidFill>
                  <a:srgbClr val="646464"/>
                </a:solidFill>
                <a:latin typeface="Arial"/>
                <a:ea typeface="+mn-ea"/>
                <a:cs typeface="Arial"/>
              </a:defRPr>
            </a:lvl1pPr>
            <a:lvl2pPr marL="1218997" indent="0" algn="l" defTabSz="1218997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rgbClr val="646464"/>
                </a:solidFill>
                <a:latin typeface="Arial"/>
                <a:ea typeface="+mn-ea"/>
                <a:cs typeface="Arial"/>
              </a:defRPr>
            </a:lvl2pPr>
            <a:lvl3pPr marL="2437994" indent="0" algn="l" defTabSz="1218997" rtl="0" eaLnBrk="1" latinLnBrk="0" hangingPunct="1">
              <a:spcBef>
                <a:spcPct val="20000"/>
              </a:spcBef>
              <a:buFont typeface="Arial"/>
              <a:buNone/>
              <a:defRPr sz="4300" kern="1200">
                <a:solidFill>
                  <a:srgbClr val="646464"/>
                </a:solidFill>
                <a:latin typeface="Arial"/>
                <a:ea typeface="+mn-ea"/>
                <a:cs typeface="Arial"/>
              </a:defRPr>
            </a:lvl3pPr>
            <a:lvl4pPr marL="3656991" indent="0" algn="l" defTabSz="1218997" rtl="0" eaLnBrk="1" latinLnBrk="0" hangingPunct="1">
              <a:spcBef>
                <a:spcPct val="20000"/>
              </a:spcBef>
              <a:buFont typeface="Arial"/>
              <a:buNone/>
              <a:defRPr sz="3700" kern="1200">
                <a:solidFill>
                  <a:srgbClr val="646464"/>
                </a:solidFill>
                <a:latin typeface="Arial"/>
                <a:ea typeface="+mn-ea"/>
                <a:cs typeface="Arial"/>
              </a:defRPr>
            </a:lvl4pPr>
            <a:lvl5pPr marL="4875988" indent="0" algn="l" defTabSz="1218997" rtl="0" eaLnBrk="1" latinLnBrk="0" hangingPunct="1">
              <a:spcBef>
                <a:spcPct val="20000"/>
              </a:spcBef>
              <a:buFont typeface="Arial"/>
              <a:buNone/>
              <a:defRPr sz="3700" kern="1200">
                <a:solidFill>
                  <a:srgbClr val="646464"/>
                </a:solidFill>
                <a:latin typeface="Arial"/>
                <a:ea typeface="+mn-ea"/>
                <a:cs typeface="Arial"/>
              </a:defRPr>
            </a:lvl5pPr>
            <a:lvl6pPr marL="6704482" indent="-609497" algn="l" defTabSz="1218997" rtl="0" eaLnBrk="1" latinLnBrk="0" hangingPunct="1">
              <a:spcBef>
                <a:spcPct val="20000"/>
              </a:spcBef>
              <a:buFont typeface="Arial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23479" indent="-609497" algn="l" defTabSz="1218997" rtl="0" eaLnBrk="1" latinLnBrk="0" hangingPunct="1">
              <a:spcBef>
                <a:spcPct val="20000"/>
              </a:spcBef>
              <a:buFont typeface="Arial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2476" indent="-609497" algn="l" defTabSz="1218997" rtl="0" eaLnBrk="1" latinLnBrk="0" hangingPunct="1">
              <a:spcBef>
                <a:spcPct val="20000"/>
              </a:spcBef>
              <a:buFont typeface="Arial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361473" indent="-609497" algn="l" defTabSz="1218997" rtl="0" eaLnBrk="1" latinLnBrk="0" hangingPunct="1">
              <a:spcBef>
                <a:spcPct val="20000"/>
              </a:spcBef>
              <a:buFont typeface="Arial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750">
                <a:solidFill>
                  <a:srgbClr val="FFFFFF"/>
                </a:solidFill>
                <a:latin typeface="Verdana"/>
                <a:cs typeface="Verdana"/>
              </a:rPr>
              <a:t>© 2025  GMV </a:t>
            </a:r>
            <a:r>
              <a:rPr lang="es-ES" sz="750" err="1">
                <a:solidFill>
                  <a:srgbClr val="FFFFFF"/>
                </a:solidFill>
                <a:latin typeface="Verdana"/>
                <a:cs typeface="Verdana"/>
              </a:rPr>
              <a:t>Property</a:t>
            </a:r>
            <a:r>
              <a:rPr lang="es-ES" sz="7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mr-IN" sz="750">
                <a:solidFill>
                  <a:srgbClr val="FFFFFF"/>
                </a:solidFill>
                <a:latin typeface="Verdana"/>
                <a:cs typeface="Verdana"/>
              </a:rPr>
              <a:t>–</a:t>
            </a:r>
            <a:r>
              <a:rPr lang="es-ES" sz="7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s-ES" sz="750" err="1">
                <a:solidFill>
                  <a:srgbClr val="FFFFFF"/>
                </a:solidFill>
                <a:latin typeface="Verdana"/>
                <a:cs typeface="Verdana"/>
              </a:rPr>
              <a:t>All</a:t>
            </a:r>
            <a:r>
              <a:rPr lang="es-ES" sz="7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s-ES" sz="750" err="1">
                <a:solidFill>
                  <a:srgbClr val="FFFFFF"/>
                </a:solidFill>
                <a:latin typeface="Verdana"/>
                <a:cs typeface="Verdana"/>
              </a:rPr>
              <a:t>rights</a:t>
            </a:r>
            <a:r>
              <a:rPr lang="es-ES" sz="7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s-ES" sz="750" err="1">
                <a:solidFill>
                  <a:srgbClr val="FFFFFF"/>
                </a:solidFill>
                <a:latin typeface="Verdana"/>
                <a:cs typeface="Verdana"/>
              </a:rPr>
              <a:t>reserved</a:t>
            </a:r>
            <a:endParaRPr lang="en-US" sz="750" b="1">
              <a:solidFill>
                <a:srgbClr val="FFFFFF"/>
              </a:solidFill>
              <a:latin typeface="Verdana"/>
              <a:cs typeface="Verdan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57723" y="2400323"/>
            <a:ext cx="184731" cy="19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sz="675"/>
          </a:p>
        </p:txBody>
      </p:sp>
      <p:sp>
        <p:nvSpPr>
          <p:cNvPr id="24" name="Text Placeholder 1"/>
          <p:cNvSpPr txBox="1">
            <a:spLocks/>
          </p:cNvSpPr>
          <p:nvPr/>
        </p:nvSpPr>
        <p:spPr>
          <a:xfrm>
            <a:off x="4403931" y="4930671"/>
            <a:ext cx="549069" cy="200879"/>
          </a:xfrm>
          <a:prstGeom prst="rect">
            <a:avLst/>
          </a:prstGeom>
        </p:spPr>
        <p:txBody>
          <a:bodyPr/>
          <a:lstStyle>
            <a:lvl1pPr marL="0" indent="0" algn="l" defTabSz="1218997" rtl="0" eaLnBrk="1" latinLnBrk="0" hangingPunct="1">
              <a:spcBef>
                <a:spcPct val="20000"/>
              </a:spcBef>
              <a:buFont typeface="Arial"/>
              <a:buNone/>
              <a:defRPr sz="6400" kern="1200">
                <a:solidFill>
                  <a:srgbClr val="646464"/>
                </a:solidFill>
                <a:latin typeface="Arial"/>
                <a:ea typeface="+mn-ea"/>
                <a:cs typeface="Arial"/>
              </a:defRPr>
            </a:lvl1pPr>
            <a:lvl2pPr marL="1218997" indent="0" algn="l" defTabSz="1218997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rgbClr val="646464"/>
                </a:solidFill>
                <a:latin typeface="Arial"/>
                <a:ea typeface="+mn-ea"/>
                <a:cs typeface="Arial"/>
              </a:defRPr>
            </a:lvl2pPr>
            <a:lvl3pPr marL="2437994" indent="0" algn="l" defTabSz="1218997" rtl="0" eaLnBrk="1" latinLnBrk="0" hangingPunct="1">
              <a:spcBef>
                <a:spcPct val="20000"/>
              </a:spcBef>
              <a:buFont typeface="Arial"/>
              <a:buNone/>
              <a:defRPr sz="4300" kern="1200">
                <a:solidFill>
                  <a:srgbClr val="646464"/>
                </a:solidFill>
                <a:latin typeface="Arial"/>
                <a:ea typeface="+mn-ea"/>
                <a:cs typeface="Arial"/>
              </a:defRPr>
            </a:lvl3pPr>
            <a:lvl4pPr marL="3656991" indent="0" algn="l" defTabSz="1218997" rtl="0" eaLnBrk="1" latinLnBrk="0" hangingPunct="1">
              <a:spcBef>
                <a:spcPct val="20000"/>
              </a:spcBef>
              <a:buFont typeface="Arial"/>
              <a:buNone/>
              <a:defRPr sz="3700" kern="1200">
                <a:solidFill>
                  <a:srgbClr val="646464"/>
                </a:solidFill>
                <a:latin typeface="Arial"/>
                <a:ea typeface="+mn-ea"/>
                <a:cs typeface="Arial"/>
              </a:defRPr>
            </a:lvl4pPr>
            <a:lvl5pPr marL="4875988" indent="0" algn="l" defTabSz="1218997" rtl="0" eaLnBrk="1" latinLnBrk="0" hangingPunct="1">
              <a:spcBef>
                <a:spcPct val="20000"/>
              </a:spcBef>
              <a:buFont typeface="Arial"/>
              <a:buNone/>
              <a:defRPr sz="3700" kern="1200">
                <a:solidFill>
                  <a:srgbClr val="646464"/>
                </a:solidFill>
                <a:latin typeface="Arial"/>
                <a:ea typeface="+mn-ea"/>
                <a:cs typeface="Arial"/>
              </a:defRPr>
            </a:lvl5pPr>
            <a:lvl6pPr marL="6704482" indent="-609497" algn="l" defTabSz="1218997" rtl="0" eaLnBrk="1" latinLnBrk="0" hangingPunct="1">
              <a:spcBef>
                <a:spcPct val="20000"/>
              </a:spcBef>
              <a:buFont typeface="Arial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23479" indent="-609497" algn="l" defTabSz="1218997" rtl="0" eaLnBrk="1" latinLnBrk="0" hangingPunct="1">
              <a:spcBef>
                <a:spcPct val="20000"/>
              </a:spcBef>
              <a:buFont typeface="Arial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2476" indent="-609497" algn="l" defTabSz="1218997" rtl="0" eaLnBrk="1" latinLnBrk="0" hangingPunct="1">
              <a:spcBef>
                <a:spcPct val="20000"/>
              </a:spcBef>
              <a:buFont typeface="Arial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361473" indent="-609497" algn="l" defTabSz="1218997" rtl="0" eaLnBrk="1" latinLnBrk="0" hangingPunct="1">
              <a:spcBef>
                <a:spcPct val="20000"/>
              </a:spcBef>
              <a:buFont typeface="Arial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750">
                <a:solidFill>
                  <a:srgbClr val="FFFFFF"/>
                </a:solidFill>
                <a:latin typeface="Verdana"/>
                <a:cs typeface="Verdana"/>
              </a:rPr>
              <a:t>Page </a:t>
            </a:r>
            <a:fld id="{2F2BA7FF-8CFB-BA41-A8F8-12575B288CA6}" type="slidenum">
              <a:rPr lang="es-ES" sz="750">
                <a:solidFill>
                  <a:srgbClr val="FFFFFF"/>
                </a:solidFill>
                <a:latin typeface="Verdana"/>
                <a:cs typeface="Verdana"/>
              </a:rPr>
              <a:t>2</a:t>
            </a:fld>
            <a:endParaRPr lang="en-US" sz="750" b="1">
              <a:solidFill>
                <a:srgbClr val="FFFFFF"/>
              </a:solidFill>
              <a:latin typeface="Verdana"/>
              <a:cs typeface="Verdana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5386" y="4921200"/>
            <a:ext cx="397164" cy="16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304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9E1F5E-DC29-4BA7-F555-DFC5365CFA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28158-CFCC-8E66-72EF-7A7CF3EE1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/>
              <a:t>Clock manager subsystem</a:t>
            </a:r>
            <a:endParaRPr lang="en-US" b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98D68-7CC7-D661-3E2C-35A755BCF25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80800" y="1123950"/>
            <a:ext cx="8581019" cy="3676650"/>
          </a:xfrm>
        </p:spPr>
        <p:txBody>
          <a:bodyPr/>
          <a:lstStyle/>
          <a:p>
            <a:pPr lvl="1"/>
            <a:r>
              <a:rPr lang="en-US" sz="1200"/>
              <a:t>Precise reference input clock</a:t>
            </a:r>
          </a:p>
          <a:p>
            <a:pPr lvl="2"/>
            <a:r>
              <a:rPr lang="en-US" sz="1200"/>
              <a:t>10 MHz OCXO: Holdover ±1.5 µ sec over 8 hours, PhaseNoise10kHz [</a:t>
            </a:r>
            <a:r>
              <a:rPr lang="en-US" sz="1200" err="1"/>
              <a:t>dBc</a:t>
            </a:r>
            <a:r>
              <a:rPr lang="en-US" sz="1200"/>
              <a:t>/Hz] -154 </a:t>
            </a:r>
            <a:r>
              <a:rPr lang="en-US" sz="1200" err="1"/>
              <a:t>dBc</a:t>
            </a:r>
            <a:r>
              <a:rPr lang="en-US" sz="1200"/>
              <a:t>/H</a:t>
            </a:r>
          </a:p>
          <a:p>
            <a:pPr lvl="1"/>
            <a:r>
              <a:rPr lang="en-US" sz="1200"/>
              <a:t>External reference clock</a:t>
            </a:r>
          </a:p>
          <a:p>
            <a:pPr lvl="2"/>
            <a:r>
              <a:rPr lang="en-US" sz="1200"/>
              <a:t>Possibility to switch between OCXO and external reference clock input</a:t>
            </a:r>
          </a:p>
          <a:p>
            <a:pPr lvl="1"/>
            <a:r>
              <a:rPr lang="en-US" sz="1200"/>
              <a:t>Dedicated Clock Input per Tile</a:t>
            </a:r>
          </a:p>
          <a:p>
            <a:pPr lvl="2"/>
            <a:r>
              <a:rPr lang="en-US" sz="1200"/>
              <a:t>Each RF-ADC or RF-DAC tile has its own clock input.</a:t>
            </a:r>
          </a:p>
          <a:p>
            <a:pPr lvl="1"/>
            <a:r>
              <a:rPr lang="en-US" sz="1200"/>
              <a:t>No Additional Clock Buffer Required</a:t>
            </a:r>
          </a:p>
          <a:p>
            <a:pPr lvl="2"/>
            <a:r>
              <a:rPr lang="en-US" sz="1200"/>
              <a:t>Current-Mode Logic (CML) clock input buffer already integrated in tile architecture.</a:t>
            </a:r>
          </a:p>
          <a:p>
            <a:pPr lvl="1"/>
            <a:r>
              <a:rPr lang="en-US" sz="1200"/>
              <a:t>Clock Input Usage</a:t>
            </a:r>
          </a:p>
          <a:p>
            <a:pPr lvl="2"/>
            <a:r>
              <a:rPr lang="en-US" sz="1200"/>
              <a:t>Can serve as sampling clock or PLL reference for the tile.</a:t>
            </a:r>
          </a:p>
          <a:p>
            <a:pPr lvl="1"/>
            <a:r>
              <a:rPr lang="en-US" sz="1200"/>
              <a:t>CML Clock Characteristics</a:t>
            </a:r>
          </a:p>
          <a:p>
            <a:pPr lvl="2"/>
            <a:r>
              <a:rPr lang="en-US" sz="1200"/>
              <a:t>On-die differential termination of 100 </a:t>
            </a:r>
            <a:r>
              <a:rPr lang="el-GR" sz="1200"/>
              <a:t>Ω.</a:t>
            </a:r>
            <a:endParaRPr lang="en-US" sz="1200"/>
          </a:p>
          <a:p>
            <a:pPr lvl="1"/>
            <a:r>
              <a:rPr lang="en-US" sz="1200"/>
              <a:t>On-Chip Clock Distribution</a:t>
            </a:r>
          </a:p>
          <a:p>
            <a:pPr lvl="2"/>
            <a:r>
              <a:rPr lang="en-US" sz="1200"/>
              <a:t>Enables forwarding of clock signals between adjacent tiles within converter groups.</a:t>
            </a:r>
          </a:p>
          <a:p>
            <a:pPr lvl="1"/>
            <a:r>
              <a:rPr lang="en-US" sz="1200"/>
              <a:t>Clock Source Options</a:t>
            </a:r>
          </a:p>
          <a:p>
            <a:pPr lvl="2"/>
            <a:r>
              <a:rPr lang="en-US" sz="1200"/>
              <a:t>Forwarded clock can be external reference or PL-generated.</a:t>
            </a:r>
          </a:p>
        </p:txBody>
      </p:sp>
    </p:spTree>
    <p:extLst>
      <p:ext uri="{BB962C8B-B14F-4D97-AF65-F5344CB8AC3E}">
        <p14:creationId xmlns:p14="http://schemas.microsoft.com/office/powerpoint/2010/main" val="153807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C50D23-CAD7-2AE9-7A68-5B916FAFD3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987166-7F99-C8FA-4EAC-8429B960C7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9079" y="666750"/>
            <a:ext cx="2825122" cy="774989"/>
          </a:xfrm>
        </p:spPr>
        <p:txBody>
          <a:bodyPr/>
          <a:lstStyle/>
          <a:p>
            <a:pPr fontAlgn="base"/>
            <a:r>
              <a:rPr lang="en-US" b="0"/>
              <a:t>LEOSG integrates high-speed DACs and ADCs within the same silicon die, reducing complexity, latency, and power use.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5B384D-569D-034F-D2C3-E5B5A158F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/>
              <a:t>RF-Data converters</a:t>
            </a:r>
            <a:endParaRPr lang="en-US" b="0"/>
          </a:p>
        </p:txBody>
      </p:sp>
      <p:pic>
        <p:nvPicPr>
          <p:cNvPr id="2050" name="Picture 2" descr="RFSoC Zynq UltraScale+">
            <a:extLst>
              <a:ext uri="{FF2B5EF4-FFF2-40B4-BE49-F238E27FC236}">
                <a16:creationId xmlns:a16="http://schemas.microsoft.com/office/drawing/2014/main" id="{2E9B04D0-5D93-ECB7-59B4-9788153516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390" y="125277"/>
            <a:ext cx="2534809" cy="2294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>
            <a:extLst>
              <a:ext uri="{FF2B5EF4-FFF2-40B4-BE49-F238E27FC236}">
                <a16:creationId xmlns:a16="http://schemas.microsoft.com/office/drawing/2014/main" id="{13A0B1C1-9A67-D96E-66E7-E9C317A7D2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06" y="2211121"/>
            <a:ext cx="7010400" cy="135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>
            <a:extLst>
              <a:ext uri="{FF2B5EF4-FFF2-40B4-BE49-F238E27FC236}">
                <a16:creationId xmlns:a16="http://schemas.microsoft.com/office/drawing/2014/main" id="{9D47657B-5350-3EFA-474F-553550E5A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371" y="3547547"/>
            <a:ext cx="7072856" cy="135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D032E28-5F25-6D08-36CF-D7408F74C0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0" y="205107"/>
            <a:ext cx="2645966" cy="213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591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F5DC3F-1748-A87F-13B7-8AFA7195F5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MV_PPT_PORTADILLA_150.jpg">
            <a:extLst>
              <a:ext uri="{FF2B5EF4-FFF2-40B4-BE49-F238E27FC236}">
                <a16:creationId xmlns:a16="http://schemas.microsoft.com/office/drawing/2014/main" id="{B9BA0450-EED4-F5F6-3111-5B7E1F7776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10" y="-4650"/>
            <a:ext cx="9170610" cy="5178141"/>
          </a:xfrm>
          <a:prstGeom prst="rect">
            <a:avLst/>
          </a:prstGeom>
        </p:spPr>
      </p:pic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D5E39FA1-6ED1-7EE9-01FF-9E6AF6BBE5DA}"/>
              </a:ext>
            </a:extLst>
          </p:cNvPr>
          <p:cNvSpPr txBox="1">
            <a:spLocks/>
          </p:cNvSpPr>
          <p:nvPr/>
        </p:nvSpPr>
        <p:spPr>
          <a:xfrm>
            <a:off x="143452" y="361179"/>
            <a:ext cx="4240358" cy="41058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6400" b="1" kern="1200">
                <a:solidFill>
                  <a:srgbClr val="FFFFFF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7500" kern="1200">
                <a:solidFill>
                  <a:schemeClr val="accent2"/>
                </a:solidFill>
                <a:latin typeface="Lato Black"/>
                <a:ea typeface="+mn-ea"/>
                <a:cs typeface="Lato Black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7500" kern="1200">
                <a:solidFill>
                  <a:schemeClr val="accent2"/>
                </a:solidFill>
                <a:latin typeface="Lato Black"/>
                <a:ea typeface="+mn-ea"/>
                <a:cs typeface="Lato Black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7500" kern="1200">
                <a:solidFill>
                  <a:schemeClr val="accent2"/>
                </a:solidFill>
                <a:latin typeface="Lato Black"/>
                <a:ea typeface="+mn-ea"/>
                <a:cs typeface="Lato Black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7500" kern="1200">
                <a:solidFill>
                  <a:schemeClr val="accent2"/>
                </a:solidFill>
                <a:latin typeface="Lato Black"/>
                <a:ea typeface="+mn-ea"/>
                <a:cs typeface="Lato Blac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430"/>
              </a:lnSpc>
              <a:buNone/>
            </a:pPr>
            <a:r>
              <a:rPr lang="en-US" altLang="es-ES" sz="2400"/>
              <a:t>Proposed EQM optimizations</a:t>
            </a:r>
          </a:p>
          <a:p>
            <a:pPr marL="0" indent="0">
              <a:lnSpc>
                <a:spcPts val="2430"/>
              </a:lnSpc>
              <a:buNone/>
            </a:pPr>
            <a:endParaRPr lang="en-US" altLang="es-ES" sz="2400">
              <a:solidFill>
                <a:schemeClr val="bg1"/>
              </a:solidFill>
            </a:endParaRPr>
          </a:p>
          <a:p>
            <a:pPr marL="0" indent="0">
              <a:lnSpc>
                <a:spcPts val="2430"/>
              </a:lnSpc>
              <a:buNone/>
            </a:pPr>
            <a:endParaRPr lang="en-US" altLang="es-ES" sz="2400"/>
          </a:p>
        </p:txBody>
      </p:sp>
      <p:sp>
        <p:nvSpPr>
          <p:cNvPr id="25" name="Text Placeholder 1">
            <a:extLst>
              <a:ext uri="{FF2B5EF4-FFF2-40B4-BE49-F238E27FC236}">
                <a16:creationId xmlns:a16="http://schemas.microsoft.com/office/drawing/2014/main" id="{1327143D-D8F9-42AC-9D75-A963E7D6A934}"/>
              </a:ext>
            </a:extLst>
          </p:cNvPr>
          <p:cNvSpPr txBox="1">
            <a:spLocks/>
          </p:cNvSpPr>
          <p:nvPr/>
        </p:nvSpPr>
        <p:spPr>
          <a:xfrm>
            <a:off x="192144" y="4913715"/>
            <a:ext cx="3267708" cy="200879"/>
          </a:xfrm>
          <a:prstGeom prst="rect">
            <a:avLst/>
          </a:prstGeom>
        </p:spPr>
        <p:txBody>
          <a:bodyPr/>
          <a:lstStyle>
            <a:lvl1pPr marL="0" indent="0" algn="l" defTabSz="1218997" rtl="0" eaLnBrk="1" latinLnBrk="0" hangingPunct="1">
              <a:spcBef>
                <a:spcPct val="20000"/>
              </a:spcBef>
              <a:buFont typeface="Arial"/>
              <a:buNone/>
              <a:defRPr sz="6400" kern="1200">
                <a:solidFill>
                  <a:srgbClr val="646464"/>
                </a:solidFill>
                <a:latin typeface="Arial"/>
                <a:ea typeface="+mn-ea"/>
                <a:cs typeface="Arial"/>
              </a:defRPr>
            </a:lvl1pPr>
            <a:lvl2pPr marL="1218997" indent="0" algn="l" defTabSz="1218997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rgbClr val="646464"/>
                </a:solidFill>
                <a:latin typeface="Arial"/>
                <a:ea typeface="+mn-ea"/>
                <a:cs typeface="Arial"/>
              </a:defRPr>
            </a:lvl2pPr>
            <a:lvl3pPr marL="2437994" indent="0" algn="l" defTabSz="1218997" rtl="0" eaLnBrk="1" latinLnBrk="0" hangingPunct="1">
              <a:spcBef>
                <a:spcPct val="20000"/>
              </a:spcBef>
              <a:buFont typeface="Arial"/>
              <a:buNone/>
              <a:defRPr sz="4300" kern="1200">
                <a:solidFill>
                  <a:srgbClr val="646464"/>
                </a:solidFill>
                <a:latin typeface="Arial"/>
                <a:ea typeface="+mn-ea"/>
                <a:cs typeface="Arial"/>
              </a:defRPr>
            </a:lvl3pPr>
            <a:lvl4pPr marL="3656991" indent="0" algn="l" defTabSz="1218997" rtl="0" eaLnBrk="1" latinLnBrk="0" hangingPunct="1">
              <a:spcBef>
                <a:spcPct val="20000"/>
              </a:spcBef>
              <a:buFont typeface="Arial"/>
              <a:buNone/>
              <a:defRPr sz="3700" kern="1200">
                <a:solidFill>
                  <a:srgbClr val="646464"/>
                </a:solidFill>
                <a:latin typeface="Arial"/>
                <a:ea typeface="+mn-ea"/>
                <a:cs typeface="Arial"/>
              </a:defRPr>
            </a:lvl4pPr>
            <a:lvl5pPr marL="4875988" indent="0" algn="l" defTabSz="1218997" rtl="0" eaLnBrk="1" latinLnBrk="0" hangingPunct="1">
              <a:spcBef>
                <a:spcPct val="20000"/>
              </a:spcBef>
              <a:buFont typeface="Arial"/>
              <a:buNone/>
              <a:defRPr sz="3700" kern="1200">
                <a:solidFill>
                  <a:srgbClr val="646464"/>
                </a:solidFill>
                <a:latin typeface="Arial"/>
                <a:ea typeface="+mn-ea"/>
                <a:cs typeface="Arial"/>
              </a:defRPr>
            </a:lvl5pPr>
            <a:lvl6pPr marL="6704482" indent="-609497" algn="l" defTabSz="1218997" rtl="0" eaLnBrk="1" latinLnBrk="0" hangingPunct="1">
              <a:spcBef>
                <a:spcPct val="20000"/>
              </a:spcBef>
              <a:buFont typeface="Arial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23479" indent="-609497" algn="l" defTabSz="1218997" rtl="0" eaLnBrk="1" latinLnBrk="0" hangingPunct="1">
              <a:spcBef>
                <a:spcPct val="20000"/>
              </a:spcBef>
              <a:buFont typeface="Arial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2476" indent="-609497" algn="l" defTabSz="1218997" rtl="0" eaLnBrk="1" latinLnBrk="0" hangingPunct="1">
              <a:spcBef>
                <a:spcPct val="20000"/>
              </a:spcBef>
              <a:buFont typeface="Arial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361473" indent="-609497" algn="l" defTabSz="1218997" rtl="0" eaLnBrk="1" latinLnBrk="0" hangingPunct="1">
              <a:spcBef>
                <a:spcPct val="20000"/>
              </a:spcBef>
              <a:buFont typeface="Arial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750">
                <a:solidFill>
                  <a:schemeClr val="bg1"/>
                </a:solidFill>
                <a:latin typeface="Verdana"/>
                <a:cs typeface="Verdana"/>
              </a:rPr>
              <a:t>© 2025  GMV </a:t>
            </a:r>
            <a:r>
              <a:rPr lang="es-ES" sz="750" err="1">
                <a:solidFill>
                  <a:schemeClr val="bg1"/>
                </a:solidFill>
                <a:latin typeface="Verdana"/>
                <a:cs typeface="Verdana"/>
              </a:rPr>
              <a:t>Property</a:t>
            </a:r>
            <a:r>
              <a:rPr lang="es-ES" sz="75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mr-IN" sz="750">
                <a:solidFill>
                  <a:schemeClr val="bg1"/>
                </a:solidFill>
                <a:latin typeface="Verdana"/>
                <a:cs typeface="Verdana"/>
              </a:rPr>
              <a:t>–</a:t>
            </a:r>
            <a:r>
              <a:rPr lang="es-ES" sz="75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s-ES" sz="750" err="1">
                <a:solidFill>
                  <a:schemeClr val="bg1"/>
                </a:solidFill>
                <a:latin typeface="Verdana"/>
                <a:cs typeface="Verdana"/>
              </a:rPr>
              <a:t>All</a:t>
            </a:r>
            <a:r>
              <a:rPr lang="es-ES" sz="75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s-ES" sz="750" err="1">
                <a:solidFill>
                  <a:schemeClr val="bg1"/>
                </a:solidFill>
                <a:latin typeface="Verdana"/>
                <a:cs typeface="Verdana"/>
              </a:rPr>
              <a:t>rights</a:t>
            </a:r>
            <a:r>
              <a:rPr lang="es-ES" sz="75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s-ES" sz="750" err="1">
                <a:solidFill>
                  <a:schemeClr val="bg1"/>
                </a:solidFill>
                <a:latin typeface="Verdana"/>
                <a:cs typeface="Verdana"/>
              </a:rPr>
              <a:t>reserved</a:t>
            </a:r>
            <a:endParaRPr lang="en-US" sz="750" b="1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27" name="Text Placeholder 1">
            <a:extLst>
              <a:ext uri="{FF2B5EF4-FFF2-40B4-BE49-F238E27FC236}">
                <a16:creationId xmlns:a16="http://schemas.microsoft.com/office/drawing/2014/main" id="{6CA38D59-9A50-A13C-93E0-3190AA29D4BC}"/>
              </a:ext>
            </a:extLst>
          </p:cNvPr>
          <p:cNvSpPr txBox="1">
            <a:spLocks/>
          </p:cNvSpPr>
          <p:nvPr/>
        </p:nvSpPr>
        <p:spPr>
          <a:xfrm>
            <a:off x="4383810" y="4913715"/>
            <a:ext cx="569190" cy="200879"/>
          </a:xfrm>
          <a:prstGeom prst="rect">
            <a:avLst/>
          </a:prstGeom>
        </p:spPr>
        <p:txBody>
          <a:bodyPr/>
          <a:lstStyle>
            <a:lvl1pPr marL="0" indent="0" algn="l" defTabSz="1218997" rtl="0" eaLnBrk="1" latinLnBrk="0" hangingPunct="1">
              <a:spcBef>
                <a:spcPct val="20000"/>
              </a:spcBef>
              <a:buFont typeface="Arial"/>
              <a:buNone/>
              <a:defRPr sz="6400" kern="1200">
                <a:solidFill>
                  <a:srgbClr val="646464"/>
                </a:solidFill>
                <a:latin typeface="Arial"/>
                <a:ea typeface="+mn-ea"/>
                <a:cs typeface="Arial"/>
              </a:defRPr>
            </a:lvl1pPr>
            <a:lvl2pPr marL="1218997" indent="0" algn="l" defTabSz="1218997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rgbClr val="646464"/>
                </a:solidFill>
                <a:latin typeface="Arial"/>
                <a:ea typeface="+mn-ea"/>
                <a:cs typeface="Arial"/>
              </a:defRPr>
            </a:lvl2pPr>
            <a:lvl3pPr marL="2437994" indent="0" algn="l" defTabSz="1218997" rtl="0" eaLnBrk="1" latinLnBrk="0" hangingPunct="1">
              <a:spcBef>
                <a:spcPct val="20000"/>
              </a:spcBef>
              <a:buFont typeface="Arial"/>
              <a:buNone/>
              <a:defRPr sz="4300" kern="1200">
                <a:solidFill>
                  <a:srgbClr val="646464"/>
                </a:solidFill>
                <a:latin typeface="Arial"/>
                <a:ea typeface="+mn-ea"/>
                <a:cs typeface="Arial"/>
              </a:defRPr>
            </a:lvl3pPr>
            <a:lvl4pPr marL="3656991" indent="0" algn="l" defTabSz="1218997" rtl="0" eaLnBrk="1" latinLnBrk="0" hangingPunct="1">
              <a:spcBef>
                <a:spcPct val="20000"/>
              </a:spcBef>
              <a:buFont typeface="Arial"/>
              <a:buNone/>
              <a:defRPr sz="3700" kern="1200">
                <a:solidFill>
                  <a:srgbClr val="646464"/>
                </a:solidFill>
                <a:latin typeface="Arial"/>
                <a:ea typeface="+mn-ea"/>
                <a:cs typeface="Arial"/>
              </a:defRPr>
            </a:lvl4pPr>
            <a:lvl5pPr marL="4875988" indent="0" algn="l" defTabSz="1218997" rtl="0" eaLnBrk="1" latinLnBrk="0" hangingPunct="1">
              <a:spcBef>
                <a:spcPct val="20000"/>
              </a:spcBef>
              <a:buFont typeface="Arial"/>
              <a:buNone/>
              <a:defRPr sz="3700" kern="1200">
                <a:solidFill>
                  <a:srgbClr val="646464"/>
                </a:solidFill>
                <a:latin typeface="Arial"/>
                <a:ea typeface="+mn-ea"/>
                <a:cs typeface="Arial"/>
              </a:defRPr>
            </a:lvl5pPr>
            <a:lvl6pPr marL="6704482" indent="-609497" algn="l" defTabSz="1218997" rtl="0" eaLnBrk="1" latinLnBrk="0" hangingPunct="1">
              <a:spcBef>
                <a:spcPct val="20000"/>
              </a:spcBef>
              <a:buFont typeface="Arial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23479" indent="-609497" algn="l" defTabSz="1218997" rtl="0" eaLnBrk="1" latinLnBrk="0" hangingPunct="1">
              <a:spcBef>
                <a:spcPct val="20000"/>
              </a:spcBef>
              <a:buFont typeface="Arial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2476" indent="-609497" algn="l" defTabSz="1218997" rtl="0" eaLnBrk="1" latinLnBrk="0" hangingPunct="1">
              <a:spcBef>
                <a:spcPct val="20000"/>
              </a:spcBef>
              <a:buFont typeface="Arial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361473" indent="-609497" algn="l" defTabSz="1218997" rtl="0" eaLnBrk="1" latinLnBrk="0" hangingPunct="1">
              <a:spcBef>
                <a:spcPct val="20000"/>
              </a:spcBef>
              <a:buFont typeface="Arial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750">
                <a:solidFill>
                  <a:srgbClr val="FFFFFF"/>
                </a:solidFill>
                <a:latin typeface="Verdana"/>
                <a:cs typeface="Verdana"/>
              </a:rPr>
              <a:t>Page </a:t>
            </a:r>
            <a:fld id="{2F2BA7FF-8CFB-BA41-A8F8-12575B288CA6}" type="slidenum">
              <a:rPr lang="es-ES" sz="750">
                <a:solidFill>
                  <a:srgbClr val="FFFFFF"/>
                </a:solidFill>
                <a:latin typeface="Verdana"/>
                <a:cs typeface="Verdana"/>
              </a:rPr>
              <a:t>22</a:t>
            </a:fld>
            <a:endParaRPr lang="en-US" sz="750" b="1">
              <a:solidFill>
                <a:srgbClr val="FFFFFF"/>
              </a:solidFill>
              <a:latin typeface="Verdana"/>
              <a:cs typeface="Verdana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70721E8-6C97-EBC2-3F14-33D9E39C74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5386" y="4921200"/>
            <a:ext cx="397164" cy="16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89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AFE88D-3DA4-1FBF-684E-71B850E8ED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C9B7C-1ECF-DFE8-2488-8A5DB8BB5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800" y="329331"/>
            <a:ext cx="4748400" cy="327768"/>
          </a:xfrm>
        </p:spPr>
        <p:txBody>
          <a:bodyPr/>
          <a:lstStyle/>
          <a:p>
            <a:pPr fontAlgn="base"/>
            <a:r>
              <a:rPr lang="en-US"/>
              <a:t>EQM modifications</a:t>
            </a:r>
            <a:endParaRPr lang="en-US" b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8E7C88D9-F881-7A37-A0E7-25A2A7228544}"/>
              </a:ext>
            </a:extLst>
          </p:cNvPr>
          <p:cNvSpPr txBox="1">
            <a:spLocks/>
          </p:cNvSpPr>
          <p:nvPr/>
        </p:nvSpPr>
        <p:spPr>
          <a:xfrm>
            <a:off x="273485" y="895350"/>
            <a:ext cx="8581019" cy="3676650"/>
          </a:xfrm>
          <a:prstGeom prst="rect">
            <a:avLst/>
          </a:prstGeom>
        </p:spPr>
        <p:txBody>
          <a:bodyPr/>
          <a:lstStyle>
            <a:lvl1pPr marL="0" indent="0" algn="l" defTabSz="456850" rtl="0" eaLnBrk="1" latinLnBrk="0" hangingPunct="1">
              <a:spcBef>
                <a:spcPct val="20000"/>
              </a:spcBef>
              <a:buFont typeface="Arial"/>
              <a:buNone/>
              <a:defRPr sz="1499" kern="1200">
                <a:solidFill>
                  <a:srgbClr val="666666"/>
                </a:solidFill>
                <a:latin typeface="+mn-lt"/>
                <a:ea typeface="+mn-ea"/>
                <a:cs typeface="Arial"/>
              </a:defRPr>
            </a:lvl1pPr>
            <a:lvl2pPr marL="0" indent="0" algn="l" defTabSz="456850" rtl="0" eaLnBrk="1" latinLnBrk="0" hangingPunct="1">
              <a:spcBef>
                <a:spcPct val="20000"/>
              </a:spcBef>
              <a:buFont typeface="Arial"/>
              <a:buNone/>
              <a:defRPr sz="1500" b="1" kern="1200">
                <a:solidFill>
                  <a:srgbClr val="860001"/>
                </a:solidFill>
                <a:latin typeface="+mn-lt"/>
                <a:ea typeface="+mn-ea"/>
                <a:cs typeface="Arial"/>
              </a:defRPr>
            </a:lvl2pPr>
            <a:lvl3pPr marL="0" indent="0" algn="l" defTabSz="456850" rtl="0" eaLnBrk="1" latinLnBrk="0" hangingPunct="1">
              <a:spcBef>
                <a:spcPts val="324"/>
              </a:spcBef>
              <a:buFont typeface="Arial"/>
              <a:buNone/>
              <a:defRPr lang="es-ES" sz="1350" b="0" kern="1200" baseline="0">
                <a:solidFill>
                  <a:srgbClr val="666666"/>
                </a:solidFill>
                <a:latin typeface="+mn-lt"/>
                <a:ea typeface="+mn-ea"/>
                <a:cs typeface="Arial"/>
              </a:defRPr>
            </a:lvl3pPr>
            <a:lvl4pPr marL="0" indent="0" algn="l" defTabSz="456850" rtl="0" eaLnBrk="1" latinLnBrk="0" hangingPunct="1">
              <a:spcBef>
                <a:spcPts val="9"/>
              </a:spcBef>
              <a:buFont typeface="Arial"/>
              <a:buNone/>
              <a:defRPr sz="1350" b="1" kern="1200">
                <a:solidFill>
                  <a:srgbClr val="646464"/>
                </a:solidFill>
                <a:latin typeface="+mn-lt"/>
                <a:ea typeface="+mn-ea"/>
                <a:cs typeface="Arial"/>
              </a:defRPr>
            </a:lvl4pPr>
            <a:lvl5pPr marL="135000" indent="-135000" algn="l" defTabSz="456850" rtl="0" eaLnBrk="1" latinLnBrk="0" hangingPunct="1">
              <a:spcBef>
                <a:spcPts val="9"/>
              </a:spcBef>
              <a:buFont typeface="Arial" panose="020B0604020202020204" pitchFamily="34" charset="0"/>
              <a:buChar char="•"/>
              <a:defRPr sz="1350" kern="1200">
                <a:solidFill>
                  <a:srgbClr val="646464"/>
                </a:solidFill>
                <a:latin typeface="+mn-lt"/>
                <a:ea typeface="+mn-ea"/>
                <a:cs typeface="Arial"/>
              </a:defRPr>
            </a:lvl5pPr>
            <a:lvl6pPr marL="2512673" indent="-228424" algn="l" defTabSz="456850" rtl="0" eaLnBrk="1" latinLnBrk="0" hangingPunct="1">
              <a:spcBef>
                <a:spcPct val="20000"/>
              </a:spcBef>
              <a:buFont typeface="Arial"/>
              <a:buChar char="•"/>
              <a:defRPr sz="19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9522" indent="-228424" algn="l" defTabSz="456850" rtl="0" eaLnBrk="1" latinLnBrk="0" hangingPunct="1">
              <a:spcBef>
                <a:spcPct val="20000"/>
              </a:spcBef>
              <a:buFont typeface="Arial"/>
              <a:buChar char="•"/>
              <a:defRPr sz="19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6372" indent="-228424" algn="l" defTabSz="456850" rtl="0" eaLnBrk="1" latinLnBrk="0" hangingPunct="1">
              <a:spcBef>
                <a:spcPct val="20000"/>
              </a:spcBef>
              <a:buFont typeface="Arial"/>
              <a:buChar char="•"/>
              <a:defRPr sz="19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3221" indent="-228424" algn="l" defTabSz="456850" rtl="0" eaLnBrk="1" latinLnBrk="0" hangingPunct="1">
              <a:spcBef>
                <a:spcPct val="20000"/>
              </a:spcBef>
              <a:buFont typeface="Arial"/>
              <a:buChar char="•"/>
              <a:defRPr sz="19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400" dirty="0"/>
              <a:t>Hardware and VHDL design optimizations that can decrease size, weight and Power consumption up to 60%</a:t>
            </a:r>
          </a:p>
          <a:p>
            <a:pPr lvl="1"/>
            <a:endParaRPr lang="en-US" sz="1400" dirty="0"/>
          </a:p>
          <a:p>
            <a:pPr marL="171450" lvl="2" indent="-171450">
              <a:buFont typeface="Arial" panose="020B0604020202020204" pitchFamily="34" charset="0"/>
              <a:buChar char="•"/>
            </a:pPr>
            <a:r>
              <a:rPr lang="en-US" sz="1400" dirty="0"/>
              <a:t>Fit the hardware design to LEOPNT requirements reducing processing capabilities</a:t>
            </a:r>
          </a:p>
          <a:p>
            <a:pPr marL="171450" lvl="2" indent="-171450">
              <a:buFont typeface="Arial" panose="020B0604020202020204" pitchFamily="34" charset="0"/>
              <a:buChar char="•"/>
            </a:pPr>
            <a:r>
              <a:rPr lang="en-US" sz="1400" dirty="0"/>
              <a:t>Remove the DDR4 of the PL and reduce the performance of the DDR4 of the PS</a:t>
            </a:r>
          </a:p>
          <a:p>
            <a:pPr marL="171450" lvl="2" indent="-171450">
              <a:buFont typeface="Arial" panose="020B0604020202020204" pitchFamily="34" charset="0"/>
              <a:buChar char="•"/>
            </a:pPr>
            <a:r>
              <a:rPr lang="en-US" sz="1400" dirty="0"/>
              <a:t>Remove Debug interfaces as PS/PL UARTS and ethernet</a:t>
            </a:r>
          </a:p>
          <a:p>
            <a:pPr marL="171450" lvl="2" indent="-171450">
              <a:buFont typeface="Arial" panose="020B0604020202020204" pitchFamily="34" charset="0"/>
              <a:buChar char="•"/>
            </a:pPr>
            <a:r>
              <a:rPr lang="en-US" sz="1400" dirty="0"/>
              <a:t>Replace OBC CAN communication interface by </a:t>
            </a:r>
            <a:r>
              <a:rPr lang="en-US" sz="1400" dirty="0" err="1"/>
              <a:t>SpaceWire</a:t>
            </a:r>
            <a:endParaRPr lang="en-US" sz="1400" dirty="0"/>
          </a:p>
          <a:p>
            <a:pPr marL="171450" lvl="2" indent="-171450">
              <a:buFont typeface="Arial" panose="020B0604020202020204" pitchFamily="34" charset="0"/>
              <a:buChar char="•"/>
            </a:pPr>
            <a:r>
              <a:rPr lang="en-US" sz="1400" dirty="0"/>
              <a:t>Currently in progress optimizations in AXI infrastructure and configuration registers will significantly decrease the logic resources and the power consumption of the </a:t>
            </a:r>
            <a:r>
              <a:rPr lang="en-US" sz="1400" dirty="0" err="1"/>
              <a:t>RFSoC</a:t>
            </a:r>
            <a:r>
              <a:rPr lang="en-US" sz="1400" dirty="0"/>
              <a:t> </a:t>
            </a:r>
          </a:p>
          <a:p>
            <a:pPr lvl="1"/>
            <a:endParaRPr lang="en-US" sz="1400" dirty="0"/>
          </a:p>
          <a:p>
            <a:pPr lvl="1"/>
            <a:r>
              <a:rPr lang="en-US" sz="1400" dirty="0"/>
              <a:t>Replace COTS component by Low power Space Qualified counterparts</a:t>
            </a:r>
          </a:p>
          <a:p>
            <a:pPr lvl="1"/>
            <a:endParaRPr lang="en-US" sz="1400" dirty="0"/>
          </a:p>
          <a:p>
            <a:pPr lvl="1"/>
            <a:r>
              <a:rPr lang="en-US" sz="1400" dirty="0"/>
              <a:t>Applies ECSS-Q-ST-70C in manufacturing and assembly processes</a:t>
            </a:r>
          </a:p>
        </p:txBody>
      </p:sp>
    </p:spTree>
    <p:extLst>
      <p:ext uri="{BB962C8B-B14F-4D97-AF65-F5344CB8AC3E}">
        <p14:creationId xmlns:p14="http://schemas.microsoft.com/office/powerpoint/2010/main" val="45657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7E165C-A0A0-1CB5-6027-8F5FEA6E9D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MV_PPT_PORTADILLA_150.jpg">
            <a:extLst>
              <a:ext uri="{FF2B5EF4-FFF2-40B4-BE49-F238E27FC236}">
                <a16:creationId xmlns:a16="http://schemas.microsoft.com/office/drawing/2014/main" id="{FBDA7066-4457-8170-7732-FBBF8D5DB0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10" y="-4650"/>
            <a:ext cx="9170610" cy="5178141"/>
          </a:xfrm>
          <a:prstGeom prst="rect">
            <a:avLst/>
          </a:prstGeom>
        </p:spPr>
      </p:pic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7D95BA1D-F1A0-18E7-7DD9-C7120921C269}"/>
              </a:ext>
            </a:extLst>
          </p:cNvPr>
          <p:cNvSpPr txBox="1">
            <a:spLocks/>
          </p:cNvSpPr>
          <p:nvPr/>
        </p:nvSpPr>
        <p:spPr>
          <a:xfrm>
            <a:off x="143452" y="361179"/>
            <a:ext cx="3999979" cy="41058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6400" b="1" kern="1200">
                <a:solidFill>
                  <a:srgbClr val="FFFFFF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7500" kern="1200">
                <a:solidFill>
                  <a:schemeClr val="accent2"/>
                </a:solidFill>
                <a:latin typeface="Lato Black"/>
                <a:ea typeface="+mn-ea"/>
                <a:cs typeface="Lato Black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7500" kern="1200">
                <a:solidFill>
                  <a:schemeClr val="accent2"/>
                </a:solidFill>
                <a:latin typeface="Lato Black"/>
                <a:ea typeface="+mn-ea"/>
                <a:cs typeface="Lato Black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7500" kern="1200">
                <a:solidFill>
                  <a:schemeClr val="accent2"/>
                </a:solidFill>
                <a:latin typeface="Lato Black"/>
                <a:ea typeface="+mn-ea"/>
                <a:cs typeface="Lato Black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7500" kern="1200">
                <a:solidFill>
                  <a:schemeClr val="accent2"/>
                </a:solidFill>
                <a:latin typeface="Lato Black"/>
                <a:ea typeface="+mn-ea"/>
                <a:cs typeface="Lato Blac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430"/>
              </a:lnSpc>
              <a:buNone/>
            </a:pPr>
            <a:r>
              <a:rPr lang="en-US" altLang="es-ES" sz="2400"/>
              <a:t>Environmental assessment</a:t>
            </a:r>
          </a:p>
          <a:p>
            <a:pPr marL="0" indent="0">
              <a:lnSpc>
                <a:spcPts val="2430"/>
              </a:lnSpc>
              <a:buNone/>
            </a:pPr>
            <a:endParaRPr lang="en-US" altLang="es-ES" sz="2400">
              <a:solidFill>
                <a:schemeClr val="bg1"/>
              </a:solidFill>
            </a:endParaRPr>
          </a:p>
          <a:p>
            <a:pPr marL="0" indent="0">
              <a:lnSpc>
                <a:spcPts val="2430"/>
              </a:lnSpc>
              <a:buNone/>
            </a:pPr>
            <a:endParaRPr lang="en-US" altLang="es-ES" sz="2400"/>
          </a:p>
        </p:txBody>
      </p:sp>
      <p:sp>
        <p:nvSpPr>
          <p:cNvPr id="25" name="Text Placeholder 1">
            <a:extLst>
              <a:ext uri="{FF2B5EF4-FFF2-40B4-BE49-F238E27FC236}">
                <a16:creationId xmlns:a16="http://schemas.microsoft.com/office/drawing/2014/main" id="{327D4E2F-5946-F58F-015F-D3161F08786A}"/>
              </a:ext>
            </a:extLst>
          </p:cNvPr>
          <p:cNvSpPr txBox="1">
            <a:spLocks/>
          </p:cNvSpPr>
          <p:nvPr/>
        </p:nvSpPr>
        <p:spPr>
          <a:xfrm>
            <a:off x="192144" y="4913715"/>
            <a:ext cx="3267708" cy="200879"/>
          </a:xfrm>
          <a:prstGeom prst="rect">
            <a:avLst/>
          </a:prstGeom>
        </p:spPr>
        <p:txBody>
          <a:bodyPr/>
          <a:lstStyle>
            <a:lvl1pPr marL="0" indent="0" algn="l" defTabSz="1218997" rtl="0" eaLnBrk="1" latinLnBrk="0" hangingPunct="1">
              <a:spcBef>
                <a:spcPct val="20000"/>
              </a:spcBef>
              <a:buFont typeface="Arial"/>
              <a:buNone/>
              <a:defRPr sz="6400" kern="1200">
                <a:solidFill>
                  <a:srgbClr val="646464"/>
                </a:solidFill>
                <a:latin typeface="Arial"/>
                <a:ea typeface="+mn-ea"/>
                <a:cs typeface="Arial"/>
              </a:defRPr>
            </a:lvl1pPr>
            <a:lvl2pPr marL="1218997" indent="0" algn="l" defTabSz="1218997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rgbClr val="646464"/>
                </a:solidFill>
                <a:latin typeface="Arial"/>
                <a:ea typeface="+mn-ea"/>
                <a:cs typeface="Arial"/>
              </a:defRPr>
            </a:lvl2pPr>
            <a:lvl3pPr marL="2437994" indent="0" algn="l" defTabSz="1218997" rtl="0" eaLnBrk="1" latinLnBrk="0" hangingPunct="1">
              <a:spcBef>
                <a:spcPct val="20000"/>
              </a:spcBef>
              <a:buFont typeface="Arial"/>
              <a:buNone/>
              <a:defRPr sz="4300" kern="1200">
                <a:solidFill>
                  <a:srgbClr val="646464"/>
                </a:solidFill>
                <a:latin typeface="Arial"/>
                <a:ea typeface="+mn-ea"/>
                <a:cs typeface="Arial"/>
              </a:defRPr>
            </a:lvl3pPr>
            <a:lvl4pPr marL="3656991" indent="0" algn="l" defTabSz="1218997" rtl="0" eaLnBrk="1" latinLnBrk="0" hangingPunct="1">
              <a:spcBef>
                <a:spcPct val="20000"/>
              </a:spcBef>
              <a:buFont typeface="Arial"/>
              <a:buNone/>
              <a:defRPr sz="3700" kern="1200">
                <a:solidFill>
                  <a:srgbClr val="646464"/>
                </a:solidFill>
                <a:latin typeface="Arial"/>
                <a:ea typeface="+mn-ea"/>
                <a:cs typeface="Arial"/>
              </a:defRPr>
            </a:lvl4pPr>
            <a:lvl5pPr marL="4875988" indent="0" algn="l" defTabSz="1218997" rtl="0" eaLnBrk="1" latinLnBrk="0" hangingPunct="1">
              <a:spcBef>
                <a:spcPct val="20000"/>
              </a:spcBef>
              <a:buFont typeface="Arial"/>
              <a:buNone/>
              <a:defRPr sz="3700" kern="1200">
                <a:solidFill>
                  <a:srgbClr val="646464"/>
                </a:solidFill>
                <a:latin typeface="Arial"/>
                <a:ea typeface="+mn-ea"/>
                <a:cs typeface="Arial"/>
              </a:defRPr>
            </a:lvl5pPr>
            <a:lvl6pPr marL="6704482" indent="-609497" algn="l" defTabSz="1218997" rtl="0" eaLnBrk="1" latinLnBrk="0" hangingPunct="1">
              <a:spcBef>
                <a:spcPct val="20000"/>
              </a:spcBef>
              <a:buFont typeface="Arial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23479" indent="-609497" algn="l" defTabSz="1218997" rtl="0" eaLnBrk="1" latinLnBrk="0" hangingPunct="1">
              <a:spcBef>
                <a:spcPct val="20000"/>
              </a:spcBef>
              <a:buFont typeface="Arial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2476" indent="-609497" algn="l" defTabSz="1218997" rtl="0" eaLnBrk="1" latinLnBrk="0" hangingPunct="1">
              <a:spcBef>
                <a:spcPct val="20000"/>
              </a:spcBef>
              <a:buFont typeface="Arial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361473" indent="-609497" algn="l" defTabSz="1218997" rtl="0" eaLnBrk="1" latinLnBrk="0" hangingPunct="1">
              <a:spcBef>
                <a:spcPct val="20000"/>
              </a:spcBef>
              <a:buFont typeface="Arial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750">
                <a:solidFill>
                  <a:schemeClr val="bg1"/>
                </a:solidFill>
                <a:latin typeface="Verdana"/>
                <a:cs typeface="Verdana"/>
              </a:rPr>
              <a:t>© 2025  GMV </a:t>
            </a:r>
            <a:r>
              <a:rPr lang="es-ES" sz="750" err="1">
                <a:solidFill>
                  <a:schemeClr val="bg1"/>
                </a:solidFill>
                <a:latin typeface="Verdana"/>
                <a:cs typeface="Verdana"/>
              </a:rPr>
              <a:t>Property</a:t>
            </a:r>
            <a:r>
              <a:rPr lang="es-ES" sz="75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mr-IN" sz="750">
                <a:solidFill>
                  <a:schemeClr val="bg1"/>
                </a:solidFill>
                <a:latin typeface="Verdana"/>
                <a:cs typeface="Verdana"/>
              </a:rPr>
              <a:t>–</a:t>
            </a:r>
            <a:r>
              <a:rPr lang="es-ES" sz="75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s-ES" sz="750" err="1">
                <a:solidFill>
                  <a:schemeClr val="bg1"/>
                </a:solidFill>
                <a:latin typeface="Verdana"/>
                <a:cs typeface="Verdana"/>
              </a:rPr>
              <a:t>All</a:t>
            </a:r>
            <a:r>
              <a:rPr lang="es-ES" sz="75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s-ES" sz="750" err="1">
                <a:solidFill>
                  <a:schemeClr val="bg1"/>
                </a:solidFill>
                <a:latin typeface="Verdana"/>
                <a:cs typeface="Verdana"/>
              </a:rPr>
              <a:t>rights</a:t>
            </a:r>
            <a:r>
              <a:rPr lang="es-ES" sz="75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s-ES" sz="750" err="1">
                <a:solidFill>
                  <a:schemeClr val="bg1"/>
                </a:solidFill>
                <a:latin typeface="Verdana"/>
                <a:cs typeface="Verdana"/>
              </a:rPr>
              <a:t>reserved</a:t>
            </a:r>
            <a:endParaRPr lang="en-US" sz="750" b="1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27" name="Text Placeholder 1">
            <a:extLst>
              <a:ext uri="{FF2B5EF4-FFF2-40B4-BE49-F238E27FC236}">
                <a16:creationId xmlns:a16="http://schemas.microsoft.com/office/drawing/2014/main" id="{060DFFEE-FD04-4302-3BEF-C1019A7B7C7B}"/>
              </a:ext>
            </a:extLst>
          </p:cNvPr>
          <p:cNvSpPr txBox="1">
            <a:spLocks/>
          </p:cNvSpPr>
          <p:nvPr/>
        </p:nvSpPr>
        <p:spPr>
          <a:xfrm>
            <a:off x="4383810" y="4913715"/>
            <a:ext cx="569190" cy="200879"/>
          </a:xfrm>
          <a:prstGeom prst="rect">
            <a:avLst/>
          </a:prstGeom>
        </p:spPr>
        <p:txBody>
          <a:bodyPr/>
          <a:lstStyle>
            <a:lvl1pPr marL="0" indent="0" algn="l" defTabSz="1218997" rtl="0" eaLnBrk="1" latinLnBrk="0" hangingPunct="1">
              <a:spcBef>
                <a:spcPct val="20000"/>
              </a:spcBef>
              <a:buFont typeface="Arial"/>
              <a:buNone/>
              <a:defRPr sz="6400" kern="1200">
                <a:solidFill>
                  <a:srgbClr val="646464"/>
                </a:solidFill>
                <a:latin typeface="Arial"/>
                <a:ea typeface="+mn-ea"/>
                <a:cs typeface="Arial"/>
              </a:defRPr>
            </a:lvl1pPr>
            <a:lvl2pPr marL="1218997" indent="0" algn="l" defTabSz="1218997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rgbClr val="646464"/>
                </a:solidFill>
                <a:latin typeface="Arial"/>
                <a:ea typeface="+mn-ea"/>
                <a:cs typeface="Arial"/>
              </a:defRPr>
            </a:lvl2pPr>
            <a:lvl3pPr marL="2437994" indent="0" algn="l" defTabSz="1218997" rtl="0" eaLnBrk="1" latinLnBrk="0" hangingPunct="1">
              <a:spcBef>
                <a:spcPct val="20000"/>
              </a:spcBef>
              <a:buFont typeface="Arial"/>
              <a:buNone/>
              <a:defRPr sz="4300" kern="1200">
                <a:solidFill>
                  <a:srgbClr val="646464"/>
                </a:solidFill>
                <a:latin typeface="Arial"/>
                <a:ea typeface="+mn-ea"/>
                <a:cs typeface="Arial"/>
              </a:defRPr>
            </a:lvl3pPr>
            <a:lvl4pPr marL="3656991" indent="0" algn="l" defTabSz="1218997" rtl="0" eaLnBrk="1" latinLnBrk="0" hangingPunct="1">
              <a:spcBef>
                <a:spcPct val="20000"/>
              </a:spcBef>
              <a:buFont typeface="Arial"/>
              <a:buNone/>
              <a:defRPr sz="3700" kern="1200">
                <a:solidFill>
                  <a:srgbClr val="646464"/>
                </a:solidFill>
                <a:latin typeface="Arial"/>
                <a:ea typeface="+mn-ea"/>
                <a:cs typeface="Arial"/>
              </a:defRPr>
            </a:lvl4pPr>
            <a:lvl5pPr marL="4875988" indent="0" algn="l" defTabSz="1218997" rtl="0" eaLnBrk="1" latinLnBrk="0" hangingPunct="1">
              <a:spcBef>
                <a:spcPct val="20000"/>
              </a:spcBef>
              <a:buFont typeface="Arial"/>
              <a:buNone/>
              <a:defRPr sz="3700" kern="1200">
                <a:solidFill>
                  <a:srgbClr val="646464"/>
                </a:solidFill>
                <a:latin typeface="Arial"/>
                <a:ea typeface="+mn-ea"/>
                <a:cs typeface="Arial"/>
              </a:defRPr>
            </a:lvl5pPr>
            <a:lvl6pPr marL="6704482" indent="-609497" algn="l" defTabSz="1218997" rtl="0" eaLnBrk="1" latinLnBrk="0" hangingPunct="1">
              <a:spcBef>
                <a:spcPct val="20000"/>
              </a:spcBef>
              <a:buFont typeface="Arial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23479" indent="-609497" algn="l" defTabSz="1218997" rtl="0" eaLnBrk="1" latinLnBrk="0" hangingPunct="1">
              <a:spcBef>
                <a:spcPct val="20000"/>
              </a:spcBef>
              <a:buFont typeface="Arial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2476" indent="-609497" algn="l" defTabSz="1218997" rtl="0" eaLnBrk="1" latinLnBrk="0" hangingPunct="1">
              <a:spcBef>
                <a:spcPct val="20000"/>
              </a:spcBef>
              <a:buFont typeface="Arial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361473" indent="-609497" algn="l" defTabSz="1218997" rtl="0" eaLnBrk="1" latinLnBrk="0" hangingPunct="1">
              <a:spcBef>
                <a:spcPct val="20000"/>
              </a:spcBef>
              <a:buFont typeface="Arial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750">
                <a:solidFill>
                  <a:srgbClr val="FFFFFF"/>
                </a:solidFill>
                <a:latin typeface="Verdana"/>
                <a:cs typeface="Verdana"/>
              </a:rPr>
              <a:t>Page </a:t>
            </a:r>
            <a:fld id="{2F2BA7FF-8CFB-BA41-A8F8-12575B288CA6}" type="slidenum">
              <a:rPr lang="es-ES" sz="750">
                <a:solidFill>
                  <a:srgbClr val="FFFFFF"/>
                </a:solidFill>
                <a:latin typeface="Verdana"/>
                <a:cs typeface="Verdana"/>
              </a:rPr>
              <a:t>24</a:t>
            </a:fld>
            <a:endParaRPr lang="en-US" sz="750" b="1">
              <a:solidFill>
                <a:srgbClr val="FFFFFF"/>
              </a:solidFill>
              <a:latin typeface="Verdana"/>
              <a:cs typeface="Verdana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97CB6959-05F1-0AA5-5A03-46598BE630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5386" y="4921200"/>
            <a:ext cx="397164" cy="16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865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89A8F4-0CC7-4D23-CD0C-F7D1373EB6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00D38A-0307-0979-0E9E-3E6A8E2D377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28600" y="1112044"/>
            <a:ext cx="8604250" cy="3276600"/>
          </a:xfrm>
        </p:spPr>
        <p:txBody>
          <a:bodyPr/>
          <a:lstStyle/>
          <a:p>
            <a:pPr lvl="1" fontAlgn="base"/>
            <a:r>
              <a:rPr lang="en-US" sz="2000" dirty="0"/>
              <a:t>Suitability for Space Missions​</a:t>
            </a:r>
          </a:p>
          <a:p>
            <a:pPr lvl="2" fontAlgn="base"/>
            <a:r>
              <a:rPr lang="en-US" sz="1800" dirty="0" err="1"/>
              <a:t>RFSoC</a:t>
            </a:r>
            <a:r>
              <a:rPr lang="en-US" sz="1800" dirty="0"/>
              <a:t> devices are evaluated for use in LEO space missions with low radiation tolerance and short duration.​</a:t>
            </a:r>
          </a:p>
          <a:p>
            <a:pPr lvl="1" fontAlgn="base"/>
            <a:r>
              <a:rPr lang="en-US" sz="2000" dirty="0"/>
              <a:t>Digital and Analog Component Analysis​</a:t>
            </a:r>
          </a:p>
          <a:p>
            <a:pPr lvl="2" fontAlgn="base"/>
            <a:r>
              <a:rPr lang="en-US" sz="1800" dirty="0"/>
              <a:t>Radiation tests show promising digital component results, with further analysis required for the analog RF chain.​</a:t>
            </a:r>
          </a:p>
          <a:p>
            <a:pPr lvl="1" fontAlgn="base"/>
            <a:r>
              <a:rPr lang="en-US" sz="2000" dirty="0"/>
              <a:t>Fault Mitigation Strategies​</a:t>
            </a:r>
          </a:p>
          <a:p>
            <a:pPr lvl="2" fontAlgn="base"/>
            <a:r>
              <a:rPr lang="en-US" sz="1800" dirty="0"/>
              <a:t>Ongoing campaigns focus on fault mitigation to ensure reliability of </a:t>
            </a:r>
            <a:r>
              <a:rPr lang="en-US" sz="1800" dirty="0" err="1"/>
              <a:t>RFSoC</a:t>
            </a:r>
            <a:r>
              <a:rPr lang="en-US" sz="1800" dirty="0"/>
              <a:t> devices in harsh space environments.</a:t>
            </a:r>
          </a:p>
          <a:p>
            <a:endParaRPr lang="en-US" sz="2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B7F9AD-00C6-8F42-DB8C-F1430F86E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/>
              <a:t>Environmental Assessment</a:t>
            </a:r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263207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669E3A-363C-1CB9-BF2F-A484F96390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MV_PPT_PORTADILLA_150.jpg">
            <a:extLst>
              <a:ext uri="{FF2B5EF4-FFF2-40B4-BE49-F238E27FC236}">
                <a16:creationId xmlns:a16="http://schemas.microsoft.com/office/drawing/2014/main" id="{4E444DA6-74FC-5623-C1AC-5336CB87CA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10" y="-4650"/>
            <a:ext cx="9170610" cy="5178141"/>
          </a:xfrm>
          <a:prstGeom prst="rect">
            <a:avLst/>
          </a:prstGeom>
        </p:spPr>
      </p:pic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5531B24D-6D67-26CD-185E-6E26C5BEFC4C}"/>
              </a:ext>
            </a:extLst>
          </p:cNvPr>
          <p:cNvSpPr txBox="1">
            <a:spLocks/>
          </p:cNvSpPr>
          <p:nvPr/>
        </p:nvSpPr>
        <p:spPr>
          <a:xfrm>
            <a:off x="143452" y="361179"/>
            <a:ext cx="3999979" cy="41058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6400" b="1" kern="1200">
                <a:solidFill>
                  <a:srgbClr val="FFFFFF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7500" kern="1200">
                <a:solidFill>
                  <a:schemeClr val="accent2"/>
                </a:solidFill>
                <a:latin typeface="Lato Black"/>
                <a:ea typeface="+mn-ea"/>
                <a:cs typeface="Lato Black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7500" kern="1200">
                <a:solidFill>
                  <a:schemeClr val="accent2"/>
                </a:solidFill>
                <a:latin typeface="Lato Black"/>
                <a:ea typeface="+mn-ea"/>
                <a:cs typeface="Lato Black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7500" kern="1200">
                <a:solidFill>
                  <a:schemeClr val="accent2"/>
                </a:solidFill>
                <a:latin typeface="Lato Black"/>
                <a:ea typeface="+mn-ea"/>
                <a:cs typeface="Lato Black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7500" kern="1200">
                <a:solidFill>
                  <a:schemeClr val="accent2"/>
                </a:solidFill>
                <a:latin typeface="Lato Black"/>
                <a:ea typeface="+mn-ea"/>
                <a:cs typeface="Lato Blac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430"/>
              </a:lnSpc>
              <a:buNone/>
            </a:pPr>
            <a:r>
              <a:rPr lang="en-US" altLang="es-ES" sz="2400"/>
              <a:t>Conclusions and future work</a:t>
            </a:r>
          </a:p>
          <a:p>
            <a:pPr marL="0" indent="0">
              <a:lnSpc>
                <a:spcPts val="2430"/>
              </a:lnSpc>
              <a:buNone/>
            </a:pPr>
            <a:endParaRPr lang="en-US" altLang="es-ES" sz="2400">
              <a:solidFill>
                <a:schemeClr val="bg1"/>
              </a:solidFill>
            </a:endParaRPr>
          </a:p>
          <a:p>
            <a:pPr marL="0" indent="0">
              <a:lnSpc>
                <a:spcPts val="2430"/>
              </a:lnSpc>
              <a:buNone/>
            </a:pPr>
            <a:endParaRPr lang="en-US" altLang="es-ES" sz="2400"/>
          </a:p>
        </p:txBody>
      </p:sp>
      <p:sp>
        <p:nvSpPr>
          <p:cNvPr id="25" name="Text Placeholder 1">
            <a:extLst>
              <a:ext uri="{FF2B5EF4-FFF2-40B4-BE49-F238E27FC236}">
                <a16:creationId xmlns:a16="http://schemas.microsoft.com/office/drawing/2014/main" id="{206E90FD-CBB5-AD4F-80EB-F643AB9369E8}"/>
              </a:ext>
            </a:extLst>
          </p:cNvPr>
          <p:cNvSpPr txBox="1">
            <a:spLocks/>
          </p:cNvSpPr>
          <p:nvPr/>
        </p:nvSpPr>
        <p:spPr>
          <a:xfrm>
            <a:off x="192144" y="4913715"/>
            <a:ext cx="3267708" cy="200879"/>
          </a:xfrm>
          <a:prstGeom prst="rect">
            <a:avLst/>
          </a:prstGeom>
        </p:spPr>
        <p:txBody>
          <a:bodyPr/>
          <a:lstStyle>
            <a:lvl1pPr marL="0" indent="0" algn="l" defTabSz="1218997" rtl="0" eaLnBrk="1" latinLnBrk="0" hangingPunct="1">
              <a:spcBef>
                <a:spcPct val="20000"/>
              </a:spcBef>
              <a:buFont typeface="Arial"/>
              <a:buNone/>
              <a:defRPr sz="6400" kern="1200">
                <a:solidFill>
                  <a:srgbClr val="646464"/>
                </a:solidFill>
                <a:latin typeface="Arial"/>
                <a:ea typeface="+mn-ea"/>
                <a:cs typeface="Arial"/>
              </a:defRPr>
            </a:lvl1pPr>
            <a:lvl2pPr marL="1218997" indent="0" algn="l" defTabSz="1218997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rgbClr val="646464"/>
                </a:solidFill>
                <a:latin typeface="Arial"/>
                <a:ea typeface="+mn-ea"/>
                <a:cs typeface="Arial"/>
              </a:defRPr>
            </a:lvl2pPr>
            <a:lvl3pPr marL="2437994" indent="0" algn="l" defTabSz="1218997" rtl="0" eaLnBrk="1" latinLnBrk="0" hangingPunct="1">
              <a:spcBef>
                <a:spcPct val="20000"/>
              </a:spcBef>
              <a:buFont typeface="Arial"/>
              <a:buNone/>
              <a:defRPr sz="4300" kern="1200">
                <a:solidFill>
                  <a:srgbClr val="646464"/>
                </a:solidFill>
                <a:latin typeface="Arial"/>
                <a:ea typeface="+mn-ea"/>
                <a:cs typeface="Arial"/>
              </a:defRPr>
            </a:lvl3pPr>
            <a:lvl4pPr marL="3656991" indent="0" algn="l" defTabSz="1218997" rtl="0" eaLnBrk="1" latinLnBrk="0" hangingPunct="1">
              <a:spcBef>
                <a:spcPct val="20000"/>
              </a:spcBef>
              <a:buFont typeface="Arial"/>
              <a:buNone/>
              <a:defRPr sz="3700" kern="1200">
                <a:solidFill>
                  <a:srgbClr val="646464"/>
                </a:solidFill>
                <a:latin typeface="Arial"/>
                <a:ea typeface="+mn-ea"/>
                <a:cs typeface="Arial"/>
              </a:defRPr>
            </a:lvl4pPr>
            <a:lvl5pPr marL="4875988" indent="0" algn="l" defTabSz="1218997" rtl="0" eaLnBrk="1" latinLnBrk="0" hangingPunct="1">
              <a:spcBef>
                <a:spcPct val="20000"/>
              </a:spcBef>
              <a:buFont typeface="Arial"/>
              <a:buNone/>
              <a:defRPr sz="3700" kern="1200">
                <a:solidFill>
                  <a:srgbClr val="646464"/>
                </a:solidFill>
                <a:latin typeface="Arial"/>
                <a:ea typeface="+mn-ea"/>
                <a:cs typeface="Arial"/>
              </a:defRPr>
            </a:lvl5pPr>
            <a:lvl6pPr marL="6704482" indent="-609497" algn="l" defTabSz="1218997" rtl="0" eaLnBrk="1" latinLnBrk="0" hangingPunct="1">
              <a:spcBef>
                <a:spcPct val="20000"/>
              </a:spcBef>
              <a:buFont typeface="Arial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23479" indent="-609497" algn="l" defTabSz="1218997" rtl="0" eaLnBrk="1" latinLnBrk="0" hangingPunct="1">
              <a:spcBef>
                <a:spcPct val="20000"/>
              </a:spcBef>
              <a:buFont typeface="Arial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2476" indent="-609497" algn="l" defTabSz="1218997" rtl="0" eaLnBrk="1" latinLnBrk="0" hangingPunct="1">
              <a:spcBef>
                <a:spcPct val="20000"/>
              </a:spcBef>
              <a:buFont typeface="Arial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361473" indent="-609497" algn="l" defTabSz="1218997" rtl="0" eaLnBrk="1" latinLnBrk="0" hangingPunct="1">
              <a:spcBef>
                <a:spcPct val="20000"/>
              </a:spcBef>
              <a:buFont typeface="Arial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750">
                <a:solidFill>
                  <a:schemeClr val="bg1"/>
                </a:solidFill>
                <a:latin typeface="Verdana"/>
                <a:cs typeface="Verdana"/>
              </a:rPr>
              <a:t>© 2025  GMV </a:t>
            </a:r>
            <a:r>
              <a:rPr lang="es-ES" sz="750" err="1">
                <a:solidFill>
                  <a:schemeClr val="bg1"/>
                </a:solidFill>
                <a:latin typeface="Verdana"/>
                <a:cs typeface="Verdana"/>
              </a:rPr>
              <a:t>Property</a:t>
            </a:r>
            <a:r>
              <a:rPr lang="es-ES" sz="75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mr-IN" sz="750">
                <a:solidFill>
                  <a:schemeClr val="bg1"/>
                </a:solidFill>
                <a:latin typeface="Verdana"/>
                <a:cs typeface="Verdana"/>
              </a:rPr>
              <a:t>–</a:t>
            </a:r>
            <a:r>
              <a:rPr lang="es-ES" sz="75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s-ES" sz="750" err="1">
                <a:solidFill>
                  <a:schemeClr val="bg1"/>
                </a:solidFill>
                <a:latin typeface="Verdana"/>
                <a:cs typeface="Verdana"/>
              </a:rPr>
              <a:t>All</a:t>
            </a:r>
            <a:r>
              <a:rPr lang="es-ES" sz="75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s-ES" sz="750" err="1">
                <a:solidFill>
                  <a:schemeClr val="bg1"/>
                </a:solidFill>
                <a:latin typeface="Verdana"/>
                <a:cs typeface="Verdana"/>
              </a:rPr>
              <a:t>rights</a:t>
            </a:r>
            <a:r>
              <a:rPr lang="es-ES" sz="75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s-ES" sz="750" err="1">
                <a:solidFill>
                  <a:schemeClr val="bg1"/>
                </a:solidFill>
                <a:latin typeface="Verdana"/>
                <a:cs typeface="Verdana"/>
              </a:rPr>
              <a:t>reserved</a:t>
            </a:r>
            <a:endParaRPr lang="en-US" sz="750" b="1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27" name="Text Placeholder 1">
            <a:extLst>
              <a:ext uri="{FF2B5EF4-FFF2-40B4-BE49-F238E27FC236}">
                <a16:creationId xmlns:a16="http://schemas.microsoft.com/office/drawing/2014/main" id="{7CF0756A-1BE4-6F79-B0A8-3697488FF7B6}"/>
              </a:ext>
            </a:extLst>
          </p:cNvPr>
          <p:cNvSpPr txBox="1">
            <a:spLocks/>
          </p:cNvSpPr>
          <p:nvPr/>
        </p:nvSpPr>
        <p:spPr>
          <a:xfrm>
            <a:off x="4383810" y="4913715"/>
            <a:ext cx="569190" cy="200879"/>
          </a:xfrm>
          <a:prstGeom prst="rect">
            <a:avLst/>
          </a:prstGeom>
        </p:spPr>
        <p:txBody>
          <a:bodyPr/>
          <a:lstStyle>
            <a:lvl1pPr marL="0" indent="0" algn="l" defTabSz="1218997" rtl="0" eaLnBrk="1" latinLnBrk="0" hangingPunct="1">
              <a:spcBef>
                <a:spcPct val="20000"/>
              </a:spcBef>
              <a:buFont typeface="Arial"/>
              <a:buNone/>
              <a:defRPr sz="6400" kern="1200">
                <a:solidFill>
                  <a:srgbClr val="646464"/>
                </a:solidFill>
                <a:latin typeface="Arial"/>
                <a:ea typeface="+mn-ea"/>
                <a:cs typeface="Arial"/>
              </a:defRPr>
            </a:lvl1pPr>
            <a:lvl2pPr marL="1218997" indent="0" algn="l" defTabSz="1218997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rgbClr val="646464"/>
                </a:solidFill>
                <a:latin typeface="Arial"/>
                <a:ea typeface="+mn-ea"/>
                <a:cs typeface="Arial"/>
              </a:defRPr>
            </a:lvl2pPr>
            <a:lvl3pPr marL="2437994" indent="0" algn="l" defTabSz="1218997" rtl="0" eaLnBrk="1" latinLnBrk="0" hangingPunct="1">
              <a:spcBef>
                <a:spcPct val="20000"/>
              </a:spcBef>
              <a:buFont typeface="Arial"/>
              <a:buNone/>
              <a:defRPr sz="4300" kern="1200">
                <a:solidFill>
                  <a:srgbClr val="646464"/>
                </a:solidFill>
                <a:latin typeface="Arial"/>
                <a:ea typeface="+mn-ea"/>
                <a:cs typeface="Arial"/>
              </a:defRPr>
            </a:lvl3pPr>
            <a:lvl4pPr marL="3656991" indent="0" algn="l" defTabSz="1218997" rtl="0" eaLnBrk="1" latinLnBrk="0" hangingPunct="1">
              <a:spcBef>
                <a:spcPct val="20000"/>
              </a:spcBef>
              <a:buFont typeface="Arial"/>
              <a:buNone/>
              <a:defRPr sz="3700" kern="1200">
                <a:solidFill>
                  <a:srgbClr val="646464"/>
                </a:solidFill>
                <a:latin typeface="Arial"/>
                <a:ea typeface="+mn-ea"/>
                <a:cs typeface="Arial"/>
              </a:defRPr>
            </a:lvl4pPr>
            <a:lvl5pPr marL="4875988" indent="0" algn="l" defTabSz="1218997" rtl="0" eaLnBrk="1" latinLnBrk="0" hangingPunct="1">
              <a:spcBef>
                <a:spcPct val="20000"/>
              </a:spcBef>
              <a:buFont typeface="Arial"/>
              <a:buNone/>
              <a:defRPr sz="3700" kern="1200">
                <a:solidFill>
                  <a:srgbClr val="646464"/>
                </a:solidFill>
                <a:latin typeface="Arial"/>
                <a:ea typeface="+mn-ea"/>
                <a:cs typeface="Arial"/>
              </a:defRPr>
            </a:lvl5pPr>
            <a:lvl6pPr marL="6704482" indent="-609497" algn="l" defTabSz="1218997" rtl="0" eaLnBrk="1" latinLnBrk="0" hangingPunct="1">
              <a:spcBef>
                <a:spcPct val="20000"/>
              </a:spcBef>
              <a:buFont typeface="Arial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23479" indent="-609497" algn="l" defTabSz="1218997" rtl="0" eaLnBrk="1" latinLnBrk="0" hangingPunct="1">
              <a:spcBef>
                <a:spcPct val="20000"/>
              </a:spcBef>
              <a:buFont typeface="Arial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2476" indent="-609497" algn="l" defTabSz="1218997" rtl="0" eaLnBrk="1" latinLnBrk="0" hangingPunct="1">
              <a:spcBef>
                <a:spcPct val="20000"/>
              </a:spcBef>
              <a:buFont typeface="Arial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361473" indent="-609497" algn="l" defTabSz="1218997" rtl="0" eaLnBrk="1" latinLnBrk="0" hangingPunct="1">
              <a:spcBef>
                <a:spcPct val="20000"/>
              </a:spcBef>
              <a:buFont typeface="Arial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750">
                <a:solidFill>
                  <a:srgbClr val="FFFFFF"/>
                </a:solidFill>
                <a:latin typeface="Verdana"/>
                <a:cs typeface="Verdana"/>
              </a:rPr>
              <a:t>Page </a:t>
            </a:r>
            <a:fld id="{2F2BA7FF-8CFB-BA41-A8F8-12575B288CA6}" type="slidenum">
              <a:rPr lang="es-ES" sz="750">
                <a:solidFill>
                  <a:srgbClr val="FFFFFF"/>
                </a:solidFill>
                <a:latin typeface="Verdana"/>
                <a:cs typeface="Verdana"/>
              </a:rPr>
              <a:t>26</a:t>
            </a:fld>
            <a:endParaRPr lang="en-US" sz="750" b="1">
              <a:solidFill>
                <a:srgbClr val="FFFFFF"/>
              </a:solidFill>
              <a:latin typeface="Verdana"/>
              <a:cs typeface="Verdana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06DF9D9-8D1D-D4F0-B4CB-6AF2A79CD9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5386" y="4921200"/>
            <a:ext cx="397164" cy="16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345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EC46EE-5307-FC5E-EBB4-BC83245630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426200-2FE2-AA19-3324-83945DE1123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81000" y="1123950"/>
            <a:ext cx="8785725" cy="3276600"/>
          </a:xfrm>
        </p:spPr>
        <p:txBody>
          <a:bodyPr/>
          <a:lstStyle/>
          <a:p>
            <a:pPr lvl="1" fontAlgn="base"/>
            <a:r>
              <a:rPr lang="en-US" sz="1600" dirty="0"/>
              <a:t>Project Feasibility Demonstrated​</a:t>
            </a:r>
          </a:p>
          <a:p>
            <a:pPr lvl="2" fontAlgn="base"/>
            <a:r>
              <a:rPr lang="en-US" sz="1400" dirty="0"/>
              <a:t>LEOSG proves </a:t>
            </a:r>
            <a:r>
              <a:rPr lang="en-US" sz="1400" dirty="0" err="1"/>
              <a:t>RFSoC</a:t>
            </a:r>
            <a:r>
              <a:rPr lang="en-US" sz="1400" dirty="0"/>
              <a:t> technology is effective for navigation payload signal generation in LEO-PNT systems.​</a:t>
            </a:r>
          </a:p>
          <a:p>
            <a:pPr lvl="1" fontAlgn="base"/>
            <a:r>
              <a:rPr lang="en-US" sz="1600" dirty="0"/>
              <a:t>Engineering Model Features​</a:t>
            </a:r>
          </a:p>
          <a:p>
            <a:pPr lvl="2" fontAlgn="base"/>
            <a:r>
              <a:rPr lang="en-US" sz="1400" dirty="0"/>
              <a:t>Incorporates real-time reconfigurability, adaptive modulation, and low </a:t>
            </a:r>
            <a:r>
              <a:rPr lang="en-US" sz="1400" dirty="0" err="1"/>
              <a:t>SWaP</a:t>
            </a:r>
            <a:r>
              <a:rPr lang="en-US" sz="1400" dirty="0"/>
              <a:t> for space mission viability.​</a:t>
            </a:r>
          </a:p>
          <a:p>
            <a:pPr lvl="1" fontAlgn="base"/>
            <a:r>
              <a:rPr lang="en-US" sz="1600" dirty="0"/>
              <a:t>Future Work and Testing​</a:t>
            </a:r>
          </a:p>
          <a:p>
            <a:pPr lvl="2" fontAlgn="base"/>
            <a:r>
              <a:rPr lang="en-US" sz="1400" dirty="0"/>
              <a:t>Focus on RF characterization, radiation testing, multi-channel support, and frequency band expansion.​</a:t>
            </a:r>
          </a:p>
          <a:p>
            <a:pPr lvl="1" fontAlgn="base"/>
            <a:r>
              <a:rPr lang="en-US" sz="1600" dirty="0"/>
              <a:t>Advancing Towards Flight Models​</a:t>
            </a:r>
          </a:p>
          <a:p>
            <a:pPr lvl="2" fontAlgn="base"/>
            <a:r>
              <a:rPr lang="en-US" sz="1400" dirty="0"/>
              <a:t>Aims to achieve TRL8 flight models for resilient navigation payloads in next-generation LEO constellations.​</a:t>
            </a:r>
          </a:p>
          <a:p>
            <a:endParaRPr lang="en-US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D08525-A7A6-F5C3-8065-F28574427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/>
              <a:t>Conclusions &amp; Future Work</a:t>
            </a:r>
            <a:r>
              <a:rPr lang="en-US" b="0"/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57620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MV_PPT_CONTRAPORTADA_15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" y="335"/>
            <a:ext cx="9142809" cy="5142830"/>
          </a:xfrm>
          <a:prstGeom prst="rect">
            <a:avLst/>
          </a:prstGeom>
        </p:spPr>
      </p:pic>
      <p:sp>
        <p:nvSpPr>
          <p:cNvPr id="7" name="Text Placeholder 10"/>
          <p:cNvSpPr txBox="1">
            <a:spLocks/>
          </p:cNvSpPr>
          <p:nvPr/>
        </p:nvSpPr>
        <p:spPr>
          <a:xfrm>
            <a:off x="314880" y="1628898"/>
            <a:ext cx="7261867" cy="37883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6400" b="1" kern="1200">
                <a:solidFill>
                  <a:srgbClr val="FFFFFF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7500" kern="1200">
                <a:solidFill>
                  <a:schemeClr val="accent2"/>
                </a:solidFill>
                <a:latin typeface="Lato Black"/>
                <a:ea typeface="+mn-ea"/>
                <a:cs typeface="Lato Black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7500" kern="1200">
                <a:solidFill>
                  <a:schemeClr val="accent2"/>
                </a:solidFill>
                <a:latin typeface="Lato Black"/>
                <a:ea typeface="+mn-ea"/>
                <a:cs typeface="Lato Black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7500" kern="1200">
                <a:solidFill>
                  <a:schemeClr val="accent2"/>
                </a:solidFill>
                <a:latin typeface="Lato Black"/>
                <a:ea typeface="+mn-ea"/>
                <a:cs typeface="Lato Black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7500" kern="1200">
                <a:solidFill>
                  <a:schemeClr val="accent2"/>
                </a:solidFill>
                <a:latin typeface="Lato Black"/>
                <a:ea typeface="+mn-ea"/>
                <a:cs typeface="Lato Blac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>
                <a:solidFill>
                  <a:srgbClr val="DF0024"/>
                </a:solidFill>
              </a:rPr>
              <a:t>Thank you</a:t>
            </a:r>
          </a:p>
        </p:txBody>
      </p:sp>
      <p:sp>
        <p:nvSpPr>
          <p:cNvPr id="8" name="Text Placeholder 10"/>
          <p:cNvSpPr txBox="1">
            <a:spLocks/>
          </p:cNvSpPr>
          <p:nvPr/>
        </p:nvSpPr>
        <p:spPr>
          <a:xfrm>
            <a:off x="343451" y="257477"/>
            <a:ext cx="3999979" cy="37883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6400" b="1" kern="1200">
                <a:solidFill>
                  <a:srgbClr val="FFFFFF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7500" kern="1200">
                <a:solidFill>
                  <a:schemeClr val="accent2"/>
                </a:solidFill>
                <a:latin typeface="Lato Black"/>
                <a:ea typeface="+mn-ea"/>
                <a:cs typeface="Lato Black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7500" kern="1200">
                <a:solidFill>
                  <a:schemeClr val="accent2"/>
                </a:solidFill>
                <a:latin typeface="Lato Black"/>
                <a:ea typeface="+mn-ea"/>
                <a:cs typeface="Lato Black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7500" kern="1200">
                <a:solidFill>
                  <a:schemeClr val="accent2"/>
                </a:solidFill>
                <a:latin typeface="Lato Black"/>
                <a:ea typeface="+mn-ea"/>
                <a:cs typeface="Lato Black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7500" kern="1200">
                <a:solidFill>
                  <a:schemeClr val="accent2"/>
                </a:solidFill>
                <a:latin typeface="Lato Black"/>
                <a:ea typeface="+mn-ea"/>
                <a:cs typeface="Lato Blac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0" err="1">
                <a:solidFill>
                  <a:schemeClr val="bg1"/>
                </a:solidFill>
              </a:rPr>
              <a:t>gmv.com</a:t>
            </a:r>
            <a:endParaRPr lang="en-US" sz="1800" b="0">
              <a:solidFill>
                <a:schemeClr val="bg1"/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B003C1D-B21B-A4F9-7C72-1F0AB693DD72}"/>
              </a:ext>
            </a:extLst>
          </p:cNvPr>
          <p:cNvSpPr txBox="1">
            <a:spLocks/>
          </p:cNvSpPr>
          <p:nvPr/>
        </p:nvSpPr>
        <p:spPr>
          <a:xfrm>
            <a:off x="190013" y="4913715"/>
            <a:ext cx="3267708" cy="200879"/>
          </a:xfrm>
          <a:prstGeom prst="rect">
            <a:avLst/>
          </a:prstGeom>
        </p:spPr>
        <p:txBody>
          <a:bodyPr/>
          <a:lstStyle>
            <a:lvl1pPr marL="0" indent="0" algn="l" defTabSz="1218997" rtl="0" eaLnBrk="1" latinLnBrk="0" hangingPunct="1">
              <a:spcBef>
                <a:spcPct val="20000"/>
              </a:spcBef>
              <a:buFont typeface="Arial"/>
              <a:buNone/>
              <a:defRPr sz="6400" kern="1200">
                <a:solidFill>
                  <a:srgbClr val="646464"/>
                </a:solidFill>
                <a:latin typeface="Arial"/>
                <a:ea typeface="+mn-ea"/>
                <a:cs typeface="Arial"/>
              </a:defRPr>
            </a:lvl1pPr>
            <a:lvl2pPr marL="1218997" indent="0" algn="l" defTabSz="1218997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rgbClr val="646464"/>
                </a:solidFill>
                <a:latin typeface="Arial"/>
                <a:ea typeface="+mn-ea"/>
                <a:cs typeface="Arial"/>
              </a:defRPr>
            </a:lvl2pPr>
            <a:lvl3pPr marL="2437994" indent="0" algn="l" defTabSz="1218997" rtl="0" eaLnBrk="1" latinLnBrk="0" hangingPunct="1">
              <a:spcBef>
                <a:spcPct val="20000"/>
              </a:spcBef>
              <a:buFont typeface="Arial"/>
              <a:buNone/>
              <a:defRPr sz="4300" kern="1200">
                <a:solidFill>
                  <a:srgbClr val="646464"/>
                </a:solidFill>
                <a:latin typeface="Arial"/>
                <a:ea typeface="+mn-ea"/>
                <a:cs typeface="Arial"/>
              </a:defRPr>
            </a:lvl3pPr>
            <a:lvl4pPr marL="3656991" indent="0" algn="l" defTabSz="1218997" rtl="0" eaLnBrk="1" latinLnBrk="0" hangingPunct="1">
              <a:spcBef>
                <a:spcPct val="20000"/>
              </a:spcBef>
              <a:buFont typeface="Arial"/>
              <a:buNone/>
              <a:defRPr sz="3700" kern="1200">
                <a:solidFill>
                  <a:srgbClr val="646464"/>
                </a:solidFill>
                <a:latin typeface="Arial"/>
                <a:ea typeface="+mn-ea"/>
                <a:cs typeface="Arial"/>
              </a:defRPr>
            </a:lvl4pPr>
            <a:lvl5pPr marL="4875988" indent="0" algn="l" defTabSz="1218997" rtl="0" eaLnBrk="1" latinLnBrk="0" hangingPunct="1">
              <a:spcBef>
                <a:spcPct val="20000"/>
              </a:spcBef>
              <a:buFont typeface="Arial"/>
              <a:buNone/>
              <a:defRPr sz="3700" kern="1200">
                <a:solidFill>
                  <a:srgbClr val="646464"/>
                </a:solidFill>
                <a:latin typeface="Arial"/>
                <a:ea typeface="+mn-ea"/>
                <a:cs typeface="Arial"/>
              </a:defRPr>
            </a:lvl5pPr>
            <a:lvl6pPr marL="6704482" indent="-609497" algn="l" defTabSz="1218997" rtl="0" eaLnBrk="1" latinLnBrk="0" hangingPunct="1">
              <a:spcBef>
                <a:spcPct val="20000"/>
              </a:spcBef>
              <a:buFont typeface="Arial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23479" indent="-609497" algn="l" defTabSz="1218997" rtl="0" eaLnBrk="1" latinLnBrk="0" hangingPunct="1">
              <a:spcBef>
                <a:spcPct val="20000"/>
              </a:spcBef>
              <a:buFont typeface="Arial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2476" indent="-609497" algn="l" defTabSz="1218997" rtl="0" eaLnBrk="1" latinLnBrk="0" hangingPunct="1">
              <a:spcBef>
                <a:spcPct val="20000"/>
              </a:spcBef>
              <a:buFont typeface="Arial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361473" indent="-609497" algn="l" defTabSz="1218997" rtl="0" eaLnBrk="1" latinLnBrk="0" hangingPunct="1">
              <a:spcBef>
                <a:spcPct val="20000"/>
              </a:spcBef>
              <a:buFont typeface="Arial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750">
                <a:solidFill>
                  <a:srgbClr val="DF0024"/>
                </a:solidFill>
                <a:latin typeface="Verdana"/>
                <a:cs typeface="Verdana"/>
              </a:rPr>
              <a:t>© 2025  GMV </a:t>
            </a:r>
            <a:r>
              <a:rPr lang="es-ES" sz="750" err="1">
                <a:solidFill>
                  <a:srgbClr val="DF0024"/>
                </a:solidFill>
                <a:latin typeface="Verdana"/>
                <a:cs typeface="Verdana"/>
              </a:rPr>
              <a:t>Property</a:t>
            </a:r>
            <a:r>
              <a:rPr lang="es-ES" sz="750">
                <a:solidFill>
                  <a:srgbClr val="DF0024"/>
                </a:solidFill>
                <a:latin typeface="Verdana"/>
                <a:cs typeface="Verdana"/>
              </a:rPr>
              <a:t> </a:t>
            </a:r>
            <a:r>
              <a:rPr lang="mr-IN" sz="750">
                <a:solidFill>
                  <a:srgbClr val="DF0024"/>
                </a:solidFill>
                <a:latin typeface="Verdana"/>
                <a:cs typeface="Verdana"/>
              </a:rPr>
              <a:t>–</a:t>
            </a:r>
            <a:r>
              <a:rPr lang="es-ES" sz="750">
                <a:solidFill>
                  <a:srgbClr val="DF0024"/>
                </a:solidFill>
                <a:latin typeface="Verdana"/>
                <a:cs typeface="Verdana"/>
              </a:rPr>
              <a:t> </a:t>
            </a:r>
            <a:r>
              <a:rPr lang="es-ES" sz="750" err="1">
                <a:solidFill>
                  <a:srgbClr val="DF0024"/>
                </a:solidFill>
                <a:latin typeface="Verdana"/>
                <a:cs typeface="Verdana"/>
              </a:rPr>
              <a:t>All</a:t>
            </a:r>
            <a:r>
              <a:rPr lang="es-ES" sz="750">
                <a:solidFill>
                  <a:srgbClr val="DF0024"/>
                </a:solidFill>
                <a:latin typeface="Verdana"/>
                <a:cs typeface="Verdana"/>
              </a:rPr>
              <a:t> </a:t>
            </a:r>
            <a:r>
              <a:rPr lang="es-ES" sz="750" err="1">
                <a:solidFill>
                  <a:srgbClr val="DF0024"/>
                </a:solidFill>
                <a:latin typeface="Verdana"/>
                <a:cs typeface="Verdana"/>
              </a:rPr>
              <a:t>rights</a:t>
            </a:r>
            <a:r>
              <a:rPr lang="es-ES" sz="750">
                <a:solidFill>
                  <a:srgbClr val="DF0024"/>
                </a:solidFill>
                <a:latin typeface="Verdana"/>
                <a:cs typeface="Verdana"/>
              </a:rPr>
              <a:t> </a:t>
            </a:r>
            <a:r>
              <a:rPr lang="es-ES" sz="750" err="1">
                <a:solidFill>
                  <a:srgbClr val="DF0024"/>
                </a:solidFill>
                <a:latin typeface="Verdana"/>
                <a:cs typeface="Verdana"/>
              </a:rPr>
              <a:t>reserved</a:t>
            </a:r>
            <a:endParaRPr lang="en-US" sz="750" b="1">
              <a:solidFill>
                <a:srgbClr val="DF0024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091232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09E572-ABF9-C9DB-628D-9BBEAF4339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9254" y="866043"/>
            <a:ext cx="1634547" cy="902943"/>
          </a:xfrm>
          <a:prstGeom prst="rect">
            <a:avLst/>
          </a:prstGeom>
        </p:spPr>
      </p:pic>
      <p:sp>
        <p:nvSpPr>
          <p:cNvPr id="11" name="Redondear rectángulo de esquina diagonal 3">
            <a:extLst>
              <a:ext uri="{FF2B5EF4-FFF2-40B4-BE49-F238E27FC236}">
                <a16:creationId xmlns:a16="http://schemas.microsoft.com/office/drawing/2014/main" id="{D3FBC780-9A78-9FB8-3363-66A75F5F715E}"/>
              </a:ext>
            </a:extLst>
          </p:cNvPr>
          <p:cNvSpPr/>
          <p:nvPr/>
        </p:nvSpPr>
        <p:spPr bwMode="auto">
          <a:xfrm>
            <a:off x="238125" y="225565"/>
            <a:ext cx="4429125" cy="355460"/>
          </a:xfrm>
          <a:prstGeom prst="round2DiagRect">
            <a:avLst/>
          </a:prstGeom>
          <a:solidFill>
            <a:srgbClr val="DF0024"/>
          </a:solidFill>
          <a:ln w="9525" cap="rnd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2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Verdana" pitchFamily="34" charset="0"/>
            </a:endParaRP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6C749EE3-F142-0B7F-7FBC-3C02C29076C5}"/>
              </a:ext>
            </a:extLst>
          </p:cNvPr>
          <p:cNvSpPr txBox="1">
            <a:spLocks/>
          </p:cNvSpPr>
          <p:nvPr/>
        </p:nvSpPr>
        <p:spPr>
          <a:xfrm>
            <a:off x="238125" y="347977"/>
            <a:ext cx="4497105" cy="223523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algn="l" defTabSz="411165" rtl="0" eaLnBrk="1" fontAlgn="base" latinLnBrk="0" hangingPunct="1">
              <a:lnSpc>
                <a:spcPts val="2186"/>
              </a:lnSpc>
              <a:spcBef>
                <a:spcPts val="518"/>
              </a:spcBef>
              <a:spcAft>
                <a:spcPct val="0"/>
              </a:spcAft>
              <a:buNone/>
              <a:tabLst>
                <a:tab pos="738093" algn="l"/>
                <a:tab pos="6618399" algn="r"/>
              </a:tabLst>
              <a:defRPr lang="en-US" sz="1800" b="1" kern="1200" baseline="0">
                <a:solidFill>
                  <a:schemeClr val="bg1"/>
                </a:solidFill>
                <a:latin typeface="AccordAlternate-Bold" panose="02000000000000000000" pitchFamily="50" charset="0"/>
                <a:ea typeface="+mj-ea"/>
                <a:cs typeface="Arial"/>
              </a:defRPr>
            </a:lvl1pPr>
            <a:lvl2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tabLst>
                <a:tab pos="820103" algn="l"/>
                <a:tab pos="7353777" algn="r"/>
              </a:tabLst>
              <a:defRPr sz="2520" b="1">
                <a:solidFill>
                  <a:srgbClr val="DF0024"/>
                </a:solidFill>
                <a:latin typeface="Verdana" pitchFamily="34" charset="0"/>
              </a:defRPr>
            </a:lvl2pPr>
            <a:lvl3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tabLst>
                <a:tab pos="820103" algn="l"/>
                <a:tab pos="7353777" algn="r"/>
              </a:tabLst>
              <a:defRPr sz="2520" b="1">
                <a:solidFill>
                  <a:srgbClr val="DF0024"/>
                </a:solidFill>
                <a:latin typeface="Verdana" pitchFamily="34" charset="0"/>
              </a:defRPr>
            </a:lvl3pPr>
            <a:lvl4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tabLst>
                <a:tab pos="820103" algn="l"/>
                <a:tab pos="7353777" algn="r"/>
              </a:tabLst>
              <a:defRPr sz="2520" b="1">
                <a:solidFill>
                  <a:srgbClr val="DF0024"/>
                </a:solidFill>
                <a:latin typeface="Verdana" pitchFamily="34" charset="0"/>
              </a:defRPr>
            </a:lvl4pPr>
            <a:lvl5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tabLst>
                <a:tab pos="820103" algn="l"/>
                <a:tab pos="7353777" algn="r"/>
              </a:tabLst>
              <a:defRPr sz="2520" b="1">
                <a:solidFill>
                  <a:srgbClr val="DF0024"/>
                </a:solidFill>
                <a:latin typeface="Verdana" pitchFamily="34" charset="0"/>
              </a:defRPr>
            </a:lvl5pPr>
            <a:lvl6pPr marL="41148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tabLst>
                <a:tab pos="820103" algn="l"/>
                <a:tab pos="7353777" algn="r"/>
              </a:tabLst>
              <a:defRPr sz="2520" b="1">
                <a:solidFill>
                  <a:srgbClr val="DF0024"/>
                </a:solidFill>
                <a:latin typeface="Verdana" pitchFamily="34" charset="0"/>
              </a:defRPr>
            </a:lvl6pPr>
            <a:lvl7pPr marL="82296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tabLst>
                <a:tab pos="820103" algn="l"/>
                <a:tab pos="7353777" algn="r"/>
              </a:tabLst>
              <a:defRPr sz="2520" b="1">
                <a:solidFill>
                  <a:srgbClr val="DF0024"/>
                </a:solidFill>
                <a:latin typeface="Verdana" pitchFamily="34" charset="0"/>
              </a:defRPr>
            </a:lvl7pPr>
            <a:lvl8pPr marL="123444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tabLst>
                <a:tab pos="820103" algn="l"/>
                <a:tab pos="7353777" algn="r"/>
              </a:tabLst>
              <a:defRPr sz="2520" b="1">
                <a:solidFill>
                  <a:srgbClr val="DF0024"/>
                </a:solidFill>
                <a:latin typeface="Verdana" pitchFamily="34" charset="0"/>
              </a:defRPr>
            </a:lvl8pPr>
            <a:lvl9pPr marL="164592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tabLst>
                <a:tab pos="820103" algn="l"/>
                <a:tab pos="7353777" algn="r"/>
              </a:tabLst>
              <a:defRPr sz="2520" b="1">
                <a:solidFill>
                  <a:srgbClr val="DF0024"/>
                </a:solidFill>
                <a:latin typeface="Verdana" pitchFamily="34" charset="0"/>
              </a:defRPr>
            </a:lvl9pPr>
          </a:lstStyle>
          <a:p>
            <a:r>
              <a:rPr lang="en-GB" sz="2000" b="0" dirty="0">
                <a:latin typeface="+mn-lt"/>
              </a:rPr>
              <a:t>GMV: A global technology group</a:t>
            </a:r>
          </a:p>
        </p:txBody>
      </p:sp>
      <p:sp>
        <p:nvSpPr>
          <p:cNvPr id="4" name="4 CuadroTexto">
            <a:extLst>
              <a:ext uri="{FF2B5EF4-FFF2-40B4-BE49-F238E27FC236}">
                <a16:creationId xmlns:a16="http://schemas.microsoft.com/office/drawing/2014/main" id="{FCF3A9E4-D121-EE75-4169-3B175BF9A6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3446" y="1113902"/>
            <a:ext cx="814685" cy="378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lnSpc>
                <a:spcPct val="95000"/>
              </a:lnSpc>
              <a:spcBef>
                <a:spcPct val="5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Avenir LT 45 Book" pitchFamily="2" charset="0"/>
              </a:defRPr>
            </a:lvl1pPr>
            <a:lvl2pPr eaLnBrk="0" hangingPunct="0">
              <a:lnSpc>
                <a:spcPct val="95000"/>
              </a:lnSpc>
              <a:spcBef>
                <a:spcPct val="20000"/>
              </a:spcBef>
              <a:buClr>
                <a:srgbClr val="8B8D8E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venir LT 45 Book" pitchFamily="2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venir LT 45 Book" pitchFamily="2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5000"/>
              </a:spcBef>
              <a:buSzPct val="70000"/>
              <a:buChar char="•"/>
              <a:defRPr sz="1600">
                <a:solidFill>
                  <a:schemeClr val="tx1"/>
                </a:solidFill>
                <a:latin typeface="Avenir LT 45 Book" pitchFamily="2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15000"/>
              </a:spcBef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9pPr>
          </a:lstStyle>
          <a:p>
            <a:pPr marL="0" lvl="1" algn="ctr" defTabSz="457124"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s-ES" altLang="es-ES" sz="750" u="none" dirty="0" err="1">
                <a:solidFill>
                  <a:srgbClr val="6666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Multinational</a:t>
            </a:r>
            <a:r>
              <a:rPr lang="es-ES" altLang="es-ES" sz="750" u="none" dirty="0">
                <a:solidFill>
                  <a:srgbClr val="6666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s-ES" altLang="es-ES" sz="750" u="none" dirty="0" err="1">
                <a:solidFill>
                  <a:srgbClr val="6666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technology</a:t>
            </a:r>
            <a:r>
              <a:rPr lang="es-ES" altLang="es-ES" sz="750" u="none" dirty="0">
                <a:solidFill>
                  <a:srgbClr val="6666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s-ES" altLang="es-ES" sz="750" u="none" dirty="0" err="1">
                <a:solidFill>
                  <a:srgbClr val="6666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group</a:t>
            </a:r>
            <a:r>
              <a:rPr lang="es-ES" altLang="es-ES" sz="750" u="none" dirty="0">
                <a:solidFill>
                  <a:srgbClr val="6666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marL="0" lvl="1" algn="ctr" defTabSz="457124"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altLang="es-ES" sz="750" b="1" u="none" dirty="0">
                <a:solidFill>
                  <a:srgbClr val="D100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Private capital</a:t>
            </a:r>
            <a:endParaRPr lang="es-ES" altLang="es-ES" sz="750" u="none" dirty="0">
              <a:solidFill>
                <a:srgbClr val="66666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lvl="1" algn="ctr" defTabSz="457124"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s-ES" altLang="es-ES" sz="750" u="none" dirty="0">
                <a:solidFill>
                  <a:srgbClr val="6666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sp>
        <p:nvSpPr>
          <p:cNvPr id="6" name="20 CuadroTexto">
            <a:extLst>
              <a:ext uri="{FF2B5EF4-FFF2-40B4-BE49-F238E27FC236}">
                <a16:creationId xmlns:a16="http://schemas.microsoft.com/office/drawing/2014/main" id="{8B9584F4-E7BD-8734-9E7E-A195AF412E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180" y="1544569"/>
            <a:ext cx="617284" cy="29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marL="342900" indent="-342900" eaLnBrk="0" hangingPunct="0">
              <a:lnSpc>
                <a:spcPct val="95000"/>
              </a:lnSpc>
              <a:spcBef>
                <a:spcPct val="5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Avenir LT 45 Book" pitchFamily="2" charset="0"/>
              </a:defRPr>
            </a:lvl1pPr>
            <a:lvl2pPr eaLnBrk="0" hangingPunct="0">
              <a:lnSpc>
                <a:spcPct val="95000"/>
              </a:lnSpc>
              <a:spcBef>
                <a:spcPct val="20000"/>
              </a:spcBef>
              <a:buClr>
                <a:srgbClr val="8B8D8E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venir LT 45 Book" pitchFamily="2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venir LT 45 Book" pitchFamily="2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5000"/>
              </a:spcBef>
              <a:buSzPct val="70000"/>
              <a:buChar char="•"/>
              <a:defRPr sz="1600">
                <a:solidFill>
                  <a:schemeClr val="tx1"/>
                </a:solidFill>
                <a:latin typeface="Avenir LT 45 Book" pitchFamily="2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15000"/>
              </a:spcBef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9pPr>
          </a:lstStyle>
          <a:p>
            <a:pPr marL="0" lvl="1" algn="ctr" defTabSz="457124"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s-ES" altLang="es-ES" sz="750" u="none" dirty="0" err="1">
                <a:solidFill>
                  <a:srgbClr val="6666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Founded</a:t>
            </a:r>
            <a:br>
              <a:rPr lang="es-ES" altLang="es-ES" sz="750" u="none" dirty="0">
                <a:solidFill>
                  <a:srgbClr val="666666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s-ES" altLang="es-ES" sz="750" u="none" dirty="0">
                <a:solidFill>
                  <a:srgbClr val="6666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</a:t>
            </a:r>
          </a:p>
          <a:p>
            <a:pPr marL="0" lvl="1" algn="ctr" defTabSz="457124"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None/>
              <a:defRPr/>
            </a:pPr>
            <a:endParaRPr lang="es-ES" altLang="es-ES" sz="750" b="1" u="none" dirty="0">
              <a:solidFill>
                <a:srgbClr val="D1002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22 CuadroTexto">
            <a:extLst>
              <a:ext uri="{FF2B5EF4-FFF2-40B4-BE49-F238E27FC236}">
                <a16:creationId xmlns:a16="http://schemas.microsoft.com/office/drawing/2014/main" id="{A93AE16C-5B91-D50A-EF7A-2A114CBA17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2874" y="1938652"/>
            <a:ext cx="988612" cy="801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lnSpc>
                <a:spcPct val="95000"/>
              </a:lnSpc>
              <a:spcBef>
                <a:spcPct val="5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Avenir LT 45 Book" pitchFamily="2" charset="0"/>
              </a:defRPr>
            </a:lvl1pPr>
            <a:lvl2pPr eaLnBrk="0" hangingPunct="0">
              <a:lnSpc>
                <a:spcPct val="95000"/>
              </a:lnSpc>
              <a:spcBef>
                <a:spcPct val="20000"/>
              </a:spcBef>
              <a:buClr>
                <a:srgbClr val="8B8D8E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venir LT 45 Book" pitchFamily="2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venir LT 45 Book" pitchFamily="2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5000"/>
              </a:spcBef>
              <a:buSzPct val="70000"/>
              <a:buChar char="•"/>
              <a:defRPr sz="1600">
                <a:solidFill>
                  <a:schemeClr val="tx1"/>
                </a:solidFill>
                <a:latin typeface="Avenir LT 45 Book" pitchFamily="2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15000"/>
              </a:spcBef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9pPr>
          </a:lstStyle>
          <a:p>
            <a:pPr marL="0" lvl="1" algn="ctr" defTabSz="457124"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s-ES" altLang="es-ES" sz="750" u="none" dirty="0" err="1">
                <a:solidFill>
                  <a:srgbClr val="6666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Headquarters</a:t>
            </a:r>
            <a:r>
              <a:rPr lang="es-ES" altLang="es-ES" sz="750" u="none" dirty="0">
                <a:solidFill>
                  <a:srgbClr val="6666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in </a:t>
            </a:r>
            <a:r>
              <a:rPr lang="es-ES" altLang="es-ES" sz="750" u="none" dirty="0" err="1">
                <a:solidFill>
                  <a:srgbClr val="6666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Spain</a:t>
            </a:r>
            <a:r>
              <a:rPr lang="es-ES" altLang="es-ES" sz="750" u="none" dirty="0">
                <a:solidFill>
                  <a:srgbClr val="6666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(Madrid).</a:t>
            </a:r>
            <a:br>
              <a:rPr lang="es-ES" altLang="es-ES" sz="750" dirty="0">
                <a:solidFill>
                  <a:srgbClr val="666666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es-ES" altLang="es-ES" sz="750" b="1" dirty="0">
              <a:solidFill>
                <a:srgbClr val="66666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lvl="1" algn="ctr" defTabSz="457124"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s-ES" altLang="es-ES" sz="750" b="1" u="none" dirty="0">
                <a:solidFill>
                  <a:srgbClr val="D100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Subsidiaries in 12 </a:t>
            </a:r>
            <a:r>
              <a:rPr lang="es-ES" altLang="es-ES" sz="750" b="1" u="none" dirty="0" err="1">
                <a:solidFill>
                  <a:srgbClr val="D100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countries</a:t>
            </a:r>
            <a:br>
              <a:rPr lang="es-ES" altLang="es-ES" sz="750" b="1" u="none" dirty="0">
                <a:solidFill>
                  <a:srgbClr val="D1002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altLang="es-ES" sz="800" dirty="0">
                <a:solidFill>
                  <a:srgbClr val="4C4C4C"/>
                </a:solidFill>
                <a:latin typeface="AccordAlternate-Bold" panose="02000000000000000000" pitchFamily="50" charset="0"/>
              </a:rPr>
              <a:t>(ops in 70+)</a:t>
            </a:r>
            <a:endParaRPr lang="es-ES" altLang="es-ES" sz="750" b="1" u="none" dirty="0">
              <a:solidFill>
                <a:srgbClr val="D1002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24 CuadroTexto">
            <a:extLst>
              <a:ext uri="{FF2B5EF4-FFF2-40B4-BE49-F238E27FC236}">
                <a16:creationId xmlns:a16="http://schemas.microsoft.com/office/drawing/2014/main" id="{9A3C00F7-BF64-2D23-E351-8685EA0AA8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7075" y="1263496"/>
            <a:ext cx="788859" cy="58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lnSpc>
                <a:spcPct val="95000"/>
              </a:lnSpc>
              <a:spcBef>
                <a:spcPct val="5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Avenir LT 45 Book" pitchFamily="2" charset="0"/>
              </a:defRPr>
            </a:lvl1pPr>
            <a:lvl2pPr eaLnBrk="0" hangingPunct="0">
              <a:lnSpc>
                <a:spcPct val="95000"/>
              </a:lnSpc>
              <a:spcBef>
                <a:spcPct val="20000"/>
              </a:spcBef>
              <a:buClr>
                <a:srgbClr val="8B8D8E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venir LT 45 Book" pitchFamily="2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venir LT 45 Book" pitchFamily="2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5000"/>
              </a:spcBef>
              <a:buSzPct val="70000"/>
              <a:buChar char="•"/>
              <a:defRPr sz="1600">
                <a:solidFill>
                  <a:schemeClr val="tx1"/>
                </a:solidFill>
                <a:latin typeface="Avenir LT 45 Book" pitchFamily="2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15000"/>
              </a:spcBef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9pPr>
          </a:lstStyle>
          <a:p>
            <a:pPr marL="0" lvl="1" algn="ctr" defTabSz="457124"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s-ES" altLang="es-ES" sz="750" b="1" u="none" dirty="0">
                <a:solidFill>
                  <a:srgbClr val="D100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+</a:t>
            </a:r>
            <a:r>
              <a:rPr lang="es-ES" altLang="es-ES" sz="1200" b="1" u="none" dirty="0">
                <a:solidFill>
                  <a:srgbClr val="D100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3,500 </a:t>
            </a:r>
            <a:r>
              <a:rPr lang="es-ES" altLang="es-ES" sz="750" u="none" dirty="0" err="1">
                <a:solidFill>
                  <a:srgbClr val="6666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employees</a:t>
            </a:r>
            <a:endParaRPr lang="es-ES" altLang="es-ES" sz="750" u="none" dirty="0">
              <a:solidFill>
                <a:srgbClr val="66666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5" name="25 CuadroTexto">
            <a:extLst>
              <a:ext uri="{FF2B5EF4-FFF2-40B4-BE49-F238E27FC236}">
                <a16:creationId xmlns:a16="http://schemas.microsoft.com/office/drawing/2014/main" id="{2365378B-1370-5E4A-9A4B-11AB4DBE1D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9245" y="1938653"/>
            <a:ext cx="1001469" cy="487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lnSpc>
                <a:spcPct val="95000"/>
              </a:lnSpc>
              <a:spcBef>
                <a:spcPct val="5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Avenir LT 45 Book" pitchFamily="2" charset="0"/>
              </a:defRPr>
            </a:lvl1pPr>
            <a:lvl2pPr eaLnBrk="0" hangingPunct="0">
              <a:lnSpc>
                <a:spcPct val="95000"/>
              </a:lnSpc>
              <a:spcBef>
                <a:spcPct val="20000"/>
              </a:spcBef>
              <a:buClr>
                <a:srgbClr val="8B8D8E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venir LT 45 Book" pitchFamily="2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venir LT 45 Book" pitchFamily="2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5000"/>
              </a:spcBef>
              <a:buSzPct val="70000"/>
              <a:buChar char="•"/>
              <a:defRPr sz="1600">
                <a:solidFill>
                  <a:schemeClr val="tx1"/>
                </a:solidFill>
                <a:latin typeface="Avenir LT 45 Book" pitchFamily="2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15000"/>
              </a:spcBef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9pPr>
          </a:lstStyle>
          <a:p>
            <a:pPr marL="0" lvl="1" algn="ctr" defTabSz="457124"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altLang="es-ES" sz="750" u="none" dirty="0">
                <a:solidFill>
                  <a:srgbClr val="6666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Roots tied to the Space and </a:t>
            </a:r>
            <a:r>
              <a:rPr lang="en-US" altLang="es-ES" sz="750" u="none" dirty="0" err="1">
                <a:solidFill>
                  <a:srgbClr val="6666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Defence</a:t>
            </a:r>
            <a:r>
              <a:rPr lang="en-US" altLang="es-ES" sz="750" u="none" dirty="0">
                <a:solidFill>
                  <a:srgbClr val="6666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industry</a:t>
            </a:r>
          </a:p>
        </p:txBody>
      </p:sp>
      <p:sp>
        <p:nvSpPr>
          <p:cNvPr id="18" name="26 CuadroTexto">
            <a:extLst>
              <a:ext uri="{FF2B5EF4-FFF2-40B4-BE49-F238E27FC236}">
                <a16:creationId xmlns:a16="http://schemas.microsoft.com/office/drawing/2014/main" id="{F49BA9C2-7E3B-BD1F-E361-520623D6CE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7368" y="1892519"/>
            <a:ext cx="1619058" cy="1094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lnSpc>
                <a:spcPct val="95000"/>
              </a:lnSpc>
              <a:spcBef>
                <a:spcPct val="5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Avenir LT 45 Book" pitchFamily="2" charset="0"/>
              </a:defRPr>
            </a:lvl1pPr>
            <a:lvl2pPr eaLnBrk="0" hangingPunct="0">
              <a:lnSpc>
                <a:spcPct val="95000"/>
              </a:lnSpc>
              <a:spcBef>
                <a:spcPct val="20000"/>
              </a:spcBef>
              <a:buClr>
                <a:srgbClr val="8B8D8E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venir LT 45 Book" pitchFamily="2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venir LT 45 Book" pitchFamily="2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5000"/>
              </a:spcBef>
              <a:buSzPct val="70000"/>
              <a:buChar char="•"/>
              <a:defRPr sz="1600">
                <a:solidFill>
                  <a:schemeClr val="tx1"/>
                </a:solidFill>
                <a:latin typeface="Avenir LT 45 Book" pitchFamily="2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15000"/>
              </a:spcBef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9pPr>
          </a:lstStyle>
          <a:p>
            <a:pPr marL="0" lvl="1" algn="ctr" defTabSz="457124"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altLang="es-ES" sz="750" u="none" dirty="0">
                <a:solidFill>
                  <a:srgbClr val="6666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Aeronautics, Space, Defense &amp; Security, Cybersecurity, Intelligent Transport Systems, Healthcare, Banking &amp; finances, and ICT industries</a:t>
            </a:r>
          </a:p>
        </p:txBody>
      </p:sp>
      <p:sp>
        <p:nvSpPr>
          <p:cNvPr id="19" name="27 CuadroTexto">
            <a:extLst>
              <a:ext uri="{FF2B5EF4-FFF2-40B4-BE49-F238E27FC236}">
                <a16:creationId xmlns:a16="http://schemas.microsoft.com/office/drawing/2014/main" id="{4013240A-B9AD-1B8C-9D04-099C28C150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7780" y="1051619"/>
            <a:ext cx="1291474" cy="724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lnSpc>
                <a:spcPct val="95000"/>
              </a:lnSpc>
              <a:spcBef>
                <a:spcPct val="5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Avenir LT 45 Book" pitchFamily="2" charset="0"/>
              </a:defRPr>
            </a:lvl1pPr>
            <a:lvl2pPr eaLnBrk="0" hangingPunct="0">
              <a:lnSpc>
                <a:spcPct val="95000"/>
              </a:lnSpc>
              <a:spcBef>
                <a:spcPct val="20000"/>
              </a:spcBef>
              <a:buClr>
                <a:srgbClr val="8B8D8E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venir LT 45 Book" pitchFamily="2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venir LT 45 Book" pitchFamily="2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5000"/>
              </a:spcBef>
              <a:buSzPct val="70000"/>
              <a:buChar char="•"/>
              <a:defRPr sz="1600">
                <a:solidFill>
                  <a:schemeClr val="tx1"/>
                </a:solidFill>
                <a:latin typeface="Avenir LT 45 Book" pitchFamily="2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15000"/>
              </a:spcBef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9pPr>
          </a:lstStyle>
          <a:p>
            <a:pPr marL="0" lvl="1" algn="ctr" defTabSz="457124"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altLang="es-ES" sz="750" u="none" dirty="0">
                <a:solidFill>
                  <a:srgbClr val="6666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Engineering, development and integration of systems, software, hardware, specialized products and services</a:t>
            </a:r>
          </a:p>
        </p:txBody>
      </p:sp>
      <p:cxnSp>
        <p:nvCxnSpPr>
          <p:cNvPr id="20" name="Conector recto 4">
            <a:extLst>
              <a:ext uri="{FF2B5EF4-FFF2-40B4-BE49-F238E27FC236}">
                <a16:creationId xmlns:a16="http://schemas.microsoft.com/office/drawing/2014/main" id="{A700B481-179F-A06A-4A64-36B727B50968}"/>
              </a:ext>
            </a:extLst>
          </p:cNvPr>
          <p:cNvCxnSpPr/>
          <p:nvPr/>
        </p:nvCxnSpPr>
        <p:spPr>
          <a:xfrm>
            <a:off x="149686" y="1856356"/>
            <a:ext cx="9144000" cy="0"/>
          </a:xfrm>
          <a:prstGeom prst="line">
            <a:avLst/>
          </a:prstGeom>
          <a:ln w="19050">
            <a:solidFill>
              <a:srgbClr val="E5E5E5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Elipse 5">
            <a:extLst>
              <a:ext uri="{FF2B5EF4-FFF2-40B4-BE49-F238E27FC236}">
                <a16:creationId xmlns:a16="http://schemas.microsoft.com/office/drawing/2014/main" id="{3E87031E-6760-1DB1-0E97-11B5538C6E38}"/>
              </a:ext>
            </a:extLst>
          </p:cNvPr>
          <p:cNvSpPr/>
          <p:nvPr/>
        </p:nvSpPr>
        <p:spPr>
          <a:xfrm>
            <a:off x="585613" y="1815208"/>
            <a:ext cx="82296" cy="82296"/>
          </a:xfrm>
          <a:prstGeom prst="ellipse">
            <a:avLst/>
          </a:prstGeom>
          <a:solidFill>
            <a:srgbClr val="860019"/>
          </a:solidFill>
          <a:ln w="190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24" eaLnBrk="1" fontAlgn="auto" hangingPunct="1">
              <a:spcBef>
                <a:spcPts val="0"/>
              </a:spcBef>
              <a:spcAft>
                <a:spcPts val="0"/>
              </a:spcAft>
            </a:pPr>
            <a:endParaRPr lang="es-ES" sz="675" u="none">
              <a:solidFill>
                <a:prstClr val="white"/>
              </a:solidFill>
            </a:endParaRPr>
          </a:p>
        </p:txBody>
      </p:sp>
      <p:sp>
        <p:nvSpPr>
          <p:cNvPr id="22" name="Elipse 30">
            <a:extLst>
              <a:ext uri="{FF2B5EF4-FFF2-40B4-BE49-F238E27FC236}">
                <a16:creationId xmlns:a16="http://schemas.microsoft.com/office/drawing/2014/main" id="{53875C45-ACEC-6569-B8D8-0D77CE02EE13}"/>
              </a:ext>
            </a:extLst>
          </p:cNvPr>
          <p:cNvSpPr/>
          <p:nvPr/>
        </p:nvSpPr>
        <p:spPr>
          <a:xfrm>
            <a:off x="3028775" y="1815208"/>
            <a:ext cx="82296" cy="82296"/>
          </a:xfrm>
          <a:prstGeom prst="ellipse">
            <a:avLst/>
          </a:prstGeom>
          <a:solidFill>
            <a:srgbClr val="860019"/>
          </a:solidFill>
          <a:ln w="190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24" eaLnBrk="1" fontAlgn="auto" hangingPunct="1">
              <a:spcBef>
                <a:spcPts val="0"/>
              </a:spcBef>
              <a:spcAft>
                <a:spcPts val="0"/>
              </a:spcAft>
            </a:pPr>
            <a:endParaRPr lang="es-ES" sz="675" u="none">
              <a:solidFill>
                <a:prstClr val="white"/>
              </a:solidFill>
            </a:endParaRPr>
          </a:p>
        </p:txBody>
      </p:sp>
      <p:sp>
        <p:nvSpPr>
          <p:cNvPr id="23" name="Elipse 31">
            <a:extLst>
              <a:ext uri="{FF2B5EF4-FFF2-40B4-BE49-F238E27FC236}">
                <a16:creationId xmlns:a16="http://schemas.microsoft.com/office/drawing/2014/main" id="{62710858-5382-6900-9C45-FC227D882991}"/>
              </a:ext>
            </a:extLst>
          </p:cNvPr>
          <p:cNvSpPr/>
          <p:nvPr/>
        </p:nvSpPr>
        <p:spPr>
          <a:xfrm>
            <a:off x="4250356" y="1815208"/>
            <a:ext cx="82296" cy="82296"/>
          </a:xfrm>
          <a:prstGeom prst="ellipse">
            <a:avLst/>
          </a:prstGeom>
          <a:solidFill>
            <a:srgbClr val="860019"/>
          </a:solidFill>
          <a:ln w="190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24" eaLnBrk="1" fontAlgn="auto" hangingPunct="1">
              <a:spcBef>
                <a:spcPts val="0"/>
              </a:spcBef>
              <a:spcAft>
                <a:spcPts val="0"/>
              </a:spcAft>
            </a:pPr>
            <a:endParaRPr lang="es-ES" sz="675" u="none">
              <a:solidFill>
                <a:prstClr val="white"/>
              </a:solidFill>
            </a:endParaRPr>
          </a:p>
        </p:txBody>
      </p:sp>
      <p:sp>
        <p:nvSpPr>
          <p:cNvPr id="24" name="Elipse 32">
            <a:extLst>
              <a:ext uri="{FF2B5EF4-FFF2-40B4-BE49-F238E27FC236}">
                <a16:creationId xmlns:a16="http://schemas.microsoft.com/office/drawing/2014/main" id="{303C7228-2013-ABA7-0113-5D93A4576178}"/>
              </a:ext>
            </a:extLst>
          </p:cNvPr>
          <p:cNvSpPr/>
          <p:nvPr/>
        </p:nvSpPr>
        <p:spPr>
          <a:xfrm>
            <a:off x="5471938" y="1815208"/>
            <a:ext cx="82296" cy="82296"/>
          </a:xfrm>
          <a:prstGeom prst="ellipse">
            <a:avLst/>
          </a:prstGeom>
          <a:solidFill>
            <a:srgbClr val="860019"/>
          </a:solidFill>
          <a:ln w="190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24" eaLnBrk="1" fontAlgn="auto" hangingPunct="1">
              <a:spcBef>
                <a:spcPts val="0"/>
              </a:spcBef>
              <a:spcAft>
                <a:spcPts val="0"/>
              </a:spcAft>
            </a:pPr>
            <a:endParaRPr lang="es-ES" sz="675" u="none">
              <a:solidFill>
                <a:prstClr val="white"/>
              </a:solidFill>
            </a:endParaRPr>
          </a:p>
        </p:txBody>
      </p:sp>
      <p:sp>
        <p:nvSpPr>
          <p:cNvPr id="25" name="Elipse 33">
            <a:extLst>
              <a:ext uri="{FF2B5EF4-FFF2-40B4-BE49-F238E27FC236}">
                <a16:creationId xmlns:a16="http://schemas.microsoft.com/office/drawing/2014/main" id="{B89A9701-C400-7D99-29FD-127498EF79FB}"/>
              </a:ext>
            </a:extLst>
          </p:cNvPr>
          <p:cNvSpPr/>
          <p:nvPr/>
        </p:nvSpPr>
        <p:spPr>
          <a:xfrm>
            <a:off x="6693519" y="1815208"/>
            <a:ext cx="82296" cy="82296"/>
          </a:xfrm>
          <a:prstGeom prst="ellipse">
            <a:avLst/>
          </a:prstGeom>
          <a:solidFill>
            <a:srgbClr val="860019"/>
          </a:solidFill>
          <a:ln w="190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24" eaLnBrk="1" fontAlgn="auto" hangingPunct="1">
              <a:spcBef>
                <a:spcPts val="0"/>
              </a:spcBef>
              <a:spcAft>
                <a:spcPts val="0"/>
              </a:spcAft>
            </a:pPr>
            <a:endParaRPr lang="es-ES" sz="675" u="none">
              <a:solidFill>
                <a:prstClr val="white"/>
              </a:solidFill>
            </a:endParaRPr>
          </a:p>
        </p:txBody>
      </p:sp>
      <p:sp>
        <p:nvSpPr>
          <p:cNvPr id="26" name="Elipse 34">
            <a:extLst>
              <a:ext uri="{FF2B5EF4-FFF2-40B4-BE49-F238E27FC236}">
                <a16:creationId xmlns:a16="http://schemas.microsoft.com/office/drawing/2014/main" id="{0D04597E-BF0F-B8AA-B1BB-9AFA878C008A}"/>
              </a:ext>
            </a:extLst>
          </p:cNvPr>
          <p:cNvSpPr/>
          <p:nvPr/>
        </p:nvSpPr>
        <p:spPr>
          <a:xfrm>
            <a:off x="7915100" y="1815208"/>
            <a:ext cx="82296" cy="82296"/>
          </a:xfrm>
          <a:prstGeom prst="ellipse">
            <a:avLst/>
          </a:prstGeom>
          <a:solidFill>
            <a:srgbClr val="860019"/>
          </a:solidFill>
          <a:ln w="190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24" eaLnBrk="1" fontAlgn="auto" hangingPunct="1">
              <a:spcBef>
                <a:spcPts val="0"/>
              </a:spcBef>
              <a:spcAft>
                <a:spcPts val="0"/>
              </a:spcAft>
            </a:pPr>
            <a:endParaRPr lang="es-ES" sz="675" u="none">
              <a:solidFill>
                <a:prstClr val="white"/>
              </a:solidFill>
            </a:endParaRPr>
          </a:p>
        </p:txBody>
      </p:sp>
      <p:pic>
        <p:nvPicPr>
          <p:cNvPr id="27" name="Picture 34" descr="C:\__TRABAJOS\2015\04_abril\NUEVA_ppt\imagenes_iconos\personas.png">
            <a:extLst>
              <a:ext uri="{FF2B5EF4-FFF2-40B4-BE49-F238E27FC236}">
                <a16:creationId xmlns:a16="http://schemas.microsoft.com/office/drawing/2014/main" id="{43D47502-2EDC-7722-6310-36E5E21A91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587" y="1885397"/>
            <a:ext cx="497205" cy="497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5" descr="C:\__TRABAJOS\2015\04_abril\NUEVA_ppt\imagenes_iconos\satelite_gris.png">
            <a:extLst>
              <a:ext uri="{FF2B5EF4-FFF2-40B4-BE49-F238E27FC236}">
                <a16:creationId xmlns:a16="http://schemas.microsoft.com/office/drawing/2014/main" id="{ABBD36C8-0422-4F04-9A51-1E4F217ED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741" y="1122342"/>
            <a:ext cx="706987" cy="706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85">
            <a:extLst>
              <a:ext uri="{FF2B5EF4-FFF2-40B4-BE49-F238E27FC236}">
                <a16:creationId xmlns:a16="http://schemas.microsoft.com/office/drawing/2014/main" id="{D04B2A3A-153C-0BB0-E411-1AF99E3176C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443" y="1935745"/>
            <a:ext cx="1371936" cy="7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 descr="C:\__TRABAJOS\2015\04_abril\NUEVA_ppt\imagenes_iconos\mundo2.png">
            <a:extLst>
              <a:ext uri="{FF2B5EF4-FFF2-40B4-BE49-F238E27FC236}">
                <a16:creationId xmlns:a16="http://schemas.microsoft.com/office/drawing/2014/main" id="{5CFC40D5-ACCF-EFB2-AA87-F9029770EC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981" y="1266277"/>
            <a:ext cx="520065" cy="520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3738A98-D9C6-E298-35B8-AD1A1D2DB8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09039" y="1993573"/>
            <a:ext cx="834154" cy="342715"/>
          </a:xfrm>
          <a:prstGeom prst="rect">
            <a:avLst/>
          </a:prstGeom>
        </p:spPr>
      </p:pic>
      <p:sp>
        <p:nvSpPr>
          <p:cNvPr id="33" name="34 CuadroTexto">
            <a:extLst>
              <a:ext uri="{FF2B5EF4-FFF2-40B4-BE49-F238E27FC236}">
                <a16:creationId xmlns:a16="http://schemas.microsoft.com/office/drawing/2014/main" id="{04487031-D4D1-2E32-6720-606BC66122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0706" y="3966731"/>
            <a:ext cx="105189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lnSpc>
                <a:spcPct val="95000"/>
              </a:lnSpc>
              <a:spcBef>
                <a:spcPct val="5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Avenir LT 45 Book" pitchFamily="2" charset="0"/>
              </a:defRPr>
            </a:lvl1pPr>
            <a:lvl2pPr eaLnBrk="0" hangingPunct="0">
              <a:lnSpc>
                <a:spcPct val="95000"/>
              </a:lnSpc>
              <a:spcBef>
                <a:spcPct val="20000"/>
              </a:spcBef>
              <a:buClr>
                <a:srgbClr val="8B8D8E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venir LT 45 Book" pitchFamily="2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venir LT 45 Book" pitchFamily="2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5000"/>
              </a:spcBef>
              <a:buSzPct val="70000"/>
              <a:buChar char="•"/>
              <a:defRPr sz="1600">
                <a:solidFill>
                  <a:schemeClr val="tx1"/>
                </a:solidFill>
                <a:latin typeface="Avenir LT 45 Book" pitchFamily="2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15000"/>
              </a:spcBef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9pPr>
          </a:lstStyle>
          <a:p>
            <a:pPr marL="0" lvl="1" algn="ctr" defTabSz="457124"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s-ES" altLang="es-ES" sz="750" u="none" dirty="0" err="1">
                <a:solidFill>
                  <a:srgbClr val="860019"/>
                </a:solidFill>
              </a:rPr>
              <a:t>Intelligent</a:t>
            </a:r>
            <a:r>
              <a:rPr lang="es-ES" altLang="es-ES" sz="750" u="none" dirty="0">
                <a:solidFill>
                  <a:srgbClr val="860019"/>
                </a:solidFill>
              </a:rPr>
              <a:t> </a:t>
            </a:r>
            <a:r>
              <a:rPr lang="es-ES" altLang="es-ES" sz="750" u="none" dirty="0" err="1">
                <a:solidFill>
                  <a:srgbClr val="860019"/>
                </a:solidFill>
              </a:rPr>
              <a:t>Transport</a:t>
            </a:r>
            <a:endParaRPr lang="es-ES" altLang="es-ES" sz="750" u="none" dirty="0">
              <a:solidFill>
                <a:srgbClr val="860019"/>
              </a:solidFill>
            </a:endParaRPr>
          </a:p>
          <a:p>
            <a:pPr marL="0" lvl="1" algn="ctr" defTabSz="457124"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s-ES" altLang="es-ES" sz="750" u="none" dirty="0" err="1">
                <a:solidFill>
                  <a:srgbClr val="860019"/>
                </a:solidFill>
              </a:rPr>
              <a:t>Systems</a:t>
            </a:r>
            <a:endParaRPr lang="es-ES" altLang="es-ES" sz="750" u="none" dirty="0">
              <a:solidFill>
                <a:srgbClr val="860019"/>
              </a:solidFill>
            </a:endParaRPr>
          </a:p>
        </p:txBody>
      </p:sp>
      <p:sp>
        <p:nvSpPr>
          <p:cNvPr id="34" name="36 CuadroTexto">
            <a:extLst>
              <a:ext uri="{FF2B5EF4-FFF2-40B4-BE49-F238E27FC236}">
                <a16:creationId xmlns:a16="http://schemas.microsoft.com/office/drawing/2014/main" id="{BCDE266A-0233-84EF-2642-C1DFB6EA91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4596" y="3966731"/>
            <a:ext cx="129004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lnSpc>
                <a:spcPct val="95000"/>
              </a:lnSpc>
              <a:spcBef>
                <a:spcPct val="5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Avenir LT 45 Book" pitchFamily="2" charset="0"/>
              </a:defRPr>
            </a:lvl1pPr>
            <a:lvl2pPr eaLnBrk="0" hangingPunct="0">
              <a:lnSpc>
                <a:spcPct val="95000"/>
              </a:lnSpc>
              <a:spcBef>
                <a:spcPct val="20000"/>
              </a:spcBef>
              <a:buClr>
                <a:srgbClr val="8B8D8E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venir LT 45 Book" pitchFamily="2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venir LT 45 Book" pitchFamily="2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5000"/>
              </a:spcBef>
              <a:buSzPct val="70000"/>
              <a:buChar char="•"/>
              <a:defRPr sz="1600">
                <a:solidFill>
                  <a:schemeClr val="tx1"/>
                </a:solidFill>
                <a:latin typeface="Avenir LT 45 Book" pitchFamily="2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15000"/>
              </a:spcBef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9pPr>
          </a:lstStyle>
          <a:p>
            <a:pPr marL="0" lvl="1" algn="ctr" defTabSz="457124"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altLang="es-ES" sz="750" u="none" dirty="0">
                <a:solidFill>
                  <a:srgbClr val="860019"/>
                </a:solidFill>
              </a:rPr>
              <a:t>Public Sector and Corporate ICT</a:t>
            </a:r>
          </a:p>
        </p:txBody>
      </p:sp>
      <p:sp>
        <p:nvSpPr>
          <p:cNvPr id="35" name="1 CuadroTexto">
            <a:extLst>
              <a:ext uri="{FF2B5EF4-FFF2-40B4-BE49-F238E27FC236}">
                <a16:creationId xmlns:a16="http://schemas.microsoft.com/office/drawing/2014/main" id="{2A903197-A027-72CE-A719-47834169B3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5182" y="4024439"/>
            <a:ext cx="691215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lnSpc>
                <a:spcPct val="95000"/>
              </a:lnSpc>
              <a:spcBef>
                <a:spcPct val="5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Avenir LT 45 Book" pitchFamily="2" charset="0"/>
              </a:defRPr>
            </a:lvl1pPr>
            <a:lvl2pPr eaLnBrk="0" hangingPunct="0">
              <a:lnSpc>
                <a:spcPct val="95000"/>
              </a:lnSpc>
              <a:spcBef>
                <a:spcPct val="20000"/>
              </a:spcBef>
              <a:buClr>
                <a:srgbClr val="8B8D8E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venir LT 45 Book" pitchFamily="2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venir LT 45 Book" pitchFamily="2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5000"/>
              </a:spcBef>
              <a:buSzPct val="70000"/>
              <a:buChar char="•"/>
              <a:defRPr sz="1600">
                <a:solidFill>
                  <a:schemeClr val="tx1"/>
                </a:solidFill>
                <a:latin typeface="Avenir LT 45 Book" pitchFamily="2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15000"/>
              </a:spcBef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9pPr>
          </a:lstStyle>
          <a:p>
            <a:pPr marL="0" lvl="1" algn="ctr" defTabSz="457124"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s-ES" altLang="es-ES" sz="750" u="none" dirty="0" err="1">
                <a:solidFill>
                  <a:srgbClr val="860019"/>
                </a:solidFill>
              </a:rPr>
              <a:t>Aeronautics</a:t>
            </a:r>
            <a:endParaRPr lang="es-ES" altLang="es-ES" sz="750" u="none" dirty="0">
              <a:solidFill>
                <a:srgbClr val="860019"/>
              </a:solidFill>
            </a:endParaRPr>
          </a:p>
        </p:txBody>
      </p:sp>
      <p:sp>
        <p:nvSpPr>
          <p:cNvPr id="36" name="31 CuadroTexto">
            <a:extLst>
              <a:ext uri="{FF2B5EF4-FFF2-40B4-BE49-F238E27FC236}">
                <a16:creationId xmlns:a16="http://schemas.microsoft.com/office/drawing/2014/main" id="{49034E6A-CE69-19DB-CA6E-2CA3B441AE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6874" y="3966731"/>
            <a:ext cx="71012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lnSpc>
                <a:spcPct val="95000"/>
              </a:lnSpc>
              <a:spcBef>
                <a:spcPct val="5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Avenir LT 45 Book" pitchFamily="2" charset="0"/>
              </a:defRPr>
            </a:lvl1pPr>
            <a:lvl2pPr eaLnBrk="0" hangingPunct="0">
              <a:lnSpc>
                <a:spcPct val="95000"/>
              </a:lnSpc>
              <a:spcBef>
                <a:spcPct val="20000"/>
              </a:spcBef>
              <a:buClr>
                <a:srgbClr val="8B8D8E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venir LT 45 Book" pitchFamily="2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venir LT 45 Book" pitchFamily="2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5000"/>
              </a:spcBef>
              <a:buSzPct val="70000"/>
              <a:buChar char="•"/>
              <a:defRPr sz="1600">
                <a:solidFill>
                  <a:schemeClr val="tx1"/>
                </a:solidFill>
                <a:latin typeface="Avenir LT 45 Book" pitchFamily="2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15000"/>
              </a:spcBef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9pPr>
          </a:lstStyle>
          <a:p>
            <a:pPr marL="0" lvl="1" algn="ctr" defTabSz="457124"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s-ES" altLang="es-ES" sz="750" u="none" dirty="0" err="1">
                <a:solidFill>
                  <a:srgbClr val="860019"/>
                </a:solidFill>
              </a:rPr>
              <a:t>Defense</a:t>
            </a:r>
            <a:r>
              <a:rPr lang="es-ES" altLang="es-ES" sz="750" u="none" dirty="0">
                <a:solidFill>
                  <a:srgbClr val="860019"/>
                </a:solidFill>
              </a:rPr>
              <a:t> &amp;</a:t>
            </a:r>
          </a:p>
          <a:p>
            <a:pPr marL="0" lvl="1" algn="ctr" defTabSz="457124"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s-ES" altLang="es-ES" sz="750" u="none" dirty="0">
                <a:solidFill>
                  <a:srgbClr val="860019"/>
                </a:solidFill>
              </a:rPr>
              <a:t>Security</a:t>
            </a:r>
          </a:p>
        </p:txBody>
      </p:sp>
      <p:sp>
        <p:nvSpPr>
          <p:cNvPr id="37" name="30 CuadroTexto">
            <a:extLst>
              <a:ext uri="{FF2B5EF4-FFF2-40B4-BE49-F238E27FC236}">
                <a16:creationId xmlns:a16="http://schemas.microsoft.com/office/drawing/2014/main" id="{3BB3B430-D138-4EE0-F961-B9ABD09713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298" y="4024439"/>
            <a:ext cx="445956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lnSpc>
                <a:spcPct val="95000"/>
              </a:lnSpc>
              <a:spcBef>
                <a:spcPct val="5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Avenir LT 45 Book" pitchFamily="2" charset="0"/>
              </a:defRPr>
            </a:lvl1pPr>
            <a:lvl2pPr eaLnBrk="0" hangingPunct="0">
              <a:lnSpc>
                <a:spcPct val="95000"/>
              </a:lnSpc>
              <a:spcBef>
                <a:spcPct val="20000"/>
              </a:spcBef>
              <a:buClr>
                <a:srgbClr val="8B8D8E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venir LT 45 Book" pitchFamily="2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venir LT 45 Book" pitchFamily="2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5000"/>
              </a:spcBef>
              <a:buSzPct val="70000"/>
              <a:buChar char="•"/>
              <a:defRPr sz="1600">
                <a:solidFill>
                  <a:schemeClr val="tx1"/>
                </a:solidFill>
                <a:latin typeface="Avenir LT 45 Book" pitchFamily="2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15000"/>
              </a:spcBef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9pPr>
          </a:lstStyle>
          <a:p>
            <a:pPr marL="0" lvl="1" algn="ctr" defTabSz="457124"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s-ES" altLang="es-ES" sz="750" u="none" dirty="0" err="1">
                <a:solidFill>
                  <a:srgbClr val="860019"/>
                </a:solidFill>
              </a:rPr>
              <a:t>Space</a:t>
            </a:r>
            <a:endParaRPr lang="es-ES" altLang="es-ES" sz="750" u="none" dirty="0">
              <a:solidFill>
                <a:srgbClr val="860019"/>
              </a:solidFill>
            </a:endParaRPr>
          </a:p>
        </p:txBody>
      </p:sp>
      <p:sp>
        <p:nvSpPr>
          <p:cNvPr id="38" name="33 CuadroTexto">
            <a:extLst>
              <a:ext uri="{FF2B5EF4-FFF2-40B4-BE49-F238E27FC236}">
                <a16:creationId xmlns:a16="http://schemas.microsoft.com/office/drawing/2014/main" id="{B756094E-9E73-FE75-CD28-7190ABE57D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9868" y="4024439"/>
            <a:ext cx="644728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lnSpc>
                <a:spcPct val="95000"/>
              </a:lnSpc>
              <a:spcBef>
                <a:spcPct val="5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Avenir LT 45 Book" pitchFamily="2" charset="0"/>
              </a:defRPr>
            </a:lvl1pPr>
            <a:lvl2pPr eaLnBrk="0" hangingPunct="0">
              <a:lnSpc>
                <a:spcPct val="95000"/>
              </a:lnSpc>
              <a:spcBef>
                <a:spcPct val="20000"/>
              </a:spcBef>
              <a:buClr>
                <a:srgbClr val="8B8D8E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venir LT 45 Book" pitchFamily="2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venir LT 45 Book" pitchFamily="2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5000"/>
              </a:spcBef>
              <a:buSzPct val="70000"/>
              <a:buChar char="•"/>
              <a:defRPr sz="1600">
                <a:solidFill>
                  <a:schemeClr val="tx1"/>
                </a:solidFill>
                <a:latin typeface="Avenir LT 45 Book" pitchFamily="2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15000"/>
              </a:spcBef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9pPr>
          </a:lstStyle>
          <a:p>
            <a:pPr marL="0" lvl="1" algn="ctr" defTabSz="457124"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s-ES" altLang="es-ES" sz="750" u="none" dirty="0" err="1">
                <a:solidFill>
                  <a:srgbClr val="860019"/>
                </a:solidFill>
              </a:rPr>
              <a:t>Healthcare</a:t>
            </a:r>
            <a:endParaRPr lang="es-ES" altLang="es-ES" sz="750" u="none" dirty="0">
              <a:solidFill>
                <a:srgbClr val="860019"/>
              </a:solidFill>
            </a:endParaRPr>
          </a:p>
        </p:txBody>
      </p:sp>
      <p:sp>
        <p:nvSpPr>
          <p:cNvPr id="39" name="35 CuadroTexto">
            <a:extLst>
              <a:ext uri="{FF2B5EF4-FFF2-40B4-BE49-F238E27FC236}">
                <a16:creationId xmlns:a16="http://schemas.microsoft.com/office/drawing/2014/main" id="{B9CB66B8-2312-E62F-E810-1D6068DACD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3197" y="4024439"/>
            <a:ext cx="1068321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lnSpc>
                <a:spcPct val="95000"/>
              </a:lnSpc>
              <a:spcBef>
                <a:spcPct val="5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Avenir LT 45 Book" pitchFamily="2" charset="0"/>
              </a:defRPr>
            </a:lvl1pPr>
            <a:lvl2pPr eaLnBrk="0" hangingPunct="0">
              <a:lnSpc>
                <a:spcPct val="95000"/>
              </a:lnSpc>
              <a:spcBef>
                <a:spcPct val="20000"/>
              </a:spcBef>
              <a:buClr>
                <a:srgbClr val="8B8D8E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venir LT 45 Book" pitchFamily="2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venir LT 45 Book" pitchFamily="2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5000"/>
              </a:spcBef>
              <a:buSzPct val="70000"/>
              <a:buChar char="•"/>
              <a:defRPr sz="1600">
                <a:solidFill>
                  <a:schemeClr val="tx1"/>
                </a:solidFill>
                <a:latin typeface="Avenir LT 45 Book" pitchFamily="2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15000"/>
              </a:spcBef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9pPr>
          </a:lstStyle>
          <a:p>
            <a:pPr marL="0" lvl="1" defTabSz="457124"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s-ES" altLang="es-ES" sz="750" u="none" dirty="0" err="1">
                <a:solidFill>
                  <a:srgbClr val="860019"/>
                </a:solidFill>
              </a:rPr>
              <a:t>Telecommunication</a:t>
            </a:r>
            <a:endParaRPr lang="es-ES" altLang="es-ES" sz="750" u="none" dirty="0">
              <a:solidFill>
                <a:srgbClr val="860019"/>
              </a:solidFill>
            </a:endParaRPr>
          </a:p>
        </p:txBody>
      </p:sp>
      <p:sp>
        <p:nvSpPr>
          <p:cNvPr id="40" name="36 CuadroTexto">
            <a:extLst>
              <a:ext uri="{FF2B5EF4-FFF2-40B4-BE49-F238E27FC236}">
                <a16:creationId xmlns:a16="http://schemas.microsoft.com/office/drawing/2014/main" id="{A2AC9CC3-0FD7-FE76-8BC3-3D4EA5B1A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6874" y="3966731"/>
            <a:ext cx="89892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lnSpc>
                <a:spcPct val="95000"/>
              </a:lnSpc>
              <a:spcBef>
                <a:spcPct val="5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Avenir LT 45 Book" pitchFamily="2" charset="0"/>
              </a:defRPr>
            </a:lvl1pPr>
            <a:lvl2pPr eaLnBrk="0" hangingPunct="0">
              <a:lnSpc>
                <a:spcPct val="95000"/>
              </a:lnSpc>
              <a:spcBef>
                <a:spcPct val="20000"/>
              </a:spcBef>
              <a:buClr>
                <a:srgbClr val="8B8D8E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venir LT 45 Book" pitchFamily="2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venir LT 45 Book" pitchFamily="2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5000"/>
              </a:spcBef>
              <a:buSzPct val="70000"/>
              <a:buChar char="•"/>
              <a:defRPr sz="1600">
                <a:solidFill>
                  <a:schemeClr val="tx1"/>
                </a:solidFill>
                <a:latin typeface="Avenir LT 45 Book" pitchFamily="2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15000"/>
              </a:spcBef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9pPr>
          </a:lstStyle>
          <a:p>
            <a:pPr marL="0" lvl="1" algn="ctr" defTabSz="457124"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s-ES" altLang="es-ES" sz="750" u="none" dirty="0" err="1">
                <a:solidFill>
                  <a:srgbClr val="860019"/>
                </a:solidFill>
              </a:rPr>
              <a:t>Banking</a:t>
            </a:r>
            <a:r>
              <a:rPr lang="es-ES" altLang="es-ES" sz="750" u="none" dirty="0">
                <a:solidFill>
                  <a:srgbClr val="860019"/>
                </a:solidFill>
              </a:rPr>
              <a:t> &amp; </a:t>
            </a:r>
            <a:r>
              <a:rPr lang="es-ES" altLang="es-ES" sz="750" u="none" dirty="0" err="1">
                <a:solidFill>
                  <a:srgbClr val="860019"/>
                </a:solidFill>
              </a:rPr>
              <a:t>Finances</a:t>
            </a:r>
            <a:endParaRPr lang="es-ES" altLang="es-ES" sz="750" u="none" dirty="0">
              <a:solidFill>
                <a:srgbClr val="860019"/>
              </a:solidFill>
            </a:endParaRPr>
          </a:p>
        </p:txBody>
      </p:sp>
      <p:sp>
        <p:nvSpPr>
          <p:cNvPr id="41" name="32 CuadroTexto">
            <a:extLst>
              <a:ext uri="{FF2B5EF4-FFF2-40B4-BE49-F238E27FC236}">
                <a16:creationId xmlns:a16="http://schemas.microsoft.com/office/drawing/2014/main" id="{648198B1-B765-3CEC-344A-C5474FF9E9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2754" y="4024439"/>
            <a:ext cx="779242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lnSpc>
                <a:spcPct val="95000"/>
              </a:lnSpc>
              <a:spcBef>
                <a:spcPct val="50000"/>
              </a:spcBef>
              <a:spcAft>
                <a:spcPct val="2000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1pPr>
            <a:lvl2pPr eaLnBrk="0" hangingPunct="0">
              <a:lnSpc>
                <a:spcPct val="95000"/>
              </a:lnSpc>
              <a:spcBef>
                <a:spcPct val="20000"/>
              </a:spcBef>
              <a:buClr>
                <a:srgbClr val="8B8D8E"/>
              </a:buClr>
              <a:buSzPct val="80000"/>
              <a:buFont typeface="Wingdings" pitchFamily="2" charset="2"/>
              <a:buChar char="n"/>
              <a:defRPr sz="1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5000"/>
              </a:spcBef>
              <a:buChar char="–"/>
              <a:defRPr sz="1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5000"/>
              </a:spcBef>
              <a:buSzPct val="70000"/>
              <a:buChar char="•"/>
              <a:defRPr sz="1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15000"/>
              </a:spcBef>
              <a:buSzPct val="70000"/>
              <a:buChar char="–"/>
              <a:defRPr sz="1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0" lvl="1" algn="ctr" defTabSz="457124"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altLang="es-ES" sz="750" u="none" dirty="0">
                <a:solidFill>
                  <a:srgbClr val="860019"/>
                </a:solidFill>
                <a:latin typeface="Avenir LT 45 Book" pitchFamily="2" charset="0"/>
              </a:rPr>
              <a:t>Cybersecurity</a:t>
            </a:r>
          </a:p>
        </p:txBody>
      </p:sp>
      <p:pic>
        <p:nvPicPr>
          <p:cNvPr id="42" name="Imagen 2">
            <a:extLst>
              <a:ext uri="{FF2B5EF4-FFF2-40B4-BE49-F238E27FC236}">
                <a16:creationId xmlns:a16="http://schemas.microsoft.com/office/drawing/2014/main" id="{B06C2459-C3BB-8A85-AD2C-7F5D5C670C6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368" y="3246649"/>
            <a:ext cx="621554" cy="621554"/>
          </a:xfrm>
          <a:prstGeom prst="rect">
            <a:avLst/>
          </a:prstGeom>
        </p:spPr>
      </p:pic>
      <p:pic>
        <p:nvPicPr>
          <p:cNvPr id="43" name="Imagen 3">
            <a:extLst>
              <a:ext uri="{FF2B5EF4-FFF2-40B4-BE49-F238E27FC236}">
                <a16:creationId xmlns:a16="http://schemas.microsoft.com/office/drawing/2014/main" id="{AB2AAA94-370B-AF1B-1D62-F7180D79828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822" y="3388895"/>
            <a:ext cx="621554" cy="337062"/>
          </a:xfrm>
          <a:prstGeom prst="rect">
            <a:avLst/>
          </a:prstGeom>
        </p:spPr>
      </p:pic>
      <p:pic>
        <p:nvPicPr>
          <p:cNvPr id="44" name="Imagen 4">
            <a:extLst>
              <a:ext uri="{FF2B5EF4-FFF2-40B4-BE49-F238E27FC236}">
                <a16:creationId xmlns:a16="http://schemas.microsoft.com/office/drawing/2014/main" id="{ABC210CD-6ADB-65DF-1866-1FA4D286A64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21" y="3255926"/>
            <a:ext cx="599909" cy="603000"/>
          </a:xfrm>
          <a:prstGeom prst="rect">
            <a:avLst/>
          </a:prstGeom>
        </p:spPr>
      </p:pic>
      <p:pic>
        <p:nvPicPr>
          <p:cNvPr id="45" name="Imagen 5">
            <a:extLst>
              <a:ext uri="{FF2B5EF4-FFF2-40B4-BE49-F238E27FC236}">
                <a16:creationId xmlns:a16="http://schemas.microsoft.com/office/drawing/2014/main" id="{DC32F53C-2FB0-D366-B5EC-73DB6291205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569" y="3317773"/>
            <a:ext cx="593724" cy="479309"/>
          </a:xfrm>
          <a:prstGeom prst="rect">
            <a:avLst/>
          </a:prstGeom>
        </p:spPr>
      </p:pic>
      <p:pic>
        <p:nvPicPr>
          <p:cNvPr id="46" name="Imagen 6">
            <a:extLst>
              <a:ext uri="{FF2B5EF4-FFF2-40B4-BE49-F238E27FC236}">
                <a16:creationId xmlns:a16="http://schemas.microsoft.com/office/drawing/2014/main" id="{56DE213F-D62D-4D51-6BED-73C5CA336B2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667" y="3299218"/>
            <a:ext cx="519509" cy="516416"/>
          </a:xfrm>
          <a:prstGeom prst="rect">
            <a:avLst/>
          </a:prstGeom>
        </p:spPr>
      </p:pic>
      <p:pic>
        <p:nvPicPr>
          <p:cNvPr id="47" name="Imagen 9">
            <a:extLst>
              <a:ext uri="{FF2B5EF4-FFF2-40B4-BE49-F238E27FC236}">
                <a16:creationId xmlns:a16="http://schemas.microsoft.com/office/drawing/2014/main" id="{19F13647-1FD0-FA88-570C-50F32468749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919" y="3413635"/>
            <a:ext cx="621554" cy="287585"/>
          </a:xfrm>
          <a:prstGeom prst="rect">
            <a:avLst/>
          </a:prstGeom>
        </p:spPr>
      </p:pic>
      <p:pic>
        <p:nvPicPr>
          <p:cNvPr id="48" name="Imagen 12">
            <a:extLst>
              <a:ext uri="{FF2B5EF4-FFF2-40B4-BE49-F238E27FC236}">
                <a16:creationId xmlns:a16="http://schemas.microsoft.com/office/drawing/2014/main" id="{8099CDC0-A6EA-48B1-43DF-BB7F81D561F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112" y="3246649"/>
            <a:ext cx="414370" cy="621554"/>
          </a:xfrm>
          <a:prstGeom prst="rect">
            <a:avLst/>
          </a:prstGeom>
        </p:spPr>
      </p:pic>
      <p:pic>
        <p:nvPicPr>
          <p:cNvPr id="49" name="Imagen 22">
            <a:extLst>
              <a:ext uri="{FF2B5EF4-FFF2-40B4-BE49-F238E27FC236}">
                <a16:creationId xmlns:a16="http://schemas.microsoft.com/office/drawing/2014/main" id="{C23331A2-D47B-18FC-5B45-E1F7D32BA64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486" y="3280664"/>
            <a:ext cx="439108" cy="553524"/>
          </a:xfrm>
          <a:prstGeom prst="rect">
            <a:avLst/>
          </a:prstGeom>
        </p:spPr>
      </p:pic>
      <p:pic>
        <p:nvPicPr>
          <p:cNvPr id="50" name="Imagen 23">
            <a:extLst>
              <a:ext uri="{FF2B5EF4-FFF2-40B4-BE49-F238E27FC236}">
                <a16:creationId xmlns:a16="http://schemas.microsoft.com/office/drawing/2014/main" id="{6016AE34-9326-525E-D1BB-0F6104030AA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788" y="3271387"/>
            <a:ext cx="466939" cy="572078"/>
          </a:xfrm>
          <a:prstGeom prst="rect">
            <a:avLst/>
          </a:prstGeom>
        </p:spPr>
      </p:pic>
      <p:sp>
        <p:nvSpPr>
          <p:cNvPr id="51" name="Elipse 30">
            <a:extLst>
              <a:ext uri="{FF2B5EF4-FFF2-40B4-BE49-F238E27FC236}">
                <a16:creationId xmlns:a16="http://schemas.microsoft.com/office/drawing/2014/main" id="{67E8C064-DCCD-9E6C-49E3-7BAFEA0837E2}"/>
              </a:ext>
            </a:extLst>
          </p:cNvPr>
          <p:cNvSpPr/>
          <p:nvPr/>
        </p:nvSpPr>
        <p:spPr>
          <a:xfrm>
            <a:off x="1820303" y="1815440"/>
            <a:ext cx="82296" cy="82296"/>
          </a:xfrm>
          <a:prstGeom prst="ellipse">
            <a:avLst/>
          </a:prstGeom>
          <a:solidFill>
            <a:srgbClr val="860019"/>
          </a:solidFill>
          <a:ln w="190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24" eaLnBrk="1" fontAlgn="auto" hangingPunct="1">
              <a:spcBef>
                <a:spcPts val="0"/>
              </a:spcBef>
              <a:spcAft>
                <a:spcPts val="0"/>
              </a:spcAft>
            </a:pPr>
            <a:endParaRPr lang="es-ES" sz="675" u="none">
              <a:solidFill>
                <a:prstClr val="white"/>
              </a:solidFill>
            </a:endParaRPr>
          </a:p>
        </p:txBody>
      </p:sp>
      <p:sp>
        <p:nvSpPr>
          <p:cNvPr id="52" name="20 CuadroTexto">
            <a:extLst>
              <a:ext uri="{FF2B5EF4-FFF2-40B4-BE49-F238E27FC236}">
                <a16:creationId xmlns:a16="http://schemas.microsoft.com/office/drawing/2014/main" id="{3292D170-5B60-BB6A-96CA-B9D09AC16E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125" y="1889679"/>
            <a:ext cx="766016" cy="327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marL="342900" indent="-342900" eaLnBrk="0" hangingPunct="0">
              <a:lnSpc>
                <a:spcPct val="95000"/>
              </a:lnSpc>
              <a:spcBef>
                <a:spcPct val="5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Avenir LT 45 Book" pitchFamily="2" charset="0"/>
              </a:defRPr>
            </a:lvl1pPr>
            <a:lvl2pPr eaLnBrk="0" hangingPunct="0">
              <a:lnSpc>
                <a:spcPct val="95000"/>
              </a:lnSpc>
              <a:spcBef>
                <a:spcPct val="20000"/>
              </a:spcBef>
              <a:buClr>
                <a:srgbClr val="8B8D8E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venir LT 45 Book" pitchFamily="2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venir LT 45 Book" pitchFamily="2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5000"/>
              </a:spcBef>
              <a:buSzPct val="70000"/>
              <a:buChar char="•"/>
              <a:defRPr sz="1600">
                <a:solidFill>
                  <a:schemeClr val="tx1"/>
                </a:solidFill>
                <a:latin typeface="Avenir LT 45 Book" pitchFamily="2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15000"/>
              </a:spcBef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9pPr>
          </a:lstStyle>
          <a:p>
            <a:pPr marL="0" lvl="1" algn="ctr" defTabSz="457124"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s-ES" altLang="es-ES" sz="1400" b="1" u="none" dirty="0">
                <a:solidFill>
                  <a:srgbClr val="D100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1984</a:t>
            </a:r>
            <a:endParaRPr lang="es-ES" altLang="es-ES" sz="750" b="1" u="none" dirty="0">
              <a:solidFill>
                <a:srgbClr val="D1002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4" name="Imagen 9">
            <a:extLst>
              <a:ext uri="{FF2B5EF4-FFF2-40B4-BE49-F238E27FC236}">
                <a16:creationId xmlns:a16="http://schemas.microsoft.com/office/drawing/2014/main" id="{4935544B-106D-DAF7-3792-2C1A616B264C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r="96676"/>
          <a:stretch/>
        </p:blipFill>
        <p:spPr bwMode="auto">
          <a:xfrm>
            <a:off x="7395981" y="905070"/>
            <a:ext cx="83325" cy="863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9DED4844-CC5A-25DB-1957-339937FD5B72}"/>
              </a:ext>
            </a:extLst>
          </p:cNvPr>
          <p:cNvSpPr txBox="1"/>
          <p:nvPr/>
        </p:nvSpPr>
        <p:spPr>
          <a:xfrm>
            <a:off x="7499802" y="847113"/>
            <a:ext cx="906023" cy="43858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l">
              <a:spcBef>
                <a:spcPts val="50"/>
              </a:spcBef>
              <a:spcAft>
                <a:spcPts val="30"/>
              </a:spcAft>
              <a:buClr>
                <a:schemeClr val="bg1">
                  <a:lumMod val="50000"/>
                </a:schemeClr>
              </a:buClr>
              <a:buSzPct val="80000"/>
            </a:pPr>
            <a:r>
              <a:rPr lang="es-ES" sz="1050" b="1" dirty="0">
                <a:solidFill>
                  <a:schemeClr val="tx2"/>
                </a:solidFill>
                <a:latin typeface="+mn-lt"/>
              </a:rPr>
              <a:t>~450 M€</a:t>
            </a:r>
            <a:br>
              <a:rPr lang="es-ES" sz="1050" dirty="0">
                <a:solidFill>
                  <a:schemeClr val="tx2"/>
                </a:solidFill>
                <a:latin typeface="+mn-lt"/>
              </a:rPr>
            </a:br>
            <a:r>
              <a:rPr lang="es-ES" sz="600" dirty="0" err="1">
                <a:solidFill>
                  <a:schemeClr val="tx1"/>
                </a:solidFill>
                <a:latin typeface="+mn-lt"/>
              </a:rPr>
              <a:t>worldwide</a:t>
            </a:r>
            <a:r>
              <a:rPr lang="es-ES" sz="600" dirty="0">
                <a:solidFill>
                  <a:schemeClr val="tx1"/>
                </a:solidFill>
                <a:latin typeface="+mn-lt"/>
              </a:rPr>
              <a:t> </a:t>
            </a:r>
            <a:r>
              <a:rPr lang="es-ES" sz="600" dirty="0" err="1">
                <a:solidFill>
                  <a:schemeClr val="tx1"/>
                </a:solidFill>
                <a:latin typeface="+mn-lt"/>
              </a:rPr>
              <a:t>revenue</a:t>
            </a:r>
            <a:r>
              <a:rPr lang="es-ES" sz="600" dirty="0">
                <a:solidFill>
                  <a:schemeClr val="tx1"/>
                </a:solidFill>
                <a:latin typeface="+mn-lt"/>
              </a:rPr>
              <a:t> 2024</a:t>
            </a:r>
            <a:endParaRPr lang="en-GB" sz="105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85605584"/>
      </p:ext>
    </p:extLst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dondear rectángulo de esquina diagonal 3">
            <a:extLst>
              <a:ext uri="{FF2B5EF4-FFF2-40B4-BE49-F238E27FC236}">
                <a16:creationId xmlns:a16="http://schemas.microsoft.com/office/drawing/2014/main" id="{D3FBC780-9A78-9FB8-3363-66A75F5F715E}"/>
              </a:ext>
            </a:extLst>
          </p:cNvPr>
          <p:cNvSpPr/>
          <p:nvPr/>
        </p:nvSpPr>
        <p:spPr bwMode="auto">
          <a:xfrm>
            <a:off x="238125" y="225565"/>
            <a:ext cx="4429125" cy="355460"/>
          </a:xfrm>
          <a:prstGeom prst="round2DiagRect">
            <a:avLst/>
          </a:prstGeom>
          <a:solidFill>
            <a:srgbClr val="DF0024"/>
          </a:solidFill>
          <a:ln w="9525" cap="rnd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2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Verdana" pitchFamily="34" charset="0"/>
            </a:endParaRP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6C749EE3-F142-0B7F-7FBC-3C02C29076C5}"/>
              </a:ext>
            </a:extLst>
          </p:cNvPr>
          <p:cNvSpPr txBox="1">
            <a:spLocks/>
          </p:cNvSpPr>
          <p:nvPr/>
        </p:nvSpPr>
        <p:spPr>
          <a:xfrm>
            <a:off x="238125" y="347977"/>
            <a:ext cx="4497105" cy="223523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algn="l" defTabSz="411165" rtl="0" eaLnBrk="1" fontAlgn="base" latinLnBrk="0" hangingPunct="1">
              <a:lnSpc>
                <a:spcPts val="2186"/>
              </a:lnSpc>
              <a:spcBef>
                <a:spcPts val="518"/>
              </a:spcBef>
              <a:spcAft>
                <a:spcPct val="0"/>
              </a:spcAft>
              <a:buNone/>
              <a:tabLst>
                <a:tab pos="738093" algn="l"/>
                <a:tab pos="6618399" algn="r"/>
              </a:tabLst>
              <a:defRPr lang="en-US" sz="1800" b="1" kern="1200" baseline="0">
                <a:solidFill>
                  <a:schemeClr val="bg1"/>
                </a:solidFill>
                <a:latin typeface="AccordAlternate-Bold" panose="02000000000000000000" pitchFamily="50" charset="0"/>
                <a:ea typeface="+mj-ea"/>
                <a:cs typeface="Arial"/>
              </a:defRPr>
            </a:lvl1pPr>
            <a:lvl2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tabLst>
                <a:tab pos="820103" algn="l"/>
                <a:tab pos="7353777" algn="r"/>
              </a:tabLst>
              <a:defRPr sz="2520" b="1">
                <a:solidFill>
                  <a:srgbClr val="DF0024"/>
                </a:solidFill>
                <a:latin typeface="Verdana" pitchFamily="34" charset="0"/>
              </a:defRPr>
            </a:lvl2pPr>
            <a:lvl3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tabLst>
                <a:tab pos="820103" algn="l"/>
                <a:tab pos="7353777" algn="r"/>
              </a:tabLst>
              <a:defRPr sz="2520" b="1">
                <a:solidFill>
                  <a:srgbClr val="DF0024"/>
                </a:solidFill>
                <a:latin typeface="Verdana" pitchFamily="34" charset="0"/>
              </a:defRPr>
            </a:lvl3pPr>
            <a:lvl4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tabLst>
                <a:tab pos="820103" algn="l"/>
                <a:tab pos="7353777" algn="r"/>
              </a:tabLst>
              <a:defRPr sz="2520" b="1">
                <a:solidFill>
                  <a:srgbClr val="DF0024"/>
                </a:solidFill>
                <a:latin typeface="Verdana" pitchFamily="34" charset="0"/>
              </a:defRPr>
            </a:lvl4pPr>
            <a:lvl5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tabLst>
                <a:tab pos="820103" algn="l"/>
                <a:tab pos="7353777" algn="r"/>
              </a:tabLst>
              <a:defRPr sz="2520" b="1">
                <a:solidFill>
                  <a:srgbClr val="DF0024"/>
                </a:solidFill>
                <a:latin typeface="Verdana" pitchFamily="34" charset="0"/>
              </a:defRPr>
            </a:lvl5pPr>
            <a:lvl6pPr marL="41148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tabLst>
                <a:tab pos="820103" algn="l"/>
                <a:tab pos="7353777" algn="r"/>
              </a:tabLst>
              <a:defRPr sz="2520" b="1">
                <a:solidFill>
                  <a:srgbClr val="DF0024"/>
                </a:solidFill>
                <a:latin typeface="Verdana" pitchFamily="34" charset="0"/>
              </a:defRPr>
            </a:lvl6pPr>
            <a:lvl7pPr marL="82296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tabLst>
                <a:tab pos="820103" algn="l"/>
                <a:tab pos="7353777" algn="r"/>
              </a:tabLst>
              <a:defRPr sz="2520" b="1">
                <a:solidFill>
                  <a:srgbClr val="DF0024"/>
                </a:solidFill>
                <a:latin typeface="Verdana" pitchFamily="34" charset="0"/>
              </a:defRPr>
            </a:lvl7pPr>
            <a:lvl8pPr marL="123444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tabLst>
                <a:tab pos="820103" algn="l"/>
                <a:tab pos="7353777" algn="r"/>
              </a:tabLst>
              <a:defRPr sz="2520" b="1">
                <a:solidFill>
                  <a:srgbClr val="DF0024"/>
                </a:solidFill>
                <a:latin typeface="Verdana" pitchFamily="34" charset="0"/>
              </a:defRPr>
            </a:lvl8pPr>
            <a:lvl9pPr marL="164592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tabLst>
                <a:tab pos="820103" algn="l"/>
                <a:tab pos="7353777" algn="r"/>
              </a:tabLst>
              <a:defRPr sz="2520" b="1">
                <a:solidFill>
                  <a:srgbClr val="DF0024"/>
                </a:solidFill>
                <a:latin typeface="Verdana" pitchFamily="34" charset="0"/>
              </a:defRPr>
            </a:lvl9pPr>
          </a:lstStyle>
          <a:p>
            <a:r>
              <a:rPr lang="en-GB" sz="2000" b="0" dirty="0">
                <a:latin typeface="+mn-lt"/>
              </a:rPr>
              <a:t>GMV Space Technological Leadership</a:t>
            </a:r>
          </a:p>
        </p:txBody>
      </p:sp>
      <p:sp>
        <p:nvSpPr>
          <p:cNvPr id="2" name="Redondear rectángulo de esquina diagonal 11">
            <a:extLst>
              <a:ext uri="{FF2B5EF4-FFF2-40B4-BE49-F238E27FC236}">
                <a16:creationId xmlns:a16="http://schemas.microsoft.com/office/drawing/2014/main" id="{6FE6B7F7-3085-598F-C453-43E69007D07F}"/>
              </a:ext>
            </a:extLst>
          </p:cNvPr>
          <p:cNvSpPr/>
          <p:nvPr/>
        </p:nvSpPr>
        <p:spPr>
          <a:xfrm>
            <a:off x="1925445" y="1343025"/>
            <a:ext cx="1622822" cy="2457450"/>
          </a:xfrm>
          <a:prstGeom prst="round2DiagRect">
            <a:avLst>
              <a:gd name="adj1" fmla="val 13887"/>
              <a:gd name="adj2" fmla="val 0"/>
            </a:avLst>
          </a:prstGeom>
          <a:solidFill>
            <a:srgbClr val="D100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24" eaLnBrk="1" fontAlgn="auto" hangingPunct="1">
              <a:spcBef>
                <a:spcPts val="0"/>
              </a:spcBef>
              <a:spcAft>
                <a:spcPts val="0"/>
              </a:spcAft>
            </a:pPr>
            <a:endParaRPr lang="es-ES" sz="675" u="none">
              <a:solidFill>
                <a:prstClr val="white"/>
              </a:solidFill>
            </a:endParaRPr>
          </a:p>
        </p:txBody>
      </p:sp>
      <p:sp>
        <p:nvSpPr>
          <p:cNvPr id="3" name="Redondear rectángulo de esquina diagonal 12">
            <a:extLst>
              <a:ext uri="{FF2B5EF4-FFF2-40B4-BE49-F238E27FC236}">
                <a16:creationId xmlns:a16="http://schemas.microsoft.com/office/drawing/2014/main" id="{1D021FCD-10AE-7D29-096E-261EF401432D}"/>
              </a:ext>
            </a:extLst>
          </p:cNvPr>
          <p:cNvSpPr/>
          <p:nvPr/>
        </p:nvSpPr>
        <p:spPr>
          <a:xfrm>
            <a:off x="3711586" y="1343025"/>
            <a:ext cx="1622822" cy="2457450"/>
          </a:xfrm>
          <a:prstGeom prst="round2Diag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24" eaLnBrk="1" fontAlgn="auto" hangingPunct="1">
              <a:spcBef>
                <a:spcPts val="0"/>
              </a:spcBef>
              <a:spcAft>
                <a:spcPts val="0"/>
              </a:spcAft>
            </a:pPr>
            <a:endParaRPr lang="es-ES" sz="675" u="none">
              <a:solidFill>
                <a:prstClr val="white"/>
              </a:solidFill>
            </a:endParaRPr>
          </a:p>
        </p:txBody>
      </p:sp>
      <p:sp>
        <p:nvSpPr>
          <p:cNvPr id="5" name="Redondear rectángulo de esquina diagonal 13">
            <a:extLst>
              <a:ext uri="{FF2B5EF4-FFF2-40B4-BE49-F238E27FC236}">
                <a16:creationId xmlns:a16="http://schemas.microsoft.com/office/drawing/2014/main" id="{F71E8C15-57E3-4369-5A9A-8B5922B89809}"/>
              </a:ext>
            </a:extLst>
          </p:cNvPr>
          <p:cNvSpPr/>
          <p:nvPr/>
        </p:nvSpPr>
        <p:spPr>
          <a:xfrm>
            <a:off x="5497728" y="1343025"/>
            <a:ext cx="1622822" cy="2457450"/>
          </a:xfrm>
          <a:prstGeom prst="round2Diag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24" eaLnBrk="1" fontAlgn="auto" hangingPunct="1">
              <a:spcBef>
                <a:spcPts val="0"/>
              </a:spcBef>
              <a:spcAft>
                <a:spcPts val="0"/>
              </a:spcAft>
            </a:pPr>
            <a:endParaRPr lang="es-ES" sz="675" u="none">
              <a:solidFill>
                <a:prstClr val="white"/>
              </a:solidFill>
            </a:endParaRPr>
          </a:p>
        </p:txBody>
      </p:sp>
      <p:sp>
        <p:nvSpPr>
          <p:cNvPr id="7" name="Redondear rectángulo de esquina diagonal 14">
            <a:extLst>
              <a:ext uri="{FF2B5EF4-FFF2-40B4-BE49-F238E27FC236}">
                <a16:creationId xmlns:a16="http://schemas.microsoft.com/office/drawing/2014/main" id="{51798020-74B8-C252-9945-30731A2CB73B}"/>
              </a:ext>
            </a:extLst>
          </p:cNvPr>
          <p:cNvSpPr/>
          <p:nvPr/>
        </p:nvSpPr>
        <p:spPr>
          <a:xfrm>
            <a:off x="7283870" y="1343025"/>
            <a:ext cx="1622822" cy="2457450"/>
          </a:xfrm>
          <a:prstGeom prst="round2Diag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24" eaLnBrk="1" fontAlgn="auto" hangingPunct="1">
              <a:spcBef>
                <a:spcPts val="0"/>
              </a:spcBef>
              <a:spcAft>
                <a:spcPts val="0"/>
              </a:spcAft>
            </a:pPr>
            <a:endParaRPr lang="es-ES" sz="675" u="none">
              <a:solidFill>
                <a:prstClr val="white"/>
              </a:solidFill>
            </a:endParaRPr>
          </a:p>
        </p:txBody>
      </p:sp>
      <p:sp>
        <p:nvSpPr>
          <p:cNvPr id="10" name="Redondear rectángulo de esquina diagonal 1">
            <a:extLst>
              <a:ext uri="{FF2B5EF4-FFF2-40B4-BE49-F238E27FC236}">
                <a16:creationId xmlns:a16="http://schemas.microsoft.com/office/drawing/2014/main" id="{7049BAF0-2413-E4FE-35B7-4A70B7D4BCF6}"/>
              </a:ext>
            </a:extLst>
          </p:cNvPr>
          <p:cNvSpPr/>
          <p:nvPr/>
        </p:nvSpPr>
        <p:spPr>
          <a:xfrm>
            <a:off x="139303" y="1343025"/>
            <a:ext cx="1622822" cy="2457450"/>
          </a:xfrm>
          <a:prstGeom prst="round2DiagRect">
            <a:avLst/>
          </a:prstGeom>
          <a:solidFill>
            <a:srgbClr val="8600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24" eaLnBrk="1" fontAlgn="auto" hangingPunct="1">
              <a:spcBef>
                <a:spcPts val="0"/>
              </a:spcBef>
              <a:spcAft>
                <a:spcPts val="0"/>
              </a:spcAft>
            </a:pPr>
            <a:endParaRPr lang="es-ES" sz="675" u="none">
              <a:solidFill>
                <a:prstClr val="white"/>
              </a:solidFill>
            </a:endParaRPr>
          </a:p>
        </p:txBody>
      </p:sp>
      <p:sp>
        <p:nvSpPr>
          <p:cNvPr id="13" name="2 CuadroTexto">
            <a:extLst>
              <a:ext uri="{FF2B5EF4-FFF2-40B4-BE49-F238E27FC236}">
                <a16:creationId xmlns:a16="http://schemas.microsoft.com/office/drawing/2014/main" id="{B8163E66-3867-9CE0-7C7B-272695924BC7}"/>
              </a:ext>
            </a:extLst>
          </p:cNvPr>
          <p:cNvSpPr txBox="1"/>
          <p:nvPr/>
        </p:nvSpPr>
        <p:spPr>
          <a:xfrm>
            <a:off x="274054" y="2146697"/>
            <a:ext cx="1444883" cy="1569660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marL="0" lvl="1" defTabSz="17145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s-ES" sz="1050" b="1" u="none" dirty="0">
                <a:solidFill>
                  <a:prstClr val="white"/>
                </a:solidFill>
                <a:latin typeface="Verdana"/>
                <a:cs typeface="Verdana"/>
              </a:rPr>
              <a:t>#1 </a:t>
            </a:r>
            <a:r>
              <a:rPr lang="es-ES" sz="1050" b="1" u="none" dirty="0" err="1">
                <a:solidFill>
                  <a:prstClr val="white"/>
                </a:solidFill>
                <a:latin typeface="Verdana"/>
                <a:cs typeface="Verdana"/>
              </a:rPr>
              <a:t>Worldwide</a:t>
            </a:r>
            <a:r>
              <a:rPr lang="es-ES" sz="1050" b="1" u="none" dirty="0">
                <a:solidFill>
                  <a:prstClr val="white"/>
                </a:solidFill>
                <a:latin typeface="Verdana"/>
                <a:cs typeface="Verdana"/>
              </a:rPr>
              <a:t> </a:t>
            </a:r>
            <a:r>
              <a:rPr lang="es-ES" sz="1050" u="none" dirty="0" err="1">
                <a:solidFill>
                  <a:prstClr val="white"/>
                </a:solidFill>
                <a:latin typeface="Verdana"/>
                <a:cs typeface="Verdana"/>
              </a:rPr>
              <a:t>Satellite</a:t>
            </a:r>
            <a:r>
              <a:rPr lang="es-ES" sz="1050" u="none" dirty="0">
                <a:solidFill>
                  <a:prstClr val="white"/>
                </a:solidFill>
                <a:latin typeface="Verdana"/>
                <a:cs typeface="Verdana"/>
              </a:rPr>
              <a:t> Control Center </a:t>
            </a:r>
            <a:r>
              <a:rPr lang="es-ES" sz="1050" u="none" dirty="0" err="1">
                <a:solidFill>
                  <a:prstClr val="white"/>
                </a:solidFill>
                <a:latin typeface="Verdana"/>
                <a:cs typeface="Verdana"/>
              </a:rPr>
              <a:t>provider</a:t>
            </a:r>
            <a:r>
              <a:rPr lang="es-ES" sz="1050" u="none" dirty="0">
                <a:solidFill>
                  <a:prstClr val="white"/>
                </a:solidFill>
                <a:latin typeface="Verdana"/>
                <a:cs typeface="Verdana"/>
              </a:rPr>
              <a:t> to </a:t>
            </a:r>
            <a:r>
              <a:rPr lang="es-ES" sz="1050" u="none" dirty="0" err="1">
                <a:solidFill>
                  <a:prstClr val="white"/>
                </a:solidFill>
                <a:latin typeface="Verdana"/>
                <a:cs typeface="Verdana"/>
              </a:rPr>
              <a:t>commercial</a:t>
            </a:r>
            <a:r>
              <a:rPr lang="es-ES" sz="1050" u="none" dirty="0">
                <a:solidFill>
                  <a:prstClr val="white"/>
                </a:solidFill>
                <a:latin typeface="Verdana"/>
                <a:cs typeface="Verdana"/>
              </a:rPr>
              <a:t> </a:t>
            </a:r>
            <a:r>
              <a:rPr lang="es-ES" sz="1050" u="none" dirty="0" err="1">
                <a:solidFill>
                  <a:prstClr val="white"/>
                </a:solidFill>
                <a:latin typeface="Verdana"/>
                <a:cs typeface="Verdana"/>
              </a:rPr>
              <a:t>telecom</a:t>
            </a:r>
            <a:r>
              <a:rPr lang="es-ES" sz="1050" u="none" dirty="0">
                <a:solidFill>
                  <a:prstClr val="white"/>
                </a:solidFill>
                <a:latin typeface="Verdana"/>
                <a:cs typeface="Verdana"/>
              </a:rPr>
              <a:t> </a:t>
            </a:r>
            <a:r>
              <a:rPr lang="es-ES" sz="1050" u="none" dirty="0" err="1">
                <a:solidFill>
                  <a:prstClr val="white"/>
                </a:solidFill>
                <a:latin typeface="Verdana"/>
                <a:cs typeface="Verdana"/>
              </a:rPr>
              <a:t>operators</a:t>
            </a:r>
            <a:r>
              <a:rPr lang="es-ES" sz="1050" u="none" dirty="0">
                <a:solidFill>
                  <a:prstClr val="white"/>
                </a:solidFill>
                <a:latin typeface="Verdana"/>
                <a:cs typeface="Verdana"/>
              </a:rPr>
              <a:t>.</a:t>
            </a:r>
            <a:br>
              <a:rPr lang="es-ES" sz="1050" u="none" dirty="0">
                <a:solidFill>
                  <a:prstClr val="white"/>
                </a:solidFill>
                <a:latin typeface="Verdana"/>
                <a:cs typeface="Verdana"/>
              </a:rPr>
            </a:br>
            <a:r>
              <a:rPr lang="es-ES" sz="1050" b="1" u="none" dirty="0" err="1">
                <a:solidFill>
                  <a:prstClr val="white"/>
                </a:solidFill>
                <a:latin typeface="Verdana"/>
                <a:cs typeface="Verdana"/>
              </a:rPr>
              <a:t>Primary</a:t>
            </a:r>
            <a:r>
              <a:rPr lang="es-ES" sz="1050" b="1" u="none" dirty="0">
                <a:solidFill>
                  <a:prstClr val="white"/>
                </a:solidFill>
                <a:latin typeface="Verdana"/>
                <a:cs typeface="Verdana"/>
              </a:rPr>
              <a:t> SST </a:t>
            </a:r>
            <a:r>
              <a:rPr lang="es-ES" sz="1050" u="none" dirty="0" err="1">
                <a:solidFill>
                  <a:prstClr val="white"/>
                </a:solidFill>
                <a:latin typeface="Verdana"/>
                <a:cs typeface="Verdana"/>
              </a:rPr>
              <a:t>technology</a:t>
            </a:r>
            <a:r>
              <a:rPr lang="es-ES" sz="1050" u="none" dirty="0">
                <a:solidFill>
                  <a:prstClr val="white"/>
                </a:solidFill>
                <a:latin typeface="Verdana"/>
                <a:cs typeface="Verdana"/>
              </a:rPr>
              <a:t> and </a:t>
            </a:r>
            <a:r>
              <a:rPr lang="es-ES" sz="1050" u="none" dirty="0" err="1">
                <a:solidFill>
                  <a:prstClr val="white"/>
                </a:solidFill>
                <a:latin typeface="Verdana"/>
                <a:cs typeface="Verdana"/>
              </a:rPr>
              <a:t>Operation</a:t>
            </a:r>
            <a:r>
              <a:rPr lang="es-ES" sz="1050" u="none" dirty="0">
                <a:solidFill>
                  <a:prstClr val="white"/>
                </a:solidFill>
                <a:latin typeface="Verdana"/>
                <a:cs typeface="Verdana"/>
              </a:rPr>
              <a:t> Centers</a:t>
            </a:r>
            <a:br>
              <a:rPr lang="es-ES" sz="1050" u="none" dirty="0">
                <a:solidFill>
                  <a:prstClr val="white"/>
                </a:solidFill>
                <a:latin typeface="Verdana"/>
                <a:cs typeface="Verdana"/>
              </a:rPr>
            </a:br>
            <a:endParaRPr lang="es-ES" sz="1200" u="none" dirty="0">
              <a:solidFill>
                <a:prstClr val="white"/>
              </a:solidFill>
              <a:latin typeface="Verdana"/>
            </a:endParaRPr>
          </a:p>
        </p:txBody>
      </p:sp>
      <p:sp>
        <p:nvSpPr>
          <p:cNvPr id="14" name="10 CuadroTexto">
            <a:extLst>
              <a:ext uri="{FF2B5EF4-FFF2-40B4-BE49-F238E27FC236}">
                <a16:creationId xmlns:a16="http://schemas.microsoft.com/office/drawing/2014/main" id="{42494235-0F87-8D27-05BD-BE7DD891E0E5}"/>
              </a:ext>
            </a:extLst>
          </p:cNvPr>
          <p:cNvSpPr txBox="1"/>
          <p:nvPr/>
        </p:nvSpPr>
        <p:spPr>
          <a:xfrm>
            <a:off x="2066925" y="2171568"/>
            <a:ext cx="1484962" cy="1320361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marL="0" lvl="1" defTabSz="171450" eaLnBrk="1" fontAlgn="auto" hangingPunct="1">
              <a:lnSpc>
                <a:spcPct val="95000"/>
              </a:lnSpc>
              <a:spcBef>
                <a:spcPct val="20000"/>
              </a:spcBef>
              <a:spcAft>
                <a:spcPts val="675"/>
              </a:spcAft>
              <a:buClr>
                <a:srgbClr val="8B8D8E"/>
              </a:buClr>
              <a:buSzPct val="80000"/>
              <a:defRPr/>
            </a:pPr>
            <a:r>
              <a:rPr lang="en-US" sz="1050" b="1" u="none" dirty="0">
                <a:solidFill>
                  <a:prstClr val="white"/>
                </a:solidFill>
                <a:latin typeface="Verdana"/>
                <a:cs typeface="Verdana"/>
              </a:rPr>
              <a:t>Space Segment </a:t>
            </a:r>
            <a:r>
              <a:rPr lang="en-US" sz="1050" u="none" dirty="0">
                <a:solidFill>
                  <a:prstClr val="white"/>
                </a:solidFill>
                <a:latin typeface="Verdana"/>
                <a:cs typeface="Verdana"/>
              </a:rPr>
              <a:t>GNC technology leader </a:t>
            </a:r>
            <a:br>
              <a:rPr lang="en-US" sz="1050" u="none" dirty="0">
                <a:solidFill>
                  <a:prstClr val="white"/>
                </a:solidFill>
                <a:latin typeface="Verdana"/>
                <a:cs typeface="Verdana"/>
              </a:rPr>
            </a:br>
            <a:r>
              <a:rPr lang="en-US" sz="1050" u="none" dirty="0">
                <a:solidFill>
                  <a:prstClr val="white"/>
                </a:solidFill>
                <a:latin typeface="Verdana"/>
                <a:cs typeface="Verdana"/>
              </a:rPr>
              <a:t>On-board Autonomy On-board SW</a:t>
            </a:r>
            <a:br>
              <a:rPr lang="en-US" sz="1050" u="none" dirty="0">
                <a:solidFill>
                  <a:prstClr val="white"/>
                </a:solidFill>
                <a:latin typeface="Verdana"/>
                <a:cs typeface="Verdana"/>
              </a:rPr>
            </a:br>
            <a:r>
              <a:rPr lang="en-US" sz="1050" u="none" dirty="0">
                <a:solidFill>
                  <a:prstClr val="white"/>
                </a:solidFill>
                <a:latin typeface="Verdana"/>
                <a:cs typeface="Verdana"/>
              </a:rPr>
              <a:t>Space Equipment</a:t>
            </a:r>
            <a:br>
              <a:rPr lang="en-US" sz="1050" u="none" dirty="0">
                <a:solidFill>
                  <a:prstClr val="white"/>
                </a:solidFill>
                <a:latin typeface="Verdana"/>
                <a:cs typeface="Verdana"/>
              </a:rPr>
            </a:br>
            <a:br>
              <a:rPr lang="en-US" sz="1050" u="none" dirty="0">
                <a:solidFill>
                  <a:prstClr val="white"/>
                </a:solidFill>
                <a:latin typeface="Verdana"/>
                <a:cs typeface="Verdana"/>
              </a:rPr>
            </a:br>
            <a:r>
              <a:rPr lang="en-US" sz="1050" u="none" dirty="0">
                <a:solidFill>
                  <a:prstClr val="white"/>
                </a:solidFill>
                <a:latin typeface="Verdana"/>
                <a:cs typeface="Verdana"/>
              </a:rPr>
              <a:t>Test Facilities</a:t>
            </a:r>
            <a:endParaRPr lang="es-ES" sz="1200" u="none" dirty="0">
              <a:solidFill>
                <a:prstClr val="white"/>
              </a:solidFill>
              <a:latin typeface="Verdana"/>
            </a:endParaRPr>
          </a:p>
        </p:txBody>
      </p:sp>
      <p:sp>
        <p:nvSpPr>
          <p:cNvPr id="16" name="12 CuadroTexto">
            <a:extLst>
              <a:ext uri="{FF2B5EF4-FFF2-40B4-BE49-F238E27FC236}">
                <a16:creationId xmlns:a16="http://schemas.microsoft.com/office/drawing/2014/main" id="{E70A35C0-DEDC-EE24-57F2-3E0654C7933D}"/>
              </a:ext>
            </a:extLst>
          </p:cNvPr>
          <p:cNvSpPr txBox="1"/>
          <p:nvPr/>
        </p:nvSpPr>
        <p:spPr>
          <a:xfrm>
            <a:off x="3900811" y="2156916"/>
            <a:ext cx="1304925" cy="1287788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marL="0" lvl="1" defTabSz="171450" eaLnBrk="1" fontAlgn="auto" hangingPunct="1">
              <a:lnSpc>
                <a:spcPct val="95000"/>
              </a:lnSpc>
              <a:spcBef>
                <a:spcPct val="20000"/>
              </a:spcBef>
              <a:spcAft>
                <a:spcPts val="675"/>
              </a:spcAft>
              <a:buClr>
                <a:srgbClr val="8B8D8E"/>
              </a:buClr>
              <a:buSzPct val="80000"/>
              <a:defRPr/>
            </a:pPr>
            <a:r>
              <a:rPr lang="en-US" sz="1050" b="1" u="none" dirty="0">
                <a:solidFill>
                  <a:prstClr val="white"/>
                </a:solidFill>
                <a:latin typeface="Verdana"/>
                <a:cs typeface="Verdana"/>
              </a:rPr>
              <a:t>Prime </a:t>
            </a:r>
            <a:r>
              <a:rPr lang="en-US" sz="1050" u="none" dirty="0">
                <a:solidFill>
                  <a:prstClr val="white"/>
                </a:solidFill>
                <a:latin typeface="Verdana"/>
                <a:cs typeface="Verdana"/>
              </a:rPr>
              <a:t>role in </a:t>
            </a:r>
            <a:r>
              <a:rPr lang="en-US" sz="1050" b="1" u="none" dirty="0">
                <a:solidFill>
                  <a:prstClr val="white"/>
                </a:solidFill>
                <a:latin typeface="Verdana"/>
                <a:cs typeface="Verdana"/>
              </a:rPr>
              <a:t>European GNSS Systems </a:t>
            </a:r>
            <a:r>
              <a:rPr lang="en-US" sz="1050" u="none" dirty="0">
                <a:solidFill>
                  <a:prstClr val="white"/>
                </a:solidFill>
                <a:latin typeface="Verdana"/>
                <a:cs typeface="Verdana"/>
              </a:rPr>
              <a:t>and its safety critical systems (EGNOS and Galileo)</a:t>
            </a:r>
          </a:p>
          <a:p>
            <a:pPr defTabSz="4571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1200" u="none" dirty="0">
              <a:solidFill>
                <a:prstClr val="white"/>
              </a:solidFill>
              <a:latin typeface="Verdana"/>
            </a:endParaRPr>
          </a:p>
        </p:txBody>
      </p:sp>
      <p:sp>
        <p:nvSpPr>
          <p:cNvPr id="17" name="13 CuadroTexto">
            <a:extLst>
              <a:ext uri="{FF2B5EF4-FFF2-40B4-BE49-F238E27FC236}">
                <a16:creationId xmlns:a16="http://schemas.microsoft.com/office/drawing/2014/main" id="{EB8C3D97-12AA-9B7E-F430-1CB5F377FEF2}"/>
              </a:ext>
            </a:extLst>
          </p:cNvPr>
          <p:cNvSpPr txBox="1"/>
          <p:nvPr/>
        </p:nvSpPr>
        <p:spPr>
          <a:xfrm>
            <a:off x="5603483" y="2188226"/>
            <a:ext cx="1501787" cy="1013354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marL="0" lvl="1" defTabSz="171450" eaLnBrk="1" fontAlgn="auto" hangingPunct="1">
              <a:lnSpc>
                <a:spcPct val="95000"/>
              </a:lnSpc>
              <a:spcBef>
                <a:spcPct val="20000"/>
              </a:spcBef>
              <a:spcAft>
                <a:spcPts val="675"/>
              </a:spcAft>
              <a:buClr>
                <a:srgbClr val="8B8D8E"/>
              </a:buClr>
              <a:buSzPct val="80000"/>
              <a:defRPr/>
            </a:pPr>
            <a:r>
              <a:rPr lang="en-US" sz="1050" b="1" u="none" dirty="0">
                <a:solidFill>
                  <a:prstClr val="white"/>
                </a:solidFill>
                <a:latin typeface="Verdana"/>
                <a:cs typeface="Verdana"/>
              </a:rPr>
              <a:t>Leading </a:t>
            </a:r>
            <a:r>
              <a:rPr lang="en-US" sz="1050" u="none" dirty="0">
                <a:solidFill>
                  <a:prstClr val="white"/>
                </a:solidFill>
                <a:latin typeface="Verdana"/>
                <a:cs typeface="Verdana"/>
              </a:rPr>
              <a:t>European Space Robotics technology, growing</a:t>
            </a:r>
            <a:br>
              <a:rPr lang="en-US" sz="1050" u="none" dirty="0">
                <a:solidFill>
                  <a:prstClr val="white"/>
                </a:solidFill>
                <a:latin typeface="Verdana"/>
                <a:cs typeface="Verdana"/>
              </a:rPr>
            </a:br>
            <a:r>
              <a:rPr lang="en-US" sz="1050" u="none" dirty="0">
                <a:solidFill>
                  <a:prstClr val="white"/>
                </a:solidFill>
                <a:latin typeface="Verdana"/>
                <a:cs typeface="Verdana"/>
              </a:rPr>
              <a:t>Microelectronics, </a:t>
            </a:r>
            <a:br>
              <a:rPr lang="en-US" sz="1050" u="none" dirty="0">
                <a:solidFill>
                  <a:prstClr val="white"/>
                </a:solidFill>
                <a:latin typeface="Verdana"/>
                <a:cs typeface="Verdana"/>
              </a:rPr>
            </a:br>
            <a:r>
              <a:rPr lang="en-US" sz="1050" u="none" dirty="0">
                <a:solidFill>
                  <a:prstClr val="white"/>
                </a:solidFill>
                <a:latin typeface="Verdana"/>
                <a:cs typeface="Verdana"/>
              </a:rPr>
              <a:t>HW Avionics and</a:t>
            </a:r>
            <a:br>
              <a:rPr lang="en-US" sz="1050" u="none" dirty="0">
                <a:solidFill>
                  <a:prstClr val="white"/>
                </a:solidFill>
                <a:latin typeface="Verdana"/>
                <a:cs typeface="Verdana"/>
              </a:rPr>
            </a:br>
            <a:r>
              <a:rPr lang="en-US" sz="1050" u="none" dirty="0">
                <a:solidFill>
                  <a:prstClr val="white"/>
                </a:solidFill>
                <a:latin typeface="Verdana"/>
                <a:cs typeface="Verdana"/>
              </a:rPr>
              <a:t>Technology Transfer </a:t>
            </a:r>
            <a:endParaRPr lang="es-ES" sz="1200" u="none" dirty="0">
              <a:solidFill>
                <a:prstClr val="white"/>
              </a:solidFill>
              <a:latin typeface="Verdana"/>
            </a:endParaRPr>
          </a:p>
        </p:txBody>
      </p:sp>
      <p:sp>
        <p:nvSpPr>
          <p:cNvPr id="53" name="14 CuadroTexto">
            <a:extLst>
              <a:ext uri="{FF2B5EF4-FFF2-40B4-BE49-F238E27FC236}">
                <a16:creationId xmlns:a16="http://schemas.microsoft.com/office/drawing/2014/main" id="{EC1F42E9-9A84-2A6B-1BF1-5A1929963331}"/>
              </a:ext>
            </a:extLst>
          </p:cNvPr>
          <p:cNvSpPr txBox="1"/>
          <p:nvPr/>
        </p:nvSpPr>
        <p:spPr>
          <a:xfrm>
            <a:off x="7477125" y="2124344"/>
            <a:ext cx="1361502" cy="1320361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marL="595" lvl="1" defTabSz="457124" eaLnBrk="1" fontAlgn="auto" hangingPunct="1">
              <a:lnSpc>
                <a:spcPct val="95000"/>
              </a:lnSpc>
              <a:spcBef>
                <a:spcPct val="20000"/>
              </a:spcBef>
              <a:spcAft>
                <a:spcPts val="675"/>
              </a:spcAft>
              <a:buClr>
                <a:srgbClr val="8B8D8E"/>
              </a:buClr>
              <a:buSzPct val="80000"/>
              <a:defRPr/>
            </a:pPr>
            <a:r>
              <a:rPr lang="en-US" sz="1050" b="1" u="none" dirty="0">
                <a:solidFill>
                  <a:prstClr val="white"/>
                </a:solidFill>
                <a:latin typeface="Verdana"/>
                <a:cs typeface="Verdana"/>
              </a:rPr>
              <a:t>Excellence </a:t>
            </a:r>
            <a:r>
              <a:rPr lang="en-US" sz="1050" u="none" dirty="0">
                <a:solidFill>
                  <a:prstClr val="white"/>
                </a:solidFill>
                <a:latin typeface="Verdana"/>
                <a:cs typeface="Verdana"/>
              </a:rPr>
              <a:t>in Flight Dynamics, Mission Analysis, </a:t>
            </a:r>
            <a:br>
              <a:rPr lang="en-US" sz="1050" u="none" dirty="0">
                <a:solidFill>
                  <a:prstClr val="white"/>
                </a:solidFill>
                <a:latin typeface="Verdana"/>
                <a:cs typeface="Verdana"/>
              </a:rPr>
            </a:br>
            <a:r>
              <a:rPr lang="en-US" sz="1050" u="none" dirty="0">
                <a:solidFill>
                  <a:prstClr val="white"/>
                </a:solidFill>
                <a:latin typeface="Verdana"/>
                <a:cs typeface="Verdana"/>
              </a:rPr>
              <a:t>E2E Simulators,</a:t>
            </a:r>
            <a:br>
              <a:rPr lang="en-US" sz="1050" u="none" dirty="0">
                <a:solidFill>
                  <a:prstClr val="white"/>
                </a:solidFill>
                <a:latin typeface="Verdana"/>
                <a:cs typeface="Verdana"/>
              </a:rPr>
            </a:br>
            <a:r>
              <a:rPr lang="en-US" sz="1050" u="none" dirty="0">
                <a:solidFill>
                  <a:prstClr val="white"/>
                </a:solidFill>
                <a:latin typeface="Verdana"/>
                <a:cs typeface="Verdana"/>
              </a:rPr>
              <a:t>EO Data Processing and downstream geospatial services</a:t>
            </a:r>
          </a:p>
        </p:txBody>
      </p:sp>
      <p:pic>
        <p:nvPicPr>
          <p:cNvPr id="54" name="Imagen 3">
            <a:extLst>
              <a:ext uri="{FF2B5EF4-FFF2-40B4-BE49-F238E27FC236}">
                <a16:creationId xmlns:a16="http://schemas.microsoft.com/office/drawing/2014/main" id="{D91C2770-D6F8-78E0-C90D-B46C802C8D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0341" y="1437012"/>
            <a:ext cx="565313" cy="5610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5" name="Imagen 6">
            <a:extLst>
              <a:ext uri="{FF2B5EF4-FFF2-40B4-BE49-F238E27FC236}">
                <a16:creationId xmlns:a16="http://schemas.microsoft.com/office/drawing/2014/main" id="{19376B2E-263C-F5AC-C1DE-16B55C3505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610" y="1546457"/>
            <a:ext cx="1054209" cy="3422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6" name="Imagen 7">
            <a:extLst>
              <a:ext uri="{FF2B5EF4-FFF2-40B4-BE49-F238E27FC236}">
                <a16:creationId xmlns:a16="http://schemas.microsoft.com/office/drawing/2014/main" id="{6255D46B-98DA-CE58-BE88-20E99AC565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997" y="1462848"/>
            <a:ext cx="509422" cy="509422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64BA21C5-84D4-D454-9FE6-4ECD7CC82C0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49271" y="1460429"/>
            <a:ext cx="520148" cy="5201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58" name="Group 57">
            <a:extLst>
              <a:ext uri="{FF2B5EF4-FFF2-40B4-BE49-F238E27FC236}">
                <a16:creationId xmlns:a16="http://schemas.microsoft.com/office/drawing/2014/main" id="{E72312E6-8753-7CF6-A9F3-8A965C830599}"/>
              </a:ext>
            </a:extLst>
          </p:cNvPr>
          <p:cNvGrpSpPr/>
          <p:nvPr/>
        </p:nvGrpSpPr>
        <p:grpSpPr>
          <a:xfrm>
            <a:off x="6025054" y="1472070"/>
            <a:ext cx="526036" cy="526036"/>
            <a:chOff x="6091729" y="1697098"/>
            <a:chExt cx="526036" cy="526036"/>
          </a:xfrm>
        </p:grpSpPr>
        <p:pic>
          <p:nvPicPr>
            <p:cNvPr id="59" name="Imagen 5">
              <a:extLst>
                <a:ext uri="{FF2B5EF4-FFF2-40B4-BE49-F238E27FC236}">
                  <a16:creationId xmlns:a16="http://schemas.microsoft.com/office/drawing/2014/main" id="{9F2D7CDB-D039-E5AA-F852-0660124C897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091729" y="1697098"/>
              <a:ext cx="526036" cy="526036"/>
            </a:xfrm>
            <a:prstGeom prst="rect">
              <a:avLst/>
            </a:prstGeom>
          </p:spPr>
        </p:pic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AFD156E4-9738-D270-1F45-EA6C8EEEA86F}"/>
                </a:ext>
              </a:extLst>
            </p:cNvPr>
            <p:cNvSpPr/>
            <p:nvPr/>
          </p:nvSpPr>
          <p:spPr>
            <a:xfrm>
              <a:off x="6165388" y="1796652"/>
              <a:ext cx="376728" cy="291869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2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675" u="none">
                <a:solidFill>
                  <a:prstClr val="white"/>
                </a:solidFill>
              </a:endParaRPr>
            </a:p>
          </p:txBody>
        </p:sp>
      </p:grpSp>
      <p:pic>
        <p:nvPicPr>
          <p:cNvPr id="61" name="Picture 60">
            <a:extLst>
              <a:ext uri="{FF2B5EF4-FFF2-40B4-BE49-F238E27FC236}">
                <a16:creationId xmlns:a16="http://schemas.microsoft.com/office/drawing/2014/main" id="{860BCC68-DCF0-77A9-BE4C-668D93F7D3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0137" y="1546478"/>
            <a:ext cx="385305" cy="344940"/>
          </a:xfrm>
          <a:prstGeom prst="rect">
            <a:avLst/>
          </a:prstGeom>
        </p:spPr>
      </p:pic>
      <p:sp>
        <p:nvSpPr>
          <p:cNvPr id="62" name="Rounded Rectangle 147">
            <a:extLst>
              <a:ext uri="{FF2B5EF4-FFF2-40B4-BE49-F238E27FC236}">
                <a16:creationId xmlns:a16="http://schemas.microsoft.com/office/drawing/2014/main" id="{68AD9703-E1FF-F2BC-79F1-18ED47349406}"/>
              </a:ext>
            </a:extLst>
          </p:cNvPr>
          <p:cNvSpPr/>
          <p:nvPr/>
        </p:nvSpPr>
        <p:spPr>
          <a:xfrm>
            <a:off x="7683800" y="1485282"/>
            <a:ext cx="838200" cy="499612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124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675" u="none">
              <a:solidFill>
                <a:prstClr val="black"/>
              </a:solidFill>
            </a:endParaRPr>
          </a:p>
        </p:txBody>
      </p:sp>
      <p:pic>
        <p:nvPicPr>
          <p:cNvPr id="63" name="Picture 8" descr="Axis Icon - Design  Development Icons in SVG and PNG - Icon Library">
            <a:extLst>
              <a:ext uri="{FF2B5EF4-FFF2-40B4-BE49-F238E27FC236}">
                <a16:creationId xmlns:a16="http://schemas.microsoft.com/office/drawing/2014/main" id="{70CC0A25-C1A8-32D3-06A0-F3F60BEFF5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348" y="1487594"/>
            <a:ext cx="371042" cy="371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FDA42496-8A3F-5C92-5D58-8B83D4372BF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972" y="1536257"/>
            <a:ext cx="502132" cy="502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282870"/>
      </p:ext>
    </p:extLst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MV_PPT_PORTADILLA_15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10" y="-4650"/>
            <a:ext cx="9170610" cy="5178141"/>
          </a:xfrm>
          <a:prstGeom prst="rect">
            <a:avLst/>
          </a:prstGeom>
        </p:spPr>
      </p:pic>
      <p:sp>
        <p:nvSpPr>
          <p:cNvPr id="7" name="Text Placeholder 10"/>
          <p:cNvSpPr txBox="1">
            <a:spLocks/>
          </p:cNvSpPr>
          <p:nvPr/>
        </p:nvSpPr>
        <p:spPr>
          <a:xfrm>
            <a:off x="143452" y="361179"/>
            <a:ext cx="3999979" cy="41058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6400" b="1" kern="1200">
                <a:solidFill>
                  <a:srgbClr val="FFFFFF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7500" kern="1200">
                <a:solidFill>
                  <a:schemeClr val="accent2"/>
                </a:solidFill>
                <a:latin typeface="Lato Black"/>
                <a:ea typeface="+mn-ea"/>
                <a:cs typeface="Lato Black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7500" kern="1200">
                <a:solidFill>
                  <a:schemeClr val="accent2"/>
                </a:solidFill>
                <a:latin typeface="Lato Black"/>
                <a:ea typeface="+mn-ea"/>
                <a:cs typeface="Lato Black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7500" kern="1200">
                <a:solidFill>
                  <a:schemeClr val="accent2"/>
                </a:solidFill>
                <a:latin typeface="Lato Black"/>
                <a:ea typeface="+mn-ea"/>
                <a:cs typeface="Lato Black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7500" kern="1200">
                <a:solidFill>
                  <a:schemeClr val="accent2"/>
                </a:solidFill>
                <a:latin typeface="Lato Black"/>
                <a:ea typeface="+mn-ea"/>
                <a:cs typeface="Lato Blac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430"/>
              </a:lnSpc>
              <a:buNone/>
            </a:pPr>
            <a:r>
              <a:rPr lang="en-US" altLang="es-ES" sz="2400"/>
              <a:t>Introduction</a:t>
            </a:r>
          </a:p>
          <a:p>
            <a:pPr marL="0" indent="0">
              <a:lnSpc>
                <a:spcPts val="2430"/>
              </a:lnSpc>
              <a:buNone/>
            </a:pPr>
            <a:endParaRPr lang="en-US" altLang="es-ES" sz="2400">
              <a:solidFill>
                <a:schemeClr val="bg1"/>
              </a:solidFill>
            </a:endParaRPr>
          </a:p>
          <a:p>
            <a:pPr marL="0" indent="0">
              <a:lnSpc>
                <a:spcPts val="2430"/>
              </a:lnSpc>
              <a:buNone/>
            </a:pPr>
            <a:endParaRPr lang="en-US" altLang="es-ES" sz="2400"/>
          </a:p>
        </p:txBody>
      </p:sp>
      <p:sp>
        <p:nvSpPr>
          <p:cNvPr id="25" name="Text Placeholder 1"/>
          <p:cNvSpPr txBox="1">
            <a:spLocks/>
          </p:cNvSpPr>
          <p:nvPr/>
        </p:nvSpPr>
        <p:spPr>
          <a:xfrm>
            <a:off x="192144" y="4913715"/>
            <a:ext cx="3267708" cy="200879"/>
          </a:xfrm>
          <a:prstGeom prst="rect">
            <a:avLst/>
          </a:prstGeom>
        </p:spPr>
        <p:txBody>
          <a:bodyPr/>
          <a:lstStyle>
            <a:lvl1pPr marL="0" indent="0" algn="l" defTabSz="1218997" rtl="0" eaLnBrk="1" latinLnBrk="0" hangingPunct="1">
              <a:spcBef>
                <a:spcPct val="20000"/>
              </a:spcBef>
              <a:buFont typeface="Arial"/>
              <a:buNone/>
              <a:defRPr sz="6400" kern="1200">
                <a:solidFill>
                  <a:srgbClr val="646464"/>
                </a:solidFill>
                <a:latin typeface="Arial"/>
                <a:ea typeface="+mn-ea"/>
                <a:cs typeface="Arial"/>
              </a:defRPr>
            </a:lvl1pPr>
            <a:lvl2pPr marL="1218997" indent="0" algn="l" defTabSz="1218997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rgbClr val="646464"/>
                </a:solidFill>
                <a:latin typeface="Arial"/>
                <a:ea typeface="+mn-ea"/>
                <a:cs typeface="Arial"/>
              </a:defRPr>
            </a:lvl2pPr>
            <a:lvl3pPr marL="2437994" indent="0" algn="l" defTabSz="1218997" rtl="0" eaLnBrk="1" latinLnBrk="0" hangingPunct="1">
              <a:spcBef>
                <a:spcPct val="20000"/>
              </a:spcBef>
              <a:buFont typeface="Arial"/>
              <a:buNone/>
              <a:defRPr sz="4300" kern="1200">
                <a:solidFill>
                  <a:srgbClr val="646464"/>
                </a:solidFill>
                <a:latin typeface="Arial"/>
                <a:ea typeface="+mn-ea"/>
                <a:cs typeface="Arial"/>
              </a:defRPr>
            </a:lvl3pPr>
            <a:lvl4pPr marL="3656991" indent="0" algn="l" defTabSz="1218997" rtl="0" eaLnBrk="1" latinLnBrk="0" hangingPunct="1">
              <a:spcBef>
                <a:spcPct val="20000"/>
              </a:spcBef>
              <a:buFont typeface="Arial"/>
              <a:buNone/>
              <a:defRPr sz="3700" kern="1200">
                <a:solidFill>
                  <a:srgbClr val="646464"/>
                </a:solidFill>
                <a:latin typeface="Arial"/>
                <a:ea typeface="+mn-ea"/>
                <a:cs typeface="Arial"/>
              </a:defRPr>
            </a:lvl4pPr>
            <a:lvl5pPr marL="4875988" indent="0" algn="l" defTabSz="1218997" rtl="0" eaLnBrk="1" latinLnBrk="0" hangingPunct="1">
              <a:spcBef>
                <a:spcPct val="20000"/>
              </a:spcBef>
              <a:buFont typeface="Arial"/>
              <a:buNone/>
              <a:defRPr sz="3700" kern="1200">
                <a:solidFill>
                  <a:srgbClr val="646464"/>
                </a:solidFill>
                <a:latin typeface="Arial"/>
                <a:ea typeface="+mn-ea"/>
                <a:cs typeface="Arial"/>
              </a:defRPr>
            </a:lvl5pPr>
            <a:lvl6pPr marL="6704482" indent="-609497" algn="l" defTabSz="1218997" rtl="0" eaLnBrk="1" latinLnBrk="0" hangingPunct="1">
              <a:spcBef>
                <a:spcPct val="20000"/>
              </a:spcBef>
              <a:buFont typeface="Arial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23479" indent="-609497" algn="l" defTabSz="1218997" rtl="0" eaLnBrk="1" latinLnBrk="0" hangingPunct="1">
              <a:spcBef>
                <a:spcPct val="20000"/>
              </a:spcBef>
              <a:buFont typeface="Arial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2476" indent="-609497" algn="l" defTabSz="1218997" rtl="0" eaLnBrk="1" latinLnBrk="0" hangingPunct="1">
              <a:spcBef>
                <a:spcPct val="20000"/>
              </a:spcBef>
              <a:buFont typeface="Arial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361473" indent="-609497" algn="l" defTabSz="1218997" rtl="0" eaLnBrk="1" latinLnBrk="0" hangingPunct="1">
              <a:spcBef>
                <a:spcPct val="20000"/>
              </a:spcBef>
              <a:buFont typeface="Arial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750">
                <a:solidFill>
                  <a:schemeClr val="bg1"/>
                </a:solidFill>
                <a:latin typeface="Verdana"/>
                <a:cs typeface="Verdana"/>
              </a:rPr>
              <a:t>© 2025  GMV </a:t>
            </a:r>
            <a:r>
              <a:rPr lang="es-ES" sz="750" err="1">
                <a:solidFill>
                  <a:schemeClr val="bg1"/>
                </a:solidFill>
                <a:latin typeface="Verdana"/>
                <a:cs typeface="Verdana"/>
              </a:rPr>
              <a:t>Property</a:t>
            </a:r>
            <a:r>
              <a:rPr lang="es-ES" sz="75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mr-IN" sz="750">
                <a:solidFill>
                  <a:schemeClr val="bg1"/>
                </a:solidFill>
                <a:latin typeface="Verdana"/>
                <a:cs typeface="Verdana"/>
              </a:rPr>
              <a:t>–</a:t>
            </a:r>
            <a:r>
              <a:rPr lang="es-ES" sz="75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s-ES" sz="750" err="1">
                <a:solidFill>
                  <a:schemeClr val="bg1"/>
                </a:solidFill>
                <a:latin typeface="Verdana"/>
                <a:cs typeface="Verdana"/>
              </a:rPr>
              <a:t>All</a:t>
            </a:r>
            <a:r>
              <a:rPr lang="es-ES" sz="75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s-ES" sz="750" err="1">
                <a:solidFill>
                  <a:schemeClr val="bg1"/>
                </a:solidFill>
                <a:latin typeface="Verdana"/>
                <a:cs typeface="Verdana"/>
              </a:rPr>
              <a:t>rights</a:t>
            </a:r>
            <a:r>
              <a:rPr lang="es-ES" sz="75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s-ES" sz="750" err="1">
                <a:solidFill>
                  <a:schemeClr val="bg1"/>
                </a:solidFill>
                <a:latin typeface="Verdana"/>
                <a:cs typeface="Verdana"/>
              </a:rPr>
              <a:t>reserved</a:t>
            </a:r>
            <a:endParaRPr lang="en-US" sz="750" b="1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27" name="Text Placeholder 1"/>
          <p:cNvSpPr txBox="1">
            <a:spLocks/>
          </p:cNvSpPr>
          <p:nvPr/>
        </p:nvSpPr>
        <p:spPr>
          <a:xfrm>
            <a:off x="4383810" y="4913715"/>
            <a:ext cx="569190" cy="200879"/>
          </a:xfrm>
          <a:prstGeom prst="rect">
            <a:avLst/>
          </a:prstGeom>
        </p:spPr>
        <p:txBody>
          <a:bodyPr/>
          <a:lstStyle>
            <a:lvl1pPr marL="0" indent="0" algn="l" defTabSz="1218997" rtl="0" eaLnBrk="1" latinLnBrk="0" hangingPunct="1">
              <a:spcBef>
                <a:spcPct val="20000"/>
              </a:spcBef>
              <a:buFont typeface="Arial"/>
              <a:buNone/>
              <a:defRPr sz="6400" kern="1200">
                <a:solidFill>
                  <a:srgbClr val="646464"/>
                </a:solidFill>
                <a:latin typeface="Arial"/>
                <a:ea typeface="+mn-ea"/>
                <a:cs typeface="Arial"/>
              </a:defRPr>
            </a:lvl1pPr>
            <a:lvl2pPr marL="1218997" indent="0" algn="l" defTabSz="1218997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rgbClr val="646464"/>
                </a:solidFill>
                <a:latin typeface="Arial"/>
                <a:ea typeface="+mn-ea"/>
                <a:cs typeface="Arial"/>
              </a:defRPr>
            </a:lvl2pPr>
            <a:lvl3pPr marL="2437994" indent="0" algn="l" defTabSz="1218997" rtl="0" eaLnBrk="1" latinLnBrk="0" hangingPunct="1">
              <a:spcBef>
                <a:spcPct val="20000"/>
              </a:spcBef>
              <a:buFont typeface="Arial"/>
              <a:buNone/>
              <a:defRPr sz="4300" kern="1200">
                <a:solidFill>
                  <a:srgbClr val="646464"/>
                </a:solidFill>
                <a:latin typeface="Arial"/>
                <a:ea typeface="+mn-ea"/>
                <a:cs typeface="Arial"/>
              </a:defRPr>
            </a:lvl3pPr>
            <a:lvl4pPr marL="3656991" indent="0" algn="l" defTabSz="1218997" rtl="0" eaLnBrk="1" latinLnBrk="0" hangingPunct="1">
              <a:spcBef>
                <a:spcPct val="20000"/>
              </a:spcBef>
              <a:buFont typeface="Arial"/>
              <a:buNone/>
              <a:defRPr sz="3700" kern="1200">
                <a:solidFill>
                  <a:srgbClr val="646464"/>
                </a:solidFill>
                <a:latin typeface="Arial"/>
                <a:ea typeface="+mn-ea"/>
                <a:cs typeface="Arial"/>
              </a:defRPr>
            </a:lvl4pPr>
            <a:lvl5pPr marL="4875988" indent="0" algn="l" defTabSz="1218997" rtl="0" eaLnBrk="1" latinLnBrk="0" hangingPunct="1">
              <a:spcBef>
                <a:spcPct val="20000"/>
              </a:spcBef>
              <a:buFont typeface="Arial"/>
              <a:buNone/>
              <a:defRPr sz="3700" kern="1200">
                <a:solidFill>
                  <a:srgbClr val="646464"/>
                </a:solidFill>
                <a:latin typeface="Arial"/>
                <a:ea typeface="+mn-ea"/>
                <a:cs typeface="Arial"/>
              </a:defRPr>
            </a:lvl5pPr>
            <a:lvl6pPr marL="6704482" indent="-609497" algn="l" defTabSz="1218997" rtl="0" eaLnBrk="1" latinLnBrk="0" hangingPunct="1">
              <a:spcBef>
                <a:spcPct val="20000"/>
              </a:spcBef>
              <a:buFont typeface="Arial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23479" indent="-609497" algn="l" defTabSz="1218997" rtl="0" eaLnBrk="1" latinLnBrk="0" hangingPunct="1">
              <a:spcBef>
                <a:spcPct val="20000"/>
              </a:spcBef>
              <a:buFont typeface="Arial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2476" indent="-609497" algn="l" defTabSz="1218997" rtl="0" eaLnBrk="1" latinLnBrk="0" hangingPunct="1">
              <a:spcBef>
                <a:spcPct val="20000"/>
              </a:spcBef>
              <a:buFont typeface="Arial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361473" indent="-609497" algn="l" defTabSz="1218997" rtl="0" eaLnBrk="1" latinLnBrk="0" hangingPunct="1">
              <a:spcBef>
                <a:spcPct val="20000"/>
              </a:spcBef>
              <a:buFont typeface="Arial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750">
                <a:solidFill>
                  <a:srgbClr val="FFFFFF"/>
                </a:solidFill>
                <a:latin typeface="Verdana"/>
                <a:cs typeface="Verdana"/>
              </a:rPr>
              <a:t>Page </a:t>
            </a:r>
            <a:fld id="{2F2BA7FF-8CFB-BA41-A8F8-12575B288CA6}" type="slidenum">
              <a:rPr lang="es-ES" sz="750">
                <a:solidFill>
                  <a:srgbClr val="FFFFFF"/>
                </a:solidFill>
                <a:latin typeface="Verdana"/>
                <a:cs typeface="Verdana"/>
              </a:rPr>
              <a:t>5</a:t>
            </a:fld>
            <a:endParaRPr lang="en-US" sz="750" b="1">
              <a:solidFill>
                <a:srgbClr val="FFFFFF"/>
              </a:solidFill>
              <a:latin typeface="Verdana"/>
              <a:cs typeface="Verdana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5386" y="4921200"/>
            <a:ext cx="397164" cy="16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2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ESA - LEO-PNT within a multi-layer satnav architecture">
            <a:extLst>
              <a:ext uri="{FF2B5EF4-FFF2-40B4-BE49-F238E27FC236}">
                <a16:creationId xmlns:a16="http://schemas.microsoft.com/office/drawing/2014/main" id="{86F06B5C-C54A-3414-C51F-D23DCD25E0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682" y="258936"/>
            <a:ext cx="3885568" cy="2240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EO-PNT satellites">
            <a:extLst>
              <a:ext uri="{FF2B5EF4-FFF2-40B4-BE49-F238E27FC236}">
                <a16:creationId xmlns:a16="http://schemas.microsoft.com/office/drawing/2014/main" id="{9FE78E60-166A-C5A4-0798-4772342148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479" y="2499014"/>
            <a:ext cx="2986771" cy="2240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7B22C5-02EF-D264-DD99-1FBF41C1E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/>
              <a:t>LEO-PNT constellations</a:t>
            </a:r>
            <a:r>
              <a:rPr lang="en-US" b="0"/>
              <a:t>​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545417F8-8CAE-29E1-A952-2BE3B96E624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67225" y="839009"/>
            <a:ext cx="4481730" cy="3886200"/>
          </a:xfrm>
        </p:spPr>
        <p:txBody>
          <a:bodyPr/>
          <a:lstStyle/>
          <a:p>
            <a:pPr lvl="1"/>
            <a:r>
              <a:rPr lang="en-US" sz="1800"/>
              <a:t>Low Latency</a:t>
            </a:r>
          </a:p>
          <a:p>
            <a:pPr lvl="2"/>
            <a:r>
              <a:rPr lang="en-US" sz="1600"/>
              <a:t>Reduced signal travel time compared to MEO/GEO systems. </a:t>
            </a:r>
          </a:p>
          <a:p>
            <a:pPr lvl="1"/>
            <a:r>
              <a:rPr lang="en-US" sz="1800"/>
              <a:t>Higher Bandwidth</a:t>
            </a:r>
          </a:p>
          <a:p>
            <a:pPr lvl="2"/>
            <a:r>
              <a:rPr lang="en-US" sz="1600"/>
              <a:t>Supports more data-intensive applications. </a:t>
            </a:r>
          </a:p>
          <a:p>
            <a:pPr lvl="1"/>
            <a:r>
              <a:rPr lang="en-US" sz="1800"/>
              <a:t>Stronger Signal Power</a:t>
            </a:r>
          </a:p>
          <a:p>
            <a:pPr lvl="2"/>
            <a:r>
              <a:rPr lang="en-US" sz="1600"/>
              <a:t>Improved link budget and robustness. </a:t>
            </a:r>
          </a:p>
          <a:p>
            <a:pPr lvl="1"/>
            <a:r>
              <a:rPr lang="en-US" sz="1800"/>
              <a:t>Reduced Noise</a:t>
            </a:r>
          </a:p>
          <a:p>
            <a:pPr lvl="2"/>
            <a:r>
              <a:rPr lang="en-US" sz="1600"/>
              <a:t>Better signal-to-noise ratio for navigation. </a:t>
            </a:r>
          </a:p>
          <a:p>
            <a:pPr lvl="1"/>
            <a:r>
              <a:rPr lang="en-US" sz="1800"/>
              <a:t>Improved Accuracy</a:t>
            </a:r>
          </a:p>
          <a:p>
            <a:pPr lvl="2"/>
            <a:r>
              <a:rPr lang="en-US" sz="1600"/>
              <a:t>Enhanced positioning performance for PNT services </a:t>
            </a:r>
          </a:p>
          <a:p>
            <a:endParaRPr lang="en-US" sz="1800"/>
          </a:p>
        </p:txBody>
      </p:sp>
      <p:pic>
        <p:nvPicPr>
          <p:cNvPr id="4" name="Picture 3" descr="A logo of a planet&#10;&#10;AI-generated content may be incorrect.">
            <a:extLst>
              <a:ext uri="{FF2B5EF4-FFF2-40B4-BE49-F238E27FC236}">
                <a16:creationId xmlns:a16="http://schemas.microsoft.com/office/drawing/2014/main" id="{7DFFEF89-E170-4D69-0AD6-DF82C5B584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310" b="91593" l="5830" r="94619">
                        <a14:foregroundMark x1="44395" y1="15929" x2="60987" y2="15044"/>
                        <a14:foregroundMark x1="60987" y1="15044" x2="38565" y2="16814"/>
                        <a14:foregroundMark x1="39462" y1="12389" x2="48879" y2="5310"/>
                        <a14:foregroundMark x1="72646" y1="46018" x2="27803" y2="67699"/>
                        <a14:foregroundMark x1="27803" y1="67699" x2="56502" y2="60619"/>
                        <a14:foregroundMark x1="56502" y1="60619" x2="61883" y2="50885"/>
                        <a14:foregroundMark x1="69058" y1="53097" x2="45291" y2="63274"/>
                        <a14:foregroundMark x1="45291" y1="63274" x2="24664" y2="65929"/>
                        <a14:foregroundMark x1="24664" y1="65929" x2="65919" y2="65044"/>
                        <a14:foregroundMark x1="65919" y1="65044" x2="65022" y2="54867"/>
                        <a14:foregroundMark x1="65022" y1="54867" x2="69058" y2="60177"/>
                        <a14:foregroundMark x1="36323" y1="73894" x2="57399" y2="82301"/>
                        <a14:foregroundMark x1="57399" y1="82301" x2="65022" y2="75664"/>
                        <a14:foregroundMark x1="65022" y1="75664" x2="45740" y2="76106"/>
                        <a14:foregroundMark x1="45740" y1="76106" x2="58296" y2="79204"/>
                        <a14:foregroundMark x1="62780" y1="89381" x2="39013" y2="89823"/>
                        <a14:foregroundMark x1="39013" y1="89823" x2="55157" y2="92035"/>
                        <a14:foregroundMark x1="85650" y1="68584" x2="90583" y2="40708"/>
                        <a14:foregroundMark x1="90583" y1="40708" x2="87444" y2="28761"/>
                        <a14:foregroundMark x1="93274" y1="43363" x2="94619" y2="51770"/>
                        <a14:foregroundMark x1="10762" y1="61504" x2="13004" y2="37611"/>
                        <a14:foregroundMark x1="13004" y1="37611" x2="13004" y2="37611"/>
                        <a14:foregroundMark x1="5830" y1="44690" x2="9417" y2="5796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65934" y="2281012"/>
            <a:ext cx="2124075" cy="21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32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29EAA1-BB59-4827-CED8-DCC741F6F3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536C8A-461E-343E-0E29-CCC5625E2AB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04353" y="270164"/>
            <a:ext cx="4425321" cy="257175"/>
          </a:xfrm>
        </p:spPr>
        <p:txBody>
          <a:bodyPr/>
          <a:lstStyle/>
          <a:p>
            <a:pPr fontAlgn="base"/>
            <a:r>
              <a:rPr lang="en-US" b="0"/>
              <a:t>Traditional navigation uses SDRs and analog circuits, while RFSoC integrates digital and analog components in one chip.​</a:t>
            </a:r>
          </a:p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F6F80-4872-D48D-FEAE-EB015C3BD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/>
              <a:t>Traditional SDR vs </a:t>
            </a:r>
            <a:r>
              <a:rPr lang="en-US" err="1"/>
              <a:t>RFSoC</a:t>
            </a:r>
            <a:r>
              <a:rPr lang="en-US"/>
              <a:t> Architecture</a:t>
            </a:r>
            <a:r>
              <a:rPr lang="en-US" b="0"/>
              <a:t>​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A200732-212B-9F5C-2BD9-38966CF141C4}"/>
              </a:ext>
            </a:extLst>
          </p:cNvPr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2497875871"/>
              </p:ext>
            </p:extLst>
          </p:nvPr>
        </p:nvGraphicFramePr>
        <p:xfrm>
          <a:off x="381000" y="1059291"/>
          <a:ext cx="8448674" cy="38613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4337">
                  <a:extLst>
                    <a:ext uri="{9D8B030D-6E8A-4147-A177-3AD203B41FA5}">
                      <a16:colId xmlns:a16="http://schemas.microsoft.com/office/drawing/2014/main" val="1924673556"/>
                    </a:ext>
                  </a:extLst>
                </a:gridCol>
                <a:gridCol w="4224337">
                  <a:extLst>
                    <a:ext uri="{9D8B030D-6E8A-4147-A177-3AD203B41FA5}">
                      <a16:colId xmlns:a16="http://schemas.microsoft.com/office/drawing/2014/main" val="3697834155"/>
                    </a:ext>
                  </a:extLst>
                </a:gridCol>
              </a:tblGrid>
              <a:tr h="607677">
                <a:tc>
                  <a:txBody>
                    <a:bodyPr/>
                    <a:lstStyle/>
                    <a:p>
                      <a:r>
                        <a:rPr lang="en-US" sz="1600"/>
                        <a:t>Traditional SDR Approach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err="1"/>
                        <a:t>RFSoC</a:t>
                      </a:r>
                      <a:r>
                        <a:rPr lang="en-US" sz="1600"/>
                        <a:t>-Based Architecture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6283143"/>
                  </a:ext>
                </a:extLst>
              </a:tr>
              <a:tr h="607677">
                <a:tc>
                  <a:txBody>
                    <a:bodyPr/>
                    <a:lstStyle/>
                    <a:p>
                      <a:r>
                        <a:rPr lang="pt-BR" sz="1600"/>
                        <a:t>Separate FPGA/SoC + external DAC/ADC modules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Integrated DACs/ADCs</a:t>
                      </a:r>
                      <a:r>
                        <a:rPr lang="en-US" sz="1600"/>
                        <a:t> on the same silicon as FPGA and CPU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0524743"/>
                  </a:ext>
                </a:extLst>
              </a:tr>
              <a:tr h="607677">
                <a:tc>
                  <a:txBody>
                    <a:bodyPr/>
                    <a:lstStyle/>
                    <a:p>
                      <a:r>
                        <a:rPr lang="en-US" sz="1600"/>
                        <a:t>Requires additional analog circuits (mixers, PLLs)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Direct RF output up to 6 GHz (no external </a:t>
                      </a:r>
                      <a:r>
                        <a:rPr lang="en-US" sz="1600" err="1"/>
                        <a:t>upconversion</a:t>
                      </a:r>
                      <a:r>
                        <a:rPr lang="en-US" sz="160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199661"/>
                  </a:ext>
                </a:extLst>
              </a:tr>
              <a:tr h="607677">
                <a:tc>
                  <a:txBody>
                    <a:bodyPr/>
                    <a:lstStyle/>
                    <a:p>
                      <a:r>
                        <a:rPr lang="en-US" sz="1600"/>
                        <a:t>Higher </a:t>
                      </a:r>
                      <a:r>
                        <a:rPr lang="en-US" sz="1600" b="1"/>
                        <a:t>size, weight, and power (</a:t>
                      </a:r>
                      <a:r>
                        <a:rPr lang="en-US" sz="1600" b="1" err="1"/>
                        <a:t>SWaP</a:t>
                      </a:r>
                      <a:r>
                        <a:rPr lang="en-US" sz="1600" b="1"/>
                        <a:t>)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Lower </a:t>
                      </a:r>
                      <a:r>
                        <a:rPr lang="en-US" sz="1600" err="1"/>
                        <a:t>SWaP</a:t>
                      </a:r>
                      <a:r>
                        <a:rPr lang="en-US" sz="1600"/>
                        <a:t> and footprint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8859353"/>
                  </a:ext>
                </a:extLst>
              </a:tr>
              <a:tr h="607677">
                <a:tc>
                  <a:txBody>
                    <a:bodyPr/>
                    <a:lstStyle/>
                    <a:p>
                      <a:r>
                        <a:rPr lang="en-US" sz="1600"/>
                        <a:t>Increased design complexity and latency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Real-time signal parameter reconfiguration, reduced latency and interface overhead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6201541"/>
                  </a:ext>
                </a:extLst>
              </a:tr>
              <a:tr h="607677">
                <a:tc>
                  <a:txBody>
                    <a:bodyPr/>
                    <a:lstStyle/>
                    <a:p>
                      <a:r>
                        <a:rPr lang="en-US" sz="1600"/>
                        <a:t>Limited real-time reconfigurability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Real-time signal parameter reconfiguration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98674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8127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0144A4-A8AF-3F7B-5302-9CFEA3238A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132E1A-20AA-D42D-0365-D2E18D0B00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86400" y="329330"/>
            <a:ext cx="3376800" cy="441614"/>
          </a:xfrm>
        </p:spPr>
        <p:txBody>
          <a:bodyPr/>
          <a:lstStyle/>
          <a:p>
            <a:pPr algn="r" fontAlgn="base"/>
            <a:r>
              <a:rPr lang="en-US" b="0"/>
              <a:t>High-performance RF signal generator for LEO-PNT navigation payload signal generation.</a:t>
            </a:r>
          </a:p>
          <a:p>
            <a:pPr algn="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8EAF97-E8F3-3C56-1E31-0A2B8C5E8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800" y="329330"/>
            <a:ext cx="5205600" cy="670795"/>
          </a:xfrm>
        </p:spPr>
        <p:txBody>
          <a:bodyPr/>
          <a:lstStyle/>
          <a:p>
            <a:pPr fontAlgn="base"/>
            <a:r>
              <a:rPr lang="en-US"/>
              <a:t>LEOSG EM Signal Generator</a:t>
            </a:r>
            <a:r>
              <a:rPr lang="en-US" b="0"/>
              <a:t>​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E2DC33-216C-FB48-CC9F-7557B3234C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603" y="1276350"/>
            <a:ext cx="2995597" cy="3367804"/>
          </a:xfrm>
          <a:prstGeom prst="rect">
            <a:avLst/>
          </a:prstGeom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D036BA2B-3BA9-B977-94B6-71F986D3109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93950" y="674252"/>
            <a:ext cx="5802050" cy="4048125"/>
          </a:xfrm>
        </p:spPr>
        <p:txBody>
          <a:bodyPr/>
          <a:lstStyle/>
          <a:p>
            <a:pPr lvl="1"/>
            <a:r>
              <a:rPr lang="en-US" sz="1400"/>
              <a:t>Core Platform: </a:t>
            </a:r>
          </a:p>
          <a:p>
            <a:pPr lvl="2"/>
            <a:r>
              <a:rPr lang="en-US" sz="1400"/>
              <a:t>Xilinx Zynq </a:t>
            </a:r>
            <a:r>
              <a:rPr lang="en-US" sz="1400" err="1"/>
              <a:t>UltraScale</a:t>
            </a:r>
            <a:r>
              <a:rPr lang="en-US" sz="1400"/>
              <a:t>+ </a:t>
            </a:r>
            <a:r>
              <a:rPr lang="en-US" sz="1400" err="1"/>
              <a:t>RFSoC</a:t>
            </a:r>
            <a:r>
              <a:rPr lang="en-US" sz="1400"/>
              <a:t> (ZU48DR)</a:t>
            </a:r>
          </a:p>
          <a:p>
            <a:pPr lvl="1"/>
            <a:r>
              <a:rPr lang="en-US" sz="1400"/>
              <a:t>Key Features: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sz="1400"/>
              <a:t>Integrated DACs/ADCs for direct RF output up to 6 GHz.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sz="1400"/>
              <a:t>Real-time reconfigurability for emerging signals and modulations.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sz="1400"/>
              <a:t>On-board monitoring and error mitigation mechanisms.</a:t>
            </a:r>
          </a:p>
          <a:p>
            <a:pPr lvl="1"/>
            <a:r>
              <a:rPr lang="en-US" sz="1400"/>
              <a:t>Architecture Highlights: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sz="1400"/>
              <a:t>Processing System (ARM cores) for control and telemetry.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sz="1400"/>
              <a:t>Programmable Logic with Versatile Signal Generator (VSG) IP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sz="1400"/>
              <a:t>Embedded RF data converters and high-stability clock subsystem.</a:t>
            </a:r>
          </a:p>
          <a:p>
            <a:pPr lvl="1"/>
            <a:r>
              <a:rPr lang="en-US" sz="1400"/>
              <a:t>Flexibility: </a:t>
            </a:r>
          </a:p>
          <a:p>
            <a:pPr lvl="2"/>
            <a:r>
              <a:rPr lang="en-US" sz="1400"/>
              <a:t>Supports L-band, S-band, and configurable for UHF.</a:t>
            </a:r>
          </a:p>
          <a:p>
            <a:pPr lvl="1"/>
            <a:r>
              <a:rPr lang="en-US" sz="1400"/>
              <a:t>TRL Goal: </a:t>
            </a:r>
          </a:p>
          <a:p>
            <a:pPr lvl="2"/>
            <a:r>
              <a:rPr lang="en-US" sz="1400"/>
              <a:t>From EM (TRL6) toward EQM/FM (TRL8).</a:t>
            </a:r>
          </a:p>
        </p:txBody>
      </p:sp>
    </p:spTree>
    <p:extLst>
      <p:ext uri="{BB962C8B-B14F-4D97-AF65-F5344CB8AC3E}">
        <p14:creationId xmlns:p14="http://schemas.microsoft.com/office/powerpoint/2010/main" val="2527138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AB3A86-C72C-BD75-E169-0A50603F1E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MV_PPT_PORTADILLA_150.jpg">
            <a:extLst>
              <a:ext uri="{FF2B5EF4-FFF2-40B4-BE49-F238E27FC236}">
                <a16:creationId xmlns:a16="http://schemas.microsoft.com/office/drawing/2014/main" id="{5FFCCC8B-54BE-BA7A-6052-EF20837FFD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10" y="-4650"/>
            <a:ext cx="9170610" cy="5178141"/>
          </a:xfrm>
          <a:prstGeom prst="rect">
            <a:avLst/>
          </a:prstGeom>
        </p:spPr>
      </p:pic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EFDBD295-90CA-779B-04B9-43762E0B3CD4}"/>
              </a:ext>
            </a:extLst>
          </p:cNvPr>
          <p:cNvSpPr txBox="1">
            <a:spLocks/>
          </p:cNvSpPr>
          <p:nvPr/>
        </p:nvSpPr>
        <p:spPr>
          <a:xfrm>
            <a:off x="143452" y="361179"/>
            <a:ext cx="3999979" cy="41058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6400" b="1" kern="1200">
                <a:solidFill>
                  <a:srgbClr val="FFFFFF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7500" kern="1200">
                <a:solidFill>
                  <a:schemeClr val="accent2"/>
                </a:solidFill>
                <a:latin typeface="Lato Black"/>
                <a:ea typeface="+mn-ea"/>
                <a:cs typeface="Lato Black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7500" kern="1200">
                <a:solidFill>
                  <a:schemeClr val="accent2"/>
                </a:solidFill>
                <a:latin typeface="Lato Black"/>
                <a:ea typeface="+mn-ea"/>
                <a:cs typeface="Lato Black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7500" kern="1200">
                <a:solidFill>
                  <a:schemeClr val="accent2"/>
                </a:solidFill>
                <a:latin typeface="Lato Black"/>
                <a:ea typeface="+mn-ea"/>
                <a:cs typeface="Lato Black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7500" kern="1200">
                <a:solidFill>
                  <a:schemeClr val="accent2"/>
                </a:solidFill>
                <a:latin typeface="Lato Black"/>
                <a:ea typeface="+mn-ea"/>
                <a:cs typeface="Lato Blac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430"/>
              </a:lnSpc>
              <a:buNone/>
            </a:pPr>
            <a:r>
              <a:rPr lang="en-US" altLang="es-ES" sz="2400"/>
              <a:t>Background</a:t>
            </a:r>
          </a:p>
          <a:p>
            <a:pPr marL="0" indent="0">
              <a:lnSpc>
                <a:spcPts val="2430"/>
              </a:lnSpc>
              <a:buNone/>
            </a:pPr>
            <a:endParaRPr lang="en-US" altLang="es-ES" sz="2400">
              <a:solidFill>
                <a:schemeClr val="bg1"/>
              </a:solidFill>
            </a:endParaRPr>
          </a:p>
          <a:p>
            <a:pPr marL="0" indent="0">
              <a:lnSpc>
                <a:spcPts val="2430"/>
              </a:lnSpc>
              <a:buNone/>
            </a:pPr>
            <a:endParaRPr lang="en-US" altLang="es-ES" sz="2400"/>
          </a:p>
        </p:txBody>
      </p:sp>
      <p:sp>
        <p:nvSpPr>
          <p:cNvPr id="25" name="Text Placeholder 1">
            <a:extLst>
              <a:ext uri="{FF2B5EF4-FFF2-40B4-BE49-F238E27FC236}">
                <a16:creationId xmlns:a16="http://schemas.microsoft.com/office/drawing/2014/main" id="{2F6424AB-B328-63CE-5E46-BA6BF532D5C6}"/>
              </a:ext>
            </a:extLst>
          </p:cNvPr>
          <p:cNvSpPr txBox="1">
            <a:spLocks/>
          </p:cNvSpPr>
          <p:nvPr/>
        </p:nvSpPr>
        <p:spPr>
          <a:xfrm>
            <a:off x="192144" y="4913715"/>
            <a:ext cx="3267708" cy="200879"/>
          </a:xfrm>
          <a:prstGeom prst="rect">
            <a:avLst/>
          </a:prstGeom>
        </p:spPr>
        <p:txBody>
          <a:bodyPr/>
          <a:lstStyle>
            <a:lvl1pPr marL="0" indent="0" algn="l" defTabSz="1218997" rtl="0" eaLnBrk="1" latinLnBrk="0" hangingPunct="1">
              <a:spcBef>
                <a:spcPct val="20000"/>
              </a:spcBef>
              <a:buFont typeface="Arial"/>
              <a:buNone/>
              <a:defRPr sz="6400" kern="1200">
                <a:solidFill>
                  <a:srgbClr val="646464"/>
                </a:solidFill>
                <a:latin typeface="Arial"/>
                <a:ea typeface="+mn-ea"/>
                <a:cs typeface="Arial"/>
              </a:defRPr>
            </a:lvl1pPr>
            <a:lvl2pPr marL="1218997" indent="0" algn="l" defTabSz="1218997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rgbClr val="646464"/>
                </a:solidFill>
                <a:latin typeface="Arial"/>
                <a:ea typeface="+mn-ea"/>
                <a:cs typeface="Arial"/>
              </a:defRPr>
            </a:lvl2pPr>
            <a:lvl3pPr marL="2437994" indent="0" algn="l" defTabSz="1218997" rtl="0" eaLnBrk="1" latinLnBrk="0" hangingPunct="1">
              <a:spcBef>
                <a:spcPct val="20000"/>
              </a:spcBef>
              <a:buFont typeface="Arial"/>
              <a:buNone/>
              <a:defRPr sz="4300" kern="1200">
                <a:solidFill>
                  <a:srgbClr val="646464"/>
                </a:solidFill>
                <a:latin typeface="Arial"/>
                <a:ea typeface="+mn-ea"/>
                <a:cs typeface="Arial"/>
              </a:defRPr>
            </a:lvl3pPr>
            <a:lvl4pPr marL="3656991" indent="0" algn="l" defTabSz="1218997" rtl="0" eaLnBrk="1" latinLnBrk="0" hangingPunct="1">
              <a:spcBef>
                <a:spcPct val="20000"/>
              </a:spcBef>
              <a:buFont typeface="Arial"/>
              <a:buNone/>
              <a:defRPr sz="3700" kern="1200">
                <a:solidFill>
                  <a:srgbClr val="646464"/>
                </a:solidFill>
                <a:latin typeface="Arial"/>
                <a:ea typeface="+mn-ea"/>
                <a:cs typeface="Arial"/>
              </a:defRPr>
            </a:lvl4pPr>
            <a:lvl5pPr marL="4875988" indent="0" algn="l" defTabSz="1218997" rtl="0" eaLnBrk="1" latinLnBrk="0" hangingPunct="1">
              <a:spcBef>
                <a:spcPct val="20000"/>
              </a:spcBef>
              <a:buFont typeface="Arial"/>
              <a:buNone/>
              <a:defRPr sz="3700" kern="1200">
                <a:solidFill>
                  <a:srgbClr val="646464"/>
                </a:solidFill>
                <a:latin typeface="Arial"/>
                <a:ea typeface="+mn-ea"/>
                <a:cs typeface="Arial"/>
              </a:defRPr>
            </a:lvl5pPr>
            <a:lvl6pPr marL="6704482" indent="-609497" algn="l" defTabSz="1218997" rtl="0" eaLnBrk="1" latinLnBrk="0" hangingPunct="1">
              <a:spcBef>
                <a:spcPct val="20000"/>
              </a:spcBef>
              <a:buFont typeface="Arial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23479" indent="-609497" algn="l" defTabSz="1218997" rtl="0" eaLnBrk="1" latinLnBrk="0" hangingPunct="1">
              <a:spcBef>
                <a:spcPct val="20000"/>
              </a:spcBef>
              <a:buFont typeface="Arial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2476" indent="-609497" algn="l" defTabSz="1218997" rtl="0" eaLnBrk="1" latinLnBrk="0" hangingPunct="1">
              <a:spcBef>
                <a:spcPct val="20000"/>
              </a:spcBef>
              <a:buFont typeface="Arial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361473" indent="-609497" algn="l" defTabSz="1218997" rtl="0" eaLnBrk="1" latinLnBrk="0" hangingPunct="1">
              <a:spcBef>
                <a:spcPct val="20000"/>
              </a:spcBef>
              <a:buFont typeface="Arial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750">
                <a:solidFill>
                  <a:schemeClr val="bg1"/>
                </a:solidFill>
                <a:latin typeface="Verdana"/>
                <a:cs typeface="Verdana"/>
              </a:rPr>
              <a:t>© 2025  GMV </a:t>
            </a:r>
            <a:r>
              <a:rPr lang="es-ES" sz="750" err="1">
                <a:solidFill>
                  <a:schemeClr val="bg1"/>
                </a:solidFill>
                <a:latin typeface="Verdana"/>
                <a:cs typeface="Verdana"/>
              </a:rPr>
              <a:t>Property</a:t>
            </a:r>
            <a:r>
              <a:rPr lang="es-ES" sz="75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mr-IN" sz="750">
                <a:solidFill>
                  <a:schemeClr val="bg1"/>
                </a:solidFill>
                <a:latin typeface="Verdana"/>
                <a:cs typeface="Verdana"/>
              </a:rPr>
              <a:t>–</a:t>
            </a:r>
            <a:r>
              <a:rPr lang="es-ES" sz="75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s-ES" sz="750" err="1">
                <a:solidFill>
                  <a:schemeClr val="bg1"/>
                </a:solidFill>
                <a:latin typeface="Verdana"/>
                <a:cs typeface="Verdana"/>
              </a:rPr>
              <a:t>All</a:t>
            </a:r>
            <a:r>
              <a:rPr lang="es-ES" sz="75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s-ES" sz="750" err="1">
                <a:solidFill>
                  <a:schemeClr val="bg1"/>
                </a:solidFill>
                <a:latin typeface="Verdana"/>
                <a:cs typeface="Verdana"/>
              </a:rPr>
              <a:t>rights</a:t>
            </a:r>
            <a:r>
              <a:rPr lang="es-ES" sz="75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s-ES" sz="750" err="1">
                <a:solidFill>
                  <a:schemeClr val="bg1"/>
                </a:solidFill>
                <a:latin typeface="Verdana"/>
                <a:cs typeface="Verdana"/>
              </a:rPr>
              <a:t>reserved</a:t>
            </a:r>
            <a:endParaRPr lang="en-US" sz="750" b="1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27" name="Text Placeholder 1">
            <a:extLst>
              <a:ext uri="{FF2B5EF4-FFF2-40B4-BE49-F238E27FC236}">
                <a16:creationId xmlns:a16="http://schemas.microsoft.com/office/drawing/2014/main" id="{4D4F0F84-C2CD-EF76-97F0-9B77559DB27B}"/>
              </a:ext>
            </a:extLst>
          </p:cNvPr>
          <p:cNvSpPr txBox="1">
            <a:spLocks/>
          </p:cNvSpPr>
          <p:nvPr/>
        </p:nvSpPr>
        <p:spPr>
          <a:xfrm>
            <a:off x="4383810" y="4913715"/>
            <a:ext cx="569190" cy="200879"/>
          </a:xfrm>
          <a:prstGeom prst="rect">
            <a:avLst/>
          </a:prstGeom>
        </p:spPr>
        <p:txBody>
          <a:bodyPr/>
          <a:lstStyle>
            <a:lvl1pPr marL="0" indent="0" algn="l" defTabSz="1218997" rtl="0" eaLnBrk="1" latinLnBrk="0" hangingPunct="1">
              <a:spcBef>
                <a:spcPct val="20000"/>
              </a:spcBef>
              <a:buFont typeface="Arial"/>
              <a:buNone/>
              <a:defRPr sz="6400" kern="1200">
                <a:solidFill>
                  <a:srgbClr val="646464"/>
                </a:solidFill>
                <a:latin typeface="Arial"/>
                <a:ea typeface="+mn-ea"/>
                <a:cs typeface="Arial"/>
              </a:defRPr>
            </a:lvl1pPr>
            <a:lvl2pPr marL="1218997" indent="0" algn="l" defTabSz="1218997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rgbClr val="646464"/>
                </a:solidFill>
                <a:latin typeface="Arial"/>
                <a:ea typeface="+mn-ea"/>
                <a:cs typeface="Arial"/>
              </a:defRPr>
            </a:lvl2pPr>
            <a:lvl3pPr marL="2437994" indent="0" algn="l" defTabSz="1218997" rtl="0" eaLnBrk="1" latinLnBrk="0" hangingPunct="1">
              <a:spcBef>
                <a:spcPct val="20000"/>
              </a:spcBef>
              <a:buFont typeface="Arial"/>
              <a:buNone/>
              <a:defRPr sz="4300" kern="1200">
                <a:solidFill>
                  <a:srgbClr val="646464"/>
                </a:solidFill>
                <a:latin typeface="Arial"/>
                <a:ea typeface="+mn-ea"/>
                <a:cs typeface="Arial"/>
              </a:defRPr>
            </a:lvl3pPr>
            <a:lvl4pPr marL="3656991" indent="0" algn="l" defTabSz="1218997" rtl="0" eaLnBrk="1" latinLnBrk="0" hangingPunct="1">
              <a:spcBef>
                <a:spcPct val="20000"/>
              </a:spcBef>
              <a:buFont typeface="Arial"/>
              <a:buNone/>
              <a:defRPr sz="3700" kern="1200">
                <a:solidFill>
                  <a:srgbClr val="646464"/>
                </a:solidFill>
                <a:latin typeface="Arial"/>
                <a:ea typeface="+mn-ea"/>
                <a:cs typeface="Arial"/>
              </a:defRPr>
            </a:lvl4pPr>
            <a:lvl5pPr marL="4875988" indent="0" algn="l" defTabSz="1218997" rtl="0" eaLnBrk="1" latinLnBrk="0" hangingPunct="1">
              <a:spcBef>
                <a:spcPct val="20000"/>
              </a:spcBef>
              <a:buFont typeface="Arial"/>
              <a:buNone/>
              <a:defRPr sz="3700" kern="1200">
                <a:solidFill>
                  <a:srgbClr val="646464"/>
                </a:solidFill>
                <a:latin typeface="Arial"/>
                <a:ea typeface="+mn-ea"/>
                <a:cs typeface="Arial"/>
              </a:defRPr>
            </a:lvl5pPr>
            <a:lvl6pPr marL="6704482" indent="-609497" algn="l" defTabSz="1218997" rtl="0" eaLnBrk="1" latinLnBrk="0" hangingPunct="1">
              <a:spcBef>
                <a:spcPct val="20000"/>
              </a:spcBef>
              <a:buFont typeface="Arial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23479" indent="-609497" algn="l" defTabSz="1218997" rtl="0" eaLnBrk="1" latinLnBrk="0" hangingPunct="1">
              <a:spcBef>
                <a:spcPct val="20000"/>
              </a:spcBef>
              <a:buFont typeface="Arial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2476" indent="-609497" algn="l" defTabSz="1218997" rtl="0" eaLnBrk="1" latinLnBrk="0" hangingPunct="1">
              <a:spcBef>
                <a:spcPct val="20000"/>
              </a:spcBef>
              <a:buFont typeface="Arial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361473" indent="-609497" algn="l" defTabSz="1218997" rtl="0" eaLnBrk="1" latinLnBrk="0" hangingPunct="1">
              <a:spcBef>
                <a:spcPct val="20000"/>
              </a:spcBef>
              <a:buFont typeface="Arial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750">
                <a:solidFill>
                  <a:srgbClr val="FFFFFF"/>
                </a:solidFill>
                <a:latin typeface="Verdana"/>
                <a:cs typeface="Verdana"/>
              </a:rPr>
              <a:t>Page </a:t>
            </a:r>
            <a:fld id="{2F2BA7FF-8CFB-BA41-A8F8-12575B288CA6}" type="slidenum">
              <a:rPr lang="es-ES" sz="750">
                <a:solidFill>
                  <a:srgbClr val="FFFFFF"/>
                </a:solidFill>
                <a:latin typeface="Verdana"/>
                <a:cs typeface="Verdana"/>
              </a:rPr>
              <a:t>9</a:t>
            </a:fld>
            <a:endParaRPr lang="en-US" sz="750" b="1">
              <a:solidFill>
                <a:srgbClr val="FFFFFF"/>
              </a:solidFill>
              <a:latin typeface="Verdana"/>
              <a:cs typeface="Verdana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D2C5F8A-4DE3-1038-BAFC-A6AC93EC10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5386" y="4921200"/>
            <a:ext cx="397164" cy="16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42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1">
      <a:dk1>
        <a:srgbClr val="000000"/>
      </a:dk1>
      <a:lt1>
        <a:srgbClr val="FFFFFF"/>
      </a:lt1>
      <a:dk2>
        <a:srgbClr val="666666"/>
      </a:dk2>
      <a:lt2>
        <a:srgbClr val="E5E5E5"/>
      </a:lt2>
      <a:accent1>
        <a:srgbClr val="DF0024"/>
      </a:accent1>
      <a:accent2>
        <a:srgbClr val="860015"/>
      </a:accent2>
      <a:accent3>
        <a:srgbClr val="CCCCCC"/>
      </a:accent3>
      <a:accent4>
        <a:srgbClr val="999999"/>
      </a:accent4>
      <a:accent5>
        <a:srgbClr val="666666"/>
      </a:accent5>
      <a:accent6>
        <a:srgbClr val="333333"/>
      </a:accent6>
      <a:hlink>
        <a:srgbClr val="DF0024"/>
      </a:hlink>
      <a:folHlink>
        <a:srgbClr val="860015"/>
      </a:folHlink>
    </a:clrScheme>
    <a:fontScheme name="gmv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52B3AF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1 single line title.pptx" id="{F9D4E998-5EE5-41F6-BB13-955EC45B3F42}" vid="{E6D6B423-1A47-4390-B2C6-A0C45B635E4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E1FFA58A2A35842B258D17EBBC235A5" ma:contentTypeVersion="4" ma:contentTypeDescription="Create a new document." ma:contentTypeScope="" ma:versionID="bf47abac604f23e1c698ca2ed80a58ce">
  <xsd:schema xmlns:xsd="http://www.w3.org/2001/XMLSchema" xmlns:xs="http://www.w3.org/2001/XMLSchema" xmlns:p="http://schemas.microsoft.com/office/2006/metadata/properties" xmlns:ns2="b659b809-3821-49f5-9c5f-971346226faa" targetNamespace="http://schemas.microsoft.com/office/2006/metadata/properties" ma:root="true" ma:fieldsID="c40dcc85dab6004e1f6ddc4309ce4325" ns2:_="">
    <xsd:import namespace="b659b809-3821-49f5-9c5f-971346226fa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59b809-3821-49f5-9c5f-971346226fa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C1BECD8-6A05-4755-9226-C73E33E2695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FF44E9D-2962-4E5B-907E-124B1517C86F}">
  <ds:schemaRefs>
    <ds:schemaRef ds:uri="b659b809-3821-49f5-9c5f-971346226fa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90EFCD9A-9589-4F43-A2BC-8CE92D39CBB0}">
  <ds:schemaRefs>
    <ds:schemaRef ds:uri="5bd778ab-591c-4619-b7ec-3da15ed82507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GMV PPT TEMPLATE_EN</Template>
  <TotalTime>33</TotalTime>
  <Words>1820</Words>
  <Application>Microsoft Office PowerPoint</Application>
  <PresentationFormat>On-screen Show (16:9)</PresentationFormat>
  <Paragraphs>252</Paragraphs>
  <Slides>28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AccordAlternate-Bold</vt:lpstr>
      <vt:lpstr>AccordAlternate-Regular</vt:lpstr>
      <vt:lpstr>Arial</vt:lpstr>
      <vt:lpstr>Avenir LT 45 Book</vt:lpstr>
      <vt:lpstr>Calibri</vt:lpstr>
      <vt:lpstr>Verdana</vt:lpstr>
      <vt:lpstr>Tema de Office</vt:lpstr>
      <vt:lpstr>LEOSG: : RFSoC Based Navigation Payload Signal Generator Demonstrator for a Future LEO-PNT System </vt:lpstr>
      <vt:lpstr>PowerPoint Presentation</vt:lpstr>
      <vt:lpstr>PowerPoint Presentation</vt:lpstr>
      <vt:lpstr>PowerPoint Presentation</vt:lpstr>
      <vt:lpstr>PowerPoint Presentation</vt:lpstr>
      <vt:lpstr>LEO-PNT constellations​</vt:lpstr>
      <vt:lpstr>Traditional SDR vs RFSoC Architecture​</vt:lpstr>
      <vt:lpstr>LEOSG EM Signal Generator​</vt:lpstr>
      <vt:lpstr>PowerPoint Presentation</vt:lpstr>
      <vt:lpstr>Overview of SING Project​</vt:lpstr>
      <vt:lpstr>Overview of VSG IP in SING</vt:lpstr>
      <vt:lpstr>Overview of VSG IP in SING</vt:lpstr>
      <vt:lpstr>Achieved results with SING​</vt:lpstr>
      <vt:lpstr>PowerPoint Presentation</vt:lpstr>
      <vt:lpstr>Roadmap​</vt:lpstr>
      <vt:lpstr>PowerPoint Presentation</vt:lpstr>
      <vt:lpstr>LEOSG architecture</vt:lpstr>
      <vt:lpstr>Processing software</vt:lpstr>
      <vt:lpstr>Programmable logic</vt:lpstr>
      <vt:lpstr>Clock manager subsystem</vt:lpstr>
      <vt:lpstr>RF-Data converters</vt:lpstr>
      <vt:lpstr>PowerPoint Presentation</vt:lpstr>
      <vt:lpstr>EQM modifications</vt:lpstr>
      <vt:lpstr>PowerPoint Presentation</vt:lpstr>
      <vt:lpstr>Environmental Assessment</vt:lpstr>
      <vt:lpstr>PowerPoint Presentation</vt:lpstr>
      <vt:lpstr>Conclusions &amp; Future Work​</vt:lpstr>
      <vt:lpstr>PowerPoint Presentation</vt:lpstr>
    </vt:vector>
  </TitlesOfParts>
  <Company>Louis Twelve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la compañía (EN)_2025</dc:title>
  <dc:creator>Louis Twelve</dc:creator>
  <cp:lastModifiedBy>David González Arjona</cp:lastModifiedBy>
  <cp:revision>5</cp:revision>
  <cp:lastPrinted>2017-12-26T18:52:28Z</cp:lastPrinted>
  <dcterms:created xsi:type="dcterms:W3CDTF">2014-11-10T20:05:35Z</dcterms:created>
  <dcterms:modified xsi:type="dcterms:W3CDTF">2025-10-16T01:45:17Z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0x0101001E1FFA58A2A35842B258D17EBBC235A5</vt:lpwstr>
  </property>
</Properties>
</file>