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6"/>
  </p:notesMasterIdLst>
  <p:handoutMasterIdLst>
    <p:handoutMasterId r:id="rId17"/>
  </p:handoutMasterIdLst>
  <p:sldIdLst>
    <p:sldId id="310" r:id="rId5"/>
    <p:sldId id="1357" r:id="rId6"/>
    <p:sldId id="1358" r:id="rId7"/>
    <p:sldId id="1359" r:id="rId8"/>
    <p:sldId id="1361" r:id="rId9"/>
    <p:sldId id="1360" r:id="rId10"/>
    <p:sldId id="1362" r:id="rId11"/>
    <p:sldId id="1363" r:id="rId12"/>
    <p:sldId id="1366" r:id="rId13"/>
    <p:sldId id="1364" r:id="rId14"/>
    <p:sldId id="1365" r:id="rId15"/>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3BBD41-0AAC-36F6-040C-DA3BE9ABAE1D}" name="Vermeer, Pascal" initials="VP" userId="S::pascal.vermeer@ohb.de::7afbee13-11ab-4b56-870b-c20b75255796" providerId="AD"/>
  <p188:author id="{391F1DCE-F5E8-0226-6301-D51CE81DB694}" name="Brahm, Michael" initials="BM" userId="S::michael.brahm@ohb.de::e3477297-6c52-423f-bcd3-326888d532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9FF"/>
    <a:srgbClr val="00CC00"/>
    <a:srgbClr val="053249"/>
    <a:srgbClr val="00CC66"/>
    <a:srgbClr val="66FF99"/>
    <a:srgbClr val="00FF00"/>
    <a:srgbClr val="D5EFE0"/>
    <a:srgbClr val="E3E8DA"/>
    <a:srgbClr val="99FF99"/>
    <a:srgbClr val="EA5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373B9-3D82-41B9-928B-C0BB8B7A4BD9}" v="13" dt="2025-10-07T13:40:26.050"/>
    <p1510:client id="{78EF8C47-D987-4EFC-9FA4-E82680926E45}" v="67" dt="2025-10-08T08:19:45.095"/>
    <p1510:client id="{BDA8DBCD-AF4D-A919-3151-CE9F9E3D6674}" v="5" dt="2025-10-09T09:09:29.4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0CAAB6-56A1-4C05-BB1F-CDFF461D65C9}" type="datetime1">
              <a:rPr lang="en-GB" smtClean="0"/>
              <a:t>09/10/2025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AB627-77C7-4986-9A9B-7D19CCABE2BF}" type="slidenum">
              <a:rPr lang="en-GB" smtClean="0"/>
              <a:t>‹#›</a:t>
            </a:fld>
            <a:endParaRPr lang="en-GB"/>
          </a:p>
        </p:txBody>
      </p:sp>
    </p:spTree>
    <p:extLst>
      <p:ext uri="{BB962C8B-B14F-4D97-AF65-F5344CB8AC3E}">
        <p14:creationId xmlns:p14="http://schemas.microsoft.com/office/powerpoint/2010/main" val="1004437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6E7FC84D-C372-4CC2-917F-840C44A83122}" type="datetime1">
              <a:rPr lang="en-GB" smtClean="0"/>
              <a:t>09/10/2025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2C246FC3-9EC4-40C0-BA00-570A2708BE3E}" type="slidenum">
              <a:rPr lang="de-DE" smtClean="0"/>
              <a:pPr/>
              <a:t>‹#›</a:t>
            </a:fld>
            <a:endParaRPr lang="de-DE"/>
          </a:p>
        </p:txBody>
      </p:sp>
    </p:spTree>
    <p:extLst>
      <p:ext uri="{BB962C8B-B14F-4D97-AF65-F5344CB8AC3E}">
        <p14:creationId xmlns:p14="http://schemas.microsoft.com/office/powerpoint/2010/main" val="2028391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2C246FC3-9EC4-40C0-BA00-570A2708BE3E}" type="slidenum">
              <a:rPr lang="de-DE" smtClean="0"/>
              <a:pPr/>
              <a:t>1</a:t>
            </a:fld>
            <a:endParaRPr lang="de-DE"/>
          </a:p>
        </p:txBody>
      </p:sp>
    </p:spTree>
    <p:extLst>
      <p:ext uri="{BB962C8B-B14F-4D97-AF65-F5344CB8AC3E}">
        <p14:creationId xmlns:p14="http://schemas.microsoft.com/office/powerpoint/2010/main" val="66702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2C246FC3-9EC4-40C0-BA00-570A2708BE3E}" type="slidenum">
              <a:rPr lang="de-DE" smtClean="0"/>
              <a:pPr/>
              <a:t>9</a:t>
            </a:fld>
            <a:endParaRPr lang="de-DE"/>
          </a:p>
        </p:txBody>
      </p:sp>
    </p:spTree>
    <p:extLst>
      <p:ext uri="{BB962C8B-B14F-4D97-AF65-F5344CB8AC3E}">
        <p14:creationId xmlns:p14="http://schemas.microsoft.com/office/powerpoint/2010/main" val="37640885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oleObject" Target="../embeddings/oleObject4.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4.bin"/><Relationship Id="rId9"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oleObject" Target="../embeddings/oleObject7.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1)">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19" name="Object 18" hidden="1">
            <a:extLst>
              <a:ext uri="{FF2B5EF4-FFF2-40B4-BE49-F238E27FC236}">
                <a16:creationId xmlns:a16="http://schemas.microsoft.com/office/drawing/2014/main" id="{FEA784F5-9980-4179-8DAA-AFDBEE76C08D}"/>
              </a:ext>
            </a:extLst>
          </p:cNvPr>
          <p:cNvGraphicFramePr>
            <a:graphicFrameLocks noChangeAspect="1"/>
          </p:cNvGraphicFramePr>
          <p:nvPr userDrawn="1">
            <p:custDataLst>
              <p:tags r:id="rId1"/>
            </p:custDataLst>
            <p:extLst>
              <p:ext uri="{D42A27DB-BD31-4B8C-83A1-F6EECF244321}">
                <p14:modId xmlns:p14="http://schemas.microsoft.com/office/powerpoint/2010/main" val="2407755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9" name="Object 18" hidden="1">
                        <a:extLst>
                          <a:ext uri="{FF2B5EF4-FFF2-40B4-BE49-F238E27FC236}">
                            <a16:creationId xmlns:a16="http://schemas.microsoft.com/office/drawing/2014/main" id="{FEA784F5-9980-4179-8DAA-AFDBEE76C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hteck 10">
            <a:extLst>
              <a:ext uri="{FF2B5EF4-FFF2-40B4-BE49-F238E27FC236}">
                <a16:creationId xmlns:a16="http://schemas.microsoft.com/office/drawing/2014/main" id="{1AA4DEBB-0733-4E82-AAE9-5E6DFA0DE228}"/>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en-GB" sz="1200" noProof="0">
              <a:solidFill>
                <a:schemeClr val="bg1"/>
              </a:solidFill>
              <a:latin typeface="Arial Black" panose="020B0A04020102020204" pitchFamily="34" charset="0"/>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733426" y="3331660"/>
            <a:ext cx="10204736"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AUTHOR, </a:t>
            </a:r>
            <a:r>
              <a:rPr lang="en-GB" noProof="0" err="1"/>
              <a:t>daTE</a:t>
            </a:r>
            <a:endParaRPr lang="en-GB" noProof="0"/>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734655" y="1576295"/>
            <a:ext cx="10204735" cy="1419857"/>
          </a:xfrm>
        </p:spPr>
        <p:txBody>
          <a:bodyPr vert="horz" anchor="t"/>
          <a:lstStyle>
            <a:lvl1pPr algn="l" rtl="0">
              <a:defRPr sz="4800" b="0">
                <a:solidFill>
                  <a:schemeClr val="bg1"/>
                </a:solidFill>
              </a:defRPr>
            </a:lvl1pPr>
          </a:lstStyle>
          <a:p>
            <a:r>
              <a:rPr lang="en-GB"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734655" y="3054258"/>
            <a:ext cx="10204735"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ADD SUBTITLE</a:t>
            </a:r>
          </a:p>
        </p:txBody>
      </p:sp>
      <p:sp>
        <p:nvSpPr>
          <p:cNvPr id="10" name="Rechteck 9">
            <a:extLst>
              <a:ext uri="{FF2B5EF4-FFF2-40B4-BE49-F238E27FC236}">
                <a16:creationId xmlns:a16="http://schemas.microsoft.com/office/drawing/2014/main" id="{8D5403A1-3AE8-4D4A-AB23-DBCEF2743ACD}"/>
              </a:ext>
            </a:extLst>
          </p:cNvPr>
          <p:cNvSpPr/>
          <p:nvPr userDrawn="1"/>
        </p:nvSpPr>
        <p:spPr>
          <a:xfrm rot="5400000">
            <a:off x="990164" y="1085930"/>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noProof="0">
              <a:solidFill>
                <a:schemeClr val="tx1"/>
              </a:solidFill>
              <a:latin typeface="+mj-lt"/>
            </a:endParaRPr>
          </a:p>
        </p:txBody>
      </p:sp>
      <p:sp>
        <p:nvSpPr>
          <p:cNvPr id="4" name="Footer Placeholder 3">
            <a:extLst>
              <a:ext uri="{FF2B5EF4-FFF2-40B4-BE49-F238E27FC236}">
                <a16:creationId xmlns:a16="http://schemas.microsoft.com/office/drawing/2014/main" id="{35A9984C-E141-467E-80C2-14D4745B63FF}"/>
              </a:ext>
            </a:extLst>
          </p:cNvPr>
          <p:cNvSpPr>
            <a:spLocks noGrp="1"/>
          </p:cNvSpPr>
          <p:nvPr>
            <p:ph type="ftr" sz="quarter" idx="18"/>
          </p:nvPr>
        </p:nvSpPr>
        <p:spPr/>
        <p:txBody>
          <a:bodyPr/>
          <a:lstStyle>
            <a:lvl1pPr rtl="0">
              <a:defRPr/>
            </a:lvl1pPr>
          </a:lstStyle>
          <a:p>
            <a:r>
              <a:rPr lang="en-GB" noProof="0"/>
              <a:t> </a:t>
            </a:r>
          </a:p>
        </p:txBody>
      </p:sp>
      <p:sp>
        <p:nvSpPr>
          <p:cNvPr id="16" name="Slide Number Placeholder 15">
            <a:extLst>
              <a:ext uri="{FF2B5EF4-FFF2-40B4-BE49-F238E27FC236}">
                <a16:creationId xmlns:a16="http://schemas.microsoft.com/office/drawing/2014/main" id="{DBDFEE68-7820-488A-A031-A7C307551282}"/>
              </a:ext>
            </a:extLst>
          </p:cNvPr>
          <p:cNvSpPr>
            <a:spLocks noGrp="1"/>
          </p:cNvSpPr>
          <p:nvPr>
            <p:ph type="sldNum" sz="quarter" idx="19"/>
          </p:nvPr>
        </p:nvSpPr>
        <p:spPr/>
        <p:txBody>
          <a:bodyPr/>
          <a:lstStyle>
            <a:lvl1pPr rtl="0">
              <a:defRPr/>
            </a:lvl1pPr>
          </a:lstStyle>
          <a:p>
            <a:fld id="{E3CBDC2B-8F86-4776-A4FE-87534A2B3DF5}" type="slidenum">
              <a:rPr lang="en-GB" noProof="0" smtClean="0"/>
              <a:pPr/>
              <a:t>‹#›</a:t>
            </a:fld>
            <a:endParaRPr lang="en-GB" noProof="0"/>
          </a:p>
        </p:txBody>
      </p:sp>
      <p:pic>
        <p:nvPicPr>
          <p:cNvPr id="6" name="Grafik 5">
            <a:extLst>
              <a:ext uri="{FF2B5EF4-FFF2-40B4-BE49-F238E27FC236}">
                <a16:creationId xmlns:a16="http://schemas.microsoft.com/office/drawing/2014/main" id="{7FC7AF65-D843-4C9E-98A2-320F4C86BEE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en-GB" sz="800" noProof="0">
                <a:solidFill>
                  <a:schemeClr val="accent6"/>
                </a:solidFill>
              </a:rPr>
              <a:t>BASED</a:t>
            </a:r>
            <a:r>
              <a:rPr lang="en-GB" sz="800" baseline="0" noProof="0">
                <a:solidFill>
                  <a:schemeClr val="accent6"/>
                </a:solidFill>
              </a:rPr>
              <a:t> ON: </a:t>
            </a:r>
            <a:r>
              <a:rPr lang="en-GB" sz="800" kern="1200">
                <a:solidFill>
                  <a:schemeClr val="accent6"/>
                </a:solidFill>
                <a:effectLst/>
                <a:latin typeface="+mn-lt"/>
                <a:ea typeface="+mn-ea"/>
                <a:cs typeface="+mn-cs"/>
              </a:rPr>
              <a:t>TM-2234-OHBG_02</a:t>
            </a:r>
            <a:r>
              <a:rPr lang="en-GB" sz="800" baseline="0" noProof="0">
                <a:solidFill>
                  <a:schemeClr val="accent6"/>
                </a:solidFill>
              </a:rPr>
              <a:t> </a:t>
            </a:r>
            <a:endParaRPr lang="en-GB" sz="800" noProof="0">
              <a:solidFill>
                <a:schemeClr val="accent6"/>
              </a:solidFill>
            </a:endParaRPr>
          </a:p>
        </p:txBody>
      </p:sp>
      <p:pic>
        <p:nvPicPr>
          <p:cNvPr id="7" name="Picture 6" descr="A black and orange logo&#10;&#10;AI-generated content may be incorrect.">
            <a:extLst>
              <a:ext uri="{FF2B5EF4-FFF2-40B4-BE49-F238E27FC236}">
                <a16:creationId xmlns:a16="http://schemas.microsoft.com/office/drawing/2014/main" id="{9EF9460D-BC6A-CA58-507F-C62A30B18C8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49750" y="985521"/>
            <a:ext cx="1799590" cy="626745"/>
          </a:xfrm>
          <a:prstGeom prst="rect">
            <a:avLst/>
          </a:prstGeom>
        </p:spPr>
      </p:pic>
      <p:pic>
        <p:nvPicPr>
          <p:cNvPr id="8" name="Picture 7">
            <a:extLst>
              <a:ext uri="{FF2B5EF4-FFF2-40B4-BE49-F238E27FC236}">
                <a16:creationId xmlns:a16="http://schemas.microsoft.com/office/drawing/2014/main" id="{7DA07C9F-42CC-E8A7-2A07-2792D34BBC3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9864" t="10605" r="8591" b="8604"/>
          <a:stretch/>
        </p:blipFill>
        <p:spPr bwMode="auto">
          <a:xfrm>
            <a:off x="10144412" y="1576295"/>
            <a:ext cx="1799590" cy="716694"/>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37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462" userDrawn="1">
          <p15:clr>
            <a:srgbClr val="FDE53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3">
            <a:extLst>
              <a:ext uri="{28A0092B-C50C-407E-A947-70E740481C1C}">
                <a14:useLocalDpi xmlns:a14="http://schemas.microsoft.com/office/drawing/2010/main" val="0"/>
              </a:ext>
            </a:extLst>
          </a:blip>
          <a:srcRect t="3566"/>
          <a:stretch/>
        </p:blipFill>
        <p:spPr>
          <a:xfrm>
            <a:off x="3176" y="-14991"/>
            <a:ext cx="12192000" cy="6613433"/>
          </a:xfrm>
          <a:prstGeom prst="rect">
            <a:avLst/>
          </a:prstGeom>
        </p:spPr>
      </p:pic>
      <p:graphicFrame>
        <p:nvGraphicFramePr>
          <p:cNvPr id="13" name="Object 12" hidden="1">
            <a:extLst>
              <a:ext uri="{FF2B5EF4-FFF2-40B4-BE49-F238E27FC236}">
                <a16:creationId xmlns:a16="http://schemas.microsoft.com/office/drawing/2014/main" id="{10F42388-F700-4D2F-9DFE-718E9AA5B1B2}"/>
              </a:ext>
            </a:extLst>
          </p:cNvPr>
          <p:cNvGraphicFramePr>
            <a:graphicFrameLocks noChangeAspect="1"/>
          </p:cNvGraphicFramePr>
          <p:nvPr userDrawn="1">
            <p:custDataLst>
              <p:tags r:id="rId1"/>
            </p:custDataLst>
            <p:extLst>
              <p:ext uri="{D42A27DB-BD31-4B8C-83A1-F6EECF244321}">
                <p14:modId xmlns:p14="http://schemas.microsoft.com/office/powerpoint/2010/main" val="1171329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10F42388-F700-4D2F-9DFE-718E9AA5B1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218D05-6586-44FA-9672-71A5FBB0755A}"/>
              </a:ext>
            </a:extLst>
          </p:cNvPr>
          <p:cNvSpPr>
            <a:spLocks noGrp="1"/>
          </p:cNvSpPr>
          <p:nvPr>
            <p:ph type="title" hasCustomPrompt="1"/>
          </p:nvPr>
        </p:nvSpPr>
        <p:spPr>
          <a:xfrm>
            <a:off x="336550" y="3477600"/>
            <a:ext cx="11520488" cy="997196"/>
          </a:xfrm>
        </p:spPr>
        <p:txBody>
          <a:bodyPr vert="horz">
            <a:noAutofit/>
          </a:bodyPr>
          <a:lstStyle>
            <a:lvl1pPr algn="ctr" rtl="0">
              <a:defRPr sz="3600" b="0" baseline="0">
                <a:solidFill>
                  <a:schemeClr val="accent1"/>
                </a:solidFill>
              </a:defRPr>
            </a:lvl1pPr>
          </a:lstStyle>
          <a:p>
            <a:r>
              <a:rPr lang="de-DE" noProof="0"/>
              <a:t>Add Title</a:t>
            </a:r>
          </a:p>
        </p:txBody>
      </p:sp>
      <p:sp>
        <p:nvSpPr>
          <p:cNvPr id="3" name="Footer Placeholder 2">
            <a:extLst>
              <a:ext uri="{FF2B5EF4-FFF2-40B4-BE49-F238E27FC236}">
                <a16:creationId xmlns:a16="http://schemas.microsoft.com/office/drawing/2014/main" id="{E6D5D73F-FC28-4E10-BB0C-C9A2DD0AAA02}"/>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EF781D5-31B2-4636-8CC6-F5CEF110A478}"/>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8" name="Rechteck 5">
            <a:extLst>
              <a:ext uri="{FF2B5EF4-FFF2-40B4-BE49-F238E27FC236}">
                <a16:creationId xmlns:a16="http://schemas.microsoft.com/office/drawing/2014/main" id="{6CF9BFC9-5008-461E-9C85-954C7791EFA9}"/>
              </a:ext>
            </a:extLst>
          </p:cNvPr>
          <p:cNvSpPr/>
          <p:nvPr userDrawn="1"/>
        </p:nvSpPr>
        <p:spPr>
          <a:xfrm>
            <a:off x="5848350" y="3055680"/>
            <a:ext cx="4953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rgbClr val="EA5408"/>
              </a:solidFill>
              <a:latin typeface="+mj-lt"/>
            </a:endParaRPr>
          </a:p>
        </p:txBody>
      </p:sp>
      <p:sp>
        <p:nvSpPr>
          <p:cNvPr id="11" name="Text Placeholder 11">
            <a:extLst>
              <a:ext uri="{FF2B5EF4-FFF2-40B4-BE49-F238E27FC236}">
                <a16:creationId xmlns:a16="http://schemas.microsoft.com/office/drawing/2014/main" id="{5C8F2F70-B19F-4B93-90FD-7F88676CFB30}"/>
              </a:ext>
            </a:extLst>
          </p:cNvPr>
          <p:cNvSpPr>
            <a:spLocks noGrp="1"/>
          </p:cNvSpPr>
          <p:nvPr>
            <p:ph type="body" sz="quarter" idx="13" hasCustomPrompt="1"/>
          </p:nvPr>
        </p:nvSpPr>
        <p:spPr>
          <a:xfrm>
            <a:off x="5665833" y="2598419"/>
            <a:ext cx="860332" cy="407384"/>
          </a:xfrm>
        </p:spPr>
        <p:txBody>
          <a:bodyPr anchor="b">
            <a:noAutofit/>
          </a:bodyPr>
          <a:lstStyle>
            <a:lvl1pPr marL="0" indent="0" algn="ctr" rtl="0">
              <a:spcBef>
                <a:spcPts val="0"/>
              </a:spcBef>
              <a:spcAft>
                <a:spcPts val="0"/>
              </a:spcAft>
              <a:buNone/>
              <a:defRPr sz="2800" b="1" cap="none" baseline="0">
                <a:solidFill>
                  <a:schemeClr val="tx2"/>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pic>
        <p:nvPicPr>
          <p:cNvPr id="14" name="Grafik 13">
            <a:extLst>
              <a:ext uri="{FF2B5EF4-FFF2-40B4-BE49-F238E27FC236}">
                <a16:creationId xmlns:a16="http://schemas.microsoft.com/office/drawing/2014/main" id="{9EAFC14A-D9AA-49D9-8835-4D6158A64C3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2165" y="330199"/>
            <a:ext cx="1284871" cy="369888"/>
          </a:xfrm>
          <a:prstGeom prst="rect">
            <a:avLst/>
          </a:prstGeom>
        </p:spPr>
      </p:pic>
    </p:spTree>
    <p:extLst>
      <p:ext uri="{BB962C8B-B14F-4D97-AF65-F5344CB8AC3E}">
        <p14:creationId xmlns:p14="http://schemas.microsoft.com/office/powerpoint/2010/main" val="4178849833"/>
      </p:ext>
    </p:extLst>
  </p:cSld>
  <p:clrMapOvr>
    <a:masterClrMapping/>
  </p:clrMapOvr>
  <p:extLst>
    <p:ext uri="{DCECCB84-F9BA-43D5-87BE-67443E8EF086}">
      <p15:sldGuideLst xmlns:p15="http://schemas.microsoft.com/office/powerpoint/2012/main">
        <p15:guide id="1" orient="horz" pos="2189">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FB795B-E217-4E8D-8DAA-B84008161BC3}"/>
              </a:ext>
            </a:extLst>
          </p:cNvPr>
          <p:cNvGraphicFramePr>
            <a:graphicFrameLocks noChangeAspect="1"/>
          </p:cNvGraphicFramePr>
          <p:nvPr userDrawn="1">
            <p:custDataLst>
              <p:tags r:id="rId1"/>
            </p:custDataLst>
            <p:extLst>
              <p:ext uri="{D42A27DB-BD31-4B8C-83A1-F6EECF244321}">
                <p14:modId xmlns:p14="http://schemas.microsoft.com/office/powerpoint/2010/main" val="6429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34FB795B-E217-4E8D-8DAA-B84008161B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Tree>
    <p:extLst>
      <p:ext uri="{BB962C8B-B14F-4D97-AF65-F5344CB8AC3E}">
        <p14:creationId xmlns:p14="http://schemas.microsoft.com/office/powerpoint/2010/main" val="1706827828"/>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ody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8548AF-1DFE-4658-8F89-67D23A2589D2}"/>
              </a:ext>
            </a:extLst>
          </p:cNvPr>
          <p:cNvGraphicFramePr>
            <a:graphicFrameLocks noChangeAspect="1"/>
          </p:cNvGraphicFramePr>
          <p:nvPr userDrawn="1">
            <p:custDataLst>
              <p:tags r:id="rId1"/>
            </p:custDataLst>
            <p:extLst>
              <p:ext uri="{D42A27DB-BD31-4B8C-83A1-F6EECF244321}">
                <p14:modId xmlns:p14="http://schemas.microsoft.com/office/powerpoint/2010/main" val="3629907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BD8548AF-1DFE-4658-8F89-67D23A2589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sz="2800"/>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0470" y="753211"/>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292817"/>
            <a:ext cx="11520488" cy="4980984"/>
          </a:xfrm>
        </p:spPr>
        <p:txBody>
          <a:bodyPr/>
          <a:lstStyle>
            <a:lvl1pPr rtl="0">
              <a:defRPr sz="2200">
                <a:solidFill>
                  <a:schemeClr val="accent1"/>
                </a:solidFill>
              </a:defRPr>
            </a:lvl1pPr>
            <a:lvl2pPr rtl="0">
              <a:defRPr sz="2000">
                <a:solidFill>
                  <a:schemeClr val="accent1"/>
                </a:solidFill>
              </a:defRPr>
            </a:lvl2pPr>
            <a:lvl3pPr rtl="0">
              <a:defRPr sz="2000">
                <a:solidFill>
                  <a:schemeClr val="accent1"/>
                </a:solidFill>
              </a:defRPr>
            </a:lvl3pPr>
            <a:lvl4pPr rtl="0">
              <a:defRPr sz="2000"/>
            </a:lvl4pPr>
            <a:lvl5pPr rtl="0">
              <a:defRPr sz="2000" baseline="0"/>
            </a:lvl5pPr>
            <a:lvl6pPr rtl="0">
              <a:defRPr sz="2000"/>
            </a:lvl6pPr>
            <a:lvl7pPr rtl="0">
              <a:defRPr sz="2000" baseline="0"/>
            </a:lvl7pPr>
            <a:lvl8pPr rtl="0">
              <a:defRPr sz="2000"/>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p:txBody>
      </p:sp>
      <p:grpSp>
        <p:nvGrpSpPr>
          <p:cNvPr id="30" name="Group 29"/>
          <p:cNvGrpSpPr/>
          <p:nvPr userDrawn="1"/>
        </p:nvGrpSpPr>
        <p:grpSpPr>
          <a:xfrm>
            <a:off x="12455525" y="0"/>
            <a:ext cx="2238375" cy="6858000"/>
            <a:chOff x="12455525" y="0"/>
            <a:chExt cx="2238375" cy="6858000"/>
          </a:xfrm>
        </p:grpSpPr>
        <p:sp>
          <p:nvSpPr>
            <p:cNvPr id="31" name="Rectangle 30">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2"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3" name="Group 32"/>
            <p:cNvGrpSpPr/>
            <p:nvPr userDrawn="1"/>
          </p:nvGrpSpPr>
          <p:grpSpPr>
            <a:xfrm>
              <a:off x="12531829" y="725487"/>
              <a:ext cx="2080145" cy="1073559"/>
              <a:chOff x="8098172" y="2586764"/>
              <a:chExt cx="2080145" cy="1073559"/>
            </a:xfrm>
          </p:grpSpPr>
          <p:pic>
            <p:nvPicPr>
              <p:cNvPr id="35" name="Picture 34"/>
              <p:cNvPicPr>
                <a:picLocks noChangeAspect="1"/>
              </p:cNvPicPr>
              <p:nvPr/>
            </p:nvPicPr>
            <p:blipFill rotWithShape="1">
              <a:blip r:embed="rId5"/>
              <a:srcRect r="53287"/>
              <a:stretch/>
            </p:blipFill>
            <p:spPr>
              <a:xfrm>
                <a:off x="8098172" y="2586764"/>
                <a:ext cx="1873601" cy="1073559"/>
              </a:xfrm>
              <a:prstGeom prst="rect">
                <a:avLst/>
              </a:prstGeom>
            </p:spPr>
          </p:pic>
          <p:pic>
            <p:nvPicPr>
              <p:cNvPr id="36" name="Picture 35"/>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7" name="Picture 36"/>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4" name="Oval 33">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38" name="Arc 37">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413677299"/>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Bodytex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9AD4B9-4FCE-4F53-BA88-DBA0C4105469}"/>
              </a:ext>
            </a:extLst>
          </p:cNvPr>
          <p:cNvGraphicFramePr>
            <a:graphicFrameLocks noChangeAspect="1"/>
          </p:cNvGraphicFramePr>
          <p:nvPr userDrawn="1">
            <p:custDataLst>
              <p:tags r:id="rId1"/>
            </p:custDataLst>
            <p:extLst>
              <p:ext uri="{D42A27DB-BD31-4B8C-83A1-F6EECF244321}">
                <p14:modId xmlns:p14="http://schemas.microsoft.com/office/powerpoint/2010/main" val="25713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279AD4B9-4FCE-4F53-BA88-DBA0C41054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0" name="Text Placeholder 19">
            <a:extLst>
              <a:ext uri="{FF2B5EF4-FFF2-40B4-BE49-F238E27FC236}">
                <a16:creationId xmlns:a16="http://schemas.microsoft.com/office/drawing/2014/main" id="{786119A4-0BA0-4E1B-BB6C-C36631745544}"/>
              </a:ext>
            </a:extLst>
          </p:cNvPr>
          <p:cNvSpPr>
            <a:spLocks noGrp="1"/>
          </p:cNvSpPr>
          <p:nvPr>
            <p:ph type="body" sz="quarter" idx="18" hasCustomPrompt="1"/>
          </p:nvPr>
        </p:nvSpPr>
        <p:spPr>
          <a:xfrm>
            <a:off x="6419850" y="1484313"/>
            <a:ext cx="5437187"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6675359"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grpSp>
        <p:nvGrpSpPr>
          <p:cNvPr id="31" name="Group 30"/>
          <p:cNvGrpSpPr/>
          <p:nvPr userDrawn="1"/>
        </p:nvGrpSpPr>
        <p:grpSpPr>
          <a:xfrm>
            <a:off x="12455525" y="0"/>
            <a:ext cx="2238375" cy="6858000"/>
            <a:chOff x="12455525" y="0"/>
            <a:chExt cx="2238375" cy="6858000"/>
          </a:xfrm>
        </p:grpSpPr>
        <p:sp>
          <p:nvSpPr>
            <p:cNvPr id="32" name="Rectangle 31">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3"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4" name="Group 33"/>
            <p:cNvGrpSpPr/>
            <p:nvPr userDrawn="1"/>
          </p:nvGrpSpPr>
          <p:grpSpPr>
            <a:xfrm>
              <a:off x="12531829" y="725487"/>
              <a:ext cx="2080145" cy="1073559"/>
              <a:chOff x="8098172" y="2586764"/>
              <a:chExt cx="2080145" cy="1073559"/>
            </a:xfrm>
          </p:grpSpPr>
          <p:pic>
            <p:nvPicPr>
              <p:cNvPr id="36" name="Picture 35"/>
              <p:cNvPicPr>
                <a:picLocks noChangeAspect="1"/>
              </p:cNvPicPr>
              <p:nvPr/>
            </p:nvPicPr>
            <p:blipFill rotWithShape="1">
              <a:blip r:embed="rId5"/>
              <a:srcRect r="53287"/>
              <a:stretch/>
            </p:blipFill>
            <p:spPr>
              <a:xfrm>
                <a:off x="8098172" y="2586764"/>
                <a:ext cx="1873601" cy="1073559"/>
              </a:xfrm>
              <a:prstGeom prst="rect">
                <a:avLst/>
              </a:prstGeom>
            </p:spPr>
          </p:pic>
          <p:pic>
            <p:nvPicPr>
              <p:cNvPr id="37" name="Picture 36"/>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8" name="Picture 37"/>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5" name="Oval 34">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39" name="Arc 38">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755335674"/>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guide id="5" pos="3636" userDrawn="1">
          <p15:clr>
            <a:srgbClr val="F26B43"/>
          </p15:clr>
        </p15:guide>
        <p15:guide id="6" pos="4044"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Bodytex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D1EB43-7240-4FC7-B9CC-0C67DD4B8256}"/>
              </a:ext>
            </a:extLst>
          </p:cNvPr>
          <p:cNvGraphicFramePr>
            <a:graphicFrameLocks noChangeAspect="1"/>
          </p:cNvGraphicFramePr>
          <p:nvPr userDrawn="1">
            <p:custDataLst>
              <p:tags r:id="rId1"/>
            </p:custDataLst>
            <p:extLst>
              <p:ext uri="{D42A27DB-BD31-4B8C-83A1-F6EECF244321}">
                <p14:modId xmlns:p14="http://schemas.microsoft.com/office/powerpoint/2010/main" val="98578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71D1EB43-7240-4FC7-B9CC-0C67DD4B82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0" name="Text Placeholder 19">
            <a:extLst>
              <a:ext uri="{FF2B5EF4-FFF2-40B4-BE49-F238E27FC236}">
                <a16:creationId xmlns:a16="http://schemas.microsoft.com/office/drawing/2014/main" id="{786119A4-0BA0-4E1B-BB6C-C36631745544}"/>
              </a:ext>
            </a:extLst>
          </p:cNvPr>
          <p:cNvSpPr>
            <a:spLocks noGrp="1"/>
          </p:cNvSpPr>
          <p:nvPr>
            <p:ph type="body" sz="quarter" idx="18" hasCustomPrompt="1"/>
          </p:nvPr>
        </p:nvSpPr>
        <p:spPr>
          <a:xfrm>
            <a:off x="4284713"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4540222"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2" name="Text Placeholder 19">
            <a:extLst>
              <a:ext uri="{FF2B5EF4-FFF2-40B4-BE49-F238E27FC236}">
                <a16:creationId xmlns:a16="http://schemas.microsoft.com/office/drawing/2014/main" id="{BE5991BB-8197-4B3E-8975-3651DD2DE44A}"/>
              </a:ext>
            </a:extLst>
          </p:cNvPr>
          <p:cNvSpPr>
            <a:spLocks noGrp="1"/>
          </p:cNvSpPr>
          <p:nvPr>
            <p:ph type="body" sz="quarter" idx="19" hasCustomPrompt="1"/>
          </p:nvPr>
        </p:nvSpPr>
        <p:spPr>
          <a:xfrm>
            <a:off x="8232874"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22" name="Rechteck 22">
            <a:extLst>
              <a:ext uri="{FF2B5EF4-FFF2-40B4-BE49-F238E27FC236}">
                <a16:creationId xmlns:a16="http://schemas.microsoft.com/office/drawing/2014/main" id="{7A53061B-966C-4826-BE55-DCB8939C2F3E}"/>
              </a:ext>
            </a:extLst>
          </p:cNvPr>
          <p:cNvSpPr/>
          <p:nvPr userDrawn="1"/>
        </p:nvSpPr>
        <p:spPr>
          <a:xfrm rot="5400000">
            <a:off x="8488383" y="1052517"/>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grpSp>
        <p:nvGrpSpPr>
          <p:cNvPr id="32" name="Group 31"/>
          <p:cNvGrpSpPr/>
          <p:nvPr userDrawn="1"/>
        </p:nvGrpSpPr>
        <p:grpSpPr>
          <a:xfrm>
            <a:off x="12455525" y="0"/>
            <a:ext cx="2238375" cy="6858000"/>
            <a:chOff x="12455525" y="0"/>
            <a:chExt cx="2238375" cy="6858000"/>
          </a:xfrm>
        </p:grpSpPr>
        <p:sp>
          <p:nvSpPr>
            <p:cNvPr id="33" name="Rectangle 32">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4"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5" name="Group 34"/>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5"/>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4147488916"/>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guide id="5" pos="2496" userDrawn="1">
          <p15:clr>
            <a:srgbClr val="F26B43"/>
          </p15:clr>
        </p15:guide>
        <p15:guide id="6" pos="5186" userDrawn="1">
          <p15:clr>
            <a:srgbClr val="F26B43"/>
          </p15:clr>
        </p15:guide>
        <p15:guide id="7" pos="2699" userDrawn="1">
          <p15:clr>
            <a:srgbClr val="F26B43"/>
          </p15:clr>
        </p15:guide>
        <p15:guide id="8" pos="4983"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Image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71BB09-9125-4B4B-9ED0-2649CCF46DEB}"/>
              </a:ext>
            </a:extLst>
          </p:cNvPr>
          <p:cNvGraphicFramePr>
            <a:graphicFrameLocks noChangeAspect="1"/>
          </p:cNvGraphicFramePr>
          <p:nvPr userDrawn="1">
            <p:custDataLst>
              <p:tags r:id="rId1"/>
            </p:custDataLst>
            <p:extLst>
              <p:ext uri="{D42A27DB-BD31-4B8C-83A1-F6EECF244321}">
                <p14:modId xmlns:p14="http://schemas.microsoft.com/office/powerpoint/2010/main" val="37330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1371BB09-9125-4B4B-9ED0-2649CCF46D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0500FF2A-234E-4BC8-9EAD-69C2EB53B8F6}"/>
              </a:ext>
            </a:extLst>
          </p:cNvPr>
          <p:cNvSpPr>
            <a:spLocks noGrp="1"/>
          </p:cNvSpPr>
          <p:nvPr>
            <p:ph type="pic" sz="quarter" idx="18" hasCustomPrompt="1"/>
          </p:nvPr>
        </p:nvSpPr>
        <p:spPr>
          <a:xfrm>
            <a:off x="6096000" y="0"/>
            <a:ext cx="6096000" cy="659844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1" y="379757"/>
            <a:ext cx="5435600"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1" y="725487"/>
            <a:ext cx="5435600"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35" name="Text Placeholder 19">
            <a:extLst>
              <a:ext uri="{FF2B5EF4-FFF2-40B4-BE49-F238E27FC236}">
                <a16:creationId xmlns:a16="http://schemas.microsoft.com/office/drawing/2014/main" id="{BC9EF874-C524-4BF6-A083-B11F248A68DA}"/>
              </a:ext>
            </a:extLst>
          </p:cNvPr>
          <p:cNvSpPr>
            <a:spLocks noGrp="1"/>
          </p:cNvSpPr>
          <p:nvPr>
            <p:ph type="body" sz="quarter" idx="19" hasCustomPrompt="1"/>
          </p:nvPr>
        </p:nvSpPr>
        <p:spPr>
          <a:xfrm>
            <a:off x="105591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1" name="Group 30"/>
          <p:cNvGrpSpPr/>
          <p:nvPr userDrawn="1"/>
        </p:nvGrpSpPr>
        <p:grpSpPr>
          <a:xfrm>
            <a:off x="12455525" y="0"/>
            <a:ext cx="2238375" cy="6858000"/>
            <a:chOff x="12455525" y="0"/>
            <a:chExt cx="2238375" cy="6858000"/>
          </a:xfrm>
        </p:grpSpPr>
        <p:sp>
          <p:nvSpPr>
            <p:cNvPr id="32" name="Rectangle 31">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3"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4" name="Group 33"/>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6"/>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992317935"/>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840" userDrawn="1">
          <p15:clr>
            <a:srgbClr val="F26B43"/>
          </p15:clr>
        </p15:guide>
        <p15:guide id="6" pos="363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Image (lef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14411C-4455-48F7-A7F3-DACEE47BDC71}"/>
              </a:ext>
            </a:extLst>
          </p:cNvPr>
          <p:cNvGraphicFramePr>
            <a:graphicFrameLocks noChangeAspect="1"/>
          </p:cNvGraphicFramePr>
          <p:nvPr userDrawn="1">
            <p:custDataLst>
              <p:tags r:id="rId1"/>
            </p:custDataLst>
            <p:extLst>
              <p:ext uri="{D42A27DB-BD31-4B8C-83A1-F6EECF244321}">
                <p14:modId xmlns:p14="http://schemas.microsoft.com/office/powerpoint/2010/main" val="139136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ct 5" hidden="1">
                        <a:extLst>
                          <a:ext uri="{FF2B5EF4-FFF2-40B4-BE49-F238E27FC236}">
                            <a16:creationId xmlns:a16="http://schemas.microsoft.com/office/drawing/2014/main" id="{9A14411C-4455-48F7-A7F3-DACEE47BDC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168969D-3293-4046-B55A-2743E105729C}"/>
              </a:ext>
            </a:extLst>
          </p:cNvPr>
          <p:cNvSpPr/>
          <p:nvPr userDrawn="1"/>
        </p:nvSpPr>
        <p:spPr>
          <a:xfrm>
            <a:off x="10401300" y="259557"/>
            <a:ext cx="1638300" cy="68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 name="Picture Placeholder 3">
            <a:extLst>
              <a:ext uri="{FF2B5EF4-FFF2-40B4-BE49-F238E27FC236}">
                <a16:creationId xmlns:a16="http://schemas.microsoft.com/office/drawing/2014/main" id="{0500FF2A-234E-4BC8-9EAD-69C2EB53B8F6}"/>
              </a:ext>
            </a:extLst>
          </p:cNvPr>
          <p:cNvSpPr>
            <a:spLocks noGrp="1"/>
          </p:cNvSpPr>
          <p:nvPr>
            <p:ph type="pic" sz="quarter" idx="18" hasCustomPrompt="1"/>
          </p:nvPr>
        </p:nvSpPr>
        <p:spPr>
          <a:xfrm>
            <a:off x="0" y="0"/>
            <a:ext cx="6096000" cy="659844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6419851" y="379757"/>
            <a:ext cx="5435600"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6419851" y="725487"/>
            <a:ext cx="5435600"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66753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6419850"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31" name="Text Placeholder 19">
            <a:extLst>
              <a:ext uri="{FF2B5EF4-FFF2-40B4-BE49-F238E27FC236}">
                <a16:creationId xmlns:a16="http://schemas.microsoft.com/office/drawing/2014/main" id="{781E1242-CA4D-47F7-BF28-9257AB87D0AD}"/>
              </a:ext>
            </a:extLst>
          </p:cNvPr>
          <p:cNvSpPr>
            <a:spLocks noGrp="1"/>
          </p:cNvSpPr>
          <p:nvPr>
            <p:ph type="body" sz="quarter" idx="19" hasCustomPrompt="1"/>
          </p:nvPr>
        </p:nvSpPr>
        <p:spPr>
          <a:xfrm>
            <a:off x="3610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2" name="Group 31"/>
          <p:cNvGrpSpPr/>
          <p:nvPr userDrawn="1"/>
        </p:nvGrpSpPr>
        <p:grpSpPr>
          <a:xfrm>
            <a:off x="12455525" y="0"/>
            <a:ext cx="2238375" cy="6858000"/>
            <a:chOff x="12455525" y="0"/>
            <a:chExt cx="2238375" cy="6858000"/>
          </a:xfrm>
        </p:grpSpPr>
        <p:sp>
          <p:nvSpPr>
            <p:cNvPr id="33" name="Rectangle 32">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4"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5" name="Group 34"/>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6"/>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3519714359"/>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840" userDrawn="1">
          <p15:clr>
            <a:srgbClr val="F26B43"/>
          </p15:clr>
        </p15:guide>
        <p15:guide id="7" pos="4044"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Bodytexts 2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39EC35-CCD8-40D4-B507-5F6D7740EE3F}"/>
              </a:ext>
            </a:extLst>
          </p:cNvPr>
          <p:cNvGraphicFramePr>
            <a:graphicFrameLocks noChangeAspect="1"/>
          </p:cNvGraphicFramePr>
          <p:nvPr userDrawn="1">
            <p:custDataLst>
              <p:tags r:id="rId1"/>
            </p:custDataLst>
            <p:extLst>
              <p:ext uri="{D42A27DB-BD31-4B8C-83A1-F6EECF244321}">
                <p14:modId xmlns:p14="http://schemas.microsoft.com/office/powerpoint/2010/main" val="282679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4639EC35-CCD8-40D4-B507-5F6D7740EE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Picture Placeholder 3">
            <a:extLst>
              <a:ext uri="{FF2B5EF4-FFF2-40B4-BE49-F238E27FC236}">
                <a16:creationId xmlns:a16="http://schemas.microsoft.com/office/drawing/2014/main" id="{8AD5CB53-AD31-4D8D-8B99-B71CB4D70FEA}"/>
              </a:ext>
            </a:extLst>
          </p:cNvPr>
          <p:cNvSpPr>
            <a:spLocks noGrp="1"/>
          </p:cNvSpPr>
          <p:nvPr>
            <p:ph type="pic" sz="quarter" idx="18" hasCustomPrompt="1"/>
          </p:nvPr>
        </p:nvSpPr>
        <p:spPr>
          <a:xfrm>
            <a:off x="334962" y="3432577"/>
            <a:ext cx="5437189" cy="284122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4" name="Picture Placeholder 3">
            <a:extLst>
              <a:ext uri="{FF2B5EF4-FFF2-40B4-BE49-F238E27FC236}">
                <a16:creationId xmlns:a16="http://schemas.microsoft.com/office/drawing/2014/main" id="{E52139C5-9B94-4F12-BD31-81B60F5526FC}"/>
              </a:ext>
            </a:extLst>
          </p:cNvPr>
          <p:cNvSpPr>
            <a:spLocks noGrp="1"/>
          </p:cNvSpPr>
          <p:nvPr>
            <p:ph type="pic" sz="quarter" idx="20" hasCustomPrompt="1"/>
          </p:nvPr>
        </p:nvSpPr>
        <p:spPr>
          <a:xfrm>
            <a:off x="6421437" y="3432577"/>
            <a:ext cx="5435600" cy="284122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4"/>
            <a:ext cx="5435600" cy="1739758"/>
          </a:xfrm>
        </p:spPr>
        <p:txBody>
          <a:bodyPr/>
          <a:lstStyle>
            <a:lvl1pPr rtl="0">
              <a:defRPr/>
            </a:lvl1pPr>
            <a:lvl2pPr marL="271463" indent="-271463" rtl="0">
              <a:buFont typeface="+mj-lt"/>
              <a:buAutoNum type="arabicPeriod"/>
              <a:defRPr/>
            </a:lvl2pPr>
            <a:lvl3pPr marL="0" indent="0" rtl="0">
              <a:buNone/>
              <a:defRPr b="1"/>
            </a:lvl3pPr>
            <a:lvl4pPr marL="0" indent="0" rtl="0">
              <a:buNone/>
              <a:defRPr/>
            </a:lvl4pPr>
            <a:lvl5pPr marL="0" indent="0" rtl="0">
              <a:buNone/>
              <a:defRPr b="1">
                <a:solidFill>
                  <a:schemeClr val="accent3"/>
                </a:solidFill>
              </a:defRPr>
            </a:lvl5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6675359"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2" name="Text Placeholder 19">
            <a:extLst>
              <a:ext uri="{FF2B5EF4-FFF2-40B4-BE49-F238E27FC236}">
                <a16:creationId xmlns:a16="http://schemas.microsoft.com/office/drawing/2014/main" id="{F2BA664A-8E85-4EFB-AAC6-C0B2BCDA8732}"/>
              </a:ext>
            </a:extLst>
          </p:cNvPr>
          <p:cNvSpPr>
            <a:spLocks noGrp="1"/>
          </p:cNvSpPr>
          <p:nvPr userDrawn="1">
            <p:ph type="body" sz="quarter" idx="19" hasCustomPrompt="1"/>
          </p:nvPr>
        </p:nvSpPr>
        <p:spPr>
          <a:xfrm>
            <a:off x="6421437" y="1484314"/>
            <a:ext cx="5435600" cy="1739758"/>
          </a:xfrm>
        </p:spPr>
        <p:txBody>
          <a:bodyPr/>
          <a:lstStyle>
            <a:lvl1pPr rtl="0">
              <a:defRPr/>
            </a:lvl1pPr>
            <a:lvl2pPr marL="271463" indent="-271463" rtl="0">
              <a:buFont typeface="+mj-lt"/>
              <a:buAutoNum type="arabicPeriod"/>
              <a:defRPr/>
            </a:lvl2pPr>
            <a:lvl3pPr marL="0" indent="0" rtl="0">
              <a:buNone/>
              <a:defRPr b="1"/>
            </a:lvl3pPr>
            <a:lvl4pPr marL="0" indent="0" rtl="0">
              <a:buNone/>
              <a:defRPr/>
            </a:lvl4pPr>
            <a:lvl5pPr marL="0" indent="0" rtl="0">
              <a:buNone/>
              <a:defRPr b="1">
                <a:solidFill>
                  <a:schemeClr val="accent3"/>
                </a:solidFill>
              </a:defRPr>
            </a:lvl5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p:txBody>
      </p:sp>
      <p:sp>
        <p:nvSpPr>
          <p:cNvPr id="25" name="Text Placeholder 19">
            <a:extLst>
              <a:ext uri="{FF2B5EF4-FFF2-40B4-BE49-F238E27FC236}">
                <a16:creationId xmlns:a16="http://schemas.microsoft.com/office/drawing/2014/main" id="{665186DE-9DF2-4828-93E3-A2755E617D07}"/>
              </a:ext>
            </a:extLst>
          </p:cNvPr>
          <p:cNvSpPr>
            <a:spLocks noGrp="1"/>
          </p:cNvSpPr>
          <p:nvPr>
            <p:ph type="body" sz="quarter" idx="21" hasCustomPrompt="1"/>
          </p:nvPr>
        </p:nvSpPr>
        <p:spPr>
          <a:xfrm>
            <a:off x="336551" y="6044784"/>
            <a:ext cx="5435600"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6" name="Text Placeholder 19">
            <a:extLst>
              <a:ext uri="{FF2B5EF4-FFF2-40B4-BE49-F238E27FC236}">
                <a16:creationId xmlns:a16="http://schemas.microsoft.com/office/drawing/2014/main" id="{C0AD71A2-0C2F-40ED-983C-7170896F3078}"/>
              </a:ext>
            </a:extLst>
          </p:cNvPr>
          <p:cNvSpPr>
            <a:spLocks noGrp="1"/>
          </p:cNvSpPr>
          <p:nvPr>
            <p:ph type="body" sz="quarter" idx="22" hasCustomPrompt="1"/>
          </p:nvPr>
        </p:nvSpPr>
        <p:spPr>
          <a:xfrm>
            <a:off x="6421437" y="6044784"/>
            <a:ext cx="5435600"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grpSp>
        <p:nvGrpSpPr>
          <p:cNvPr id="37" name="Group 36"/>
          <p:cNvGrpSpPr/>
          <p:nvPr userDrawn="1"/>
        </p:nvGrpSpPr>
        <p:grpSpPr>
          <a:xfrm>
            <a:off x="12455525" y="0"/>
            <a:ext cx="2238375" cy="6858000"/>
            <a:chOff x="12455525" y="0"/>
            <a:chExt cx="2238375" cy="6858000"/>
          </a:xfrm>
        </p:grpSpPr>
        <p:sp>
          <p:nvSpPr>
            <p:cNvPr id="38" name="Rectangle 37">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9"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40" name="Group 39"/>
            <p:cNvGrpSpPr/>
            <p:nvPr userDrawn="1"/>
          </p:nvGrpSpPr>
          <p:grpSpPr>
            <a:xfrm>
              <a:off x="12531829" y="725487"/>
              <a:ext cx="2080145" cy="1073559"/>
              <a:chOff x="8098172" y="2586764"/>
              <a:chExt cx="2080145" cy="1073559"/>
            </a:xfrm>
          </p:grpSpPr>
          <p:pic>
            <p:nvPicPr>
              <p:cNvPr id="42" name="Picture 41"/>
              <p:cNvPicPr>
                <a:picLocks noChangeAspect="1"/>
              </p:cNvPicPr>
              <p:nvPr/>
            </p:nvPicPr>
            <p:blipFill rotWithShape="1">
              <a:blip r:embed="rId5"/>
              <a:srcRect r="53287"/>
              <a:stretch/>
            </p:blipFill>
            <p:spPr>
              <a:xfrm>
                <a:off x="8098172" y="2586764"/>
                <a:ext cx="1873601" cy="1073559"/>
              </a:xfrm>
              <a:prstGeom prst="rect">
                <a:avLst/>
              </a:prstGeom>
            </p:spPr>
          </p:pic>
          <p:pic>
            <p:nvPicPr>
              <p:cNvPr id="43" name="Picture 42"/>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44" name="Picture 43"/>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41" name="Oval 40">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5" name="Arc 44">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905917943"/>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636">
          <p15:clr>
            <a:srgbClr val="F26B43"/>
          </p15:clr>
        </p15:guide>
        <p15:guide id="6" pos="4044">
          <p15:clr>
            <a:srgbClr val="F26B43"/>
          </p15:clr>
        </p15:guide>
        <p15:guide id="7" orient="horz" pos="2031" userDrawn="1">
          <p15:clr>
            <a:srgbClr val="FDE53C"/>
          </p15:clr>
        </p15:guide>
        <p15:guide id="8" orient="horz" pos="2160" userDrawn="1">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odytext 4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4E03989-2ED4-42DD-B594-21C4B07FBC2A}"/>
              </a:ext>
            </a:extLst>
          </p:cNvPr>
          <p:cNvGraphicFramePr>
            <a:graphicFrameLocks noChangeAspect="1"/>
          </p:cNvGraphicFramePr>
          <p:nvPr userDrawn="1">
            <p:custDataLst>
              <p:tags r:id="rId1"/>
            </p:custDataLst>
            <p:extLst>
              <p:ext uri="{D42A27DB-BD31-4B8C-83A1-F6EECF244321}">
                <p14:modId xmlns:p14="http://schemas.microsoft.com/office/powerpoint/2010/main" val="39500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54E03989-2ED4-42DD-B594-21C4B07FBC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8AE3D43-D12A-4E75-8B66-8D8A7BB365DC}"/>
              </a:ext>
            </a:extLst>
          </p:cNvPr>
          <p:cNvSpPr>
            <a:spLocks noGrp="1"/>
          </p:cNvSpPr>
          <p:nvPr>
            <p:ph type="pic" sz="quarter" idx="22" hasCustomPrompt="1"/>
          </p:nvPr>
        </p:nvSpPr>
        <p:spPr>
          <a:xfrm>
            <a:off x="8139688" y="1308024"/>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1" name="Text Placeholder 19">
            <a:extLst>
              <a:ext uri="{FF2B5EF4-FFF2-40B4-BE49-F238E27FC236}">
                <a16:creationId xmlns:a16="http://schemas.microsoft.com/office/drawing/2014/main" id="{789746F9-C6D0-41EC-8ACA-740787DE37B7}"/>
              </a:ext>
            </a:extLst>
          </p:cNvPr>
          <p:cNvSpPr>
            <a:spLocks noGrp="1"/>
          </p:cNvSpPr>
          <p:nvPr>
            <p:ph type="body" sz="quarter" idx="23" hasCustomPrompt="1"/>
          </p:nvPr>
        </p:nvSpPr>
        <p:spPr>
          <a:xfrm>
            <a:off x="8140733" y="3462896"/>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17" name="Picture Placeholder 3">
            <a:extLst>
              <a:ext uri="{FF2B5EF4-FFF2-40B4-BE49-F238E27FC236}">
                <a16:creationId xmlns:a16="http://schemas.microsoft.com/office/drawing/2014/main" id="{BDC7C877-3B97-408E-8C52-CD275728A6B3}"/>
              </a:ext>
            </a:extLst>
          </p:cNvPr>
          <p:cNvSpPr>
            <a:spLocks noGrp="1"/>
          </p:cNvSpPr>
          <p:nvPr>
            <p:ph type="pic" sz="quarter" idx="18" hasCustomPrompt="1"/>
          </p:nvPr>
        </p:nvSpPr>
        <p:spPr>
          <a:xfrm>
            <a:off x="4224340" y="1308024"/>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baseline="0"/>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484313"/>
            <a:ext cx="3562198"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8" name="Text Placeholder 19">
            <a:extLst>
              <a:ext uri="{FF2B5EF4-FFF2-40B4-BE49-F238E27FC236}">
                <a16:creationId xmlns:a16="http://schemas.microsoft.com/office/drawing/2014/main" id="{270081F4-580A-4FBA-9E4C-716FF38AA5DB}"/>
              </a:ext>
            </a:extLst>
          </p:cNvPr>
          <p:cNvSpPr>
            <a:spLocks noGrp="1"/>
          </p:cNvSpPr>
          <p:nvPr>
            <p:ph type="body" sz="quarter" idx="21" hasCustomPrompt="1"/>
          </p:nvPr>
        </p:nvSpPr>
        <p:spPr>
          <a:xfrm>
            <a:off x="4225928" y="3462896"/>
            <a:ext cx="3716805"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2" name="Picture Placeholder 3">
            <a:extLst>
              <a:ext uri="{FF2B5EF4-FFF2-40B4-BE49-F238E27FC236}">
                <a16:creationId xmlns:a16="http://schemas.microsoft.com/office/drawing/2014/main" id="{C4FAB0D8-79B3-4DB2-A84B-8014681A8D21}"/>
              </a:ext>
            </a:extLst>
          </p:cNvPr>
          <p:cNvSpPr>
            <a:spLocks noGrp="1"/>
          </p:cNvSpPr>
          <p:nvPr>
            <p:ph type="pic" sz="quarter" idx="24" hasCustomPrompt="1"/>
          </p:nvPr>
        </p:nvSpPr>
        <p:spPr>
          <a:xfrm>
            <a:off x="8139688" y="3889912"/>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3" name="Text Placeholder 19">
            <a:extLst>
              <a:ext uri="{FF2B5EF4-FFF2-40B4-BE49-F238E27FC236}">
                <a16:creationId xmlns:a16="http://schemas.microsoft.com/office/drawing/2014/main" id="{98121746-2620-44FD-994A-A7496E6A17BA}"/>
              </a:ext>
            </a:extLst>
          </p:cNvPr>
          <p:cNvSpPr>
            <a:spLocks noGrp="1"/>
          </p:cNvSpPr>
          <p:nvPr>
            <p:ph type="body" sz="quarter" idx="25" hasCustomPrompt="1"/>
          </p:nvPr>
        </p:nvSpPr>
        <p:spPr>
          <a:xfrm>
            <a:off x="8140733" y="6044784"/>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4" name="Picture Placeholder 3">
            <a:extLst>
              <a:ext uri="{FF2B5EF4-FFF2-40B4-BE49-F238E27FC236}">
                <a16:creationId xmlns:a16="http://schemas.microsoft.com/office/drawing/2014/main" id="{C11DE9F9-5BD1-4A0C-BFC7-6204E3B18541}"/>
              </a:ext>
            </a:extLst>
          </p:cNvPr>
          <p:cNvSpPr>
            <a:spLocks noGrp="1"/>
          </p:cNvSpPr>
          <p:nvPr>
            <p:ph type="pic" sz="quarter" idx="26" hasCustomPrompt="1"/>
          </p:nvPr>
        </p:nvSpPr>
        <p:spPr>
          <a:xfrm>
            <a:off x="4224340" y="3889912"/>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5" name="Text Placeholder 19">
            <a:extLst>
              <a:ext uri="{FF2B5EF4-FFF2-40B4-BE49-F238E27FC236}">
                <a16:creationId xmlns:a16="http://schemas.microsoft.com/office/drawing/2014/main" id="{3B20B120-7E6A-414A-8202-9475EAE58AB0}"/>
              </a:ext>
            </a:extLst>
          </p:cNvPr>
          <p:cNvSpPr>
            <a:spLocks noGrp="1"/>
          </p:cNvSpPr>
          <p:nvPr>
            <p:ph type="body" sz="quarter" idx="27" hasCustomPrompt="1"/>
          </p:nvPr>
        </p:nvSpPr>
        <p:spPr>
          <a:xfrm>
            <a:off x="4225928" y="6044784"/>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grpSp>
        <p:nvGrpSpPr>
          <p:cNvPr id="39" name="Group 38"/>
          <p:cNvGrpSpPr/>
          <p:nvPr userDrawn="1"/>
        </p:nvGrpSpPr>
        <p:grpSpPr>
          <a:xfrm>
            <a:off x="12455525" y="0"/>
            <a:ext cx="2238375" cy="6858000"/>
            <a:chOff x="12455525" y="0"/>
            <a:chExt cx="2238375" cy="6858000"/>
          </a:xfrm>
        </p:grpSpPr>
        <p:sp>
          <p:nvSpPr>
            <p:cNvPr id="40" name="Rectangle 39">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41"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42" name="Group 41"/>
            <p:cNvGrpSpPr/>
            <p:nvPr userDrawn="1"/>
          </p:nvGrpSpPr>
          <p:grpSpPr>
            <a:xfrm>
              <a:off x="12531829" y="725487"/>
              <a:ext cx="2080145" cy="1073559"/>
              <a:chOff x="8098172" y="2586764"/>
              <a:chExt cx="2080145" cy="1073559"/>
            </a:xfrm>
          </p:grpSpPr>
          <p:pic>
            <p:nvPicPr>
              <p:cNvPr id="44" name="Picture 43"/>
              <p:cNvPicPr>
                <a:picLocks noChangeAspect="1"/>
              </p:cNvPicPr>
              <p:nvPr/>
            </p:nvPicPr>
            <p:blipFill rotWithShape="1">
              <a:blip r:embed="rId5"/>
              <a:srcRect r="53287"/>
              <a:stretch/>
            </p:blipFill>
            <p:spPr>
              <a:xfrm>
                <a:off x="8098172" y="2586764"/>
                <a:ext cx="1873601" cy="1073559"/>
              </a:xfrm>
              <a:prstGeom prst="rect">
                <a:avLst/>
              </a:prstGeom>
            </p:spPr>
          </p:pic>
          <p:pic>
            <p:nvPicPr>
              <p:cNvPr id="45" name="Picture 44"/>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46" name="Picture 45"/>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43" name="Oval 42">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7" name="Arc 46">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28665705"/>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2457" userDrawn="1">
          <p15:clr>
            <a:srgbClr val="F26B43"/>
          </p15:clr>
        </p15:guide>
        <p15:guide id="6" pos="2661"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7D2F29-D76D-4717-A882-47A1D259E2C0}"/>
              </a:ext>
            </a:extLst>
          </p:cNvPr>
          <p:cNvGraphicFramePr>
            <a:graphicFrameLocks noChangeAspect="1"/>
          </p:cNvGraphicFramePr>
          <p:nvPr userDrawn="1">
            <p:custDataLst>
              <p:tags r:id="rId1"/>
            </p:custDataLst>
            <p:extLst>
              <p:ext uri="{D42A27DB-BD31-4B8C-83A1-F6EECF244321}">
                <p14:modId xmlns:p14="http://schemas.microsoft.com/office/powerpoint/2010/main" val="247457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747D2F29-D76D-4717-A882-47A1D259E2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7" name="Picture Placeholder 36">
            <a:extLst>
              <a:ext uri="{FF2B5EF4-FFF2-40B4-BE49-F238E27FC236}">
                <a16:creationId xmlns:a16="http://schemas.microsoft.com/office/drawing/2014/main" id="{EFB82CB0-E6A0-489E-90F5-304CB8E2600F}"/>
              </a:ext>
            </a:extLst>
          </p:cNvPr>
          <p:cNvSpPr>
            <a:spLocks noGrp="1"/>
          </p:cNvSpPr>
          <p:nvPr>
            <p:ph type="pic" sz="quarter" idx="18" hasCustomPrompt="1"/>
          </p:nvPr>
        </p:nvSpPr>
        <p:spPr>
          <a:xfrm>
            <a:off x="0" y="0"/>
            <a:ext cx="12192000" cy="6598443"/>
          </a:xfrm>
          <a:custGeom>
            <a:avLst/>
            <a:gdLst>
              <a:gd name="connsiteX0" fmla="*/ 2986541 w 12192000"/>
              <a:gd name="connsiteY0" fmla="*/ 1014380 h 6598443"/>
              <a:gd name="connsiteX1" fmla="*/ 2986541 w 12192000"/>
              <a:gd name="connsiteY1" fmla="*/ 1016590 h 6598443"/>
              <a:gd name="connsiteX2" fmla="*/ 2950476 w 12192000"/>
              <a:gd name="connsiteY2" fmla="*/ 1020226 h 6598443"/>
              <a:gd name="connsiteX3" fmla="*/ 2720734 w 12192000"/>
              <a:gd name="connsiteY3" fmla="*/ 1302109 h 6598443"/>
              <a:gd name="connsiteX4" fmla="*/ 2721231 w 12192000"/>
              <a:gd name="connsiteY4" fmla="*/ 1304925 h 6598443"/>
              <a:gd name="connsiteX5" fmla="*/ 338327 w 12192000"/>
              <a:gd name="connsiteY5" fmla="*/ 1304925 h 6598443"/>
              <a:gd name="connsiteX6" fmla="*/ 338327 w 12192000"/>
              <a:gd name="connsiteY6" fmla="*/ 6265863 h 6598443"/>
              <a:gd name="connsiteX7" fmla="*/ 4346686 w 12192000"/>
              <a:gd name="connsiteY7" fmla="*/ 6265863 h 6598443"/>
              <a:gd name="connsiteX8" fmla="*/ 4346686 w 12192000"/>
              <a:gd name="connsiteY8" fmla="*/ 1304925 h 6598443"/>
              <a:gd name="connsiteX9" fmla="*/ 4046450 w 12192000"/>
              <a:gd name="connsiteY9" fmla="*/ 1304925 h 6598443"/>
              <a:gd name="connsiteX10" fmla="*/ 4026729 w 12192000"/>
              <a:gd name="connsiteY10" fmla="*/ 1218394 h 6598443"/>
              <a:gd name="connsiteX11" fmla="*/ 3952204 w 12192000"/>
              <a:gd name="connsiteY11" fmla="*/ 1111953 h 6598443"/>
              <a:gd name="connsiteX12" fmla="*/ 3940164 w 12192000"/>
              <a:gd name="connsiteY12" fmla="*/ 1102272 h 6598443"/>
              <a:gd name="connsiteX13" fmla="*/ 3937179 w 12192000"/>
              <a:gd name="connsiteY13" fmla="*/ 1098654 h 6598443"/>
              <a:gd name="connsiteX14" fmla="*/ 3733724 w 12192000"/>
              <a:gd name="connsiteY14" fmla="*/ 1014380 h 6598443"/>
              <a:gd name="connsiteX15" fmla="*/ 3722867 w 12192000"/>
              <a:gd name="connsiteY15" fmla="*/ 1015475 h 6598443"/>
              <a:gd name="connsiteX16" fmla="*/ 3711802 w 12192000"/>
              <a:gd name="connsiteY16" fmla="*/ 1014380 h 6598443"/>
              <a:gd name="connsiteX17" fmla="*/ 3711802 w 12192000"/>
              <a:gd name="connsiteY17" fmla="*/ 1016590 h 6598443"/>
              <a:gd name="connsiteX18" fmla="*/ 3675737 w 12192000"/>
              <a:gd name="connsiteY18" fmla="*/ 1020226 h 6598443"/>
              <a:gd name="connsiteX19" fmla="*/ 3445995 w 12192000"/>
              <a:gd name="connsiteY19" fmla="*/ 1302109 h 6598443"/>
              <a:gd name="connsiteX20" fmla="*/ 3446492 w 12192000"/>
              <a:gd name="connsiteY20" fmla="*/ 1304925 h 6598443"/>
              <a:gd name="connsiteX21" fmla="*/ 3321189 w 12192000"/>
              <a:gd name="connsiteY21" fmla="*/ 1304925 h 6598443"/>
              <a:gd name="connsiteX22" fmla="*/ 3301468 w 12192000"/>
              <a:gd name="connsiteY22" fmla="*/ 1218394 h 6598443"/>
              <a:gd name="connsiteX23" fmla="*/ 3226943 w 12192000"/>
              <a:gd name="connsiteY23" fmla="*/ 1111953 h 6598443"/>
              <a:gd name="connsiteX24" fmla="*/ 3214903 w 12192000"/>
              <a:gd name="connsiteY24" fmla="*/ 1102272 h 6598443"/>
              <a:gd name="connsiteX25" fmla="*/ 3211918 w 12192000"/>
              <a:gd name="connsiteY25" fmla="*/ 1098654 h 6598443"/>
              <a:gd name="connsiteX26" fmla="*/ 3008463 w 12192000"/>
              <a:gd name="connsiteY26" fmla="*/ 1014380 h 6598443"/>
              <a:gd name="connsiteX27" fmla="*/ 2997606 w 12192000"/>
              <a:gd name="connsiteY27" fmla="*/ 1015475 h 6598443"/>
              <a:gd name="connsiteX28" fmla="*/ 0 w 12192000"/>
              <a:gd name="connsiteY28" fmla="*/ 0 h 6598443"/>
              <a:gd name="connsiteX29" fmla="*/ 12192000 w 12192000"/>
              <a:gd name="connsiteY29" fmla="*/ 0 h 6598443"/>
              <a:gd name="connsiteX30" fmla="*/ 12192000 w 12192000"/>
              <a:gd name="connsiteY30" fmla="*/ 6598443 h 6598443"/>
              <a:gd name="connsiteX31" fmla="*/ 0 w 12192000"/>
              <a:gd name="connsiteY31" fmla="*/ 6598443 h 659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000" h="6598443">
                <a:moveTo>
                  <a:pt x="2986541" y="1014380"/>
                </a:moveTo>
                <a:lnTo>
                  <a:pt x="2986541" y="1016590"/>
                </a:lnTo>
                <a:lnTo>
                  <a:pt x="2950476" y="1020226"/>
                </a:lnTo>
                <a:cubicBezTo>
                  <a:pt x="2819362" y="1047055"/>
                  <a:pt x="2720734" y="1163065"/>
                  <a:pt x="2720734" y="1302109"/>
                </a:cubicBezTo>
                <a:lnTo>
                  <a:pt x="2721231" y="1304925"/>
                </a:lnTo>
                <a:lnTo>
                  <a:pt x="338327" y="1304925"/>
                </a:lnTo>
                <a:lnTo>
                  <a:pt x="338327" y="6265863"/>
                </a:lnTo>
                <a:lnTo>
                  <a:pt x="4346686" y="6265863"/>
                </a:lnTo>
                <a:lnTo>
                  <a:pt x="4346686" y="1304925"/>
                </a:lnTo>
                <a:lnTo>
                  <a:pt x="4046450" y="1304925"/>
                </a:lnTo>
                <a:lnTo>
                  <a:pt x="4026729" y="1218394"/>
                </a:lnTo>
                <a:cubicBezTo>
                  <a:pt x="4008738" y="1178232"/>
                  <a:pt x="3983304" y="1142177"/>
                  <a:pt x="3952204" y="1111953"/>
                </a:cubicBezTo>
                <a:lnTo>
                  <a:pt x="3940164" y="1102272"/>
                </a:lnTo>
                <a:lnTo>
                  <a:pt x="3937179" y="1098654"/>
                </a:lnTo>
                <a:cubicBezTo>
                  <a:pt x="3885110" y="1046585"/>
                  <a:pt x="3813178" y="1014380"/>
                  <a:pt x="3733724" y="1014380"/>
                </a:cubicBezTo>
                <a:lnTo>
                  <a:pt x="3722867" y="1015475"/>
                </a:lnTo>
                <a:lnTo>
                  <a:pt x="3711802" y="1014380"/>
                </a:lnTo>
                <a:lnTo>
                  <a:pt x="3711802" y="1016590"/>
                </a:lnTo>
                <a:lnTo>
                  <a:pt x="3675737" y="1020226"/>
                </a:lnTo>
                <a:cubicBezTo>
                  <a:pt x="3544623" y="1047055"/>
                  <a:pt x="3445995" y="1163065"/>
                  <a:pt x="3445995" y="1302109"/>
                </a:cubicBezTo>
                <a:lnTo>
                  <a:pt x="3446492" y="1304925"/>
                </a:lnTo>
                <a:lnTo>
                  <a:pt x="3321189" y="1304925"/>
                </a:lnTo>
                <a:lnTo>
                  <a:pt x="3301468" y="1218394"/>
                </a:lnTo>
                <a:cubicBezTo>
                  <a:pt x="3283477" y="1178232"/>
                  <a:pt x="3258043" y="1142177"/>
                  <a:pt x="3226943" y="1111953"/>
                </a:cubicBezTo>
                <a:lnTo>
                  <a:pt x="3214903" y="1102272"/>
                </a:lnTo>
                <a:lnTo>
                  <a:pt x="3211918" y="1098654"/>
                </a:lnTo>
                <a:cubicBezTo>
                  <a:pt x="3159849" y="1046585"/>
                  <a:pt x="3087917" y="1014380"/>
                  <a:pt x="3008463" y="1014380"/>
                </a:cubicBezTo>
                <a:lnTo>
                  <a:pt x="2997606" y="1015475"/>
                </a:lnTo>
                <a:close/>
                <a:moveTo>
                  <a:pt x="0" y="0"/>
                </a:moveTo>
                <a:lnTo>
                  <a:pt x="12192000" y="0"/>
                </a:lnTo>
                <a:lnTo>
                  <a:pt x="12192000" y="6598443"/>
                </a:lnTo>
                <a:lnTo>
                  <a:pt x="0" y="6598443"/>
                </a:lnTo>
                <a:close/>
              </a:path>
            </a:pathLst>
          </a:custGeom>
          <a:solidFill>
            <a:schemeClr val="accent4">
              <a:lumMod val="20000"/>
              <a:lumOff val="80000"/>
            </a:schemeClr>
          </a:solidFill>
        </p:spPr>
        <p:txBody>
          <a:bodyPr wrap="square" anchor="ctr">
            <a:noAutofit/>
          </a:bodyPr>
          <a:lstStyle>
            <a:lvl1pPr marL="0" indent="0" algn="ctr" rtl="0">
              <a:buNone/>
              <a:defRPr/>
            </a:lvl1pPr>
          </a:lstStyle>
          <a:p>
            <a:r>
              <a:rPr lang="de-DE" noProof="0"/>
              <a:t>Image</a:t>
            </a:r>
          </a:p>
        </p:txBody>
      </p:sp>
      <p:sp>
        <p:nvSpPr>
          <p:cNvPr id="3" name="Footer Placeholder 2">
            <a:extLst>
              <a:ext uri="{FF2B5EF4-FFF2-40B4-BE49-F238E27FC236}">
                <a16:creationId xmlns:a16="http://schemas.microsoft.com/office/drawing/2014/main" id="{C7015F6C-61CB-491D-B5E3-7BA6A5AC9487}"/>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6F7CA9E6-4BDD-40B5-82BA-B5A1FC05E8D0}"/>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6" name="Inhaltsplatzhalter 16">
            <a:extLst>
              <a:ext uri="{FF2B5EF4-FFF2-40B4-BE49-F238E27FC236}">
                <a16:creationId xmlns:a16="http://schemas.microsoft.com/office/drawing/2014/main" id="{416F01CB-F5F8-4635-82B5-0CF1A47EC74A}"/>
              </a:ext>
            </a:extLst>
          </p:cNvPr>
          <p:cNvSpPr txBox="1">
            <a:spLocks/>
          </p:cNvSpPr>
          <p:nvPr userDrawn="1"/>
        </p:nvSpPr>
        <p:spPr>
          <a:xfrm>
            <a:off x="338327" y="1304925"/>
            <a:ext cx="4008358" cy="4960938"/>
          </a:xfrm>
          <a:prstGeom prst="rect">
            <a:avLst/>
          </a:prstGeom>
          <a:solidFill>
            <a:schemeClr val="accent1"/>
          </a:solidFill>
          <a:ln>
            <a:noFill/>
          </a:ln>
        </p:spPr>
        <p:txBody>
          <a:bodyPr vert="horz" lIns="360000" tIns="0" rIns="360000" bIns="0" rtlCol="0" anchor="ctr">
            <a:noAutofit/>
          </a:bodyPr>
          <a:lstStyle>
            <a:lvl1pPr marL="182563" indent="-182563" algn="l" defTabSz="914400" rtl="0" eaLnBrk="1" latinLnBrk="0" hangingPunct="1">
              <a:lnSpc>
                <a:spcPct val="100000"/>
              </a:lnSpc>
              <a:spcBef>
                <a:spcPts val="600"/>
              </a:spcBef>
              <a:spcAft>
                <a:spcPts val="600"/>
              </a:spcAft>
              <a:buSzPct val="80000"/>
              <a:buFont typeface="Wingdings" panose="05000000000000000000" pitchFamily="2" charset="2"/>
              <a:buChar char="§"/>
              <a:defRPr sz="1400" kern="1200">
                <a:solidFill>
                  <a:schemeClr val="bg2">
                    <a:lumMod val="25000"/>
                  </a:schemeClr>
                </a:solidFill>
                <a:latin typeface="+mj-lt"/>
                <a:ea typeface="+mn-ea"/>
                <a:cs typeface="+mn-cs"/>
              </a:defRPr>
            </a:lvl1pPr>
            <a:lvl2pPr marL="355600" indent="-177800" algn="l" defTabSz="914400" rtl="0" eaLnBrk="1" latinLnBrk="0" hangingPunct="1">
              <a:lnSpc>
                <a:spcPct val="100000"/>
              </a:lnSpc>
              <a:spcBef>
                <a:spcPts val="600"/>
              </a:spcBef>
              <a:spcAft>
                <a:spcPts val="600"/>
              </a:spcAft>
              <a:buSzPct val="80000"/>
              <a:buFont typeface="Symbol" panose="05050102010706020507" pitchFamily="18" charset="2"/>
              <a:buChar char="-"/>
              <a:defRPr sz="1400" kern="1200">
                <a:solidFill>
                  <a:schemeClr val="bg2">
                    <a:lumMod val="25000"/>
                  </a:schemeClr>
                </a:solidFill>
                <a:latin typeface="+mj-lt"/>
                <a:ea typeface="+mn-ea"/>
                <a:cs typeface="+mn-cs"/>
              </a:defRPr>
            </a:lvl2pPr>
            <a:lvl3pPr marL="177800" indent="-177800" algn="l" defTabSz="914400" rtl="0" eaLnBrk="1" latinLnBrk="0" hangingPunct="1">
              <a:lnSpc>
                <a:spcPct val="100000"/>
              </a:lnSpc>
              <a:spcBef>
                <a:spcPts val="600"/>
              </a:spcBef>
              <a:spcAft>
                <a:spcPts val="600"/>
              </a:spcAft>
              <a:buFont typeface="+mj-lt"/>
              <a:buAutoNum type="arabicPeriod"/>
              <a:defRPr lang="de-DE" sz="1400" kern="1200" dirty="0">
                <a:solidFill>
                  <a:schemeClr val="bg2">
                    <a:lumMod val="25000"/>
                  </a:schemeClr>
                </a:solidFill>
                <a:latin typeface="+mj-lt"/>
                <a:ea typeface="+mn-ea"/>
                <a:cs typeface="+mn-cs"/>
              </a:defRPr>
            </a:lvl3pPr>
            <a:lvl4pPr marL="355600" indent="-177800" algn="l" defTabSz="914400" rtl="0" eaLnBrk="1" latinLnBrk="0" hangingPunct="1">
              <a:lnSpc>
                <a:spcPct val="100000"/>
              </a:lnSpc>
              <a:spcBef>
                <a:spcPts val="600"/>
              </a:spcBef>
              <a:spcAft>
                <a:spcPts val="600"/>
              </a:spcAft>
              <a:buFont typeface="+mj-lt"/>
              <a:buAutoNum type="alphaLcPeriod"/>
              <a:defRPr lang="de-DE" sz="1400" kern="1200" dirty="0">
                <a:solidFill>
                  <a:schemeClr val="bg2">
                    <a:lumMod val="25000"/>
                  </a:schemeClr>
                </a:solidFill>
                <a:latin typeface="+mj-lt"/>
                <a:ea typeface="+mn-ea"/>
                <a:cs typeface="+mn-cs"/>
              </a:defRPr>
            </a:lvl4pPr>
            <a:lvl5pPr marL="0" indent="0" algn="l" defTabSz="914400" rtl="0" eaLnBrk="1" latinLnBrk="0" hangingPunct="1">
              <a:lnSpc>
                <a:spcPct val="100000"/>
              </a:lnSpc>
              <a:spcBef>
                <a:spcPts val="600"/>
              </a:spcBef>
              <a:spcAft>
                <a:spcPts val="600"/>
              </a:spcAft>
              <a:buFontTx/>
              <a:buNone/>
              <a:defRPr lang="de-DE" sz="1400" b="1" kern="1200" dirty="0">
                <a:solidFill>
                  <a:schemeClr val="bg2">
                    <a:lumMod val="25000"/>
                  </a:schemeClr>
                </a:solidFill>
                <a:latin typeface="+mj-lt"/>
                <a:ea typeface="+mn-ea"/>
                <a:cs typeface="+mn-cs"/>
              </a:defRPr>
            </a:lvl5pPr>
            <a:lvl6pPr marL="0" indent="0" algn="l" defTabSz="914400" rtl="0" eaLnBrk="1" latinLnBrk="0" hangingPunct="1">
              <a:lnSpc>
                <a:spcPct val="100000"/>
              </a:lnSpc>
              <a:spcBef>
                <a:spcPts val="600"/>
              </a:spcBef>
              <a:spcAft>
                <a:spcPts val="600"/>
              </a:spcAft>
              <a:buFontTx/>
              <a:buNone/>
              <a:defRPr sz="1400" b="0" kern="1200">
                <a:solidFill>
                  <a:schemeClr val="bg2">
                    <a:lumMod val="25000"/>
                  </a:schemeClr>
                </a:solidFill>
                <a:latin typeface="+mn-lt"/>
                <a:ea typeface="+mn-ea"/>
                <a:cs typeface="+mn-cs"/>
              </a:defRPr>
            </a:lvl6pPr>
            <a:lvl7pPr marL="0" indent="0" algn="l" defTabSz="914400" rtl="0" eaLnBrk="1" latinLnBrk="0" hangingPunct="1">
              <a:lnSpc>
                <a:spcPct val="100000"/>
              </a:lnSpc>
              <a:spcBef>
                <a:spcPts val="600"/>
              </a:spcBef>
              <a:spcAft>
                <a:spcPts val="600"/>
              </a:spcAft>
              <a:buFontTx/>
              <a:buNone/>
              <a:defRPr sz="1400" b="1" kern="1200">
                <a:solidFill>
                  <a:srgbClr val="6785C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5" indent="0" algn="l" defTabSz="914400" rtl="0" eaLnBrk="1" fontAlgn="auto" latinLnBrk="0" hangingPunct="1">
              <a:lnSpc>
                <a:spcPct val="100000"/>
              </a:lnSpc>
              <a:spcBef>
                <a:spcPts val="600"/>
              </a:spcBef>
              <a:spcAft>
                <a:spcPts val="60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mj-lt"/>
              <a:ea typeface="+mn-ea"/>
              <a:cs typeface="+mn-cs"/>
            </a:endParaRPr>
          </a:p>
        </p:txBody>
      </p:sp>
      <p:sp>
        <p:nvSpPr>
          <p:cNvPr id="8" name="Rechteck 11">
            <a:extLst>
              <a:ext uri="{FF2B5EF4-FFF2-40B4-BE49-F238E27FC236}">
                <a16:creationId xmlns:a16="http://schemas.microsoft.com/office/drawing/2014/main" id="{CF754879-8C9D-4B83-AE1E-9B29E6944FEB}"/>
              </a:ext>
            </a:extLst>
          </p:cNvPr>
          <p:cNvSpPr/>
          <p:nvPr userDrawn="1"/>
        </p:nvSpPr>
        <p:spPr>
          <a:xfrm rot="5400000">
            <a:off x="2318868" y="-675614"/>
            <a:ext cx="45719" cy="4006800"/>
          </a:xfrm>
          <a:prstGeom prst="rect">
            <a:avLst/>
          </a:prstGeom>
          <a:solidFill>
            <a:schemeClr val="tx2"/>
          </a:solidFill>
          <a:ln w="12700" cap="flat" cmpd="sng" algn="ctr">
            <a:noFill/>
            <a:prstDash val="solid"/>
            <a:miter lim="800000"/>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a:ln>
                <a:noFill/>
              </a:ln>
              <a:solidFill>
                <a:srgbClr val="595959"/>
              </a:solidFill>
              <a:effectLst/>
              <a:uLnTx/>
              <a:uFillTx/>
              <a:latin typeface="+mj-lt"/>
              <a:ea typeface="+mn-ea"/>
              <a:cs typeface="+mn-cs"/>
            </a:endParaRPr>
          </a:p>
        </p:txBody>
      </p:sp>
      <p:grpSp>
        <p:nvGrpSpPr>
          <p:cNvPr id="9" name="Gruppieren 14">
            <a:extLst>
              <a:ext uri="{FF2B5EF4-FFF2-40B4-BE49-F238E27FC236}">
                <a16:creationId xmlns:a16="http://schemas.microsoft.com/office/drawing/2014/main" id="{286B9FDF-1724-42F2-86BA-9BB88432152E}"/>
              </a:ext>
            </a:extLst>
          </p:cNvPr>
          <p:cNvGrpSpPr/>
          <p:nvPr userDrawn="1"/>
        </p:nvGrpSpPr>
        <p:grpSpPr>
          <a:xfrm>
            <a:off x="2641600" y="1014380"/>
            <a:ext cx="1415143" cy="689882"/>
            <a:chOff x="3425371" y="-2365829"/>
            <a:chExt cx="2757716" cy="1344387"/>
          </a:xfrm>
          <a:solidFill>
            <a:schemeClr val="bg1"/>
          </a:solidFill>
        </p:grpSpPr>
        <p:grpSp>
          <p:nvGrpSpPr>
            <p:cNvPr id="10" name="Gruppieren 15">
              <a:extLst>
                <a:ext uri="{FF2B5EF4-FFF2-40B4-BE49-F238E27FC236}">
                  <a16:creationId xmlns:a16="http://schemas.microsoft.com/office/drawing/2014/main" id="{01E9F2CD-B767-4E5F-A9B7-DA12985CEF6C}"/>
                </a:ext>
              </a:extLst>
            </p:cNvPr>
            <p:cNvGrpSpPr/>
            <p:nvPr/>
          </p:nvGrpSpPr>
          <p:grpSpPr>
            <a:xfrm flipH="1">
              <a:off x="3425371" y="-2365829"/>
              <a:ext cx="1344387" cy="1344387"/>
              <a:chOff x="3425371" y="-2365829"/>
              <a:chExt cx="1344387" cy="1344387"/>
            </a:xfrm>
            <a:grpFill/>
          </p:grpSpPr>
          <p:sp>
            <p:nvSpPr>
              <p:cNvPr id="14" name="Ellipse 19">
                <a:extLst>
                  <a:ext uri="{FF2B5EF4-FFF2-40B4-BE49-F238E27FC236}">
                    <a16:creationId xmlns:a16="http://schemas.microsoft.com/office/drawing/2014/main" id="{70FF2187-74EA-448C-968E-B74EA7DC263F}"/>
                  </a:ext>
                </a:extLst>
              </p:cNvPr>
              <p:cNvSpPr/>
              <p:nvPr/>
            </p:nvSpPr>
            <p:spPr>
              <a:xfrm>
                <a:off x="3494139" y="-2365829"/>
                <a:ext cx="1121405" cy="1121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sp>
            <p:nvSpPr>
              <p:cNvPr id="15" name="Teilkreis 20">
                <a:extLst>
                  <a:ext uri="{FF2B5EF4-FFF2-40B4-BE49-F238E27FC236}">
                    <a16:creationId xmlns:a16="http://schemas.microsoft.com/office/drawing/2014/main" id="{7363552C-02C0-4091-BB51-07E9CA618E01}"/>
                  </a:ext>
                </a:extLst>
              </p:cNvPr>
              <p:cNvSpPr/>
              <p:nvPr/>
            </p:nvSpPr>
            <p:spPr>
              <a:xfrm>
                <a:off x="3425371" y="-2365829"/>
                <a:ext cx="1344387" cy="1344387"/>
              </a:xfrm>
              <a:prstGeom prst="pie">
                <a:avLst>
                  <a:gd name="adj1" fmla="val 5596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grpSp>
        <p:grpSp>
          <p:nvGrpSpPr>
            <p:cNvPr id="11" name="Gruppieren 16">
              <a:extLst>
                <a:ext uri="{FF2B5EF4-FFF2-40B4-BE49-F238E27FC236}">
                  <a16:creationId xmlns:a16="http://schemas.microsoft.com/office/drawing/2014/main" id="{EBFD0F98-FFCD-4D15-A1A5-155071BFD3BC}"/>
                </a:ext>
              </a:extLst>
            </p:cNvPr>
            <p:cNvGrpSpPr/>
            <p:nvPr/>
          </p:nvGrpSpPr>
          <p:grpSpPr>
            <a:xfrm flipH="1">
              <a:off x="4838700" y="-2365829"/>
              <a:ext cx="1344387" cy="1344387"/>
              <a:chOff x="3425371" y="-2365829"/>
              <a:chExt cx="1344387" cy="1344387"/>
            </a:xfrm>
            <a:grpFill/>
          </p:grpSpPr>
          <p:sp>
            <p:nvSpPr>
              <p:cNvPr id="12" name="Ellipse 17">
                <a:extLst>
                  <a:ext uri="{FF2B5EF4-FFF2-40B4-BE49-F238E27FC236}">
                    <a16:creationId xmlns:a16="http://schemas.microsoft.com/office/drawing/2014/main" id="{B8934326-7E35-43B7-B23E-C1DCF5A1CF2B}"/>
                  </a:ext>
                </a:extLst>
              </p:cNvPr>
              <p:cNvSpPr/>
              <p:nvPr/>
            </p:nvSpPr>
            <p:spPr>
              <a:xfrm>
                <a:off x="3494139" y="-2365829"/>
                <a:ext cx="1121405" cy="1121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sp>
            <p:nvSpPr>
              <p:cNvPr id="13" name="Teilkreis 18">
                <a:extLst>
                  <a:ext uri="{FF2B5EF4-FFF2-40B4-BE49-F238E27FC236}">
                    <a16:creationId xmlns:a16="http://schemas.microsoft.com/office/drawing/2014/main" id="{623CDE62-3625-467A-88A8-8A627FD52A58}"/>
                  </a:ext>
                </a:extLst>
              </p:cNvPr>
              <p:cNvSpPr/>
              <p:nvPr/>
            </p:nvSpPr>
            <p:spPr>
              <a:xfrm>
                <a:off x="3425371" y="-2365829"/>
                <a:ext cx="1344387" cy="1344387"/>
              </a:xfrm>
              <a:prstGeom prst="pie">
                <a:avLst>
                  <a:gd name="adj1" fmla="val 5596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grpSp>
      </p:grpSp>
      <p:sp>
        <p:nvSpPr>
          <p:cNvPr id="17" name="Text Placeholder 19">
            <a:extLst>
              <a:ext uri="{FF2B5EF4-FFF2-40B4-BE49-F238E27FC236}">
                <a16:creationId xmlns:a16="http://schemas.microsoft.com/office/drawing/2014/main" id="{B34B42BE-C0A2-4E50-9DC3-C00DC2A659D4}"/>
              </a:ext>
            </a:extLst>
          </p:cNvPr>
          <p:cNvSpPr>
            <a:spLocks noGrp="1"/>
          </p:cNvSpPr>
          <p:nvPr>
            <p:ph type="body" sz="quarter" idx="17" hasCustomPrompt="1"/>
          </p:nvPr>
        </p:nvSpPr>
        <p:spPr>
          <a:xfrm>
            <a:off x="658813" y="1922417"/>
            <a:ext cx="3349625" cy="3982720"/>
          </a:xfrm>
        </p:spPr>
        <p:txBody>
          <a:bodyPr anchor="ctr"/>
          <a:lstStyle>
            <a:lvl1pPr marL="0" indent="0" rtl="0">
              <a:spcBef>
                <a:spcPts val="600"/>
              </a:spcBef>
              <a:spcAft>
                <a:spcPts val="600"/>
              </a:spcAft>
              <a:buNone/>
              <a:defRPr sz="2800" b="1" baseline="0">
                <a:solidFill>
                  <a:schemeClr val="bg1"/>
                </a:solidFill>
              </a:defRPr>
            </a:lvl1pPr>
            <a:lvl2pPr marL="0" indent="0" rtl="0">
              <a:buFont typeface="Arial" panose="020B0604020202020204" pitchFamily="34" charset="0"/>
              <a:buNone/>
              <a:defRPr sz="2000">
                <a:solidFill>
                  <a:schemeClr val="bg1"/>
                </a:solidFill>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First </a:t>
            </a:r>
            <a:r>
              <a:rPr lang="de-DE" noProof="0" err="1"/>
              <a:t>level</a:t>
            </a:r>
            <a:r>
              <a:rPr lang="de-DE" noProof="0"/>
              <a:t> / Add title</a:t>
            </a:r>
          </a:p>
          <a:p>
            <a:pPr lvl="1"/>
            <a:r>
              <a:rPr lang="de-DE" noProof="0"/>
              <a:t>Second </a:t>
            </a:r>
            <a:r>
              <a:rPr lang="de-DE" noProof="0" err="1"/>
              <a:t>level</a:t>
            </a:r>
            <a:r>
              <a:rPr lang="de-DE" noProof="0"/>
              <a:t> / Add </a:t>
            </a:r>
            <a:r>
              <a:rPr lang="de-DE" noProof="0" err="1"/>
              <a:t>text</a:t>
            </a:r>
            <a:endParaRPr lang="de-DE" noProof="0"/>
          </a:p>
        </p:txBody>
      </p:sp>
      <p:sp>
        <p:nvSpPr>
          <p:cNvPr id="33" name="Text Placeholder 19">
            <a:extLst>
              <a:ext uri="{FF2B5EF4-FFF2-40B4-BE49-F238E27FC236}">
                <a16:creationId xmlns:a16="http://schemas.microsoft.com/office/drawing/2014/main" id="{56B01A5D-E09C-4C4E-A2E2-DA8279626837}"/>
              </a:ext>
            </a:extLst>
          </p:cNvPr>
          <p:cNvSpPr>
            <a:spLocks noGrp="1"/>
          </p:cNvSpPr>
          <p:nvPr>
            <p:ph type="body" sz="quarter" idx="19" hasCustomPrompt="1"/>
          </p:nvPr>
        </p:nvSpPr>
        <p:spPr>
          <a:xfrm>
            <a:off x="105591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4" name="Group 33"/>
          <p:cNvGrpSpPr/>
          <p:nvPr userDrawn="1"/>
        </p:nvGrpSpPr>
        <p:grpSpPr>
          <a:xfrm>
            <a:off x="12455525" y="0"/>
            <a:ext cx="2238375" cy="6858000"/>
            <a:chOff x="12455525" y="0"/>
            <a:chExt cx="2238375" cy="6858000"/>
          </a:xfrm>
        </p:grpSpPr>
        <p:sp>
          <p:nvSpPr>
            <p:cNvPr id="35" name="Rectangle 34">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6"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8" name="Group 37"/>
            <p:cNvGrpSpPr/>
            <p:nvPr userDrawn="1"/>
          </p:nvGrpSpPr>
          <p:grpSpPr>
            <a:xfrm>
              <a:off x="12531829" y="725487"/>
              <a:ext cx="2080145" cy="1073559"/>
              <a:chOff x="8098172" y="2586764"/>
              <a:chExt cx="2080145" cy="1073559"/>
            </a:xfrm>
          </p:grpSpPr>
          <p:pic>
            <p:nvPicPr>
              <p:cNvPr id="40" name="Picture 39"/>
              <p:cNvPicPr>
                <a:picLocks noChangeAspect="1"/>
              </p:cNvPicPr>
              <p:nvPr/>
            </p:nvPicPr>
            <p:blipFill rotWithShape="1">
              <a:blip r:embed="rId6"/>
              <a:srcRect r="53287"/>
              <a:stretch/>
            </p:blipFill>
            <p:spPr>
              <a:xfrm>
                <a:off x="8098172" y="2586764"/>
                <a:ext cx="1873601" cy="1073559"/>
              </a:xfrm>
              <a:prstGeom prst="rect">
                <a:avLst/>
              </a:prstGeom>
            </p:spPr>
          </p:pic>
          <p:pic>
            <p:nvPicPr>
              <p:cNvPr id="41" name="Picture 40"/>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42" name="Picture 41"/>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9" name="Oval 38">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3" name="Arc 42">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72297314"/>
      </p:ext>
    </p:extLst>
  </p:cSld>
  <p:clrMapOvr>
    <a:masterClrMapping/>
  </p:clrMapOvr>
  <p:extLst>
    <p:ext uri="{DCECCB84-F9BA-43D5-87BE-67443E8EF086}">
      <p15:sldGuideLst xmlns:p15="http://schemas.microsoft.com/office/powerpoint/2012/main">
        <p15:guide id="1" pos="415" userDrawn="1">
          <p15:clr>
            <a:srgbClr val="FDE53C"/>
          </p15:clr>
        </p15:guide>
        <p15:guide id="2" pos="2525" userDrawn="1">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Slide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9" name="Object 18" hidden="1">
            <a:extLst>
              <a:ext uri="{FF2B5EF4-FFF2-40B4-BE49-F238E27FC236}">
                <a16:creationId xmlns:a16="http://schemas.microsoft.com/office/drawing/2014/main" id="{FEA784F5-9980-4179-8DAA-AFDBEE76C08D}"/>
              </a:ext>
            </a:extLst>
          </p:cNvPr>
          <p:cNvGraphicFramePr>
            <a:graphicFrameLocks noChangeAspect="1"/>
          </p:cNvGraphicFramePr>
          <p:nvPr userDrawn="1">
            <p:custDataLst>
              <p:tags r:id="rId1"/>
            </p:custDataLst>
            <p:extLst>
              <p:ext uri="{D42A27DB-BD31-4B8C-83A1-F6EECF244321}">
                <p14:modId xmlns:p14="http://schemas.microsoft.com/office/powerpoint/2010/main" val="3980237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9" name="Object 18" hidden="1">
                        <a:extLst>
                          <a:ext uri="{FF2B5EF4-FFF2-40B4-BE49-F238E27FC236}">
                            <a16:creationId xmlns:a16="http://schemas.microsoft.com/office/drawing/2014/main" id="{FEA784F5-9980-4179-8DAA-AFDBEE76C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hteck 10">
            <a:extLst>
              <a:ext uri="{FF2B5EF4-FFF2-40B4-BE49-F238E27FC236}">
                <a16:creationId xmlns:a16="http://schemas.microsoft.com/office/drawing/2014/main" id="{1AA4DEBB-0733-4E82-AAE9-5E6DFA0DE228}"/>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en-GB" sz="1200" noProof="0">
              <a:solidFill>
                <a:schemeClr val="bg1"/>
              </a:solidFill>
              <a:latin typeface="Arial Black" panose="020B0A04020102020204" pitchFamily="34" charset="0"/>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733426" y="3331660"/>
            <a:ext cx="10204736"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AUTHOR, </a:t>
            </a:r>
            <a:r>
              <a:rPr lang="en-GB" noProof="0" err="1"/>
              <a:t>daTE</a:t>
            </a:r>
            <a:endParaRPr lang="en-GB" noProof="0"/>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734655" y="1576295"/>
            <a:ext cx="10204735" cy="1419857"/>
          </a:xfrm>
        </p:spPr>
        <p:txBody>
          <a:bodyPr vert="horz" anchor="t"/>
          <a:lstStyle>
            <a:lvl1pPr algn="l" rtl="0">
              <a:defRPr sz="4800" b="0">
                <a:solidFill>
                  <a:schemeClr val="accent1"/>
                </a:solidFill>
              </a:defRPr>
            </a:lvl1pPr>
          </a:lstStyle>
          <a:p>
            <a:r>
              <a:rPr lang="en-GB"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734655" y="3054258"/>
            <a:ext cx="10204735"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ADD SUBTITLE</a:t>
            </a:r>
          </a:p>
        </p:txBody>
      </p:sp>
      <p:sp>
        <p:nvSpPr>
          <p:cNvPr id="10" name="Rechteck 9">
            <a:extLst>
              <a:ext uri="{FF2B5EF4-FFF2-40B4-BE49-F238E27FC236}">
                <a16:creationId xmlns:a16="http://schemas.microsoft.com/office/drawing/2014/main" id="{8D5403A1-3AE8-4D4A-AB23-DBCEF2743ACD}"/>
              </a:ext>
            </a:extLst>
          </p:cNvPr>
          <p:cNvSpPr/>
          <p:nvPr userDrawn="1"/>
        </p:nvSpPr>
        <p:spPr>
          <a:xfrm rot="5400000">
            <a:off x="990164" y="1085930"/>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noProof="0">
              <a:solidFill>
                <a:schemeClr val="tx1"/>
              </a:solidFill>
              <a:latin typeface="+mj-lt"/>
            </a:endParaRPr>
          </a:p>
        </p:txBody>
      </p:sp>
      <p:sp>
        <p:nvSpPr>
          <p:cNvPr id="4" name="Footer Placeholder 3">
            <a:extLst>
              <a:ext uri="{FF2B5EF4-FFF2-40B4-BE49-F238E27FC236}">
                <a16:creationId xmlns:a16="http://schemas.microsoft.com/office/drawing/2014/main" id="{35A9984C-E141-467E-80C2-14D4745B63FF}"/>
              </a:ext>
            </a:extLst>
          </p:cNvPr>
          <p:cNvSpPr>
            <a:spLocks noGrp="1"/>
          </p:cNvSpPr>
          <p:nvPr>
            <p:ph type="ftr" sz="quarter" idx="18"/>
          </p:nvPr>
        </p:nvSpPr>
        <p:spPr/>
        <p:txBody>
          <a:bodyPr/>
          <a:lstStyle>
            <a:lvl1pPr rtl="0">
              <a:defRPr/>
            </a:lvl1pPr>
          </a:lstStyle>
          <a:p>
            <a:r>
              <a:rPr lang="en-GB" noProof="0"/>
              <a:t> </a:t>
            </a:r>
          </a:p>
        </p:txBody>
      </p:sp>
      <p:sp>
        <p:nvSpPr>
          <p:cNvPr id="16" name="Slide Number Placeholder 15">
            <a:extLst>
              <a:ext uri="{FF2B5EF4-FFF2-40B4-BE49-F238E27FC236}">
                <a16:creationId xmlns:a16="http://schemas.microsoft.com/office/drawing/2014/main" id="{DBDFEE68-7820-488A-A031-A7C307551282}"/>
              </a:ext>
            </a:extLst>
          </p:cNvPr>
          <p:cNvSpPr>
            <a:spLocks noGrp="1"/>
          </p:cNvSpPr>
          <p:nvPr>
            <p:ph type="sldNum" sz="quarter" idx="19"/>
          </p:nvPr>
        </p:nvSpPr>
        <p:spPr/>
        <p:txBody>
          <a:bodyPr/>
          <a:lstStyle>
            <a:lvl1pPr rtl="0">
              <a:defRPr/>
            </a:lvl1pPr>
          </a:lstStyle>
          <a:p>
            <a:fld id="{E3CBDC2B-8F86-4776-A4FE-87534A2B3DF5}" type="slidenum">
              <a:rPr lang="en-GB" noProof="0" smtClean="0"/>
              <a:pPr/>
              <a:t>‹#›</a:t>
            </a:fld>
            <a:endParaRPr lang="en-GB" noProof="0"/>
          </a:p>
        </p:txBody>
      </p:sp>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en-GB" sz="800" noProof="0">
                <a:solidFill>
                  <a:schemeClr val="accent6"/>
                </a:solidFill>
              </a:rPr>
              <a:t>BASED</a:t>
            </a:r>
            <a:r>
              <a:rPr lang="en-GB" sz="800" baseline="0" noProof="0">
                <a:solidFill>
                  <a:schemeClr val="accent6"/>
                </a:solidFill>
              </a:rPr>
              <a:t> ON: </a:t>
            </a:r>
            <a:r>
              <a:rPr lang="en-GB" sz="800" kern="1200">
                <a:solidFill>
                  <a:schemeClr val="accent6"/>
                </a:solidFill>
                <a:effectLst/>
                <a:latin typeface="+mn-lt"/>
                <a:ea typeface="+mn-ea"/>
                <a:cs typeface="+mn-cs"/>
              </a:rPr>
              <a:t>TM-2234-OHBG_02</a:t>
            </a:r>
            <a:r>
              <a:rPr lang="en-GB" sz="800" baseline="0" noProof="0">
                <a:solidFill>
                  <a:schemeClr val="accent6"/>
                </a:solidFill>
              </a:rPr>
              <a:t> </a:t>
            </a:r>
            <a:endParaRPr lang="en-GB" sz="800" noProof="0">
              <a:solidFill>
                <a:schemeClr val="accent6"/>
              </a:solidFill>
            </a:endParaRPr>
          </a:p>
        </p:txBody>
      </p:sp>
      <p:pic>
        <p:nvPicPr>
          <p:cNvPr id="14" name="Grafik 13">
            <a:extLst>
              <a:ext uri="{FF2B5EF4-FFF2-40B4-BE49-F238E27FC236}">
                <a16:creationId xmlns:a16="http://schemas.microsoft.com/office/drawing/2014/main" id="{60FF7E70-14BC-4CCC-AD03-2B2AF21D230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4237657690"/>
      </p:ext>
    </p:extLst>
  </p:cSld>
  <p:clrMapOvr>
    <a:masterClrMapping/>
  </p:clrMapOvr>
  <p:extLst>
    <p:ext uri="{DCECCB84-F9BA-43D5-87BE-67443E8EF086}">
      <p15:sldGuideLst xmlns:p15="http://schemas.microsoft.com/office/powerpoint/2012/main">
        <p15:guide id="1" pos="462">
          <p15:clr>
            <a:srgbClr val="FDE53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od Slid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7" name="Object 6" hidden="1">
            <a:extLst>
              <a:ext uri="{FF2B5EF4-FFF2-40B4-BE49-F238E27FC236}">
                <a16:creationId xmlns:a16="http://schemas.microsoft.com/office/drawing/2014/main" id="{363383F0-E56E-455D-905A-45DE7573C756}"/>
              </a:ext>
            </a:extLst>
          </p:cNvPr>
          <p:cNvGraphicFramePr>
            <a:graphicFrameLocks noChangeAspect="1"/>
          </p:cNvGraphicFramePr>
          <p:nvPr userDrawn="1">
            <p:custDataLst>
              <p:tags r:id="rId1"/>
            </p:custDataLst>
            <p:extLst>
              <p:ext uri="{D42A27DB-BD31-4B8C-83A1-F6EECF244321}">
                <p14:modId xmlns:p14="http://schemas.microsoft.com/office/powerpoint/2010/main" val="103014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363383F0-E56E-455D-905A-45DE7573C7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7BD1D3-25F1-411B-8191-E4C523D988F9}"/>
              </a:ext>
            </a:extLst>
          </p:cNvPr>
          <p:cNvSpPr>
            <a:spLocks noGrp="1"/>
          </p:cNvSpPr>
          <p:nvPr>
            <p:ph type="title" hasCustomPrompt="1"/>
          </p:nvPr>
        </p:nvSpPr>
        <p:spPr>
          <a:xfrm>
            <a:off x="873580" y="3042919"/>
            <a:ext cx="4525735" cy="1663337"/>
          </a:xfrm>
        </p:spPr>
        <p:txBody>
          <a:bodyPr vert="horz"/>
          <a:lstStyle>
            <a:lvl1pPr rtl="0">
              <a:defRPr sz="3200">
                <a:solidFill>
                  <a:schemeClr val="bg1"/>
                </a:solidFill>
                <a:effectLst>
                  <a:outerShdw blurRad="50800" dist="38100" dir="2700000" algn="tl" rotWithShape="0">
                    <a:prstClr val="black">
                      <a:alpha val="22000"/>
                    </a:prstClr>
                  </a:outerShdw>
                </a:effectLst>
              </a:defRPr>
            </a:lvl1pPr>
          </a:lstStyle>
          <a:p>
            <a:r>
              <a:rPr lang="de-DE" noProof="0"/>
              <a:t>Add </a:t>
            </a:r>
            <a:r>
              <a:rPr lang="de-DE" noProof="0" err="1"/>
              <a:t>text</a:t>
            </a:r>
            <a:endParaRPr lang="de-DE" noProof="0"/>
          </a:p>
        </p:txBody>
      </p:sp>
      <p:sp>
        <p:nvSpPr>
          <p:cNvPr id="3" name="Footer Placeholder 2">
            <a:extLst>
              <a:ext uri="{FF2B5EF4-FFF2-40B4-BE49-F238E27FC236}">
                <a16:creationId xmlns:a16="http://schemas.microsoft.com/office/drawing/2014/main" id="{23BA3760-DA05-428A-AC43-E268CDECC584}"/>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9927A7C-EEA2-4C06-896A-68F81F082D22}"/>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0" name="Rechteck 6">
            <a:extLst>
              <a:ext uri="{FF2B5EF4-FFF2-40B4-BE49-F238E27FC236}">
                <a16:creationId xmlns:a16="http://schemas.microsoft.com/office/drawing/2014/main" id="{51F1198B-1FAA-451A-8DB8-1AD2DAC606F3}"/>
              </a:ext>
            </a:extLst>
          </p:cNvPr>
          <p:cNvSpPr/>
          <p:nvPr userDrawn="1"/>
        </p:nvSpPr>
        <p:spPr>
          <a:xfrm rot="5400000">
            <a:off x="1129089" y="2542294"/>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4" name="Grafik 13">
            <a:extLst>
              <a:ext uri="{FF2B5EF4-FFF2-40B4-BE49-F238E27FC236}">
                <a16:creationId xmlns:a16="http://schemas.microsoft.com/office/drawing/2014/main" id="{E2C1A014-714F-4417-9D39-96B4A36C0DF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145" y="299101"/>
            <a:ext cx="1284238" cy="400986"/>
          </a:xfrm>
          <a:prstGeom prst="rect">
            <a:avLst/>
          </a:prstGeom>
        </p:spPr>
      </p:pic>
    </p:spTree>
    <p:extLst>
      <p:ext uri="{BB962C8B-B14F-4D97-AF65-F5344CB8AC3E}">
        <p14:creationId xmlns:p14="http://schemas.microsoft.com/office/powerpoint/2010/main" val="1141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51" userDrawn="1">
          <p15:clr>
            <a:srgbClr val="FDE53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0" y="3176"/>
            <a:ext cx="12192000" cy="6598920"/>
          </a:xfrm>
          <a:prstGeom prst="rect">
            <a:avLst/>
          </a:prstGeom>
        </p:spPr>
      </p:pic>
      <p:graphicFrame>
        <p:nvGraphicFramePr>
          <p:cNvPr id="18" name="Object 17" hidden="1">
            <a:extLst>
              <a:ext uri="{FF2B5EF4-FFF2-40B4-BE49-F238E27FC236}">
                <a16:creationId xmlns:a16="http://schemas.microsoft.com/office/drawing/2014/main" id="{AA2689F6-A59D-41F4-9D67-BCEA8FF69B95}"/>
              </a:ext>
            </a:extLst>
          </p:cNvPr>
          <p:cNvGraphicFramePr>
            <a:graphicFrameLocks noChangeAspect="1"/>
          </p:cNvGraphicFramePr>
          <p:nvPr userDrawn="1">
            <p:custDataLst>
              <p:tags r:id="rId1"/>
            </p:custDataLst>
            <p:extLst>
              <p:ext uri="{D42A27DB-BD31-4B8C-83A1-F6EECF244321}">
                <p14:modId xmlns:p14="http://schemas.microsoft.com/office/powerpoint/2010/main" val="1028598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8" name="Object 17" hidden="1">
                        <a:extLst>
                          <a:ext uri="{FF2B5EF4-FFF2-40B4-BE49-F238E27FC236}">
                            <a16:creationId xmlns:a16="http://schemas.microsoft.com/office/drawing/2014/main" id="{AA2689F6-A59D-41F4-9D67-BCEA8FF69B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5" name="Rechteck 9">
            <a:extLst>
              <a:ext uri="{FF2B5EF4-FFF2-40B4-BE49-F238E27FC236}">
                <a16:creationId xmlns:a16="http://schemas.microsoft.com/office/drawing/2014/main" id="{9FCA31D2-2290-4BA9-9B40-130CD98CDC01}"/>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6" name="Textfeld 6">
            <a:extLst>
              <a:ext uri="{FF2B5EF4-FFF2-40B4-BE49-F238E27FC236}">
                <a16:creationId xmlns:a16="http://schemas.microsoft.com/office/drawing/2014/main" id="{4E02EE4D-9518-4E5C-B930-650697B0D6E0}"/>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a:t>
            </a:r>
            <a:r>
              <a:rPr lang="de-DE" sz="4800" baseline="0" noProof="0">
                <a:solidFill>
                  <a:schemeClr val="bg1"/>
                </a:solidFill>
                <a:latin typeface="+mj-lt"/>
              </a:rPr>
              <a:t> YOU!</a:t>
            </a:r>
            <a:endParaRPr lang="de-DE" sz="4800" noProof="0">
              <a:solidFill>
                <a:schemeClr val="bg1"/>
              </a:solidFill>
              <a:latin typeface="+mj-lt"/>
            </a:endParaRPr>
          </a:p>
        </p:txBody>
      </p:sp>
      <p:pic>
        <p:nvPicPr>
          <p:cNvPr id="11" name="Grafik 10">
            <a:extLst>
              <a:ext uri="{FF2B5EF4-FFF2-40B4-BE49-F238E27FC236}">
                <a16:creationId xmlns:a16="http://schemas.microsoft.com/office/drawing/2014/main" id="{214272E7-1571-4F0D-A67F-AA2D52CA592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3033628416"/>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2) 1 Contact Person">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0" y="3176"/>
            <a:ext cx="12192000" cy="6598920"/>
          </a:xfrm>
          <a:prstGeom prst="rect">
            <a:avLst/>
          </a:prstGeom>
        </p:spPr>
      </p:pic>
      <p:graphicFrame>
        <p:nvGraphicFramePr>
          <p:cNvPr id="8" name="Object 7" hidden="1">
            <a:extLst>
              <a:ext uri="{FF2B5EF4-FFF2-40B4-BE49-F238E27FC236}">
                <a16:creationId xmlns:a16="http://schemas.microsoft.com/office/drawing/2014/main" id="{FA1A9514-77D8-4925-AA03-EC471B5F0040}"/>
              </a:ext>
            </a:extLst>
          </p:cNvPr>
          <p:cNvGraphicFramePr>
            <a:graphicFrameLocks noChangeAspect="1"/>
          </p:cNvGraphicFramePr>
          <p:nvPr userDrawn="1">
            <p:custDataLst>
              <p:tags r:id="rId1"/>
            </p:custDataLst>
            <p:extLst>
              <p:ext uri="{D42A27DB-BD31-4B8C-83A1-F6EECF244321}">
                <p14:modId xmlns:p14="http://schemas.microsoft.com/office/powerpoint/2010/main" val="872525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A1A9514-77D8-4925-AA03-EC471B5F00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9" name="Rechteck 9">
            <a:extLst>
              <a:ext uri="{FF2B5EF4-FFF2-40B4-BE49-F238E27FC236}">
                <a16:creationId xmlns:a16="http://schemas.microsoft.com/office/drawing/2014/main" id="{77F4CDE5-D0B7-42C8-BECF-2CE9E52B6B7E}"/>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5" name="Picture Placeholder 3">
            <a:extLst>
              <a:ext uri="{FF2B5EF4-FFF2-40B4-BE49-F238E27FC236}">
                <a16:creationId xmlns:a16="http://schemas.microsoft.com/office/drawing/2014/main" id="{01980D53-6577-4EF6-91F6-93A7F5A57490}"/>
              </a:ext>
            </a:extLst>
          </p:cNvPr>
          <p:cNvSpPr>
            <a:spLocks noGrp="1"/>
          </p:cNvSpPr>
          <p:nvPr>
            <p:ph type="pic" sz="quarter" idx="18" hasCustomPrompt="1"/>
          </p:nvPr>
        </p:nvSpPr>
        <p:spPr>
          <a:xfrm>
            <a:off x="6096001" y="3429000"/>
            <a:ext cx="1155700" cy="1155700"/>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16" name="Text Placeholder 11">
            <a:extLst>
              <a:ext uri="{FF2B5EF4-FFF2-40B4-BE49-F238E27FC236}">
                <a16:creationId xmlns:a16="http://schemas.microsoft.com/office/drawing/2014/main" id="{D3135A4C-0490-4FE4-81F3-E70AE18D6591}"/>
              </a:ext>
            </a:extLst>
          </p:cNvPr>
          <p:cNvSpPr>
            <a:spLocks noGrp="1"/>
          </p:cNvSpPr>
          <p:nvPr>
            <p:ph type="body" sz="quarter" idx="19" hasCustomPrompt="1"/>
          </p:nvPr>
        </p:nvSpPr>
        <p:spPr>
          <a:xfrm>
            <a:off x="6095999"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18" name="Textfeld 6">
            <a:extLst>
              <a:ext uri="{FF2B5EF4-FFF2-40B4-BE49-F238E27FC236}">
                <a16:creationId xmlns:a16="http://schemas.microsoft.com/office/drawing/2014/main" id="{D9534D4F-564E-4E6C-9961-A7CC81CBCD26}"/>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 YOU!</a:t>
            </a:r>
          </a:p>
        </p:txBody>
      </p:sp>
      <p:pic>
        <p:nvPicPr>
          <p:cNvPr id="12" name="Grafik 11">
            <a:extLst>
              <a:ext uri="{FF2B5EF4-FFF2-40B4-BE49-F238E27FC236}">
                <a16:creationId xmlns:a16="http://schemas.microsoft.com/office/drawing/2014/main" id="{292AC9DB-544F-4E55-A0F7-3099326F84D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2036386022"/>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3) 4 Contact Persons">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8" name="Object 7" hidden="1">
            <a:extLst>
              <a:ext uri="{FF2B5EF4-FFF2-40B4-BE49-F238E27FC236}">
                <a16:creationId xmlns:a16="http://schemas.microsoft.com/office/drawing/2014/main" id="{0DAB9A38-8926-410D-9863-00717AF7548C}"/>
              </a:ext>
            </a:extLst>
          </p:cNvPr>
          <p:cNvGraphicFramePr>
            <a:graphicFrameLocks noChangeAspect="1"/>
          </p:cNvGraphicFramePr>
          <p:nvPr userDrawn="1">
            <p:custDataLst>
              <p:tags r:id="rId1"/>
            </p:custDataLst>
            <p:extLst>
              <p:ext uri="{D42A27DB-BD31-4B8C-83A1-F6EECF244321}">
                <p14:modId xmlns:p14="http://schemas.microsoft.com/office/powerpoint/2010/main" val="13765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0DAB9A38-8926-410D-9863-00717AF754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6" name="Text Placeholder 11">
            <a:extLst>
              <a:ext uri="{FF2B5EF4-FFF2-40B4-BE49-F238E27FC236}">
                <a16:creationId xmlns:a16="http://schemas.microsoft.com/office/drawing/2014/main" id="{D3135A4C-0490-4FE4-81F3-E70AE18D6591}"/>
              </a:ext>
            </a:extLst>
          </p:cNvPr>
          <p:cNvSpPr>
            <a:spLocks noGrp="1"/>
          </p:cNvSpPr>
          <p:nvPr>
            <p:ph type="body" sz="quarter" idx="19" hasCustomPrompt="1"/>
          </p:nvPr>
        </p:nvSpPr>
        <p:spPr>
          <a:xfrm>
            <a:off x="6095999" y="3379613"/>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19" name="Text Placeholder 11">
            <a:extLst>
              <a:ext uri="{FF2B5EF4-FFF2-40B4-BE49-F238E27FC236}">
                <a16:creationId xmlns:a16="http://schemas.microsoft.com/office/drawing/2014/main" id="{B61C0FC9-F8BB-4A98-A1A5-CAE7F2F10FC7}"/>
              </a:ext>
            </a:extLst>
          </p:cNvPr>
          <p:cNvSpPr>
            <a:spLocks noGrp="1"/>
          </p:cNvSpPr>
          <p:nvPr>
            <p:ph type="body" sz="quarter" idx="21" hasCustomPrompt="1"/>
          </p:nvPr>
        </p:nvSpPr>
        <p:spPr>
          <a:xfrm>
            <a:off x="6095999"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0" name="Text Placeholder 11">
            <a:extLst>
              <a:ext uri="{FF2B5EF4-FFF2-40B4-BE49-F238E27FC236}">
                <a16:creationId xmlns:a16="http://schemas.microsoft.com/office/drawing/2014/main" id="{F464885E-5748-49FA-AE4D-D9A1F8BEC9B0}"/>
              </a:ext>
            </a:extLst>
          </p:cNvPr>
          <p:cNvSpPr>
            <a:spLocks noGrp="1"/>
          </p:cNvSpPr>
          <p:nvPr>
            <p:ph type="body" sz="quarter" idx="22" hasCustomPrompt="1"/>
          </p:nvPr>
        </p:nvSpPr>
        <p:spPr>
          <a:xfrm>
            <a:off x="9276078" y="3377803"/>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1" name="Text Placeholder 11">
            <a:extLst>
              <a:ext uri="{FF2B5EF4-FFF2-40B4-BE49-F238E27FC236}">
                <a16:creationId xmlns:a16="http://schemas.microsoft.com/office/drawing/2014/main" id="{F7B600D3-9E7E-4308-9A15-C254965BEEAC}"/>
              </a:ext>
            </a:extLst>
          </p:cNvPr>
          <p:cNvSpPr>
            <a:spLocks noGrp="1"/>
          </p:cNvSpPr>
          <p:nvPr>
            <p:ph type="body" sz="quarter" idx="23" hasCustomPrompt="1"/>
          </p:nvPr>
        </p:nvSpPr>
        <p:spPr>
          <a:xfrm>
            <a:off x="9276078"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2" name="Rechteck 9">
            <a:extLst>
              <a:ext uri="{FF2B5EF4-FFF2-40B4-BE49-F238E27FC236}">
                <a16:creationId xmlns:a16="http://schemas.microsoft.com/office/drawing/2014/main" id="{27683C49-0D6E-424D-B7F8-3A94DC0DB087}"/>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3" name="Textfeld 6">
            <a:extLst>
              <a:ext uri="{FF2B5EF4-FFF2-40B4-BE49-F238E27FC236}">
                <a16:creationId xmlns:a16="http://schemas.microsoft.com/office/drawing/2014/main" id="{1DD082AE-A469-42A2-A0E4-7083B533968F}"/>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a:t>
            </a:r>
            <a:r>
              <a:rPr lang="de-DE" sz="4800" baseline="0" noProof="0">
                <a:solidFill>
                  <a:schemeClr val="bg1"/>
                </a:solidFill>
                <a:latin typeface="+mj-lt"/>
              </a:rPr>
              <a:t> YOU!</a:t>
            </a:r>
            <a:endParaRPr lang="de-DE" sz="4800" noProof="0">
              <a:solidFill>
                <a:schemeClr val="bg1"/>
              </a:solidFill>
              <a:latin typeface="+mj-lt"/>
            </a:endParaRPr>
          </a:p>
        </p:txBody>
      </p:sp>
      <p:pic>
        <p:nvPicPr>
          <p:cNvPr id="14" name="Grafik 13">
            <a:extLst>
              <a:ext uri="{FF2B5EF4-FFF2-40B4-BE49-F238E27FC236}">
                <a16:creationId xmlns:a16="http://schemas.microsoft.com/office/drawing/2014/main" id="{7C871F87-B061-4F47-9191-15CABB805F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1631263156"/>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Placeholder">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E95AD7E9-1BA3-4B68-9752-0D5AA9A073EA}"/>
              </a:ext>
            </a:extLst>
          </p:cNvPr>
          <p:cNvGraphicFramePr>
            <a:graphicFrameLocks noChangeAspect="1"/>
          </p:cNvGraphicFramePr>
          <p:nvPr userDrawn="1">
            <p:custDataLst>
              <p:tags r:id="rId1"/>
            </p:custDataLst>
            <p:extLst>
              <p:ext uri="{D42A27DB-BD31-4B8C-83A1-F6EECF244321}">
                <p14:modId xmlns:p14="http://schemas.microsoft.com/office/powerpoint/2010/main" val="1537237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4" name="Object 33" hidden="1">
                        <a:extLst>
                          <a:ext uri="{FF2B5EF4-FFF2-40B4-BE49-F238E27FC236}">
                            <a16:creationId xmlns:a16="http://schemas.microsoft.com/office/drawing/2014/main" id="{E95AD7E9-1BA3-4B68-9752-0D5AA9A073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8">
            <a:extLst>
              <a:ext uri="{FF2B5EF4-FFF2-40B4-BE49-F238E27FC236}">
                <a16:creationId xmlns:a16="http://schemas.microsoft.com/office/drawing/2014/main" id="{2A8571E2-25DB-4776-8E7F-3D6A690CAE58}"/>
              </a:ext>
            </a:extLst>
          </p:cNvPr>
          <p:cNvSpPr/>
          <p:nvPr userDrawn="1"/>
        </p:nvSpPr>
        <p:spPr>
          <a:xfrm>
            <a:off x="735868" y="1341438"/>
            <a:ext cx="6046788" cy="3389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latin typeface="+mj-lt"/>
            </a:endParaRPr>
          </a:p>
        </p:txBody>
      </p:sp>
      <p:sp>
        <p:nvSpPr>
          <p:cNvPr id="19" name="Rechteck 9">
            <a:extLst>
              <a:ext uri="{FF2B5EF4-FFF2-40B4-BE49-F238E27FC236}">
                <a16:creationId xmlns:a16="http://schemas.microsoft.com/office/drawing/2014/main" id="{03973675-4458-43DD-A859-B664DC8E0C95}"/>
              </a:ext>
            </a:extLst>
          </p:cNvPr>
          <p:cNvSpPr/>
          <p:nvPr userDrawn="1"/>
        </p:nvSpPr>
        <p:spPr>
          <a:xfrm rot="5400000">
            <a:off x="3729604" y="-1653510"/>
            <a:ext cx="58103" cy="6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992402" y="4281415"/>
            <a:ext cx="5578293"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AUTHOR, DATE</a:t>
            </a:r>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993631" y="1576295"/>
            <a:ext cx="5578293" cy="2016806"/>
          </a:xfrm>
        </p:spPr>
        <p:txBody>
          <a:bodyPr vert="horz" anchor="t"/>
          <a:lstStyle>
            <a:lvl1pPr algn="l" rtl="0">
              <a:defRPr sz="4800" b="0">
                <a:solidFill>
                  <a:schemeClr val="bg1"/>
                </a:solidFill>
              </a:defRPr>
            </a:lvl1pPr>
          </a:lstStyle>
          <a:p>
            <a:r>
              <a:rPr lang="de-DE"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993632" y="4004013"/>
            <a:ext cx="5578292"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ADD SUBTITLE</a:t>
            </a:r>
          </a:p>
        </p:txBody>
      </p:sp>
      <p:sp>
        <p:nvSpPr>
          <p:cNvPr id="4" name="Footer Placeholder 3">
            <a:extLst>
              <a:ext uri="{FF2B5EF4-FFF2-40B4-BE49-F238E27FC236}">
                <a16:creationId xmlns:a16="http://schemas.microsoft.com/office/drawing/2014/main" id="{0E462E4C-DF6E-490D-8B76-05DF6E9CF8FB}"/>
              </a:ext>
            </a:extLst>
          </p:cNvPr>
          <p:cNvSpPr>
            <a:spLocks noGrp="1"/>
          </p:cNvSpPr>
          <p:nvPr>
            <p:ph type="ftr" sz="quarter" idx="20"/>
          </p:nvPr>
        </p:nvSpPr>
        <p:spPr/>
        <p:txBody>
          <a:bodyPr/>
          <a:lstStyle>
            <a:lvl1pPr rtl="0">
              <a:defRPr/>
            </a:lvl1pPr>
          </a:lstStyle>
          <a:p>
            <a:r>
              <a:rPr lang="en-GB" noProof="0"/>
              <a:t> </a:t>
            </a:r>
            <a:endParaRPr lang="de-DE" noProof="0"/>
          </a:p>
        </p:txBody>
      </p:sp>
      <p:sp>
        <p:nvSpPr>
          <p:cNvPr id="31" name="Slide Number Placeholder 30">
            <a:extLst>
              <a:ext uri="{FF2B5EF4-FFF2-40B4-BE49-F238E27FC236}">
                <a16:creationId xmlns:a16="http://schemas.microsoft.com/office/drawing/2014/main" id="{BE5625B4-A5A8-42B6-AA1B-043F67A9B008}"/>
              </a:ext>
            </a:extLst>
          </p:cNvPr>
          <p:cNvSpPr>
            <a:spLocks noGrp="1"/>
          </p:cNvSpPr>
          <p:nvPr>
            <p:ph type="sldNum" sz="quarter" idx="21"/>
          </p:nvPr>
        </p:nvSpPr>
        <p:spPr/>
        <p:txBody>
          <a:bodyPr/>
          <a:lstStyle>
            <a:lvl1pPr rtl="0">
              <a:defRPr/>
            </a:lvl1pPr>
          </a:lstStyle>
          <a:p>
            <a:fld id="{E3CBDC2B-8F86-4776-A4FE-87534A2B3DF5}" type="slidenum">
              <a:rPr lang="de-DE" noProof="0" smtClean="0"/>
              <a:pPr/>
              <a:t>‹#›</a:t>
            </a:fld>
            <a:endParaRPr lang="de-DE" noProof="0"/>
          </a:p>
        </p:txBody>
      </p:sp>
      <p:sp>
        <p:nvSpPr>
          <p:cNvPr id="30" name="Picture Placeholder 29">
            <a:extLst>
              <a:ext uri="{FF2B5EF4-FFF2-40B4-BE49-F238E27FC236}">
                <a16:creationId xmlns:a16="http://schemas.microsoft.com/office/drawing/2014/main" id="{47B2543B-1108-441E-B581-0F6F90E23782}"/>
              </a:ext>
            </a:extLst>
          </p:cNvPr>
          <p:cNvSpPr>
            <a:spLocks noGrp="1"/>
          </p:cNvSpPr>
          <p:nvPr>
            <p:ph type="pic" sz="quarter" idx="18" hasCustomPrompt="1"/>
          </p:nvPr>
        </p:nvSpPr>
        <p:spPr>
          <a:xfrm>
            <a:off x="0" y="0"/>
            <a:ext cx="12192000" cy="6598443"/>
          </a:xfrm>
          <a:custGeom>
            <a:avLst/>
            <a:gdLst>
              <a:gd name="connsiteX0" fmla="*/ 735868 w 12192000"/>
              <a:gd name="connsiteY0" fmla="*/ 1341438 h 6598443"/>
              <a:gd name="connsiteX1" fmla="*/ 735868 w 12192000"/>
              <a:gd name="connsiteY1" fmla="*/ 4730965 h 6598443"/>
              <a:gd name="connsiteX2" fmla="*/ 6782656 w 12192000"/>
              <a:gd name="connsiteY2" fmla="*/ 4730965 h 6598443"/>
              <a:gd name="connsiteX3" fmla="*/ 6782656 w 12192000"/>
              <a:gd name="connsiteY3" fmla="*/ 1399542 h 6598443"/>
              <a:gd name="connsiteX4" fmla="*/ 6783869 w 12192000"/>
              <a:gd name="connsiteY4" fmla="*/ 1399542 h 6598443"/>
              <a:gd name="connsiteX5" fmla="*/ 6783869 w 12192000"/>
              <a:gd name="connsiteY5" fmla="*/ 1341439 h 6598443"/>
              <a:gd name="connsiteX6" fmla="*/ 6782656 w 12192000"/>
              <a:gd name="connsiteY6" fmla="*/ 1341439 h 6598443"/>
              <a:gd name="connsiteX7" fmla="*/ 6782656 w 12192000"/>
              <a:gd name="connsiteY7" fmla="*/ 1341438 h 6598443"/>
              <a:gd name="connsiteX8" fmla="*/ 0 w 12192000"/>
              <a:gd name="connsiteY8" fmla="*/ 0 h 6598443"/>
              <a:gd name="connsiteX9" fmla="*/ 12192000 w 12192000"/>
              <a:gd name="connsiteY9" fmla="*/ 0 h 6598443"/>
              <a:gd name="connsiteX10" fmla="*/ 12192000 w 12192000"/>
              <a:gd name="connsiteY10" fmla="*/ 6598443 h 6598443"/>
              <a:gd name="connsiteX11" fmla="*/ 0 w 12192000"/>
              <a:gd name="connsiteY11" fmla="*/ 6598443 h 659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598443">
                <a:moveTo>
                  <a:pt x="735868" y="1341438"/>
                </a:moveTo>
                <a:lnTo>
                  <a:pt x="735868" y="4730965"/>
                </a:lnTo>
                <a:lnTo>
                  <a:pt x="6782656" y="4730965"/>
                </a:lnTo>
                <a:lnTo>
                  <a:pt x="6782656" y="1399542"/>
                </a:lnTo>
                <a:lnTo>
                  <a:pt x="6783869" y="1399542"/>
                </a:lnTo>
                <a:lnTo>
                  <a:pt x="6783869" y="1341439"/>
                </a:lnTo>
                <a:lnTo>
                  <a:pt x="6782656" y="1341439"/>
                </a:lnTo>
                <a:lnTo>
                  <a:pt x="6782656" y="1341438"/>
                </a:lnTo>
                <a:close/>
                <a:moveTo>
                  <a:pt x="0" y="0"/>
                </a:moveTo>
                <a:lnTo>
                  <a:pt x="12192000" y="0"/>
                </a:lnTo>
                <a:lnTo>
                  <a:pt x="12192000" y="6598443"/>
                </a:lnTo>
                <a:lnTo>
                  <a:pt x="0" y="6598443"/>
                </a:lnTo>
                <a:close/>
              </a:path>
            </a:pathLst>
          </a:custGeom>
          <a:solidFill>
            <a:schemeClr val="accent4">
              <a:lumMod val="20000"/>
              <a:lumOff val="80000"/>
            </a:schemeClr>
          </a:solidFill>
        </p:spPr>
        <p:txBody>
          <a:bodyPr wrap="square" rIns="2592000" anchor="ctr">
            <a:noAutofit/>
          </a:bodyPr>
          <a:lstStyle>
            <a:lvl1pPr marL="0" indent="0" algn="r" rtl="0">
              <a:buNone/>
              <a:defRPr/>
            </a:lvl1pPr>
          </a:lstStyle>
          <a:p>
            <a:r>
              <a:rPr lang="de-DE" noProof="0"/>
              <a:t>Image</a:t>
            </a:r>
          </a:p>
        </p:txBody>
      </p:sp>
      <p:sp>
        <p:nvSpPr>
          <p:cNvPr id="12" name="Text Placeholder 19">
            <a:extLst>
              <a:ext uri="{FF2B5EF4-FFF2-40B4-BE49-F238E27FC236}">
                <a16:creationId xmlns:a16="http://schemas.microsoft.com/office/drawing/2014/main" id="{E7E079A1-D223-4F65-91F8-8853614E91D1}"/>
              </a:ext>
            </a:extLst>
          </p:cNvPr>
          <p:cNvSpPr>
            <a:spLocks noGrp="1"/>
          </p:cNvSpPr>
          <p:nvPr>
            <p:ph type="body" sz="quarter" idx="19" hasCustomPrompt="1"/>
          </p:nvPr>
        </p:nvSpPr>
        <p:spPr>
          <a:xfrm>
            <a:off x="10153645" y="498474"/>
            <a:ext cx="1701805" cy="490155"/>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de-DE" sz="800" noProof="0">
                <a:solidFill>
                  <a:schemeClr val="accent6"/>
                </a:solidFill>
              </a:rPr>
              <a:t>BASED</a:t>
            </a:r>
            <a:r>
              <a:rPr lang="de-DE" sz="800" baseline="0" noProof="0">
                <a:solidFill>
                  <a:schemeClr val="accent6"/>
                </a:solidFill>
              </a:rPr>
              <a:t> ON: </a:t>
            </a:r>
            <a:r>
              <a:rPr lang="de-DE" sz="800" kern="1200">
                <a:solidFill>
                  <a:schemeClr val="accent6"/>
                </a:solidFill>
                <a:effectLst/>
                <a:latin typeface="+mn-lt"/>
                <a:ea typeface="+mn-ea"/>
                <a:cs typeface="+mn-cs"/>
              </a:rPr>
              <a:t>TM-2234-OHBG_02</a:t>
            </a:r>
            <a:r>
              <a:rPr lang="de-DE" sz="800" baseline="0" noProof="0">
                <a:solidFill>
                  <a:schemeClr val="accent6"/>
                </a:solidFill>
              </a:rPr>
              <a:t> </a:t>
            </a:r>
            <a:endParaRPr lang="de-DE" sz="800" noProof="0">
              <a:solidFill>
                <a:schemeClr val="accent6"/>
              </a:solidFill>
            </a:endParaRPr>
          </a:p>
        </p:txBody>
      </p:sp>
    </p:spTree>
    <p:extLst>
      <p:ext uri="{BB962C8B-B14F-4D97-AF65-F5344CB8AC3E}">
        <p14:creationId xmlns:p14="http://schemas.microsoft.com/office/powerpoint/2010/main" val="68068420"/>
      </p:ext>
    </p:extLst>
  </p:cSld>
  <p:clrMapOvr>
    <a:masterClrMapping/>
  </p:clrMapOvr>
  <p:extLst>
    <p:ext uri="{DCECCB84-F9BA-43D5-87BE-67443E8EF086}">
      <p15:sldGuideLst xmlns:p15="http://schemas.microsoft.com/office/powerpoint/2012/main">
        <p15:guide id="1" pos="462" userDrawn="1">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277E45-09DC-48EE-9BDC-67BF494D0DB4}"/>
              </a:ext>
            </a:extLst>
          </p:cNvPr>
          <p:cNvGraphicFramePr>
            <a:graphicFrameLocks noChangeAspect="1"/>
          </p:cNvGraphicFramePr>
          <p:nvPr userDrawn="1">
            <p:custDataLst>
              <p:tags r:id="rId1"/>
            </p:custDataLst>
            <p:extLst>
              <p:ext uri="{D42A27DB-BD31-4B8C-83A1-F6EECF244321}">
                <p14:modId xmlns:p14="http://schemas.microsoft.com/office/powerpoint/2010/main" val="389080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60277E45-09DC-48EE-9BDC-67BF494D0D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3"/>
            <a:ext cx="6911976" cy="4965778"/>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2" name="Grafik 11">
            <a:extLst>
              <a:ext uri="{FF2B5EF4-FFF2-40B4-BE49-F238E27FC236}">
                <a16:creationId xmlns:a16="http://schemas.microsoft.com/office/drawing/2014/main" id="{60FF7E70-14BC-4CCC-AD03-2B2AF21D230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1003601738"/>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guide id="3" orient="horz" pos="822"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a:extLst>
              <a:ext uri="{28A0092B-C50C-407E-A947-70E740481C1C}">
                <a14:useLocalDpi xmlns:a14="http://schemas.microsoft.com/office/drawing/2010/main" val="0"/>
              </a:ext>
            </a:extLst>
          </a:blip>
          <a:srcRect t="3566"/>
          <a:stretch/>
        </p:blipFill>
        <p:spPr>
          <a:xfrm>
            <a:off x="3176" y="-14991"/>
            <a:ext cx="12192000" cy="6613433"/>
          </a:xfrm>
          <a:prstGeom prst="rect">
            <a:avLst/>
          </a:prstGeom>
        </p:spPr>
      </p:pic>
      <p:graphicFrame>
        <p:nvGraphicFramePr>
          <p:cNvPr id="2" name="Object 1" hidden="1">
            <a:extLst>
              <a:ext uri="{FF2B5EF4-FFF2-40B4-BE49-F238E27FC236}">
                <a16:creationId xmlns:a16="http://schemas.microsoft.com/office/drawing/2014/main" id="{60277E45-09DC-48EE-9BDC-67BF494D0DB4}"/>
              </a:ext>
            </a:extLst>
          </p:cNvPr>
          <p:cNvGraphicFramePr>
            <a:graphicFrameLocks noChangeAspect="1"/>
          </p:cNvGraphicFramePr>
          <p:nvPr userDrawn="1">
            <p:custDataLst>
              <p:tags r:id="rId1"/>
            </p:custDataLst>
            <p:extLst>
              <p:ext uri="{D42A27DB-BD31-4B8C-83A1-F6EECF244321}">
                <p14:modId xmlns:p14="http://schemas.microsoft.com/office/powerpoint/2010/main" val="1082844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60277E45-09DC-48EE-9BDC-67BF494D0D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3"/>
            <a:ext cx="6911976" cy="4965778"/>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2" name="Grafik 11">
            <a:extLst>
              <a:ext uri="{FF2B5EF4-FFF2-40B4-BE49-F238E27FC236}">
                <a16:creationId xmlns:a16="http://schemas.microsoft.com/office/drawing/2014/main" id="{60FF7E70-14BC-4CCC-AD03-2B2AF21D230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2183846456"/>
      </p:ext>
    </p:extLst>
  </p:cSld>
  <p:clrMapOvr>
    <a:masterClrMapping/>
  </p:clrMapOvr>
  <p:extLst>
    <p:ext uri="{DCECCB84-F9BA-43D5-87BE-67443E8EF086}">
      <p15:sldGuideLst xmlns:p15="http://schemas.microsoft.com/office/powerpoint/2012/main">
        <p15:guide id="1" pos="1731">
          <p15:clr>
            <a:srgbClr val="FDE53C"/>
          </p15:clr>
        </p15:guide>
        <p15:guide id="2" pos="6085">
          <p15:clr>
            <a:srgbClr val="FDE53C"/>
          </p15:clr>
        </p15:guide>
        <p15:guide id="3" orient="horz" pos="822">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73AC90-092E-45F3-9974-CC6486A85BA0}"/>
              </a:ext>
            </a:extLst>
          </p:cNvPr>
          <p:cNvGraphicFramePr>
            <a:graphicFrameLocks noChangeAspect="1"/>
          </p:cNvGraphicFramePr>
          <p:nvPr userDrawn="1">
            <p:custDataLst>
              <p:tags r:id="rId1"/>
            </p:custDataLst>
            <p:extLst>
              <p:ext uri="{D42A27DB-BD31-4B8C-83A1-F6EECF244321}">
                <p14:modId xmlns:p14="http://schemas.microsoft.com/office/powerpoint/2010/main" val="3928716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EA73AC90-092E-45F3-9974-CC6486A85B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
            <a:extLst>
              <a:ext uri="{FF2B5EF4-FFF2-40B4-BE49-F238E27FC236}">
                <a16:creationId xmlns:a16="http://schemas.microsoft.com/office/drawing/2014/main" id="{38C5CF76-7154-4A3E-BAEC-183BDC23480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de-DE" sz="1200" noProof="0">
              <a:solidFill>
                <a:schemeClr val="bg1"/>
              </a:solidFill>
            </a:endParaRPr>
          </a:p>
        </p:txBody>
      </p:sp>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2"/>
            <a:ext cx="6911976" cy="4965778"/>
          </a:xfrm>
        </p:spPr>
        <p:txBody>
          <a:bodyPr anchor="ctr"/>
          <a:lstStyle>
            <a:lvl1pPr marL="266700" indent="-266700" rtl="0">
              <a:buClr>
                <a:schemeClr val="bg1"/>
              </a:buClr>
              <a:buFont typeface="+mj-lt"/>
              <a:buAutoNum type="arabicPeriod"/>
              <a:defRPr sz="1800" baseline="0">
                <a:solidFill>
                  <a:schemeClr val="bg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4" name="Textfeld 6">
            <a:extLst>
              <a:ext uri="{FF2B5EF4-FFF2-40B4-BE49-F238E27FC236}">
                <a16:creationId xmlns:a16="http://schemas.microsoft.com/office/drawing/2014/main" id="{C55E8B88-BF62-43BF-9A21-F7EFC6F3B3BD}"/>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AGENDA</a:t>
            </a:r>
          </a:p>
        </p:txBody>
      </p:sp>
      <p:pic>
        <p:nvPicPr>
          <p:cNvPr id="17" name="Grafik 16">
            <a:extLst>
              <a:ext uri="{FF2B5EF4-FFF2-40B4-BE49-F238E27FC236}">
                <a16:creationId xmlns:a16="http://schemas.microsoft.com/office/drawing/2014/main" id="{1D6C7A93-7D47-4755-9A36-C9D02A2BE9F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2525934234"/>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guide id="3" orient="horz" pos="822"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1" y="3176"/>
            <a:ext cx="12192000" cy="1653540"/>
          </a:xfrm>
          <a:prstGeom prst="rect">
            <a:avLst/>
          </a:prstGeom>
        </p:spPr>
      </p:pic>
      <p:graphicFrame>
        <p:nvGraphicFramePr>
          <p:cNvPr id="13" name="Object 12" hidden="1">
            <a:extLst>
              <a:ext uri="{FF2B5EF4-FFF2-40B4-BE49-F238E27FC236}">
                <a16:creationId xmlns:a16="http://schemas.microsoft.com/office/drawing/2014/main" id="{025A214E-1553-4A21-9B62-4EB99FC7271B}"/>
              </a:ext>
            </a:extLst>
          </p:cNvPr>
          <p:cNvGraphicFramePr>
            <a:graphicFrameLocks noChangeAspect="1"/>
          </p:cNvGraphicFramePr>
          <p:nvPr userDrawn="1">
            <p:custDataLst>
              <p:tags r:id="rId1"/>
            </p:custDataLst>
            <p:extLst>
              <p:ext uri="{D42A27DB-BD31-4B8C-83A1-F6EECF244321}">
                <p14:modId xmlns:p14="http://schemas.microsoft.com/office/powerpoint/2010/main" val="3017220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025A214E-1553-4A21-9B62-4EB99FC727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652017"/>
            <a:ext cx="6911976" cy="4621783"/>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2" name="Rechteck 22">
            <a:extLst>
              <a:ext uri="{FF2B5EF4-FFF2-40B4-BE49-F238E27FC236}">
                <a16:creationId xmlns:a16="http://schemas.microsoft.com/office/drawing/2014/main" id="{602E363A-B418-4133-9E62-2EEB5D5ECC15}"/>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4" name="Grafik 13">
            <a:extLst>
              <a:ext uri="{FF2B5EF4-FFF2-40B4-BE49-F238E27FC236}">
                <a16:creationId xmlns:a16="http://schemas.microsoft.com/office/drawing/2014/main" id="{9DC67F6D-DF0D-4DA6-9A80-376B7330C2E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1431750828"/>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AD981-5FB8-420F-AC9A-EA9FDC701BC4}"/>
              </a:ext>
            </a:extLst>
          </p:cNvPr>
          <p:cNvGraphicFramePr>
            <a:graphicFrameLocks noChangeAspect="1"/>
          </p:cNvGraphicFramePr>
          <p:nvPr userDrawn="1">
            <p:custDataLst>
              <p:tags r:id="rId1"/>
            </p:custDataLst>
            <p:extLst>
              <p:ext uri="{D42A27DB-BD31-4B8C-83A1-F6EECF244321}">
                <p14:modId xmlns:p14="http://schemas.microsoft.com/office/powerpoint/2010/main" val="19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FC4AD981-5FB8-420F-AC9A-EA9FDC701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
            <a:extLst>
              <a:ext uri="{FF2B5EF4-FFF2-40B4-BE49-F238E27FC236}">
                <a16:creationId xmlns:a16="http://schemas.microsoft.com/office/drawing/2014/main" id="{E6FE0F7F-05B8-4CCC-95B2-A7F0AAB0FE6E}"/>
              </a:ext>
            </a:extLst>
          </p:cNvPr>
          <p:cNvSpPr/>
          <p:nvPr userDrawn="1"/>
        </p:nvSpPr>
        <p:spPr>
          <a:xfrm>
            <a:off x="0" y="1651001"/>
            <a:ext cx="12189728" cy="494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endParaRPr lang="de-DE" sz="1200" noProof="0">
              <a:solidFill>
                <a:schemeClr val="bg1"/>
              </a:solidFill>
            </a:endParaRPr>
          </a:p>
        </p:txBody>
      </p:sp>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4" name="Picture Placeholder 3">
            <a:extLst>
              <a:ext uri="{FF2B5EF4-FFF2-40B4-BE49-F238E27FC236}">
                <a16:creationId xmlns:a16="http://schemas.microsoft.com/office/drawing/2014/main" id="{FACA8AEA-E1A3-48C4-BC35-4674BF999FBD}"/>
              </a:ext>
            </a:extLst>
          </p:cNvPr>
          <p:cNvSpPr>
            <a:spLocks noGrp="1"/>
          </p:cNvSpPr>
          <p:nvPr>
            <p:ph type="pic" sz="quarter" idx="18" hasCustomPrompt="1"/>
          </p:nvPr>
        </p:nvSpPr>
        <p:spPr>
          <a:xfrm>
            <a:off x="0" y="1651001"/>
            <a:ext cx="4588562" cy="4947442"/>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42" name="Text Placeholder 11">
            <a:extLst>
              <a:ext uri="{FF2B5EF4-FFF2-40B4-BE49-F238E27FC236}">
                <a16:creationId xmlns:a16="http://schemas.microsoft.com/office/drawing/2014/main" id="{D374A288-EFD7-48DF-AB10-9E673C682444}"/>
              </a:ext>
            </a:extLst>
          </p:cNvPr>
          <p:cNvSpPr>
            <a:spLocks noGrp="1"/>
          </p:cNvSpPr>
          <p:nvPr>
            <p:ph type="body" sz="quarter" idx="13" hasCustomPrompt="1"/>
          </p:nvPr>
        </p:nvSpPr>
        <p:spPr>
          <a:xfrm>
            <a:off x="4899118" y="2323951"/>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3" name="Text Placeholder 11">
            <a:extLst>
              <a:ext uri="{FF2B5EF4-FFF2-40B4-BE49-F238E27FC236}">
                <a16:creationId xmlns:a16="http://schemas.microsoft.com/office/drawing/2014/main" id="{A3D41C88-A6A8-4AD0-A26E-9B7CDAC6570A}"/>
              </a:ext>
            </a:extLst>
          </p:cNvPr>
          <p:cNvSpPr>
            <a:spLocks noGrp="1"/>
          </p:cNvSpPr>
          <p:nvPr>
            <p:ph type="body" sz="quarter" idx="23" hasCustomPrompt="1"/>
          </p:nvPr>
        </p:nvSpPr>
        <p:spPr>
          <a:xfrm>
            <a:off x="4899118" y="3109517"/>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4" name="Text Placeholder 11">
            <a:extLst>
              <a:ext uri="{FF2B5EF4-FFF2-40B4-BE49-F238E27FC236}">
                <a16:creationId xmlns:a16="http://schemas.microsoft.com/office/drawing/2014/main" id="{64FAC318-E982-43BD-A762-17ADD23A9CA2}"/>
              </a:ext>
            </a:extLst>
          </p:cNvPr>
          <p:cNvSpPr>
            <a:spLocks noGrp="1"/>
          </p:cNvSpPr>
          <p:nvPr>
            <p:ph type="body" sz="quarter" idx="24" hasCustomPrompt="1"/>
          </p:nvPr>
        </p:nvSpPr>
        <p:spPr>
          <a:xfrm>
            <a:off x="4899118" y="3895083"/>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5" name="Text Placeholder 11">
            <a:extLst>
              <a:ext uri="{FF2B5EF4-FFF2-40B4-BE49-F238E27FC236}">
                <a16:creationId xmlns:a16="http://schemas.microsoft.com/office/drawing/2014/main" id="{4278002C-50DD-4FBB-B9F2-7206B3242AE0}"/>
              </a:ext>
            </a:extLst>
          </p:cNvPr>
          <p:cNvSpPr>
            <a:spLocks noGrp="1"/>
          </p:cNvSpPr>
          <p:nvPr>
            <p:ph type="body" sz="quarter" idx="25" hasCustomPrompt="1"/>
          </p:nvPr>
        </p:nvSpPr>
        <p:spPr>
          <a:xfrm>
            <a:off x="4899118" y="4680649"/>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6" name="Text Placeholder 11">
            <a:extLst>
              <a:ext uri="{FF2B5EF4-FFF2-40B4-BE49-F238E27FC236}">
                <a16:creationId xmlns:a16="http://schemas.microsoft.com/office/drawing/2014/main" id="{6EE47508-0B95-46F2-92FE-7E2D0C958E1E}"/>
              </a:ext>
            </a:extLst>
          </p:cNvPr>
          <p:cNvSpPr>
            <a:spLocks noGrp="1"/>
          </p:cNvSpPr>
          <p:nvPr>
            <p:ph type="body" sz="quarter" idx="26" hasCustomPrompt="1"/>
          </p:nvPr>
        </p:nvSpPr>
        <p:spPr>
          <a:xfrm>
            <a:off x="4899118" y="5466215"/>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7" name="Text Placeholder 19">
            <a:extLst>
              <a:ext uri="{FF2B5EF4-FFF2-40B4-BE49-F238E27FC236}">
                <a16:creationId xmlns:a16="http://schemas.microsoft.com/office/drawing/2014/main" id="{73B44A00-ED63-4BC8-A84F-0BB71046BF51}"/>
              </a:ext>
            </a:extLst>
          </p:cNvPr>
          <p:cNvSpPr>
            <a:spLocks noGrp="1"/>
          </p:cNvSpPr>
          <p:nvPr>
            <p:ph type="body" sz="quarter" idx="17" hasCustomPrompt="1"/>
          </p:nvPr>
        </p:nvSpPr>
        <p:spPr>
          <a:xfrm>
            <a:off x="6027194" y="2370993"/>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48" name="Text Placeholder 19">
            <a:extLst>
              <a:ext uri="{FF2B5EF4-FFF2-40B4-BE49-F238E27FC236}">
                <a16:creationId xmlns:a16="http://schemas.microsoft.com/office/drawing/2014/main" id="{553D41DB-EDD7-48D1-A4DA-37BEFFAA97D8}"/>
              </a:ext>
            </a:extLst>
          </p:cNvPr>
          <p:cNvSpPr>
            <a:spLocks noGrp="1"/>
          </p:cNvSpPr>
          <p:nvPr>
            <p:ph type="body" sz="quarter" idx="19" hasCustomPrompt="1"/>
          </p:nvPr>
        </p:nvSpPr>
        <p:spPr>
          <a:xfrm>
            <a:off x="6027194" y="3156559"/>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49" name="Text Placeholder 19">
            <a:extLst>
              <a:ext uri="{FF2B5EF4-FFF2-40B4-BE49-F238E27FC236}">
                <a16:creationId xmlns:a16="http://schemas.microsoft.com/office/drawing/2014/main" id="{3E9F9759-C672-4168-A234-ED6C07E316FA}"/>
              </a:ext>
            </a:extLst>
          </p:cNvPr>
          <p:cNvSpPr>
            <a:spLocks noGrp="1"/>
          </p:cNvSpPr>
          <p:nvPr>
            <p:ph type="body" sz="quarter" idx="20" hasCustomPrompt="1"/>
          </p:nvPr>
        </p:nvSpPr>
        <p:spPr>
          <a:xfrm>
            <a:off x="6027194" y="3942125"/>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50" name="Text Placeholder 19">
            <a:extLst>
              <a:ext uri="{FF2B5EF4-FFF2-40B4-BE49-F238E27FC236}">
                <a16:creationId xmlns:a16="http://schemas.microsoft.com/office/drawing/2014/main" id="{EBFCBAE0-4015-4DBB-8014-17D2EE451EB1}"/>
              </a:ext>
            </a:extLst>
          </p:cNvPr>
          <p:cNvSpPr>
            <a:spLocks noGrp="1"/>
          </p:cNvSpPr>
          <p:nvPr>
            <p:ph type="body" sz="quarter" idx="21" hasCustomPrompt="1"/>
          </p:nvPr>
        </p:nvSpPr>
        <p:spPr>
          <a:xfrm>
            <a:off x="6027194" y="4727691"/>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51" name="Text Placeholder 19">
            <a:extLst>
              <a:ext uri="{FF2B5EF4-FFF2-40B4-BE49-F238E27FC236}">
                <a16:creationId xmlns:a16="http://schemas.microsoft.com/office/drawing/2014/main" id="{E56CAB4C-C889-42CC-A4FA-04F9D7EE6EA9}"/>
              </a:ext>
            </a:extLst>
          </p:cNvPr>
          <p:cNvSpPr>
            <a:spLocks noGrp="1"/>
          </p:cNvSpPr>
          <p:nvPr>
            <p:ph type="body" sz="quarter" idx="22" hasCustomPrompt="1"/>
          </p:nvPr>
        </p:nvSpPr>
        <p:spPr>
          <a:xfrm>
            <a:off x="6027194" y="5513257"/>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pic>
        <p:nvPicPr>
          <p:cNvPr id="21" name="Grafik 20">
            <a:extLst>
              <a:ext uri="{FF2B5EF4-FFF2-40B4-BE49-F238E27FC236}">
                <a16:creationId xmlns:a16="http://schemas.microsoft.com/office/drawing/2014/main" id="{4C65713D-BE16-4035-95FB-AF39B2E266E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4099945127"/>
      </p:ext>
    </p:extLst>
  </p:cSld>
  <p:clrMapOvr>
    <a:masterClrMapping/>
  </p:clrMapOvr>
  <p:extLst>
    <p:ext uri="{DCECCB84-F9BA-43D5-87BE-67443E8EF086}">
      <p15:sldGuideLst xmlns:p15="http://schemas.microsoft.com/office/powerpoint/2012/main">
        <p15:guide id="1" pos="3795" userDrawn="1">
          <p15:clr>
            <a:srgbClr val="FDE53C"/>
          </p15:clr>
        </p15:guide>
        <p15:guide id="3" orient="horz" pos="822">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0F42388-F700-4D2F-9DFE-718E9AA5B1B2}"/>
              </a:ext>
            </a:extLst>
          </p:cNvPr>
          <p:cNvGraphicFramePr>
            <a:graphicFrameLocks noChangeAspect="1"/>
          </p:cNvGraphicFramePr>
          <p:nvPr userDrawn="1">
            <p:custDataLst>
              <p:tags r:id="rId1"/>
            </p:custDataLst>
            <p:extLst>
              <p:ext uri="{D42A27DB-BD31-4B8C-83A1-F6EECF244321}">
                <p14:modId xmlns:p14="http://schemas.microsoft.com/office/powerpoint/2010/main" val="3040157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Object 12" hidden="1">
                        <a:extLst>
                          <a:ext uri="{FF2B5EF4-FFF2-40B4-BE49-F238E27FC236}">
                            <a16:creationId xmlns:a16="http://schemas.microsoft.com/office/drawing/2014/main" id="{10F42388-F700-4D2F-9DFE-718E9AA5B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1">
            <a:extLst>
              <a:ext uri="{FF2B5EF4-FFF2-40B4-BE49-F238E27FC236}">
                <a16:creationId xmlns:a16="http://schemas.microsoft.com/office/drawing/2014/main" id="{9D22D471-BF60-444C-A331-F7EF153F83C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de-DE" sz="1200" noProof="0">
              <a:solidFill>
                <a:schemeClr val="bg1"/>
              </a:solidFill>
            </a:endParaRPr>
          </a:p>
        </p:txBody>
      </p:sp>
      <p:sp>
        <p:nvSpPr>
          <p:cNvPr id="2" name="Title 1">
            <a:extLst>
              <a:ext uri="{FF2B5EF4-FFF2-40B4-BE49-F238E27FC236}">
                <a16:creationId xmlns:a16="http://schemas.microsoft.com/office/drawing/2014/main" id="{30218D05-6586-44FA-9672-71A5FBB0755A}"/>
              </a:ext>
            </a:extLst>
          </p:cNvPr>
          <p:cNvSpPr>
            <a:spLocks noGrp="1"/>
          </p:cNvSpPr>
          <p:nvPr>
            <p:ph type="title" hasCustomPrompt="1"/>
          </p:nvPr>
        </p:nvSpPr>
        <p:spPr>
          <a:xfrm>
            <a:off x="336550" y="3477600"/>
            <a:ext cx="11520488" cy="997196"/>
          </a:xfrm>
        </p:spPr>
        <p:txBody>
          <a:bodyPr vert="horz">
            <a:noAutofit/>
          </a:bodyPr>
          <a:lstStyle>
            <a:lvl1pPr algn="ctr" rtl="0">
              <a:defRPr sz="3600" b="0" baseline="0">
                <a:solidFill>
                  <a:schemeClr val="bg1"/>
                </a:solidFill>
              </a:defRPr>
            </a:lvl1pPr>
          </a:lstStyle>
          <a:p>
            <a:r>
              <a:rPr lang="de-DE" noProof="0"/>
              <a:t>Add Title</a:t>
            </a:r>
          </a:p>
        </p:txBody>
      </p:sp>
      <p:sp>
        <p:nvSpPr>
          <p:cNvPr id="3" name="Footer Placeholder 2">
            <a:extLst>
              <a:ext uri="{FF2B5EF4-FFF2-40B4-BE49-F238E27FC236}">
                <a16:creationId xmlns:a16="http://schemas.microsoft.com/office/drawing/2014/main" id="{E6D5D73F-FC28-4E10-BB0C-C9A2DD0AAA02}"/>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EF781D5-31B2-4636-8CC6-F5CEF110A478}"/>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8" name="Rechteck 5">
            <a:extLst>
              <a:ext uri="{FF2B5EF4-FFF2-40B4-BE49-F238E27FC236}">
                <a16:creationId xmlns:a16="http://schemas.microsoft.com/office/drawing/2014/main" id="{6CF9BFC9-5008-461E-9C85-954C7791EFA9}"/>
              </a:ext>
            </a:extLst>
          </p:cNvPr>
          <p:cNvSpPr/>
          <p:nvPr userDrawn="1"/>
        </p:nvSpPr>
        <p:spPr>
          <a:xfrm>
            <a:off x="5848350" y="3055680"/>
            <a:ext cx="4953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rgbClr val="EA5408"/>
              </a:solidFill>
              <a:latin typeface="+mj-lt"/>
            </a:endParaRPr>
          </a:p>
        </p:txBody>
      </p:sp>
      <p:sp>
        <p:nvSpPr>
          <p:cNvPr id="11" name="Text Placeholder 11">
            <a:extLst>
              <a:ext uri="{FF2B5EF4-FFF2-40B4-BE49-F238E27FC236}">
                <a16:creationId xmlns:a16="http://schemas.microsoft.com/office/drawing/2014/main" id="{5C8F2F70-B19F-4B93-90FD-7F88676CFB30}"/>
              </a:ext>
            </a:extLst>
          </p:cNvPr>
          <p:cNvSpPr>
            <a:spLocks noGrp="1"/>
          </p:cNvSpPr>
          <p:nvPr>
            <p:ph type="body" sz="quarter" idx="13" hasCustomPrompt="1"/>
          </p:nvPr>
        </p:nvSpPr>
        <p:spPr>
          <a:xfrm>
            <a:off x="5665833" y="2598419"/>
            <a:ext cx="860332" cy="407384"/>
          </a:xfrm>
        </p:spPr>
        <p:txBody>
          <a:bodyPr anchor="b">
            <a:noAutofit/>
          </a:bodyPr>
          <a:lstStyle>
            <a:lvl1pPr marL="0" indent="0" algn="ctr" rtl="0">
              <a:spcBef>
                <a:spcPts val="0"/>
              </a:spcBef>
              <a:spcAft>
                <a:spcPts val="0"/>
              </a:spcAft>
              <a:buNone/>
              <a:defRPr sz="2800" b="1" cap="none" baseline="0">
                <a:solidFill>
                  <a:schemeClr val="tx2"/>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pic>
        <p:nvPicPr>
          <p:cNvPr id="12" name="Grafik 11">
            <a:extLst>
              <a:ext uri="{FF2B5EF4-FFF2-40B4-BE49-F238E27FC236}">
                <a16:creationId xmlns:a16="http://schemas.microsoft.com/office/drawing/2014/main" id="{C0392870-18EC-4487-8229-F74088D1D31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9145" y="299101"/>
            <a:ext cx="1284238" cy="400986"/>
          </a:xfrm>
          <a:prstGeom prst="rect">
            <a:avLst/>
          </a:prstGeom>
        </p:spPr>
      </p:pic>
    </p:spTree>
    <p:extLst>
      <p:ext uri="{BB962C8B-B14F-4D97-AF65-F5344CB8AC3E}">
        <p14:creationId xmlns:p14="http://schemas.microsoft.com/office/powerpoint/2010/main" val="1391463401"/>
      </p:ext>
    </p:extLst>
  </p:cSld>
  <p:clrMapOvr>
    <a:masterClrMapping/>
  </p:clrMapOvr>
  <p:extLst>
    <p:ext uri="{DCECCB84-F9BA-43D5-87BE-67443E8EF086}">
      <p15:sldGuideLst xmlns:p15="http://schemas.microsoft.com/office/powerpoint/2012/main">
        <p15:guide id="1" orient="horz" pos="2189" userDrawn="1">
          <p15:clr>
            <a:srgbClr val="FDE53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EAFC14A-D9AA-49D9-8835-4D6158A64C3E}"/>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572165" y="330199"/>
            <a:ext cx="1284871" cy="369888"/>
          </a:xfrm>
          <a:prstGeom prst="rect">
            <a:avLst/>
          </a:prstGeom>
        </p:spPr>
      </p:pic>
      <p:graphicFrame>
        <p:nvGraphicFramePr>
          <p:cNvPr id="7" name="Object 6" hidden="1">
            <a:extLst>
              <a:ext uri="{FF2B5EF4-FFF2-40B4-BE49-F238E27FC236}">
                <a16:creationId xmlns:a16="http://schemas.microsoft.com/office/drawing/2014/main" id="{0A302E9B-89D5-41DE-ACAC-0777BF0AF95E}"/>
              </a:ext>
            </a:extLst>
          </p:cNvPr>
          <p:cNvGraphicFramePr>
            <a:graphicFrameLocks noChangeAspect="1"/>
          </p:cNvGraphicFramePr>
          <p:nvPr userDrawn="1">
            <p:custDataLst>
              <p:tags r:id="rId25"/>
            </p:custDataLst>
            <p:extLst>
              <p:ext uri="{D42A27DB-BD31-4B8C-83A1-F6EECF244321}">
                <p14:modId xmlns:p14="http://schemas.microsoft.com/office/powerpoint/2010/main" val="1319830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06" imgH="306" progId="TCLayout.ActiveDocument.1">
                  <p:embed/>
                </p:oleObj>
              </mc:Choice>
              <mc:Fallback>
                <p:oleObj name="think-cell Slide" r:id="rId28" imgW="306" imgH="306" progId="TCLayout.ActiveDocument.1">
                  <p:embed/>
                  <p:pic>
                    <p:nvPicPr>
                      <p:cNvPr id="7" name="Object 6" hidden="1">
                        <a:extLst>
                          <a:ext uri="{FF2B5EF4-FFF2-40B4-BE49-F238E27FC236}">
                            <a16:creationId xmlns:a16="http://schemas.microsoft.com/office/drawing/2014/main" id="{0A302E9B-89D5-41DE-ACAC-0777BF0AF95E}"/>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A563873-C8AE-454B-BB88-548F489A57AB}"/>
              </a:ext>
            </a:extLst>
          </p:cNvPr>
          <p:cNvSpPr>
            <a:spLocks noGrp="1"/>
          </p:cNvSpPr>
          <p:nvPr>
            <p:ph type="title"/>
          </p:nvPr>
        </p:nvSpPr>
        <p:spPr>
          <a:xfrm>
            <a:off x="336550" y="379757"/>
            <a:ext cx="9773219" cy="332399"/>
          </a:xfrm>
          <a:prstGeom prst="rect">
            <a:avLst/>
          </a:prstGeom>
        </p:spPr>
        <p:txBody>
          <a:bodyPr vert="horz" wrap="square" lIns="0" tIns="0" rIns="0" bIns="0" rtlCol="0" anchor="t" anchorCtr="0">
            <a:noAutofit/>
          </a:bodyPr>
          <a:lstStyle/>
          <a:p>
            <a:r>
              <a:rPr lang="de-DE" noProof="0"/>
              <a:t>Add Title</a:t>
            </a:r>
          </a:p>
        </p:txBody>
      </p:sp>
      <p:sp>
        <p:nvSpPr>
          <p:cNvPr id="3" name="Text Placeholder 2">
            <a:extLst>
              <a:ext uri="{FF2B5EF4-FFF2-40B4-BE49-F238E27FC236}">
                <a16:creationId xmlns:a16="http://schemas.microsoft.com/office/drawing/2014/main" id="{3B1937EA-8EFA-45D4-9673-96AF8F7069FA}"/>
              </a:ext>
            </a:extLst>
          </p:cNvPr>
          <p:cNvSpPr>
            <a:spLocks noGrp="1"/>
          </p:cNvSpPr>
          <p:nvPr>
            <p:ph type="body" idx="1"/>
          </p:nvPr>
        </p:nvSpPr>
        <p:spPr>
          <a:xfrm>
            <a:off x="334963" y="1484316"/>
            <a:ext cx="11522075" cy="4789484"/>
          </a:xfrm>
          <a:prstGeom prst="rect">
            <a:avLst/>
          </a:prstGeom>
        </p:spPr>
        <p:txBody>
          <a:bodyPr vert="horz" wrap="square" lIns="0" tIns="0" rIns="0" bIns="0" rtlCol="0" anchor="t" anchorCtr="0">
            <a:noAutofit/>
          </a:body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7" name="Rechteck 10">
            <a:extLst>
              <a:ext uri="{FF2B5EF4-FFF2-40B4-BE49-F238E27FC236}">
                <a16:creationId xmlns:a16="http://schemas.microsoft.com/office/drawing/2014/main" id="{EB2372A5-DFEE-4843-8367-E5841115423E}"/>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de-DE" sz="1200" noProof="0">
              <a:solidFill>
                <a:schemeClr val="bg1"/>
              </a:solidFill>
              <a:latin typeface="Arial Black" panose="020B0A04020102020204" pitchFamily="34" charset="0"/>
            </a:endParaRPr>
          </a:p>
        </p:txBody>
      </p:sp>
      <p:sp>
        <p:nvSpPr>
          <p:cNvPr id="5" name="Footer Placeholder 4">
            <a:extLst>
              <a:ext uri="{FF2B5EF4-FFF2-40B4-BE49-F238E27FC236}">
                <a16:creationId xmlns:a16="http://schemas.microsoft.com/office/drawing/2014/main" id="{6957B44B-AEB7-44C0-907A-F2AF6EE395A0}"/>
              </a:ext>
            </a:extLst>
          </p:cNvPr>
          <p:cNvSpPr>
            <a:spLocks noGrp="1"/>
          </p:cNvSpPr>
          <p:nvPr>
            <p:ph type="ftr" sz="quarter" idx="3"/>
          </p:nvPr>
        </p:nvSpPr>
        <p:spPr>
          <a:xfrm>
            <a:off x="334962" y="6598443"/>
            <a:ext cx="5761037" cy="259557"/>
          </a:xfrm>
          <a:prstGeom prst="rect">
            <a:avLst/>
          </a:prstGeom>
        </p:spPr>
        <p:txBody>
          <a:bodyPr vert="horz" wrap="square" lIns="0" tIns="0" rIns="0" bIns="0" rtlCol="0" anchor="ctr" anchorCtr="0"/>
          <a:lstStyle>
            <a:lvl1pPr algn="l" rtl="0">
              <a:defRPr sz="1000" cap="all" baseline="0">
                <a:solidFill>
                  <a:schemeClr val="bg1"/>
                </a:solidFill>
              </a:defRPr>
            </a:lvl1pPr>
          </a:lstStyle>
          <a:p>
            <a:r>
              <a:rPr lang="en-GB" noProof="0"/>
              <a:t> </a:t>
            </a:r>
            <a:endParaRPr lang="de-DE" noProof="0"/>
          </a:p>
        </p:txBody>
      </p:sp>
      <p:sp>
        <p:nvSpPr>
          <p:cNvPr id="6" name="Slide Number Placeholder 5">
            <a:extLst>
              <a:ext uri="{FF2B5EF4-FFF2-40B4-BE49-F238E27FC236}">
                <a16:creationId xmlns:a16="http://schemas.microsoft.com/office/drawing/2014/main" id="{C43F240E-4ED1-49CA-80A5-0334159A18AD}"/>
              </a:ext>
            </a:extLst>
          </p:cNvPr>
          <p:cNvSpPr>
            <a:spLocks noGrp="1"/>
          </p:cNvSpPr>
          <p:nvPr>
            <p:ph type="sldNum" sz="quarter" idx="4"/>
          </p:nvPr>
        </p:nvSpPr>
        <p:spPr>
          <a:xfrm>
            <a:off x="11362098" y="6598443"/>
            <a:ext cx="494939" cy="259557"/>
          </a:xfrm>
          <a:prstGeom prst="rect">
            <a:avLst/>
          </a:prstGeom>
        </p:spPr>
        <p:txBody>
          <a:bodyPr vert="horz" wrap="square" lIns="0" tIns="0" rIns="0" bIns="0" rtlCol="0" anchor="ctr" anchorCtr="0"/>
          <a:lstStyle>
            <a:lvl1pPr algn="r" rtl="0">
              <a:defRPr sz="1000" cap="all" baseline="0">
                <a:solidFill>
                  <a:schemeClr val="bg1"/>
                </a:solidFill>
              </a:defRPr>
            </a:lvl1pPr>
          </a:lstStyle>
          <a:p>
            <a:fld id="{E3CBDC2B-8F86-4776-A4FE-87534A2B3DF5}" type="slidenum">
              <a:rPr lang="de-DE" noProof="0" smtClean="0"/>
              <a:pPr/>
              <a:t>‹#›</a:t>
            </a:fld>
            <a:endParaRPr lang="de-DE" noProof="0"/>
          </a:p>
        </p:txBody>
      </p:sp>
      <p:pic>
        <p:nvPicPr>
          <p:cNvPr id="4" name="Picture 3" descr="A black and orange logo&#10;&#10;AI-generated content may be incorrect.">
            <a:extLst>
              <a:ext uri="{FF2B5EF4-FFF2-40B4-BE49-F238E27FC236}">
                <a16:creationId xmlns:a16="http://schemas.microsoft.com/office/drawing/2014/main" id="{5BADA324-D3FB-5EBD-18AD-9CDA9EED867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723067" y="235252"/>
            <a:ext cx="1799590" cy="626745"/>
          </a:xfrm>
          <a:prstGeom prst="rect">
            <a:avLst/>
          </a:prstGeom>
        </p:spPr>
      </p:pic>
      <p:pic>
        <p:nvPicPr>
          <p:cNvPr id="9" name="Picture 8">
            <a:extLst>
              <a:ext uri="{FF2B5EF4-FFF2-40B4-BE49-F238E27FC236}">
                <a16:creationId xmlns:a16="http://schemas.microsoft.com/office/drawing/2014/main" id="{22C94976-9251-363E-CEEC-9D7A2D5FE72D}"/>
              </a:ext>
            </a:extLst>
          </p:cNvPr>
          <p:cNvPicPr>
            <a:picLocks noChangeAspect="1"/>
          </p:cNvPicPr>
          <p:nvPr userDrawn="1"/>
        </p:nvPicPr>
        <p:blipFill rotWithShape="1">
          <a:blip r:embed="rId31" cstate="print">
            <a:extLst>
              <a:ext uri="{28A0092B-C50C-407E-A947-70E740481C1C}">
                <a14:useLocalDpi xmlns:a14="http://schemas.microsoft.com/office/drawing/2010/main" val="0"/>
              </a:ext>
            </a:extLst>
          </a:blip>
          <a:srcRect l="9864" r="8591"/>
          <a:stretch/>
        </p:blipFill>
        <p:spPr bwMode="auto">
          <a:xfrm>
            <a:off x="6964119" y="105076"/>
            <a:ext cx="1799590" cy="88709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790375"/>
      </p:ext>
    </p:extLst>
  </p:cSld>
  <p:clrMap bg1="lt1" tx1="dk1" bg2="lt2" tx2="dk2" accent1="accent1" accent2="accent2" accent3="accent3" accent4="accent4" accent5="accent5" accent6="accent6" hlink="hlink" folHlink="folHlink"/>
  <p:sldLayoutIdLst>
    <p:sldLayoutId id="2147483683" r:id="rId1"/>
    <p:sldLayoutId id="2147483703" r:id="rId2"/>
    <p:sldLayoutId id="2147483702" r:id="rId3"/>
    <p:sldLayoutId id="2147483699" r:id="rId4"/>
    <p:sldLayoutId id="2147483704" r:id="rId5"/>
    <p:sldLayoutId id="2147483700" r:id="rId6"/>
    <p:sldLayoutId id="2147483698" r:id="rId7"/>
    <p:sldLayoutId id="2147483701" r:id="rId8"/>
    <p:sldLayoutId id="2147483697" r:id="rId9"/>
    <p:sldLayoutId id="2147483705" r:id="rId10"/>
    <p:sldLayoutId id="2147483685" r:id="rId11"/>
    <p:sldLayoutId id="2147483684"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271463" indent="-271463" algn="l" defTabSz="914400" rtl="0" eaLnBrk="1" latinLnBrk="0" hangingPunct="1">
        <a:lnSpc>
          <a:spcPct val="100000"/>
        </a:lnSpc>
        <a:spcBef>
          <a:spcPts val="600"/>
        </a:spcBef>
        <a:spcAft>
          <a:spcPts val="600"/>
        </a:spcAft>
        <a:buClr>
          <a:schemeClr val="accent3"/>
        </a:buClr>
        <a:buFont typeface="Wingdings" panose="05000000000000000000" pitchFamily="2" charset="2"/>
        <a:buChar char="§"/>
        <a:defRPr sz="1400" kern="1200">
          <a:solidFill>
            <a:schemeClr val="tx1"/>
          </a:solidFill>
          <a:latin typeface="+mn-lt"/>
          <a:ea typeface="+mn-ea"/>
          <a:cs typeface="+mn-cs"/>
        </a:defRPr>
      </a:lvl1pPr>
      <a:lvl2pPr marL="539750" indent="-250825" algn="l" defTabSz="914400" rtl="0" eaLnBrk="1" latinLnBrk="0" hangingPunct="1">
        <a:lnSpc>
          <a:spcPct val="100000"/>
        </a:lnSpc>
        <a:spcBef>
          <a:spcPts val="60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2pPr>
      <a:lvl3pPr marL="796925" indent="-250825" algn="l" defTabSz="914400" rtl="0" eaLnBrk="1" latinLnBrk="0" hangingPunct="1">
        <a:lnSpc>
          <a:spcPct val="100000"/>
        </a:lnSpc>
        <a:spcBef>
          <a:spcPts val="60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271463" indent="-271463"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4pPr>
      <a:lvl5pPr marL="539750" indent="-250825" algn="l" defTabSz="914400" rtl="0" eaLnBrk="1" latinLnBrk="0" hangingPunct="1">
        <a:lnSpc>
          <a:spcPct val="100000"/>
        </a:lnSpc>
        <a:spcBef>
          <a:spcPts val="600"/>
        </a:spcBef>
        <a:spcAft>
          <a:spcPts val="600"/>
        </a:spcAft>
        <a:buFont typeface="+mj-lt"/>
        <a:buAutoNum type="alphaLcPeriod"/>
        <a:defRPr sz="1400" kern="1200" baseline="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baseline="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pos="7469" userDrawn="1">
          <p15:clr>
            <a:srgbClr val="F26B43"/>
          </p15:clr>
        </p15:guide>
        <p15:guide id="4"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2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Jon.Caudepon@ohb.de" TargetMode="External"/><Relationship Id="rId2" Type="http://schemas.openxmlformats.org/officeDocument/2006/relationships/hyperlink" Target="mailto:Stephan.Jahnke@ohb.de" TargetMode="External"/><Relationship Id="rId1" Type="http://schemas.openxmlformats.org/officeDocument/2006/relationships/slideLayout" Target="../slideLayouts/slideLayout12.xml"/><Relationship Id="rId4" Type="http://schemas.openxmlformats.org/officeDocument/2006/relationships/hyperlink" Target="mailto:Eleonora.Mariotti@esa.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E2132F6F-2E88-42BF-8F25-2FE639561C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4" name="Object 13" hidden="1">
                        <a:extLst>
                          <a:ext uri="{FF2B5EF4-FFF2-40B4-BE49-F238E27FC236}">
                            <a16:creationId xmlns:a16="http://schemas.microsoft.com/office/drawing/2014/main" id="{E2132F6F-2E88-42BF-8F25-2FE639561C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7779786-6F08-4A24-9D72-D5993F5E1FB0}"/>
              </a:ext>
            </a:extLst>
          </p:cNvPr>
          <p:cNvSpPr>
            <a:spLocks noGrp="1"/>
          </p:cNvSpPr>
          <p:nvPr>
            <p:ph type="ctrTitle"/>
          </p:nvPr>
        </p:nvSpPr>
        <p:spPr>
          <a:xfrm>
            <a:off x="1157363" y="2461478"/>
            <a:ext cx="10204735" cy="1419857"/>
          </a:xfrm>
        </p:spPr>
        <p:txBody>
          <a:bodyPr vert="horz"/>
          <a:lstStyle/>
          <a:p>
            <a:pPr algn="ctr"/>
            <a:r>
              <a:rPr lang="en-GB" sz="3200"/>
              <a:t>An Overview of the Foreseen MBSE Approach for</a:t>
            </a:r>
            <a:br>
              <a:rPr lang="en-GB" sz="3200"/>
            </a:br>
            <a:r>
              <a:rPr lang="en-GB" sz="3200"/>
              <a:t>ADHA Units and Modules: Methodologies and</a:t>
            </a:r>
            <a:br>
              <a:rPr lang="en-GB" sz="3200"/>
            </a:br>
            <a:r>
              <a:rPr lang="en-GB" sz="3200"/>
              <a:t>Applications</a:t>
            </a:r>
            <a:endParaRPr lang="de-DE" sz="3200"/>
          </a:p>
        </p:txBody>
      </p:sp>
      <p:sp>
        <p:nvSpPr>
          <p:cNvPr id="12" name="Slide Number Placeholder 11">
            <a:extLst>
              <a:ext uri="{FF2B5EF4-FFF2-40B4-BE49-F238E27FC236}">
                <a16:creationId xmlns:a16="http://schemas.microsoft.com/office/drawing/2014/main" id="{749C3A33-146B-42AB-BF5D-536A3DA95F16}"/>
              </a:ext>
            </a:extLst>
          </p:cNvPr>
          <p:cNvSpPr>
            <a:spLocks noGrp="1"/>
          </p:cNvSpPr>
          <p:nvPr>
            <p:ph type="sldNum" sz="quarter" idx="19"/>
          </p:nvPr>
        </p:nvSpPr>
        <p:spPr/>
        <p:txBody>
          <a:bodyPr/>
          <a:lstStyle/>
          <a:p>
            <a:fld id="{E3CBDC2B-8F86-4776-A4FE-87534A2B3DF5}" type="slidenum">
              <a:rPr lang="de-DE" noProof="0" smtClean="0"/>
              <a:pPr/>
              <a:t>1</a:t>
            </a:fld>
            <a:endParaRPr lang="de-DE" noProof="0"/>
          </a:p>
        </p:txBody>
      </p:sp>
      <p:sp>
        <p:nvSpPr>
          <p:cNvPr id="2" name="TextBox 1">
            <a:extLst>
              <a:ext uri="{FF2B5EF4-FFF2-40B4-BE49-F238E27FC236}">
                <a16:creationId xmlns:a16="http://schemas.microsoft.com/office/drawing/2014/main" id="{B1C04E87-70B2-7BE1-1FF1-6790310A6A78}"/>
              </a:ext>
            </a:extLst>
          </p:cNvPr>
          <p:cNvSpPr txBox="1"/>
          <p:nvPr/>
        </p:nvSpPr>
        <p:spPr>
          <a:xfrm>
            <a:off x="155644" y="6063422"/>
            <a:ext cx="3822970" cy="535021"/>
          </a:xfrm>
          <a:prstGeom prst="rect">
            <a:avLst/>
          </a:prstGeom>
          <a:noFill/>
        </p:spPr>
        <p:txBody>
          <a:bodyPr wrap="square" lIns="0" tIns="0" rIns="0" bIns="0" rtlCol="0" anchor="t" anchorCtr="0">
            <a:noAutofit/>
          </a:bodyPr>
          <a:lstStyle/>
          <a:p>
            <a:pPr>
              <a:spcBef>
                <a:spcPts val="600"/>
              </a:spcBef>
              <a:spcAft>
                <a:spcPts val="600"/>
              </a:spcAft>
              <a:buClr>
                <a:schemeClr val="accent3"/>
              </a:buClr>
            </a:pPr>
            <a:r>
              <a:rPr lang="de-DE" sz="1400" noProof="0">
                <a:solidFill>
                  <a:schemeClr val="bg1"/>
                </a:solidFill>
              </a:rPr>
              <a:t>ESA </a:t>
            </a:r>
            <a:r>
              <a:rPr lang="de-DE" sz="1400" noProof="0" err="1">
                <a:solidFill>
                  <a:schemeClr val="bg1"/>
                </a:solidFill>
              </a:rPr>
              <a:t>Funded</a:t>
            </a:r>
            <a:r>
              <a:rPr lang="de-DE" sz="1400" noProof="0">
                <a:solidFill>
                  <a:schemeClr val="bg1"/>
                </a:solidFill>
              </a:rPr>
              <a:t> </a:t>
            </a:r>
            <a:r>
              <a:rPr lang="de-DE" sz="1400" noProof="0" err="1">
                <a:solidFill>
                  <a:schemeClr val="bg1"/>
                </a:solidFill>
              </a:rPr>
              <a:t>Activity</a:t>
            </a:r>
            <a:r>
              <a:rPr lang="de-DE" sz="1400" noProof="0">
                <a:solidFill>
                  <a:schemeClr val="bg1"/>
                </a:solidFill>
              </a:rPr>
              <a:t>: </a:t>
            </a:r>
            <a:br>
              <a:rPr lang="de-DE" sz="1400" noProof="0">
                <a:solidFill>
                  <a:schemeClr val="bg1"/>
                </a:solidFill>
              </a:rPr>
            </a:br>
            <a:r>
              <a:rPr lang="en-DE" sz="1400">
                <a:solidFill>
                  <a:schemeClr val="bg1"/>
                </a:solidFill>
              </a:rPr>
              <a:t>AO/1-12744/25/NL/VR/my 	</a:t>
            </a:r>
          </a:p>
          <a:p>
            <a:pPr algn="l" rtl="0">
              <a:spcBef>
                <a:spcPts val="600"/>
              </a:spcBef>
              <a:spcAft>
                <a:spcPts val="600"/>
              </a:spcAft>
              <a:buClr>
                <a:schemeClr val="accent3"/>
              </a:buClr>
            </a:pPr>
            <a:endParaRPr lang="en-DE" sz="1400" noProof="0" err="1">
              <a:solidFill>
                <a:schemeClr val="tx1"/>
              </a:solidFill>
            </a:endParaRPr>
          </a:p>
        </p:txBody>
      </p:sp>
      <p:sp>
        <p:nvSpPr>
          <p:cNvPr id="4" name="TextBox 3">
            <a:extLst>
              <a:ext uri="{FF2B5EF4-FFF2-40B4-BE49-F238E27FC236}">
                <a16:creationId xmlns:a16="http://schemas.microsoft.com/office/drawing/2014/main" id="{AC84C63E-8597-9DFB-A046-F69B345BD820}"/>
              </a:ext>
            </a:extLst>
          </p:cNvPr>
          <p:cNvSpPr txBox="1"/>
          <p:nvPr/>
        </p:nvSpPr>
        <p:spPr>
          <a:xfrm>
            <a:off x="321013" y="3881335"/>
            <a:ext cx="6185811" cy="1313235"/>
          </a:xfrm>
          <a:prstGeom prst="rect">
            <a:avLst/>
          </a:prstGeom>
          <a:noFill/>
        </p:spPr>
        <p:txBody>
          <a:bodyPr wrap="square" lIns="0" tIns="0" rIns="0" bIns="0" rtlCol="0" anchor="t" anchorCtr="0">
            <a:noAutofit/>
          </a:bodyPr>
          <a:lstStyle/>
          <a:p>
            <a:pPr>
              <a:spcBef>
                <a:spcPts val="600"/>
              </a:spcBef>
              <a:spcAft>
                <a:spcPts val="600"/>
              </a:spcAft>
              <a:buClr>
                <a:schemeClr val="accent3"/>
              </a:buClr>
            </a:pPr>
            <a:r>
              <a:rPr lang="de-DE" sz="1400" noProof="0" err="1">
                <a:solidFill>
                  <a:schemeClr val="bg1"/>
                </a:solidFill>
              </a:rPr>
              <a:t>Authors</a:t>
            </a:r>
            <a:r>
              <a:rPr lang="de-DE" sz="1400" noProof="0">
                <a:solidFill>
                  <a:schemeClr val="bg1"/>
                </a:solidFill>
              </a:rPr>
              <a:t>:</a:t>
            </a:r>
          </a:p>
          <a:p>
            <a:pPr>
              <a:buClr>
                <a:schemeClr val="accent3"/>
              </a:buClr>
            </a:pPr>
            <a:r>
              <a:rPr lang="de-DE" sz="1400">
                <a:solidFill>
                  <a:schemeClr val="bg1"/>
                </a:solidFill>
              </a:rPr>
              <a:t>Alper Akarsu, Stephan Jahnke, </a:t>
            </a:r>
            <a:r>
              <a:rPr lang="de-DE" sz="1400" u="sng">
                <a:solidFill>
                  <a:schemeClr val="bg1"/>
                </a:solidFill>
              </a:rPr>
              <a:t>Jon Caudepon </a:t>
            </a:r>
            <a:r>
              <a:rPr lang="de-DE" sz="1400">
                <a:solidFill>
                  <a:schemeClr val="bg1"/>
                </a:solidFill>
              </a:rPr>
              <a:t>(OHB System AG, DE)</a:t>
            </a:r>
          </a:p>
          <a:p>
            <a:pPr>
              <a:buClr>
                <a:schemeClr val="accent3"/>
              </a:buClr>
            </a:pPr>
            <a:r>
              <a:rPr lang="de-DE" sz="1400">
                <a:solidFill>
                  <a:schemeClr val="bg1"/>
                </a:solidFill>
              </a:rPr>
              <a:t>Eleonora </a:t>
            </a:r>
            <a:r>
              <a:rPr lang="de-DE" sz="1400" err="1">
                <a:solidFill>
                  <a:schemeClr val="bg1"/>
                </a:solidFill>
              </a:rPr>
              <a:t>Marioitti</a:t>
            </a:r>
            <a:r>
              <a:rPr lang="de-DE" sz="1400">
                <a:solidFill>
                  <a:schemeClr val="bg1"/>
                </a:solidFill>
              </a:rPr>
              <a:t> (ESA, NL)</a:t>
            </a:r>
          </a:p>
          <a:p>
            <a:pPr>
              <a:buClr>
                <a:schemeClr val="accent3"/>
              </a:buClr>
            </a:pPr>
            <a:r>
              <a:rPr lang="en-DE" sz="1400" noProof="0">
                <a:solidFill>
                  <a:schemeClr val="bg1"/>
                </a:solidFill>
              </a:rPr>
              <a:t>Dovydas Bieliauskas</a:t>
            </a:r>
            <a:r>
              <a:rPr lang="de-DE" sz="1400" noProof="0">
                <a:solidFill>
                  <a:schemeClr val="bg1"/>
                </a:solidFill>
              </a:rPr>
              <a:t>, Tilo Wiklund, Simonas Draukšas (Sensmetry, LI/SE)</a:t>
            </a:r>
          </a:p>
          <a:p>
            <a:pPr>
              <a:buClr>
                <a:schemeClr val="accent3"/>
              </a:buClr>
            </a:pPr>
            <a:r>
              <a:rPr lang="de-DE" sz="1400">
                <a:solidFill>
                  <a:schemeClr val="bg1"/>
                </a:solidFill>
              </a:rPr>
              <a:t>Michael </a:t>
            </a:r>
            <a:r>
              <a:rPr lang="de-DE" sz="1400" err="1">
                <a:solidFill>
                  <a:schemeClr val="bg1"/>
                </a:solidFill>
              </a:rPr>
              <a:t>Jetzschmann</a:t>
            </a:r>
            <a:r>
              <a:rPr lang="de-DE" sz="1400">
                <a:solidFill>
                  <a:schemeClr val="bg1"/>
                </a:solidFill>
              </a:rPr>
              <a:t> (DLR, DE)</a:t>
            </a:r>
            <a:endParaRPr lang="de-DE" sz="1400" noProof="0">
              <a:solidFill>
                <a:schemeClr val="bg1"/>
              </a:solidFill>
            </a:endParaRPr>
          </a:p>
          <a:p>
            <a:pPr>
              <a:buClr>
                <a:schemeClr val="accent3"/>
              </a:buClr>
            </a:pPr>
            <a:endParaRPr lang="en-DE" sz="1400" noProof="0">
              <a:solidFill>
                <a:schemeClr val="bg1"/>
              </a:solidFill>
            </a:endParaRPr>
          </a:p>
        </p:txBody>
      </p:sp>
    </p:spTree>
    <p:extLst>
      <p:ext uri="{BB962C8B-B14F-4D97-AF65-F5344CB8AC3E}">
        <p14:creationId xmlns:p14="http://schemas.microsoft.com/office/powerpoint/2010/main" val="332288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0F21-A008-A175-23D4-F5464FFD0D5B}"/>
              </a:ext>
            </a:extLst>
          </p:cNvPr>
          <p:cNvSpPr>
            <a:spLocks noGrp="1"/>
          </p:cNvSpPr>
          <p:nvPr>
            <p:ph type="title"/>
          </p:nvPr>
        </p:nvSpPr>
        <p:spPr/>
        <p:txBody>
          <a:bodyPr/>
          <a:lstStyle/>
          <a:p>
            <a:r>
              <a:rPr lang="en-GB"/>
              <a:t>Summary of Expected Benefits</a:t>
            </a:r>
            <a:br>
              <a:rPr lang="en-GB"/>
            </a:br>
            <a:endParaRPr lang="en-GB"/>
          </a:p>
        </p:txBody>
      </p:sp>
      <p:sp>
        <p:nvSpPr>
          <p:cNvPr id="4" name="Footer Placeholder 3">
            <a:extLst>
              <a:ext uri="{FF2B5EF4-FFF2-40B4-BE49-F238E27FC236}">
                <a16:creationId xmlns:a16="http://schemas.microsoft.com/office/drawing/2014/main" id="{637148D9-1741-BF58-CC47-32057755E564}"/>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E10745A3-48C7-A2E9-5BF4-C407FEB15BE5}"/>
              </a:ext>
            </a:extLst>
          </p:cNvPr>
          <p:cNvSpPr>
            <a:spLocks noGrp="1"/>
          </p:cNvSpPr>
          <p:nvPr>
            <p:ph type="sldNum" sz="quarter" idx="16"/>
          </p:nvPr>
        </p:nvSpPr>
        <p:spPr/>
        <p:txBody>
          <a:bodyPr/>
          <a:lstStyle/>
          <a:p>
            <a:fld id="{E3CBDC2B-8F86-4776-A4FE-87534A2B3DF5}" type="slidenum">
              <a:rPr lang="de-DE" noProof="0" smtClean="0"/>
              <a:pPr/>
              <a:t>10</a:t>
            </a:fld>
            <a:endParaRPr lang="de-DE" noProof="0"/>
          </a:p>
        </p:txBody>
      </p:sp>
      <p:sp>
        <p:nvSpPr>
          <p:cNvPr id="6" name="Text Placeholder 5">
            <a:extLst>
              <a:ext uri="{FF2B5EF4-FFF2-40B4-BE49-F238E27FC236}">
                <a16:creationId xmlns:a16="http://schemas.microsoft.com/office/drawing/2014/main" id="{21CD7003-A145-7244-2370-82A6016D3C91}"/>
              </a:ext>
            </a:extLst>
          </p:cNvPr>
          <p:cNvSpPr>
            <a:spLocks noGrp="1"/>
          </p:cNvSpPr>
          <p:nvPr>
            <p:ph type="body" sz="quarter" idx="17"/>
          </p:nvPr>
        </p:nvSpPr>
        <p:spPr/>
        <p:txBody>
          <a:bodyPr/>
          <a:lstStyle/>
          <a:p>
            <a:pPr algn="just"/>
            <a:r>
              <a:rPr lang="en-GB" sz="2000" b="1"/>
              <a:t>Efficiency &amp; Consistency: </a:t>
            </a:r>
            <a:r>
              <a:rPr lang="en-GB" sz="2000"/>
              <a:t>Automated artifact generation and model-checks cut manual engineering effort and errors. The MBSE model ensures all documents (ICDs, diagrams, budgets) are consistent with each other and with requirements.</a:t>
            </a:r>
          </a:p>
          <a:p>
            <a:pPr algn="just"/>
            <a:r>
              <a:rPr lang="en-GB" sz="2000" b="1"/>
              <a:t>Improved Communication</a:t>
            </a:r>
            <a:r>
              <a:rPr lang="en-GB" sz="2000"/>
              <a:t>: A shared model improves cross-team understanding. For example, auto-generated ICDs ensure everyone agrees on interfaces, saving “months of document editing”. Systems engineers can query the model for up-to-date stats (mass, power, etc.).</a:t>
            </a:r>
          </a:p>
          <a:p>
            <a:pPr algn="just"/>
            <a:r>
              <a:rPr lang="en-GB" sz="2000" b="1"/>
              <a:t>Reuse &amp; Standardization: </a:t>
            </a:r>
            <a:r>
              <a:rPr lang="en-GB" sz="2000"/>
              <a:t>Common ADHA model libraries allow reuse of proven module architectures across missions. Templates and validation rules promote best practices and speed up future designs.</a:t>
            </a:r>
          </a:p>
          <a:p>
            <a:pPr algn="just"/>
            <a:r>
              <a:rPr lang="en-GB" sz="2000" b="1"/>
              <a:t>Digital Continuity: </a:t>
            </a:r>
            <a:r>
              <a:rPr lang="en-GB" sz="2000"/>
              <a:t>This framework embodies ESA’s vision of moving from document-centric to model-centric engineering. Full traceability and data handover in the model form the backbone of a digital thread across the supply chain.</a:t>
            </a:r>
          </a:p>
          <a:p>
            <a:pPr algn="just"/>
            <a:r>
              <a:rPr lang="en-GB" sz="2000" b="1"/>
              <a:t>Reduced Time &amp; Risk: </a:t>
            </a:r>
            <a:r>
              <a:rPr lang="en-GB" sz="2000"/>
              <a:t>Ultimately, adopting this MBSE approach should reduce ADHA unit development time and risk, multiplying the benefits of the hardware standardization initiative.</a:t>
            </a:r>
          </a:p>
        </p:txBody>
      </p:sp>
    </p:spTree>
    <p:extLst>
      <p:ext uri="{BB962C8B-B14F-4D97-AF65-F5344CB8AC3E}">
        <p14:creationId xmlns:p14="http://schemas.microsoft.com/office/powerpoint/2010/main" val="30394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6218EE-09D1-48C4-9134-77C920E4A41B}"/>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CBCCCCED-CDEC-D50A-597D-961B7053C9D0}"/>
              </a:ext>
            </a:extLst>
          </p:cNvPr>
          <p:cNvSpPr>
            <a:spLocks noGrp="1"/>
          </p:cNvSpPr>
          <p:nvPr>
            <p:ph type="sldNum" sz="quarter" idx="16"/>
          </p:nvPr>
        </p:nvSpPr>
        <p:spPr/>
        <p:txBody>
          <a:bodyPr/>
          <a:lstStyle/>
          <a:p>
            <a:fld id="{E3CBDC2B-8F86-4776-A4FE-87534A2B3DF5}" type="slidenum">
              <a:rPr lang="de-DE" noProof="0" smtClean="0"/>
              <a:pPr/>
              <a:t>11</a:t>
            </a:fld>
            <a:endParaRPr lang="de-DE" noProof="0"/>
          </a:p>
        </p:txBody>
      </p:sp>
      <p:sp>
        <p:nvSpPr>
          <p:cNvPr id="6" name="Text Placeholder 5">
            <a:extLst>
              <a:ext uri="{FF2B5EF4-FFF2-40B4-BE49-F238E27FC236}">
                <a16:creationId xmlns:a16="http://schemas.microsoft.com/office/drawing/2014/main" id="{63C89069-A1BA-E5A9-CE43-B8AB76B96606}"/>
              </a:ext>
            </a:extLst>
          </p:cNvPr>
          <p:cNvSpPr>
            <a:spLocks noGrp="1"/>
          </p:cNvSpPr>
          <p:nvPr>
            <p:ph type="body" sz="quarter" idx="17"/>
          </p:nvPr>
        </p:nvSpPr>
        <p:spPr/>
        <p:txBody>
          <a:bodyPr/>
          <a:lstStyle/>
          <a:p>
            <a:pPr marL="0" indent="0">
              <a:buNone/>
            </a:pPr>
            <a:endParaRPr lang="en-GB" sz="3200"/>
          </a:p>
          <a:p>
            <a:pPr marL="0" indent="0" algn="ctr">
              <a:buNone/>
            </a:pPr>
            <a:r>
              <a:rPr lang="en-GB" sz="3200"/>
              <a:t>THANK YOU </a:t>
            </a:r>
          </a:p>
          <a:p>
            <a:pPr marL="0" indent="0">
              <a:buNone/>
            </a:pPr>
            <a:endParaRPr lang="en-GB" sz="3200"/>
          </a:p>
          <a:p>
            <a:pPr marL="0" indent="0" algn="ctr">
              <a:buNone/>
            </a:pPr>
            <a:r>
              <a:rPr lang="en-GB" sz="3200"/>
              <a:t>ANY QUESTIONS?</a:t>
            </a:r>
          </a:p>
          <a:p>
            <a:pPr marL="0" indent="0" algn="ctr">
              <a:buNone/>
            </a:pPr>
            <a:endParaRPr lang="en-GB" sz="2400"/>
          </a:p>
          <a:p>
            <a:pPr marL="0" indent="0" algn="ctr">
              <a:buNone/>
            </a:pPr>
            <a:r>
              <a:rPr lang="en-GB" sz="2400"/>
              <a:t>Feel free to contact us also after the conference: </a:t>
            </a:r>
            <a:br>
              <a:rPr lang="en-GB" sz="2400"/>
            </a:br>
            <a:r>
              <a:rPr lang="en-GB" sz="2400">
                <a:hlinkClick r:id="rId2"/>
              </a:rPr>
              <a:t>Stephan.Jahnke@ohb.de</a:t>
            </a:r>
            <a:endParaRPr lang="en-GB" sz="2400"/>
          </a:p>
          <a:p>
            <a:pPr marL="0" indent="0" algn="ctr">
              <a:buNone/>
            </a:pPr>
            <a:r>
              <a:rPr lang="en-GB" sz="2400">
                <a:hlinkClick r:id="rId3"/>
              </a:rPr>
              <a:t>Jon.Caudepon@ohb.de</a:t>
            </a:r>
            <a:endParaRPr lang="en-GB" sz="2400"/>
          </a:p>
          <a:p>
            <a:pPr marL="0" indent="0" algn="ctr">
              <a:buNone/>
            </a:pPr>
            <a:r>
              <a:rPr lang="it-IT" sz="2400">
                <a:hlinkClick r:id="rId4"/>
              </a:rPr>
              <a:t>Eleonora.Mariotti@esa.int</a:t>
            </a:r>
            <a:endParaRPr lang="it-IT" sz="2400"/>
          </a:p>
          <a:p>
            <a:pPr marL="0" indent="0" algn="ctr">
              <a:buNone/>
            </a:pPr>
            <a:endParaRPr lang="en-GB" sz="3200"/>
          </a:p>
        </p:txBody>
      </p:sp>
    </p:spTree>
    <p:extLst>
      <p:ext uri="{BB962C8B-B14F-4D97-AF65-F5344CB8AC3E}">
        <p14:creationId xmlns:p14="http://schemas.microsoft.com/office/powerpoint/2010/main" val="411570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D64C-996B-B476-1E5D-5EAEE6602919}"/>
              </a:ext>
            </a:extLst>
          </p:cNvPr>
          <p:cNvSpPr>
            <a:spLocks noGrp="1"/>
          </p:cNvSpPr>
          <p:nvPr>
            <p:ph type="title"/>
          </p:nvPr>
        </p:nvSpPr>
        <p:spPr/>
        <p:txBody>
          <a:bodyPr/>
          <a:lstStyle/>
          <a:p>
            <a:r>
              <a:rPr lang="en-GB"/>
              <a:t>Motivation: ADHA Initiative</a:t>
            </a:r>
          </a:p>
        </p:txBody>
      </p:sp>
      <p:sp>
        <p:nvSpPr>
          <p:cNvPr id="4" name="Footer Placeholder 3">
            <a:extLst>
              <a:ext uri="{FF2B5EF4-FFF2-40B4-BE49-F238E27FC236}">
                <a16:creationId xmlns:a16="http://schemas.microsoft.com/office/drawing/2014/main" id="{D6BA0326-D65B-4A60-915F-8352F7CEA882}"/>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E0995F7-127C-1D4F-3B75-182DD1C927BB}"/>
              </a:ext>
            </a:extLst>
          </p:cNvPr>
          <p:cNvSpPr>
            <a:spLocks noGrp="1"/>
          </p:cNvSpPr>
          <p:nvPr>
            <p:ph type="sldNum" sz="quarter" idx="16"/>
          </p:nvPr>
        </p:nvSpPr>
        <p:spPr/>
        <p:txBody>
          <a:bodyPr/>
          <a:lstStyle/>
          <a:p>
            <a:fld id="{E3CBDC2B-8F86-4776-A4FE-87534A2B3DF5}" type="slidenum">
              <a:rPr lang="de-DE" noProof="0" smtClean="0"/>
              <a:pPr/>
              <a:t>2</a:t>
            </a:fld>
            <a:endParaRPr lang="de-DE" noProof="0"/>
          </a:p>
        </p:txBody>
      </p:sp>
      <p:sp>
        <p:nvSpPr>
          <p:cNvPr id="6" name="Text Placeholder 5">
            <a:extLst>
              <a:ext uri="{FF2B5EF4-FFF2-40B4-BE49-F238E27FC236}">
                <a16:creationId xmlns:a16="http://schemas.microsoft.com/office/drawing/2014/main" id="{8F963702-6A9C-C192-5F65-EAF60ABBF096}"/>
              </a:ext>
            </a:extLst>
          </p:cNvPr>
          <p:cNvSpPr>
            <a:spLocks noGrp="1"/>
          </p:cNvSpPr>
          <p:nvPr>
            <p:ph type="body" sz="quarter" idx="17"/>
          </p:nvPr>
        </p:nvSpPr>
        <p:spPr/>
        <p:txBody>
          <a:bodyPr/>
          <a:lstStyle/>
          <a:p>
            <a:r>
              <a:rPr lang="en-GB" b="1"/>
              <a:t>Modular Avionics Ecosystem</a:t>
            </a:r>
            <a:r>
              <a:rPr lang="en-GB"/>
              <a:t>: ADHA defines a standardized, modular, interoperable avionics framework to replace custom designs. This enables multiple suppliers to provide plug-and-play electronics, shortening development cycles and reducing cost.</a:t>
            </a:r>
          </a:p>
          <a:p>
            <a:r>
              <a:rPr lang="en-GB" b="1"/>
              <a:t>Program Roadmap: </a:t>
            </a:r>
            <a:r>
              <a:rPr lang="en-GB"/>
              <a:t>ESA’s ADHA-1 study (2019–20) established the concept and adopted the CPCI-Serial-Space 6U standard. ADHA-2 (2022–26) is building 6U Engineering Models (EMs) housing core modules for Low Earth Orbit payload data handling, aligning with high-performance EO requirements.</a:t>
            </a:r>
          </a:p>
          <a:p>
            <a:r>
              <a:rPr lang="en-GB" b="1"/>
              <a:t>Next-Gen Processing: </a:t>
            </a:r>
            <a:r>
              <a:rPr lang="en-GB"/>
              <a:t>Driven by New Space demands, ADHA fosters re-use of next-gen microelectronics. Its unified architecture aims to blend the speed/cost benefits of modular design with spaceflight reliability.</a:t>
            </a:r>
          </a:p>
        </p:txBody>
      </p:sp>
    </p:spTree>
    <p:extLst>
      <p:ext uri="{BB962C8B-B14F-4D97-AF65-F5344CB8AC3E}">
        <p14:creationId xmlns:p14="http://schemas.microsoft.com/office/powerpoint/2010/main" val="23080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E7A6-67E9-7E13-47A8-F59D11DD64B2}"/>
              </a:ext>
            </a:extLst>
          </p:cNvPr>
          <p:cNvSpPr>
            <a:spLocks noGrp="1"/>
          </p:cNvSpPr>
          <p:nvPr>
            <p:ph type="title"/>
          </p:nvPr>
        </p:nvSpPr>
        <p:spPr/>
        <p:txBody>
          <a:bodyPr/>
          <a:lstStyle/>
          <a:p>
            <a:r>
              <a:rPr lang="en-GB"/>
              <a:t>ADHA Architecture &amp; Core Modules</a:t>
            </a:r>
          </a:p>
        </p:txBody>
      </p:sp>
      <p:sp>
        <p:nvSpPr>
          <p:cNvPr id="4" name="Footer Placeholder 3">
            <a:extLst>
              <a:ext uri="{FF2B5EF4-FFF2-40B4-BE49-F238E27FC236}">
                <a16:creationId xmlns:a16="http://schemas.microsoft.com/office/drawing/2014/main" id="{919BFFB2-1DE2-F1CC-F81F-92657317A860}"/>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74A3AAB3-024B-D92D-7F77-5A4FA426BAD2}"/>
              </a:ext>
            </a:extLst>
          </p:cNvPr>
          <p:cNvSpPr>
            <a:spLocks noGrp="1"/>
          </p:cNvSpPr>
          <p:nvPr>
            <p:ph type="sldNum" sz="quarter" idx="16"/>
          </p:nvPr>
        </p:nvSpPr>
        <p:spPr/>
        <p:txBody>
          <a:bodyPr/>
          <a:lstStyle/>
          <a:p>
            <a:fld id="{E3CBDC2B-8F86-4776-A4FE-87534A2B3DF5}" type="slidenum">
              <a:rPr lang="de-DE" noProof="0" smtClean="0"/>
              <a:pPr/>
              <a:t>3</a:t>
            </a:fld>
            <a:endParaRPr lang="de-DE" noProof="0"/>
          </a:p>
        </p:txBody>
      </p:sp>
      <p:sp>
        <p:nvSpPr>
          <p:cNvPr id="6" name="Text Placeholder 5">
            <a:extLst>
              <a:ext uri="{FF2B5EF4-FFF2-40B4-BE49-F238E27FC236}">
                <a16:creationId xmlns:a16="http://schemas.microsoft.com/office/drawing/2014/main" id="{03F7457F-03D8-1656-8153-BD1FEA6E1C6C}"/>
              </a:ext>
            </a:extLst>
          </p:cNvPr>
          <p:cNvSpPr>
            <a:spLocks noGrp="1"/>
          </p:cNvSpPr>
          <p:nvPr>
            <p:ph type="body" sz="quarter" idx="17"/>
          </p:nvPr>
        </p:nvSpPr>
        <p:spPr>
          <a:xfrm>
            <a:off x="336549" y="1085222"/>
            <a:ext cx="9078755" cy="5188579"/>
          </a:xfrm>
        </p:spPr>
        <p:txBody>
          <a:bodyPr/>
          <a:lstStyle/>
          <a:p>
            <a:r>
              <a:rPr lang="en-GB" sz="2000" b="1"/>
              <a:t>6U Unit Design: </a:t>
            </a:r>
            <a:r>
              <a:rPr lang="en-GB" sz="2000"/>
              <a:t>The ADHA-6U unit is based on CPCI-Serial-Space backplane with space-grade enhancements. The backplane adds redundant +12V/+28V/+5V power lines and relocates control signals (Reset, PSON, PPS) to dedicated areas for high reliability.</a:t>
            </a:r>
          </a:p>
          <a:p>
            <a:r>
              <a:rPr lang="en-GB" sz="2000" b="1"/>
              <a:t>Module Slots: </a:t>
            </a:r>
            <a:r>
              <a:rPr lang="en-GB" sz="2000"/>
              <a:t>Each 6U unit hosts up to 13 module slots (including redundancy), allowing interchangeable boards. Standard mechanical/electrical form factors (shared with Advanced Power Architecture) ensure cross-compatibility.</a:t>
            </a:r>
          </a:p>
          <a:p>
            <a:r>
              <a:rPr lang="en-GB" sz="2000" b="1"/>
              <a:t>Core Modules (ADHA-2): </a:t>
            </a:r>
            <a:r>
              <a:rPr lang="en-GB" sz="2000"/>
              <a:t>Three core modules are under development:</a:t>
            </a:r>
          </a:p>
          <a:p>
            <a:pPr lvl="1"/>
            <a:r>
              <a:rPr lang="en-GB" sz="1600"/>
              <a:t>On-Board Computer (AOBCM): Central controller managing C&amp;C and health monitoring, leveraging advanced FPGA technology for high performance and fault tolerance.</a:t>
            </a:r>
          </a:p>
          <a:p>
            <a:pPr lvl="1"/>
            <a:r>
              <a:rPr lang="en-GB" sz="1600"/>
              <a:t>Mass Memory (A3M): Scalable solid-state memory with one Master and multiple Extension Modules, supporting up to 104 Tbit and interfacing via </a:t>
            </a:r>
            <a:r>
              <a:rPr lang="en-GB" sz="1600" err="1"/>
              <a:t>SpaceFibre</a:t>
            </a:r>
            <a:r>
              <a:rPr lang="en-GB" sz="1600"/>
              <a:t>/</a:t>
            </a:r>
            <a:r>
              <a:rPr lang="en-GB" sz="1600" err="1"/>
              <a:t>SpaceWire</a:t>
            </a:r>
            <a:r>
              <a:rPr lang="en-GB" sz="1600"/>
              <a:t>.</a:t>
            </a:r>
          </a:p>
          <a:p>
            <a:pPr lvl="1"/>
            <a:r>
              <a:rPr lang="en-GB" sz="1600"/>
              <a:t>Power Module (APwRM): Provides regulated power to all modules through two redundant power chains (21–37 V input). Designed to the APA standard to simplify module power interfaces.</a:t>
            </a:r>
          </a:p>
          <a:p>
            <a:pPr lvl="1"/>
            <a:r>
              <a:rPr lang="en-GB" sz="1600"/>
              <a:t>Supplier Ecosystem: Each module is developed by a different industry partner, but uses common ADHA interfaces so units from one integrator can mix modules from various suppliers.</a:t>
            </a:r>
          </a:p>
        </p:txBody>
      </p:sp>
      <p:pic>
        <p:nvPicPr>
          <p:cNvPr id="7" name="Picture 6">
            <a:extLst>
              <a:ext uri="{FF2B5EF4-FFF2-40B4-BE49-F238E27FC236}">
                <a16:creationId xmlns:a16="http://schemas.microsoft.com/office/drawing/2014/main" id="{42E8E2A6-57BC-A0E5-B5C1-C32DF91E4611}"/>
              </a:ext>
            </a:extLst>
          </p:cNvPr>
          <p:cNvPicPr>
            <a:picLocks noChangeAspect="1"/>
          </p:cNvPicPr>
          <p:nvPr/>
        </p:nvPicPr>
        <p:blipFill>
          <a:blip r:embed="rId2"/>
          <a:stretch>
            <a:fillRect/>
          </a:stretch>
        </p:blipFill>
        <p:spPr>
          <a:xfrm>
            <a:off x="9361582" y="959508"/>
            <a:ext cx="2830418" cy="2113507"/>
          </a:xfrm>
          <a:prstGeom prst="rect">
            <a:avLst/>
          </a:prstGeom>
        </p:spPr>
      </p:pic>
      <p:pic>
        <p:nvPicPr>
          <p:cNvPr id="9" name="Picture 8">
            <a:extLst>
              <a:ext uri="{FF2B5EF4-FFF2-40B4-BE49-F238E27FC236}">
                <a16:creationId xmlns:a16="http://schemas.microsoft.com/office/drawing/2014/main" id="{01119E6D-E05D-48FE-4963-AF446593D239}"/>
              </a:ext>
            </a:extLst>
          </p:cNvPr>
          <p:cNvPicPr>
            <a:picLocks noChangeAspect="1"/>
          </p:cNvPicPr>
          <p:nvPr/>
        </p:nvPicPr>
        <p:blipFill>
          <a:blip r:embed="rId3"/>
          <a:stretch>
            <a:fillRect/>
          </a:stretch>
        </p:blipFill>
        <p:spPr>
          <a:xfrm>
            <a:off x="10074417" y="3334495"/>
            <a:ext cx="2117583" cy="2873863"/>
          </a:xfrm>
          <a:prstGeom prst="rect">
            <a:avLst/>
          </a:prstGeom>
        </p:spPr>
      </p:pic>
      <p:sp>
        <p:nvSpPr>
          <p:cNvPr id="11" name="TextBox 10">
            <a:extLst>
              <a:ext uri="{FF2B5EF4-FFF2-40B4-BE49-F238E27FC236}">
                <a16:creationId xmlns:a16="http://schemas.microsoft.com/office/drawing/2014/main" id="{BE9F88B1-349B-604E-2CFF-BB52C9F6375E}"/>
              </a:ext>
            </a:extLst>
          </p:cNvPr>
          <p:cNvSpPr txBox="1"/>
          <p:nvPr/>
        </p:nvSpPr>
        <p:spPr>
          <a:xfrm>
            <a:off x="9415304" y="3076772"/>
            <a:ext cx="2440147" cy="369332"/>
          </a:xfrm>
          <a:prstGeom prst="rect">
            <a:avLst/>
          </a:prstGeom>
          <a:noFill/>
        </p:spPr>
        <p:txBody>
          <a:bodyPr wrap="square">
            <a:spAutoFit/>
          </a:bodyPr>
          <a:lstStyle/>
          <a:p>
            <a:r>
              <a:rPr lang="en-DE"/>
              <a:t>ADHA-6U Unit design</a:t>
            </a:r>
          </a:p>
        </p:txBody>
      </p:sp>
      <p:sp>
        <p:nvSpPr>
          <p:cNvPr id="13" name="TextBox 12">
            <a:extLst>
              <a:ext uri="{FF2B5EF4-FFF2-40B4-BE49-F238E27FC236}">
                <a16:creationId xmlns:a16="http://schemas.microsoft.com/office/drawing/2014/main" id="{3F6087E6-54C7-7CA8-9CD7-B212D1F62BF8}"/>
              </a:ext>
            </a:extLst>
          </p:cNvPr>
          <p:cNvSpPr txBox="1"/>
          <p:nvPr/>
        </p:nvSpPr>
        <p:spPr>
          <a:xfrm>
            <a:off x="9523249" y="6108911"/>
            <a:ext cx="2560806" cy="369332"/>
          </a:xfrm>
          <a:prstGeom prst="rect">
            <a:avLst/>
          </a:prstGeom>
          <a:noFill/>
        </p:spPr>
        <p:txBody>
          <a:bodyPr wrap="square">
            <a:spAutoFit/>
          </a:bodyPr>
          <a:lstStyle/>
          <a:p>
            <a:r>
              <a:rPr lang="en-DE"/>
              <a:t>ADHA generic 6U module</a:t>
            </a:r>
          </a:p>
        </p:txBody>
      </p:sp>
    </p:spTree>
    <p:extLst>
      <p:ext uri="{BB962C8B-B14F-4D97-AF65-F5344CB8AC3E}">
        <p14:creationId xmlns:p14="http://schemas.microsoft.com/office/powerpoint/2010/main" val="365750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93DC-F863-3EBB-2CA9-B4F8ADA75BBB}"/>
              </a:ext>
            </a:extLst>
          </p:cNvPr>
          <p:cNvSpPr>
            <a:spLocks noGrp="1"/>
          </p:cNvSpPr>
          <p:nvPr>
            <p:ph type="title"/>
          </p:nvPr>
        </p:nvSpPr>
        <p:spPr/>
        <p:txBody>
          <a:bodyPr/>
          <a:lstStyle/>
          <a:p>
            <a:r>
              <a:rPr lang="en-GB"/>
              <a:t>Need for MBSE in ADHA</a:t>
            </a:r>
          </a:p>
        </p:txBody>
      </p:sp>
      <p:sp>
        <p:nvSpPr>
          <p:cNvPr id="4" name="Footer Placeholder 3">
            <a:extLst>
              <a:ext uri="{FF2B5EF4-FFF2-40B4-BE49-F238E27FC236}">
                <a16:creationId xmlns:a16="http://schemas.microsoft.com/office/drawing/2014/main" id="{AD4809E7-5280-4E81-4331-CA0078A2AF26}"/>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4690CD7-7DD6-F05D-506C-C569ED92B0AD}"/>
              </a:ext>
            </a:extLst>
          </p:cNvPr>
          <p:cNvSpPr>
            <a:spLocks noGrp="1"/>
          </p:cNvSpPr>
          <p:nvPr>
            <p:ph type="sldNum" sz="quarter" idx="16"/>
          </p:nvPr>
        </p:nvSpPr>
        <p:spPr/>
        <p:txBody>
          <a:bodyPr/>
          <a:lstStyle/>
          <a:p>
            <a:fld id="{E3CBDC2B-8F86-4776-A4FE-87534A2B3DF5}" type="slidenum">
              <a:rPr lang="de-DE" noProof="0" smtClean="0"/>
              <a:pPr/>
              <a:t>4</a:t>
            </a:fld>
            <a:endParaRPr lang="de-DE" noProof="0"/>
          </a:p>
        </p:txBody>
      </p:sp>
      <p:sp>
        <p:nvSpPr>
          <p:cNvPr id="6" name="Text Placeholder 5">
            <a:extLst>
              <a:ext uri="{FF2B5EF4-FFF2-40B4-BE49-F238E27FC236}">
                <a16:creationId xmlns:a16="http://schemas.microsoft.com/office/drawing/2014/main" id="{E4648ECE-23B0-F58D-4974-BD48E2A8D294}"/>
              </a:ext>
            </a:extLst>
          </p:cNvPr>
          <p:cNvSpPr>
            <a:spLocks noGrp="1"/>
          </p:cNvSpPr>
          <p:nvPr>
            <p:ph type="body" sz="quarter" idx="17"/>
          </p:nvPr>
        </p:nvSpPr>
        <p:spPr/>
        <p:txBody>
          <a:bodyPr/>
          <a:lstStyle/>
          <a:p>
            <a:r>
              <a:rPr lang="en-GB" b="1"/>
              <a:t>Complexity &amp; Collaboration: </a:t>
            </a:r>
            <a:r>
              <a:rPr lang="en-GB"/>
              <a:t>Modular, multi-vendor avionics require a coherent systems engineering approach. MBSE ensures consistency across suppliers and life-cycle traceability of requirements, interfaces, and functions.</a:t>
            </a:r>
          </a:p>
          <a:p>
            <a:r>
              <a:rPr lang="en-GB" b="1"/>
              <a:t>Digital Continuity: </a:t>
            </a:r>
            <a:r>
              <a:rPr lang="en-GB"/>
              <a:t>A single MBSE model serves as the “single source of truth,” enabling digital continuity from early design to flight model. This reduces manual documentation effort and errors.</a:t>
            </a:r>
          </a:p>
          <a:p>
            <a:r>
              <a:rPr lang="en-GB" b="1"/>
              <a:t>Automated Artifacts: </a:t>
            </a:r>
            <a:r>
              <a:rPr lang="en-GB"/>
              <a:t>ADHA’s MBSE framework targets automatic generation of key artifacts (Interface Control Documents, electronic datasheets, budgets, diagrams). This improves quality and saves months of manual editing.</a:t>
            </a:r>
          </a:p>
          <a:p>
            <a:r>
              <a:rPr lang="en-GB" b="1"/>
              <a:t>Reuse &amp; Efficiency: </a:t>
            </a:r>
            <a:r>
              <a:rPr lang="en-GB"/>
              <a:t>Consistent modelling promotes reuse of module and unit design patterns. It also shifts the community toward model-centric engineering, aligning with ESA’s goal of efficient, interoperable design processes.</a:t>
            </a:r>
          </a:p>
        </p:txBody>
      </p:sp>
    </p:spTree>
    <p:extLst>
      <p:ext uri="{BB962C8B-B14F-4D97-AF65-F5344CB8AC3E}">
        <p14:creationId xmlns:p14="http://schemas.microsoft.com/office/powerpoint/2010/main" val="101812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7DB5-E201-993A-F0A9-3B0798E52BCB}"/>
              </a:ext>
            </a:extLst>
          </p:cNvPr>
          <p:cNvSpPr>
            <a:spLocks noGrp="1"/>
          </p:cNvSpPr>
          <p:nvPr>
            <p:ph type="title"/>
          </p:nvPr>
        </p:nvSpPr>
        <p:spPr/>
        <p:txBody>
          <a:bodyPr/>
          <a:lstStyle/>
          <a:p>
            <a:r>
              <a:rPr lang="en-GB"/>
              <a:t>Proposed ADHA MBSE Framework</a:t>
            </a:r>
            <a:br>
              <a:rPr lang="en-GB"/>
            </a:br>
            <a:endParaRPr lang="en-GB"/>
          </a:p>
        </p:txBody>
      </p:sp>
      <p:sp>
        <p:nvSpPr>
          <p:cNvPr id="4" name="Footer Placeholder 3">
            <a:extLst>
              <a:ext uri="{FF2B5EF4-FFF2-40B4-BE49-F238E27FC236}">
                <a16:creationId xmlns:a16="http://schemas.microsoft.com/office/drawing/2014/main" id="{D3E865A1-D886-6C4B-42FC-69DE979F624F}"/>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5AD3E008-925C-3683-38E0-9A84958D39ED}"/>
              </a:ext>
            </a:extLst>
          </p:cNvPr>
          <p:cNvSpPr>
            <a:spLocks noGrp="1"/>
          </p:cNvSpPr>
          <p:nvPr>
            <p:ph type="sldNum" sz="quarter" idx="16"/>
          </p:nvPr>
        </p:nvSpPr>
        <p:spPr/>
        <p:txBody>
          <a:bodyPr/>
          <a:lstStyle/>
          <a:p>
            <a:fld id="{E3CBDC2B-8F86-4776-A4FE-87534A2B3DF5}" type="slidenum">
              <a:rPr lang="de-DE" noProof="0" smtClean="0"/>
              <a:pPr/>
              <a:t>5</a:t>
            </a:fld>
            <a:endParaRPr lang="de-DE" noProof="0"/>
          </a:p>
        </p:txBody>
      </p:sp>
      <p:sp>
        <p:nvSpPr>
          <p:cNvPr id="6" name="Text Placeholder 5">
            <a:extLst>
              <a:ext uri="{FF2B5EF4-FFF2-40B4-BE49-F238E27FC236}">
                <a16:creationId xmlns:a16="http://schemas.microsoft.com/office/drawing/2014/main" id="{F036CAA7-C07C-76CD-1766-ECB99C2ECD2B}"/>
              </a:ext>
            </a:extLst>
          </p:cNvPr>
          <p:cNvSpPr>
            <a:spLocks noGrp="1"/>
          </p:cNvSpPr>
          <p:nvPr>
            <p:ph type="body" sz="quarter" idx="17"/>
          </p:nvPr>
        </p:nvSpPr>
        <p:spPr>
          <a:xfrm>
            <a:off x="4334794" y="4467947"/>
            <a:ext cx="6729012" cy="2528870"/>
          </a:xfrm>
        </p:spPr>
        <p:txBody>
          <a:bodyPr/>
          <a:lstStyle/>
          <a:p>
            <a:pPr marL="0" indent="0" algn="just">
              <a:buNone/>
            </a:pPr>
            <a:r>
              <a:rPr lang="en-GB"/>
              <a:t>Baseline + Extensions: We start with the ESA SysML method (process and profiles), SysML v2 language, and </a:t>
            </a:r>
            <a:r>
              <a:rPr lang="en-GB" err="1"/>
              <a:t>SysIDE</a:t>
            </a:r>
            <a:r>
              <a:rPr lang="en-GB"/>
              <a:t> tools as the baseline. We then extend them to capture ADHA’s modular avionics specifics. </a:t>
            </a:r>
          </a:p>
        </p:txBody>
      </p:sp>
      <p:pic>
        <p:nvPicPr>
          <p:cNvPr id="8" name="Picture 7">
            <a:extLst>
              <a:ext uri="{FF2B5EF4-FFF2-40B4-BE49-F238E27FC236}">
                <a16:creationId xmlns:a16="http://schemas.microsoft.com/office/drawing/2014/main" id="{CCA2C299-A81E-4530-1375-6EAAD269CDF1}"/>
              </a:ext>
            </a:extLst>
          </p:cNvPr>
          <p:cNvPicPr>
            <a:picLocks noChangeAspect="1"/>
          </p:cNvPicPr>
          <p:nvPr/>
        </p:nvPicPr>
        <p:blipFill>
          <a:blip r:embed="rId2"/>
          <a:stretch>
            <a:fillRect/>
          </a:stretch>
        </p:blipFill>
        <p:spPr>
          <a:xfrm>
            <a:off x="4732955" y="1209505"/>
            <a:ext cx="5460564" cy="3155470"/>
          </a:xfrm>
          <a:prstGeom prst="rect">
            <a:avLst/>
          </a:prstGeom>
        </p:spPr>
      </p:pic>
      <p:grpSp>
        <p:nvGrpSpPr>
          <p:cNvPr id="7" name="Group 6">
            <a:extLst>
              <a:ext uri="{FF2B5EF4-FFF2-40B4-BE49-F238E27FC236}">
                <a16:creationId xmlns:a16="http://schemas.microsoft.com/office/drawing/2014/main" id="{FCD44D4B-6FB3-702C-4917-5938DDB032E4}"/>
              </a:ext>
            </a:extLst>
          </p:cNvPr>
          <p:cNvGrpSpPr/>
          <p:nvPr/>
        </p:nvGrpSpPr>
        <p:grpSpPr>
          <a:xfrm>
            <a:off x="363435" y="2019234"/>
            <a:ext cx="3128498" cy="3543109"/>
            <a:chOff x="363435" y="1484213"/>
            <a:chExt cx="3128498" cy="3543109"/>
          </a:xfrm>
        </p:grpSpPr>
        <p:sp>
          <p:nvSpPr>
            <p:cNvPr id="9" name="Oval 8">
              <a:extLst>
                <a:ext uri="{FF2B5EF4-FFF2-40B4-BE49-F238E27FC236}">
                  <a16:creationId xmlns:a16="http://schemas.microsoft.com/office/drawing/2014/main" id="{49A32A58-C837-0B9D-D113-EC38BB1A6BD8}"/>
                </a:ext>
              </a:extLst>
            </p:cNvPr>
            <p:cNvSpPr/>
            <p:nvPr/>
          </p:nvSpPr>
          <p:spPr>
            <a:xfrm>
              <a:off x="481272" y="1619493"/>
              <a:ext cx="2882688" cy="1001119"/>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DE"/>
            </a:p>
          </p:txBody>
        </p:sp>
        <p:sp>
          <p:nvSpPr>
            <p:cNvPr id="10" name="Arrow: Down 9">
              <a:extLst>
                <a:ext uri="{FF2B5EF4-FFF2-40B4-BE49-F238E27FC236}">
                  <a16:creationId xmlns:a16="http://schemas.microsoft.com/office/drawing/2014/main" id="{F2B782A4-6218-F266-9AAD-650CE6BB2158}"/>
                </a:ext>
              </a:extLst>
            </p:cNvPr>
            <p:cNvSpPr/>
            <p:nvPr/>
          </p:nvSpPr>
          <p:spPr>
            <a:xfrm>
              <a:off x="1647755" y="4070895"/>
              <a:ext cx="558660" cy="35754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DE"/>
            </a:p>
          </p:txBody>
        </p:sp>
        <p:sp>
          <p:nvSpPr>
            <p:cNvPr id="11" name="Freeform: Shape 10">
              <a:extLst>
                <a:ext uri="{FF2B5EF4-FFF2-40B4-BE49-F238E27FC236}">
                  <a16:creationId xmlns:a16="http://schemas.microsoft.com/office/drawing/2014/main" id="{A286A935-7F31-871C-E53A-722E50C5D47B}"/>
                </a:ext>
              </a:extLst>
            </p:cNvPr>
            <p:cNvSpPr/>
            <p:nvPr/>
          </p:nvSpPr>
          <p:spPr>
            <a:xfrm>
              <a:off x="586300" y="4356930"/>
              <a:ext cx="2681570" cy="670392"/>
            </a:xfrm>
            <a:custGeom>
              <a:avLst/>
              <a:gdLst>
                <a:gd name="connsiteX0" fmla="*/ 0 w 2681570"/>
                <a:gd name="connsiteY0" fmla="*/ 0 h 670392"/>
                <a:gd name="connsiteX1" fmla="*/ 2681570 w 2681570"/>
                <a:gd name="connsiteY1" fmla="*/ 0 h 670392"/>
                <a:gd name="connsiteX2" fmla="*/ 2681570 w 2681570"/>
                <a:gd name="connsiteY2" fmla="*/ 670392 h 670392"/>
                <a:gd name="connsiteX3" fmla="*/ 0 w 2681570"/>
                <a:gd name="connsiteY3" fmla="*/ 670392 h 670392"/>
                <a:gd name="connsiteX4" fmla="*/ 0 w 2681570"/>
                <a:gd name="connsiteY4" fmla="*/ 0 h 67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570" h="670392">
                  <a:moveTo>
                    <a:pt x="0" y="0"/>
                  </a:moveTo>
                  <a:lnTo>
                    <a:pt x="2681570" y="0"/>
                  </a:lnTo>
                  <a:lnTo>
                    <a:pt x="2681570" y="670392"/>
                  </a:lnTo>
                  <a:lnTo>
                    <a:pt x="0" y="670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a:t>MBSE Framework</a:t>
              </a:r>
              <a:endParaRPr lang="en-DE" sz="2300" kern="1200"/>
            </a:p>
          </p:txBody>
        </p:sp>
        <p:sp>
          <p:nvSpPr>
            <p:cNvPr id="12" name="Freeform: Shape 11">
              <a:extLst>
                <a:ext uri="{FF2B5EF4-FFF2-40B4-BE49-F238E27FC236}">
                  <a16:creationId xmlns:a16="http://schemas.microsoft.com/office/drawing/2014/main" id="{A1EF3C3F-223A-A6F6-4FB8-C488ACFA8EEC}"/>
                </a:ext>
              </a:extLst>
            </p:cNvPr>
            <p:cNvSpPr/>
            <p:nvPr/>
          </p:nvSpPr>
          <p:spPr>
            <a:xfrm>
              <a:off x="1529319" y="2697931"/>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Tool</a:t>
              </a:r>
              <a:endParaRPr lang="en-DE" sz="1300" kern="1200"/>
            </a:p>
          </p:txBody>
        </p:sp>
        <p:sp>
          <p:nvSpPr>
            <p:cNvPr id="13" name="Freeform: Shape 12">
              <a:extLst>
                <a:ext uri="{FF2B5EF4-FFF2-40B4-BE49-F238E27FC236}">
                  <a16:creationId xmlns:a16="http://schemas.microsoft.com/office/drawing/2014/main" id="{5EEC325B-CE9D-FDDB-E7F3-8FE1EDA2B2BB}"/>
                </a:ext>
              </a:extLst>
            </p:cNvPr>
            <p:cNvSpPr/>
            <p:nvPr/>
          </p:nvSpPr>
          <p:spPr>
            <a:xfrm>
              <a:off x="809764" y="1943516"/>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Method</a:t>
              </a:r>
              <a:endParaRPr lang="en-DE" sz="1300" kern="1200"/>
            </a:p>
          </p:txBody>
        </p:sp>
        <p:sp>
          <p:nvSpPr>
            <p:cNvPr id="14" name="Freeform: Shape 13">
              <a:extLst>
                <a:ext uri="{FF2B5EF4-FFF2-40B4-BE49-F238E27FC236}">
                  <a16:creationId xmlns:a16="http://schemas.microsoft.com/office/drawing/2014/main" id="{BFD50A0C-54A0-B636-BC58-FE7EB70D7DEC}"/>
                </a:ext>
              </a:extLst>
            </p:cNvPr>
            <p:cNvSpPr/>
            <p:nvPr/>
          </p:nvSpPr>
          <p:spPr>
            <a:xfrm>
              <a:off x="1837700" y="1700387"/>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Language</a:t>
              </a:r>
              <a:endParaRPr lang="en-DE" sz="1300" kern="1200"/>
            </a:p>
          </p:txBody>
        </p:sp>
        <p:sp>
          <p:nvSpPr>
            <p:cNvPr id="15" name="Shape 14">
              <a:extLst>
                <a:ext uri="{FF2B5EF4-FFF2-40B4-BE49-F238E27FC236}">
                  <a16:creationId xmlns:a16="http://schemas.microsoft.com/office/drawing/2014/main" id="{914CF98A-84E5-86EF-7D02-FBD204B633DA}"/>
                </a:ext>
              </a:extLst>
            </p:cNvPr>
            <p:cNvSpPr/>
            <p:nvPr/>
          </p:nvSpPr>
          <p:spPr>
            <a:xfrm>
              <a:off x="363435" y="1484213"/>
              <a:ext cx="3128498" cy="2502799"/>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DE"/>
            </a:p>
          </p:txBody>
        </p:sp>
      </p:grpSp>
      <p:sp>
        <p:nvSpPr>
          <p:cNvPr id="16" name="Freeform: Shape 15">
            <a:extLst>
              <a:ext uri="{FF2B5EF4-FFF2-40B4-BE49-F238E27FC236}">
                <a16:creationId xmlns:a16="http://schemas.microsoft.com/office/drawing/2014/main" id="{56303C40-9D64-E413-E054-6A29290C5D02}"/>
              </a:ext>
            </a:extLst>
          </p:cNvPr>
          <p:cNvSpPr/>
          <p:nvPr/>
        </p:nvSpPr>
        <p:spPr>
          <a:xfrm>
            <a:off x="1074195" y="1469159"/>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Processes</a:t>
            </a:r>
            <a:endParaRPr lang="en-DE" sz="1300" kern="1200"/>
          </a:p>
        </p:txBody>
      </p:sp>
    </p:spTree>
    <p:extLst>
      <p:ext uri="{BB962C8B-B14F-4D97-AF65-F5344CB8AC3E}">
        <p14:creationId xmlns:p14="http://schemas.microsoft.com/office/powerpoint/2010/main" val="45919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BE3B-2B44-8254-0A09-564AFDB77030}"/>
              </a:ext>
            </a:extLst>
          </p:cNvPr>
          <p:cNvSpPr>
            <a:spLocks noGrp="1"/>
          </p:cNvSpPr>
          <p:nvPr>
            <p:ph type="title"/>
          </p:nvPr>
        </p:nvSpPr>
        <p:spPr/>
        <p:txBody>
          <a:bodyPr/>
          <a:lstStyle/>
          <a:p>
            <a:r>
              <a:rPr lang="en-GB"/>
              <a:t>ESA SysML Solution &amp; SysML v2</a:t>
            </a:r>
          </a:p>
        </p:txBody>
      </p:sp>
      <p:sp>
        <p:nvSpPr>
          <p:cNvPr id="4" name="Footer Placeholder 3">
            <a:extLst>
              <a:ext uri="{FF2B5EF4-FFF2-40B4-BE49-F238E27FC236}">
                <a16:creationId xmlns:a16="http://schemas.microsoft.com/office/drawing/2014/main" id="{33B84B7D-0246-59FB-6064-B22E6B9215A7}"/>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BB18D6D8-B6B1-BF0B-A31E-1EB583BC0142}"/>
              </a:ext>
            </a:extLst>
          </p:cNvPr>
          <p:cNvSpPr>
            <a:spLocks noGrp="1"/>
          </p:cNvSpPr>
          <p:nvPr>
            <p:ph type="sldNum" sz="quarter" idx="16"/>
          </p:nvPr>
        </p:nvSpPr>
        <p:spPr/>
        <p:txBody>
          <a:bodyPr/>
          <a:lstStyle/>
          <a:p>
            <a:fld id="{E3CBDC2B-8F86-4776-A4FE-87534A2B3DF5}" type="slidenum">
              <a:rPr lang="de-DE" noProof="0" smtClean="0"/>
              <a:pPr/>
              <a:t>6</a:t>
            </a:fld>
            <a:endParaRPr lang="de-DE" noProof="0"/>
          </a:p>
        </p:txBody>
      </p:sp>
      <p:sp>
        <p:nvSpPr>
          <p:cNvPr id="6" name="Text Placeholder 5">
            <a:extLst>
              <a:ext uri="{FF2B5EF4-FFF2-40B4-BE49-F238E27FC236}">
                <a16:creationId xmlns:a16="http://schemas.microsoft.com/office/drawing/2014/main" id="{C9491C04-0679-DEE9-E866-E0F07921F2E5}"/>
              </a:ext>
            </a:extLst>
          </p:cNvPr>
          <p:cNvSpPr>
            <a:spLocks noGrp="1"/>
          </p:cNvSpPr>
          <p:nvPr>
            <p:ph type="body" sz="quarter" idx="17"/>
          </p:nvPr>
        </p:nvSpPr>
        <p:spPr/>
        <p:txBody>
          <a:bodyPr/>
          <a:lstStyle/>
          <a:p>
            <a:r>
              <a:rPr lang="en-GB" b="1"/>
              <a:t>ESA SysML Solution</a:t>
            </a:r>
            <a:r>
              <a:rPr lang="en-GB"/>
              <a:t>: It is open, aligned with ECSS standards, and tailored to space-domain engineering. It provides a common SysML profile and methodology adopted by major ESA projects.</a:t>
            </a:r>
          </a:p>
          <a:p>
            <a:r>
              <a:rPr lang="en-GB" b="1"/>
              <a:t>SysML v2 Language: </a:t>
            </a:r>
            <a:r>
              <a:rPr lang="en-GB"/>
              <a:t>SysML v2 offers formal semantics and a textual syntax and graphical views, eliminating UML port ambiguities and making requirements first-class model elements, supports tool independent interoperability. </a:t>
            </a:r>
          </a:p>
        </p:txBody>
      </p:sp>
      <p:pic>
        <p:nvPicPr>
          <p:cNvPr id="7" name="Picture 6" descr="A screenshot of a computer code&#10;&#10;AI-generated content may be incorrect.">
            <a:extLst>
              <a:ext uri="{FF2B5EF4-FFF2-40B4-BE49-F238E27FC236}">
                <a16:creationId xmlns:a16="http://schemas.microsoft.com/office/drawing/2014/main" id="{0CF03B86-66B2-8D22-A251-101AA1851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2" y="3342454"/>
            <a:ext cx="4206305" cy="2944414"/>
          </a:xfrm>
          <a:prstGeom prst="rect">
            <a:avLst/>
          </a:prstGeom>
        </p:spPr>
      </p:pic>
      <p:pic>
        <p:nvPicPr>
          <p:cNvPr id="9" name="Picture 8">
            <a:extLst>
              <a:ext uri="{FF2B5EF4-FFF2-40B4-BE49-F238E27FC236}">
                <a16:creationId xmlns:a16="http://schemas.microsoft.com/office/drawing/2014/main" id="{8A701A32-FD38-E7EE-5BDD-DD4252F9A84F}"/>
              </a:ext>
            </a:extLst>
          </p:cNvPr>
          <p:cNvPicPr>
            <a:picLocks noChangeAspect="1"/>
          </p:cNvPicPr>
          <p:nvPr/>
        </p:nvPicPr>
        <p:blipFill>
          <a:blip r:embed="rId3"/>
          <a:stretch>
            <a:fillRect/>
          </a:stretch>
        </p:blipFill>
        <p:spPr>
          <a:xfrm>
            <a:off x="6614094" y="3319787"/>
            <a:ext cx="4206306" cy="2901247"/>
          </a:xfrm>
          <a:prstGeom prst="rect">
            <a:avLst/>
          </a:prstGeom>
        </p:spPr>
      </p:pic>
      <p:sp>
        <p:nvSpPr>
          <p:cNvPr id="11" name="TextBox 10">
            <a:extLst>
              <a:ext uri="{FF2B5EF4-FFF2-40B4-BE49-F238E27FC236}">
                <a16:creationId xmlns:a16="http://schemas.microsoft.com/office/drawing/2014/main" id="{1C4D7998-8D70-C2AB-BC01-B209AB5B203E}"/>
              </a:ext>
            </a:extLst>
          </p:cNvPr>
          <p:cNvSpPr txBox="1"/>
          <p:nvPr/>
        </p:nvSpPr>
        <p:spPr>
          <a:xfrm>
            <a:off x="2381250" y="6322645"/>
            <a:ext cx="8667750" cy="259557"/>
          </a:xfrm>
          <a:prstGeom prst="rect">
            <a:avLst/>
          </a:prstGeom>
          <a:noFill/>
        </p:spPr>
        <p:txBody>
          <a:bodyPr wrap="none" lIns="0" tIns="0" rIns="0" bIns="0" rtlCol="0" anchor="t" anchorCtr="0">
            <a:noAutofit/>
          </a:bodyPr>
          <a:lstStyle/>
          <a:p>
            <a:pPr>
              <a:spcBef>
                <a:spcPts val="600"/>
              </a:spcBef>
              <a:spcAft>
                <a:spcPts val="600"/>
              </a:spcAft>
              <a:buClr>
                <a:schemeClr val="accent3"/>
              </a:buClr>
            </a:pPr>
            <a:r>
              <a:rPr lang="en-US" sz="1400"/>
              <a:t>SysML v2 textual and graphical syntax. Source and Credits: Object Management Group (OMG)</a:t>
            </a:r>
            <a:endParaRPr lang="en-DE" sz="1400" noProof="0">
              <a:solidFill>
                <a:schemeClr val="tx1"/>
              </a:solidFill>
            </a:endParaRPr>
          </a:p>
        </p:txBody>
      </p:sp>
      <p:sp>
        <p:nvSpPr>
          <p:cNvPr id="12" name="Arrow: Left-Right 11">
            <a:extLst>
              <a:ext uri="{FF2B5EF4-FFF2-40B4-BE49-F238E27FC236}">
                <a16:creationId xmlns:a16="http://schemas.microsoft.com/office/drawing/2014/main" id="{DF5DEFF8-FAF5-CCE1-FD55-29EBDA4E88C5}"/>
              </a:ext>
            </a:extLst>
          </p:cNvPr>
          <p:cNvSpPr/>
          <p:nvPr/>
        </p:nvSpPr>
        <p:spPr>
          <a:xfrm>
            <a:off x="5893198" y="4671786"/>
            <a:ext cx="699068" cy="285750"/>
          </a:xfrm>
          <a:prstGeom prst="leftRightArrow">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DE" sz="1400" noProof="0">
              <a:solidFill>
                <a:schemeClr val="accent1"/>
              </a:solidFill>
            </a:endParaRPr>
          </a:p>
        </p:txBody>
      </p:sp>
    </p:spTree>
    <p:extLst>
      <p:ext uri="{BB962C8B-B14F-4D97-AF65-F5344CB8AC3E}">
        <p14:creationId xmlns:p14="http://schemas.microsoft.com/office/powerpoint/2010/main" val="400205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2447-1D7E-6E61-9606-11A15E4A60F7}"/>
              </a:ext>
            </a:extLst>
          </p:cNvPr>
          <p:cNvSpPr>
            <a:spLocks noGrp="1"/>
          </p:cNvSpPr>
          <p:nvPr>
            <p:ph type="title"/>
          </p:nvPr>
        </p:nvSpPr>
        <p:spPr/>
        <p:txBody>
          <a:bodyPr/>
          <a:lstStyle/>
          <a:p>
            <a:r>
              <a:rPr lang="en-GB"/>
              <a:t>MBSE Toolchain &amp; Automation</a:t>
            </a:r>
            <a:br>
              <a:rPr lang="en-GB"/>
            </a:br>
            <a:endParaRPr lang="en-GB"/>
          </a:p>
        </p:txBody>
      </p:sp>
      <p:sp>
        <p:nvSpPr>
          <p:cNvPr id="4" name="Footer Placeholder 3">
            <a:extLst>
              <a:ext uri="{FF2B5EF4-FFF2-40B4-BE49-F238E27FC236}">
                <a16:creationId xmlns:a16="http://schemas.microsoft.com/office/drawing/2014/main" id="{1D929582-E7F5-DB9A-F10B-2E69BD2590ED}"/>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4B8754ED-83E7-FB52-90ED-AA119B9690F0}"/>
              </a:ext>
            </a:extLst>
          </p:cNvPr>
          <p:cNvSpPr>
            <a:spLocks noGrp="1"/>
          </p:cNvSpPr>
          <p:nvPr>
            <p:ph type="sldNum" sz="quarter" idx="16"/>
          </p:nvPr>
        </p:nvSpPr>
        <p:spPr/>
        <p:txBody>
          <a:bodyPr/>
          <a:lstStyle/>
          <a:p>
            <a:fld id="{E3CBDC2B-8F86-4776-A4FE-87534A2B3DF5}" type="slidenum">
              <a:rPr lang="de-DE" noProof="0" smtClean="0"/>
              <a:pPr/>
              <a:t>7</a:t>
            </a:fld>
            <a:endParaRPr lang="de-DE" noProof="0"/>
          </a:p>
        </p:txBody>
      </p:sp>
      <p:sp>
        <p:nvSpPr>
          <p:cNvPr id="6" name="Text Placeholder 5">
            <a:extLst>
              <a:ext uri="{FF2B5EF4-FFF2-40B4-BE49-F238E27FC236}">
                <a16:creationId xmlns:a16="http://schemas.microsoft.com/office/drawing/2014/main" id="{4922A4BE-7F4A-FD33-C247-38350350447A}"/>
              </a:ext>
            </a:extLst>
          </p:cNvPr>
          <p:cNvSpPr>
            <a:spLocks noGrp="1"/>
          </p:cNvSpPr>
          <p:nvPr>
            <p:ph type="body" sz="quarter" idx="17"/>
          </p:nvPr>
        </p:nvSpPr>
        <p:spPr>
          <a:xfrm>
            <a:off x="336550" y="1292817"/>
            <a:ext cx="6779145" cy="4980984"/>
          </a:xfrm>
        </p:spPr>
        <p:txBody>
          <a:bodyPr/>
          <a:lstStyle/>
          <a:p>
            <a:r>
              <a:rPr lang="en-GB" sz="1800" b="1"/>
              <a:t>Model Authoring:</a:t>
            </a:r>
          </a:p>
          <a:p>
            <a:pPr lvl="1"/>
            <a:r>
              <a:rPr lang="en-GB" sz="1600"/>
              <a:t>Architecture Supports any SysML v2 compliant editor </a:t>
            </a:r>
            <a:r>
              <a:rPr lang="en-GB" sz="1600">
                <a:sym typeface="Wingdings" panose="05000000000000000000" pitchFamily="2" charset="2"/>
              </a:rPr>
              <a:t> tool independence</a:t>
            </a:r>
            <a:endParaRPr lang="en-GB" sz="1600"/>
          </a:p>
          <a:p>
            <a:pPr lvl="1"/>
            <a:r>
              <a:rPr lang="en-GB" sz="1600"/>
              <a:t>Models are stored in plain .</a:t>
            </a:r>
            <a:r>
              <a:rPr lang="en-GB" sz="1600" err="1"/>
              <a:t>sysml</a:t>
            </a:r>
            <a:r>
              <a:rPr lang="en-GB" sz="1600"/>
              <a:t> text, allowing version control and collaboration.</a:t>
            </a:r>
          </a:p>
          <a:p>
            <a:pPr lvl="1"/>
            <a:r>
              <a:rPr lang="en-GB" sz="1600"/>
              <a:t>For MBSE4ADHA project: </a:t>
            </a:r>
            <a:r>
              <a:rPr lang="en-GB" sz="1600" b="1" err="1"/>
              <a:t>SysIDE</a:t>
            </a:r>
            <a:r>
              <a:rPr lang="en-GB" sz="1600" b="1"/>
              <a:t> Editor/Modeler </a:t>
            </a:r>
            <a:r>
              <a:rPr lang="en-GB" sz="1600"/>
              <a:t>(</a:t>
            </a:r>
            <a:r>
              <a:rPr lang="en-GB" sz="1600" err="1"/>
              <a:t>VSCode</a:t>
            </a:r>
            <a:r>
              <a:rPr lang="en-GB" sz="1600"/>
              <a:t> plugin or GUI Modeler). </a:t>
            </a:r>
            <a:endParaRPr lang="en-GB" sz="1800"/>
          </a:p>
          <a:p>
            <a:r>
              <a:rPr lang="en-GB" sz="1800" b="1"/>
              <a:t>ADHA Automation Toolbox:</a:t>
            </a:r>
          </a:p>
          <a:p>
            <a:pPr lvl="1"/>
            <a:r>
              <a:rPr lang="en-GB" sz="1600" b="1" err="1"/>
              <a:t>SysIDE</a:t>
            </a:r>
            <a:r>
              <a:rPr lang="en-GB" sz="1600" b="1"/>
              <a:t> Automator </a:t>
            </a:r>
            <a:r>
              <a:rPr lang="en-GB" sz="1600"/>
              <a:t>(Python): Provides a programmable interface to the model. </a:t>
            </a:r>
          </a:p>
          <a:p>
            <a:pPr lvl="1"/>
            <a:r>
              <a:rPr lang="en-GB" sz="1600"/>
              <a:t>ADHA-specific scripts handle tasks like importing Electronic Data Sheets, computing power/mass/data budgets, and generating documentations (e.g. Interface Control Documents) from the model.</a:t>
            </a:r>
          </a:p>
          <a:p>
            <a:r>
              <a:rPr lang="en-GB" sz="1800" b="1"/>
              <a:t>Integration: </a:t>
            </a:r>
            <a:r>
              <a:rPr lang="en-GB" sz="1800"/>
              <a:t>The toolchain supports exporting model views (diagrams, blocks) and integrating with other (domain specific) tools, e.g. to support simulation or specialized tasks. </a:t>
            </a:r>
          </a:p>
        </p:txBody>
      </p:sp>
      <p:pic>
        <p:nvPicPr>
          <p:cNvPr id="17" name="Picture 16">
            <a:extLst>
              <a:ext uri="{FF2B5EF4-FFF2-40B4-BE49-F238E27FC236}">
                <a16:creationId xmlns:a16="http://schemas.microsoft.com/office/drawing/2014/main" id="{B21C5190-95B9-98C3-C317-5F71115FF3DF}"/>
              </a:ext>
            </a:extLst>
          </p:cNvPr>
          <p:cNvPicPr>
            <a:picLocks noChangeAspect="1"/>
          </p:cNvPicPr>
          <p:nvPr/>
        </p:nvPicPr>
        <p:blipFill>
          <a:blip r:embed="rId2"/>
          <a:srcRect l="6403" r="11015"/>
          <a:stretch/>
        </p:blipFill>
        <p:spPr>
          <a:xfrm>
            <a:off x="7459980" y="1978906"/>
            <a:ext cx="4229100" cy="3029975"/>
          </a:xfrm>
          <a:prstGeom prst="rect">
            <a:avLst/>
          </a:prstGeom>
        </p:spPr>
      </p:pic>
    </p:spTree>
    <p:extLst>
      <p:ext uri="{BB962C8B-B14F-4D97-AF65-F5344CB8AC3E}">
        <p14:creationId xmlns:p14="http://schemas.microsoft.com/office/powerpoint/2010/main" val="237992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EE7D-3AAF-0A66-F32F-1F280191B7F3}"/>
              </a:ext>
            </a:extLst>
          </p:cNvPr>
          <p:cNvSpPr>
            <a:spLocks noGrp="1"/>
          </p:cNvSpPr>
          <p:nvPr>
            <p:ph type="title"/>
          </p:nvPr>
        </p:nvSpPr>
        <p:spPr/>
        <p:txBody>
          <a:bodyPr/>
          <a:lstStyle/>
          <a:p>
            <a:r>
              <a:rPr lang="en-GB"/>
              <a:t>Key Use Cases &amp; Benefits</a:t>
            </a:r>
            <a:br>
              <a:rPr lang="en-GB"/>
            </a:br>
            <a:endParaRPr lang="en-GB"/>
          </a:p>
        </p:txBody>
      </p:sp>
      <p:sp>
        <p:nvSpPr>
          <p:cNvPr id="4" name="Footer Placeholder 3">
            <a:extLst>
              <a:ext uri="{FF2B5EF4-FFF2-40B4-BE49-F238E27FC236}">
                <a16:creationId xmlns:a16="http://schemas.microsoft.com/office/drawing/2014/main" id="{655665EA-7194-971F-00E8-23E1E83C170F}"/>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06E20F4-17B2-0EC3-9D87-D0FDB1021CDE}"/>
              </a:ext>
            </a:extLst>
          </p:cNvPr>
          <p:cNvSpPr>
            <a:spLocks noGrp="1"/>
          </p:cNvSpPr>
          <p:nvPr>
            <p:ph type="sldNum" sz="quarter" idx="16"/>
          </p:nvPr>
        </p:nvSpPr>
        <p:spPr/>
        <p:txBody>
          <a:bodyPr/>
          <a:lstStyle/>
          <a:p>
            <a:fld id="{E3CBDC2B-8F86-4776-A4FE-87534A2B3DF5}" type="slidenum">
              <a:rPr lang="de-DE" noProof="0" smtClean="0"/>
              <a:pPr/>
              <a:t>8</a:t>
            </a:fld>
            <a:endParaRPr lang="de-DE" noProof="0"/>
          </a:p>
        </p:txBody>
      </p:sp>
      <p:sp>
        <p:nvSpPr>
          <p:cNvPr id="6" name="Text Placeholder 5">
            <a:extLst>
              <a:ext uri="{FF2B5EF4-FFF2-40B4-BE49-F238E27FC236}">
                <a16:creationId xmlns:a16="http://schemas.microsoft.com/office/drawing/2014/main" id="{4F383AF8-A991-D862-9803-5B1AB144E136}"/>
              </a:ext>
            </a:extLst>
          </p:cNvPr>
          <p:cNvSpPr>
            <a:spLocks noGrp="1"/>
          </p:cNvSpPr>
          <p:nvPr>
            <p:ph type="body" sz="quarter" idx="17"/>
          </p:nvPr>
        </p:nvSpPr>
        <p:spPr/>
        <p:txBody>
          <a:bodyPr/>
          <a:lstStyle/>
          <a:p>
            <a:r>
              <a:rPr lang="en-GB" sz="2000" b="1"/>
              <a:t>Automated Documentation: </a:t>
            </a:r>
            <a:r>
              <a:rPr lang="en-GB" sz="2000"/>
              <a:t>Generate unit-level deliverables automatically. This eliminates tedious manual efforts and ensures consistency across documents.</a:t>
            </a:r>
          </a:p>
          <a:p>
            <a:r>
              <a:rPr lang="en-GB" sz="2000" b="1"/>
              <a:t>Requirements and Interface Validation: </a:t>
            </a:r>
            <a:r>
              <a:rPr lang="en-GB" sz="2000"/>
              <a:t>Build bidirectional traceability. The MBSE model links requirements to design elements. Scripts can automatically check interface consistency and completeness, flagging mismatches early. </a:t>
            </a:r>
          </a:p>
          <a:p>
            <a:r>
              <a:rPr lang="en-GB" sz="2000" b="1"/>
              <a:t>Collaboration &amp; Continuity: </a:t>
            </a:r>
            <a:r>
              <a:rPr lang="en-GB" sz="2000"/>
              <a:t>The model acts as a single source of truth across suppliers. Module providers can deliver standardized model components to the unit integrator. All stakeholders reference the same database, ensuring digital continuity from design through verification. This DevOps-like approach enforces modelling best practices and avoids vendor lock-in.</a:t>
            </a:r>
          </a:p>
          <a:p>
            <a:r>
              <a:rPr lang="en-GB" sz="2000" b="1"/>
              <a:t>Simulation-Driven Design</a:t>
            </a:r>
            <a:r>
              <a:rPr lang="en-GB" sz="2000"/>
              <a:t>: Because SysML v2 integrates </a:t>
            </a:r>
            <a:r>
              <a:rPr lang="en-GB" sz="2000" err="1"/>
              <a:t>behavior</a:t>
            </a:r>
            <a:r>
              <a:rPr lang="en-GB" sz="2000"/>
              <a:t> (blocks + flows), the ADHA model can feed simulations. Early concept-of-operations </a:t>
            </a:r>
            <a:r>
              <a:rPr lang="en-GB" sz="2000" err="1"/>
              <a:t>modeling</a:t>
            </a:r>
            <a:r>
              <a:rPr lang="en-GB" sz="2000"/>
              <a:t> can predict workload and validate architectural </a:t>
            </a:r>
            <a:r>
              <a:rPr lang="en-GB" sz="2000" err="1"/>
              <a:t>tradeoffs</a:t>
            </a:r>
            <a:r>
              <a:rPr lang="en-GB" sz="2000"/>
              <a:t>.</a:t>
            </a:r>
          </a:p>
          <a:p>
            <a:r>
              <a:rPr lang="en-GB" sz="2000" b="1"/>
              <a:t>RAMS Analysis: </a:t>
            </a:r>
            <a:r>
              <a:rPr lang="en-GB" sz="2000"/>
              <a:t>Reliability and safety analyses can be tied to the model. Engineers can attach failure modes to blocks and ports, automatically propagate them, and build fault trees or FMEA diagrams. This keeps RAMS data synchronized with the design.</a:t>
            </a:r>
          </a:p>
        </p:txBody>
      </p:sp>
    </p:spTree>
    <p:extLst>
      <p:ext uri="{BB962C8B-B14F-4D97-AF65-F5344CB8AC3E}">
        <p14:creationId xmlns:p14="http://schemas.microsoft.com/office/powerpoint/2010/main" val="10816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EA74-0213-8EC7-394B-613323C8B177}"/>
              </a:ext>
            </a:extLst>
          </p:cNvPr>
          <p:cNvSpPr>
            <a:spLocks noGrp="1"/>
          </p:cNvSpPr>
          <p:nvPr>
            <p:ph type="title"/>
          </p:nvPr>
        </p:nvSpPr>
        <p:spPr/>
        <p:txBody>
          <a:bodyPr/>
          <a:lstStyle/>
          <a:p>
            <a:r>
              <a:rPr lang="de-DE"/>
              <a:t>Key Use Cases (Implementation Details)</a:t>
            </a:r>
            <a:endParaRPr lang="en-DE"/>
          </a:p>
        </p:txBody>
      </p:sp>
      <p:sp>
        <p:nvSpPr>
          <p:cNvPr id="3" name="Text Placeholder 2">
            <a:extLst>
              <a:ext uri="{FF2B5EF4-FFF2-40B4-BE49-F238E27FC236}">
                <a16:creationId xmlns:a16="http://schemas.microsoft.com/office/drawing/2014/main" id="{B374565D-36C3-7025-96DF-0ACCF054CD1F}"/>
              </a:ext>
            </a:extLst>
          </p:cNvPr>
          <p:cNvSpPr>
            <a:spLocks noGrp="1"/>
          </p:cNvSpPr>
          <p:nvPr>
            <p:ph type="body" sz="quarter" idx="14"/>
          </p:nvPr>
        </p:nvSpPr>
        <p:spPr/>
        <p:txBody>
          <a:bodyPr/>
          <a:lstStyle/>
          <a:p>
            <a:r>
              <a:rPr lang="de-DE"/>
              <a:t>Extract</a:t>
            </a:r>
            <a:endParaRPr lang="en-DE"/>
          </a:p>
        </p:txBody>
      </p:sp>
      <p:sp>
        <p:nvSpPr>
          <p:cNvPr id="4" name="Footer Placeholder 3">
            <a:extLst>
              <a:ext uri="{FF2B5EF4-FFF2-40B4-BE49-F238E27FC236}">
                <a16:creationId xmlns:a16="http://schemas.microsoft.com/office/drawing/2014/main" id="{7DFD1905-BB7D-7433-C6D9-9740CB38015D}"/>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9D6B1248-172A-8C7E-654A-D362EA0AFD09}"/>
              </a:ext>
            </a:extLst>
          </p:cNvPr>
          <p:cNvSpPr>
            <a:spLocks noGrp="1"/>
          </p:cNvSpPr>
          <p:nvPr>
            <p:ph type="sldNum" sz="quarter" idx="16"/>
          </p:nvPr>
        </p:nvSpPr>
        <p:spPr/>
        <p:txBody>
          <a:bodyPr/>
          <a:lstStyle/>
          <a:p>
            <a:fld id="{E3CBDC2B-8F86-4776-A4FE-87534A2B3DF5}" type="slidenum">
              <a:rPr lang="de-DE" noProof="0" smtClean="0"/>
              <a:pPr/>
              <a:t>9</a:t>
            </a:fld>
            <a:endParaRPr lang="de-DE" noProof="0"/>
          </a:p>
        </p:txBody>
      </p:sp>
      <p:sp>
        <p:nvSpPr>
          <p:cNvPr id="6" name="Text Placeholder 5">
            <a:extLst>
              <a:ext uri="{FF2B5EF4-FFF2-40B4-BE49-F238E27FC236}">
                <a16:creationId xmlns:a16="http://schemas.microsoft.com/office/drawing/2014/main" id="{90E3B904-AFEF-F424-E2A0-554ED200AD3E}"/>
              </a:ext>
            </a:extLst>
          </p:cNvPr>
          <p:cNvSpPr>
            <a:spLocks noGrp="1"/>
          </p:cNvSpPr>
          <p:nvPr>
            <p:ph type="body" sz="quarter" idx="17"/>
          </p:nvPr>
        </p:nvSpPr>
        <p:spPr>
          <a:xfrm>
            <a:off x="334962" y="1171472"/>
            <a:ext cx="11609016" cy="5202584"/>
          </a:xfrm>
        </p:spPr>
        <p:txBody>
          <a:bodyPr/>
          <a:lstStyle/>
          <a:p>
            <a:r>
              <a:rPr lang="de-DE" b="1"/>
              <a:t>Data </a:t>
            </a:r>
            <a:r>
              <a:rPr lang="de-DE" b="1" err="1"/>
              <a:t>sheet</a:t>
            </a:r>
            <a:r>
              <a:rPr lang="de-DE" b="1"/>
              <a:t> and </a:t>
            </a:r>
            <a:r>
              <a:rPr lang="de-DE" b="1" err="1"/>
              <a:t>specification</a:t>
            </a:r>
            <a:r>
              <a:rPr lang="de-DE" b="1"/>
              <a:t> </a:t>
            </a:r>
            <a:r>
              <a:rPr lang="de-DE" b="1" err="1"/>
              <a:t>exchange</a:t>
            </a:r>
            <a:r>
              <a:rPr lang="de-DE"/>
              <a:t>: </a:t>
            </a:r>
            <a:r>
              <a:rPr lang="de-DE" err="1"/>
              <a:t>Allow</a:t>
            </a:r>
            <a:r>
              <a:rPr lang="de-DE"/>
              <a:t> </a:t>
            </a:r>
            <a:r>
              <a:rPr lang="de-DE" err="1"/>
              <a:t>for</a:t>
            </a:r>
            <a:r>
              <a:rPr lang="de-DE"/>
              <a:t> </a:t>
            </a:r>
            <a:r>
              <a:rPr lang="de-DE" err="1"/>
              <a:t>the</a:t>
            </a:r>
            <a:r>
              <a:rPr lang="de-DE"/>
              <a:t> </a:t>
            </a:r>
            <a:r>
              <a:rPr lang="de-DE" err="1"/>
              <a:t>exchange</a:t>
            </a:r>
            <a:r>
              <a:rPr lang="de-DE"/>
              <a:t> / </a:t>
            </a:r>
            <a:r>
              <a:rPr lang="de-DE" err="1"/>
              <a:t>import</a:t>
            </a:r>
            <a:r>
              <a:rPr lang="de-DE"/>
              <a:t> &amp; </a:t>
            </a:r>
            <a:r>
              <a:rPr lang="de-DE" err="1"/>
              <a:t>export</a:t>
            </a:r>
            <a:r>
              <a:rPr lang="de-DE"/>
              <a:t> </a:t>
            </a:r>
            <a:r>
              <a:rPr lang="de-DE" err="1"/>
              <a:t>of</a:t>
            </a:r>
            <a:r>
              <a:rPr lang="de-DE"/>
              <a:t> </a:t>
            </a:r>
            <a:r>
              <a:rPr lang="de-DE" err="1"/>
              <a:t>standardized</a:t>
            </a:r>
            <a:r>
              <a:rPr lang="de-DE"/>
              <a:t> </a:t>
            </a:r>
            <a:r>
              <a:rPr lang="de-DE" err="1"/>
              <a:t>formats</a:t>
            </a:r>
            <a:r>
              <a:rPr lang="de-DE"/>
              <a:t> (i.e. Electronic Data Sheets </a:t>
            </a:r>
            <a:r>
              <a:rPr lang="de-DE" err="1"/>
              <a:t>or</a:t>
            </a:r>
            <a:r>
              <a:rPr lang="de-DE"/>
              <a:t> </a:t>
            </a:r>
            <a:r>
              <a:rPr lang="de-DE" err="1"/>
              <a:t>compatible</a:t>
            </a:r>
            <a:r>
              <a:rPr lang="de-DE"/>
              <a:t> SysML v2 </a:t>
            </a:r>
            <a:r>
              <a:rPr lang="de-DE" err="1"/>
              <a:t>models</a:t>
            </a:r>
            <a:r>
              <a:rPr lang="de-DE"/>
              <a:t>) + </a:t>
            </a:r>
            <a:r>
              <a:rPr lang="de-DE" err="1"/>
              <a:t>redaction</a:t>
            </a:r>
            <a:r>
              <a:rPr lang="de-DE"/>
              <a:t> </a:t>
            </a:r>
            <a:r>
              <a:rPr lang="de-DE" err="1"/>
              <a:t>of</a:t>
            </a:r>
            <a:r>
              <a:rPr lang="de-DE"/>
              <a:t> IPR relevant </a:t>
            </a:r>
            <a:r>
              <a:rPr lang="de-DE" err="1"/>
              <a:t>data</a:t>
            </a:r>
            <a:endParaRPr lang="de-DE"/>
          </a:p>
          <a:p>
            <a:r>
              <a:rPr lang="de-DE" b="1"/>
              <a:t>Support Simulation and </a:t>
            </a:r>
            <a:r>
              <a:rPr lang="de-DE" b="1" err="1"/>
              <a:t>behavioural</a:t>
            </a:r>
            <a:r>
              <a:rPr lang="de-DE" b="1"/>
              <a:t> </a:t>
            </a:r>
            <a:r>
              <a:rPr lang="de-DE" b="1" err="1"/>
              <a:t>model</a:t>
            </a:r>
            <a:r>
              <a:rPr lang="de-DE" b="1"/>
              <a:t> </a:t>
            </a:r>
            <a:r>
              <a:rPr lang="de-DE" b="1" err="1"/>
              <a:t>execution</a:t>
            </a:r>
            <a:r>
              <a:rPr lang="de-DE"/>
              <a:t>: Model </a:t>
            </a:r>
            <a:r>
              <a:rPr lang="de-DE" err="1"/>
              <a:t>serves</a:t>
            </a:r>
            <a:r>
              <a:rPr lang="de-DE"/>
              <a:t> </a:t>
            </a:r>
            <a:r>
              <a:rPr lang="de-DE" err="1"/>
              <a:t>as</a:t>
            </a:r>
            <a:r>
              <a:rPr lang="de-DE"/>
              <a:t> </a:t>
            </a:r>
            <a:r>
              <a:rPr lang="de-DE" err="1"/>
              <a:t>central</a:t>
            </a:r>
            <a:r>
              <a:rPr lang="de-DE"/>
              <a:t> </a:t>
            </a:r>
            <a:r>
              <a:rPr lang="de-DE" err="1"/>
              <a:t>database</a:t>
            </a:r>
            <a:r>
              <a:rPr lang="de-DE"/>
              <a:t> </a:t>
            </a:r>
            <a:r>
              <a:rPr lang="de-DE" err="1"/>
              <a:t>for</a:t>
            </a:r>
            <a:r>
              <a:rPr lang="de-DE"/>
              <a:t> </a:t>
            </a:r>
            <a:r>
              <a:rPr lang="de-DE" err="1"/>
              <a:t>parametric</a:t>
            </a:r>
            <a:r>
              <a:rPr lang="de-DE"/>
              <a:t> </a:t>
            </a:r>
            <a:r>
              <a:rPr lang="de-DE" err="1"/>
              <a:t>simulation</a:t>
            </a:r>
            <a:r>
              <a:rPr lang="de-DE"/>
              <a:t> in-/</a:t>
            </a:r>
            <a:r>
              <a:rPr lang="de-DE" err="1"/>
              <a:t>outputs</a:t>
            </a:r>
            <a:r>
              <a:rPr lang="de-DE"/>
              <a:t> </a:t>
            </a:r>
            <a:r>
              <a:rPr lang="de-DE" err="1"/>
              <a:t>towards</a:t>
            </a:r>
            <a:r>
              <a:rPr lang="de-DE"/>
              <a:t> Domain </a:t>
            </a:r>
            <a:r>
              <a:rPr lang="de-DE" err="1"/>
              <a:t>Specific</a:t>
            </a:r>
            <a:r>
              <a:rPr lang="de-DE"/>
              <a:t> Tools. </a:t>
            </a:r>
            <a:r>
              <a:rPr lang="de-DE" err="1"/>
              <a:t>Functional</a:t>
            </a:r>
            <a:r>
              <a:rPr lang="de-DE"/>
              <a:t> </a:t>
            </a:r>
            <a:r>
              <a:rPr lang="de-DE" err="1"/>
              <a:t>validation</a:t>
            </a:r>
            <a:r>
              <a:rPr lang="de-DE"/>
              <a:t> </a:t>
            </a:r>
            <a:r>
              <a:rPr lang="de-DE" err="1"/>
              <a:t>through</a:t>
            </a:r>
            <a:r>
              <a:rPr lang="de-DE"/>
              <a:t> </a:t>
            </a:r>
            <a:r>
              <a:rPr lang="de-DE" err="1"/>
              <a:t>execution</a:t>
            </a:r>
            <a:r>
              <a:rPr lang="de-DE"/>
              <a:t> </a:t>
            </a:r>
            <a:r>
              <a:rPr lang="de-DE" err="1"/>
              <a:t>of</a:t>
            </a:r>
            <a:r>
              <a:rPr lang="de-DE"/>
              <a:t> </a:t>
            </a:r>
            <a:r>
              <a:rPr lang="de-DE" err="1"/>
              <a:t>behaviour</a:t>
            </a:r>
            <a:r>
              <a:rPr lang="de-DE"/>
              <a:t> (i.e. State Machines </a:t>
            </a:r>
            <a:r>
              <a:rPr lang="de-DE" err="1"/>
              <a:t>for</a:t>
            </a:r>
            <a:r>
              <a:rPr lang="de-DE"/>
              <a:t> Operational Modes)</a:t>
            </a:r>
          </a:p>
          <a:p>
            <a:r>
              <a:rPr lang="de-DE" b="1"/>
              <a:t>Support interface </a:t>
            </a:r>
            <a:r>
              <a:rPr lang="de-DE" b="1" err="1"/>
              <a:t>management</a:t>
            </a:r>
            <a:r>
              <a:rPr lang="de-DE"/>
              <a:t>: </a:t>
            </a:r>
            <a:r>
              <a:rPr lang="de-DE" err="1"/>
              <a:t>Derive</a:t>
            </a:r>
            <a:r>
              <a:rPr lang="de-DE"/>
              <a:t> TMTC / observable </a:t>
            </a:r>
            <a:r>
              <a:rPr lang="de-DE" err="1"/>
              <a:t>data</a:t>
            </a:r>
            <a:r>
              <a:rPr lang="de-DE"/>
              <a:t>, </a:t>
            </a:r>
            <a:r>
              <a:rPr lang="de-DE" err="1"/>
              <a:t>create</a:t>
            </a:r>
            <a:r>
              <a:rPr lang="de-DE"/>
              <a:t> signal-</a:t>
            </a:r>
            <a:r>
              <a:rPr lang="de-DE" err="1"/>
              <a:t>to</a:t>
            </a:r>
            <a:r>
              <a:rPr lang="de-DE"/>
              <a:t>-</a:t>
            </a:r>
            <a:r>
              <a:rPr lang="de-DE" err="1"/>
              <a:t>pin</a:t>
            </a:r>
            <a:r>
              <a:rPr lang="de-DE"/>
              <a:t> </a:t>
            </a:r>
            <a:r>
              <a:rPr lang="de-DE" err="1"/>
              <a:t>allocations</a:t>
            </a:r>
            <a:r>
              <a:rPr lang="de-DE"/>
              <a:t> and support IO </a:t>
            </a:r>
            <a:r>
              <a:rPr lang="de-DE" err="1"/>
              <a:t>budgets</a:t>
            </a:r>
            <a:r>
              <a:rPr lang="de-DE"/>
              <a:t>, check interface </a:t>
            </a:r>
            <a:r>
              <a:rPr lang="de-DE" err="1"/>
              <a:t>compatibilities</a:t>
            </a:r>
            <a:endParaRPr lang="de-DE"/>
          </a:p>
          <a:p>
            <a:r>
              <a:rPr lang="de-DE" b="1"/>
              <a:t>Unit </a:t>
            </a:r>
            <a:r>
              <a:rPr lang="de-DE" b="1" err="1"/>
              <a:t>configuration</a:t>
            </a:r>
            <a:r>
              <a:rPr lang="de-DE" b="1"/>
              <a:t> and </a:t>
            </a:r>
            <a:r>
              <a:rPr lang="de-DE" b="1" err="1"/>
              <a:t>sizing</a:t>
            </a:r>
            <a:r>
              <a:rPr lang="de-DE"/>
              <a:t>: </a:t>
            </a:r>
            <a:r>
              <a:rPr lang="de-DE" err="1"/>
              <a:t>Configure</a:t>
            </a:r>
            <a:r>
              <a:rPr lang="de-DE"/>
              <a:t> Unit </a:t>
            </a:r>
            <a:r>
              <a:rPr lang="de-DE" err="1"/>
              <a:t>from</a:t>
            </a:r>
            <a:r>
              <a:rPr lang="de-DE"/>
              <a:t> Module </a:t>
            </a:r>
            <a:r>
              <a:rPr lang="de-DE" err="1"/>
              <a:t>models</a:t>
            </a:r>
            <a:r>
              <a:rPr lang="de-DE"/>
              <a:t> and </a:t>
            </a:r>
            <a:r>
              <a:rPr lang="de-DE" err="1"/>
              <a:t>generate</a:t>
            </a:r>
            <a:r>
              <a:rPr lang="de-DE"/>
              <a:t> </a:t>
            </a:r>
            <a:r>
              <a:rPr lang="de-DE" err="1"/>
              <a:t>bottom-up</a:t>
            </a:r>
            <a:r>
              <a:rPr lang="de-DE"/>
              <a:t> </a:t>
            </a:r>
            <a:r>
              <a:rPr lang="de-DE" err="1"/>
              <a:t>calculations</a:t>
            </a:r>
            <a:r>
              <a:rPr lang="de-DE"/>
              <a:t> </a:t>
            </a:r>
            <a:r>
              <a:rPr lang="de-DE" err="1"/>
              <a:t>to</a:t>
            </a:r>
            <a:r>
              <a:rPr lang="de-DE"/>
              <a:t> check </a:t>
            </a:r>
            <a:r>
              <a:rPr lang="de-DE" err="1"/>
              <a:t>agains</a:t>
            </a:r>
            <a:r>
              <a:rPr lang="de-DE"/>
              <a:t> </a:t>
            </a:r>
            <a:r>
              <a:rPr lang="de-DE" err="1"/>
              <a:t>limites</a:t>
            </a:r>
            <a:r>
              <a:rPr lang="de-DE"/>
              <a:t> &amp; </a:t>
            </a:r>
            <a:r>
              <a:rPr lang="de-DE" err="1"/>
              <a:t>requirements</a:t>
            </a:r>
            <a:endParaRPr lang="de-DE"/>
          </a:p>
          <a:p>
            <a:r>
              <a:rPr lang="de-DE" b="1"/>
              <a:t>CAD </a:t>
            </a:r>
            <a:r>
              <a:rPr lang="de-DE" b="1" err="1"/>
              <a:t>integration</a:t>
            </a:r>
            <a:r>
              <a:rPr lang="de-DE"/>
              <a:t>: </a:t>
            </a:r>
            <a:r>
              <a:rPr lang="de-DE" err="1"/>
              <a:t>create</a:t>
            </a:r>
            <a:r>
              <a:rPr lang="de-DE"/>
              <a:t> links </a:t>
            </a:r>
            <a:r>
              <a:rPr lang="de-DE" err="1"/>
              <a:t>between</a:t>
            </a:r>
            <a:r>
              <a:rPr lang="de-DE"/>
              <a:t> MBSE </a:t>
            </a:r>
            <a:r>
              <a:rPr lang="de-DE" err="1"/>
              <a:t>model</a:t>
            </a:r>
            <a:r>
              <a:rPr lang="de-DE"/>
              <a:t> </a:t>
            </a:r>
            <a:r>
              <a:rPr lang="de-DE" err="1"/>
              <a:t>elements</a:t>
            </a:r>
            <a:r>
              <a:rPr lang="de-DE"/>
              <a:t> and CAD </a:t>
            </a:r>
            <a:r>
              <a:rPr lang="de-DE" err="1"/>
              <a:t>parts</a:t>
            </a:r>
            <a:r>
              <a:rPr lang="de-DE"/>
              <a:t> </a:t>
            </a:r>
            <a:r>
              <a:rPr lang="de-DE" err="1"/>
              <a:t>to</a:t>
            </a:r>
            <a:r>
              <a:rPr lang="de-DE"/>
              <a:t> </a:t>
            </a:r>
            <a:r>
              <a:rPr lang="de-DE" err="1"/>
              <a:t>ensure</a:t>
            </a:r>
            <a:r>
              <a:rPr lang="de-DE"/>
              <a:t> </a:t>
            </a:r>
            <a:r>
              <a:rPr lang="de-DE" err="1"/>
              <a:t>tracing</a:t>
            </a:r>
            <a:r>
              <a:rPr lang="de-DE"/>
              <a:t> and </a:t>
            </a:r>
            <a:r>
              <a:rPr lang="de-DE" err="1"/>
              <a:t>derive</a:t>
            </a:r>
            <a:r>
              <a:rPr lang="de-DE"/>
              <a:t> </a:t>
            </a:r>
            <a:r>
              <a:rPr lang="de-DE" err="1"/>
              <a:t>main</a:t>
            </a:r>
            <a:r>
              <a:rPr lang="de-DE"/>
              <a:t> </a:t>
            </a:r>
            <a:r>
              <a:rPr lang="de-DE" err="1"/>
              <a:t>characteristics</a:t>
            </a:r>
            <a:r>
              <a:rPr lang="de-DE"/>
              <a:t> (e.g. </a:t>
            </a:r>
            <a:r>
              <a:rPr lang="de-DE" err="1"/>
              <a:t>size</a:t>
            </a:r>
            <a:r>
              <a:rPr lang="de-DE"/>
              <a:t>, </a:t>
            </a:r>
            <a:r>
              <a:rPr lang="de-DE" err="1"/>
              <a:t>mass</a:t>
            </a:r>
            <a:r>
              <a:rPr lang="de-DE"/>
              <a:t>, </a:t>
            </a:r>
            <a:r>
              <a:rPr lang="de-DE" err="1"/>
              <a:t>volume</a:t>
            </a:r>
            <a:r>
              <a:rPr lang="de-DE"/>
              <a:t>, </a:t>
            </a:r>
            <a:r>
              <a:rPr lang="de-DE" err="1"/>
              <a:t>CoG</a:t>
            </a:r>
            <a:r>
              <a:rPr lang="de-DE"/>
              <a:t> / </a:t>
            </a:r>
            <a:r>
              <a:rPr lang="de-DE" err="1"/>
              <a:t>MoI</a:t>
            </a:r>
            <a:r>
              <a:rPr lang="de-DE"/>
              <a:t>)</a:t>
            </a:r>
          </a:p>
          <a:p>
            <a:r>
              <a:rPr lang="de-DE"/>
              <a:t> </a:t>
            </a:r>
            <a:r>
              <a:rPr lang="de-DE" b="1"/>
              <a:t>Software </a:t>
            </a:r>
            <a:r>
              <a:rPr lang="de-DE" b="1" err="1"/>
              <a:t>generation</a:t>
            </a:r>
            <a:r>
              <a:rPr lang="de-DE"/>
              <a:t>: Generate code </a:t>
            </a:r>
            <a:r>
              <a:rPr lang="de-DE" err="1"/>
              <a:t>skeletons</a:t>
            </a:r>
            <a:r>
              <a:rPr lang="de-DE"/>
              <a:t> </a:t>
            </a:r>
            <a:r>
              <a:rPr lang="de-DE" err="1"/>
              <a:t>from</a:t>
            </a:r>
            <a:r>
              <a:rPr lang="de-DE"/>
              <a:t> </a:t>
            </a:r>
            <a:r>
              <a:rPr lang="de-DE" err="1"/>
              <a:t>the</a:t>
            </a:r>
            <a:r>
              <a:rPr lang="de-DE"/>
              <a:t> </a:t>
            </a:r>
            <a:r>
              <a:rPr lang="de-DE" err="1"/>
              <a:t>model</a:t>
            </a:r>
            <a:r>
              <a:rPr lang="de-DE"/>
              <a:t> in </a:t>
            </a:r>
            <a:r>
              <a:rPr lang="de-DE" err="1"/>
              <a:t>selected</a:t>
            </a:r>
            <a:r>
              <a:rPr lang="de-DE"/>
              <a:t> </a:t>
            </a:r>
            <a:r>
              <a:rPr lang="de-DE" err="1"/>
              <a:t>programming</a:t>
            </a:r>
            <a:r>
              <a:rPr lang="de-DE"/>
              <a:t> </a:t>
            </a:r>
            <a:r>
              <a:rPr lang="de-DE" err="1"/>
              <a:t>languages</a:t>
            </a:r>
            <a:r>
              <a:rPr lang="de-DE"/>
              <a:t> (i.e. </a:t>
            </a:r>
            <a:r>
              <a:rPr lang="de-DE" err="1"/>
              <a:t>low</a:t>
            </a:r>
            <a:r>
              <a:rPr lang="de-DE"/>
              <a:t> </a:t>
            </a:r>
            <a:r>
              <a:rPr lang="de-DE" err="1"/>
              <a:t>level</a:t>
            </a:r>
            <a:r>
              <a:rPr lang="de-DE"/>
              <a:t> </a:t>
            </a:r>
            <a:r>
              <a:rPr lang="de-DE" err="1"/>
              <a:t>drivers</a:t>
            </a:r>
            <a:r>
              <a:rPr lang="de-DE"/>
              <a:t>, </a:t>
            </a:r>
            <a:r>
              <a:rPr lang="de-DE" err="1"/>
              <a:t>hardware</a:t>
            </a:r>
            <a:r>
              <a:rPr lang="de-DE"/>
              <a:t> </a:t>
            </a:r>
            <a:r>
              <a:rPr lang="de-DE" err="1"/>
              <a:t>description</a:t>
            </a:r>
            <a:r>
              <a:rPr lang="de-DE"/>
              <a:t>)</a:t>
            </a:r>
          </a:p>
          <a:p>
            <a:endParaRPr lang="en-DE"/>
          </a:p>
        </p:txBody>
      </p:sp>
    </p:spTree>
    <p:extLst>
      <p:ext uri="{BB962C8B-B14F-4D97-AF65-F5344CB8AC3E}">
        <p14:creationId xmlns:p14="http://schemas.microsoft.com/office/powerpoint/2010/main" val="246407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HB Standard Masterslide 2021">
  <a:themeElements>
    <a:clrScheme name="OHB">
      <a:dk1>
        <a:srgbClr val="696969"/>
      </a:dk1>
      <a:lt1>
        <a:sysClr val="window" lastClr="FFFFFF"/>
      </a:lt1>
      <a:dk2>
        <a:srgbClr val="DC3C0A"/>
      </a:dk2>
      <a:lt2>
        <a:srgbClr val="F2F2F2"/>
      </a:lt2>
      <a:accent1>
        <a:srgbClr val="003255"/>
      </a:accent1>
      <a:accent2>
        <a:srgbClr val="005C7B"/>
      </a:accent2>
      <a:accent3>
        <a:srgbClr val="6E9BB4"/>
      </a:accent3>
      <a:accent4>
        <a:srgbClr val="91CBF0"/>
      </a:accent4>
      <a:accent5>
        <a:srgbClr val="DC3C0A"/>
      </a:accent5>
      <a:accent6>
        <a:srgbClr val="696969"/>
      </a:accent6>
      <a:hlink>
        <a:srgbClr val="696969"/>
      </a:hlink>
      <a:folHlink>
        <a:srgbClr val="DC3C0A"/>
      </a:folHlink>
    </a:clrScheme>
    <a:fontScheme name="Custom 163">
      <a:majorFont>
        <a:latin typeface="Calibri "/>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accent1"/>
          </a:solidFill>
        </a:ln>
      </a:spPr>
      <a:bodyPr rtlCol="0" anchor="ctr"/>
      <a:lstStyle>
        <a:defPPr algn="ctr" rtl="0">
          <a:defRPr sz="1400" noProof="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271463" indent="-271463" algn="l" rtl="0">
          <a:spcBef>
            <a:spcPts val="600"/>
          </a:spcBef>
          <a:spcAft>
            <a:spcPts val="600"/>
          </a:spcAft>
          <a:buClr>
            <a:schemeClr val="accent3"/>
          </a:buClr>
          <a:buFont typeface="Wingdings" panose="05000000000000000000" pitchFamily="2" charset="2"/>
          <a:buChar char="§"/>
          <a:defRPr sz="1400" noProof="0" dirty="0" err="1" smtClean="0">
            <a:solidFill>
              <a:schemeClr val="tx1"/>
            </a:solidFill>
          </a:defRPr>
        </a:defPPr>
      </a:lstStyle>
    </a:txDef>
  </a:objectDefaults>
  <a:extraClrSchemeLst/>
  <a:extLst>
    <a:ext uri="{05A4C25C-085E-4340-85A3-A5531E510DB2}">
      <thm15:themeFamily xmlns:thm15="http://schemas.microsoft.com/office/thememl/2012/main" name="TM-2234-OHBG_02_EN_PPTX_Blank_Master_OHBSE_mehrLayouts.pptx" id="{8667D32D-7686-4E01-9BF5-254DAE2A508D}" vid="{FD87F86A-A11E-4348-94D1-6B824D769DB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D96B8C428A8A46B3BC7F414C6AF7B3" ma:contentTypeVersion="10" ma:contentTypeDescription="Create a new document." ma:contentTypeScope="" ma:versionID="9aedca729146d2dc8028ca7493ed2e34">
  <xsd:schema xmlns:xsd="http://www.w3.org/2001/XMLSchema" xmlns:xs="http://www.w3.org/2001/XMLSchema" xmlns:p="http://schemas.microsoft.com/office/2006/metadata/properties" xmlns:ns2="48c24c41-e145-47fe-9e93-3edc0f7fc60d" xmlns:ns3="de322b82-246b-400c-8bb7-c43e9f0fa9ca" targetNamespace="http://schemas.microsoft.com/office/2006/metadata/properties" ma:root="true" ma:fieldsID="c037200796084777ad11a4137597ad96" ns2:_="" ns3:_="">
    <xsd:import namespace="48c24c41-e145-47fe-9e93-3edc0f7fc60d"/>
    <xsd:import namespace="de322b82-246b-400c-8bb7-c43e9f0fa9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24c41-e145-47fe-9e93-3edc0f7fc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50362c1-0754-4bfa-a63f-ad6e73d7c7e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322b82-246b-400c-8bb7-c43e9f0fa9c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6ec700a-bcf9-4553-b4fe-282c3b9364df}" ma:internalName="TaxCatchAll" ma:showField="CatchAllData" ma:web="de322b82-246b-400c-8bb7-c43e9f0fa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e322b82-246b-400c-8bb7-c43e9f0fa9ca" xsi:nil="true"/>
    <lcf76f155ced4ddcb4097134ff3c332f xmlns="48c24c41-e145-47fe-9e93-3edc0f7fc6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211F8F-A102-441D-BCF3-08552CA74030}">
  <ds:schemaRefs>
    <ds:schemaRef ds:uri="http://schemas.microsoft.com/sharepoint/v3/contenttype/forms"/>
  </ds:schemaRefs>
</ds:datastoreItem>
</file>

<file path=customXml/itemProps2.xml><?xml version="1.0" encoding="utf-8"?>
<ds:datastoreItem xmlns:ds="http://schemas.openxmlformats.org/officeDocument/2006/customXml" ds:itemID="{42A547B9-EE2A-4262-B499-D3486B73AF91}">
  <ds:schemaRefs>
    <ds:schemaRef ds:uri="48c24c41-e145-47fe-9e93-3edc0f7fc60d"/>
    <ds:schemaRef ds:uri="de322b82-246b-400c-8bb7-c43e9f0fa9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EBFEC6-7B7F-42A7-A771-AC22D57C7529}">
  <ds:schemaRefs>
    <ds:schemaRef ds:uri="48c24c41-e145-47fe-9e93-3edc0f7fc60d"/>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schemas.microsoft.com/office/2006/metadata/properties"/>
    <ds:schemaRef ds:uri="de322b82-246b-400c-8bb7-c43e9f0fa9ca"/>
    <ds:schemaRef ds:uri="http://purl.org/dc/terms/"/>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TM-2234-OHBG_02_Blank_Master_EN</Template>
  <TotalTime>0</TotalTime>
  <Words>1448</Words>
  <Application>Microsoft Office PowerPoint</Application>
  <PresentationFormat>Widescreen</PresentationFormat>
  <Paragraphs>97</Paragraphs>
  <Slides>11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Arial Black</vt:lpstr>
      <vt:lpstr>Calibri</vt:lpstr>
      <vt:lpstr>Calibri </vt:lpstr>
      <vt:lpstr>Symbol</vt:lpstr>
      <vt:lpstr>Wingdings</vt:lpstr>
      <vt:lpstr>OHB Standard Masterslide 2021</vt:lpstr>
      <vt:lpstr>think-cell Slide</vt:lpstr>
      <vt:lpstr>An Overview of the Foreseen MBSE Approach for ADHA Units and Modules: Methodologies and Applications</vt:lpstr>
      <vt:lpstr>Motivation: ADHA Initiative</vt:lpstr>
      <vt:lpstr>ADHA Architecture &amp; Core Modules</vt:lpstr>
      <vt:lpstr>Need for MBSE in ADHA</vt:lpstr>
      <vt:lpstr>Proposed ADHA MBSE Framework </vt:lpstr>
      <vt:lpstr>ESA SysML Solution &amp; SysML v2</vt:lpstr>
      <vt:lpstr>MBSE Toolchain &amp; Automation </vt:lpstr>
      <vt:lpstr>Key Use Cases &amp; Benefits </vt:lpstr>
      <vt:lpstr>Key Use Cases (Implementation Details)</vt:lpstr>
      <vt:lpstr>Summary of Expected Benefits </vt:lpstr>
      <vt:lpstr>PowerPoint Presentation</vt:lpstr>
    </vt:vector>
  </TitlesOfParts>
  <Company>OHB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Lorem ipsum dolor sit amet</dc:title>
  <dc:creator>Jahnke, Stephan</dc:creator>
  <cp:lastModifiedBy>Eleonora Mariotti</cp:lastModifiedBy>
  <cp:revision>2</cp:revision>
  <dcterms:created xsi:type="dcterms:W3CDTF">2023-12-11T09:47:55Z</dcterms:created>
  <dcterms:modified xsi:type="dcterms:W3CDTF">2025-10-09T09:34:39Z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0x010100C7D96B8C428A8A46B3BC7F414C6AF7B3</vt:lpwstr>
  </property>
  <property fmtid="{D5CDD505-2E9C-101B-9397-08002B2CF9AE}" pid="3" name="MediaServiceImageTags">
    <vt:lpwstr/>
  </property>
</Properties>
</file>