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21"/>
  </p:notesMasterIdLst>
  <p:handoutMasterIdLst>
    <p:handoutMasterId r:id="rId22"/>
  </p:handoutMasterIdLst>
  <p:sldIdLst>
    <p:sldId id="310" r:id="rId5"/>
    <p:sldId id="1148" r:id="rId6"/>
    <p:sldId id="1157" r:id="rId7"/>
    <p:sldId id="1357" r:id="rId8"/>
    <p:sldId id="1358" r:id="rId9"/>
    <p:sldId id="1367" r:id="rId10"/>
    <p:sldId id="1359" r:id="rId11"/>
    <p:sldId id="1361" r:id="rId12"/>
    <p:sldId id="1360" r:id="rId13"/>
    <p:sldId id="1362" r:id="rId14"/>
    <p:sldId id="1368" r:id="rId15"/>
    <p:sldId id="1363" r:id="rId16"/>
    <p:sldId id="1366" r:id="rId17"/>
    <p:sldId id="1369" r:id="rId18"/>
    <p:sldId id="1364" r:id="rId19"/>
    <p:sldId id="1365" r:id="rId20"/>
  </p:sldIdLst>
  <p:sldSz cx="12192000" cy="6858000"/>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3BBD41-0AAC-36F6-040C-DA3BE9ABAE1D}" name="Vermeer, Pascal" initials="VP" userId="S::pascal.vermeer@ohb.de::7afbee13-11ab-4b56-870b-c20b75255796" providerId="AD"/>
  <p188:author id="{391F1DCE-F5E8-0226-6301-D51CE81DB694}" name="Brahm, Michael" initials="BM" userId="S::michael.brahm@ohb.de::e3477297-6c52-423f-bcd3-326888d532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9FF"/>
    <a:srgbClr val="00CC00"/>
    <a:srgbClr val="053249"/>
    <a:srgbClr val="00CC66"/>
    <a:srgbClr val="66FF99"/>
    <a:srgbClr val="00FF00"/>
    <a:srgbClr val="D5EFE0"/>
    <a:srgbClr val="E3E8DA"/>
    <a:srgbClr val="99FF99"/>
    <a:srgbClr val="EA54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85" autoAdjust="0"/>
  </p:normalViewPr>
  <p:slideViewPr>
    <p:cSldViewPr snapToGrid="0">
      <p:cViewPr varScale="1">
        <p:scale>
          <a:sx n="40" d="100"/>
          <a:sy n="40" d="100"/>
        </p:scale>
        <p:origin x="1660" y="44"/>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0CAAB6-56A1-4C05-BB1F-CDFF461D65C9}" type="datetime1">
              <a:rPr lang="en-GB" smtClean="0"/>
              <a:t>14/10/2025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CAB627-77C7-4986-9A9B-7D19CCABE2BF}" type="slidenum">
              <a:rPr lang="en-GB" smtClean="0"/>
              <a:t>‹#›</a:t>
            </a:fld>
            <a:endParaRPr lang="en-GB"/>
          </a:p>
        </p:txBody>
      </p:sp>
    </p:spTree>
    <p:extLst>
      <p:ext uri="{BB962C8B-B14F-4D97-AF65-F5344CB8AC3E}">
        <p14:creationId xmlns:p14="http://schemas.microsoft.com/office/powerpoint/2010/main" val="1004437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6E7FC84D-C372-4CC2-917F-840C44A83122}" type="datetime1">
              <a:rPr lang="en-GB" smtClean="0"/>
              <a:t>14/10/2025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2C246FC3-9EC4-40C0-BA00-570A2708BE3E}" type="slidenum">
              <a:rPr lang="de-DE" smtClean="0"/>
              <a:pPr/>
              <a:t>‹#›</a:t>
            </a:fld>
            <a:endParaRPr lang="de-DE"/>
          </a:p>
        </p:txBody>
      </p:sp>
    </p:spTree>
    <p:extLst>
      <p:ext uri="{BB962C8B-B14F-4D97-AF65-F5344CB8AC3E}">
        <p14:creationId xmlns:p14="http://schemas.microsoft.com/office/powerpoint/2010/main" val="20283919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C246FC3-9EC4-40C0-BA00-570A2708BE3E}" type="slidenum">
              <a:rPr lang="de-DE" smtClean="0"/>
              <a:pPr/>
              <a:t>1</a:t>
            </a:fld>
            <a:endParaRPr lang="de-DE"/>
          </a:p>
        </p:txBody>
      </p:sp>
    </p:spTree>
    <p:extLst>
      <p:ext uri="{BB962C8B-B14F-4D97-AF65-F5344CB8AC3E}">
        <p14:creationId xmlns:p14="http://schemas.microsoft.com/office/powerpoint/2010/main" val="667028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6D008-FCFB-1882-5A89-B7157C22C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F359D-DD73-4436-9898-9CE752661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C49737-84A3-620E-4DF2-120D4F0316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54D4C2-DDD6-CA26-EC94-1034D93DCE67}"/>
              </a:ext>
            </a:extLst>
          </p:cNvPr>
          <p:cNvSpPr>
            <a:spLocks noGrp="1"/>
          </p:cNvSpPr>
          <p:nvPr>
            <p:ph type="sldNum" sz="quarter" idx="5"/>
          </p:nvPr>
        </p:nvSpPr>
        <p:spPr/>
        <p:txBody>
          <a:bodyPr/>
          <a:lstStyle/>
          <a:p>
            <a:fld id="{2C246FC3-9EC4-40C0-BA00-570A2708BE3E}" type="slidenum">
              <a:rPr lang="de-DE" smtClean="0"/>
              <a:pPr/>
              <a:t>11</a:t>
            </a:fld>
            <a:endParaRPr lang="de-DE"/>
          </a:p>
        </p:txBody>
      </p:sp>
    </p:spTree>
    <p:extLst>
      <p:ext uri="{BB962C8B-B14F-4D97-AF65-F5344CB8AC3E}">
        <p14:creationId xmlns:p14="http://schemas.microsoft.com/office/powerpoint/2010/main" val="73573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246FC3-9EC4-40C0-BA00-570A2708BE3E}" type="slidenum">
              <a:rPr lang="de-DE" smtClean="0"/>
              <a:pPr/>
              <a:t>12</a:t>
            </a:fld>
            <a:endParaRPr lang="de-DE"/>
          </a:p>
        </p:txBody>
      </p:sp>
    </p:spTree>
    <p:extLst>
      <p:ext uri="{BB962C8B-B14F-4D97-AF65-F5344CB8AC3E}">
        <p14:creationId xmlns:p14="http://schemas.microsoft.com/office/powerpoint/2010/main" val="3855068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C246FC3-9EC4-40C0-BA00-570A2708BE3E}" type="slidenum">
              <a:rPr lang="de-DE" smtClean="0"/>
              <a:pPr/>
              <a:t>13</a:t>
            </a:fld>
            <a:endParaRPr lang="de-DE"/>
          </a:p>
        </p:txBody>
      </p:sp>
    </p:spTree>
    <p:extLst>
      <p:ext uri="{BB962C8B-B14F-4D97-AF65-F5344CB8AC3E}">
        <p14:creationId xmlns:p14="http://schemas.microsoft.com/office/powerpoint/2010/main" val="376408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C3101-2BCC-3A9F-0B05-919B69427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E5E39-2006-D114-A72D-80ACFC91F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86F13-8214-59BA-2376-FDD058B10B8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E3AA005-1129-43ED-2056-761D58B2E126}"/>
              </a:ext>
            </a:extLst>
          </p:cNvPr>
          <p:cNvSpPr>
            <a:spLocks noGrp="1"/>
          </p:cNvSpPr>
          <p:nvPr>
            <p:ph type="sldNum" sz="quarter" idx="5"/>
          </p:nvPr>
        </p:nvSpPr>
        <p:spPr/>
        <p:txBody>
          <a:bodyPr/>
          <a:lstStyle/>
          <a:p>
            <a:fld id="{2C246FC3-9EC4-40C0-BA00-570A2708BE3E}" type="slidenum">
              <a:rPr lang="de-DE" smtClean="0"/>
              <a:pPr/>
              <a:t>14</a:t>
            </a:fld>
            <a:endParaRPr lang="de-DE"/>
          </a:p>
        </p:txBody>
      </p:sp>
    </p:spTree>
    <p:extLst>
      <p:ext uri="{BB962C8B-B14F-4D97-AF65-F5344CB8AC3E}">
        <p14:creationId xmlns:p14="http://schemas.microsoft.com/office/powerpoint/2010/main" val="317688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246FC3-9EC4-40C0-BA00-570A2708BE3E}" type="slidenum">
              <a:rPr lang="de-DE" smtClean="0"/>
              <a:pPr/>
              <a:t>2</a:t>
            </a:fld>
            <a:endParaRPr lang="de-DE" dirty="0"/>
          </a:p>
        </p:txBody>
      </p:sp>
    </p:spTree>
    <p:extLst>
      <p:ext uri="{BB962C8B-B14F-4D97-AF65-F5344CB8AC3E}">
        <p14:creationId xmlns:p14="http://schemas.microsoft.com/office/powerpoint/2010/main" val="363622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246FC3-9EC4-40C0-BA00-570A2708BE3E}" type="slidenum">
              <a:rPr lang="de-DE" smtClean="0"/>
              <a:pPr/>
              <a:t>3</a:t>
            </a:fld>
            <a:endParaRPr lang="de-DE"/>
          </a:p>
        </p:txBody>
      </p:sp>
    </p:spTree>
    <p:extLst>
      <p:ext uri="{BB962C8B-B14F-4D97-AF65-F5344CB8AC3E}">
        <p14:creationId xmlns:p14="http://schemas.microsoft.com/office/powerpoint/2010/main" val="144529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246FC3-9EC4-40C0-BA00-570A2708BE3E}" type="slidenum">
              <a:rPr lang="de-DE" smtClean="0"/>
              <a:pPr/>
              <a:t>4</a:t>
            </a:fld>
            <a:endParaRPr lang="de-DE"/>
          </a:p>
        </p:txBody>
      </p:sp>
    </p:spTree>
    <p:extLst>
      <p:ext uri="{BB962C8B-B14F-4D97-AF65-F5344CB8AC3E}">
        <p14:creationId xmlns:p14="http://schemas.microsoft.com/office/powerpoint/2010/main" val="251721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75508-D28E-D8E1-7C02-25140ADDB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161FC-8D84-C01F-3F8E-BDB9737192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FC91C-3E55-9EFE-889C-149AEB1D0D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C23123-E13D-BB79-8AC6-6F0E253993C6}"/>
              </a:ext>
            </a:extLst>
          </p:cNvPr>
          <p:cNvSpPr>
            <a:spLocks noGrp="1"/>
          </p:cNvSpPr>
          <p:nvPr>
            <p:ph type="sldNum" sz="quarter" idx="5"/>
          </p:nvPr>
        </p:nvSpPr>
        <p:spPr/>
        <p:txBody>
          <a:bodyPr/>
          <a:lstStyle/>
          <a:p>
            <a:fld id="{2C246FC3-9EC4-40C0-BA00-570A2708BE3E}" type="slidenum">
              <a:rPr lang="de-DE" smtClean="0"/>
              <a:pPr/>
              <a:t>6</a:t>
            </a:fld>
            <a:endParaRPr lang="de-DE"/>
          </a:p>
        </p:txBody>
      </p:sp>
    </p:spTree>
    <p:extLst>
      <p:ext uri="{BB962C8B-B14F-4D97-AF65-F5344CB8AC3E}">
        <p14:creationId xmlns:p14="http://schemas.microsoft.com/office/powerpoint/2010/main" val="121549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246FC3-9EC4-40C0-BA00-570A2708BE3E}" type="slidenum">
              <a:rPr lang="de-DE" smtClean="0"/>
              <a:pPr/>
              <a:t>7</a:t>
            </a:fld>
            <a:endParaRPr lang="de-DE"/>
          </a:p>
        </p:txBody>
      </p:sp>
    </p:spTree>
    <p:extLst>
      <p:ext uri="{BB962C8B-B14F-4D97-AF65-F5344CB8AC3E}">
        <p14:creationId xmlns:p14="http://schemas.microsoft.com/office/powerpoint/2010/main" val="116731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246FC3-9EC4-40C0-BA00-570A2708BE3E}" type="slidenum">
              <a:rPr lang="de-DE" smtClean="0"/>
              <a:pPr/>
              <a:t>8</a:t>
            </a:fld>
            <a:endParaRPr lang="de-DE"/>
          </a:p>
        </p:txBody>
      </p:sp>
    </p:spTree>
    <p:extLst>
      <p:ext uri="{BB962C8B-B14F-4D97-AF65-F5344CB8AC3E}">
        <p14:creationId xmlns:p14="http://schemas.microsoft.com/office/powerpoint/2010/main" val="4208847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246FC3-9EC4-40C0-BA00-570A2708BE3E}" type="slidenum">
              <a:rPr lang="de-DE" smtClean="0"/>
              <a:pPr/>
              <a:t>9</a:t>
            </a:fld>
            <a:endParaRPr lang="de-DE"/>
          </a:p>
        </p:txBody>
      </p:sp>
    </p:spTree>
    <p:extLst>
      <p:ext uri="{BB962C8B-B14F-4D97-AF65-F5344CB8AC3E}">
        <p14:creationId xmlns:p14="http://schemas.microsoft.com/office/powerpoint/2010/main" val="196647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C246FC3-9EC4-40C0-BA00-570A2708BE3E}" type="slidenum">
              <a:rPr lang="de-DE" smtClean="0"/>
              <a:pPr/>
              <a:t>10</a:t>
            </a:fld>
            <a:endParaRPr lang="de-DE"/>
          </a:p>
        </p:txBody>
      </p:sp>
    </p:spTree>
    <p:extLst>
      <p:ext uri="{BB962C8B-B14F-4D97-AF65-F5344CB8AC3E}">
        <p14:creationId xmlns:p14="http://schemas.microsoft.com/office/powerpoint/2010/main" val="19790037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2.bin"/><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15.png"/><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oleObject" Target="../embeddings/oleObject7.bin"/><Relationship Id="rId7"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oleObject" Target="../embeddings/oleObject4.bin"/><Relationship Id="rId7"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oleObject" Target="../embeddings/oleObject4.bin"/><Relationship Id="rId9"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oleObject" Target="../embeddings/oleObject7.bin"/><Relationship Id="rId7"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Title Slide (1)">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3"/>
          <a:stretch>
            <a:fillRect/>
          </a:stretch>
        </p:blipFill>
        <p:spPr>
          <a:xfrm>
            <a:off x="3176" y="-477"/>
            <a:ext cx="12192000" cy="6598920"/>
          </a:xfrm>
          <a:prstGeom prst="rect">
            <a:avLst/>
          </a:prstGeom>
        </p:spPr>
      </p:pic>
      <p:graphicFrame>
        <p:nvGraphicFramePr>
          <p:cNvPr id="19" name="Object 18" hidden="1">
            <a:extLst>
              <a:ext uri="{FF2B5EF4-FFF2-40B4-BE49-F238E27FC236}">
                <a16:creationId xmlns:a16="http://schemas.microsoft.com/office/drawing/2014/main" id="{FEA784F5-9980-4179-8DAA-AFDBEE76C08D}"/>
              </a:ext>
            </a:extLst>
          </p:cNvPr>
          <p:cNvGraphicFramePr>
            <a:graphicFrameLocks noChangeAspect="1"/>
          </p:cNvGraphicFramePr>
          <p:nvPr userDrawn="1">
            <p:custDataLst>
              <p:tags r:id="rId1"/>
            </p:custDataLst>
            <p:extLst>
              <p:ext uri="{D42A27DB-BD31-4B8C-83A1-F6EECF244321}">
                <p14:modId xmlns:p14="http://schemas.microsoft.com/office/powerpoint/2010/main" val="2407755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9" name="Object 18" hidden="1">
                        <a:extLst>
                          <a:ext uri="{FF2B5EF4-FFF2-40B4-BE49-F238E27FC236}">
                            <a16:creationId xmlns:a16="http://schemas.microsoft.com/office/drawing/2014/main" id="{FEA784F5-9980-4179-8DAA-AFDBEE76C0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hteck 10">
            <a:extLst>
              <a:ext uri="{FF2B5EF4-FFF2-40B4-BE49-F238E27FC236}">
                <a16:creationId xmlns:a16="http://schemas.microsoft.com/office/drawing/2014/main" id="{1AA4DEBB-0733-4E82-AAE9-5E6DFA0DE228}"/>
              </a:ext>
            </a:extLst>
          </p:cNvPr>
          <p:cNvSpPr/>
          <p:nvPr userDrawn="1"/>
        </p:nvSpPr>
        <p:spPr>
          <a:xfrm>
            <a:off x="0" y="6598443"/>
            <a:ext cx="12192000" cy="259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algn="l" rtl="0"/>
            <a:endParaRPr lang="en-GB" sz="1200" noProof="0">
              <a:solidFill>
                <a:schemeClr val="bg1"/>
              </a:solidFill>
              <a:latin typeface="Arial Black" panose="020B0A04020102020204" pitchFamily="34" charset="0"/>
            </a:endParaRPr>
          </a:p>
        </p:txBody>
      </p:sp>
      <p:sp>
        <p:nvSpPr>
          <p:cNvPr id="15" name="Text Placeholder 19">
            <a:extLst>
              <a:ext uri="{FF2B5EF4-FFF2-40B4-BE49-F238E27FC236}">
                <a16:creationId xmlns:a16="http://schemas.microsoft.com/office/drawing/2014/main" id="{2A648FEE-DCE5-42C7-B425-8C8F8C816F14}"/>
              </a:ext>
            </a:extLst>
          </p:cNvPr>
          <p:cNvSpPr>
            <a:spLocks noGrp="1"/>
          </p:cNvSpPr>
          <p:nvPr>
            <p:ph type="body" sz="quarter" idx="17" hasCustomPrompt="1"/>
          </p:nvPr>
        </p:nvSpPr>
        <p:spPr>
          <a:xfrm>
            <a:off x="733426" y="3331660"/>
            <a:ext cx="10204736" cy="277401"/>
          </a:xfrm>
        </p:spPr>
        <p:txBody>
          <a:bodyPr anchor="ctr"/>
          <a:lstStyle>
            <a:lvl1pPr marL="0" indent="0" rtl="0">
              <a:spcBef>
                <a:spcPts val="0"/>
              </a:spcBef>
              <a:spcAft>
                <a:spcPts val="0"/>
              </a:spcAft>
              <a:buClr>
                <a:schemeClr val="bg1"/>
              </a:buClr>
              <a:buFont typeface="+mj-lt"/>
              <a:buNone/>
              <a:defRPr sz="1400" b="1" cap="all" spc="0" baseline="0">
                <a:solidFill>
                  <a:schemeClr val="accent4"/>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en-GB" noProof="0"/>
              <a:t>AUTHOR, </a:t>
            </a:r>
            <a:r>
              <a:rPr lang="en-GB" noProof="0" err="1"/>
              <a:t>daTE</a:t>
            </a:r>
            <a:endParaRPr lang="en-GB" noProof="0"/>
          </a:p>
        </p:txBody>
      </p:sp>
      <p:sp>
        <p:nvSpPr>
          <p:cNvPr id="2" name="Title 1">
            <a:extLst>
              <a:ext uri="{FF2B5EF4-FFF2-40B4-BE49-F238E27FC236}">
                <a16:creationId xmlns:a16="http://schemas.microsoft.com/office/drawing/2014/main" id="{7AFC29F1-E52B-4FEE-A30E-60E068E5F2CC}"/>
              </a:ext>
            </a:extLst>
          </p:cNvPr>
          <p:cNvSpPr>
            <a:spLocks noGrp="1"/>
          </p:cNvSpPr>
          <p:nvPr>
            <p:ph type="ctrTitle" hasCustomPrompt="1"/>
          </p:nvPr>
        </p:nvSpPr>
        <p:spPr>
          <a:xfrm>
            <a:off x="734655" y="1576295"/>
            <a:ext cx="10204735" cy="1419857"/>
          </a:xfrm>
        </p:spPr>
        <p:txBody>
          <a:bodyPr vert="horz" anchor="t"/>
          <a:lstStyle>
            <a:lvl1pPr algn="l" rtl="0">
              <a:defRPr sz="4800" b="0">
                <a:solidFill>
                  <a:schemeClr val="bg1"/>
                </a:solidFill>
              </a:defRPr>
            </a:lvl1pPr>
          </a:lstStyle>
          <a:p>
            <a:r>
              <a:rPr lang="en-GB" noProof="0"/>
              <a:t>ADD Title</a:t>
            </a:r>
          </a:p>
        </p:txBody>
      </p:sp>
      <p:sp>
        <p:nvSpPr>
          <p:cNvPr id="3" name="Subtitle 2">
            <a:extLst>
              <a:ext uri="{FF2B5EF4-FFF2-40B4-BE49-F238E27FC236}">
                <a16:creationId xmlns:a16="http://schemas.microsoft.com/office/drawing/2014/main" id="{1FBA9A9E-9EBD-413C-9D5A-4E8DCB0C001F}"/>
              </a:ext>
            </a:extLst>
          </p:cNvPr>
          <p:cNvSpPr>
            <a:spLocks noGrp="1"/>
          </p:cNvSpPr>
          <p:nvPr>
            <p:ph type="subTitle" idx="1" hasCustomPrompt="1"/>
          </p:nvPr>
        </p:nvSpPr>
        <p:spPr>
          <a:xfrm>
            <a:off x="734655" y="3054258"/>
            <a:ext cx="10204735" cy="277402"/>
          </a:xfrm>
        </p:spPr>
        <p:txBody>
          <a:bodyPr anchor="ctr"/>
          <a:lstStyle>
            <a:lvl1pPr marL="0" indent="0" algn="l" rtl="0">
              <a:spcBef>
                <a:spcPts val="0"/>
              </a:spcBef>
              <a:spcAft>
                <a:spcPts val="0"/>
              </a:spcAft>
              <a:buNone/>
              <a:defRPr sz="1400" b="1" cap="all" spc="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ADD SUBTITLE</a:t>
            </a:r>
          </a:p>
        </p:txBody>
      </p:sp>
      <p:sp>
        <p:nvSpPr>
          <p:cNvPr id="10" name="Rechteck 9">
            <a:extLst>
              <a:ext uri="{FF2B5EF4-FFF2-40B4-BE49-F238E27FC236}">
                <a16:creationId xmlns:a16="http://schemas.microsoft.com/office/drawing/2014/main" id="{8D5403A1-3AE8-4D4A-AB23-DBCEF2743ACD}"/>
              </a:ext>
            </a:extLst>
          </p:cNvPr>
          <p:cNvSpPr/>
          <p:nvPr userDrawn="1"/>
        </p:nvSpPr>
        <p:spPr>
          <a:xfrm rot="5400000">
            <a:off x="990164" y="1085930"/>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noProof="0">
              <a:solidFill>
                <a:schemeClr val="tx1"/>
              </a:solidFill>
              <a:latin typeface="+mj-lt"/>
            </a:endParaRPr>
          </a:p>
        </p:txBody>
      </p:sp>
      <p:sp>
        <p:nvSpPr>
          <p:cNvPr id="4" name="Footer Placeholder 3">
            <a:extLst>
              <a:ext uri="{FF2B5EF4-FFF2-40B4-BE49-F238E27FC236}">
                <a16:creationId xmlns:a16="http://schemas.microsoft.com/office/drawing/2014/main" id="{35A9984C-E141-467E-80C2-14D4745B63FF}"/>
              </a:ext>
            </a:extLst>
          </p:cNvPr>
          <p:cNvSpPr>
            <a:spLocks noGrp="1"/>
          </p:cNvSpPr>
          <p:nvPr>
            <p:ph type="ftr" sz="quarter" idx="18"/>
          </p:nvPr>
        </p:nvSpPr>
        <p:spPr/>
        <p:txBody>
          <a:bodyPr/>
          <a:lstStyle>
            <a:lvl1pPr rtl="0">
              <a:defRPr/>
            </a:lvl1pPr>
          </a:lstStyle>
          <a:p>
            <a:r>
              <a:rPr lang="en-GB" noProof="0"/>
              <a:t> </a:t>
            </a:r>
          </a:p>
        </p:txBody>
      </p:sp>
      <p:sp>
        <p:nvSpPr>
          <p:cNvPr id="16" name="Slide Number Placeholder 15">
            <a:extLst>
              <a:ext uri="{FF2B5EF4-FFF2-40B4-BE49-F238E27FC236}">
                <a16:creationId xmlns:a16="http://schemas.microsoft.com/office/drawing/2014/main" id="{DBDFEE68-7820-488A-A031-A7C307551282}"/>
              </a:ext>
            </a:extLst>
          </p:cNvPr>
          <p:cNvSpPr>
            <a:spLocks noGrp="1"/>
          </p:cNvSpPr>
          <p:nvPr>
            <p:ph type="sldNum" sz="quarter" idx="19"/>
          </p:nvPr>
        </p:nvSpPr>
        <p:spPr/>
        <p:txBody>
          <a:bodyPr/>
          <a:lstStyle>
            <a:lvl1pPr rtl="0">
              <a:defRPr/>
            </a:lvl1pPr>
          </a:lstStyle>
          <a:p>
            <a:fld id="{E3CBDC2B-8F86-4776-A4FE-87534A2B3DF5}" type="slidenum">
              <a:rPr lang="en-GB" noProof="0" smtClean="0"/>
              <a:pPr/>
              <a:t>‹#›</a:t>
            </a:fld>
            <a:endParaRPr lang="en-GB" noProof="0"/>
          </a:p>
        </p:txBody>
      </p:sp>
      <p:pic>
        <p:nvPicPr>
          <p:cNvPr id="6" name="Grafik 5">
            <a:extLst>
              <a:ext uri="{FF2B5EF4-FFF2-40B4-BE49-F238E27FC236}">
                <a16:creationId xmlns:a16="http://schemas.microsoft.com/office/drawing/2014/main" id="{7FC7AF65-D843-4C9E-98A2-320F4C86BEE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3649" y="457266"/>
            <a:ext cx="1701801" cy="531364"/>
          </a:xfrm>
          <a:prstGeom prst="rect">
            <a:avLst/>
          </a:prstGeom>
        </p:spPr>
      </p:pic>
      <p:sp>
        <p:nvSpPr>
          <p:cNvPr id="13" name="Textfeld 15"/>
          <p:cNvSpPr txBox="1"/>
          <p:nvPr userDrawn="1"/>
        </p:nvSpPr>
        <p:spPr>
          <a:xfrm>
            <a:off x="9818557" y="6663797"/>
            <a:ext cx="1404000" cy="135660"/>
          </a:xfrm>
          <a:prstGeom prst="rect">
            <a:avLst/>
          </a:prstGeom>
          <a:noFill/>
        </p:spPr>
        <p:txBody>
          <a:bodyPr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rtl="0">
              <a:spcBef>
                <a:spcPts val="600"/>
              </a:spcBef>
              <a:spcAft>
                <a:spcPts val="600"/>
              </a:spcAft>
              <a:buClr>
                <a:schemeClr val="accent3"/>
              </a:buClr>
              <a:buFont typeface="Wingdings" panose="05000000000000000000" pitchFamily="2" charset="2"/>
              <a:buNone/>
            </a:pPr>
            <a:r>
              <a:rPr lang="en-GB" sz="800" noProof="0">
                <a:solidFill>
                  <a:schemeClr val="accent6"/>
                </a:solidFill>
              </a:rPr>
              <a:t>BASED</a:t>
            </a:r>
            <a:r>
              <a:rPr lang="en-GB" sz="800" baseline="0" noProof="0">
                <a:solidFill>
                  <a:schemeClr val="accent6"/>
                </a:solidFill>
              </a:rPr>
              <a:t> ON: </a:t>
            </a:r>
            <a:r>
              <a:rPr lang="en-GB" sz="800" kern="1200">
                <a:solidFill>
                  <a:schemeClr val="accent6"/>
                </a:solidFill>
                <a:effectLst/>
                <a:latin typeface="+mn-lt"/>
                <a:ea typeface="+mn-ea"/>
                <a:cs typeface="+mn-cs"/>
              </a:rPr>
              <a:t>TM-2234-OHBG_02</a:t>
            </a:r>
            <a:r>
              <a:rPr lang="en-GB" sz="800" baseline="0" noProof="0">
                <a:solidFill>
                  <a:schemeClr val="accent6"/>
                </a:solidFill>
              </a:rPr>
              <a:t> </a:t>
            </a:r>
            <a:endParaRPr lang="en-GB" sz="800" noProof="0">
              <a:solidFill>
                <a:schemeClr val="accent6"/>
              </a:solidFill>
            </a:endParaRPr>
          </a:p>
        </p:txBody>
      </p:sp>
      <p:pic>
        <p:nvPicPr>
          <p:cNvPr id="7" name="Picture 6" descr="A black and orange logo&#10;&#10;AI-generated content may be incorrect.">
            <a:extLst>
              <a:ext uri="{FF2B5EF4-FFF2-40B4-BE49-F238E27FC236}">
                <a16:creationId xmlns:a16="http://schemas.microsoft.com/office/drawing/2014/main" id="{9EF9460D-BC6A-CA58-507F-C62A30B18C8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49750" y="985521"/>
            <a:ext cx="1799590" cy="626745"/>
          </a:xfrm>
          <a:prstGeom prst="rect">
            <a:avLst/>
          </a:prstGeom>
        </p:spPr>
      </p:pic>
      <p:pic>
        <p:nvPicPr>
          <p:cNvPr id="8" name="Picture 7">
            <a:extLst>
              <a:ext uri="{FF2B5EF4-FFF2-40B4-BE49-F238E27FC236}">
                <a16:creationId xmlns:a16="http://schemas.microsoft.com/office/drawing/2014/main" id="{7DA07C9F-42CC-E8A7-2A07-2792D34BBC3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9864" t="10605" r="8591" b="8604"/>
          <a:stretch/>
        </p:blipFill>
        <p:spPr bwMode="auto">
          <a:xfrm>
            <a:off x="10144412" y="1576295"/>
            <a:ext cx="1799590" cy="716694"/>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375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462" userDrawn="1">
          <p15:clr>
            <a:srgbClr val="FDE53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3">
            <a:extLst>
              <a:ext uri="{28A0092B-C50C-407E-A947-70E740481C1C}">
                <a14:useLocalDpi xmlns:a14="http://schemas.microsoft.com/office/drawing/2010/main" val="0"/>
              </a:ext>
            </a:extLst>
          </a:blip>
          <a:srcRect t="3566"/>
          <a:stretch/>
        </p:blipFill>
        <p:spPr>
          <a:xfrm>
            <a:off x="3176" y="-14991"/>
            <a:ext cx="12192000" cy="6613433"/>
          </a:xfrm>
          <a:prstGeom prst="rect">
            <a:avLst/>
          </a:prstGeom>
        </p:spPr>
      </p:pic>
      <p:graphicFrame>
        <p:nvGraphicFramePr>
          <p:cNvPr id="13" name="Object 12" hidden="1">
            <a:extLst>
              <a:ext uri="{FF2B5EF4-FFF2-40B4-BE49-F238E27FC236}">
                <a16:creationId xmlns:a16="http://schemas.microsoft.com/office/drawing/2014/main" id="{10F42388-F700-4D2F-9DFE-718E9AA5B1B2}"/>
              </a:ext>
            </a:extLst>
          </p:cNvPr>
          <p:cNvGraphicFramePr>
            <a:graphicFrameLocks noChangeAspect="1"/>
          </p:cNvGraphicFramePr>
          <p:nvPr userDrawn="1">
            <p:custDataLst>
              <p:tags r:id="rId1"/>
            </p:custDataLst>
            <p:extLst>
              <p:ext uri="{D42A27DB-BD31-4B8C-83A1-F6EECF244321}">
                <p14:modId xmlns:p14="http://schemas.microsoft.com/office/powerpoint/2010/main" val="1171329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3" name="Object 12" hidden="1">
                        <a:extLst>
                          <a:ext uri="{FF2B5EF4-FFF2-40B4-BE49-F238E27FC236}">
                            <a16:creationId xmlns:a16="http://schemas.microsoft.com/office/drawing/2014/main" id="{10F42388-F700-4D2F-9DFE-718E9AA5B1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218D05-6586-44FA-9672-71A5FBB0755A}"/>
              </a:ext>
            </a:extLst>
          </p:cNvPr>
          <p:cNvSpPr>
            <a:spLocks noGrp="1"/>
          </p:cNvSpPr>
          <p:nvPr>
            <p:ph type="title" hasCustomPrompt="1"/>
          </p:nvPr>
        </p:nvSpPr>
        <p:spPr>
          <a:xfrm>
            <a:off x="336550" y="3477600"/>
            <a:ext cx="11520488" cy="997196"/>
          </a:xfrm>
        </p:spPr>
        <p:txBody>
          <a:bodyPr vert="horz">
            <a:noAutofit/>
          </a:bodyPr>
          <a:lstStyle>
            <a:lvl1pPr algn="ctr" rtl="0">
              <a:defRPr sz="3600" b="0" baseline="0">
                <a:solidFill>
                  <a:schemeClr val="accent1"/>
                </a:solidFill>
              </a:defRPr>
            </a:lvl1pPr>
          </a:lstStyle>
          <a:p>
            <a:r>
              <a:rPr lang="de-DE" noProof="0"/>
              <a:t>Add Title</a:t>
            </a:r>
          </a:p>
        </p:txBody>
      </p:sp>
      <p:sp>
        <p:nvSpPr>
          <p:cNvPr id="3" name="Footer Placeholder 2">
            <a:extLst>
              <a:ext uri="{FF2B5EF4-FFF2-40B4-BE49-F238E27FC236}">
                <a16:creationId xmlns:a16="http://schemas.microsoft.com/office/drawing/2014/main" id="{E6D5D73F-FC28-4E10-BB0C-C9A2DD0AAA02}"/>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DEF781D5-31B2-4636-8CC6-F5CEF110A478}"/>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8" name="Rechteck 5">
            <a:extLst>
              <a:ext uri="{FF2B5EF4-FFF2-40B4-BE49-F238E27FC236}">
                <a16:creationId xmlns:a16="http://schemas.microsoft.com/office/drawing/2014/main" id="{6CF9BFC9-5008-461E-9C85-954C7791EFA9}"/>
              </a:ext>
            </a:extLst>
          </p:cNvPr>
          <p:cNvSpPr/>
          <p:nvPr userDrawn="1"/>
        </p:nvSpPr>
        <p:spPr>
          <a:xfrm>
            <a:off x="5848350" y="3055680"/>
            <a:ext cx="4953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rgbClr val="EA5408"/>
              </a:solidFill>
              <a:latin typeface="+mj-lt"/>
            </a:endParaRPr>
          </a:p>
        </p:txBody>
      </p:sp>
      <p:sp>
        <p:nvSpPr>
          <p:cNvPr id="11" name="Text Placeholder 11">
            <a:extLst>
              <a:ext uri="{FF2B5EF4-FFF2-40B4-BE49-F238E27FC236}">
                <a16:creationId xmlns:a16="http://schemas.microsoft.com/office/drawing/2014/main" id="{5C8F2F70-B19F-4B93-90FD-7F88676CFB30}"/>
              </a:ext>
            </a:extLst>
          </p:cNvPr>
          <p:cNvSpPr>
            <a:spLocks noGrp="1"/>
          </p:cNvSpPr>
          <p:nvPr>
            <p:ph type="body" sz="quarter" idx="13" hasCustomPrompt="1"/>
          </p:nvPr>
        </p:nvSpPr>
        <p:spPr>
          <a:xfrm>
            <a:off x="5665833" y="2598419"/>
            <a:ext cx="860332" cy="407384"/>
          </a:xfrm>
        </p:spPr>
        <p:txBody>
          <a:bodyPr anchor="b">
            <a:noAutofit/>
          </a:bodyPr>
          <a:lstStyle>
            <a:lvl1pPr marL="0" indent="0" algn="ctr" rtl="0">
              <a:spcBef>
                <a:spcPts val="0"/>
              </a:spcBef>
              <a:spcAft>
                <a:spcPts val="0"/>
              </a:spcAft>
              <a:buNone/>
              <a:defRPr sz="2800" b="1" cap="none" baseline="0">
                <a:solidFill>
                  <a:schemeClr val="tx2"/>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pic>
        <p:nvPicPr>
          <p:cNvPr id="14" name="Grafik 13">
            <a:extLst>
              <a:ext uri="{FF2B5EF4-FFF2-40B4-BE49-F238E27FC236}">
                <a16:creationId xmlns:a16="http://schemas.microsoft.com/office/drawing/2014/main" id="{9EAFC14A-D9AA-49D9-8835-4D6158A64C3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72165" y="330199"/>
            <a:ext cx="1284871" cy="369888"/>
          </a:xfrm>
          <a:prstGeom prst="rect">
            <a:avLst/>
          </a:prstGeom>
        </p:spPr>
      </p:pic>
    </p:spTree>
    <p:extLst>
      <p:ext uri="{BB962C8B-B14F-4D97-AF65-F5344CB8AC3E}">
        <p14:creationId xmlns:p14="http://schemas.microsoft.com/office/powerpoint/2010/main" val="4178849833"/>
      </p:ext>
    </p:extLst>
  </p:cSld>
  <p:clrMapOvr>
    <a:masterClrMapping/>
  </p:clrMapOvr>
  <p:extLst>
    <p:ext uri="{DCECCB84-F9BA-43D5-87BE-67443E8EF086}">
      <p15:sldGuideLst xmlns:p15="http://schemas.microsoft.com/office/powerpoint/2012/main">
        <p15:guide id="1" orient="horz" pos="2189">
          <p15:clr>
            <a:srgbClr val="FDE53C"/>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4FB795B-E217-4E8D-8DAA-B84008161BC3}"/>
              </a:ext>
            </a:extLst>
          </p:cNvPr>
          <p:cNvGraphicFramePr>
            <a:graphicFrameLocks noChangeAspect="1"/>
          </p:cNvGraphicFramePr>
          <p:nvPr userDrawn="1">
            <p:custDataLst>
              <p:tags r:id="rId1"/>
            </p:custDataLst>
            <p:extLst>
              <p:ext uri="{D42A27DB-BD31-4B8C-83A1-F6EECF244321}">
                <p14:modId xmlns:p14="http://schemas.microsoft.com/office/powerpoint/2010/main" val="6429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34FB795B-E217-4E8D-8DAA-B84008161B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0" y="379757"/>
            <a:ext cx="9773219" cy="345730"/>
          </a:xfrm>
        </p:spPr>
        <p:txBody>
          <a:bodyPr vert="horz"/>
          <a:lstStyle>
            <a:lvl1pPr rtl="0">
              <a:defRPr/>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0" y="725487"/>
            <a:ext cx="9773219"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Tree>
    <p:extLst>
      <p:ext uri="{BB962C8B-B14F-4D97-AF65-F5344CB8AC3E}">
        <p14:creationId xmlns:p14="http://schemas.microsoft.com/office/powerpoint/2010/main" val="1706827828"/>
      </p:ext>
    </p:extLst>
  </p:cSld>
  <p:clrMapOvr>
    <a:masterClrMapping/>
  </p:clrMapOvr>
  <p:extLst>
    <p:ext uri="{DCECCB84-F9BA-43D5-87BE-67443E8EF086}">
      <p15:sldGuideLst xmlns:p15="http://schemas.microsoft.com/office/powerpoint/2012/main">
        <p15:guide id="1" orient="horz" pos="822" userDrawn="1">
          <p15:clr>
            <a:srgbClr val="FDE53C"/>
          </p15:clr>
        </p15:guide>
        <p15:guide id="3" orient="horz" pos="595" userDrawn="1">
          <p15:clr>
            <a:srgbClr val="F26B43"/>
          </p15:clr>
        </p15:guide>
        <p15:guide id="4" orient="horz" pos="935"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ody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8548AF-1DFE-4658-8F89-67D23A2589D2}"/>
              </a:ext>
            </a:extLst>
          </p:cNvPr>
          <p:cNvGraphicFramePr>
            <a:graphicFrameLocks noChangeAspect="1"/>
          </p:cNvGraphicFramePr>
          <p:nvPr userDrawn="1">
            <p:custDataLst>
              <p:tags r:id="rId1"/>
            </p:custDataLst>
            <p:extLst>
              <p:ext uri="{D42A27DB-BD31-4B8C-83A1-F6EECF244321}">
                <p14:modId xmlns:p14="http://schemas.microsoft.com/office/powerpoint/2010/main" val="3629907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BD8548AF-1DFE-4658-8F89-67D23A2589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0" y="379757"/>
            <a:ext cx="9773219" cy="345730"/>
          </a:xfrm>
        </p:spPr>
        <p:txBody>
          <a:bodyPr vert="horz"/>
          <a:lstStyle>
            <a:lvl1pPr rtl="0">
              <a:defRPr sz="2800"/>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0" y="725487"/>
            <a:ext cx="9773219"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0470" y="753211"/>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336550" y="1292817"/>
            <a:ext cx="11520488" cy="4980984"/>
          </a:xfrm>
        </p:spPr>
        <p:txBody>
          <a:bodyPr/>
          <a:lstStyle>
            <a:lvl1pPr rtl="0">
              <a:defRPr sz="2200">
                <a:solidFill>
                  <a:schemeClr val="accent1"/>
                </a:solidFill>
              </a:defRPr>
            </a:lvl1pPr>
            <a:lvl2pPr rtl="0">
              <a:defRPr sz="2000">
                <a:solidFill>
                  <a:schemeClr val="accent1"/>
                </a:solidFill>
              </a:defRPr>
            </a:lvl2pPr>
            <a:lvl3pPr rtl="0">
              <a:defRPr sz="2000">
                <a:solidFill>
                  <a:schemeClr val="accent1"/>
                </a:solidFill>
              </a:defRPr>
            </a:lvl3pPr>
            <a:lvl4pPr rtl="0">
              <a:defRPr sz="2000"/>
            </a:lvl4pPr>
            <a:lvl5pPr rtl="0">
              <a:defRPr sz="2000" baseline="0"/>
            </a:lvl5pPr>
            <a:lvl6pPr rtl="0">
              <a:defRPr sz="2000"/>
            </a:lvl6pPr>
            <a:lvl7pPr rtl="0">
              <a:defRPr sz="2000" baseline="0"/>
            </a:lvl7pPr>
            <a:lvl8pPr rtl="0">
              <a:defRPr sz="2000"/>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p:txBody>
      </p:sp>
      <p:grpSp>
        <p:nvGrpSpPr>
          <p:cNvPr id="30" name="Group 29"/>
          <p:cNvGrpSpPr/>
          <p:nvPr userDrawn="1"/>
        </p:nvGrpSpPr>
        <p:grpSpPr>
          <a:xfrm>
            <a:off x="12455525" y="0"/>
            <a:ext cx="2238375" cy="6858000"/>
            <a:chOff x="12455525" y="0"/>
            <a:chExt cx="2238375" cy="6858000"/>
          </a:xfrm>
        </p:grpSpPr>
        <p:sp>
          <p:nvSpPr>
            <p:cNvPr id="31" name="Rectangle 30">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2"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33" name="Group 32"/>
            <p:cNvGrpSpPr/>
            <p:nvPr userDrawn="1"/>
          </p:nvGrpSpPr>
          <p:grpSpPr>
            <a:xfrm>
              <a:off x="12531829" y="725487"/>
              <a:ext cx="2080145" cy="1073559"/>
              <a:chOff x="8098172" y="2586764"/>
              <a:chExt cx="2080145" cy="1073559"/>
            </a:xfrm>
          </p:grpSpPr>
          <p:pic>
            <p:nvPicPr>
              <p:cNvPr id="35" name="Picture 34"/>
              <p:cNvPicPr>
                <a:picLocks noChangeAspect="1"/>
              </p:cNvPicPr>
              <p:nvPr/>
            </p:nvPicPr>
            <p:blipFill rotWithShape="1">
              <a:blip r:embed="rId5"/>
              <a:srcRect r="53287"/>
              <a:stretch/>
            </p:blipFill>
            <p:spPr>
              <a:xfrm>
                <a:off x="8098172" y="2586764"/>
                <a:ext cx="1873601" cy="1073559"/>
              </a:xfrm>
              <a:prstGeom prst="rect">
                <a:avLst/>
              </a:prstGeom>
            </p:spPr>
          </p:pic>
          <p:pic>
            <p:nvPicPr>
              <p:cNvPr id="36" name="Picture 35"/>
              <p:cNvPicPr>
                <a:picLocks noChangeAspect="1"/>
              </p:cNvPicPr>
              <p:nvPr userDrawn="1"/>
            </p:nvPicPr>
            <p:blipFill rotWithShape="1">
              <a:blip r:embed="rId5"/>
              <a:srcRect l="1877" t="22971" r="51556"/>
              <a:stretch/>
            </p:blipFill>
            <p:spPr>
              <a:xfrm>
                <a:off x="8098172" y="2833378"/>
                <a:ext cx="1867738" cy="826945"/>
              </a:xfrm>
              <a:prstGeom prst="rect">
                <a:avLst/>
              </a:prstGeom>
            </p:spPr>
          </p:pic>
          <p:pic>
            <p:nvPicPr>
              <p:cNvPr id="37" name="Picture 36"/>
              <p:cNvPicPr>
                <a:picLocks noChangeAspect="1"/>
              </p:cNvPicPr>
              <p:nvPr userDrawn="1"/>
            </p:nvPicPr>
            <p:blipFill rotWithShape="1">
              <a:blip r:embed="rId5"/>
              <a:srcRect l="74416" t="24791" r="604" b="1"/>
              <a:stretch/>
            </p:blipFill>
            <p:spPr>
              <a:xfrm>
                <a:off x="9176420" y="2852919"/>
                <a:ext cx="1001897" cy="807404"/>
              </a:xfrm>
              <a:prstGeom prst="rect">
                <a:avLst/>
              </a:prstGeom>
            </p:spPr>
          </p:pic>
        </p:grpSp>
        <p:sp>
          <p:nvSpPr>
            <p:cNvPr id="34" name="Oval 33">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38" name="Arc 37">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1413677299"/>
      </p:ext>
    </p:extLst>
  </p:cSld>
  <p:clrMapOvr>
    <a:masterClrMapping/>
  </p:clrMapOvr>
  <p:extLst>
    <p:ext uri="{DCECCB84-F9BA-43D5-87BE-67443E8EF086}">
      <p15:sldGuideLst xmlns:p15="http://schemas.microsoft.com/office/powerpoint/2012/main">
        <p15:guide id="1" orient="horz" pos="822" userDrawn="1">
          <p15:clr>
            <a:srgbClr val="FDE53C"/>
          </p15:clr>
        </p15:guide>
        <p15:guide id="3" orient="horz" pos="595" userDrawn="1">
          <p15:clr>
            <a:srgbClr val="F26B43"/>
          </p15:clr>
        </p15:guide>
        <p15:guide id="4" orient="horz" pos="935"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Bodytext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79AD4B9-4FCE-4F53-BA88-DBA0C4105469}"/>
              </a:ext>
            </a:extLst>
          </p:cNvPr>
          <p:cNvGraphicFramePr>
            <a:graphicFrameLocks noChangeAspect="1"/>
          </p:cNvGraphicFramePr>
          <p:nvPr userDrawn="1">
            <p:custDataLst>
              <p:tags r:id="rId1"/>
            </p:custDataLst>
            <p:extLst>
              <p:ext uri="{D42A27DB-BD31-4B8C-83A1-F6EECF244321}">
                <p14:modId xmlns:p14="http://schemas.microsoft.com/office/powerpoint/2010/main" val="257137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279AD4B9-4FCE-4F53-BA88-DBA0C41054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0" y="379757"/>
            <a:ext cx="9773219" cy="345730"/>
          </a:xfrm>
        </p:spPr>
        <p:txBody>
          <a:bodyPr vert="horz"/>
          <a:lstStyle>
            <a:lvl1pPr rtl="0">
              <a:defRPr/>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0" y="725487"/>
            <a:ext cx="9773219"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336551" y="1484313"/>
            <a:ext cx="5435600"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10" name="Text Placeholder 19">
            <a:extLst>
              <a:ext uri="{FF2B5EF4-FFF2-40B4-BE49-F238E27FC236}">
                <a16:creationId xmlns:a16="http://schemas.microsoft.com/office/drawing/2014/main" id="{786119A4-0BA0-4E1B-BB6C-C36631745544}"/>
              </a:ext>
            </a:extLst>
          </p:cNvPr>
          <p:cNvSpPr>
            <a:spLocks noGrp="1"/>
          </p:cNvSpPr>
          <p:nvPr>
            <p:ph type="body" sz="quarter" idx="18" hasCustomPrompt="1"/>
          </p:nvPr>
        </p:nvSpPr>
        <p:spPr>
          <a:xfrm>
            <a:off x="6419850" y="1484313"/>
            <a:ext cx="5437187"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11" name="Rechteck 22">
            <a:extLst>
              <a:ext uri="{FF2B5EF4-FFF2-40B4-BE49-F238E27FC236}">
                <a16:creationId xmlns:a16="http://schemas.microsoft.com/office/drawing/2014/main" id="{7606899A-FF22-485D-84A0-77AD03A77437}"/>
              </a:ext>
            </a:extLst>
          </p:cNvPr>
          <p:cNvSpPr/>
          <p:nvPr userDrawn="1"/>
        </p:nvSpPr>
        <p:spPr>
          <a:xfrm rot="5400000">
            <a:off x="6675359" y="1052516"/>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grpSp>
        <p:nvGrpSpPr>
          <p:cNvPr id="31" name="Group 30"/>
          <p:cNvGrpSpPr/>
          <p:nvPr userDrawn="1"/>
        </p:nvGrpSpPr>
        <p:grpSpPr>
          <a:xfrm>
            <a:off x="12455525" y="0"/>
            <a:ext cx="2238375" cy="6858000"/>
            <a:chOff x="12455525" y="0"/>
            <a:chExt cx="2238375" cy="6858000"/>
          </a:xfrm>
        </p:grpSpPr>
        <p:sp>
          <p:nvSpPr>
            <p:cNvPr id="32" name="Rectangle 31">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3"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34" name="Group 33"/>
            <p:cNvGrpSpPr/>
            <p:nvPr userDrawn="1"/>
          </p:nvGrpSpPr>
          <p:grpSpPr>
            <a:xfrm>
              <a:off x="12531829" y="725487"/>
              <a:ext cx="2080145" cy="1073559"/>
              <a:chOff x="8098172" y="2586764"/>
              <a:chExt cx="2080145" cy="1073559"/>
            </a:xfrm>
          </p:grpSpPr>
          <p:pic>
            <p:nvPicPr>
              <p:cNvPr id="36" name="Picture 35"/>
              <p:cNvPicPr>
                <a:picLocks noChangeAspect="1"/>
              </p:cNvPicPr>
              <p:nvPr/>
            </p:nvPicPr>
            <p:blipFill rotWithShape="1">
              <a:blip r:embed="rId5"/>
              <a:srcRect r="53287"/>
              <a:stretch/>
            </p:blipFill>
            <p:spPr>
              <a:xfrm>
                <a:off x="8098172" y="2586764"/>
                <a:ext cx="1873601" cy="1073559"/>
              </a:xfrm>
              <a:prstGeom prst="rect">
                <a:avLst/>
              </a:prstGeom>
            </p:spPr>
          </p:pic>
          <p:pic>
            <p:nvPicPr>
              <p:cNvPr id="37" name="Picture 36"/>
              <p:cNvPicPr>
                <a:picLocks noChangeAspect="1"/>
              </p:cNvPicPr>
              <p:nvPr userDrawn="1"/>
            </p:nvPicPr>
            <p:blipFill rotWithShape="1">
              <a:blip r:embed="rId5"/>
              <a:srcRect l="1877" t="22971" r="51556"/>
              <a:stretch/>
            </p:blipFill>
            <p:spPr>
              <a:xfrm>
                <a:off x="8098172" y="2833378"/>
                <a:ext cx="1867738" cy="826945"/>
              </a:xfrm>
              <a:prstGeom prst="rect">
                <a:avLst/>
              </a:prstGeom>
            </p:spPr>
          </p:pic>
          <p:pic>
            <p:nvPicPr>
              <p:cNvPr id="38" name="Picture 37"/>
              <p:cNvPicPr>
                <a:picLocks noChangeAspect="1"/>
              </p:cNvPicPr>
              <p:nvPr userDrawn="1"/>
            </p:nvPicPr>
            <p:blipFill rotWithShape="1">
              <a:blip r:embed="rId5"/>
              <a:srcRect l="74416" t="24791" r="604" b="1"/>
              <a:stretch/>
            </p:blipFill>
            <p:spPr>
              <a:xfrm>
                <a:off x="9176420" y="2852919"/>
                <a:ext cx="1001897" cy="807404"/>
              </a:xfrm>
              <a:prstGeom prst="rect">
                <a:avLst/>
              </a:prstGeom>
            </p:spPr>
          </p:pic>
        </p:grpSp>
        <p:sp>
          <p:nvSpPr>
            <p:cNvPr id="35" name="Oval 34">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39" name="Arc 38">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2755335674"/>
      </p:ext>
    </p:extLst>
  </p:cSld>
  <p:clrMapOvr>
    <a:masterClrMapping/>
  </p:clrMapOvr>
  <p:extLst>
    <p:ext uri="{DCECCB84-F9BA-43D5-87BE-67443E8EF086}">
      <p15:sldGuideLst xmlns:p15="http://schemas.microsoft.com/office/powerpoint/2012/main">
        <p15:guide id="1" orient="horz" pos="822" userDrawn="1">
          <p15:clr>
            <a:srgbClr val="FDE53C"/>
          </p15:clr>
        </p15:guide>
        <p15:guide id="3" orient="horz" pos="595" userDrawn="1">
          <p15:clr>
            <a:srgbClr val="F26B43"/>
          </p15:clr>
        </p15:guide>
        <p15:guide id="4" orient="horz" pos="935" userDrawn="1">
          <p15:clr>
            <a:srgbClr val="F26B43"/>
          </p15:clr>
        </p15:guide>
        <p15:guide id="5" pos="3636" userDrawn="1">
          <p15:clr>
            <a:srgbClr val="F26B43"/>
          </p15:clr>
        </p15:guide>
        <p15:guide id="6" pos="4044"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3 Bodytext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1D1EB43-7240-4FC7-B9CC-0C67DD4B8256}"/>
              </a:ext>
            </a:extLst>
          </p:cNvPr>
          <p:cNvGraphicFramePr>
            <a:graphicFrameLocks noChangeAspect="1"/>
          </p:cNvGraphicFramePr>
          <p:nvPr userDrawn="1">
            <p:custDataLst>
              <p:tags r:id="rId1"/>
            </p:custDataLst>
            <p:extLst>
              <p:ext uri="{D42A27DB-BD31-4B8C-83A1-F6EECF244321}">
                <p14:modId xmlns:p14="http://schemas.microsoft.com/office/powerpoint/2010/main" val="985786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71D1EB43-7240-4FC7-B9CC-0C67DD4B82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0" y="379757"/>
            <a:ext cx="9773219" cy="345730"/>
          </a:xfrm>
        </p:spPr>
        <p:txBody>
          <a:bodyPr vert="horz"/>
          <a:lstStyle>
            <a:lvl1pPr rtl="0">
              <a:defRPr/>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0" y="725487"/>
            <a:ext cx="9773219"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336551" y="1484313"/>
            <a:ext cx="3624162"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10" name="Text Placeholder 19">
            <a:extLst>
              <a:ext uri="{FF2B5EF4-FFF2-40B4-BE49-F238E27FC236}">
                <a16:creationId xmlns:a16="http://schemas.microsoft.com/office/drawing/2014/main" id="{786119A4-0BA0-4E1B-BB6C-C36631745544}"/>
              </a:ext>
            </a:extLst>
          </p:cNvPr>
          <p:cNvSpPr>
            <a:spLocks noGrp="1"/>
          </p:cNvSpPr>
          <p:nvPr>
            <p:ph type="body" sz="quarter" idx="18" hasCustomPrompt="1"/>
          </p:nvPr>
        </p:nvSpPr>
        <p:spPr>
          <a:xfrm>
            <a:off x="4284713" y="1484313"/>
            <a:ext cx="3624162"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11" name="Rechteck 22">
            <a:extLst>
              <a:ext uri="{FF2B5EF4-FFF2-40B4-BE49-F238E27FC236}">
                <a16:creationId xmlns:a16="http://schemas.microsoft.com/office/drawing/2014/main" id="{7606899A-FF22-485D-84A0-77AD03A77437}"/>
              </a:ext>
            </a:extLst>
          </p:cNvPr>
          <p:cNvSpPr/>
          <p:nvPr userDrawn="1"/>
        </p:nvSpPr>
        <p:spPr>
          <a:xfrm rot="5400000">
            <a:off x="4540222" y="1052516"/>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2" name="Text Placeholder 19">
            <a:extLst>
              <a:ext uri="{FF2B5EF4-FFF2-40B4-BE49-F238E27FC236}">
                <a16:creationId xmlns:a16="http://schemas.microsoft.com/office/drawing/2014/main" id="{BE5991BB-8197-4B3E-8975-3651DD2DE44A}"/>
              </a:ext>
            </a:extLst>
          </p:cNvPr>
          <p:cNvSpPr>
            <a:spLocks noGrp="1"/>
          </p:cNvSpPr>
          <p:nvPr>
            <p:ph type="body" sz="quarter" idx="19" hasCustomPrompt="1"/>
          </p:nvPr>
        </p:nvSpPr>
        <p:spPr>
          <a:xfrm>
            <a:off x="8232874" y="1484313"/>
            <a:ext cx="3624162"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22" name="Rechteck 22">
            <a:extLst>
              <a:ext uri="{FF2B5EF4-FFF2-40B4-BE49-F238E27FC236}">
                <a16:creationId xmlns:a16="http://schemas.microsoft.com/office/drawing/2014/main" id="{7A53061B-966C-4826-BE55-DCB8939C2F3E}"/>
              </a:ext>
            </a:extLst>
          </p:cNvPr>
          <p:cNvSpPr/>
          <p:nvPr userDrawn="1"/>
        </p:nvSpPr>
        <p:spPr>
          <a:xfrm rot="5400000">
            <a:off x="8488383" y="1052517"/>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grpSp>
        <p:nvGrpSpPr>
          <p:cNvPr id="32" name="Group 31"/>
          <p:cNvGrpSpPr/>
          <p:nvPr userDrawn="1"/>
        </p:nvGrpSpPr>
        <p:grpSpPr>
          <a:xfrm>
            <a:off x="12455525" y="0"/>
            <a:ext cx="2238375" cy="6858000"/>
            <a:chOff x="12455525" y="0"/>
            <a:chExt cx="2238375" cy="6858000"/>
          </a:xfrm>
        </p:grpSpPr>
        <p:sp>
          <p:nvSpPr>
            <p:cNvPr id="33" name="Rectangle 32">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4"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35" name="Group 34"/>
            <p:cNvGrpSpPr/>
            <p:nvPr userDrawn="1"/>
          </p:nvGrpSpPr>
          <p:grpSpPr>
            <a:xfrm>
              <a:off x="12531829" y="725487"/>
              <a:ext cx="2080145" cy="1073559"/>
              <a:chOff x="8098172" y="2586764"/>
              <a:chExt cx="2080145" cy="1073559"/>
            </a:xfrm>
          </p:grpSpPr>
          <p:pic>
            <p:nvPicPr>
              <p:cNvPr id="37" name="Picture 36"/>
              <p:cNvPicPr>
                <a:picLocks noChangeAspect="1"/>
              </p:cNvPicPr>
              <p:nvPr/>
            </p:nvPicPr>
            <p:blipFill rotWithShape="1">
              <a:blip r:embed="rId5"/>
              <a:srcRect r="53287"/>
              <a:stretch/>
            </p:blipFill>
            <p:spPr>
              <a:xfrm>
                <a:off x="8098172" y="2586764"/>
                <a:ext cx="1873601" cy="1073559"/>
              </a:xfrm>
              <a:prstGeom prst="rect">
                <a:avLst/>
              </a:prstGeom>
            </p:spPr>
          </p:pic>
          <p:pic>
            <p:nvPicPr>
              <p:cNvPr id="38" name="Picture 37"/>
              <p:cNvPicPr>
                <a:picLocks noChangeAspect="1"/>
              </p:cNvPicPr>
              <p:nvPr userDrawn="1"/>
            </p:nvPicPr>
            <p:blipFill rotWithShape="1">
              <a:blip r:embed="rId5"/>
              <a:srcRect l="1877" t="22971" r="51556"/>
              <a:stretch/>
            </p:blipFill>
            <p:spPr>
              <a:xfrm>
                <a:off x="8098172" y="2833378"/>
                <a:ext cx="1867738" cy="826945"/>
              </a:xfrm>
              <a:prstGeom prst="rect">
                <a:avLst/>
              </a:prstGeom>
            </p:spPr>
          </p:pic>
          <p:pic>
            <p:nvPicPr>
              <p:cNvPr id="39" name="Picture 38"/>
              <p:cNvPicPr>
                <a:picLocks noChangeAspect="1"/>
              </p:cNvPicPr>
              <p:nvPr userDrawn="1"/>
            </p:nvPicPr>
            <p:blipFill rotWithShape="1">
              <a:blip r:embed="rId5"/>
              <a:srcRect l="74416" t="24791" r="604" b="1"/>
              <a:stretch/>
            </p:blipFill>
            <p:spPr>
              <a:xfrm>
                <a:off x="9176420" y="2852919"/>
                <a:ext cx="1001897" cy="807404"/>
              </a:xfrm>
              <a:prstGeom prst="rect">
                <a:avLst/>
              </a:prstGeom>
            </p:spPr>
          </p:pic>
        </p:grpSp>
        <p:sp>
          <p:nvSpPr>
            <p:cNvPr id="36" name="Oval 35">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40" name="Arc 39">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4147488916"/>
      </p:ext>
    </p:extLst>
  </p:cSld>
  <p:clrMapOvr>
    <a:masterClrMapping/>
  </p:clrMapOvr>
  <p:extLst>
    <p:ext uri="{DCECCB84-F9BA-43D5-87BE-67443E8EF086}">
      <p15:sldGuideLst xmlns:p15="http://schemas.microsoft.com/office/powerpoint/2012/main">
        <p15:guide id="1" orient="horz" pos="822" userDrawn="1">
          <p15:clr>
            <a:srgbClr val="FDE53C"/>
          </p15:clr>
        </p15:guide>
        <p15:guide id="3" orient="horz" pos="595" userDrawn="1">
          <p15:clr>
            <a:srgbClr val="F26B43"/>
          </p15:clr>
        </p15:guide>
        <p15:guide id="4" orient="horz" pos="935" userDrawn="1">
          <p15:clr>
            <a:srgbClr val="F26B43"/>
          </p15:clr>
        </p15:guide>
        <p15:guide id="5" pos="2496" userDrawn="1">
          <p15:clr>
            <a:srgbClr val="F26B43"/>
          </p15:clr>
        </p15:guide>
        <p15:guide id="6" pos="5186" userDrawn="1">
          <p15:clr>
            <a:srgbClr val="F26B43"/>
          </p15:clr>
        </p15:guide>
        <p15:guide id="7" pos="2699" userDrawn="1">
          <p15:clr>
            <a:srgbClr val="F26B43"/>
          </p15:clr>
        </p15:guide>
        <p15:guide id="8" pos="4983"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Image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371BB09-9125-4B4B-9ED0-2649CCF46DEB}"/>
              </a:ext>
            </a:extLst>
          </p:cNvPr>
          <p:cNvGraphicFramePr>
            <a:graphicFrameLocks noChangeAspect="1"/>
          </p:cNvGraphicFramePr>
          <p:nvPr userDrawn="1">
            <p:custDataLst>
              <p:tags r:id="rId1"/>
            </p:custDataLst>
            <p:extLst>
              <p:ext uri="{D42A27DB-BD31-4B8C-83A1-F6EECF244321}">
                <p14:modId xmlns:p14="http://schemas.microsoft.com/office/powerpoint/2010/main" val="37330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1371BB09-9125-4B4B-9ED0-2649CCF46D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3">
            <a:extLst>
              <a:ext uri="{FF2B5EF4-FFF2-40B4-BE49-F238E27FC236}">
                <a16:creationId xmlns:a16="http://schemas.microsoft.com/office/drawing/2014/main" id="{0500FF2A-234E-4BC8-9EAD-69C2EB53B8F6}"/>
              </a:ext>
            </a:extLst>
          </p:cNvPr>
          <p:cNvSpPr>
            <a:spLocks noGrp="1"/>
          </p:cNvSpPr>
          <p:nvPr>
            <p:ph type="pic" sz="quarter" idx="18" hasCustomPrompt="1"/>
          </p:nvPr>
        </p:nvSpPr>
        <p:spPr>
          <a:xfrm>
            <a:off x="6096000" y="0"/>
            <a:ext cx="6096000" cy="6598443"/>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1" y="379757"/>
            <a:ext cx="5435600" cy="345730"/>
          </a:xfrm>
        </p:spPr>
        <p:txBody>
          <a:bodyPr vert="horz"/>
          <a:lstStyle>
            <a:lvl1pPr rtl="0">
              <a:defRPr/>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1" y="725487"/>
            <a:ext cx="5435600"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336550" y="1484313"/>
            <a:ext cx="5435600"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35" name="Text Placeholder 19">
            <a:extLst>
              <a:ext uri="{FF2B5EF4-FFF2-40B4-BE49-F238E27FC236}">
                <a16:creationId xmlns:a16="http://schemas.microsoft.com/office/drawing/2014/main" id="{BC9EF874-C524-4BF6-A083-B11F248A68DA}"/>
              </a:ext>
            </a:extLst>
          </p:cNvPr>
          <p:cNvSpPr>
            <a:spLocks noGrp="1"/>
          </p:cNvSpPr>
          <p:nvPr>
            <p:ph type="body" sz="quarter" idx="19" hasCustomPrompt="1"/>
          </p:nvPr>
        </p:nvSpPr>
        <p:spPr>
          <a:xfrm>
            <a:off x="10559142" y="330199"/>
            <a:ext cx="1284241" cy="369888"/>
          </a:xfrm>
          <a:blipFill>
            <a:blip r:embed="rId5"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chemeClr val="tx1">
                    <a:alpha val="0"/>
                  </a:schemeClr>
                </a:solidFill>
              </a:defRPr>
            </a:lvl1pPr>
          </a:lstStyle>
          <a:p>
            <a:pPr lvl="0"/>
            <a:r>
              <a:rPr lang="de-DE" noProof="0"/>
              <a:t>.</a:t>
            </a:r>
          </a:p>
        </p:txBody>
      </p:sp>
      <p:grpSp>
        <p:nvGrpSpPr>
          <p:cNvPr id="31" name="Group 30"/>
          <p:cNvGrpSpPr/>
          <p:nvPr userDrawn="1"/>
        </p:nvGrpSpPr>
        <p:grpSpPr>
          <a:xfrm>
            <a:off x="12455525" y="0"/>
            <a:ext cx="2238375" cy="6858000"/>
            <a:chOff x="12455525" y="0"/>
            <a:chExt cx="2238375" cy="6858000"/>
          </a:xfrm>
        </p:grpSpPr>
        <p:sp>
          <p:nvSpPr>
            <p:cNvPr id="32" name="Rectangle 31">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3"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34" name="Group 33"/>
            <p:cNvGrpSpPr/>
            <p:nvPr userDrawn="1"/>
          </p:nvGrpSpPr>
          <p:grpSpPr>
            <a:xfrm>
              <a:off x="12531829" y="725487"/>
              <a:ext cx="2080145" cy="1073559"/>
              <a:chOff x="8098172" y="2586764"/>
              <a:chExt cx="2080145" cy="1073559"/>
            </a:xfrm>
          </p:grpSpPr>
          <p:pic>
            <p:nvPicPr>
              <p:cNvPr id="37" name="Picture 36"/>
              <p:cNvPicPr>
                <a:picLocks noChangeAspect="1"/>
              </p:cNvPicPr>
              <p:nvPr/>
            </p:nvPicPr>
            <p:blipFill rotWithShape="1">
              <a:blip r:embed="rId6"/>
              <a:srcRect r="53287"/>
              <a:stretch/>
            </p:blipFill>
            <p:spPr>
              <a:xfrm>
                <a:off x="8098172" y="2586764"/>
                <a:ext cx="1873601" cy="1073559"/>
              </a:xfrm>
              <a:prstGeom prst="rect">
                <a:avLst/>
              </a:prstGeom>
            </p:spPr>
          </p:pic>
          <p:pic>
            <p:nvPicPr>
              <p:cNvPr id="38" name="Picture 37"/>
              <p:cNvPicPr>
                <a:picLocks noChangeAspect="1"/>
              </p:cNvPicPr>
              <p:nvPr userDrawn="1"/>
            </p:nvPicPr>
            <p:blipFill rotWithShape="1">
              <a:blip r:embed="rId6"/>
              <a:srcRect l="1877" t="22971" r="51556"/>
              <a:stretch/>
            </p:blipFill>
            <p:spPr>
              <a:xfrm>
                <a:off x="8098172" y="2833378"/>
                <a:ext cx="1867738" cy="826945"/>
              </a:xfrm>
              <a:prstGeom prst="rect">
                <a:avLst/>
              </a:prstGeom>
            </p:spPr>
          </p:pic>
          <p:pic>
            <p:nvPicPr>
              <p:cNvPr id="39" name="Picture 38"/>
              <p:cNvPicPr>
                <a:picLocks noChangeAspect="1"/>
              </p:cNvPicPr>
              <p:nvPr userDrawn="1"/>
            </p:nvPicPr>
            <p:blipFill rotWithShape="1">
              <a:blip r:embed="rId6"/>
              <a:srcRect l="74416" t="24791" r="604" b="1"/>
              <a:stretch/>
            </p:blipFill>
            <p:spPr>
              <a:xfrm>
                <a:off x="9176420" y="2852919"/>
                <a:ext cx="1001897" cy="807404"/>
              </a:xfrm>
              <a:prstGeom prst="rect">
                <a:avLst/>
              </a:prstGeom>
            </p:spPr>
          </p:pic>
        </p:grpSp>
        <p:sp>
          <p:nvSpPr>
            <p:cNvPr id="36" name="Oval 35">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40" name="Arc 39">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1992317935"/>
      </p:ext>
    </p:extLst>
  </p:cSld>
  <p:clrMapOvr>
    <a:masterClrMapping/>
  </p:clrMapOvr>
  <p:extLst>
    <p:ext uri="{DCECCB84-F9BA-43D5-87BE-67443E8EF086}">
      <p15:sldGuideLst xmlns:p15="http://schemas.microsoft.com/office/powerpoint/2012/main">
        <p15:guide id="1" orient="horz" pos="822">
          <p15:clr>
            <a:srgbClr val="FDE53C"/>
          </p15:clr>
        </p15:guide>
        <p15:guide id="3" orient="horz" pos="595">
          <p15:clr>
            <a:srgbClr val="F26B43"/>
          </p15:clr>
        </p15:guide>
        <p15:guide id="4" orient="horz" pos="935">
          <p15:clr>
            <a:srgbClr val="F26B43"/>
          </p15:clr>
        </p15:guide>
        <p15:guide id="5" pos="3840" userDrawn="1">
          <p15:clr>
            <a:srgbClr val="F26B43"/>
          </p15:clr>
        </p15:guide>
        <p15:guide id="6" pos="3636"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Image (lef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14411C-4455-48F7-A7F3-DACEE47BDC71}"/>
              </a:ext>
            </a:extLst>
          </p:cNvPr>
          <p:cNvGraphicFramePr>
            <a:graphicFrameLocks noChangeAspect="1"/>
          </p:cNvGraphicFramePr>
          <p:nvPr userDrawn="1">
            <p:custDataLst>
              <p:tags r:id="rId1"/>
            </p:custDataLst>
            <p:extLst>
              <p:ext uri="{D42A27DB-BD31-4B8C-83A1-F6EECF244321}">
                <p14:modId xmlns:p14="http://schemas.microsoft.com/office/powerpoint/2010/main" val="1391369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Object 5" hidden="1">
                        <a:extLst>
                          <a:ext uri="{FF2B5EF4-FFF2-40B4-BE49-F238E27FC236}">
                            <a16:creationId xmlns:a16="http://schemas.microsoft.com/office/drawing/2014/main" id="{9A14411C-4455-48F7-A7F3-DACEE47BDC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7168969D-3293-4046-B55A-2743E105729C}"/>
              </a:ext>
            </a:extLst>
          </p:cNvPr>
          <p:cNvSpPr/>
          <p:nvPr userDrawn="1"/>
        </p:nvSpPr>
        <p:spPr>
          <a:xfrm>
            <a:off x="10401300" y="259557"/>
            <a:ext cx="1638300" cy="68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4" name="Picture Placeholder 3">
            <a:extLst>
              <a:ext uri="{FF2B5EF4-FFF2-40B4-BE49-F238E27FC236}">
                <a16:creationId xmlns:a16="http://schemas.microsoft.com/office/drawing/2014/main" id="{0500FF2A-234E-4BC8-9EAD-69C2EB53B8F6}"/>
              </a:ext>
            </a:extLst>
          </p:cNvPr>
          <p:cNvSpPr>
            <a:spLocks noGrp="1"/>
          </p:cNvSpPr>
          <p:nvPr>
            <p:ph type="pic" sz="quarter" idx="18" hasCustomPrompt="1"/>
          </p:nvPr>
        </p:nvSpPr>
        <p:spPr>
          <a:xfrm>
            <a:off x="0" y="0"/>
            <a:ext cx="6096000" cy="6598443"/>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6419851" y="379757"/>
            <a:ext cx="5435600" cy="345730"/>
          </a:xfrm>
        </p:spPr>
        <p:txBody>
          <a:bodyPr vert="horz"/>
          <a:lstStyle>
            <a:lvl1pPr rtl="0">
              <a:defRPr/>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6419851" y="725487"/>
            <a:ext cx="5435600"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66753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6419850" y="1484313"/>
            <a:ext cx="5435600"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31" name="Text Placeholder 19">
            <a:extLst>
              <a:ext uri="{FF2B5EF4-FFF2-40B4-BE49-F238E27FC236}">
                <a16:creationId xmlns:a16="http://schemas.microsoft.com/office/drawing/2014/main" id="{781E1242-CA4D-47F7-BF28-9257AB87D0AD}"/>
              </a:ext>
            </a:extLst>
          </p:cNvPr>
          <p:cNvSpPr>
            <a:spLocks noGrp="1"/>
          </p:cNvSpPr>
          <p:nvPr>
            <p:ph type="body" sz="quarter" idx="19" hasCustomPrompt="1"/>
          </p:nvPr>
        </p:nvSpPr>
        <p:spPr>
          <a:xfrm>
            <a:off x="361042" y="330199"/>
            <a:ext cx="1284241" cy="369888"/>
          </a:xfrm>
          <a:blipFill>
            <a:blip r:embed="rId5"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chemeClr val="tx1">
                    <a:alpha val="0"/>
                  </a:schemeClr>
                </a:solidFill>
              </a:defRPr>
            </a:lvl1pPr>
          </a:lstStyle>
          <a:p>
            <a:pPr lvl="0"/>
            <a:r>
              <a:rPr lang="de-DE" noProof="0"/>
              <a:t>.</a:t>
            </a:r>
          </a:p>
        </p:txBody>
      </p:sp>
      <p:grpSp>
        <p:nvGrpSpPr>
          <p:cNvPr id="32" name="Group 31"/>
          <p:cNvGrpSpPr/>
          <p:nvPr userDrawn="1"/>
        </p:nvGrpSpPr>
        <p:grpSpPr>
          <a:xfrm>
            <a:off x="12455525" y="0"/>
            <a:ext cx="2238375" cy="6858000"/>
            <a:chOff x="12455525" y="0"/>
            <a:chExt cx="2238375" cy="6858000"/>
          </a:xfrm>
        </p:grpSpPr>
        <p:sp>
          <p:nvSpPr>
            <p:cNvPr id="33" name="Rectangle 32">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4"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35" name="Group 34"/>
            <p:cNvGrpSpPr/>
            <p:nvPr userDrawn="1"/>
          </p:nvGrpSpPr>
          <p:grpSpPr>
            <a:xfrm>
              <a:off x="12531829" y="725487"/>
              <a:ext cx="2080145" cy="1073559"/>
              <a:chOff x="8098172" y="2586764"/>
              <a:chExt cx="2080145" cy="1073559"/>
            </a:xfrm>
          </p:grpSpPr>
          <p:pic>
            <p:nvPicPr>
              <p:cNvPr id="37" name="Picture 36"/>
              <p:cNvPicPr>
                <a:picLocks noChangeAspect="1"/>
              </p:cNvPicPr>
              <p:nvPr/>
            </p:nvPicPr>
            <p:blipFill rotWithShape="1">
              <a:blip r:embed="rId6"/>
              <a:srcRect r="53287"/>
              <a:stretch/>
            </p:blipFill>
            <p:spPr>
              <a:xfrm>
                <a:off x="8098172" y="2586764"/>
                <a:ext cx="1873601" cy="1073559"/>
              </a:xfrm>
              <a:prstGeom prst="rect">
                <a:avLst/>
              </a:prstGeom>
            </p:spPr>
          </p:pic>
          <p:pic>
            <p:nvPicPr>
              <p:cNvPr id="38" name="Picture 37"/>
              <p:cNvPicPr>
                <a:picLocks noChangeAspect="1"/>
              </p:cNvPicPr>
              <p:nvPr userDrawn="1"/>
            </p:nvPicPr>
            <p:blipFill rotWithShape="1">
              <a:blip r:embed="rId6"/>
              <a:srcRect l="1877" t="22971" r="51556"/>
              <a:stretch/>
            </p:blipFill>
            <p:spPr>
              <a:xfrm>
                <a:off x="8098172" y="2833378"/>
                <a:ext cx="1867738" cy="826945"/>
              </a:xfrm>
              <a:prstGeom prst="rect">
                <a:avLst/>
              </a:prstGeom>
            </p:spPr>
          </p:pic>
          <p:pic>
            <p:nvPicPr>
              <p:cNvPr id="39" name="Picture 38"/>
              <p:cNvPicPr>
                <a:picLocks noChangeAspect="1"/>
              </p:cNvPicPr>
              <p:nvPr userDrawn="1"/>
            </p:nvPicPr>
            <p:blipFill rotWithShape="1">
              <a:blip r:embed="rId6"/>
              <a:srcRect l="74416" t="24791" r="604" b="1"/>
              <a:stretch/>
            </p:blipFill>
            <p:spPr>
              <a:xfrm>
                <a:off x="9176420" y="2852919"/>
                <a:ext cx="1001897" cy="807404"/>
              </a:xfrm>
              <a:prstGeom prst="rect">
                <a:avLst/>
              </a:prstGeom>
            </p:spPr>
          </p:pic>
        </p:grpSp>
        <p:sp>
          <p:nvSpPr>
            <p:cNvPr id="36" name="Oval 35">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40" name="Arc 39">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3519714359"/>
      </p:ext>
    </p:extLst>
  </p:cSld>
  <p:clrMapOvr>
    <a:masterClrMapping/>
  </p:clrMapOvr>
  <p:extLst>
    <p:ext uri="{DCECCB84-F9BA-43D5-87BE-67443E8EF086}">
      <p15:sldGuideLst xmlns:p15="http://schemas.microsoft.com/office/powerpoint/2012/main">
        <p15:guide id="1" orient="horz" pos="822">
          <p15:clr>
            <a:srgbClr val="FDE53C"/>
          </p15:clr>
        </p15:guide>
        <p15:guide id="3" orient="horz" pos="595">
          <p15:clr>
            <a:srgbClr val="F26B43"/>
          </p15:clr>
        </p15:guide>
        <p15:guide id="4" orient="horz" pos="935">
          <p15:clr>
            <a:srgbClr val="F26B43"/>
          </p15:clr>
        </p15:guide>
        <p15:guide id="5" pos="3840" userDrawn="1">
          <p15:clr>
            <a:srgbClr val="F26B43"/>
          </p15:clr>
        </p15:guide>
        <p15:guide id="7" pos="4044"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 Bodytexts 2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639EC35-CCD8-40D4-B507-5F6D7740EE3F}"/>
              </a:ext>
            </a:extLst>
          </p:cNvPr>
          <p:cNvGraphicFramePr>
            <a:graphicFrameLocks noChangeAspect="1"/>
          </p:cNvGraphicFramePr>
          <p:nvPr userDrawn="1">
            <p:custDataLst>
              <p:tags r:id="rId1"/>
            </p:custDataLst>
            <p:extLst>
              <p:ext uri="{D42A27DB-BD31-4B8C-83A1-F6EECF244321}">
                <p14:modId xmlns:p14="http://schemas.microsoft.com/office/powerpoint/2010/main" val="2826790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4639EC35-CCD8-40D4-B507-5F6D7740EE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Picture Placeholder 3">
            <a:extLst>
              <a:ext uri="{FF2B5EF4-FFF2-40B4-BE49-F238E27FC236}">
                <a16:creationId xmlns:a16="http://schemas.microsoft.com/office/drawing/2014/main" id="{8AD5CB53-AD31-4D8D-8B99-B71CB4D70FEA}"/>
              </a:ext>
            </a:extLst>
          </p:cNvPr>
          <p:cNvSpPr>
            <a:spLocks noGrp="1"/>
          </p:cNvSpPr>
          <p:nvPr>
            <p:ph type="pic" sz="quarter" idx="18" hasCustomPrompt="1"/>
          </p:nvPr>
        </p:nvSpPr>
        <p:spPr>
          <a:xfrm>
            <a:off x="334962" y="3432577"/>
            <a:ext cx="5437189" cy="2841223"/>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4" name="Picture Placeholder 3">
            <a:extLst>
              <a:ext uri="{FF2B5EF4-FFF2-40B4-BE49-F238E27FC236}">
                <a16:creationId xmlns:a16="http://schemas.microsoft.com/office/drawing/2014/main" id="{E52139C5-9B94-4F12-BD31-81B60F5526FC}"/>
              </a:ext>
            </a:extLst>
          </p:cNvPr>
          <p:cNvSpPr>
            <a:spLocks noGrp="1"/>
          </p:cNvSpPr>
          <p:nvPr>
            <p:ph type="pic" sz="quarter" idx="20" hasCustomPrompt="1"/>
          </p:nvPr>
        </p:nvSpPr>
        <p:spPr>
          <a:xfrm>
            <a:off x="6421437" y="3432577"/>
            <a:ext cx="5435600" cy="2841223"/>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0" y="379757"/>
            <a:ext cx="9773219" cy="345730"/>
          </a:xfrm>
        </p:spPr>
        <p:txBody>
          <a:bodyPr vert="horz"/>
          <a:lstStyle>
            <a:lvl1pPr rtl="0">
              <a:defRPr/>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0" y="725487"/>
            <a:ext cx="9773219"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336551" y="1484314"/>
            <a:ext cx="5435600" cy="1739758"/>
          </a:xfrm>
        </p:spPr>
        <p:txBody>
          <a:bodyPr/>
          <a:lstStyle>
            <a:lvl1pPr rtl="0">
              <a:defRPr/>
            </a:lvl1pPr>
            <a:lvl2pPr marL="271463" indent="-271463" rtl="0">
              <a:buFont typeface="+mj-lt"/>
              <a:buAutoNum type="arabicPeriod"/>
              <a:defRPr/>
            </a:lvl2pPr>
            <a:lvl3pPr marL="0" indent="0" rtl="0">
              <a:buNone/>
              <a:defRPr b="1"/>
            </a:lvl3pPr>
            <a:lvl4pPr marL="0" indent="0" rtl="0">
              <a:buNone/>
              <a:defRPr/>
            </a:lvl4pPr>
            <a:lvl5pPr marL="0" indent="0" rtl="0">
              <a:buNone/>
              <a:defRPr b="1">
                <a:solidFill>
                  <a:schemeClr val="accent3"/>
                </a:solidFill>
              </a:defRPr>
            </a:lvl5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p:txBody>
      </p:sp>
      <p:sp>
        <p:nvSpPr>
          <p:cNvPr id="11" name="Rechteck 22">
            <a:extLst>
              <a:ext uri="{FF2B5EF4-FFF2-40B4-BE49-F238E27FC236}">
                <a16:creationId xmlns:a16="http://schemas.microsoft.com/office/drawing/2014/main" id="{7606899A-FF22-485D-84A0-77AD03A77437}"/>
              </a:ext>
            </a:extLst>
          </p:cNvPr>
          <p:cNvSpPr/>
          <p:nvPr userDrawn="1"/>
        </p:nvSpPr>
        <p:spPr>
          <a:xfrm rot="5400000">
            <a:off x="6675359" y="1052516"/>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2" name="Text Placeholder 19">
            <a:extLst>
              <a:ext uri="{FF2B5EF4-FFF2-40B4-BE49-F238E27FC236}">
                <a16:creationId xmlns:a16="http://schemas.microsoft.com/office/drawing/2014/main" id="{F2BA664A-8E85-4EFB-AAC6-C0B2BCDA8732}"/>
              </a:ext>
            </a:extLst>
          </p:cNvPr>
          <p:cNvSpPr>
            <a:spLocks noGrp="1"/>
          </p:cNvSpPr>
          <p:nvPr userDrawn="1">
            <p:ph type="body" sz="quarter" idx="19" hasCustomPrompt="1"/>
          </p:nvPr>
        </p:nvSpPr>
        <p:spPr>
          <a:xfrm>
            <a:off x="6421437" y="1484314"/>
            <a:ext cx="5435600" cy="1739758"/>
          </a:xfrm>
        </p:spPr>
        <p:txBody>
          <a:bodyPr/>
          <a:lstStyle>
            <a:lvl1pPr rtl="0">
              <a:defRPr/>
            </a:lvl1pPr>
            <a:lvl2pPr marL="271463" indent="-271463" rtl="0">
              <a:buFont typeface="+mj-lt"/>
              <a:buAutoNum type="arabicPeriod"/>
              <a:defRPr/>
            </a:lvl2pPr>
            <a:lvl3pPr marL="0" indent="0" rtl="0">
              <a:buNone/>
              <a:defRPr b="1"/>
            </a:lvl3pPr>
            <a:lvl4pPr marL="0" indent="0" rtl="0">
              <a:buNone/>
              <a:defRPr/>
            </a:lvl4pPr>
            <a:lvl5pPr marL="0" indent="0" rtl="0">
              <a:buNone/>
              <a:defRPr b="1">
                <a:solidFill>
                  <a:schemeClr val="accent3"/>
                </a:solidFill>
              </a:defRPr>
            </a:lvl5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p:txBody>
      </p:sp>
      <p:sp>
        <p:nvSpPr>
          <p:cNvPr id="25" name="Text Placeholder 19">
            <a:extLst>
              <a:ext uri="{FF2B5EF4-FFF2-40B4-BE49-F238E27FC236}">
                <a16:creationId xmlns:a16="http://schemas.microsoft.com/office/drawing/2014/main" id="{665186DE-9DF2-4828-93E3-A2755E617D07}"/>
              </a:ext>
            </a:extLst>
          </p:cNvPr>
          <p:cNvSpPr>
            <a:spLocks noGrp="1"/>
          </p:cNvSpPr>
          <p:nvPr>
            <p:ph type="body" sz="quarter" idx="21" hasCustomPrompt="1"/>
          </p:nvPr>
        </p:nvSpPr>
        <p:spPr>
          <a:xfrm>
            <a:off x="336551" y="6044784"/>
            <a:ext cx="5435600" cy="229016"/>
          </a:xfrm>
          <a:solidFill>
            <a:schemeClr val="accent3"/>
          </a:solidFill>
        </p:spPr>
        <p:txBody>
          <a:bodyPr lIns="90000" tIns="46800" rIns="90000" bIns="46800" anchor="ctr"/>
          <a:lstStyle>
            <a:lvl1pPr marL="0" indent="0" rtl="0">
              <a:spcBef>
                <a:spcPts val="0"/>
              </a:spcBef>
              <a:spcAft>
                <a:spcPts val="0"/>
              </a:spcAft>
              <a:buNone/>
              <a:defRPr sz="1000" baseline="0">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Image </a:t>
            </a:r>
            <a:r>
              <a:rPr lang="de-DE" noProof="0" err="1"/>
              <a:t>caption</a:t>
            </a:r>
            <a:endParaRPr lang="de-DE" noProof="0"/>
          </a:p>
        </p:txBody>
      </p:sp>
      <p:sp>
        <p:nvSpPr>
          <p:cNvPr id="26" name="Text Placeholder 19">
            <a:extLst>
              <a:ext uri="{FF2B5EF4-FFF2-40B4-BE49-F238E27FC236}">
                <a16:creationId xmlns:a16="http://schemas.microsoft.com/office/drawing/2014/main" id="{C0AD71A2-0C2F-40ED-983C-7170896F3078}"/>
              </a:ext>
            </a:extLst>
          </p:cNvPr>
          <p:cNvSpPr>
            <a:spLocks noGrp="1"/>
          </p:cNvSpPr>
          <p:nvPr>
            <p:ph type="body" sz="quarter" idx="22" hasCustomPrompt="1"/>
          </p:nvPr>
        </p:nvSpPr>
        <p:spPr>
          <a:xfrm>
            <a:off x="6421437" y="6044784"/>
            <a:ext cx="5435600" cy="229016"/>
          </a:xfrm>
          <a:solidFill>
            <a:schemeClr val="accent3"/>
          </a:solidFill>
        </p:spPr>
        <p:txBody>
          <a:bodyPr lIns="90000" tIns="46800" rIns="90000" bIns="46800" anchor="ctr"/>
          <a:lstStyle>
            <a:lvl1pPr marL="0" indent="0" rtl="0">
              <a:spcBef>
                <a:spcPts val="0"/>
              </a:spcBef>
              <a:spcAft>
                <a:spcPts val="0"/>
              </a:spcAft>
              <a:buNone/>
              <a:defRPr sz="1000" baseline="0">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Image </a:t>
            </a:r>
            <a:r>
              <a:rPr lang="de-DE" noProof="0" err="1"/>
              <a:t>caption</a:t>
            </a:r>
            <a:endParaRPr lang="de-DE" noProof="0"/>
          </a:p>
        </p:txBody>
      </p:sp>
      <p:grpSp>
        <p:nvGrpSpPr>
          <p:cNvPr id="37" name="Group 36"/>
          <p:cNvGrpSpPr/>
          <p:nvPr userDrawn="1"/>
        </p:nvGrpSpPr>
        <p:grpSpPr>
          <a:xfrm>
            <a:off x="12455525" y="0"/>
            <a:ext cx="2238375" cy="6858000"/>
            <a:chOff x="12455525" y="0"/>
            <a:chExt cx="2238375" cy="6858000"/>
          </a:xfrm>
        </p:grpSpPr>
        <p:sp>
          <p:nvSpPr>
            <p:cNvPr id="38" name="Rectangle 37">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9"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40" name="Group 39"/>
            <p:cNvGrpSpPr/>
            <p:nvPr userDrawn="1"/>
          </p:nvGrpSpPr>
          <p:grpSpPr>
            <a:xfrm>
              <a:off x="12531829" y="725487"/>
              <a:ext cx="2080145" cy="1073559"/>
              <a:chOff x="8098172" y="2586764"/>
              <a:chExt cx="2080145" cy="1073559"/>
            </a:xfrm>
          </p:grpSpPr>
          <p:pic>
            <p:nvPicPr>
              <p:cNvPr id="42" name="Picture 41"/>
              <p:cNvPicPr>
                <a:picLocks noChangeAspect="1"/>
              </p:cNvPicPr>
              <p:nvPr/>
            </p:nvPicPr>
            <p:blipFill rotWithShape="1">
              <a:blip r:embed="rId5"/>
              <a:srcRect r="53287"/>
              <a:stretch/>
            </p:blipFill>
            <p:spPr>
              <a:xfrm>
                <a:off x="8098172" y="2586764"/>
                <a:ext cx="1873601" cy="1073559"/>
              </a:xfrm>
              <a:prstGeom prst="rect">
                <a:avLst/>
              </a:prstGeom>
            </p:spPr>
          </p:pic>
          <p:pic>
            <p:nvPicPr>
              <p:cNvPr id="43" name="Picture 42"/>
              <p:cNvPicPr>
                <a:picLocks noChangeAspect="1"/>
              </p:cNvPicPr>
              <p:nvPr userDrawn="1"/>
            </p:nvPicPr>
            <p:blipFill rotWithShape="1">
              <a:blip r:embed="rId5"/>
              <a:srcRect l="1877" t="22971" r="51556"/>
              <a:stretch/>
            </p:blipFill>
            <p:spPr>
              <a:xfrm>
                <a:off x="8098172" y="2833378"/>
                <a:ext cx="1867738" cy="826945"/>
              </a:xfrm>
              <a:prstGeom prst="rect">
                <a:avLst/>
              </a:prstGeom>
            </p:spPr>
          </p:pic>
          <p:pic>
            <p:nvPicPr>
              <p:cNvPr id="44" name="Picture 43"/>
              <p:cNvPicPr>
                <a:picLocks noChangeAspect="1"/>
              </p:cNvPicPr>
              <p:nvPr userDrawn="1"/>
            </p:nvPicPr>
            <p:blipFill rotWithShape="1">
              <a:blip r:embed="rId5"/>
              <a:srcRect l="74416" t="24791" r="604" b="1"/>
              <a:stretch/>
            </p:blipFill>
            <p:spPr>
              <a:xfrm>
                <a:off x="9176420" y="2852919"/>
                <a:ext cx="1001897" cy="807404"/>
              </a:xfrm>
              <a:prstGeom prst="rect">
                <a:avLst/>
              </a:prstGeom>
            </p:spPr>
          </p:pic>
        </p:grpSp>
        <p:sp>
          <p:nvSpPr>
            <p:cNvPr id="41" name="Oval 40">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45" name="Arc 44">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1905917943"/>
      </p:ext>
    </p:extLst>
  </p:cSld>
  <p:clrMapOvr>
    <a:masterClrMapping/>
  </p:clrMapOvr>
  <p:extLst>
    <p:ext uri="{DCECCB84-F9BA-43D5-87BE-67443E8EF086}">
      <p15:sldGuideLst xmlns:p15="http://schemas.microsoft.com/office/powerpoint/2012/main">
        <p15:guide id="1" orient="horz" pos="822">
          <p15:clr>
            <a:srgbClr val="FDE53C"/>
          </p15:clr>
        </p15:guide>
        <p15:guide id="3" orient="horz" pos="595">
          <p15:clr>
            <a:srgbClr val="F26B43"/>
          </p15:clr>
        </p15:guide>
        <p15:guide id="4" orient="horz" pos="935">
          <p15:clr>
            <a:srgbClr val="F26B43"/>
          </p15:clr>
        </p15:guide>
        <p15:guide id="5" pos="3636">
          <p15:clr>
            <a:srgbClr val="F26B43"/>
          </p15:clr>
        </p15:guide>
        <p15:guide id="6" pos="4044">
          <p15:clr>
            <a:srgbClr val="F26B43"/>
          </p15:clr>
        </p15:guide>
        <p15:guide id="7" orient="horz" pos="2031" userDrawn="1">
          <p15:clr>
            <a:srgbClr val="FDE53C"/>
          </p15:clr>
        </p15:guide>
        <p15:guide id="8" orient="horz" pos="2160" userDrawn="1">
          <p15:clr>
            <a:srgbClr val="FDE53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Bodytext 4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4E03989-2ED4-42DD-B594-21C4B07FBC2A}"/>
              </a:ext>
            </a:extLst>
          </p:cNvPr>
          <p:cNvGraphicFramePr>
            <a:graphicFrameLocks noChangeAspect="1"/>
          </p:cNvGraphicFramePr>
          <p:nvPr userDrawn="1">
            <p:custDataLst>
              <p:tags r:id="rId1"/>
            </p:custDataLst>
            <p:extLst>
              <p:ext uri="{D42A27DB-BD31-4B8C-83A1-F6EECF244321}">
                <p14:modId xmlns:p14="http://schemas.microsoft.com/office/powerpoint/2010/main" val="395003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54E03989-2ED4-42DD-B594-21C4B07FBC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icture Placeholder 3">
            <a:extLst>
              <a:ext uri="{FF2B5EF4-FFF2-40B4-BE49-F238E27FC236}">
                <a16:creationId xmlns:a16="http://schemas.microsoft.com/office/drawing/2014/main" id="{B8AE3D43-D12A-4E75-8B66-8D8A7BB365DC}"/>
              </a:ext>
            </a:extLst>
          </p:cNvPr>
          <p:cNvSpPr>
            <a:spLocks noGrp="1"/>
          </p:cNvSpPr>
          <p:nvPr>
            <p:ph type="pic" sz="quarter" idx="22" hasCustomPrompt="1"/>
          </p:nvPr>
        </p:nvSpPr>
        <p:spPr>
          <a:xfrm>
            <a:off x="8139688" y="1308024"/>
            <a:ext cx="3717349" cy="2383888"/>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1" name="Text Placeholder 19">
            <a:extLst>
              <a:ext uri="{FF2B5EF4-FFF2-40B4-BE49-F238E27FC236}">
                <a16:creationId xmlns:a16="http://schemas.microsoft.com/office/drawing/2014/main" id="{789746F9-C6D0-41EC-8ACA-740787DE37B7}"/>
              </a:ext>
            </a:extLst>
          </p:cNvPr>
          <p:cNvSpPr>
            <a:spLocks noGrp="1"/>
          </p:cNvSpPr>
          <p:nvPr>
            <p:ph type="body" sz="quarter" idx="23" hasCustomPrompt="1"/>
          </p:nvPr>
        </p:nvSpPr>
        <p:spPr>
          <a:xfrm>
            <a:off x="8140733" y="3462896"/>
            <a:ext cx="3716805" cy="229016"/>
          </a:xfrm>
          <a:solidFill>
            <a:schemeClr val="accent3"/>
          </a:solidFill>
        </p:spPr>
        <p:txBody>
          <a:bodyPr lIns="90000" tIns="46800" rIns="90000" bIns="46800" anchor="ctr"/>
          <a:lstStyle>
            <a:lvl1pPr marL="0" indent="0" rtl="0">
              <a:spcBef>
                <a:spcPts val="0"/>
              </a:spcBef>
              <a:spcAft>
                <a:spcPts val="0"/>
              </a:spcAft>
              <a:buNone/>
              <a:defRPr sz="1000">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Image </a:t>
            </a:r>
            <a:r>
              <a:rPr lang="de-DE" noProof="0" err="1"/>
              <a:t>caption</a:t>
            </a:r>
            <a:endParaRPr lang="de-DE" noProof="0"/>
          </a:p>
        </p:txBody>
      </p:sp>
      <p:sp>
        <p:nvSpPr>
          <p:cNvPr id="17" name="Picture Placeholder 3">
            <a:extLst>
              <a:ext uri="{FF2B5EF4-FFF2-40B4-BE49-F238E27FC236}">
                <a16:creationId xmlns:a16="http://schemas.microsoft.com/office/drawing/2014/main" id="{BDC7C877-3B97-408E-8C52-CD275728A6B3}"/>
              </a:ext>
            </a:extLst>
          </p:cNvPr>
          <p:cNvSpPr>
            <a:spLocks noGrp="1"/>
          </p:cNvSpPr>
          <p:nvPr>
            <p:ph type="pic" sz="quarter" idx="18" hasCustomPrompt="1"/>
          </p:nvPr>
        </p:nvSpPr>
        <p:spPr>
          <a:xfrm>
            <a:off x="4224340" y="1308024"/>
            <a:ext cx="3717349" cy="2383888"/>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 name="Title 1">
            <a:extLst>
              <a:ext uri="{FF2B5EF4-FFF2-40B4-BE49-F238E27FC236}">
                <a16:creationId xmlns:a16="http://schemas.microsoft.com/office/drawing/2014/main" id="{91BE88CB-6AFA-4BAE-A9AD-A12398E0298E}"/>
              </a:ext>
            </a:extLst>
          </p:cNvPr>
          <p:cNvSpPr>
            <a:spLocks noGrp="1"/>
          </p:cNvSpPr>
          <p:nvPr>
            <p:ph type="title" hasCustomPrompt="1"/>
          </p:nvPr>
        </p:nvSpPr>
        <p:spPr>
          <a:xfrm>
            <a:off x="336550" y="379757"/>
            <a:ext cx="9773219" cy="345730"/>
          </a:xfrm>
        </p:spPr>
        <p:txBody>
          <a:bodyPr vert="horz"/>
          <a:lstStyle>
            <a:lvl1pPr rtl="0">
              <a:defRPr baseline="0"/>
            </a:lvl1pPr>
          </a:lstStyle>
          <a:p>
            <a:r>
              <a:rPr lang="de-DE" noProof="0"/>
              <a:t>Add title</a:t>
            </a:r>
          </a:p>
        </p:txBody>
      </p:sp>
      <p:sp>
        <p:nvSpPr>
          <p:cNvPr id="13" name="Text Placeholder 8">
            <a:extLst>
              <a:ext uri="{FF2B5EF4-FFF2-40B4-BE49-F238E27FC236}">
                <a16:creationId xmlns:a16="http://schemas.microsoft.com/office/drawing/2014/main" id="{1AF80A91-3AD9-4A2B-AAE7-B4C5A947F20F}"/>
              </a:ext>
            </a:extLst>
          </p:cNvPr>
          <p:cNvSpPr>
            <a:spLocks noGrp="1"/>
          </p:cNvSpPr>
          <p:nvPr>
            <p:ph type="body" sz="quarter" idx="14" hasCustomPrompt="1"/>
          </p:nvPr>
        </p:nvSpPr>
        <p:spPr>
          <a:xfrm>
            <a:off x="336550" y="725487"/>
            <a:ext cx="9773219" cy="221599"/>
          </a:xfrm>
        </p:spPr>
        <p:txBody>
          <a:bodyPr>
            <a:noAutofit/>
          </a:bodyPr>
          <a:lstStyle>
            <a:lvl1pPr marL="0" indent="0" rtl="0">
              <a:spcBef>
                <a:spcPts val="0"/>
              </a:spcBef>
              <a:spcAft>
                <a:spcPts val="0"/>
              </a:spcAft>
              <a:buFontTx/>
              <a:buNone/>
              <a:defRPr sz="1600" cap="all" baseline="0">
                <a:solidFill>
                  <a:schemeClr val="accent1"/>
                </a:solidFill>
              </a:defRPr>
            </a:lvl1pPr>
          </a:lstStyle>
          <a:p>
            <a:pPr lvl="0"/>
            <a:r>
              <a:rPr lang="de-DE" noProof="0"/>
              <a:t>Add </a:t>
            </a:r>
            <a:r>
              <a:rPr lang="de-DE" noProof="0" err="1"/>
              <a:t>subtitle</a:t>
            </a:r>
            <a:endParaRPr lang="de-DE" noProof="0"/>
          </a:p>
        </p:txBody>
      </p:sp>
      <p:sp>
        <p:nvSpPr>
          <p:cNvPr id="14" name="Footer Placeholder 13">
            <a:extLst>
              <a:ext uri="{FF2B5EF4-FFF2-40B4-BE49-F238E27FC236}">
                <a16:creationId xmlns:a16="http://schemas.microsoft.com/office/drawing/2014/main" id="{83EEDA03-39BA-49EB-B44E-B4AAC0921196}"/>
              </a:ext>
            </a:extLst>
          </p:cNvPr>
          <p:cNvSpPr>
            <a:spLocks noGrp="1"/>
          </p:cNvSpPr>
          <p:nvPr>
            <p:ph type="ftr" sz="quarter" idx="15"/>
          </p:nvPr>
        </p:nvSpPr>
        <p:spPr/>
        <p:txBody>
          <a:bodyPr/>
          <a:lstStyle>
            <a:lvl1pPr rtl="0">
              <a:defRPr/>
            </a:lvl1pPr>
          </a:lstStyle>
          <a:p>
            <a:r>
              <a:rPr lang="en-GB" noProof="0"/>
              <a:t> </a:t>
            </a:r>
            <a:endParaRPr lang="de-DE" noProof="0"/>
          </a:p>
        </p:txBody>
      </p:sp>
      <p:sp>
        <p:nvSpPr>
          <p:cNvPr id="15" name="Slide Number Placeholder 14">
            <a:extLst>
              <a:ext uri="{FF2B5EF4-FFF2-40B4-BE49-F238E27FC236}">
                <a16:creationId xmlns:a16="http://schemas.microsoft.com/office/drawing/2014/main" id="{E63D124C-1151-42A4-8079-CC5D7CE4A639}"/>
              </a:ext>
            </a:extLst>
          </p:cNvPr>
          <p:cNvSpPr>
            <a:spLocks noGrp="1"/>
          </p:cNvSpPr>
          <p:nvPr>
            <p:ph type="sldNum" sz="quarter" idx="16"/>
          </p:nvPr>
        </p:nvSpPr>
        <p:spPr/>
        <p:txBody>
          <a:bodyPr/>
          <a:lstStyle>
            <a:lvl1pPr rtl="0">
              <a:defRPr/>
            </a:lvl1pPr>
          </a:lstStyle>
          <a:p>
            <a:fld id="{E3CBDC2B-8F86-4776-A4FE-87534A2B3DF5}" type="slidenum">
              <a:rPr lang="de-DE" noProof="0" smtClean="0"/>
              <a:pPr/>
              <a:t>‹#›</a:t>
            </a:fld>
            <a:endParaRPr lang="de-DE" noProof="0"/>
          </a:p>
        </p:txBody>
      </p:sp>
      <p:sp>
        <p:nvSpPr>
          <p:cNvPr id="16" name="Rechteck 22">
            <a:extLst>
              <a:ext uri="{FF2B5EF4-FFF2-40B4-BE49-F238E27FC236}">
                <a16:creationId xmlns:a16="http://schemas.microsoft.com/office/drawing/2014/main" id="{3FC153B8-AAD2-45A7-820F-321CA0915EAD}"/>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0" name="Text Placeholder 19">
            <a:extLst>
              <a:ext uri="{FF2B5EF4-FFF2-40B4-BE49-F238E27FC236}">
                <a16:creationId xmlns:a16="http://schemas.microsoft.com/office/drawing/2014/main" id="{56D23693-0A62-4EE1-BD34-609FA68AA076}"/>
              </a:ext>
            </a:extLst>
          </p:cNvPr>
          <p:cNvSpPr>
            <a:spLocks noGrp="1"/>
          </p:cNvSpPr>
          <p:nvPr>
            <p:ph type="body" sz="quarter" idx="17" hasCustomPrompt="1"/>
          </p:nvPr>
        </p:nvSpPr>
        <p:spPr>
          <a:xfrm>
            <a:off x="336550" y="1484313"/>
            <a:ext cx="3562198" cy="478948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18" name="Text Placeholder 19">
            <a:extLst>
              <a:ext uri="{FF2B5EF4-FFF2-40B4-BE49-F238E27FC236}">
                <a16:creationId xmlns:a16="http://schemas.microsoft.com/office/drawing/2014/main" id="{270081F4-580A-4FBA-9E4C-716FF38AA5DB}"/>
              </a:ext>
            </a:extLst>
          </p:cNvPr>
          <p:cNvSpPr>
            <a:spLocks noGrp="1"/>
          </p:cNvSpPr>
          <p:nvPr>
            <p:ph type="body" sz="quarter" idx="21" hasCustomPrompt="1"/>
          </p:nvPr>
        </p:nvSpPr>
        <p:spPr>
          <a:xfrm>
            <a:off x="4225928" y="3462896"/>
            <a:ext cx="3716805" cy="229016"/>
          </a:xfrm>
          <a:solidFill>
            <a:schemeClr val="accent3"/>
          </a:solidFill>
        </p:spPr>
        <p:txBody>
          <a:bodyPr lIns="90000" tIns="46800" rIns="90000" bIns="46800" anchor="ctr"/>
          <a:lstStyle>
            <a:lvl1pPr marL="0" indent="0" rtl="0">
              <a:spcBef>
                <a:spcPts val="0"/>
              </a:spcBef>
              <a:spcAft>
                <a:spcPts val="0"/>
              </a:spcAft>
              <a:buNone/>
              <a:defRPr sz="1000" baseline="0">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Image </a:t>
            </a:r>
            <a:r>
              <a:rPr lang="de-DE" noProof="0" err="1"/>
              <a:t>caption</a:t>
            </a:r>
            <a:endParaRPr lang="de-DE" noProof="0"/>
          </a:p>
        </p:txBody>
      </p:sp>
      <p:sp>
        <p:nvSpPr>
          <p:cNvPr id="22" name="Picture Placeholder 3">
            <a:extLst>
              <a:ext uri="{FF2B5EF4-FFF2-40B4-BE49-F238E27FC236}">
                <a16:creationId xmlns:a16="http://schemas.microsoft.com/office/drawing/2014/main" id="{C4FAB0D8-79B3-4DB2-A84B-8014681A8D21}"/>
              </a:ext>
            </a:extLst>
          </p:cNvPr>
          <p:cNvSpPr>
            <a:spLocks noGrp="1"/>
          </p:cNvSpPr>
          <p:nvPr>
            <p:ph type="pic" sz="quarter" idx="24" hasCustomPrompt="1"/>
          </p:nvPr>
        </p:nvSpPr>
        <p:spPr>
          <a:xfrm>
            <a:off x="8139688" y="3889912"/>
            <a:ext cx="3717349" cy="2383888"/>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3" name="Text Placeholder 19">
            <a:extLst>
              <a:ext uri="{FF2B5EF4-FFF2-40B4-BE49-F238E27FC236}">
                <a16:creationId xmlns:a16="http://schemas.microsoft.com/office/drawing/2014/main" id="{98121746-2620-44FD-994A-A7496E6A17BA}"/>
              </a:ext>
            </a:extLst>
          </p:cNvPr>
          <p:cNvSpPr>
            <a:spLocks noGrp="1"/>
          </p:cNvSpPr>
          <p:nvPr>
            <p:ph type="body" sz="quarter" idx="25" hasCustomPrompt="1"/>
          </p:nvPr>
        </p:nvSpPr>
        <p:spPr>
          <a:xfrm>
            <a:off x="8140733" y="6044784"/>
            <a:ext cx="3716805" cy="229016"/>
          </a:xfrm>
          <a:solidFill>
            <a:schemeClr val="accent3"/>
          </a:solidFill>
        </p:spPr>
        <p:txBody>
          <a:bodyPr lIns="90000" tIns="46800" rIns="90000" bIns="46800" anchor="ctr"/>
          <a:lstStyle>
            <a:lvl1pPr marL="0" indent="0" rtl="0">
              <a:spcBef>
                <a:spcPts val="0"/>
              </a:spcBef>
              <a:spcAft>
                <a:spcPts val="0"/>
              </a:spcAft>
              <a:buNone/>
              <a:defRPr sz="1000">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Image </a:t>
            </a:r>
            <a:r>
              <a:rPr lang="de-DE" noProof="0" err="1"/>
              <a:t>caption</a:t>
            </a:r>
            <a:endParaRPr lang="de-DE" noProof="0"/>
          </a:p>
        </p:txBody>
      </p:sp>
      <p:sp>
        <p:nvSpPr>
          <p:cNvPr id="24" name="Picture Placeholder 3">
            <a:extLst>
              <a:ext uri="{FF2B5EF4-FFF2-40B4-BE49-F238E27FC236}">
                <a16:creationId xmlns:a16="http://schemas.microsoft.com/office/drawing/2014/main" id="{C11DE9F9-5BD1-4A0C-BFC7-6204E3B18541}"/>
              </a:ext>
            </a:extLst>
          </p:cNvPr>
          <p:cNvSpPr>
            <a:spLocks noGrp="1"/>
          </p:cNvSpPr>
          <p:nvPr>
            <p:ph type="pic" sz="quarter" idx="26" hasCustomPrompt="1"/>
          </p:nvPr>
        </p:nvSpPr>
        <p:spPr>
          <a:xfrm>
            <a:off x="4224340" y="3889912"/>
            <a:ext cx="3717349" cy="2383888"/>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25" name="Text Placeholder 19">
            <a:extLst>
              <a:ext uri="{FF2B5EF4-FFF2-40B4-BE49-F238E27FC236}">
                <a16:creationId xmlns:a16="http://schemas.microsoft.com/office/drawing/2014/main" id="{3B20B120-7E6A-414A-8202-9475EAE58AB0}"/>
              </a:ext>
            </a:extLst>
          </p:cNvPr>
          <p:cNvSpPr>
            <a:spLocks noGrp="1"/>
          </p:cNvSpPr>
          <p:nvPr>
            <p:ph type="body" sz="quarter" idx="27" hasCustomPrompt="1"/>
          </p:nvPr>
        </p:nvSpPr>
        <p:spPr>
          <a:xfrm>
            <a:off x="4225928" y="6044784"/>
            <a:ext cx="3716805" cy="229016"/>
          </a:xfrm>
          <a:solidFill>
            <a:schemeClr val="accent3"/>
          </a:solidFill>
        </p:spPr>
        <p:txBody>
          <a:bodyPr lIns="90000" tIns="46800" rIns="90000" bIns="46800" anchor="ctr"/>
          <a:lstStyle>
            <a:lvl1pPr marL="0" indent="0" rtl="0">
              <a:spcBef>
                <a:spcPts val="0"/>
              </a:spcBef>
              <a:spcAft>
                <a:spcPts val="0"/>
              </a:spcAft>
              <a:buNone/>
              <a:defRPr sz="1000">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Image </a:t>
            </a:r>
            <a:r>
              <a:rPr lang="de-DE" noProof="0" err="1"/>
              <a:t>caption</a:t>
            </a:r>
            <a:endParaRPr lang="de-DE" noProof="0"/>
          </a:p>
        </p:txBody>
      </p:sp>
      <p:grpSp>
        <p:nvGrpSpPr>
          <p:cNvPr id="39" name="Group 38"/>
          <p:cNvGrpSpPr/>
          <p:nvPr userDrawn="1"/>
        </p:nvGrpSpPr>
        <p:grpSpPr>
          <a:xfrm>
            <a:off x="12455525" y="0"/>
            <a:ext cx="2238375" cy="6858000"/>
            <a:chOff x="12455525" y="0"/>
            <a:chExt cx="2238375" cy="6858000"/>
          </a:xfrm>
        </p:grpSpPr>
        <p:sp>
          <p:nvSpPr>
            <p:cNvPr id="40" name="Rectangle 39">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41"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42" name="Group 41"/>
            <p:cNvGrpSpPr/>
            <p:nvPr userDrawn="1"/>
          </p:nvGrpSpPr>
          <p:grpSpPr>
            <a:xfrm>
              <a:off x="12531829" y="725487"/>
              <a:ext cx="2080145" cy="1073559"/>
              <a:chOff x="8098172" y="2586764"/>
              <a:chExt cx="2080145" cy="1073559"/>
            </a:xfrm>
          </p:grpSpPr>
          <p:pic>
            <p:nvPicPr>
              <p:cNvPr id="44" name="Picture 43"/>
              <p:cNvPicPr>
                <a:picLocks noChangeAspect="1"/>
              </p:cNvPicPr>
              <p:nvPr/>
            </p:nvPicPr>
            <p:blipFill rotWithShape="1">
              <a:blip r:embed="rId5"/>
              <a:srcRect r="53287"/>
              <a:stretch/>
            </p:blipFill>
            <p:spPr>
              <a:xfrm>
                <a:off x="8098172" y="2586764"/>
                <a:ext cx="1873601" cy="1073559"/>
              </a:xfrm>
              <a:prstGeom prst="rect">
                <a:avLst/>
              </a:prstGeom>
            </p:spPr>
          </p:pic>
          <p:pic>
            <p:nvPicPr>
              <p:cNvPr id="45" name="Picture 44"/>
              <p:cNvPicPr>
                <a:picLocks noChangeAspect="1"/>
              </p:cNvPicPr>
              <p:nvPr userDrawn="1"/>
            </p:nvPicPr>
            <p:blipFill rotWithShape="1">
              <a:blip r:embed="rId5"/>
              <a:srcRect l="1877" t="22971" r="51556"/>
              <a:stretch/>
            </p:blipFill>
            <p:spPr>
              <a:xfrm>
                <a:off x="8098172" y="2833378"/>
                <a:ext cx="1867738" cy="826945"/>
              </a:xfrm>
              <a:prstGeom prst="rect">
                <a:avLst/>
              </a:prstGeom>
            </p:spPr>
          </p:pic>
          <p:pic>
            <p:nvPicPr>
              <p:cNvPr id="46" name="Picture 45"/>
              <p:cNvPicPr>
                <a:picLocks noChangeAspect="1"/>
              </p:cNvPicPr>
              <p:nvPr userDrawn="1"/>
            </p:nvPicPr>
            <p:blipFill rotWithShape="1">
              <a:blip r:embed="rId5"/>
              <a:srcRect l="74416" t="24791" r="604" b="1"/>
              <a:stretch/>
            </p:blipFill>
            <p:spPr>
              <a:xfrm>
                <a:off x="9176420" y="2852919"/>
                <a:ext cx="1001897" cy="807404"/>
              </a:xfrm>
              <a:prstGeom prst="rect">
                <a:avLst/>
              </a:prstGeom>
            </p:spPr>
          </p:pic>
        </p:grpSp>
        <p:sp>
          <p:nvSpPr>
            <p:cNvPr id="43" name="Oval 42">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47" name="Arc 46">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228665705"/>
      </p:ext>
    </p:extLst>
  </p:cSld>
  <p:clrMapOvr>
    <a:masterClrMapping/>
  </p:clrMapOvr>
  <p:extLst>
    <p:ext uri="{DCECCB84-F9BA-43D5-87BE-67443E8EF086}">
      <p15:sldGuideLst xmlns:p15="http://schemas.microsoft.com/office/powerpoint/2012/main">
        <p15:guide id="1" orient="horz" pos="822">
          <p15:clr>
            <a:srgbClr val="FDE53C"/>
          </p15:clr>
        </p15:guide>
        <p15:guide id="3" orient="horz" pos="595">
          <p15:clr>
            <a:srgbClr val="F26B43"/>
          </p15:clr>
        </p15:guide>
        <p15:guide id="4" orient="horz" pos="935">
          <p15:clr>
            <a:srgbClr val="F26B43"/>
          </p15:clr>
        </p15:guide>
        <p15:guide id="5" pos="2457" userDrawn="1">
          <p15:clr>
            <a:srgbClr val="F26B43"/>
          </p15:clr>
        </p15:guide>
        <p15:guide id="6" pos="2661"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47D2F29-D76D-4717-A882-47A1D259E2C0}"/>
              </a:ext>
            </a:extLst>
          </p:cNvPr>
          <p:cNvGraphicFramePr>
            <a:graphicFrameLocks noChangeAspect="1"/>
          </p:cNvGraphicFramePr>
          <p:nvPr userDrawn="1">
            <p:custDataLst>
              <p:tags r:id="rId1"/>
            </p:custDataLst>
            <p:extLst>
              <p:ext uri="{D42A27DB-BD31-4B8C-83A1-F6EECF244321}">
                <p14:modId xmlns:p14="http://schemas.microsoft.com/office/powerpoint/2010/main" val="247457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747D2F29-D76D-4717-A882-47A1D259E2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7" name="Picture Placeholder 36">
            <a:extLst>
              <a:ext uri="{FF2B5EF4-FFF2-40B4-BE49-F238E27FC236}">
                <a16:creationId xmlns:a16="http://schemas.microsoft.com/office/drawing/2014/main" id="{EFB82CB0-E6A0-489E-90F5-304CB8E2600F}"/>
              </a:ext>
            </a:extLst>
          </p:cNvPr>
          <p:cNvSpPr>
            <a:spLocks noGrp="1"/>
          </p:cNvSpPr>
          <p:nvPr>
            <p:ph type="pic" sz="quarter" idx="18" hasCustomPrompt="1"/>
          </p:nvPr>
        </p:nvSpPr>
        <p:spPr>
          <a:xfrm>
            <a:off x="0" y="0"/>
            <a:ext cx="12192000" cy="6598443"/>
          </a:xfrm>
          <a:custGeom>
            <a:avLst/>
            <a:gdLst>
              <a:gd name="connsiteX0" fmla="*/ 2986541 w 12192000"/>
              <a:gd name="connsiteY0" fmla="*/ 1014380 h 6598443"/>
              <a:gd name="connsiteX1" fmla="*/ 2986541 w 12192000"/>
              <a:gd name="connsiteY1" fmla="*/ 1016590 h 6598443"/>
              <a:gd name="connsiteX2" fmla="*/ 2950476 w 12192000"/>
              <a:gd name="connsiteY2" fmla="*/ 1020226 h 6598443"/>
              <a:gd name="connsiteX3" fmla="*/ 2720734 w 12192000"/>
              <a:gd name="connsiteY3" fmla="*/ 1302109 h 6598443"/>
              <a:gd name="connsiteX4" fmla="*/ 2721231 w 12192000"/>
              <a:gd name="connsiteY4" fmla="*/ 1304925 h 6598443"/>
              <a:gd name="connsiteX5" fmla="*/ 338327 w 12192000"/>
              <a:gd name="connsiteY5" fmla="*/ 1304925 h 6598443"/>
              <a:gd name="connsiteX6" fmla="*/ 338327 w 12192000"/>
              <a:gd name="connsiteY6" fmla="*/ 6265863 h 6598443"/>
              <a:gd name="connsiteX7" fmla="*/ 4346686 w 12192000"/>
              <a:gd name="connsiteY7" fmla="*/ 6265863 h 6598443"/>
              <a:gd name="connsiteX8" fmla="*/ 4346686 w 12192000"/>
              <a:gd name="connsiteY8" fmla="*/ 1304925 h 6598443"/>
              <a:gd name="connsiteX9" fmla="*/ 4046450 w 12192000"/>
              <a:gd name="connsiteY9" fmla="*/ 1304925 h 6598443"/>
              <a:gd name="connsiteX10" fmla="*/ 4026729 w 12192000"/>
              <a:gd name="connsiteY10" fmla="*/ 1218394 h 6598443"/>
              <a:gd name="connsiteX11" fmla="*/ 3952204 w 12192000"/>
              <a:gd name="connsiteY11" fmla="*/ 1111953 h 6598443"/>
              <a:gd name="connsiteX12" fmla="*/ 3940164 w 12192000"/>
              <a:gd name="connsiteY12" fmla="*/ 1102272 h 6598443"/>
              <a:gd name="connsiteX13" fmla="*/ 3937179 w 12192000"/>
              <a:gd name="connsiteY13" fmla="*/ 1098654 h 6598443"/>
              <a:gd name="connsiteX14" fmla="*/ 3733724 w 12192000"/>
              <a:gd name="connsiteY14" fmla="*/ 1014380 h 6598443"/>
              <a:gd name="connsiteX15" fmla="*/ 3722867 w 12192000"/>
              <a:gd name="connsiteY15" fmla="*/ 1015475 h 6598443"/>
              <a:gd name="connsiteX16" fmla="*/ 3711802 w 12192000"/>
              <a:gd name="connsiteY16" fmla="*/ 1014380 h 6598443"/>
              <a:gd name="connsiteX17" fmla="*/ 3711802 w 12192000"/>
              <a:gd name="connsiteY17" fmla="*/ 1016590 h 6598443"/>
              <a:gd name="connsiteX18" fmla="*/ 3675737 w 12192000"/>
              <a:gd name="connsiteY18" fmla="*/ 1020226 h 6598443"/>
              <a:gd name="connsiteX19" fmla="*/ 3445995 w 12192000"/>
              <a:gd name="connsiteY19" fmla="*/ 1302109 h 6598443"/>
              <a:gd name="connsiteX20" fmla="*/ 3446492 w 12192000"/>
              <a:gd name="connsiteY20" fmla="*/ 1304925 h 6598443"/>
              <a:gd name="connsiteX21" fmla="*/ 3321189 w 12192000"/>
              <a:gd name="connsiteY21" fmla="*/ 1304925 h 6598443"/>
              <a:gd name="connsiteX22" fmla="*/ 3301468 w 12192000"/>
              <a:gd name="connsiteY22" fmla="*/ 1218394 h 6598443"/>
              <a:gd name="connsiteX23" fmla="*/ 3226943 w 12192000"/>
              <a:gd name="connsiteY23" fmla="*/ 1111953 h 6598443"/>
              <a:gd name="connsiteX24" fmla="*/ 3214903 w 12192000"/>
              <a:gd name="connsiteY24" fmla="*/ 1102272 h 6598443"/>
              <a:gd name="connsiteX25" fmla="*/ 3211918 w 12192000"/>
              <a:gd name="connsiteY25" fmla="*/ 1098654 h 6598443"/>
              <a:gd name="connsiteX26" fmla="*/ 3008463 w 12192000"/>
              <a:gd name="connsiteY26" fmla="*/ 1014380 h 6598443"/>
              <a:gd name="connsiteX27" fmla="*/ 2997606 w 12192000"/>
              <a:gd name="connsiteY27" fmla="*/ 1015475 h 6598443"/>
              <a:gd name="connsiteX28" fmla="*/ 0 w 12192000"/>
              <a:gd name="connsiteY28" fmla="*/ 0 h 6598443"/>
              <a:gd name="connsiteX29" fmla="*/ 12192000 w 12192000"/>
              <a:gd name="connsiteY29" fmla="*/ 0 h 6598443"/>
              <a:gd name="connsiteX30" fmla="*/ 12192000 w 12192000"/>
              <a:gd name="connsiteY30" fmla="*/ 6598443 h 6598443"/>
              <a:gd name="connsiteX31" fmla="*/ 0 w 12192000"/>
              <a:gd name="connsiteY31" fmla="*/ 6598443 h 659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000" h="6598443">
                <a:moveTo>
                  <a:pt x="2986541" y="1014380"/>
                </a:moveTo>
                <a:lnTo>
                  <a:pt x="2986541" y="1016590"/>
                </a:lnTo>
                <a:lnTo>
                  <a:pt x="2950476" y="1020226"/>
                </a:lnTo>
                <a:cubicBezTo>
                  <a:pt x="2819362" y="1047055"/>
                  <a:pt x="2720734" y="1163065"/>
                  <a:pt x="2720734" y="1302109"/>
                </a:cubicBezTo>
                <a:lnTo>
                  <a:pt x="2721231" y="1304925"/>
                </a:lnTo>
                <a:lnTo>
                  <a:pt x="338327" y="1304925"/>
                </a:lnTo>
                <a:lnTo>
                  <a:pt x="338327" y="6265863"/>
                </a:lnTo>
                <a:lnTo>
                  <a:pt x="4346686" y="6265863"/>
                </a:lnTo>
                <a:lnTo>
                  <a:pt x="4346686" y="1304925"/>
                </a:lnTo>
                <a:lnTo>
                  <a:pt x="4046450" y="1304925"/>
                </a:lnTo>
                <a:lnTo>
                  <a:pt x="4026729" y="1218394"/>
                </a:lnTo>
                <a:cubicBezTo>
                  <a:pt x="4008738" y="1178232"/>
                  <a:pt x="3983304" y="1142177"/>
                  <a:pt x="3952204" y="1111953"/>
                </a:cubicBezTo>
                <a:lnTo>
                  <a:pt x="3940164" y="1102272"/>
                </a:lnTo>
                <a:lnTo>
                  <a:pt x="3937179" y="1098654"/>
                </a:lnTo>
                <a:cubicBezTo>
                  <a:pt x="3885110" y="1046585"/>
                  <a:pt x="3813178" y="1014380"/>
                  <a:pt x="3733724" y="1014380"/>
                </a:cubicBezTo>
                <a:lnTo>
                  <a:pt x="3722867" y="1015475"/>
                </a:lnTo>
                <a:lnTo>
                  <a:pt x="3711802" y="1014380"/>
                </a:lnTo>
                <a:lnTo>
                  <a:pt x="3711802" y="1016590"/>
                </a:lnTo>
                <a:lnTo>
                  <a:pt x="3675737" y="1020226"/>
                </a:lnTo>
                <a:cubicBezTo>
                  <a:pt x="3544623" y="1047055"/>
                  <a:pt x="3445995" y="1163065"/>
                  <a:pt x="3445995" y="1302109"/>
                </a:cubicBezTo>
                <a:lnTo>
                  <a:pt x="3446492" y="1304925"/>
                </a:lnTo>
                <a:lnTo>
                  <a:pt x="3321189" y="1304925"/>
                </a:lnTo>
                <a:lnTo>
                  <a:pt x="3301468" y="1218394"/>
                </a:lnTo>
                <a:cubicBezTo>
                  <a:pt x="3283477" y="1178232"/>
                  <a:pt x="3258043" y="1142177"/>
                  <a:pt x="3226943" y="1111953"/>
                </a:cubicBezTo>
                <a:lnTo>
                  <a:pt x="3214903" y="1102272"/>
                </a:lnTo>
                <a:lnTo>
                  <a:pt x="3211918" y="1098654"/>
                </a:lnTo>
                <a:cubicBezTo>
                  <a:pt x="3159849" y="1046585"/>
                  <a:pt x="3087917" y="1014380"/>
                  <a:pt x="3008463" y="1014380"/>
                </a:cubicBezTo>
                <a:lnTo>
                  <a:pt x="2997606" y="1015475"/>
                </a:lnTo>
                <a:close/>
                <a:moveTo>
                  <a:pt x="0" y="0"/>
                </a:moveTo>
                <a:lnTo>
                  <a:pt x="12192000" y="0"/>
                </a:lnTo>
                <a:lnTo>
                  <a:pt x="12192000" y="6598443"/>
                </a:lnTo>
                <a:lnTo>
                  <a:pt x="0" y="6598443"/>
                </a:lnTo>
                <a:close/>
              </a:path>
            </a:pathLst>
          </a:custGeom>
          <a:solidFill>
            <a:schemeClr val="accent4">
              <a:lumMod val="20000"/>
              <a:lumOff val="80000"/>
            </a:schemeClr>
          </a:solidFill>
        </p:spPr>
        <p:txBody>
          <a:bodyPr wrap="square" anchor="ctr">
            <a:noAutofit/>
          </a:bodyPr>
          <a:lstStyle>
            <a:lvl1pPr marL="0" indent="0" algn="ctr" rtl="0">
              <a:buNone/>
              <a:defRPr/>
            </a:lvl1pPr>
          </a:lstStyle>
          <a:p>
            <a:r>
              <a:rPr lang="de-DE" noProof="0"/>
              <a:t>Image</a:t>
            </a:r>
          </a:p>
        </p:txBody>
      </p:sp>
      <p:sp>
        <p:nvSpPr>
          <p:cNvPr id="3" name="Footer Placeholder 2">
            <a:extLst>
              <a:ext uri="{FF2B5EF4-FFF2-40B4-BE49-F238E27FC236}">
                <a16:creationId xmlns:a16="http://schemas.microsoft.com/office/drawing/2014/main" id="{C7015F6C-61CB-491D-B5E3-7BA6A5AC9487}"/>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6F7CA9E6-4BDD-40B5-82BA-B5A1FC05E8D0}"/>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6" name="Inhaltsplatzhalter 16">
            <a:extLst>
              <a:ext uri="{FF2B5EF4-FFF2-40B4-BE49-F238E27FC236}">
                <a16:creationId xmlns:a16="http://schemas.microsoft.com/office/drawing/2014/main" id="{416F01CB-F5F8-4635-82B5-0CF1A47EC74A}"/>
              </a:ext>
            </a:extLst>
          </p:cNvPr>
          <p:cNvSpPr txBox="1">
            <a:spLocks/>
          </p:cNvSpPr>
          <p:nvPr userDrawn="1"/>
        </p:nvSpPr>
        <p:spPr>
          <a:xfrm>
            <a:off x="338327" y="1304925"/>
            <a:ext cx="4008358" cy="4960938"/>
          </a:xfrm>
          <a:prstGeom prst="rect">
            <a:avLst/>
          </a:prstGeom>
          <a:solidFill>
            <a:schemeClr val="accent1"/>
          </a:solidFill>
          <a:ln>
            <a:noFill/>
          </a:ln>
        </p:spPr>
        <p:txBody>
          <a:bodyPr vert="horz" lIns="360000" tIns="0" rIns="360000" bIns="0" rtlCol="0" anchor="ctr">
            <a:noAutofit/>
          </a:bodyPr>
          <a:lstStyle>
            <a:lvl1pPr marL="182563" indent="-182563" algn="l" defTabSz="914400" rtl="0" eaLnBrk="1" latinLnBrk="0" hangingPunct="1">
              <a:lnSpc>
                <a:spcPct val="100000"/>
              </a:lnSpc>
              <a:spcBef>
                <a:spcPts val="600"/>
              </a:spcBef>
              <a:spcAft>
                <a:spcPts val="600"/>
              </a:spcAft>
              <a:buSzPct val="80000"/>
              <a:buFont typeface="Wingdings" panose="05000000000000000000" pitchFamily="2" charset="2"/>
              <a:buChar char="§"/>
              <a:defRPr sz="1400" kern="1200">
                <a:solidFill>
                  <a:schemeClr val="bg2">
                    <a:lumMod val="25000"/>
                  </a:schemeClr>
                </a:solidFill>
                <a:latin typeface="+mj-lt"/>
                <a:ea typeface="+mn-ea"/>
                <a:cs typeface="+mn-cs"/>
              </a:defRPr>
            </a:lvl1pPr>
            <a:lvl2pPr marL="355600" indent="-177800" algn="l" defTabSz="914400" rtl="0" eaLnBrk="1" latinLnBrk="0" hangingPunct="1">
              <a:lnSpc>
                <a:spcPct val="100000"/>
              </a:lnSpc>
              <a:spcBef>
                <a:spcPts val="600"/>
              </a:spcBef>
              <a:spcAft>
                <a:spcPts val="600"/>
              </a:spcAft>
              <a:buSzPct val="80000"/>
              <a:buFont typeface="Symbol" panose="05050102010706020507" pitchFamily="18" charset="2"/>
              <a:buChar char="-"/>
              <a:defRPr sz="1400" kern="1200">
                <a:solidFill>
                  <a:schemeClr val="bg2">
                    <a:lumMod val="25000"/>
                  </a:schemeClr>
                </a:solidFill>
                <a:latin typeface="+mj-lt"/>
                <a:ea typeface="+mn-ea"/>
                <a:cs typeface="+mn-cs"/>
              </a:defRPr>
            </a:lvl2pPr>
            <a:lvl3pPr marL="177800" indent="-177800" algn="l" defTabSz="914400" rtl="0" eaLnBrk="1" latinLnBrk="0" hangingPunct="1">
              <a:lnSpc>
                <a:spcPct val="100000"/>
              </a:lnSpc>
              <a:spcBef>
                <a:spcPts val="600"/>
              </a:spcBef>
              <a:spcAft>
                <a:spcPts val="600"/>
              </a:spcAft>
              <a:buFont typeface="+mj-lt"/>
              <a:buAutoNum type="arabicPeriod"/>
              <a:defRPr lang="de-DE" sz="1400" kern="1200" dirty="0">
                <a:solidFill>
                  <a:schemeClr val="bg2">
                    <a:lumMod val="25000"/>
                  </a:schemeClr>
                </a:solidFill>
                <a:latin typeface="+mj-lt"/>
                <a:ea typeface="+mn-ea"/>
                <a:cs typeface="+mn-cs"/>
              </a:defRPr>
            </a:lvl3pPr>
            <a:lvl4pPr marL="355600" indent="-177800" algn="l" defTabSz="914400" rtl="0" eaLnBrk="1" latinLnBrk="0" hangingPunct="1">
              <a:lnSpc>
                <a:spcPct val="100000"/>
              </a:lnSpc>
              <a:spcBef>
                <a:spcPts val="600"/>
              </a:spcBef>
              <a:spcAft>
                <a:spcPts val="600"/>
              </a:spcAft>
              <a:buFont typeface="+mj-lt"/>
              <a:buAutoNum type="alphaLcPeriod"/>
              <a:defRPr lang="de-DE" sz="1400" kern="1200" dirty="0">
                <a:solidFill>
                  <a:schemeClr val="bg2">
                    <a:lumMod val="25000"/>
                  </a:schemeClr>
                </a:solidFill>
                <a:latin typeface="+mj-lt"/>
                <a:ea typeface="+mn-ea"/>
                <a:cs typeface="+mn-cs"/>
              </a:defRPr>
            </a:lvl4pPr>
            <a:lvl5pPr marL="0" indent="0" algn="l" defTabSz="914400" rtl="0" eaLnBrk="1" latinLnBrk="0" hangingPunct="1">
              <a:lnSpc>
                <a:spcPct val="100000"/>
              </a:lnSpc>
              <a:spcBef>
                <a:spcPts val="600"/>
              </a:spcBef>
              <a:spcAft>
                <a:spcPts val="600"/>
              </a:spcAft>
              <a:buFontTx/>
              <a:buNone/>
              <a:defRPr lang="de-DE" sz="1400" b="1" kern="1200" dirty="0">
                <a:solidFill>
                  <a:schemeClr val="bg2">
                    <a:lumMod val="25000"/>
                  </a:schemeClr>
                </a:solidFill>
                <a:latin typeface="+mj-lt"/>
                <a:ea typeface="+mn-ea"/>
                <a:cs typeface="+mn-cs"/>
              </a:defRPr>
            </a:lvl5pPr>
            <a:lvl6pPr marL="0" indent="0" algn="l" defTabSz="914400" rtl="0" eaLnBrk="1" latinLnBrk="0" hangingPunct="1">
              <a:lnSpc>
                <a:spcPct val="100000"/>
              </a:lnSpc>
              <a:spcBef>
                <a:spcPts val="600"/>
              </a:spcBef>
              <a:spcAft>
                <a:spcPts val="600"/>
              </a:spcAft>
              <a:buFontTx/>
              <a:buNone/>
              <a:defRPr sz="1400" b="0" kern="1200">
                <a:solidFill>
                  <a:schemeClr val="bg2">
                    <a:lumMod val="25000"/>
                  </a:schemeClr>
                </a:solidFill>
                <a:latin typeface="+mn-lt"/>
                <a:ea typeface="+mn-ea"/>
                <a:cs typeface="+mn-cs"/>
              </a:defRPr>
            </a:lvl6pPr>
            <a:lvl7pPr marL="0" indent="0" algn="l" defTabSz="914400" rtl="0" eaLnBrk="1" latinLnBrk="0" hangingPunct="1">
              <a:lnSpc>
                <a:spcPct val="100000"/>
              </a:lnSpc>
              <a:spcBef>
                <a:spcPts val="600"/>
              </a:spcBef>
              <a:spcAft>
                <a:spcPts val="600"/>
              </a:spcAft>
              <a:buFontTx/>
              <a:buNone/>
              <a:defRPr sz="1400" b="1" kern="1200">
                <a:solidFill>
                  <a:srgbClr val="6785C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5" indent="0" algn="l" defTabSz="914400" rtl="0" eaLnBrk="1" fontAlgn="auto" latinLnBrk="0" hangingPunct="1">
              <a:lnSpc>
                <a:spcPct val="100000"/>
              </a:lnSpc>
              <a:spcBef>
                <a:spcPts val="600"/>
              </a:spcBef>
              <a:spcAft>
                <a:spcPts val="60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mj-lt"/>
              <a:ea typeface="+mn-ea"/>
              <a:cs typeface="+mn-cs"/>
            </a:endParaRPr>
          </a:p>
        </p:txBody>
      </p:sp>
      <p:sp>
        <p:nvSpPr>
          <p:cNvPr id="8" name="Rechteck 11">
            <a:extLst>
              <a:ext uri="{FF2B5EF4-FFF2-40B4-BE49-F238E27FC236}">
                <a16:creationId xmlns:a16="http://schemas.microsoft.com/office/drawing/2014/main" id="{CF754879-8C9D-4B83-AE1E-9B29E6944FEB}"/>
              </a:ext>
            </a:extLst>
          </p:cNvPr>
          <p:cNvSpPr/>
          <p:nvPr userDrawn="1"/>
        </p:nvSpPr>
        <p:spPr>
          <a:xfrm rot="5400000">
            <a:off x="2318868" y="-675614"/>
            <a:ext cx="45719" cy="4006800"/>
          </a:xfrm>
          <a:prstGeom prst="rect">
            <a:avLst/>
          </a:prstGeom>
          <a:solidFill>
            <a:schemeClr val="tx2"/>
          </a:solidFill>
          <a:ln w="12700" cap="flat" cmpd="sng" algn="ctr">
            <a:noFill/>
            <a:prstDash val="solid"/>
            <a:miter lim="800000"/>
          </a:ln>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a:ln>
                <a:noFill/>
              </a:ln>
              <a:solidFill>
                <a:srgbClr val="595959"/>
              </a:solidFill>
              <a:effectLst/>
              <a:uLnTx/>
              <a:uFillTx/>
              <a:latin typeface="+mj-lt"/>
              <a:ea typeface="+mn-ea"/>
              <a:cs typeface="+mn-cs"/>
            </a:endParaRPr>
          </a:p>
        </p:txBody>
      </p:sp>
      <p:grpSp>
        <p:nvGrpSpPr>
          <p:cNvPr id="9" name="Gruppieren 14">
            <a:extLst>
              <a:ext uri="{FF2B5EF4-FFF2-40B4-BE49-F238E27FC236}">
                <a16:creationId xmlns:a16="http://schemas.microsoft.com/office/drawing/2014/main" id="{286B9FDF-1724-42F2-86BA-9BB88432152E}"/>
              </a:ext>
            </a:extLst>
          </p:cNvPr>
          <p:cNvGrpSpPr/>
          <p:nvPr userDrawn="1"/>
        </p:nvGrpSpPr>
        <p:grpSpPr>
          <a:xfrm>
            <a:off x="2641600" y="1014380"/>
            <a:ext cx="1415143" cy="689882"/>
            <a:chOff x="3425371" y="-2365829"/>
            <a:chExt cx="2757716" cy="1344387"/>
          </a:xfrm>
          <a:solidFill>
            <a:schemeClr val="bg1"/>
          </a:solidFill>
        </p:grpSpPr>
        <p:grpSp>
          <p:nvGrpSpPr>
            <p:cNvPr id="10" name="Gruppieren 15">
              <a:extLst>
                <a:ext uri="{FF2B5EF4-FFF2-40B4-BE49-F238E27FC236}">
                  <a16:creationId xmlns:a16="http://schemas.microsoft.com/office/drawing/2014/main" id="{01E9F2CD-B767-4E5F-A9B7-DA12985CEF6C}"/>
                </a:ext>
              </a:extLst>
            </p:cNvPr>
            <p:cNvGrpSpPr/>
            <p:nvPr/>
          </p:nvGrpSpPr>
          <p:grpSpPr>
            <a:xfrm flipH="1">
              <a:off x="3425371" y="-2365829"/>
              <a:ext cx="1344387" cy="1344387"/>
              <a:chOff x="3425371" y="-2365829"/>
              <a:chExt cx="1344387" cy="1344387"/>
            </a:xfrm>
            <a:grpFill/>
          </p:grpSpPr>
          <p:sp>
            <p:nvSpPr>
              <p:cNvPr id="14" name="Ellipse 19">
                <a:extLst>
                  <a:ext uri="{FF2B5EF4-FFF2-40B4-BE49-F238E27FC236}">
                    <a16:creationId xmlns:a16="http://schemas.microsoft.com/office/drawing/2014/main" id="{70FF2187-74EA-448C-968E-B74EA7DC263F}"/>
                  </a:ext>
                </a:extLst>
              </p:cNvPr>
              <p:cNvSpPr/>
              <p:nvPr/>
            </p:nvSpPr>
            <p:spPr>
              <a:xfrm>
                <a:off x="3494139" y="-2365829"/>
                <a:ext cx="1121405" cy="1121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bg1"/>
                  </a:solidFill>
                </a:endParaRPr>
              </a:p>
            </p:txBody>
          </p:sp>
          <p:sp>
            <p:nvSpPr>
              <p:cNvPr id="15" name="Teilkreis 20">
                <a:extLst>
                  <a:ext uri="{FF2B5EF4-FFF2-40B4-BE49-F238E27FC236}">
                    <a16:creationId xmlns:a16="http://schemas.microsoft.com/office/drawing/2014/main" id="{7363552C-02C0-4091-BB51-07E9CA618E01}"/>
                  </a:ext>
                </a:extLst>
              </p:cNvPr>
              <p:cNvSpPr/>
              <p:nvPr/>
            </p:nvSpPr>
            <p:spPr>
              <a:xfrm>
                <a:off x="3425371" y="-2365829"/>
                <a:ext cx="1344387" cy="1344387"/>
              </a:xfrm>
              <a:prstGeom prst="pie">
                <a:avLst>
                  <a:gd name="adj1" fmla="val 559635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bg1"/>
                  </a:solidFill>
                </a:endParaRPr>
              </a:p>
            </p:txBody>
          </p:sp>
        </p:grpSp>
        <p:grpSp>
          <p:nvGrpSpPr>
            <p:cNvPr id="11" name="Gruppieren 16">
              <a:extLst>
                <a:ext uri="{FF2B5EF4-FFF2-40B4-BE49-F238E27FC236}">
                  <a16:creationId xmlns:a16="http://schemas.microsoft.com/office/drawing/2014/main" id="{EBFD0F98-FFCD-4D15-A1A5-155071BFD3BC}"/>
                </a:ext>
              </a:extLst>
            </p:cNvPr>
            <p:cNvGrpSpPr/>
            <p:nvPr/>
          </p:nvGrpSpPr>
          <p:grpSpPr>
            <a:xfrm flipH="1">
              <a:off x="4838700" y="-2365829"/>
              <a:ext cx="1344387" cy="1344387"/>
              <a:chOff x="3425371" y="-2365829"/>
              <a:chExt cx="1344387" cy="1344387"/>
            </a:xfrm>
            <a:grpFill/>
          </p:grpSpPr>
          <p:sp>
            <p:nvSpPr>
              <p:cNvPr id="12" name="Ellipse 17">
                <a:extLst>
                  <a:ext uri="{FF2B5EF4-FFF2-40B4-BE49-F238E27FC236}">
                    <a16:creationId xmlns:a16="http://schemas.microsoft.com/office/drawing/2014/main" id="{B8934326-7E35-43B7-B23E-C1DCF5A1CF2B}"/>
                  </a:ext>
                </a:extLst>
              </p:cNvPr>
              <p:cNvSpPr/>
              <p:nvPr/>
            </p:nvSpPr>
            <p:spPr>
              <a:xfrm>
                <a:off x="3494139" y="-2365829"/>
                <a:ext cx="1121405" cy="1121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bg1"/>
                  </a:solidFill>
                </a:endParaRPr>
              </a:p>
            </p:txBody>
          </p:sp>
          <p:sp>
            <p:nvSpPr>
              <p:cNvPr id="13" name="Teilkreis 18">
                <a:extLst>
                  <a:ext uri="{FF2B5EF4-FFF2-40B4-BE49-F238E27FC236}">
                    <a16:creationId xmlns:a16="http://schemas.microsoft.com/office/drawing/2014/main" id="{623CDE62-3625-467A-88A8-8A627FD52A58}"/>
                  </a:ext>
                </a:extLst>
              </p:cNvPr>
              <p:cNvSpPr/>
              <p:nvPr/>
            </p:nvSpPr>
            <p:spPr>
              <a:xfrm>
                <a:off x="3425371" y="-2365829"/>
                <a:ext cx="1344387" cy="1344387"/>
              </a:xfrm>
              <a:prstGeom prst="pie">
                <a:avLst>
                  <a:gd name="adj1" fmla="val 559635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bg1"/>
                  </a:solidFill>
                </a:endParaRPr>
              </a:p>
            </p:txBody>
          </p:sp>
        </p:grpSp>
      </p:grpSp>
      <p:sp>
        <p:nvSpPr>
          <p:cNvPr id="17" name="Text Placeholder 19">
            <a:extLst>
              <a:ext uri="{FF2B5EF4-FFF2-40B4-BE49-F238E27FC236}">
                <a16:creationId xmlns:a16="http://schemas.microsoft.com/office/drawing/2014/main" id="{B34B42BE-C0A2-4E50-9DC3-C00DC2A659D4}"/>
              </a:ext>
            </a:extLst>
          </p:cNvPr>
          <p:cNvSpPr>
            <a:spLocks noGrp="1"/>
          </p:cNvSpPr>
          <p:nvPr>
            <p:ph type="body" sz="quarter" idx="17" hasCustomPrompt="1"/>
          </p:nvPr>
        </p:nvSpPr>
        <p:spPr>
          <a:xfrm>
            <a:off x="658813" y="1922417"/>
            <a:ext cx="3349625" cy="3982720"/>
          </a:xfrm>
        </p:spPr>
        <p:txBody>
          <a:bodyPr anchor="ctr"/>
          <a:lstStyle>
            <a:lvl1pPr marL="0" indent="0" rtl="0">
              <a:spcBef>
                <a:spcPts val="600"/>
              </a:spcBef>
              <a:spcAft>
                <a:spcPts val="600"/>
              </a:spcAft>
              <a:buNone/>
              <a:defRPr sz="2800" b="1" baseline="0">
                <a:solidFill>
                  <a:schemeClr val="bg1"/>
                </a:solidFill>
              </a:defRPr>
            </a:lvl1pPr>
            <a:lvl2pPr marL="0" indent="0" rtl="0">
              <a:buFont typeface="Arial" panose="020B0604020202020204" pitchFamily="34" charset="0"/>
              <a:buNone/>
              <a:defRPr sz="2000">
                <a:solidFill>
                  <a:schemeClr val="bg1"/>
                </a:solidFill>
              </a:defRPr>
            </a:lvl2pPr>
            <a:lvl3pPr marL="0" indent="0">
              <a:buFont typeface="Arial" panose="020B0604020202020204" pitchFamily="34" charset="0"/>
              <a:buNone/>
              <a:defRPr b="1"/>
            </a:lvl3pPr>
            <a:lvl4pPr marL="0" indent="0">
              <a:buFont typeface="Arial" panose="020B0604020202020204" pitchFamily="34" charset="0"/>
              <a:buNone/>
              <a:defRPr/>
            </a:lvl4pPr>
            <a:lvl5pPr marL="0" indent="0">
              <a:buFont typeface="Arial" panose="020B0604020202020204" pitchFamily="34" charset="0"/>
              <a:buNone/>
              <a:defRPr b="1">
                <a:solidFill>
                  <a:schemeClr val="accent3"/>
                </a:solidFill>
              </a:defRPr>
            </a:lvl5pPr>
          </a:lstStyle>
          <a:p>
            <a:pPr lvl="0"/>
            <a:r>
              <a:rPr lang="de-DE" noProof="0"/>
              <a:t>First </a:t>
            </a:r>
            <a:r>
              <a:rPr lang="de-DE" noProof="0" err="1"/>
              <a:t>level</a:t>
            </a:r>
            <a:r>
              <a:rPr lang="de-DE" noProof="0"/>
              <a:t> / Add title</a:t>
            </a:r>
          </a:p>
          <a:p>
            <a:pPr lvl="1"/>
            <a:r>
              <a:rPr lang="de-DE" noProof="0"/>
              <a:t>Second </a:t>
            </a:r>
            <a:r>
              <a:rPr lang="de-DE" noProof="0" err="1"/>
              <a:t>level</a:t>
            </a:r>
            <a:r>
              <a:rPr lang="de-DE" noProof="0"/>
              <a:t> / Add </a:t>
            </a:r>
            <a:r>
              <a:rPr lang="de-DE" noProof="0" err="1"/>
              <a:t>text</a:t>
            </a:r>
            <a:endParaRPr lang="de-DE" noProof="0"/>
          </a:p>
        </p:txBody>
      </p:sp>
      <p:sp>
        <p:nvSpPr>
          <p:cNvPr id="33" name="Text Placeholder 19">
            <a:extLst>
              <a:ext uri="{FF2B5EF4-FFF2-40B4-BE49-F238E27FC236}">
                <a16:creationId xmlns:a16="http://schemas.microsoft.com/office/drawing/2014/main" id="{56B01A5D-E09C-4C4E-A2E2-DA8279626837}"/>
              </a:ext>
            </a:extLst>
          </p:cNvPr>
          <p:cNvSpPr>
            <a:spLocks noGrp="1"/>
          </p:cNvSpPr>
          <p:nvPr>
            <p:ph type="body" sz="quarter" idx="19" hasCustomPrompt="1"/>
          </p:nvPr>
        </p:nvSpPr>
        <p:spPr>
          <a:xfrm>
            <a:off x="10559142" y="330199"/>
            <a:ext cx="1284241" cy="369888"/>
          </a:xfrm>
          <a:blipFill>
            <a:blip r:embed="rId5"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chemeClr val="tx1">
                    <a:alpha val="0"/>
                  </a:schemeClr>
                </a:solidFill>
              </a:defRPr>
            </a:lvl1pPr>
          </a:lstStyle>
          <a:p>
            <a:pPr lvl="0"/>
            <a:r>
              <a:rPr lang="de-DE" noProof="0"/>
              <a:t>.</a:t>
            </a:r>
          </a:p>
        </p:txBody>
      </p:sp>
      <p:grpSp>
        <p:nvGrpSpPr>
          <p:cNvPr id="34" name="Group 33"/>
          <p:cNvGrpSpPr/>
          <p:nvPr userDrawn="1"/>
        </p:nvGrpSpPr>
        <p:grpSpPr>
          <a:xfrm>
            <a:off x="12455525" y="0"/>
            <a:ext cx="2238375" cy="6858000"/>
            <a:chOff x="12455525" y="0"/>
            <a:chExt cx="2238375" cy="6858000"/>
          </a:xfrm>
        </p:grpSpPr>
        <p:sp>
          <p:nvSpPr>
            <p:cNvPr id="35" name="Rectangle 34">
              <a:extLst>
                <a:ext uri="{FF2B5EF4-FFF2-40B4-BE49-F238E27FC236}">
                  <a16:creationId xmlns:a16="http://schemas.microsoft.com/office/drawing/2014/main" id="{B81BAC92-BF26-4011-ACE4-E44AC54FF1A6}"/>
                </a:ext>
              </a:extLst>
            </p:cNvPr>
            <p:cNvSpPr/>
            <p:nvPr/>
          </p:nvSpPr>
          <p:spPr>
            <a:xfrm>
              <a:off x="12455525" y="0"/>
              <a:ext cx="2238375" cy="6858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en-GB" sz="1400" b="1" noProof="0">
                  <a:solidFill>
                    <a:schemeClr val="tx1"/>
                  </a:solidFill>
                  <a:latin typeface="Arial" panose="020B0604020202020204" pitchFamily="34" charset="0"/>
                </a:rPr>
                <a:t>Note on quick formatting of texts:</a:t>
              </a: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br>
                <a:rPr lang="de-DE" sz="1400" b="1" noProof="0">
                  <a:solidFill>
                    <a:schemeClr val="tx1"/>
                  </a:solidFill>
                  <a:latin typeface="Arial" panose="020B0604020202020204" pitchFamily="34" charset="0"/>
                </a:rPr>
              </a:br>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endParaRPr lang="de-DE" sz="1400" b="1" noProof="0">
                <a:solidFill>
                  <a:schemeClr val="tx1"/>
                </a:solidFill>
                <a:latin typeface="Arial" panose="020B0604020202020204" pitchFamily="34" charset="0"/>
              </a:endParaRPr>
            </a:p>
            <a:p>
              <a:pPr algn="l" rtl="0"/>
              <a:r>
                <a:rPr lang="en-GB" sz="1400" b="0" noProof="0">
                  <a:solidFill>
                    <a:schemeClr val="tx1"/>
                  </a:solidFill>
                  <a:latin typeface="Arial" panose="020B0604020202020204" pitchFamily="34" charset="0"/>
                </a:rPr>
                <a:t>Use</a:t>
              </a:r>
              <a:r>
                <a:rPr lang="en-GB" sz="1400" b="1" noProof="0">
                  <a:solidFill>
                    <a:schemeClr val="tx1"/>
                  </a:solidFill>
                  <a:latin typeface="Arial" panose="020B0604020202020204" pitchFamily="34" charset="0"/>
                </a:rPr>
                <a:t> paragraph icons </a:t>
              </a:r>
              <a:r>
                <a:rPr lang="en-GB" sz="1400" b="0" noProof="0">
                  <a:solidFill>
                    <a:schemeClr val="tx1"/>
                  </a:solidFill>
                  <a:latin typeface="Arial" panose="020B0604020202020204" pitchFamily="34" charset="0"/>
                </a:rPr>
                <a:t>to switch between pre-programmed text levels</a:t>
              </a:r>
              <a:r>
                <a:rPr lang="en-GB" sz="1400" b="1" noProof="0">
                  <a:solidFill>
                    <a:schemeClr val="tx1"/>
                  </a:solidFill>
                  <a:latin typeface="Arial" panose="020B0604020202020204" pitchFamily="34" charset="0"/>
                </a:rPr>
                <a:t>: </a:t>
              </a:r>
              <a:endParaRPr lang="de-DE" sz="1400" b="0" noProof="0">
                <a:solidFill>
                  <a:schemeClr val="tx1"/>
                </a:solidFill>
                <a:latin typeface="Arial" panose="020B0604020202020204" pitchFamily="34" charset="0"/>
              </a:endParaRPr>
            </a:p>
          </p:txBody>
        </p:sp>
        <p:sp>
          <p:nvSpPr>
            <p:cNvPr id="36" name="Textplatzhalter 45">
              <a:extLst>
                <a:ext uri="{FF2B5EF4-FFF2-40B4-BE49-F238E27FC236}">
                  <a16:creationId xmlns:a16="http://schemas.microsoft.com/office/drawing/2014/main" id="{C1A0445F-9C5E-401F-BB17-DA6B648BD40D}"/>
                </a:ext>
              </a:extLst>
            </p:cNvPr>
            <p:cNvSpPr txBox="1">
              <a:spLocks/>
            </p:cNvSpPr>
            <p:nvPr/>
          </p:nvSpPr>
          <p:spPr>
            <a:xfrm>
              <a:off x="12542925" y="3215729"/>
              <a:ext cx="2097629" cy="276939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71463" marR="0" lvl="0" indent="-271463" algn="l" defTabSz="914400" rtl="0" eaLnBrk="1" fontAlgn="auto" latinLnBrk="0" hangingPunct="1">
                <a:lnSpc>
                  <a:spcPct val="100000"/>
                </a:lnSpc>
                <a:spcBef>
                  <a:spcPts val="600"/>
                </a:spcBef>
                <a:spcAft>
                  <a:spcPts val="600"/>
                </a:spcAft>
                <a:buClr>
                  <a:srgbClr val="6E9BB4"/>
                </a:buClr>
                <a:buSzTx/>
                <a:buFont typeface="Wingdings" panose="05000000000000000000" pitchFamily="2"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First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1"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Second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796925" marR="0" lvl="2" indent="-250825" algn="l" defTabSz="914400" rtl="0" eaLnBrk="1" fontAlgn="auto" latinLnBrk="0" hangingPunct="1">
                <a:lnSpc>
                  <a:spcPct val="100000"/>
                </a:lnSpc>
                <a:spcBef>
                  <a:spcPts val="600"/>
                </a:spcBef>
                <a:spcAft>
                  <a:spcPts val="600"/>
                </a:spcAft>
                <a:buClr>
                  <a:srgbClr val="696969"/>
                </a:buClr>
                <a:buSzTx/>
                <a:buFont typeface="Symbol" panose="05050102010706020507" pitchFamily="18" charset="2"/>
                <a:buChar char=""/>
                <a:tabLst/>
                <a:defRPr/>
              </a:pPr>
              <a:r>
                <a:rPr kumimoji="0" lang="de-DE" sz="1400" b="0" i="0" u="none" strike="noStrike" kern="1200" cap="none" spc="0" normalizeH="0" baseline="0" noProof="0">
                  <a:ln>
                    <a:noFill/>
                  </a:ln>
                  <a:solidFill>
                    <a:srgbClr val="696969"/>
                  </a:solidFill>
                  <a:effectLst/>
                  <a:uLnTx/>
                  <a:uFillTx/>
                  <a:latin typeface="+mn-lt"/>
                  <a:ea typeface="+mn-ea"/>
                  <a:cs typeface="+mn-cs"/>
                </a:rPr>
                <a:t>Third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271463" marR="0" lvl="3" indent="-271463" algn="l" defTabSz="914400" rtl="0" eaLnBrk="1" fontAlgn="auto" latinLnBrk="0" hangingPunct="1">
                <a:lnSpc>
                  <a:spcPct val="100000"/>
                </a:lnSpc>
                <a:spcBef>
                  <a:spcPts val="600"/>
                </a:spcBef>
                <a:spcAft>
                  <a:spcPts val="600"/>
                </a:spcAft>
                <a:buClrTx/>
                <a:buSzTx/>
                <a:buFont typeface="+mj-lt"/>
                <a:buAutoNum type="arabi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Fourth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539750" marR="0" lvl="4" indent="-250825" algn="l" defTabSz="914400" rtl="0" eaLnBrk="1" fontAlgn="auto" latinLnBrk="0" hangingPunct="1">
                <a:lnSpc>
                  <a:spcPct val="100000"/>
                </a:lnSpc>
                <a:spcBef>
                  <a:spcPts val="600"/>
                </a:spcBef>
                <a:spcAft>
                  <a:spcPts val="600"/>
                </a:spcAft>
                <a:buClrTx/>
                <a:buSzTx/>
                <a:buFont typeface="+mj-lt"/>
                <a:buAutoNum type="alphaLcPeriod"/>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Fifth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5"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96969"/>
                  </a:solidFill>
                  <a:effectLst/>
                  <a:uLnTx/>
                  <a:uFillTx/>
                  <a:latin typeface="+mn-lt"/>
                  <a:ea typeface="+mn-ea"/>
                  <a:cs typeface="+mn-cs"/>
                </a:rPr>
                <a:t>Sixth</a:t>
              </a:r>
              <a:r>
                <a:rPr kumimoji="0" lang="de-DE" sz="1400" b="1" i="0" u="none" strike="noStrike" kern="1200" cap="none" spc="0" normalizeH="0" baseline="0" noProof="0">
                  <a:ln>
                    <a:noFill/>
                  </a:ln>
                  <a:solidFill>
                    <a:srgbClr val="696969"/>
                  </a:solidFill>
                  <a:effectLst/>
                  <a:uLnTx/>
                  <a:uFillTx/>
                  <a:latin typeface="+mn-lt"/>
                  <a:ea typeface="+mn-ea"/>
                  <a:cs typeface="+mn-cs"/>
                </a:rPr>
                <a:t> </a:t>
              </a:r>
              <a:r>
                <a:rPr kumimoji="0" lang="de-DE" sz="1400" b="1" i="0" u="none" strike="noStrike" kern="1200" cap="none" spc="0" normalizeH="0" baseline="0" noProof="0" err="1">
                  <a:ln>
                    <a:noFill/>
                  </a:ln>
                  <a:solidFill>
                    <a:srgbClr val="696969"/>
                  </a:solidFill>
                  <a:effectLst/>
                  <a:uLnTx/>
                  <a:uFillTx/>
                  <a:latin typeface="+mn-lt"/>
                  <a:ea typeface="+mn-ea"/>
                  <a:cs typeface="+mn-cs"/>
                </a:rPr>
                <a:t>level</a:t>
              </a:r>
              <a:endParaRPr kumimoji="0" lang="de-DE" sz="1400" b="1" i="0" u="none" strike="noStrike" kern="1200" cap="none" spc="0" normalizeH="0" baseline="0" noProof="0">
                <a:ln>
                  <a:noFill/>
                </a:ln>
                <a:solidFill>
                  <a:srgbClr val="696969"/>
                </a:solidFill>
                <a:effectLst/>
                <a:uLnTx/>
                <a:uFillTx/>
                <a:latin typeface="+mn-lt"/>
                <a:ea typeface="+mn-ea"/>
                <a:cs typeface="+mn-cs"/>
              </a:endParaRPr>
            </a:p>
            <a:p>
              <a:pPr marL="0" marR="0" lvl="6"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0" i="0" u="none" strike="noStrike" kern="1200" cap="none" spc="0" normalizeH="0" baseline="0" noProof="0" err="1">
                  <a:ln>
                    <a:noFill/>
                  </a:ln>
                  <a:solidFill>
                    <a:srgbClr val="696969"/>
                  </a:solidFill>
                  <a:effectLst/>
                  <a:uLnTx/>
                  <a:uFillTx/>
                  <a:latin typeface="+mn-lt"/>
                  <a:ea typeface="+mn-ea"/>
                  <a:cs typeface="+mn-cs"/>
                </a:rPr>
                <a:t>Seventh</a:t>
              </a:r>
              <a:r>
                <a:rPr kumimoji="0" lang="de-DE" sz="1400" b="0" i="0" u="none" strike="noStrike" kern="1200" cap="none" spc="0" normalizeH="0" baseline="0" noProof="0">
                  <a:ln>
                    <a:noFill/>
                  </a:ln>
                  <a:solidFill>
                    <a:srgbClr val="696969"/>
                  </a:solidFill>
                  <a:effectLst/>
                  <a:uLnTx/>
                  <a:uFillTx/>
                  <a:latin typeface="+mn-lt"/>
                  <a:ea typeface="+mn-ea"/>
                  <a:cs typeface="+mn-cs"/>
                </a:rPr>
                <a:t> </a:t>
              </a:r>
              <a:r>
                <a:rPr kumimoji="0" lang="de-DE" sz="1400" b="0" i="0" u="none" strike="noStrike" kern="1200" cap="none" spc="0" normalizeH="0" baseline="0" noProof="0" err="1">
                  <a:ln>
                    <a:noFill/>
                  </a:ln>
                  <a:solidFill>
                    <a:srgbClr val="696969"/>
                  </a:solidFill>
                  <a:effectLst/>
                  <a:uLnTx/>
                  <a:uFillTx/>
                  <a:latin typeface="+mn-lt"/>
                  <a:ea typeface="+mn-ea"/>
                  <a:cs typeface="+mn-cs"/>
                </a:rPr>
                <a:t>level</a:t>
              </a:r>
              <a:endParaRPr kumimoji="0" lang="de-DE" sz="1400" b="0" i="0" u="none" strike="noStrike" kern="1200" cap="none" spc="0" normalizeH="0" baseline="0" noProof="0">
                <a:ln>
                  <a:noFill/>
                </a:ln>
                <a:solidFill>
                  <a:srgbClr val="696969"/>
                </a:solidFill>
                <a:effectLst/>
                <a:uLnTx/>
                <a:uFillTx/>
                <a:latin typeface="+mn-lt"/>
                <a:ea typeface="+mn-ea"/>
                <a:cs typeface="+mn-cs"/>
              </a:endParaRPr>
            </a:p>
            <a:p>
              <a:pPr marL="0" marR="0" lvl="7"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de-DE" sz="1400" b="1" i="0" u="none" strike="noStrike" kern="1200" cap="none" spc="0" normalizeH="0" baseline="0" noProof="0" err="1">
                  <a:ln>
                    <a:noFill/>
                  </a:ln>
                  <a:solidFill>
                    <a:srgbClr val="6E9BB4"/>
                  </a:solidFill>
                  <a:effectLst/>
                  <a:uLnTx/>
                  <a:uFillTx/>
                  <a:latin typeface="+mn-lt"/>
                  <a:ea typeface="+mn-ea"/>
                  <a:cs typeface="+mn-cs"/>
                </a:rPr>
                <a:t>Eighth</a:t>
              </a:r>
              <a:r>
                <a:rPr kumimoji="0" lang="de-DE" sz="1400" b="1" i="0" u="none" strike="noStrike" kern="1200" cap="none" spc="0" normalizeH="0" baseline="0" noProof="0">
                  <a:ln>
                    <a:noFill/>
                  </a:ln>
                  <a:solidFill>
                    <a:srgbClr val="6E9BB4"/>
                  </a:solidFill>
                  <a:effectLst/>
                  <a:uLnTx/>
                  <a:uFillTx/>
                  <a:latin typeface="+mn-lt"/>
                  <a:ea typeface="+mn-ea"/>
                  <a:cs typeface="+mn-cs"/>
                </a:rPr>
                <a:t> </a:t>
              </a:r>
              <a:r>
                <a:rPr kumimoji="0" lang="de-DE" sz="1400" b="1" i="0" u="none" strike="noStrike" kern="1200" cap="none" spc="0" normalizeH="0" baseline="0" noProof="0" err="1">
                  <a:ln>
                    <a:noFill/>
                  </a:ln>
                  <a:solidFill>
                    <a:srgbClr val="6E9BB4"/>
                  </a:solidFill>
                  <a:effectLst/>
                  <a:uLnTx/>
                  <a:uFillTx/>
                  <a:latin typeface="+mn-lt"/>
                  <a:ea typeface="+mn-ea"/>
                  <a:cs typeface="+mn-cs"/>
                </a:rPr>
                <a:t>level</a:t>
              </a:r>
              <a:endParaRPr kumimoji="0" lang="de-DE" sz="1400" b="1" i="0" u="none" strike="noStrike" kern="1200" cap="none" spc="0" normalizeH="0" baseline="0" noProof="0">
                <a:ln>
                  <a:noFill/>
                </a:ln>
                <a:solidFill>
                  <a:srgbClr val="6E9BB4"/>
                </a:solidFill>
                <a:effectLst/>
                <a:uLnTx/>
                <a:uFillTx/>
                <a:latin typeface="+mn-lt"/>
                <a:ea typeface="+mn-ea"/>
                <a:cs typeface="+mn-cs"/>
              </a:endParaRPr>
            </a:p>
          </p:txBody>
        </p:sp>
        <p:grpSp>
          <p:nvGrpSpPr>
            <p:cNvPr id="38" name="Group 37"/>
            <p:cNvGrpSpPr/>
            <p:nvPr userDrawn="1"/>
          </p:nvGrpSpPr>
          <p:grpSpPr>
            <a:xfrm>
              <a:off x="12531829" y="725487"/>
              <a:ext cx="2080145" cy="1073559"/>
              <a:chOff x="8098172" y="2586764"/>
              <a:chExt cx="2080145" cy="1073559"/>
            </a:xfrm>
          </p:grpSpPr>
          <p:pic>
            <p:nvPicPr>
              <p:cNvPr id="40" name="Picture 39"/>
              <p:cNvPicPr>
                <a:picLocks noChangeAspect="1"/>
              </p:cNvPicPr>
              <p:nvPr/>
            </p:nvPicPr>
            <p:blipFill rotWithShape="1">
              <a:blip r:embed="rId6"/>
              <a:srcRect r="53287"/>
              <a:stretch/>
            </p:blipFill>
            <p:spPr>
              <a:xfrm>
                <a:off x="8098172" y="2586764"/>
                <a:ext cx="1873601" cy="1073559"/>
              </a:xfrm>
              <a:prstGeom prst="rect">
                <a:avLst/>
              </a:prstGeom>
            </p:spPr>
          </p:pic>
          <p:pic>
            <p:nvPicPr>
              <p:cNvPr id="41" name="Picture 40"/>
              <p:cNvPicPr>
                <a:picLocks noChangeAspect="1"/>
              </p:cNvPicPr>
              <p:nvPr userDrawn="1"/>
            </p:nvPicPr>
            <p:blipFill rotWithShape="1">
              <a:blip r:embed="rId6"/>
              <a:srcRect l="1877" t="22971" r="51556"/>
              <a:stretch/>
            </p:blipFill>
            <p:spPr>
              <a:xfrm>
                <a:off x="8098172" y="2833378"/>
                <a:ext cx="1867738" cy="826945"/>
              </a:xfrm>
              <a:prstGeom prst="rect">
                <a:avLst/>
              </a:prstGeom>
            </p:spPr>
          </p:pic>
          <p:pic>
            <p:nvPicPr>
              <p:cNvPr id="42" name="Picture 41"/>
              <p:cNvPicPr>
                <a:picLocks noChangeAspect="1"/>
              </p:cNvPicPr>
              <p:nvPr userDrawn="1"/>
            </p:nvPicPr>
            <p:blipFill rotWithShape="1">
              <a:blip r:embed="rId6"/>
              <a:srcRect l="74416" t="24791" r="604" b="1"/>
              <a:stretch/>
            </p:blipFill>
            <p:spPr>
              <a:xfrm>
                <a:off x="9176420" y="2852919"/>
                <a:ext cx="1001897" cy="807404"/>
              </a:xfrm>
              <a:prstGeom prst="rect">
                <a:avLst/>
              </a:prstGeom>
            </p:spPr>
          </p:pic>
        </p:grpSp>
        <p:sp>
          <p:nvSpPr>
            <p:cNvPr id="39" name="Oval 38">
              <a:extLst>
                <a:ext uri="{FF2B5EF4-FFF2-40B4-BE49-F238E27FC236}">
                  <a16:creationId xmlns:a16="http://schemas.microsoft.com/office/drawing/2014/main" id="{F7190E42-F642-4A5B-BE73-4CBED1C482CE}"/>
                </a:ext>
              </a:extLst>
            </p:cNvPr>
            <p:cNvSpPr/>
            <p:nvPr userDrawn="1"/>
          </p:nvSpPr>
          <p:spPr>
            <a:xfrm>
              <a:off x="14217239" y="933063"/>
              <a:ext cx="407914" cy="407914"/>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noProof="0"/>
            </a:p>
          </p:txBody>
        </p:sp>
      </p:grpSp>
      <p:sp>
        <p:nvSpPr>
          <p:cNvPr id="43" name="Arc 42">
            <a:extLst>
              <a:ext uri="{FF2B5EF4-FFF2-40B4-BE49-F238E27FC236}">
                <a16:creationId xmlns:a16="http://schemas.microsoft.com/office/drawing/2014/main" id="{ACAD078D-89D5-473E-ABB2-35E1DF67143E}"/>
              </a:ext>
            </a:extLst>
          </p:cNvPr>
          <p:cNvSpPr/>
          <p:nvPr userDrawn="1"/>
        </p:nvSpPr>
        <p:spPr>
          <a:xfrm rot="15649404">
            <a:off x="13322727" y="1336750"/>
            <a:ext cx="2019300" cy="1666765"/>
          </a:xfrm>
          <a:prstGeom prst="arc">
            <a:avLst>
              <a:gd name="adj1" fmla="val 16676483"/>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noProof="0"/>
          </a:p>
        </p:txBody>
      </p:sp>
    </p:spTree>
    <p:extLst>
      <p:ext uri="{BB962C8B-B14F-4D97-AF65-F5344CB8AC3E}">
        <p14:creationId xmlns:p14="http://schemas.microsoft.com/office/powerpoint/2010/main" val="272297314"/>
      </p:ext>
    </p:extLst>
  </p:cSld>
  <p:clrMapOvr>
    <a:masterClrMapping/>
  </p:clrMapOvr>
  <p:extLst>
    <p:ext uri="{DCECCB84-F9BA-43D5-87BE-67443E8EF086}">
      <p15:sldGuideLst xmlns:p15="http://schemas.microsoft.com/office/powerpoint/2012/main">
        <p15:guide id="1" pos="415" userDrawn="1">
          <p15:clr>
            <a:srgbClr val="FDE53C"/>
          </p15:clr>
        </p15:guide>
        <p15:guide id="2" pos="2525" userDrawn="1">
          <p15:clr>
            <a:srgbClr val="FDE53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Slide (2)">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19" name="Object 18" hidden="1">
            <a:extLst>
              <a:ext uri="{FF2B5EF4-FFF2-40B4-BE49-F238E27FC236}">
                <a16:creationId xmlns:a16="http://schemas.microsoft.com/office/drawing/2014/main" id="{FEA784F5-9980-4179-8DAA-AFDBEE76C08D}"/>
              </a:ext>
            </a:extLst>
          </p:cNvPr>
          <p:cNvGraphicFramePr>
            <a:graphicFrameLocks noChangeAspect="1"/>
          </p:cNvGraphicFramePr>
          <p:nvPr userDrawn="1">
            <p:custDataLst>
              <p:tags r:id="rId1"/>
            </p:custDataLst>
            <p:extLst>
              <p:ext uri="{D42A27DB-BD31-4B8C-83A1-F6EECF244321}">
                <p14:modId xmlns:p14="http://schemas.microsoft.com/office/powerpoint/2010/main" val="3980237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9" name="Object 18" hidden="1">
                        <a:extLst>
                          <a:ext uri="{FF2B5EF4-FFF2-40B4-BE49-F238E27FC236}">
                            <a16:creationId xmlns:a16="http://schemas.microsoft.com/office/drawing/2014/main" id="{FEA784F5-9980-4179-8DAA-AFDBEE76C0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hteck 10">
            <a:extLst>
              <a:ext uri="{FF2B5EF4-FFF2-40B4-BE49-F238E27FC236}">
                <a16:creationId xmlns:a16="http://schemas.microsoft.com/office/drawing/2014/main" id="{1AA4DEBB-0733-4E82-AAE9-5E6DFA0DE228}"/>
              </a:ext>
            </a:extLst>
          </p:cNvPr>
          <p:cNvSpPr/>
          <p:nvPr userDrawn="1"/>
        </p:nvSpPr>
        <p:spPr>
          <a:xfrm>
            <a:off x="0" y="6598443"/>
            <a:ext cx="12192000" cy="259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algn="l" rtl="0"/>
            <a:endParaRPr lang="en-GB" sz="1200" noProof="0">
              <a:solidFill>
                <a:schemeClr val="bg1"/>
              </a:solidFill>
              <a:latin typeface="Arial Black" panose="020B0A04020102020204" pitchFamily="34" charset="0"/>
            </a:endParaRPr>
          </a:p>
        </p:txBody>
      </p:sp>
      <p:sp>
        <p:nvSpPr>
          <p:cNvPr id="15" name="Text Placeholder 19">
            <a:extLst>
              <a:ext uri="{FF2B5EF4-FFF2-40B4-BE49-F238E27FC236}">
                <a16:creationId xmlns:a16="http://schemas.microsoft.com/office/drawing/2014/main" id="{2A648FEE-DCE5-42C7-B425-8C8F8C816F14}"/>
              </a:ext>
            </a:extLst>
          </p:cNvPr>
          <p:cNvSpPr>
            <a:spLocks noGrp="1"/>
          </p:cNvSpPr>
          <p:nvPr>
            <p:ph type="body" sz="quarter" idx="17" hasCustomPrompt="1"/>
          </p:nvPr>
        </p:nvSpPr>
        <p:spPr>
          <a:xfrm>
            <a:off x="733426" y="3331660"/>
            <a:ext cx="10204736" cy="277401"/>
          </a:xfrm>
        </p:spPr>
        <p:txBody>
          <a:bodyPr anchor="ctr"/>
          <a:lstStyle>
            <a:lvl1pPr marL="0" indent="0" rtl="0">
              <a:spcBef>
                <a:spcPts val="0"/>
              </a:spcBef>
              <a:spcAft>
                <a:spcPts val="0"/>
              </a:spcAft>
              <a:buClr>
                <a:schemeClr val="bg1"/>
              </a:buClr>
              <a:buFont typeface="+mj-lt"/>
              <a:buNone/>
              <a:defRPr sz="1400" b="1" cap="all" spc="0" baseline="0">
                <a:solidFill>
                  <a:schemeClr val="accent4"/>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en-GB" noProof="0"/>
              <a:t>AUTHOR, </a:t>
            </a:r>
            <a:r>
              <a:rPr lang="en-GB" noProof="0" err="1"/>
              <a:t>daTE</a:t>
            </a:r>
            <a:endParaRPr lang="en-GB" noProof="0"/>
          </a:p>
        </p:txBody>
      </p:sp>
      <p:sp>
        <p:nvSpPr>
          <p:cNvPr id="2" name="Title 1">
            <a:extLst>
              <a:ext uri="{FF2B5EF4-FFF2-40B4-BE49-F238E27FC236}">
                <a16:creationId xmlns:a16="http://schemas.microsoft.com/office/drawing/2014/main" id="{7AFC29F1-E52B-4FEE-A30E-60E068E5F2CC}"/>
              </a:ext>
            </a:extLst>
          </p:cNvPr>
          <p:cNvSpPr>
            <a:spLocks noGrp="1"/>
          </p:cNvSpPr>
          <p:nvPr>
            <p:ph type="ctrTitle" hasCustomPrompt="1"/>
          </p:nvPr>
        </p:nvSpPr>
        <p:spPr>
          <a:xfrm>
            <a:off x="734655" y="1576295"/>
            <a:ext cx="10204735" cy="1419857"/>
          </a:xfrm>
        </p:spPr>
        <p:txBody>
          <a:bodyPr vert="horz" anchor="t"/>
          <a:lstStyle>
            <a:lvl1pPr algn="l" rtl="0">
              <a:defRPr sz="4800" b="0">
                <a:solidFill>
                  <a:schemeClr val="accent1"/>
                </a:solidFill>
              </a:defRPr>
            </a:lvl1pPr>
          </a:lstStyle>
          <a:p>
            <a:r>
              <a:rPr lang="en-GB" noProof="0"/>
              <a:t>ADD Title</a:t>
            </a:r>
          </a:p>
        </p:txBody>
      </p:sp>
      <p:sp>
        <p:nvSpPr>
          <p:cNvPr id="3" name="Subtitle 2">
            <a:extLst>
              <a:ext uri="{FF2B5EF4-FFF2-40B4-BE49-F238E27FC236}">
                <a16:creationId xmlns:a16="http://schemas.microsoft.com/office/drawing/2014/main" id="{1FBA9A9E-9EBD-413C-9D5A-4E8DCB0C001F}"/>
              </a:ext>
            </a:extLst>
          </p:cNvPr>
          <p:cNvSpPr>
            <a:spLocks noGrp="1"/>
          </p:cNvSpPr>
          <p:nvPr>
            <p:ph type="subTitle" idx="1" hasCustomPrompt="1"/>
          </p:nvPr>
        </p:nvSpPr>
        <p:spPr>
          <a:xfrm>
            <a:off x="734655" y="3054258"/>
            <a:ext cx="10204735" cy="277402"/>
          </a:xfrm>
        </p:spPr>
        <p:txBody>
          <a:bodyPr anchor="ctr"/>
          <a:lstStyle>
            <a:lvl1pPr marL="0" indent="0" algn="l" rtl="0">
              <a:spcBef>
                <a:spcPts val="0"/>
              </a:spcBef>
              <a:spcAft>
                <a:spcPts val="0"/>
              </a:spcAft>
              <a:buNone/>
              <a:defRPr sz="1400" b="1" cap="all" spc="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ADD SUBTITLE</a:t>
            </a:r>
          </a:p>
        </p:txBody>
      </p:sp>
      <p:sp>
        <p:nvSpPr>
          <p:cNvPr id="10" name="Rechteck 9">
            <a:extLst>
              <a:ext uri="{FF2B5EF4-FFF2-40B4-BE49-F238E27FC236}">
                <a16:creationId xmlns:a16="http://schemas.microsoft.com/office/drawing/2014/main" id="{8D5403A1-3AE8-4D4A-AB23-DBCEF2743ACD}"/>
              </a:ext>
            </a:extLst>
          </p:cNvPr>
          <p:cNvSpPr/>
          <p:nvPr userDrawn="1"/>
        </p:nvSpPr>
        <p:spPr>
          <a:xfrm rot="5400000">
            <a:off x="990164" y="1085930"/>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GB" sz="1200" noProof="0">
              <a:solidFill>
                <a:schemeClr val="tx1"/>
              </a:solidFill>
              <a:latin typeface="+mj-lt"/>
            </a:endParaRPr>
          </a:p>
        </p:txBody>
      </p:sp>
      <p:sp>
        <p:nvSpPr>
          <p:cNvPr id="4" name="Footer Placeholder 3">
            <a:extLst>
              <a:ext uri="{FF2B5EF4-FFF2-40B4-BE49-F238E27FC236}">
                <a16:creationId xmlns:a16="http://schemas.microsoft.com/office/drawing/2014/main" id="{35A9984C-E141-467E-80C2-14D4745B63FF}"/>
              </a:ext>
            </a:extLst>
          </p:cNvPr>
          <p:cNvSpPr>
            <a:spLocks noGrp="1"/>
          </p:cNvSpPr>
          <p:nvPr>
            <p:ph type="ftr" sz="quarter" idx="18"/>
          </p:nvPr>
        </p:nvSpPr>
        <p:spPr/>
        <p:txBody>
          <a:bodyPr/>
          <a:lstStyle>
            <a:lvl1pPr rtl="0">
              <a:defRPr/>
            </a:lvl1pPr>
          </a:lstStyle>
          <a:p>
            <a:r>
              <a:rPr lang="en-GB" noProof="0"/>
              <a:t> </a:t>
            </a:r>
          </a:p>
        </p:txBody>
      </p:sp>
      <p:sp>
        <p:nvSpPr>
          <p:cNvPr id="16" name="Slide Number Placeholder 15">
            <a:extLst>
              <a:ext uri="{FF2B5EF4-FFF2-40B4-BE49-F238E27FC236}">
                <a16:creationId xmlns:a16="http://schemas.microsoft.com/office/drawing/2014/main" id="{DBDFEE68-7820-488A-A031-A7C307551282}"/>
              </a:ext>
            </a:extLst>
          </p:cNvPr>
          <p:cNvSpPr>
            <a:spLocks noGrp="1"/>
          </p:cNvSpPr>
          <p:nvPr>
            <p:ph type="sldNum" sz="quarter" idx="19"/>
          </p:nvPr>
        </p:nvSpPr>
        <p:spPr/>
        <p:txBody>
          <a:bodyPr/>
          <a:lstStyle>
            <a:lvl1pPr rtl="0">
              <a:defRPr/>
            </a:lvl1pPr>
          </a:lstStyle>
          <a:p>
            <a:fld id="{E3CBDC2B-8F86-4776-A4FE-87534A2B3DF5}" type="slidenum">
              <a:rPr lang="en-GB" noProof="0" smtClean="0"/>
              <a:pPr/>
              <a:t>‹#›</a:t>
            </a:fld>
            <a:endParaRPr lang="en-GB" noProof="0"/>
          </a:p>
        </p:txBody>
      </p:sp>
      <p:sp>
        <p:nvSpPr>
          <p:cNvPr id="13" name="Textfeld 15"/>
          <p:cNvSpPr txBox="1"/>
          <p:nvPr userDrawn="1"/>
        </p:nvSpPr>
        <p:spPr>
          <a:xfrm>
            <a:off x="9818557" y="6663797"/>
            <a:ext cx="1404000" cy="135660"/>
          </a:xfrm>
          <a:prstGeom prst="rect">
            <a:avLst/>
          </a:prstGeom>
          <a:noFill/>
        </p:spPr>
        <p:txBody>
          <a:bodyPr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rtl="0">
              <a:spcBef>
                <a:spcPts val="600"/>
              </a:spcBef>
              <a:spcAft>
                <a:spcPts val="600"/>
              </a:spcAft>
              <a:buClr>
                <a:schemeClr val="accent3"/>
              </a:buClr>
              <a:buFont typeface="Wingdings" panose="05000000000000000000" pitchFamily="2" charset="2"/>
              <a:buNone/>
            </a:pPr>
            <a:r>
              <a:rPr lang="en-GB" sz="800" noProof="0">
                <a:solidFill>
                  <a:schemeClr val="accent6"/>
                </a:solidFill>
              </a:rPr>
              <a:t>BASED</a:t>
            </a:r>
            <a:r>
              <a:rPr lang="en-GB" sz="800" baseline="0" noProof="0">
                <a:solidFill>
                  <a:schemeClr val="accent6"/>
                </a:solidFill>
              </a:rPr>
              <a:t> ON: </a:t>
            </a:r>
            <a:r>
              <a:rPr lang="en-GB" sz="800" kern="1200">
                <a:solidFill>
                  <a:schemeClr val="accent6"/>
                </a:solidFill>
                <a:effectLst/>
                <a:latin typeface="+mn-lt"/>
                <a:ea typeface="+mn-ea"/>
                <a:cs typeface="+mn-cs"/>
              </a:rPr>
              <a:t>TM-2234-OHBG_02</a:t>
            </a:r>
            <a:r>
              <a:rPr lang="en-GB" sz="800" baseline="0" noProof="0">
                <a:solidFill>
                  <a:schemeClr val="accent6"/>
                </a:solidFill>
              </a:rPr>
              <a:t> </a:t>
            </a:r>
            <a:endParaRPr lang="en-GB" sz="800" noProof="0">
              <a:solidFill>
                <a:schemeClr val="accent6"/>
              </a:solidFill>
            </a:endParaRPr>
          </a:p>
        </p:txBody>
      </p:sp>
      <p:pic>
        <p:nvPicPr>
          <p:cNvPr id="14" name="Grafik 13">
            <a:extLst>
              <a:ext uri="{FF2B5EF4-FFF2-40B4-BE49-F238E27FC236}">
                <a16:creationId xmlns:a16="http://schemas.microsoft.com/office/drawing/2014/main" id="{60FF7E70-14BC-4CCC-AD03-2B2AF21D230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2811" y="498475"/>
            <a:ext cx="1702640" cy="490155"/>
          </a:xfrm>
          <a:prstGeom prst="rect">
            <a:avLst/>
          </a:prstGeom>
        </p:spPr>
      </p:pic>
    </p:spTree>
    <p:extLst>
      <p:ext uri="{BB962C8B-B14F-4D97-AF65-F5344CB8AC3E}">
        <p14:creationId xmlns:p14="http://schemas.microsoft.com/office/powerpoint/2010/main" val="4237657690"/>
      </p:ext>
    </p:extLst>
  </p:cSld>
  <p:clrMapOvr>
    <a:masterClrMapping/>
  </p:clrMapOvr>
  <p:extLst>
    <p:ext uri="{DCECCB84-F9BA-43D5-87BE-67443E8EF086}">
      <p15:sldGuideLst xmlns:p15="http://schemas.microsoft.com/office/powerpoint/2012/main">
        <p15:guide id="1" pos="462">
          <p15:clr>
            <a:srgbClr val="FDE53C"/>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od Slide">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3"/>
          <a:stretch>
            <a:fillRect/>
          </a:stretch>
        </p:blipFill>
        <p:spPr>
          <a:xfrm>
            <a:off x="3176" y="-477"/>
            <a:ext cx="12192000" cy="6598920"/>
          </a:xfrm>
          <a:prstGeom prst="rect">
            <a:avLst/>
          </a:prstGeom>
        </p:spPr>
      </p:pic>
      <p:graphicFrame>
        <p:nvGraphicFramePr>
          <p:cNvPr id="7" name="Object 6" hidden="1">
            <a:extLst>
              <a:ext uri="{FF2B5EF4-FFF2-40B4-BE49-F238E27FC236}">
                <a16:creationId xmlns:a16="http://schemas.microsoft.com/office/drawing/2014/main" id="{363383F0-E56E-455D-905A-45DE7573C756}"/>
              </a:ext>
            </a:extLst>
          </p:cNvPr>
          <p:cNvGraphicFramePr>
            <a:graphicFrameLocks noChangeAspect="1"/>
          </p:cNvGraphicFramePr>
          <p:nvPr userDrawn="1">
            <p:custDataLst>
              <p:tags r:id="rId1"/>
            </p:custDataLst>
            <p:extLst>
              <p:ext uri="{D42A27DB-BD31-4B8C-83A1-F6EECF244321}">
                <p14:modId xmlns:p14="http://schemas.microsoft.com/office/powerpoint/2010/main" val="1030141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363383F0-E56E-455D-905A-45DE7573C7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D7BD1D3-25F1-411B-8191-E4C523D988F9}"/>
              </a:ext>
            </a:extLst>
          </p:cNvPr>
          <p:cNvSpPr>
            <a:spLocks noGrp="1"/>
          </p:cNvSpPr>
          <p:nvPr>
            <p:ph type="title" hasCustomPrompt="1"/>
          </p:nvPr>
        </p:nvSpPr>
        <p:spPr>
          <a:xfrm>
            <a:off x="873580" y="3042919"/>
            <a:ext cx="4525735" cy="1663337"/>
          </a:xfrm>
        </p:spPr>
        <p:txBody>
          <a:bodyPr vert="horz"/>
          <a:lstStyle>
            <a:lvl1pPr rtl="0">
              <a:defRPr sz="3200">
                <a:solidFill>
                  <a:schemeClr val="bg1"/>
                </a:solidFill>
                <a:effectLst>
                  <a:outerShdw blurRad="50800" dist="38100" dir="2700000" algn="tl" rotWithShape="0">
                    <a:prstClr val="black">
                      <a:alpha val="22000"/>
                    </a:prstClr>
                  </a:outerShdw>
                </a:effectLst>
              </a:defRPr>
            </a:lvl1pPr>
          </a:lstStyle>
          <a:p>
            <a:r>
              <a:rPr lang="de-DE" noProof="0"/>
              <a:t>Add </a:t>
            </a:r>
            <a:r>
              <a:rPr lang="de-DE" noProof="0" err="1"/>
              <a:t>text</a:t>
            </a:r>
            <a:endParaRPr lang="de-DE" noProof="0"/>
          </a:p>
        </p:txBody>
      </p:sp>
      <p:sp>
        <p:nvSpPr>
          <p:cNvPr id="3" name="Footer Placeholder 2">
            <a:extLst>
              <a:ext uri="{FF2B5EF4-FFF2-40B4-BE49-F238E27FC236}">
                <a16:creationId xmlns:a16="http://schemas.microsoft.com/office/drawing/2014/main" id="{23BA3760-DA05-428A-AC43-E268CDECC584}"/>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D9927A7C-EEA2-4C06-896A-68F81F082D22}"/>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10" name="Rechteck 6">
            <a:extLst>
              <a:ext uri="{FF2B5EF4-FFF2-40B4-BE49-F238E27FC236}">
                <a16:creationId xmlns:a16="http://schemas.microsoft.com/office/drawing/2014/main" id="{51F1198B-1FAA-451A-8DB8-1AD2DAC606F3}"/>
              </a:ext>
            </a:extLst>
          </p:cNvPr>
          <p:cNvSpPr/>
          <p:nvPr userDrawn="1"/>
        </p:nvSpPr>
        <p:spPr>
          <a:xfrm rot="5400000">
            <a:off x="1129089" y="2542294"/>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pic>
        <p:nvPicPr>
          <p:cNvPr id="14" name="Grafik 13">
            <a:extLst>
              <a:ext uri="{FF2B5EF4-FFF2-40B4-BE49-F238E27FC236}">
                <a16:creationId xmlns:a16="http://schemas.microsoft.com/office/drawing/2014/main" id="{E2C1A014-714F-4417-9D39-96B4A36C0DF5}"/>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9145" y="299101"/>
            <a:ext cx="1284238" cy="400986"/>
          </a:xfrm>
          <a:prstGeom prst="rect">
            <a:avLst/>
          </a:prstGeom>
        </p:spPr>
      </p:pic>
    </p:spTree>
    <p:extLst>
      <p:ext uri="{BB962C8B-B14F-4D97-AF65-F5344CB8AC3E}">
        <p14:creationId xmlns:p14="http://schemas.microsoft.com/office/powerpoint/2010/main" val="11417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551" userDrawn="1">
          <p15:clr>
            <a:srgbClr val="FDE53C"/>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a:stretch>
            <a:fillRect/>
          </a:stretch>
        </p:blipFill>
        <p:spPr>
          <a:xfrm>
            <a:off x="0" y="3176"/>
            <a:ext cx="12192000" cy="6598920"/>
          </a:xfrm>
          <a:prstGeom prst="rect">
            <a:avLst/>
          </a:prstGeom>
        </p:spPr>
      </p:pic>
      <p:graphicFrame>
        <p:nvGraphicFramePr>
          <p:cNvPr id="18" name="Object 17" hidden="1">
            <a:extLst>
              <a:ext uri="{FF2B5EF4-FFF2-40B4-BE49-F238E27FC236}">
                <a16:creationId xmlns:a16="http://schemas.microsoft.com/office/drawing/2014/main" id="{AA2689F6-A59D-41F4-9D67-BCEA8FF69B95}"/>
              </a:ext>
            </a:extLst>
          </p:cNvPr>
          <p:cNvGraphicFramePr>
            <a:graphicFrameLocks noChangeAspect="1"/>
          </p:cNvGraphicFramePr>
          <p:nvPr userDrawn="1">
            <p:custDataLst>
              <p:tags r:id="rId1"/>
            </p:custDataLst>
            <p:extLst>
              <p:ext uri="{D42A27DB-BD31-4B8C-83A1-F6EECF244321}">
                <p14:modId xmlns:p14="http://schemas.microsoft.com/office/powerpoint/2010/main" val="1028598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8" name="Object 17" hidden="1">
                        <a:extLst>
                          <a:ext uri="{FF2B5EF4-FFF2-40B4-BE49-F238E27FC236}">
                            <a16:creationId xmlns:a16="http://schemas.microsoft.com/office/drawing/2014/main" id="{AA2689F6-A59D-41F4-9D67-BCEA8FF69B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913E6F98-8AE2-4576-9D9A-3FE43E246100}"/>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424A2A06-DDFC-4C59-BFED-212B1014480A}"/>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13" name="Text Placeholder 11">
            <a:extLst>
              <a:ext uri="{FF2B5EF4-FFF2-40B4-BE49-F238E27FC236}">
                <a16:creationId xmlns:a16="http://schemas.microsoft.com/office/drawing/2014/main" id="{D59766C1-269F-4968-B261-6263430D0064}"/>
              </a:ext>
            </a:extLst>
          </p:cNvPr>
          <p:cNvSpPr>
            <a:spLocks noGrp="1"/>
          </p:cNvSpPr>
          <p:nvPr>
            <p:ph type="body" sz="quarter" idx="13" hasCustomPrompt="1"/>
          </p:nvPr>
        </p:nvSpPr>
        <p:spPr>
          <a:xfrm>
            <a:off x="658813" y="3396376"/>
            <a:ext cx="2725737" cy="2405296"/>
          </a:xfrm>
        </p:spPr>
        <p:txBody>
          <a:bodyPr>
            <a:noAutofit/>
          </a:bodyPr>
          <a:lstStyle>
            <a:lvl1pPr marL="0" indent="0" rtl="0">
              <a:spcBef>
                <a:spcPts val="0"/>
              </a:spcBef>
              <a:spcAft>
                <a:spcPts val="0"/>
              </a:spcAft>
              <a:buNone/>
              <a:defRPr sz="1400" cap="none" baseline="0">
                <a:solidFill>
                  <a:schemeClr val="bg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Add </a:t>
            </a:r>
            <a:r>
              <a:rPr lang="de-DE" noProof="0" err="1"/>
              <a:t>info</a:t>
            </a:r>
            <a:endParaRPr lang="de-DE" noProof="0"/>
          </a:p>
          <a:p>
            <a:pPr lvl="0"/>
            <a:endParaRPr lang="de-DE" noProof="0"/>
          </a:p>
        </p:txBody>
      </p:sp>
      <p:sp>
        <p:nvSpPr>
          <p:cNvPr id="15" name="Rechteck 9">
            <a:extLst>
              <a:ext uri="{FF2B5EF4-FFF2-40B4-BE49-F238E27FC236}">
                <a16:creationId xmlns:a16="http://schemas.microsoft.com/office/drawing/2014/main" id="{9FCA31D2-2290-4BA9-9B40-130CD98CDC01}"/>
              </a:ext>
            </a:extLst>
          </p:cNvPr>
          <p:cNvSpPr/>
          <p:nvPr userDrawn="1"/>
        </p:nvSpPr>
        <p:spPr>
          <a:xfrm rot="5400000">
            <a:off x="919084" y="1916818"/>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6" name="Textfeld 6">
            <a:extLst>
              <a:ext uri="{FF2B5EF4-FFF2-40B4-BE49-F238E27FC236}">
                <a16:creationId xmlns:a16="http://schemas.microsoft.com/office/drawing/2014/main" id="{4E02EE4D-9518-4E5C-B930-650697B0D6E0}"/>
              </a:ext>
            </a:extLst>
          </p:cNvPr>
          <p:cNvSpPr txBox="1"/>
          <p:nvPr userDrawn="1"/>
        </p:nvSpPr>
        <p:spPr>
          <a:xfrm>
            <a:off x="611654" y="2353629"/>
            <a:ext cx="3843488"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bg1"/>
                </a:solidFill>
                <a:latin typeface="+mj-lt"/>
              </a:rPr>
              <a:t>THANK</a:t>
            </a:r>
            <a:r>
              <a:rPr lang="de-DE" sz="4800" baseline="0" noProof="0">
                <a:solidFill>
                  <a:schemeClr val="bg1"/>
                </a:solidFill>
                <a:latin typeface="+mj-lt"/>
              </a:rPr>
              <a:t> YOU!</a:t>
            </a:r>
            <a:endParaRPr lang="de-DE" sz="4800" noProof="0">
              <a:solidFill>
                <a:schemeClr val="bg1"/>
              </a:solidFill>
              <a:latin typeface="+mj-lt"/>
            </a:endParaRPr>
          </a:p>
        </p:txBody>
      </p:sp>
      <p:pic>
        <p:nvPicPr>
          <p:cNvPr id="11" name="Grafik 10">
            <a:extLst>
              <a:ext uri="{FF2B5EF4-FFF2-40B4-BE49-F238E27FC236}">
                <a16:creationId xmlns:a16="http://schemas.microsoft.com/office/drawing/2014/main" id="{214272E7-1571-4F0D-A67F-AA2D52CA592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3649" y="457266"/>
            <a:ext cx="1701801" cy="531364"/>
          </a:xfrm>
          <a:prstGeom prst="rect">
            <a:avLst/>
          </a:prstGeom>
        </p:spPr>
      </p:pic>
    </p:spTree>
    <p:extLst>
      <p:ext uri="{BB962C8B-B14F-4D97-AF65-F5344CB8AC3E}">
        <p14:creationId xmlns:p14="http://schemas.microsoft.com/office/powerpoint/2010/main" val="3033628416"/>
      </p:ext>
    </p:extLst>
  </p:cSld>
  <p:clrMapOvr>
    <a:masterClrMapping/>
  </p:clrMapOvr>
  <p:extLst>
    <p:ext uri="{DCECCB84-F9BA-43D5-87BE-67443E8EF086}">
      <p15:sldGuideLst xmlns:p15="http://schemas.microsoft.com/office/powerpoint/2012/main">
        <p15:guide id="1" pos="415" userDrawn="1">
          <p15:clr>
            <a:srgbClr val="FDE53C"/>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2) 1 Contact Person">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a:stretch>
            <a:fillRect/>
          </a:stretch>
        </p:blipFill>
        <p:spPr>
          <a:xfrm>
            <a:off x="0" y="3176"/>
            <a:ext cx="12192000" cy="6598920"/>
          </a:xfrm>
          <a:prstGeom prst="rect">
            <a:avLst/>
          </a:prstGeom>
        </p:spPr>
      </p:pic>
      <p:graphicFrame>
        <p:nvGraphicFramePr>
          <p:cNvPr id="8" name="Object 7" hidden="1">
            <a:extLst>
              <a:ext uri="{FF2B5EF4-FFF2-40B4-BE49-F238E27FC236}">
                <a16:creationId xmlns:a16="http://schemas.microsoft.com/office/drawing/2014/main" id="{FA1A9514-77D8-4925-AA03-EC471B5F0040}"/>
              </a:ext>
            </a:extLst>
          </p:cNvPr>
          <p:cNvGraphicFramePr>
            <a:graphicFrameLocks noChangeAspect="1"/>
          </p:cNvGraphicFramePr>
          <p:nvPr userDrawn="1">
            <p:custDataLst>
              <p:tags r:id="rId1"/>
            </p:custDataLst>
            <p:extLst>
              <p:ext uri="{D42A27DB-BD31-4B8C-83A1-F6EECF244321}">
                <p14:modId xmlns:p14="http://schemas.microsoft.com/office/powerpoint/2010/main" val="872525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A1A9514-77D8-4925-AA03-EC471B5F00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913E6F98-8AE2-4576-9D9A-3FE43E246100}"/>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424A2A06-DDFC-4C59-BFED-212B1014480A}"/>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9" name="Rechteck 9">
            <a:extLst>
              <a:ext uri="{FF2B5EF4-FFF2-40B4-BE49-F238E27FC236}">
                <a16:creationId xmlns:a16="http://schemas.microsoft.com/office/drawing/2014/main" id="{77F4CDE5-D0B7-42C8-BECF-2CE9E52B6B7E}"/>
              </a:ext>
            </a:extLst>
          </p:cNvPr>
          <p:cNvSpPr/>
          <p:nvPr userDrawn="1"/>
        </p:nvSpPr>
        <p:spPr>
          <a:xfrm rot="5400000">
            <a:off x="919084" y="1916818"/>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3" name="Text Placeholder 11">
            <a:extLst>
              <a:ext uri="{FF2B5EF4-FFF2-40B4-BE49-F238E27FC236}">
                <a16:creationId xmlns:a16="http://schemas.microsoft.com/office/drawing/2014/main" id="{D59766C1-269F-4968-B261-6263430D0064}"/>
              </a:ext>
            </a:extLst>
          </p:cNvPr>
          <p:cNvSpPr>
            <a:spLocks noGrp="1"/>
          </p:cNvSpPr>
          <p:nvPr>
            <p:ph type="body" sz="quarter" idx="13" hasCustomPrompt="1"/>
          </p:nvPr>
        </p:nvSpPr>
        <p:spPr>
          <a:xfrm>
            <a:off x="658813" y="3396376"/>
            <a:ext cx="2725737" cy="2405296"/>
          </a:xfrm>
        </p:spPr>
        <p:txBody>
          <a:bodyPr>
            <a:noAutofit/>
          </a:bodyPr>
          <a:lstStyle>
            <a:lvl1pPr marL="0" indent="0" rtl="0">
              <a:spcBef>
                <a:spcPts val="0"/>
              </a:spcBef>
              <a:spcAft>
                <a:spcPts val="0"/>
              </a:spcAft>
              <a:buNone/>
              <a:defRPr sz="1400" cap="none" baseline="0">
                <a:solidFill>
                  <a:schemeClr val="bg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Add </a:t>
            </a:r>
            <a:r>
              <a:rPr lang="de-DE" noProof="0" err="1"/>
              <a:t>info</a:t>
            </a:r>
            <a:endParaRPr lang="de-DE" noProof="0"/>
          </a:p>
          <a:p>
            <a:pPr lvl="0"/>
            <a:endParaRPr lang="de-DE" noProof="0"/>
          </a:p>
        </p:txBody>
      </p:sp>
      <p:sp>
        <p:nvSpPr>
          <p:cNvPr id="15" name="Picture Placeholder 3">
            <a:extLst>
              <a:ext uri="{FF2B5EF4-FFF2-40B4-BE49-F238E27FC236}">
                <a16:creationId xmlns:a16="http://schemas.microsoft.com/office/drawing/2014/main" id="{01980D53-6577-4EF6-91F6-93A7F5A57490}"/>
              </a:ext>
            </a:extLst>
          </p:cNvPr>
          <p:cNvSpPr>
            <a:spLocks noGrp="1"/>
          </p:cNvSpPr>
          <p:nvPr>
            <p:ph type="pic" sz="quarter" idx="18" hasCustomPrompt="1"/>
          </p:nvPr>
        </p:nvSpPr>
        <p:spPr>
          <a:xfrm>
            <a:off x="6096001" y="3429000"/>
            <a:ext cx="1155700" cy="1155700"/>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16" name="Text Placeholder 11">
            <a:extLst>
              <a:ext uri="{FF2B5EF4-FFF2-40B4-BE49-F238E27FC236}">
                <a16:creationId xmlns:a16="http://schemas.microsoft.com/office/drawing/2014/main" id="{D3135A4C-0490-4FE4-81F3-E70AE18D6591}"/>
              </a:ext>
            </a:extLst>
          </p:cNvPr>
          <p:cNvSpPr>
            <a:spLocks noGrp="1"/>
          </p:cNvSpPr>
          <p:nvPr>
            <p:ph type="body" sz="quarter" idx="19" hasCustomPrompt="1"/>
          </p:nvPr>
        </p:nvSpPr>
        <p:spPr>
          <a:xfrm>
            <a:off x="6095999" y="4890230"/>
            <a:ext cx="2580325" cy="977170"/>
          </a:xfrm>
        </p:spPr>
        <p:txBody>
          <a:bodyPr>
            <a:noAutofit/>
          </a:bodyPr>
          <a:lstStyle>
            <a:lvl1pPr marL="0" indent="0" rtl="0">
              <a:spcBef>
                <a:spcPts val="0"/>
              </a:spcBef>
              <a:spcAft>
                <a:spcPts val="0"/>
              </a:spcAft>
              <a:buNone/>
              <a:defRPr sz="1400" b="1" cap="all" baseline="0">
                <a:solidFill>
                  <a:schemeClr val="bg1"/>
                </a:solidFill>
              </a:defRPr>
            </a:lvl1pPr>
            <a:lvl2pPr marL="0" indent="0" rtl="0">
              <a:spcBef>
                <a:spcPts val="0"/>
              </a:spcBef>
              <a:spcAft>
                <a:spcPts val="0"/>
              </a:spcAft>
              <a:buNone/>
              <a:defRPr>
                <a:solidFill>
                  <a:schemeClr val="bg1"/>
                </a:solidFill>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Name</a:t>
            </a:r>
          </a:p>
          <a:p>
            <a:pPr lvl="1"/>
            <a:r>
              <a:rPr lang="de-DE" noProof="0"/>
              <a:t>Info</a:t>
            </a:r>
          </a:p>
          <a:p>
            <a:pPr lvl="0"/>
            <a:endParaRPr lang="de-DE" noProof="0"/>
          </a:p>
        </p:txBody>
      </p:sp>
      <p:sp>
        <p:nvSpPr>
          <p:cNvPr id="18" name="Textfeld 6">
            <a:extLst>
              <a:ext uri="{FF2B5EF4-FFF2-40B4-BE49-F238E27FC236}">
                <a16:creationId xmlns:a16="http://schemas.microsoft.com/office/drawing/2014/main" id="{D9534D4F-564E-4E6C-9961-A7CC81CBCD26}"/>
              </a:ext>
            </a:extLst>
          </p:cNvPr>
          <p:cNvSpPr txBox="1"/>
          <p:nvPr userDrawn="1"/>
        </p:nvSpPr>
        <p:spPr>
          <a:xfrm>
            <a:off x="611654" y="2353629"/>
            <a:ext cx="3843488"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bg1"/>
                </a:solidFill>
                <a:latin typeface="+mj-lt"/>
              </a:rPr>
              <a:t>THANK YOU!</a:t>
            </a:r>
          </a:p>
        </p:txBody>
      </p:sp>
      <p:pic>
        <p:nvPicPr>
          <p:cNvPr id="12" name="Grafik 11">
            <a:extLst>
              <a:ext uri="{FF2B5EF4-FFF2-40B4-BE49-F238E27FC236}">
                <a16:creationId xmlns:a16="http://schemas.microsoft.com/office/drawing/2014/main" id="{292AC9DB-544F-4E55-A0F7-3099326F84D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3649" y="457266"/>
            <a:ext cx="1701801" cy="531364"/>
          </a:xfrm>
          <a:prstGeom prst="rect">
            <a:avLst/>
          </a:prstGeom>
        </p:spPr>
      </p:pic>
    </p:spTree>
    <p:extLst>
      <p:ext uri="{BB962C8B-B14F-4D97-AF65-F5344CB8AC3E}">
        <p14:creationId xmlns:p14="http://schemas.microsoft.com/office/powerpoint/2010/main" val="2036386022"/>
      </p:ext>
    </p:extLst>
  </p:cSld>
  <p:clrMapOvr>
    <a:masterClrMapping/>
  </p:clrMapOvr>
  <p:extLst>
    <p:ext uri="{DCECCB84-F9BA-43D5-87BE-67443E8EF086}">
      <p15:sldGuideLst xmlns:p15="http://schemas.microsoft.com/office/powerpoint/2012/main">
        <p15:guide id="1" pos="415" userDrawn="1">
          <p15:clr>
            <a:srgbClr val="FDE53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3) 4 Contact Persons">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a:stretch>
            <a:fillRect/>
          </a:stretch>
        </p:blipFill>
        <p:spPr>
          <a:xfrm>
            <a:off x="3176" y="-477"/>
            <a:ext cx="12192000" cy="6598920"/>
          </a:xfrm>
          <a:prstGeom prst="rect">
            <a:avLst/>
          </a:prstGeom>
        </p:spPr>
      </p:pic>
      <p:graphicFrame>
        <p:nvGraphicFramePr>
          <p:cNvPr id="8" name="Object 7" hidden="1">
            <a:extLst>
              <a:ext uri="{FF2B5EF4-FFF2-40B4-BE49-F238E27FC236}">
                <a16:creationId xmlns:a16="http://schemas.microsoft.com/office/drawing/2014/main" id="{0DAB9A38-8926-410D-9863-00717AF7548C}"/>
              </a:ext>
            </a:extLst>
          </p:cNvPr>
          <p:cNvGraphicFramePr>
            <a:graphicFrameLocks noChangeAspect="1"/>
          </p:cNvGraphicFramePr>
          <p:nvPr userDrawn="1">
            <p:custDataLst>
              <p:tags r:id="rId1"/>
            </p:custDataLst>
            <p:extLst>
              <p:ext uri="{D42A27DB-BD31-4B8C-83A1-F6EECF244321}">
                <p14:modId xmlns:p14="http://schemas.microsoft.com/office/powerpoint/2010/main" val="13765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0DAB9A38-8926-410D-9863-00717AF754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913E6F98-8AE2-4576-9D9A-3FE43E246100}"/>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424A2A06-DDFC-4C59-BFED-212B1014480A}"/>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13" name="Text Placeholder 11">
            <a:extLst>
              <a:ext uri="{FF2B5EF4-FFF2-40B4-BE49-F238E27FC236}">
                <a16:creationId xmlns:a16="http://schemas.microsoft.com/office/drawing/2014/main" id="{D59766C1-269F-4968-B261-6263430D0064}"/>
              </a:ext>
            </a:extLst>
          </p:cNvPr>
          <p:cNvSpPr>
            <a:spLocks noGrp="1"/>
          </p:cNvSpPr>
          <p:nvPr>
            <p:ph type="body" sz="quarter" idx="13" hasCustomPrompt="1"/>
          </p:nvPr>
        </p:nvSpPr>
        <p:spPr>
          <a:xfrm>
            <a:off x="658813" y="3396376"/>
            <a:ext cx="2725737" cy="2405296"/>
          </a:xfrm>
        </p:spPr>
        <p:txBody>
          <a:bodyPr>
            <a:noAutofit/>
          </a:bodyPr>
          <a:lstStyle>
            <a:lvl1pPr marL="0" indent="0" rtl="0">
              <a:spcBef>
                <a:spcPts val="0"/>
              </a:spcBef>
              <a:spcAft>
                <a:spcPts val="0"/>
              </a:spcAft>
              <a:buNone/>
              <a:defRPr sz="1400" cap="none" baseline="0">
                <a:solidFill>
                  <a:schemeClr val="bg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Add </a:t>
            </a:r>
            <a:r>
              <a:rPr lang="de-DE" noProof="0" err="1"/>
              <a:t>info</a:t>
            </a:r>
            <a:endParaRPr lang="de-DE" noProof="0"/>
          </a:p>
          <a:p>
            <a:pPr lvl="0"/>
            <a:endParaRPr lang="de-DE" noProof="0"/>
          </a:p>
        </p:txBody>
      </p:sp>
      <p:sp>
        <p:nvSpPr>
          <p:cNvPr id="16" name="Text Placeholder 11">
            <a:extLst>
              <a:ext uri="{FF2B5EF4-FFF2-40B4-BE49-F238E27FC236}">
                <a16:creationId xmlns:a16="http://schemas.microsoft.com/office/drawing/2014/main" id="{D3135A4C-0490-4FE4-81F3-E70AE18D6591}"/>
              </a:ext>
            </a:extLst>
          </p:cNvPr>
          <p:cNvSpPr>
            <a:spLocks noGrp="1"/>
          </p:cNvSpPr>
          <p:nvPr>
            <p:ph type="body" sz="quarter" idx="19" hasCustomPrompt="1"/>
          </p:nvPr>
        </p:nvSpPr>
        <p:spPr>
          <a:xfrm>
            <a:off x="6095999" y="3379613"/>
            <a:ext cx="2580325" cy="977170"/>
          </a:xfrm>
        </p:spPr>
        <p:txBody>
          <a:bodyPr>
            <a:noAutofit/>
          </a:bodyPr>
          <a:lstStyle>
            <a:lvl1pPr marL="0" indent="0" rtl="0">
              <a:spcBef>
                <a:spcPts val="0"/>
              </a:spcBef>
              <a:spcAft>
                <a:spcPts val="0"/>
              </a:spcAft>
              <a:buNone/>
              <a:defRPr sz="1400" b="1" cap="all" baseline="0">
                <a:solidFill>
                  <a:schemeClr val="bg1"/>
                </a:solidFill>
              </a:defRPr>
            </a:lvl1pPr>
            <a:lvl2pPr marL="0" indent="0" rtl="0">
              <a:spcBef>
                <a:spcPts val="0"/>
              </a:spcBef>
              <a:spcAft>
                <a:spcPts val="0"/>
              </a:spcAft>
              <a:buNone/>
              <a:defRPr>
                <a:solidFill>
                  <a:schemeClr val="bg1"/>
                </a:solidFill>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Name</a:t>
            </a:r>
          </a:p>
          <a:p>
            <a:pPr lvl="1"/>
            <a:r>
              <a:rPr lang="de-DE" noProof="0"/>
              <a:t>Info</a:t>
            </a:r>
          </a:p>
          <a:p>
            <a:pPr lvl="0"/>
            <a:endParaRPr lang="de-DE" noProof="0"/>
          </a:p>
        </p:txBody>
      </p:sp>
      <p:sp>
        <p:nvSpPr>
          <p:cNvPr id="19" name="Text Placeholder 11">
            <a:extLst>
              <a:ext uri="{FF2B5EF4-FFF2-40B4-BE49-F238E27FC236}">
                <a16:creationId xmlns:a16="http://schemas.microsoft.com/office/drawing/2014/main" id="{B61C0FC9-F8BB-4A98-A1A5-CAE7F2F10FC7}"/>
              </a:ext>
            </a:extLst>
          </p:cNvPr>
          <p:cNvSpPr>
            <a:spLocks noGrp="1"/>
          </p:cNvSpPr>
          <p:nvPr>
            <p:ph type="body" sz="quarter" idx="21" hasCustomPrompt="1"/>
          </p:nvPr>
        </p:nvSpPr>
        <p:spPr>
          <a:xfrm>
            <a:off x="6095999" y="4890230"/>
            <a:ext cx="2580325" cy="977170"/>
          </a:xfrm>
        </p:spPr>
        <p:txBody>
          <a:bodyPr>
            <a:noAutofit/>
          </a:bodyPr>
          <a:lstStyle>
            <a:lvl1pPr marL="0" indent="0" rtl="0">
              <a:spcBef>
                <a:spcPts val="0"/>
              </a:spcBef>
              <a:spcAft>
                <a:spcPts val="0"/>
              </a:spcAft>
              <a:buNone/>
              <a:defRPr sz="1400" b="1" cap="all" baseline="0">
                <a:solidFill>
                  <a:schemeClr val="bg1"/>
                </a:solidFill>
              </a:defRPr>
            </a:lvl1pPr>
            <a:lvl2pPr marL="0" indent="0" rtl="0">
              <a:spcBef>
                <a:spcPts val="0"/>
              </a:spcBef>
              <a:spcAft>
                <a:spcPts val="0"/>
              </a:spcAft>
              <a:buNone/>
              <a:defRPr>
                <a:solidFill>
                  <a:schemeClr val="bg1"/>
                </a:solidFill>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Name</a:t>
            </a:r>
          </a:p>
          <a:p>
            <a:pPr lvl="1"/>
            <a:r>
              <a:rPr lang="de-DE" noProof="0"/>
              <a:t>Info</a:t>
            </a:r>
          </a:p>
          <a:p>
            <a:pPr lvl="0"/>
            <a:endParaRPr lang="de-DE" noProof="0"/>
          </a:p>
        </p:txBody>
      </p:sp>
      <p:sp>
        <p:nvSpPr>
          <p:cNvPr id="20" name="Text Placeholder 11">
            <a:extLst>
              <a:ext uri="{FF2B5EF4-FFF2-40B4-BE49-F238E27FC236}">
                <a16:creationId xmlns:a16="http://schemas.microsoft.com/office/drawing/2014/main" id="{F464885E-5748-49FA-AE4D-D9A1F8BEC9B0}"/>
              </a:ext>
            </a:extLst>
          </p:cNvPr>
          <p:cNvSpPr>
            <a:spLocks noGrp="1"/>
          </p:cNvSpPr>
          <p:nvPr>
            <p:ph type="body" sz="quarter" idx="22" hasCustomPrompt="1"/>
          </p:nvPr>
        </p:nvSpPr>
        <p:spPr>
          <a:xfrm>
            <a:off x="9276078" y="3377803"/>
            <a:ext cx="2580325" cy="977170"/>
          </a:xfrm>
        </p:spPr>
        <p:txBody>
          <a:bodyPr>
            <a:noAutofit/>
          </a:bodyPr>
          <a:lstStyle>
            <a:lvl1pPr marL="0" indent="0" rtl="0">
              <a:spcBef>
                <a:spcPts val="0"/>
              </a:spcBef>
              <a:spcAft>
                <a:spcPts val="0"/>
              </a:spcAft>
              <a:buNone/>
              <a:defRPr sz="1400" b="1" cap="all" baseline="0">
                <a:solidFill>
                  <a:schemeClr val="bg1"/>
                </a:solidFill>
              </a:defRPr>
            </a:lvl1pPr>
            <a:lvl2pPr marL="0" indent="0" rtl="0">
              <a:spcBef>
                <a:spcPts val="0"/>
              </a:spcBef>
              <a:spcAft>
                <a:spcPts val="0"/>
              </a:spcAft>
              <a:buNone/>
              <a:defRPr>
                <a:solidFill>
                  <a:schemeClr val="bg1"/>
                </a:solidFill>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Name</a:t>
            </a:r>
          </a:p>
          <a:p>
            <a:pPr lvl="1"/>
            <a:r>
              <a:rPr lang="de-DE" noProof="0"/>
              <a:t>Info</a:t>
            </a:r>
          </a:p>
          <a:p>
            <a:pPr lvl="0"/>
            <a:endParaRPr lang="de-DE" noProof="0"/>
          </a:p>
        </p:txBody>
      </p:sp>
      <p:sp>
        <p:nvSpPr>
          <p:cNvPr id="21" name="Text Placeholder 11">
            <a:extLst>
              <a:ext uri="{FF2B5EF4-FFF2-40B4-BE49-F238E27FC236}">
                <a16:creationId xmlns:a16="http://schemas.microsoft.com/office/drawing/2014/main" id="{F7B600D3-9E7E-4308-9A15-C254965BEEAC}"/>
              </a:ext>
            </a:extLst>
          </p:cNvPr>
          <p:cNvSpPr>
            <a:spLocks noGrp="1"/>
          </p:cNvSpPr>
          <p:nvPr>
            <p:ph type="body" sz="quarter" idx="23" hasCustomPrompt="1"/>
          </p:nvPr>
        </p:nvSpPr>
        <p:spPr>
          <a:xfrm>
            <a:off x="9276078" y="4890230"/>
            <a:ext cx="2580325" cy="977170"/>
          </a:xfrm>
        </p:spPr>
        <p:txBody>
          <a:bodyPr>
            <a:noAutofit/>
          </a:bodyPr>
          <a:lstStyle>
            <a:lvl1pPr marL="0" indent="0" rtl="0">
              <a:spcBef>
                <a:spcPts val="0"/>
              </a:spcBef>
              <a:spcAft>
                <a:spcPts val="0"/>
              </a:spcAft>
              <a:buNone/>
              <a:defRPr sz="1400" b="1" cap="all" baseline="0">
                <a:solidFill>
                  <a:schemeClr val="bg1"/>
                </a:solidFill>
              </a:defRPr>
            </a:lvl1pPr>
            <a:lvl2pPr marL="0" indent="0" rtl="0">
              <a:spcBef>
                <a:spcPts val="0"/>
              </a:spcBef>
              <a:spcAft>
                <a:spcPts val="0"/>
              </a:spcAft>
              <a:buNone/>
              <a:defRPr>
                <a:solidFill>
                  <a:schemeClr val="bg1"/>
                </a:solidFill>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Name</a:t>
            </a:r>
          </a:p>
          <a:p>
            <a:pPr lvl="1"/>
            <a:r>
              <a:rPr lang="de-DE" noProof="0"/>
              <a:t>Info</a:t>
            </a:r>
          </a:p>
          <a:p>
            <a:pPr lvl="0"/>
            <a:endParaRPr lang="de-DE" noProof="0"/>
          </a:p>
        </p:txBody>
      </p:sp>
      <p:sp>
        <p:nvSpPr>
          <p:cNvPr id="22" name="Rechteck 9">
            <a:extLst>
              <a:ext uri="{FF2B5EF4-FFF2-40B4-BE49-F238E27FC236}">
                <a16:creationId xmlns:a16="http://schemas.microsoft.com/office/drawing/2014/main" id="{27683C49-0D6E-424D-B7F8-3A94DC0DB087}"/>
              </a:ext>
            </a:extLst>
          </p:cNvPr>
          <p:cNvSpPr/>
          <p:nvPr userDrawn="1"/>
        </p:nvSpPr>
        <p:spPr>
          <a:xfrm rot="5400000">
            <a:off x="919084" y="1916818"/>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23" name="Textfeld 6">
            <a:extLst>
              <a:ext uri="{FF2B5EF4-FFF2-40B4-BE49-F238E27FC236}">
                <a16:creationId xmlns:a16="http://schemas.microsoft.com/office/drawing/2014/main" id="{1DD082AE-A469-42A2-A0E4-7083B533968F}"/>
              </a:ext>
            </a:extLst>
          </p:cNvPr>
          <p:cNvSpPr txBox="1"/>
          <p:nvPr userDrawn="1"/>
        </p:nvSpPr>
        <p:spPr>
          <a:xfrm>
            <a:off x="611654" y="2353629"/>
            <a:ext cx="3843488"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bg1"/>
                </a:solidFill>
                <a:latin typeface="+mj-lt"/>
              </a:rPr>
              <a:t>THANK</a:t>
            </a:r>
            <a:r>
              <a:rPr lang="de-DE" sz="4800" baseline="0" noProof="0">
                <a:solidFill>
                  <a:schemeClr val="bg1"/>
                </a:solidFill>
                <a:latin typeface="+mj-lt"/>
              </a:rPr>
              <a:t> YOU!</a:t>
            </a:r>
            <a:endParaRPr lang="de-DE" sz="4800" noProof="0">
              <a:solidFill>
                <a:schemeClr val="bg1"/>
              </a:solidFill>
              <a:latin typeface="+mj-lt"/>
            </a:endParaRPr>
          </a:p>
        </p:txBody>
      </p:sp>
      <p:pic>
        <p:nvPicPr>
          <p:cNvPr id="14" name="Grafik 13">
            <a:extLst>
              <a:ext uri="{FF2B5EF4-FFF2-40B4-BE49-F238E27FC236}">
                <a16:creationId xmlns:a16="http://schemas.microsoft.com/office/drawing/2014/main" id="{7C871F87-B061-4F47-9191-15CABB805F7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3649" y="457266"/>
            <a:ext cx="1701801" cy="531364"/>
          </a:xfrm>
          <a:prstGeom prst="rect">
            <a:avLst/>
          </a:prstGeom>
        </p:spPr>
      </p:pic>
    </p:spTree>
    <p:extLst>
      <p:ext uri="{BB962C8B-B14F-4D97-AF65-F5344CB8AC3E}">
        <p14:creationId xmlns:p14="http://schemas.microsoft.com/office/powerpoint/2010/main" val="1631263156"/>
      </p:ext>
    </p:extLst>
  </p:cSld>
  <p:clrMapOvr>
    <a:masterClrMapping/>
  </p:clrMapOvr>
  <p:extLst>
    <p:ext uri="{DCECCB84-F9BA-43D5-87BE-67443E8EF086}">
      <p15:sldGuideLst xmlns:p15="http://schemas.microsoft.com/office/powerpoint/2012/main">
        <p15:guide id="1" pos="415" userDrawn="1">
          <p15:clr>
            <a:srgbClr val="FDE53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 Plakativ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C4AD981-5FB8-420F-AC9A-EA9FDC701BC4}"/>
              </a:ext>
            </a:extLst>
          </p:cNvPr>
          <p:cNvGraphicFramePr>
            <a:graphicFrameLocks noChangeAspect="1"/>
          </p:cNvGraphicFramePr>
          <p:nvPr userDrawn="1">
            <p:custDataLst>
              <p:tags r:id="rId1"/>
            </p:custDataLst>
            <p:extLst>
              <p:ext uri="{D42A27DB-BD31-4B8C-83A1-F6EECF244321}">
                <p14:modId xmlns:p14="http://schemas.microsoft.com/office/powerpoint/2010/main" val="19985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FC4AD981-5FB8-420F-AC9A-EA9FDC701B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hteck 1">
            <a:extLst>
              <a:ext uri="{FF2B5EF4-FFF2-40B4-BE49-F238E27FC236}">
                <a16:creationId xmlns:a16="http://schemas.microsoft.com/office/drawing/2014/main" id="{E6FE0F7F-05B8-4CCC-95B2-A7F0AAB0FE6E}"/>
              </a:ext>
            </a:extLst>
          </p:cNvPr>
          <p:cNvSpPr/>
          <p:nvPr userDrawn="1"/>
        </p:nvSpPr>
        <p:spPr>
          <a:xfrm>
            <a:off x="0" y="1651001"/>
            <a:ext cx="12189728" cy="49474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endParaRPr lang="de-DE" sz="1200" noProof="0">
              <a:solidFill>
                <a:schemeClr val="bg1"/>
              </a:solidFill>
            </a:endParaRPr>
          </a:p>
        </p:txBody>
      </p:sp>
      <p:sp>
        <p:nvSpPr>
          <p:cNvPr id="3" name="Footer Placeholder 2">
            <a:extLst>
              <a:ext uri="{FF2B5EF4-FFF2-40B4-BE49-F238E27FC236}">
                <a16:creationId xmlns:a16="http://schemas.microsoft.com/office/drawing/2014/main" id="{AD29023A-C0F7-4ED8-AD72-B77B3BC87F1C}"/>
              </a:ext>
            </a:extLst>
          </p:cNvPr>
          <p:cNvSpPr>
            <a:spLocks noGrp="1"/>
          </p:cNvSpPr>
          <p:nvPr>
            <p:ph type="ftr" sz="quarter" idx="10"/>
          </p:nvPr>
        </p:nvSpPr>
        <p:spPr/>
        <p:txBody>
          <a:bodyPr/>
          <a:lstStyle>
            <a:lvl1pPr rtl="0">
              <a:defRPr/>
            </a:lvl1pPr>
          </a:lstStyle>
          <a:p>
            <a:r>
              <a:rPr lang="en-US" noProof="0"/>
              <a:t>HO-1463-SYS_03 // OHB SYSTEM AG // COMPANY PRESENTATION // SEPTEMBER 2021 // PUBLIC </a:t>
            </a:r>
            <a:endParaRPr lang="de-DE" noProof="0"/>
          </a:p>
        </p:txBody>
      </p:sp>
      <p:sp>
        <p:nvSpPr>
          <p:cNvPr id="4" name="Slide Number Placeholder 3">
            <a:extLst>
              <a:ext uri="{FF2B5EF4-FFF2-40B4-BE49-F238E27FC236}">
                <a16:creationId xmlns:a16="http://schemas.microsoft.com/office/drawing/2014/main" id="{CC3B3E62-B4C8-440A-B6F1-16C90674C483}"/>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pic>
        <p:nvPicPr>
          <p:cNvPr id="6" name="Picture 2" descr="Logo">
            <a:extLst>
              <a:ext uri="{FF2B5EF4-FFF2-40B4-BE49-F238E27FC236}">
                <a16:creationId xmlns:a16="http://schemas.microsoft.com/office/drawing/2014/main" id="{E52D773E-2B75-42FE-913E-A4E1291DE6F9}"/>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153649" y="117063"/>
            <a:ext cx="1911351" cy="836230"/>
          </a:xfrm>
          <a:prstGeom prst="rect">
            <a:avLst/>
          </a:prstGeom>
          <a:solidFill>
            <a:schemeClr val="bg1"/>
          </a:solidFill>
        </p:spPr>
      </p:pic>
      <p:sp>
        <p:nvSpPr>
          <p:cNvPr id="7" name="Textfeld 6">
            <a:extLst>
              <a:ext uri="{FF2B5EF4-FFF2-40B4-BE49-F238E27FC236}">
                <a16:creationId xmlns:a16="http://schemas.microsoft.com/office/drawing/2014/main" id="{318BC327-810A-4C96-851A-95C6E986A7C8}"/>
              </a:ext>
            </a:extLst>
          </p:cNvPr>
          <p:cNvSpPr txBox="1"/>
          <p:nvPr userDrawn="1"/>
        </p:nvSpPr>
        <p:spPr>
          <a:xfrm>
            <a:off x="343082" y="450850"/>
            <a:ext cx="2255682"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accent1"/>
                </a:solidFill>
                <a:latin typeface="+mj-lt"/>
              </a:rPr>
              <a:t>AGENDA</a:t>
            </a:r>
          </a:p>
        </p:txBody>
      </p:sp>
      <p:sp>
        <p:nvSpPr>
          <p:cNvPr id="11" name="Rechteck 22">
            <a:extLst>
              <a:ext uri="{FF2B5EF4-FFF2-40B4-BE49-F238E27FC236}">
                <a16:creationId xmlns:a16="http://schemas.microsoft.com/office/drawing/2014/main" id="{86FDD439-1E91-4B56-A1BC-40E26B958253}"/>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4" name="Picture Placeholder 3">
            <a:extLst>
              <a:ext uri="{FF2B5EF4-FFF2-40B4-BE49-F238E27FC236}">
                <a16:creationId xmlns:a16="http://schemas.microsoft.com/office/drawing/2014/main" id="{FACA8AEA-E1A3-48C4-BC35-4674BF999FBD}"/>
              </a:ext>
            </a:extLst>
          </p:cNvPr>
          <p:cNvSpPr>
            <a:spLocks noGrp="1"/>
          </p:cNvSpPr>
          <p:nvPr>
            <p:ph type="pic" sz="quarter" idx="18" hasCustomPrompt="1"/>
          </p:nvPr>
        </p:nvSpPr>
        <p:spPr>
          <a:xfrm>
            <a:off x="0" y="1651001"/>
            <a:ext cx="4588562" cy="4947442"/>
          </a:xfrm>
          <a:solidFill>
            <a:schemeClr val="accent4">
              <a:lumMod val="20000"/>
              <a:lumOff val="80000"/>
            </a:schemeClr>
          </a:solidFill>
        </p:spPr>
        <p:txBody>
          <a:bodyPr anchor="ctr"/>
          <a:lstStyle>
            <a:lvl1pPr marL="0" indent="0" algn="ctr" rtl="0">
              <a:buNone/>
              <a:defRPr/>
            </a:lvl1pPr>
          </a:lstStyle>
          <a:p>
            <a:r>
              <a:rPr lang="de-DE" noProof="0"/>
              <a:t>Bild</a:t>
            </a:r>
          </a:p>
        </p:txBody>
      </p:sp>
      <p:sp>
        <p:nvSpPr>
          <p:cNvPr id="42" name="Text Placeholder 11">
            <a:extLst>
              <a:ext uri="{FF2B5EF4-FFF2-40B4-BE49-F238E27FC236}">
                <a16:creationId xmlns:a16="http://schemas.microsoft.com/office/drawing/2014/main" id="{D374A288-EFD7-48DF-AB10-9E673C682444}"/>
              </a:ext>
            </a:extLst>
          </p:cNvPr>
          <p:cNvSpPr>
            <a:spLocks noGrp="1"/>
          </p:cNvSpPr>
          <p:nvPr>
            <p:ph type="body" sz="quarter" idx="13" hasCustomPrompt="1"/>
          </p:nvPr>
        </p:nvSpPr>
        <p:spPr>
          <a:xfrm>
            <a:off x="4899118" y="2323951"/>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3" name="Text Placeholder 11">
            <a:extLst>
              <a:ext uri="{FF2B5EF4-FFF2-40B4-BE49-F238E27FC236}">
                <a16:creationId xmlns:a16="http://schemas.microsoft.com/office/drawing/2014/main" id="{A3D41C88-A6A8-4AD0-A26E-9B7CDAC6570A}"/>
              </a:ext>
            </a:extLst>
          </p:cNvPr>
          <p:cNvSpPr>
            <a:spLocks noGrp="1"/>
          </p:cNvSpPr>
          <p:nvPr>
            <p:ph type="body" sz="quarter" idx="23" hasCustomPrompt="1"/>
          </p:nvPr>
        </p:nvSpPr>
        <p:spPr>
          <a:xfrm>
            <a:off x="4899118" y="3109517"/>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4" name="Text Placeholder 11">
            <a:extLst>
              <a:ext uri="{FF2B5EF4-FFF2-40B4-BE49-F238E27FC236}">
                <a16:creationId xmlns:a16="http://schemas.microsoft.com/office/drawing/2014/main" id="{64FAC318-E982-43BD-A762-17ADD23A9CA2}"/>
              </a:ext>
            </a:extLst>
          </p:cNvPr>
          <p:cNvSpPr>
            <a:spLocks noGrp="1"/>
          </p:cNvSpPr>
          <p:nvPr>
            <p:ph type="body" sz="quarter" idx="24" hasCustomPrompt="1"/>
          </p:nvPr>
        </p:nvSpPr>
        <p:spPr>
          <a:xfrm>
            <a:off x="4899118" y="3895083"/>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5" name="Text Placeholder 11">
            <a:extLst>
              <a:ext uri="{FF2B5EF4-FFF2-40B4-BE49-F238E27FC236}">
                <a16:creationId xmlns:a16="http://schemas.microsoft.com/office/drawing/2014/main" id="{4278002C-50DD-4FBB-B9F2-7206B3242AE0}"/>
              </a:ext>
            </a:extLst>
          </p:cNvPr>
          <p:cNvSpPr>
            <a:spLocks noGrp="1"/>
          </p:cNvSpPr>
          <p:nvPr>
            <p:ph type="body" sz="quarter" idx="25" hasCustomPrompt="1"/>
          </p:nvPr>
        </p:nvSpPr>
        <p:spPr>
          <a:xfrm>
            <a:off x="4899118" y="4680649"/>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6" name="Text Placeholder 11">
            <a:extLst>
              <a:ext uri="{FF2B5EF4-FFF2-40B4-BE49-F238E27FC236}">
                <a16:creationId xmlns:a16="http://schemas.microsoft.com/office/drawing/2014/main" id="{6EE47508-0B95-46F2-92FE-7E2D0C958E1E}"/>
              </a:ext>
            </a:extLst>
          </p:cNvPr>
          <p:cNvSpPr>
            <a:spLocks noGrp="1"/>
          </p:cNvSpPr>
          <p:nvPr>
            <p:ph type="body" sz="quarter" idx="26" hasCustomPrompt="1"/>
          </p:nvPr>
        </p:nvSpPr>
        <p:spPr>
          <a:xfrm>
            <a:off x="4899118" y="5466215"/>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7" name="Text Placeholder 19">
            <a:extLst>
              <a:ext uri="{FF2B5EF4-FFF2-40B4-BE49-F238E27FC236}">
                <a16:creationId xmlns:a16="http://schemas.microsoft.com/office/drawing/2014/main" id="{73B44A00-ED63-4BC8-A84F-0BB71046BF51}"/>
              </a:ext>
            </a:extLst>
          </p:cNvPr>
          <p:cNvSpPr>
            <a:spLocks noGrp="1"/>
          </p:cNvSpPr>
          <p:nvPr>
            <p:ph type="body" sz="quarter" idx="17" hasCustomPrompt="1"/>
          </p:nvPr>
        </p:nvSpPr>
        <p:spPr>
          <a:xfrm>
            <a:off x="6027194" y="2370993"/>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Agendapunkt hinzufügen</a:t>
            </a:r>
          </a:p>
        </p:txBody>
      </p:sp>
      <p:sp>
        <p:nvSpPr>
          <p:cNvPr id="48" name="Text Placeholder 19">
            <a:extLst>
              <a:ext uri="{FF2B5EF4-FFF2-40B4-BE49-F238E27FC236}">
                <a16:creationId xmlns:a16="http://schemas.microsoft.com/office/drawing/2014/main" id="{553D41DB-EDD7-48D1-A4DA-37BEFFAA97D8}"/>
              </a:ext>
            </a:extLst>
          </p:cNvPr>
          <p:cNvSpPr>
            <a:spLocks noGrp="1"/>
          </p:cNvSpPr>
          <p:nvPr>
            <p:ph type="body" sz="quarter" idx="19" hasCustomPrompt="1"/>
          </p:nvPr>
        </p:nvSpPr>
        <p:spPr>
          <a:xfrm>
            <a:off x="6027194" y="3156559"/>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Agendapunkt hinzufügen</a:t>
            </a:r>
          </a:p>
        </p:txBody>
      </p:sp>
      <p:sp>
        <p:nvSpPr>
          <p:cNvPr id="49" name="Text Placeholder 19">
            <a:extLst>
              <a:ext uri="{FF2B5EF4-FFF2-40B4-BE49-F238E27FC236}">
                <a16:creationId xmlns:a16="http://schemas.microsoft.com/office/drawing/2014/main" id="{3E9F9759-C672-4168-A234-ED6C07E316FA}"/>
              </a:ext>
            </a:extLst>
          </p:cNvPr>
          <p:cNvSpPr>
            <a:spLocks noGrp="1"/>
          </p:cNvSpPr>
          <p:nvPr>
            <p:ph type="body" sz="quarter" idx="20" hasCustomPrompt="1"/>
          </p:nvPr>
        </p:nvSpPr>
        <p:spPr>
          <a:xfrm>
            <a:off x="6027194" y="3942125"/>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Agendapunkt hinzufügen</a:t>
            </a:r>
          </a:p>
        </p:txBody>
      </p:sp>
      <p:sp>
        <p:nvSpPr>
          <p:cNvPr id="50" name="Text Placeholder 19">
            <a:extLst>
              <a:ext uri="{FF2B5EF4-FFF2-40B4-BE49-F238E27FC236}">
                <a16:creationId xmlns:a16="http://schemas.microsoft.com/office/drawing/2014/main" id="{EBFCBAE0-4015-4DBB-8014-17D2EE451EB1}"/>
              </a:ext>
            </a:extLst>
          </p:cNvPr>
          <p:cNvSpPr>
            <a:spLocks noGrp="1"/>
          </p:cNvSpPr>
          <p:nvPr>
            <p:ph type="body" sz="quarter" idx="21" hasCustomPrompt="1"/>
          </p:nvPr>
        </p:nvSpPr>
        <p:spPr>
          <a:xfrm>
            <a:off x="6027194" y="4727691"/>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Agendapunkt hinzufügen</a:t>
            </a:r>
          </a:p>
        </p:txBody>
      </p:sp>
      <p:sp>
        <p:nvSpPr>
          <p:cNvPr id="51" name="Text Placeholder 19">
            <a:extLst>
              <a:ext uri="{FF2B5EF4-FFF2-40B4-BE49-F238E27FC236}">
                <a16:creationId xmlns:a16="http://schemas.microsoft.com/office/drawing/2014/main" id="{E56CAB4C-C889-42CC-A4FA-04F9D7EE6EA9}"/>
              </a:ext>
            </a:extLst>
          </p:cNvPr>
          <p:cNvSpPr>
            <a:spLocks noGrp="1"/>
          </p:cNvSpPr>
          <p:nvPr>
            <p:ph type="body" sz="quarter" idx="22" hasCustomPrompt="1"/>
          </p:nvPr>
        </p:nvSpPr>
        <p:spPr>
          <a:xfrm>
            <a:off x="6027194" y="5513257"/>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Agendapunkt hinzufügen</a:t>
            </a:r>
          </a:p>
        </p:txBody>
      </p:sp>
      <p:pic>
        <p:nvPicPr>
          <p:cNvPr id="21" name="Grafik 20">
            <a:extLst>
              <a:ext uri="{FF2B5EF4-FFF2-40B4-BE49-F238E27FC236}">
                <a16:creationId xmlns:a16="http://schemas.microsoft.com/office/drawing/2014/main" id="{4C65713D-BE16-4035-95FB-AF39B2E266E3}"/>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52811" y="498475"/>
            <a:ext cx="1702640" cy="490155"/>
          </a:xfrm>
          <a:prstGeom prst="rect">
            <a:avLst/>
          </a:prstGeom>
        </p:spPr>
      </p:pic>
    </p:spTree>
    <p:extLst>
      <p:ext uri="{BB962C8B-B14F-4D97-AF65-F5344CB8AC3E}">
        <p14:creationId xmlns:p14="http://schemas.microsoft.com/office/powerpoint/2010/main" val="110932113"/>
      </p:ext>
    </p:extLst>
  </p:cSld>
  <p:clrMapOvr>
    <a:masterClrMapping/>
  </p:clrMapOvr>
  <p:extLst>
    <p:ext uri="{DCECCB84-F9BA-43D5-87BE-67443E8EF086}">
      <p15:sldGuideLst xmlns:p15="http://schemas.microsoft.com/office/powerpoint/2012/main">
        <p15:guide id="1" pos="3795">
          <p15:clr>
            <a:srgbClr val="FDE53C"/>
          </p15:clr>
        </p15:guide>
        <p15:guide id="3" orient="horz" pos="822">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Kapiteltrenner">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0F42388-F700-4D2F-9DFE-718E9AA5B1B2}"/>
              </a:ext>
            </a:extLst>
          </p:cNvPr>
          <p:cNvGraphicFramePr>
            <a:graphicFrameLocks noChangeAspect="1"/>
          </p:cNvGraphicFramePr>
          <p:nvPr userDrawn="1">
            <p:custDataLst>
              <p:tags r:id="rId1"/>
            </p:custDataLst>
            <p:extLst>
              <p:ext uri="{D42A27DB-BD31-4B8C-83A1-F6EECF244321}">
                <p14:modId xmlns:p14="http://schemas.microsoft.com/office/powerpoint/2010/main" val="3040157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3" name="Object 12" hidden="1">
                        <a:extLst>
                          <a:ext uri="{FF2B5EF4-FFF2-40B4-BE49-F238E27FC236}">
                            <a16:creationId xmlns:a16="http://schemas.microsoft.com/office/drawing/2014/main" id="{10F42388-F700-4D2F-9DFE-718E9AA5B1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1">
            <a:extLst>
              <a:ext uri="{FF2B5EF4-FFF2-40B4-BE49-F238E27FC236}">
                <a16:creationId xmlns:a16="http://schemas.microsoft.com/office/drawing/2014/main" id="{9D22D471-BF60-444C-A331-F7EF153F83C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de-DE" sz="1200" noProof="0">
              <a:solidFill>
                <a:schemeClr val="bg1"/>
              </a:solidFill>
            </a:endParaRPr>
          </a:p>
        </p:txBody>
      </p:sp>
      <p:sp>
        <p:nvSpPr>
          <p:cNvPr id="2" name="Title 1">
            <a:extLst>
              <a:ext uri="{FF2B5EF4-FFF2-40B4-BE49-F238E27FC236}">
                <a16:creationId xmlns:a16="http://schemas.microsoft.com/office/drawing/2014/main" id="{30218D05-6586-44FA-9672-71A5FBB0755A}"/>
              </a:ext>
            </a:extLst>
          </p:cNvPr>
          <p:cNvSpPr>
            <a:spLocks noGrp="1"/>
          </p:cNvSpPr>
          <p:nvPr>
            <p:ph type="title" hasCustomPrompt="1"/>
          </p:nvPr>
        </p:nvSpPr>
        <p:spPr>
          <a:xfrm>
            <a:off x="336550" y="3477600"/>
            <a:ext cx="11520488" cy="997196"/>
          </a:xfrm>
        </p:spPr>
        <p:txBody>
          <a:bodyPr vert="horz">
            <a:noAutofit/>
          </a:bodyPr>
          <a:lstStyle>
            <a:lvl1pPr algn="ctr" rtl="0">
              <a:defRPr sz="3600" b="0">
                <a:solidFill>
                  <a:schemeClr val="bg1"/>
                </a:solidFill>
              </a:defRPr>
            </a:lvl1pPr>
          </a:lstStyle>
          <a:p>
            <a:r>
              <a:rPr lang="de-DE" noProof="0"/>
              <a:t>Titel hinzufügen</a:t>
            </a:r>
          </a:p>
        </p:txBody>
      </p:sp>
      <p:sp>
        <p:nvSpPr>
          <p:cNvPr id="3" name="Footer Placeholder 2">
            <a:extLst>
              <a:ext uri="{FF2B5EF4-FFF2-40B4-BE49-F238E27FC236}">
                <a16:creationId xmlns:a16="http://schemas.microsoft.com/office/drawing/2014/main" id="{E6D5D73F-FC28-4E10-BB0C-C9A2DD0AAA02}"/>
              </a:ext>
            </a:extLst>
          </p:cNvPr>
          <p:cNvSpPr>
            <a:spLocks noGrp="1"/>
          </p:cNvSpPr>
          <p:nvPr>
            <p:ph type="ftr" sz="quarter" idx="10"/>
          </p:nvPr>
        </p:nvSpPr>
        <p:spPr/>
        <p:txBody>
          <a:bodyPr/>
          <a:lstStyle>
            <a:lvl1pPr rtl="0">
              <a:defRPr/>
            </a:lvl1pPr>
          </a:lstStyle>
          <a:p>
            <a:r>
              <a:rPr lang="en-US" noProof="0"/>
              <a:t>HO-1463-SYS_03 // OHB SYSTEM AG // COMPANY PRESENTATION // SEPTEMBER 2021 // PUBLIC </a:t>
            </a:r>
            <a:endParaRPr lang="de-DE" noProof="0"/>
          </a:p>
        </p:txBody>
      </p:sp>
      <p:sp>
        <p:nvSpPr>
          <p:cNvPr id="4" name="Slide Number Placeholder 3">
            <a:extLst>
              <a:ext uri="{FF2B5EF4-FFF2-40B4-BE49-F238E27FC236}">
                <a16:creationId xmlns:a16="http://schemas.microsoft.com/office/drawing/2014/main" id="{DEF781D5-31B2-4636-8CC6-F5CEF110A478}"/>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8" name="Rechteck 5">
            <a:extLst>
              <a:ext uri="{FF2B5EF4-FFF2-40B4-BE49-F238E27FC236}">
                <a16:creationId xmlns:a16="http://schemas.microsoft.com/office/drawing/2014/main" id="{6CF9BFC9-5008-461E-9C85-954C7791EFA9}"/>
              </a:ext>
            </a:extLst>
          </p:cNvPr>
          <p:cNvSpPr/>
          <p:nvPr userDrawn="1"/>
        </p:nvSpPr>
        <p:spPr>
          <a:xfrm>
            <a:off x="5848350" y="3055680"/>
            <a:ext cx="4953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rgbClr val="EA5408"/>
              </a:solidFill>
              <a:latin typeface="+mj-lt"/>
            </a:endParaRPr>
          </a:p>
        </p:txBody>
      </p:sp>
      <p:sp>
        <p:nvSpPr>
          <p:cNvPr id="11" name="Text Placeholder 11">
            <a:extLst>
              <a:ext uri="{FF2B5EF4-FFF2-40B4-BE49-F238E27FC236}">
                <a16:creationId xmlns:a16="http://schemas.microsoft.com/office/drawing/2014/main" id="{5C8F2F70-B19F-4B93-90FD-7F88676CFB30}"/>
              </a:ext>
            </a:extLst>
          </p:cNvPr>
          <p:cNvSpPr>
            <a:spLocks noGrp="1"/>
          </p:cNvSpPr>
          <p:nvPr>
            <p:ph type="body" sz="quarter" idx="13" hasCustomPrompt="1"/>
          </p:nvPr>
        </p:nvSpPr>
        <p:spPr>
          <a:xfrm>
            <a:off x="5665833" y="2598419"/>
            <a:ext cx="860332" cy="407384"/>
          </a:xfrm>
        </p:spPr>
        <p:txBody>
          <a:bodyPr anchor="b">
            <a:noAutofit/>
          </a:bodyPr>
          <a:lstStyle>
            <a:lvl1pPr marL="0" indent="0" algn="ctr" rtl="0">
              <a:spcBef>
                <a:spcPts val="0"/>
              </a:spcBef>
              <a:spcAft>
                <a:spcPts val="0"/>
              </a:spcAft>
              <a:buNone/>
              <a:defRPr sz="2800" b="1" cap="none" baseline="0">
                <a:solidFill>
                  <a:schemeClr val="tx2"/>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pic>
        <p:nvPicPr>
          <p:cNvPr id="12" name="Grafik 11">
            <a:extLst>
              <a:ext uri="{FF2B5EF4-FFF2-40B4-BE49-F238E27FC236}">
                <a16:creationId xmlns:a16="http://schemas.microsoft.com/office/drawing/2014/main" id="{C0392870-18EC-4487-8229-F74088D1D31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9145" y="299101"/>
            <a:ext cx="1284238" cy="400986"/>
          </a:xfrm>
          <a:prstGeom prst="rect">
            <a:avLst/>
          </a:prstGeom>
        </p:spPr>
      </p:pic>
    </p:spTree>
    <p:extLst>
      <p:ext uri="{BB962C8B-B14F-4D97-AF65-F5344CB8AC3E}">
        <p14:creationId xmlns:p14="http://schemas.microsoft.com/office/powerpoint/2010/main" val="2208597732"/>
      </p:ext>
    </p:extLst>
  </p:cSld>
  <p:clrMapOvr>
    <a:masterClrMapping/>
  </p:clrMapOvr>
  <p:extLst>
    <p:ext uri="{DCECCB84-F9BA-43D5-87BE-67443E8EF086}">
      <p15:sldGuideLst xmlns:p15="http://schemas.microsoft.com/office/powerpoint/2012/main">
        <p15:guide id="1" orient="horz" pos="2189">
          <p15:clr>
            <a:srgbClr val="FDE53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mage Placeholder">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E95AD7E9-1BA3-4B68-9752-0D5AA9A073EA}"/>
              </a:ext>
            </a:extLst>
          </p:cNvPr>
          <p:cNvGraphicFramePr>
            <a:graphicFrameLocks noChangeAspect="1"/>
          </p:cNvGraphicFramePr>
          <p:nvPr userDrawn="1">
            <p:custDataLst>
              <p:tags r:id="rId1"/>
            </p:custDataLst>
            <p:extLst>
              <p:ext uri="{D42A27DB-BD31-4B8C-83A1-F6EECF244321}">
                <p14:modId xmlns:p14="http://schemas.microsoft.com/office/powerpoint/2010/main" val="1537237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34" name="Object 33" hidden="1">
                        <a:extLst>
                          <a:ext uri="{FF2B5EF4-FFF2-40B4-BE49-F238E27FC236}">
                            <a16:creationId xmlns:a16="http://schemas.microsoft.com/office/drawing/2014/main" id="{E95AD7E9-1BA3-4B68-9752-0D5AA9A073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hteck 18">
            <a:extLst>
              <a:ext uri="{FF2B5EF4-FFF2-40B4-BE49-F238E27FC236}">
                <a16:creationId xmlns:a16="http://schemas.microsoft.com/office/drawing/2014/main" id="{2A8571E2-25DB-4776-8E7F-3D6A690CAE58}"/>
              </a:ext>
            </a:extLst>
          </p:cNvPr>
          <p:cNvSpPr/>
          <p:nvPr userDrawn="1"/>
        </p:nvSpPr>
        <p:spPr>
          <a:xfrm>
            <a:off x="735868" y="1341438"/>
            <a:ext cx="6046788" cy="3389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bg1"/>
              </a:solidFill>
              <a:latin typeface="+mj-lt"/>
            </a:endParaRPr>
          </a:p>
        </p:txBody>
      </p:sp>
      <p:sp>
        <p:nvSpPr>
          <p:cNvPr id="19" name="Rechteck 9">
            <a:extLst>
              <a:ext uri="{FF2B5EF4-FFF2-40B4-BE49-F238E27FC236}">
                <a16:creationId xmlns:a16="http://schemas.microsoft.com/office/drawing/2014/main" id="{03973675-4458-43DD-A859-B664DC8E0C95}"/>
              </a:ext>
            </a:extLst>
          </p:cNvPr>
          <p:cNvSpPr/>
          <p:nvPr userDrawn="1"/>
        </p:nvSpPr>
        <p:spPr>
          <a:xfrm rot="5400000">
            <a:off x="3729604" y="-1653510"/>
            <a:ext cx="58103" cy="60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5" name="Text Placeholder 19">
            <a:extLst>
              <a:ext uri="{FF2B5EF4-FFF2-40B4-BE49-F238E27FC236}">
                <a16:creationId xmlns:a16="http://schemas.microsoft.com/office/drawing/2014/main" id="{2A648FEE-DCE5-42C7-B425-8C8F8C816F14}"/>
              </a:ext>
            </a:extLst>
          </p:cNvPr>
          <p:cNvSpPr>
            <a:spLocks noGrp="1"/>
          </p:cNvSpPr>
          <p:nvPr>
            <p:ph type="body" sz="quarter" idx="17" hasCustomPrompt="1"/>
          </p:nvPr>
        </p:nvSpPr>
        <p:spPr>
          <a:xfrm>
            <a:off x="992402" y="4281415"/>
            <a:ext cx="5578293" cy="277401"/>
          </a:xfrm>
        </p:spPr>
        <p:txBody>
          <a:bodyPr anchor="ctr"/>
          <a:lstStyle>
            <a:lvl1pPr marL="0" indent="0" rtl="0">
              <a:spcBef>
                <a:spcPts val="0"/>
              </a:spcBef>
              <a:spcAft>
                <a:spcPts val="0"/>
              </a:spcAft>
              <a:buClr>
                <a:schemeClr val="bg1"/>
              </a:buClr>
              <a:buFont typeface="+mj-lt"/>
              <a:buNone/>
              <a:defRPr sz="1400" b="1" cap="all" spc="0" baseline="0">
                <a:solidFill>
                  <a:schemeClr val="accent4"/>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AUTHOR, DATE</a:t>
            </a:r>
          </a:p>
        </p:txBody>
      </p:sp>
      <p:sp>
        <p:nvSpPr>
          <p:cNvPr id="2" name="Title 1">
            <a:extLst>
              <a:ext uri="{FF2B5EF4-FFF2-40B4-BE49-F238E27FC236}">
                <a16:creationId xmlns:a16="http://schemas.microsoft.com/office/drawing/2014/main" id="{7AFC29F1-E52B-4FEE-A30E-60E068E5F2CC}"/>
              </a:ext>
            </a:extLst>
          </p:cNvPr>
          <p:cNvSpPr>
            <a:spLocks noGrp="1"/>
          </p:cNvSpPr>
          <p:nvPr>
            <p:ph type="ctrTitle" hasCustomPrompt="1"/>
          </p:nvPr>
        </p:nvSpPr>
        <p:spPr>
          <a:xfrm>
            <a:off x="993631" y="1576295"/>
            <a:ext cx="5578293" cy="2016806"/>
          </a:xfrm>
        </p:spPr>
        <p:txBody>
          <a:bodyPr vert="horz" anchor="t"/>
          <a:lstStyle>
            <a:lvl1pPr algn="l" rtl="0">
              <a:defRPr sz="4800" b="0">
                <a:solidFill>
                  <a:schemeClr val="bg1"/>
                </a:solidFill>
              </a:defRPr>
            </a:lvl1pPr>
          </a:lstStyle>
          <a:p>
            <a:r>
              <a:rPr lang="de-DE" noProof="0"/>
              <a:t>ADD TITLE</a:t>
            </a:r>
          </a:p>
        </p:txBody>
      </p:sp>
      <p:sp>
        <p:nvSpPr>
          <p:cNvPr id="3" name="Subtitle 2">
            <a:extLst>
              <a:ext uri="{FF2B5EF4-FFF2-40B4-BE49-F238E27FC236}">
                <a16:creationId xmlns:a16="http://schemas.microsoft.com/office/drawing/2014/main" id="{1FBA9A9E-9EBD-413C-9D5A-4E8DCB0C001F}"/>
              </a:ext>
            </a:extLst>
          </p:cNvPr>
          <p:cNvSpPr>
            <a:spLocks noGrp="1"/>
          </p:cNvSpPr>
          <p:nvPr>
            <p:ph type="subTitle" idx="1" hasCustomPrompt="1"/>
          </p:nvPr>
        </p:nvSpPr>
        <p:spPr>
          <a:xfrm>
            <a:off x="993632" y="4004013"/>
            <a:ext cx="5578292" cy="277402"/>
          </a:xfrm>
        </p:spPr>
        <p:txBody>
          <a:bodyPr anchor="ctr"/>
          <a:lstStyle>
            <a:lvl1pPr marL="0" indent="0" algn="l" rtl="0">
              <a:spcBef>
                <a:spcPts val="0"/>
              </a:spcBef>
              <a:spcAft>
                <a:spcPts val="0"/>
              </a:spcAft>
              <a:buNone/>
              <a:defRPr sz="1400" b="1" cap="all" spc="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ADD SUBTITLE</a:t>
            </a:r>
          </a:p>
        </p:txBody>
      </p:sp>
      <p:sp>
        <p:nvSpPr>
          <p:cNvPr id="4" name="Footer Placeholder 3">
            <a:extLst>
              <a:ext uri="{FF2B5EF4-FFF2-40B4-BE49-F238E27FC236}">
                <a16:creationId xmlns:a16="http://schemas.microsoft.com/office/drawing/2014/main" id="{0E462E4C-DF6E-490D-8B76-05DF6E9CF8FB}"/>
              </a:ext>
            </a:extLst>
          </p:cNvPr>
          <p:cNvSpPr>
            <a:spLocks noGrp="1"/>
          </p:cNvSpPr>
          <p:nvPr>
            <p:ph type="ftr" sz="quarter" idx="20"/>
          </p:nvPr>
        </p:nvSpPr>
        <p:spPr/>
        <p:txBody>
          <a:bodyPr/>
          <a:lstStyle>
            <a:lvl1pPr rtl="0">
              <a:defRPr/>
            </a:lvl1pPr>
          </a:lstStyle>
          <a:p>
            <a:r>
              <a:rPr lang="en-GB" noProof="0"/>
              <a:t> </a:t>
            </a:r>
            <a:endParaRPr lang="de-DE" noProof="0"/>
          </a:p>
        </p:txBody>
      </p:sp>
      <p:sp>
        <p:nvSpPr>
          <p:cNvPr id="31" name="Slide Number Placeholder 30">
            <a:extLst>
              <a:ext uri="{FF2B5EF4-FFF2-40B4-BE49-F238E27FC236}">
                <a16:creationId xmlns:a16="http://schemas.microsoft.com/office/drawing/2014/main" id="{BE5625B4-A5A8-42B6-AA1B-043F67A9B008}"/>
              </a:ext>
            </a:extLst>
          </p:cNvPr>
          <p:cNvSpPr>
            <a:spLocks noGrp="1"/>
          </p:cNvSpPr>
          <p:nvPr>
            <p:ph type="sldNum" sz="quarter" idx="21"/>
          </p:nvPr>
        </p:nvSpPr>
        <p:spPr/>
        <p:txBody>
          <a:bodyPr/>
          <a:lstStyle>
            <a:lvl1pPr rtl="0">
              <a:defRPr/>
            </a:lvl1pPr>
          </a:lstStyle>
          <a:p>
            <a:fld id="{E3CBDC2B-8F86-4776-A4FE-87534A2B3DF5}" type="slidenum">
              <a:rPr lang="de-DE" noProof="0" smtClean="0"/>
              <a:pPr/>
              <a:t>‹#›</a:t>
            </a:fld>
            <a:endParaRPr lang="de-DE" noProof="0"/>
          </a:p>
        </p:txBody>
      </p:sp>
      <p:sp>
        <p:nvSpPr>
          <p:cNvPr id="30" name="Picture Placeholder 29">
            <a:extLst>
              <a:ext uri="{FF2B5EF4-FFF2-40B4-BE49-F238E27FC236}">
                <a16:creationId xmlns:a16="http://schemas.microsoft.com/office/drawing/2014/main" id="{47B2543B-1108-441E-B581-0F6F90E23782}"/>
              </a:ext>
            </a:extLst>
          </p:cNvPr>
          <p:cNvSpPr>
            <a:spLocks noGrp="1"/>
          </p:cNvSpPr>
          <p:nvPr>
            <p:ph type="pic" sz="quarter" idx="18" hasCustomPrompt="1"/>
          </p:nvPr>
        </p:nvSpPr>
        <p:spPr>
          <a:xfrm>
            <a:off x="0" y="0"/>
            <a:ext cx="12192000" cy="6598443"/>
          </a:xfrm>
          <a:custGeom>
            <a:avLst/>
            <a:gdLst>
              <a:gd name="connsiteX0" fmla="*/ 735868 w 12192000"/>
              <a:gd name="connsiteY0" fmla="*/ 1341438 h 6598443"/>
              <a:gd name="connsiteX1" fmla="*/ 735868 w 12192000"/>
              <a:gd name="connsiteY1" fmla="*/ 4730965 h 6598443"/>
              <a:gd name="connsiteX2" fmla="*/ 6782656 w 12192000"/>
              <a:gd name="connsiteY2" fmla="*/ 4730965 h 6598443"/>
              <a:gd name="connsiteX3" fmla="*/ 6782656 w 12192000"/>
              <a:gd name="connsiteY3" fmla="*/ 1399542 h 6598443"/>
              <a:gd name="connsiteX4" fmla="*/ 6783869 w 12192000"/>
              <a:gd name="connsiteY4" fmla="*/ 1399542 h 6598443"/>
              <a:gd name="connsiteX5" fmla="*/ 6783869 w 12192000"/>
              <a:gd name="connsiteY5" fmla="*/ 1341439 h 6598443"/>
              <a:gd name="connsiteX6" fmla="*/ 6782656 w 12192000"/>
              <a:gd name="connsiteY6" fmla="*/ 1341439 h 6598443"/>
              <a:gd name="connsiteX7" fmla="*/ 6782656 w 12192000"/>
              <a:gd name="connsiteY7" fmla="*/ 1341438 h 6598443"/>
              <a:gd name="connsiteX8" fmla="*/ 0 w 12192000"/>
              <a:gd name="connsiteY8" fmla="*/ 0 h 6598443"/>
              <a:gd name="connsiteX9" fmla="*/ 12192000 w 12192000"/>
              <a:gd name="connsiteY9" fmla="*/ 0 h 6598443"/>
              <a:gd name="connsiteX10" fmla="*/ 12192000 w 12192000"/>
              <a:gd name="connsiteY10" fmla="*/ 6598443 h 6598443"/>
              <a:gd name="connsiteX11" fmla="*/ 0 w 12192000"/>
              <a:gd name="connsiteY11" fmla="*/ 6598443 h 659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598443">
                <a:moveTo>
                  <a:pt x="735868" y="1341438"/>
                </a:moveTo>
                <a:lnTo>
                  <a:pt x="735868" y="4730965"/>
                </a:lnTo>
                <a:lnTo>
                  <a:pt x="6782656" y="4730965"/>
                </a:lnTo>
                <a:lnTo>
                  <a:pt x="6782656" y="1399542"/>
                </a:lnTo>
                <a:lnTo>
                  <a:pt x="6783869" y="1399542"/>
                </a:lnTo>
                <a:lnTo>
                  <a:pt x="6783869" y="1341439"/>
                </a:lnTo>
                <a:lnTo>
                  <a:pt x="6782656" y="1341439"/>
                </a:lnTo>
                <a:lnTo>
                  <a:pt x="6782656" y="1341438"/>
                </a:lnTo>
                <a:close/>
                <a:moveTo>
                  <a:pt x="0" y="0"/>
                </a:moveTo>
                <a:lnTo>
                  <a:pt x="12192000" y="0"/>
                </a:lnTo>
                <a:lnTo>
                  <a:pt x="12192000" y="6598443"/>
                </a:lnTo>
                <a:lnTo>
                  <a:pt x="0" y="6598443"/>
                </a:lnTo>
                <a:close/>
              </a:path>
            </a:pathLst>
          </a:custGeom>
          <a:solidFill>
            <a:schemeClr val="accent4">
              <a:lumMod val="20000"/>
              <a:lumOff val="80000"/>
            </a:schemeClr>
          </a:solidFill>
        </p:spPr>
        <p:txBody>
          <a:bodyPr wrap="square" rIns="2592000" anchor="ctr">
            <a:noAutofit/>
          </a:bodyPr>
          <a:lstStyle>
            <a:lvl1pPr marL="0" indent="0" algn="r" rtl="0">
              <a:buNone/>
              <a:defRPr/>
            </a:lvl1pPr>
          </a:lstStyle>
          <a:p>
            <a:r>
              <a:rPr lang="de-DE" noProof="0"/>
              <a:t>Image</a:t>
            </a:r>
          </a:p>
        </p:txBody>
      </p:sp>
      <p:sp>
        <p:nvSpPr>
          <p:cNvPr id="12" name="Text Placeholder 19">
            <a:extLst>
              <a:ext uri="{FF2B5EF4-FFF2-40B4-BE49-F238E27FC236}">
                <a16:creationId xmlns:a16="http://schemas.microsoft.com/office/drawing/2014/main" id="{E7E079A1-D223-4F65-91F8-8853614E91D1}"/>
              </a:ext>
            </a:extLst>
          </p:cNvPr>
          <p:cNvSpPr>
            <a:spLocks noGrp="1"/>
          </p:cNvSpPr>
          <p:nvPr>
            <p:ph type="body" sz="quarter" idx="19" hasCustomPrompt="1"/>
          </p:nvPr>
        </p:nvSpPr>
        <p:spPr>
          <a:xfrm>
            <a:off x="10153645" y="498474"/>
            <a:ext cx="1701805" cy="490155"/>
          </a:xfrm>
          <a:blipFill>
            <a:blip r:embed="rId5"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chemeClr val="tx1">
                    <a:alpha val="0"/>
                  </a:schemeClr>
                </a:solidFill>
              </a:defRPr>
            </a:lvl1pPr>
          </a:lstStyle>
          <a:p>
            <a:pPr lvl="0"/>
            <a:r>
              <a:rPr lang="de-DE" noProof="0"/>
              <a:t>.</a:t>
            </a:r>
          </a:p>
        </p:txBody>
      </p:sp>
      <p:sp>
        <p:nvSpPr>
          <p:cNvPr id="13" name="Textfeld 15"/>
          <p:cNvSpPr txBox="1"/>
          <p:nvPr userDrawn="1"/>
        </p:nvSpPr>
        <p:spPr>
          <a:xfrm>
            <a:off x="9818557" y="6663797"/>
            <a:ext cx="1404000" cy="135660"/>
          </a:xfrm>
          <a:prstGeom prst="rect">
            <a:avLst/>
          </a:prstGeom>
          <a:noFill/>
        </p:spPr>
        <p:txBody>
          <a:bodyPr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rtl="0">
              <a:spcBef>
                <a:spcPts val="600"/>
              </a:spcBef>
              <a:spcAft>
                <a:spcPts val="600"/>
              </a:spcAft>
              <a:buClr>
                <a:schemeClr val="accent3"/>
              </a:buClr>
              <a:buFont typeface="Wingdings" panose="05000000000000000000" pitchFamily="2" charset="2"/>
              <a:buNone/>
            </a:pPr>
            <a:r>
              <a:rPr lang="de-DE" sz="800" noProof="0">
                <a:solidFill>
                  <a:schemeClr val="accent6"/>
                </a:solidFill>
              </a:rPr>
              <a:t>BASED</a:t>
            </a:r>
            <a:r>
              <a:rPr lang="de-DE" sz="800" baseline="0" noProof="0">
                <a:solidFill>
                  <a:schemeClr val="accent6"/>
                </a:solidFill>
              </a:rPr>
              <a:t> ON: </a:t>
            </a:r>
            <a:r>
              <a:rPr lang="de-DE" sz="800" kern="1200">
                <a:solidFill>
                  <a:schemeClr val="accent6"/>
                </a:solidFill>
                <a:effectLst/>
                <a:latin typeface="+mn-lt"/>
                <a:ea typeface="+mn-ea"/>
                <a:cs typeface="+mn-cs"/>
              </a:rPr>
              <a:t>TM-2234-OHBG_02</a:t>
            </a:r>
            <a:r>
              <a:rPr lang="de-DE" sz="800" baseline="0" noProof="0">
                <a:solidFill>
                  <a:schemeClr val="accent6"/>
                </a:solidFill>
              </a:rPr>
              <a:t> </a:t>
            </a:r>
            <a:endParaRPr lang="de-DE" sz="800" noProof="0">
              <a:solidFill>
                <a:schemeClr val="accent6"/>
              </a:solidFill>
            </a:endParaRPr>
          </a:p>
        </p:txBody>
      </p:sp>
    </p:spTree>
    <p:extLst>
      <p:ext uri="{BB962C8B-B14F-4D97-AF65-F5344CB8AC3E}">
        <p14:creationId xmlns:p14="http://schemas.microsoft.com/office/powerpoint/2010/main" val="68068420"/>
      </p:ext>
    </p:extLst>
  </p:cSld>
  <p:clrMapOvr>
    <a:masterClrMapping/>
  </p:clrMapOvr>
  <p:extLst>
    <p:ext uri="{DCECCB84-F9BA-43D5-87BE-67443E8EF086}">
      <p15:sldGuideLst xmlns:p15="http://schemas.microsoft.com/office/powerpoint/2012/main">
        <p15:guide id="1" pos="462" userDrawn="1">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277E45-09DC-48EE-9BDC-67BF494D0DB4}"/>
              </a:ext>
            </a:extLst>
          </p:cNvPr>
          <p:cNvGraphicFramePr>
            <a:graphicFrameLocks noChangeAspect="1"/>
          </p:cNvGraphicFramePr>
          <p:nvPr userDrawn="1">
            <p:custDataLst>
              <p:tags r:id="rId1"/>
            </p:custDataLst>
            <p:extLst>
              <p:ext uri="{D42A27DB-BD31-4B8C-83A1-F6EECF244321}">
                <p14:modId xmlns:p14="http://schemas.microsoft.com/office/powerpoint/2010/main" val="3890800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ct 1" hidden="1">
                        <a:extLst>
                          <a:ext uri="{FF2B5EF4-FFF2-40B4-BE49-F238E27FC236}">
                            <a16:creationId xmlns:a16="http://schemas.microsoft.com/office/drawing/2014/main" id="{60277E45-09DC-48EE-9BDC-67BF494D0D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AD29023A-C0F7-4ED8-AD72-B77B3BC87F1C}"/>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CC3B3E62-B4C8-440A-B6F1-16C90674C483}"/>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pic>
        <p:nvPicPr>
          <p:cNvPr id="6" name="Picture 2" descr="Logo">
            <a:extLst>
              <a:ext uri="{FF2B5EF4-FFF2-40B4-BE49-F238E27FC236}">
                <a16:creationId xmlns:a16="http://schemas.microsoft.com/office/drawing/2014/main" id="{E52D773E-2B75-42FE-913E-A4E1291DE6F9}"/>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153649" y="117063"/>
            <a:ext cx="1911351" cy="836230"/>
          </a:xfrm>
          <a:prstGeom prst="rect">
            <a:avLst/>
          </a:prstGeom>
          <a:solidFill>
            <a:schemeClr val="bg1"/>
          </a:solidFill>
        </p:spPr>
      </p:pic>
      <p:sp>
        <p:nvSpPr>
          <p:cNvPr id="7" name="Textfeld 6">
            <a:extLst>
              <a:ext uri="{FF2B5EF4-FFF2-40B4-BE49-F238E27FC236}">
                <a16:creationId xmlns:a16="http://schemas.microsoft.com/office/drawing/2014/main" id="{318BC327-810A-4C96-851A-95C6E986A7C8}"/>
              </a:ext>
            </a:extLst>
          </p:cNvPr>
          <p:cNvSpPr txBox="1"/>
          <p:nvPr userDrawn="1"/>
        </p:nvSpPr>
        <p:spPr>
          <a:xfrm>
            <a:off x="343082" y="450850"/>
            <a:ext cx="2255682"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accent1"/>
                </a:solidFill>
                <a:latin typeface="+mj-lt"/>
              </a:rPr>
              <a:t>AGENDA</a:t>
            </a:r>
          </a:p>
        </p:txBody>
      </p:sp>
      <p:sp>
        <p:nvSpPr>
          <p:cNvPr id="10" name="Text Placeholder 19">
            <a:extLst>
              <a:ext uri="{FF2B5EF4-FFF2-40B4-BE49-F238E27FC236}">
                <a16:creationId xmlns:a16="http://schemas.microsoft.com/office/drawing/2014/main" id="{A542DE8E-2432-4E5E-A5D0-CF898AC17DF0}"/>
              </a:ext>
            </a:extLst>
          </p:cNvPr>
          <p:cNvSpPr>
            <a:spLocks noGrp="1"/>
          </p:cNvSpPr>
          <p:nvPr>
            <p:ph type="body" sz="quarter" idx="17" hasCustomPrompt="1"/>
          </p:nvPr>
        </p:nvSpPr>
        <p:spPr>
          <a:xfrm>
            <a:off x="2747962" y="1308023"/>
            <a:ext cx="6911976" cy="4965778"/>
          </a:xfrm>
        </p:spPr>
        <p:txBody>
          <a:bodyPr anchor="ctr"/>
          <a:lstStyle>
            <a:lvl1pPr marL="266700" indent="-266700" rtl="0">
              <a:buFont typeface="+mj-lt"/>
              <a:buAutoNum type="arabicPeriod"/>
              <a:defRPr sz="1800" baseline="0"/>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en-GB" noProof="0"/>
              <a:t>Add first item on the agenda</a:t>
            </a:r>
            <a:endParaRPr lang="de-DE" noProof="0"/>
          </a:p>
        </p:txBody>
      </p:sp>
      <p:sp>
        <p:nvSpPr>
          <p:cNvPr id="11" name="Rechteck 22">
            <a:extLst>
              <a:ext uri="{FF2B5EF4-FFF2-40B4-BE49-F238E27FC236}">
                <a16:creationId xmlns:a16="http://schemas.microsoft.com/office/drawing/2014/main" id="{86FDD439-1E91-4B56-A1BC-40E26B958253}"/>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pic>
        <p:nvPicPr>
          <p:cNvPr id="12" name="Grafik 11">
            <a:extLst>
              <a:ext uri="{FF2B5EF4-FFF2-40B4-BE49-F238E27FC236}">
                <a16:creationId xmlns:a16="http://schemas.microsoft.com/office/drawing/2014/main" id="{60FF7E70-14BC-4CCC-AD03-2B2AF21D230E}"/>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52811" y="498475"/>
            <a:ext cx="1702640" cy="490155"/>
          </a:xfrm>
          <a:prstGeom prst="rect">
            <a:avLst/>
          </a:prstGeom>
        </p:spPr>
      </p:pic>
    </p:spTree>
    <p:extLst>
      <p:ext uri="{BB962C8B-B14F-4D97-AF65-F5344CB8AC3E}">
        <p14:creationId xmlns:p14="http://schemas.microsoft.com/office/powerpoint/2010/main" val="1003601738"/>
      </p:ext>
    </p:extLst>
  </p:cSld>
  <p:clrMapOvr>
    <a:masterClrMapping/>
  </p:clrMapOvr>
  <p:extLst>
    <p:ext uri="{DCECCB84-F9BA-43D5-87BE-67443E8EF086}">
      <p15:sldGuideLst xmlns:p15="http://schemas.microsoft.com/office/powerpoint/2012/main">
        <p15:guide id="1" pos="1731" userDrawn="1">
          <p15:clr>
            <a:srgbClr val="FDE53C"/>
          </p15:clr>
        </p15:guide>
        <p15:guide id="2" pos="6085" userDrawn="1">
          <p15:clr>
            <a:srgbClr val="FDE53C"/>
          </p15:clr>
        </p15:guide>
        <p15:guide id="3" orient="horz" pos="822"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1)">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3">
            <a:extLst>
              <a:ext uri="{28A0092B-C50C-407E-A947-70E740481C1C}">
                <a14:useLocalDpi xmlns:a14="http://schemas.microsoft.com/office/drawing/2010/main" val="0"/>
              </a:ext>
            </a:extLst>
          </a:blip>
          <a:srcRect t="3566"/>
          <a:stretch/>
        </p:blipFill>
        <p:spPr>
          <a:xfrm>
            <a:off x="3176" y="-14991"/>
            <a:ext cx="12192000" cy="6613433"/>
          </a:xfrm>
          <a:prstGeom prst="rect">
            <a:avLst/>
          </a:prstGeom>
        </p:spPr>
      </p:pic>
      <p:graphicFrame>
        <p:nvGraphicFramePr>
          <p:cNvPr id="2" name="Object 1" hidden="1">
            <a:extLst>
              <a:ext uri="{FF2B5EF4-FFF2-40B4-BE49-F238E27FC236}">
                <a16:creationId xmlns:a16="http://schemas.microsoft.com/office/drawing/2014/main" id="{60277E45-09DC-48EE-9BDC-67BF494D0DB4}"/>
              </a:ext>
            </a:extLst>
          </p:cNvPr>
          <p:cNvGraphicFramePr>
            <a:graphicFrameLocks noChangeAspect="1"/>
          </p:cNvGraphicFramePr>
          <p:nvPr userDrawn="1">
            <p:custDataLst>
              <p:tags r:id="rId1"/>
            </p:custDataLst>
            <p:extLst>
              <p:ext uri="{D42A27DB-BD31-4B8C-83A1-F6EECF244321}">
                <p14:modId xmlns:p14="http://schemas.microsoft.com/office/powerpoint/2010/main" val="1082844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60277E45-09DC-48EE-9BDC-67BF494D0D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AD29023A-C0F7-4ED8-AD72-B77B3BC87F1C}"/>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CC3B3E62-B4C8-440A-B6F1-16C90674C483}"/>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pic>
        <p:nvPicPr>
          <p:cNvPr id="6" name="Picture 2" descr="Logo">
            <a:extLst>
              <a:ext uri="{FF2B5EF4-FFF2-40B4-BE49-F238E27FC236}">
                <a16:creationId xmlns:a16="http://schemas.microsoft.com/office/drawing/2014/main" id="{E52D773E-2B75-42FE-913E-A4E1291DE6F9}"/>
              </a:ext>
            </a:extLst>
          </p:cNvPr>
          <p:cNvPicPr>
            <a:picLocks noChangeAspect="1" noChangeArrowheads="1"/>
          </p:cNvPicPr>
          <p:nvPr userDrawn="1"/>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153649" y="117063"/>
            <a:ext cx="1911351" cy="836230"/>
          </a:xfrm>
          <a:prstGeom prst="rect">
            <a:avLst/>
          </a:prstGeom>
          <a:solidFill>
            <a:schemeClr val="bg1"/>
          </a:solidFill>
        </p:spPr>
      </p:pic>
      <p:sp>
        <p:nvSpPr>
          <p:cNvPr id="7" name="Textfeld 6">
            <a:extLst>
              <a:ext uri="{FF2B5EF4-FFF2-40B4-BE49-F238E27FC236}">
                <a16:creationId xmlns:a16="http://schemas.microsoft.com/office/drawing/2014/main" id="{318BC327-810A-4C96-851A-95C6E986A7C8}"/>
              </a:ext>
            </a:extLst>
          </p:cNvPr>
          <p:cNvSpPr txBox="1"/>
          <p:nvPr userDrawn="1"/>
        </p:nvSpPr>
        <p:spPr>
          <a:xfrm>
            <a:off x="343082" y="450850"/>
            <a:ext cx="2255682"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accent1"/>
                </a:solidFill>
                <a:latin typeface="+mj-lt"/>
              </a:rPr>
              <a:t>AGENDA</a:t>
            </a:r>
          </a:p>
        </p:txBody>
      </p:sp>
      <p:sp>
        <p:nvSpPr>
          <p:cNvPr id="10" name="Text Placeholder 19">
            <a:extLst>
              <a:ext uri="{FF2B5EF4-FFF2-40B4-BE49-F238E27FC236}">
                <a16:creationId xmlns:a16="http://schemas.microsoft.com/office/drawing/2014/main" id="{A542DE8E-2432-4E5E-A5D0-CF898AC17DF0}"/>
              </a:ext>
            </a:extLst>
          </p:cNvPr>
          <p:cNvSpPr>
            <a:spLocks noGrp="1"/>
          </p:cNvSpPr>
          <p:nvPr>
            <p:ph type="body" sz="quarter" idx="17" hasCustomPrompt="1"/>
          </p:nvPr>
        </p:nvSpPr>
        <p:spPr>
          <a:xfrm>
            <a:off x="2747962" y="1308023"/>
            <a:ext cx="6911976" cy="4965778"/>
          </a:xfrm>
        </p:spPr>
        <p:txBody>
          <a:bodyPr anchor="ctr"/>
          <a:lstStyle>
            <a:lvl1pPr marL="266700" indent="-266700" rtl="0">
              <a:buFont typeface="+mj-lt"/>
              <a:buAutoNum type="arabicPeriod"/>
              <a:defRPr sz="1800" baseline="0"/>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en-GB" noProof="0"/>
              <a:t>Add first item on the agenda</a:t>
            </a:r>
            <a:endParaRPr lang="de-DE" noProof="0"/>
          </a:p>
        </p:txBody>
      </p:sp>
      <p:sp>
        <p:nvSpPr>
          <p:cNvPr id="11" name="Rechteck 22">
            <a:extLst>
              <a:ext uri="{FF2B5EF4-FFF2-40B4-BE49-F238E27FC236}">
                <a16:creationId xmlns:a16="http://schemas.microsoft.com/office/drawing/2014/main" id="{86FDD439-1E91-4B56-A1BC-40E26B958253}"/>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pic>
        <p:nvPicPr>
          <p:cNvPr id="12" name="Grafik 11">
            <a:extLst>
              <a:ext uri="{FF2B5EF4-FFF2-40B4-BE49-F238E27FC236}">
                <a16:creationId xmlns:a16="http://schemas.microsoft.com/office/drawing/2014/main" id="{60FF7E70-14BC-4CCC-AD03-2B2AF21D230E}"/>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52811" y="498475"/>
            <a:ext cx="1702640" cy="490155"/>
          </a:xfrm>
          <a:prstGeom prst="rect">
            <a:avLst/>
          </a:prstGeom>
        </p:spPr>
      </p:pic>
    </p:spTree>
    <p:extLst>
      <p:ext uri="{BB962C8B-B14F-4D97-AF65-F5344CB8AC3E}">
        <p14:creationId xmlns:p14="http://schemas.microsoft.com/office/powerpoint/2010/main" val="2183846456"/>
      </p:ext>
    </p:extLst>
  </p:cSld>
  <p:clrMapOvr>
    <a:masterClrMapping/>
  </p:clrMapOvr>
  <p:extLst>
    <p:ext uri="{DCECCB84-F9BA-43D5-87BE-67443E8EF086}">
      <p15:sldGuideLst xmlns:p15="http://schemas.microsoft.com/office/powerpoint/2012/main">
        <p15:guide id="1" pos="1731">
          <p15:clr>
            <a:srgbClr val="FDE53C"/>
          </p15:clr>
        </p15:guide>
        <p15:guide id="2" pos="6085">
          <p15:clr>
            <a:srgbClr val="FDE53C"/>
          </p15:clr>
        </p15:guide>
        <p15:guide id="3" orient="horz" pos="822">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A73AC90-092E-45F3-9974-CC6486A85BA0}"/>
              </a:ext>
            </a:extLst>
          </p:cNvPr>
          <p:cNvGraphicFramePr>
            <a:graphicFrameLocks noChangeAspect="1"/>
          </p:cNvGraphicFramePr>
          <p:nvPr userDrawn="1">
            <p:custDataLst>
              <p:tags r:id="rId1"/>
            </p:custDataLst>
            <p:extLst>
              <p:ext uri="{D42A27DB-BD31-4B8C-83A1-F6EECF244321}">
                <p14:modId xmlns:p14="http://schemas.microsoft.com/office/powerpoint/2010/main" val="3928716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ct 1" hidden="1">
                        <a:extLst>
                          <a:ext uri="{FF2B5EF4-FFF2-40B4-BE49-F238E27FC236}">
                            <a16:creationId xmlns:a16="http://schemas.microsoft.com/office/drawing/2014/main" id="{EA73AC90-092E-45F3-9974-CC6486A85B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hteck 1">
            <a:extLst>
              <a:ext uri="{FF2B5EF4-FFF2-40B4-BE49-F238E27FC236}">
                <a16:creationId xmlns:a16="http://schemas.microsoft.com/office/drawing/2014/main" id="{38C5CF76-7154-4A3E-BAEC-183BDC23480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de-DE" sz="1200" noProof="0">
              <a:solidFill>
                <a:schemeClr val="bg1"/>
              </a:solidFill>
            </a:endParaRPr>
          </a:p>
        </p:txBody>
      </p:sp>
      <p:sp>
        <p:nvSpPr>
          <p:cNvPr id="3" name="Footer Placeholder 2">
            <a:extLst>
              <a:ext uri="{FF2B5EF4-FFF2-40B4-BE49-F238E27FC236}">
                <a16:creationId xmlns:a16="http://schemas.microsoft.com/office/drawing/2014/main" id="{AD29023A-C0F7-4ED8-AD72-B77B3BC87F1C}"/>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CC3B3E62-B4C8-440A-B6F1-16C90674C483}"/>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10" name="Text Placeholder 19">
            <a:extLst>
              <a:ext uri="{FF2B5EF4-FFF2-40B4-BE49-F238E27FC236}">
                <a16:creationId xmlns:a16="http://schemas.microsoft.com/office/drawing/2014/main" id="{A542DE8E-2432-4E5E-A5D0-CF898AC17DF0}"/>
              </a:ext>
            </a:extLst>
          </p:cNvPr>
          <p:cNvSpPr>
            <a:spLocks noGrp="1"/>
          </p:cNvSpPr>
          <p:nvPr>
            <p:ph type="body" sz="quarter" idx="17" hasCustomPrompt="1"/>
          </p:nvPr>
        </p:nvSpPr>
        <p:spPr>
          <a:xfrm>
            <a:off x="2747962" y="1308022"/>
            <a:ext cx="6911976" cy="4965778"/>
          </a:xfrm>
        </p:spPr>
        <p:txBody>
          <a:bodyPr anchor="ctr"/>
          <a:lstStyle>
            <a:lvl1pPr marL="266700" indent="-266700" rtl="0">
              <a:buClr>
                <a:schemeClr val="bg1"/>
              </a:buClr>
              <a:buFont typeface="+mj-lt"/>
              <a:buAutoNum type="arabicPeriod"/>
              <a:defRPr sz="1800" baseline="0">
                <a:solidFill>
                  <a:schemeClr val="bg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en-GB" noProof="0"/>
              <a:t>Add first item on the agenda</a:t>
            </a:r>
            <a:endParaRPr lang="de-DE" noProof="0"/>
          </a:p>
        </p:txBody>
      </p:sp>
      <p:sp>
        <p:nvSpPr>
          <p:cNvPr id="11" name="Rechteck 22">
            <a:extLst>
              <a:ext uri="{FF2B5EF4-FFF2-40B4-BE49-F238E27FC236}">
                <a16:creationId xmlns:a16="http://schemas.microsoft.com/office/drawing/2014/main" id="{86FDD439-1E91-4B56-A1BC-40E26B958253}"/>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4" name="Textfeld 6">
            <a:extLst>
              <a:ext uri="{FF2B5EF4-FFF2-40B4-BE49-F238E27FC236}">
                <a16:creationId xmlns:a16="http://schemas.microsoft.com/office/drawing/2014/main" id="{C55E8B88-BF62-43BF-9A21-F7EFC6F3B3BD}"/>
              </a:ext>
            </a:extLst>
          </p:cNvPr>
          <p:cNvSpPr txBox="1"/>
          <p:nvPr userDrawn="1"/>
        </p:nvSpPr>
        <p:spPr>
          <a:xfrm>
            <a:off x="343082" y="450850"/>
            <a:ext cx="2255682"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bg1"/>
                </a:solidFill>
                <a:latin typeface="+mj-lt"/>
              </a:rPr>
              <a:t>AGENDA</a:t>
            </a:r>
          </a:p>
        </p:txBody>
      </p:sp>
      <p:pic>
        <p:nvPicPr>
          <p:cNvPr id="17" name="Grafik 16">
            <a:extLst>
              <a:ext uri="{FF2B5EF4-FFF2-40B4-BE49-F238E27FC236}">
                <a16:creationId xmlns:a16="http://schemas.microsoft.com/office/drawing/2014/main" id="{1D6C7A93-7D47-4755-9A36-C9D02A2BE9F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53649" y="457266"/>
            <a:ext cx="1701801" cy="531364"/>
          </a:xfrm>
          <a:prstGeom prst="rect">
            <a:avLst/>
          </a:prstGeom>
        </p:spPr>
      </p:pic>
    </p:spTree>
    <p:extLst>
      <p:ext uri="{BB962C8B-B14F-4D97-AF65-F5344CB8AC3E}">
        <p14:creationId xmlns:p14="http://schemas.microsoft.com/office/powerpoint/2010/main" val="2525934234"/>
      </p:ext>
    </p:extLst>
  </p:cSld>
  <p:clrMapOvr>
    <a:masterClrMapping/>
  </p:clrMapOvr>
  <p:extLst>
    <p:ext uri="{DCECCB84-F9BA-43D5-87BE-67443E8EF086}">
      <p15:sldGuideLst xmlns:p15="http://schemas.microsoft.com/office/powerpoint/2012/main">
        <p15:guide id="1" pos="1731" userDrawn="1">
          <p15:clr>
            <a:srgbClr val="FDE53C"/>
          </p15:clr>
        </p15:guide>
        <p15:guide id="2" pos="6085" userDrawn="1">
          <p15:clr>
            <a:srgbClr val="FDE53C"/>
          </p15:clr>
        </p15:guide>
        <p15:guide id="3" orient="horz" pos="822"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a:stretch>
            <a:fillRect/>
          </a:stretch>
        </p:blipFill>
        <p:spPr>
          <a:xfrm>
            <a:off x="-1" y="3176"/>
            <a:ext cx="12192000" cy="1653540"/>
          </a:xfrm>
          <a:prstGeom prst="rect">
            <a:avLst/>
          </a:prstGeom>
        </p:spPr>
      </p:pic>
      <p:graphicFrame>
        <p:nvGraphicFramePr>
          <p:cNvPr id="13" name="Object 12" hidden="1">
            <a:extLst>
              <a:ext uri="{FF2B5EF4-FFF2-40B4-BE49-F238E27FC236}">
                <a16:creationId xmlns:a16="http://schemas.microsoft.com/office/drawing/2014/main" id="{025A214E-1553-4A21-9B62-4EB99FC7271B}"/>
              </a:ext>
            </a:extLst>
          </p:cNvPr>
          <p:cNvGraphicFramePr>
            <a:graphicFrameLocks noChangeAspect="1"/>
          </p:cNvGraphicFramePr>
          <p:nvPr userDrawn="1">
            <p:custDataLst>
              <p:tags r:id="rId1"/>
            </p:custDataLst>
            <p:extLst>
              <p:ext uri="{D42A27DB-BD31-4B8C-83A1-F6EECF244321}">
                <p14:modId xmlns:p14="http://schemas.microsoft.com/office/powerpoint/2010/main" val="3017220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3" name="Object 12" hidden="1">
                        <a:extLst>
                          <a:ext uri="{FF2B5EF4-FFF2-40B4-BE49-F238E27FC236}">
                            <a16:creationId xmlns:a16="http://schemas.microsoft.com/office/drawing/2014/main" id="{025A214E-1553-4A21-9B62-4EB99FC727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AD29023A-C0F7-4ED8-AD72-B77B3BC87F1C}"/>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CC3B3E62-B4C8-440A-B6F1-16C90674C483}"/>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7" name="Textfeld 6">
            <a:extLst>
              <a:ext uri="{FF2B5EF4-FFF2-40B4-BE49-F238E27FC236}">
                <a16:creationId xmlns:a16="http://schemas.microsoft.com/office/drawing/2014/main" id="{318BC327-810A-4C96-851A-95C6E986A7C8}"/>
              </a:ext>
            </a:extLst>
          </p:cNvPr>
          <p:cNvSpPr txBox="1"/>
          <p:nvPr userDrawn="1"/>
        </p:nvSpPr>
        <p:spPr>
          <a:xfrm>
            <a:off x="343082" y="450850"/>
            <a:ext cx="2255682"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bg1"/>
                </a:solidFill>
                <a:latin typeface="+mj-lt"/>
              </a:rPr>
              <a:t>AGENDA</a:t>
            </a:r>
          </a:p>
        </p:txBody>
      </p:sp>
      <p:sp>
        <p:nvSpPr>
          <p:cNvPr id="10" name="Text Placeholder 19">
            <a:extLst>
              <a:ext uri="{FF2B5EF4-FFF2-40B4-BE49-F238E27FC236}">
                <a16:creationId xmlns:a16="http://schemas.microsoft.com/office/drawing/2014/main" id="{A542DE8E-2432-4E5E-A5D0-CF898AC17DF0}"/>
              </a:ext>
            </a:extLst>
          </p:cNvPr>
          <p:cNvSpPr>
            <a:spLocks noGrp="1"/>
          </p:cNvSpPr>
          <p:nvPr>
            <p:ph type="body" sz="quarter" idx="17" hasCustomPrompt="1"/>
          </p:nvPr>
        </p:nvSpPr>
        <p:spPr>
          <a:xfrm>
            <a:off x="2747962" y="1652017"/>
            <a:ext cx="6911976" cy="4621783"/>
          </a:xfrm>
        </p:spPr>
        <p:txBody>
          <a:bodyPr anchor="ctr"/>
          <a:lstStyle>
            <a:lvl1pPr marL="266700" indent="-266700" rtl="0">
              <a:buFont typeface="+mj-lt"/>
              <a:buAutoNum type="arabicPeriod"/>
              <a:defRPr sz="1800" baseline="0"/>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en-GB" noProof="0"/>
              <a:t>Add first item on the agenda</a:t>
            </a:r>
            <a:endParaRPr lang="de-DE" noProof="0"/>
          </a:p>
        </p:txBody>
      </p:sp>
      <p:sp>
        <p:nvSpPr>
          <p:cNvPr id="12" name="Rechteck 22">
            <a:extLst>
              <a:ext uri="{FF2B5EF4-FFF2-40B4-BE49-F238E27FC236}">
                <a16:creationId xmlns:a16="http://schemas.microsoft.com/office/drawing/2014/main" id="{602E363A-B418-4133-9E62-2EEB5D5ECC15}"/>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pic>
        <p:nvPicPr>
          <p:cNvPr id="14" name="Grafik 13">
            <a:extLst>
              <a:ext uri="{FF2B5EF4-FFF2-40B4-BE49-F238E27FC236}">
                <a16:creationId xmlns:a16="http://schemas.microsoft.com/office/drawing/2014/main" id="{9DC67F6D-DF0D-4DA6-9A80-376B7330C2E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3649" y="457266"/>
            <a:ext cx="1701801" cy="531364"/>
          </a:xfrm>
          <a:prstGeom prst="rect">
            <a:avLst/>
          </a:prstGeom>
        </p:spPr>
      </p:pic>
    </p:spTree>
    <p:extLst>
      <p:ext uri="{BB962C8B-B14F-4D97-AF65-F5344CB8AC3E}">
        <p14:creationId xmlns:p14="http://schemas.microsoft.com/office/powerpoint/2010/main" val="1431750828"/>
      </p:ext>
    </p:extLst>
  </p:cSld>
  <p:clrMapOvr>
    <a:masterClrMapping/>
  </p:clrMapOvr>
  <p:extLst>
    <p:ext uri="{DCECCB84-F9BA-43D5-87BE-67443E8EF086}">
      <p15:sldGuideLst xmlns:p15="http://schemas.microsoft.com/office/powerpoint/2012/main">
        <p15:guide id="1" pos="1731" userDrawn="1">
          <p15:clr>
            <a:srgbClr val="FDE53C"/>
          </p15:clr>
        </p15:guide>
        <p15:guide id="2" pos="6085" userDrawn="1">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C4AD981-5FB8-420F-AC9A-EA9FDC701BC4}"/>
              </a:ext>
            </a:extLst>
          </p:cNvPr>
          <p:cNvGraphicFramePr>
            <a:graphicFrameLocks noChangeAspect="1"/>
          </p:cNvGraphicFramePr>
          <p:nvPr userDrawn="1">
            <p:custDataLst>
              <p:tags r:id="rId1"/>
            </p:custDataLst>
            <p:extLst>
              <p:ext uri="{D42A27DB-BD31-4B8C-83A1-F6EECF244321}">
                <p14:modId xmlns:p14="http://schemas.microsoft.com/office/powerpoint/2010/main" val="19985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FC4AD981-5FB8-420F-AC9A-EA9FDC701B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hteck 1">
            <a:extLst>
              <a:ext uri="{FF2B5EF4-FFF2-40B4-BE49-F238E27FC236}">
                <a16:creationId xmlns:a16="http://schemas.microsoft.com/office/drawing/2014/main" id="{E6FE0F7F-05B8-4CCC-95B2-A7F0AAB0FE6E}"/>
              </a:ext>
            </a:extLst>
          </p:cNvPr>
          <p:cNvSpPr/>
          <p:nvPr userDrawn="1"/>
        </p:nvSpPr>
        <p:spPr>
          <a:xfrm>
            <a:off x="0" y="1651001"/>
            <a:ext cx="12189728" cy="49474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endParaRPr lang="de-DE" sz="1200" noProof="0">
              <a:solidFill>
                <a:schemeClr val="bg1"/>
              </a:solidFill>
            </a:endParaRPr>
          </a:p>
        </p:txBody>
      </p:sp>
      <p:sp>
        <p:nvSpPr>
          <p:cNvPr id="3" name="Footer Placeholder 2">
            <a:extLst>
              <a:ext uri="{FF2B5EF4-FFF2-40B4-BE49-F238E27FC236}">
                <a16:creationId xmlns:a16="http://schemas.microsoft.com/office/drawing/2014/main" id="{AD29023A-C0F7-4ED8-AD72-B77B3BC87F1C}"/>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CC3B3E62-B4C8-440A-B6F1-16C90674C483}"/>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pic>
        <p:nvPicPr>
          <p:cNvPr id="6" name="Picture 2" descr="Logo">
            <a:extLst>
              <a:ext uri="{FF2B5EF4-FFF2-40B4-BE49-F238E27FC236}">
                <a16:creationId xmlns:a16="http://schemas.microsoft.com/office/drawing/2014/main" id="{E52D773E-2B75-42FE-913E-A4E1291DE6F9}"/>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153649" y="117063"/>
            <a:ext cx="1911351" cy="836230"/>
          </a:xfrm>
          <a:prstGeom prst="rect">
            <a:avLst/>
          </a:prstGeom>
          <a:solidFill>
            <a:schemeClr val="bg1"/>
          </a:solidFill>
        </p:spPr>
      </p:pic>
      <p:sp>
        <p:nvSpPr>
          <p:cNvPr id="7" name="Textfeld 6">
            <a:extLst>
              <a:ext uri="{FF2B5EF4-FFF2-40B4-BE49-F238E27FC236}">
                <a16:creationId xmlns:a16="http://schemas.microsoft.com/office/drawing/2014/main" id="{318BC327-810A-4C96-851A-95C6E986A7C8}"/>
              </a:ext>
            </a:extLst>
          </p:cNvPr>
          <p:cNvSpPr txBox="1"/>
          <p:nvPr userDrawn="1"/>
        </p:nvSpPr>
        <p:spPr>
          <a:xfrm>
            <a:off x="343082" y="450850"/>
            <a:ext cx="2255682" cy="757130"/>
          </a:xfrm>
          <a:prstGeom prst="rect">
            <a:avLst/>
          </a:prstGeom>
          <a:noFill/>
          <a:ln>
            <a:noFill/>
          </a:ln>
        </p:spPr>
        <p:txBody>
          <a:bodyPr wrap="none" lIns="0" rtlCol="0">
            <a:spAutoFit/>
          </a:bodyPr>
          <a:lstStyle/>
          <a:p>
            <a:pPr algn="l" rtl="0">
              <a:lnSpc>
                <a:spcPct val="90000"/>
              </a:lnSpc>
              <a:spcBef>
                <a:spcPts val="600"/>
              </a:spcBef>
              <a:spcAft>
                <a:spcPts val="600"/>
              </a:spcAft>
            </a:pPr>
            <a:r>
              <a:rPr lang="de-DE" sz="4800" noProof="0">
                <a:solidFill>
                  <a:schemeClr val="accent1"/>
                </a:solidFill>
                <a:latin typeface="+mj-lt"/>
              </a:rPr>
              <a:t>AGENDA</a:t>
            </a:r>
          </a:p>
        </p:txBody>
      </p:sp>
      <p:sp>
        <p:nvSpPr>
          <p:cNvPr id="11" name="Rechteck 22">
            <a:extLst>
              <a:ext uri="{FF2B5EF4-FFF2-40B4-BE49-F238E27FC236}">
                <a16:creationId xmlns:a16="http://schemas.microsoft.com/office/drawing/2014/main" id="{86FDD439-1E91-4B56-A1BC-40E26B958253}"/>
              </a:ext>
            </a:extLst>
          </p:cNvPr>
          <p:cNvSpPr/>
          <p:nvPr userDrawn="1"/>
        </p:nvSpPr>
        <p:spPr>
          <a:xfrm rot="5400000">
            <a:off x="592059" y="1052515"/>
            <a:ext cx="58103" cy="569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chemeClr val="tx1"/>
              </a:solidFill>
              <a:latin typeface="+mj-lt"/>
            </a:endParaRPr>
          </a:p>
        </p:txBody>
      </p:sp>
      <p:sp>
        <p:nvSpPr>
          <p:cNvPr id="14" name="Picture Placeholder 3">
            <a:extLst>
              <a:ext uri="{FF2B5EF4-FFF2-40B4-BE49-F238E27FC236}">
                <a16:creationId xmlns:a16="http://schemas.microsoft.com/office/drawing/2014/main" id="{FACA8AEA-E1A3-48C4-BC35-4674BF999FBD}"/>
              </a:ext>
            </a:extLst>
          </p:cNvPr>
          <p:cNvSpPr>
            <a:spLocks noGrp="1"/>
          </p:cNvSpPr>
          <p:nvPr>
            <p:ph type="pic" sz="quarter" idx="18" hasCustomPrompt="1"/>
          </p:nvPr>
        </p:nvSpPr>
        <p:spPr>
          <a:xfrm>
            <a:off x="0" y="1651001"/>
            <a:ext cx="4588562" cy="4947442"/>
          </a:xfrm>
          <a:solidFill>
            <a:schemeClr val="accent4">
              <a:lumMod val="20000"/>
              <a:lumOff val="80000"/>
            </a:schemeClr>
          </a:solidFill>
        </p:spPr>
        <p:txBody>
          <a:bodyPr anchor="ctr"/>
          <a:lstStyle>
            <a:lvl1pPr marL="0" indent="0" algn="ctr" rtl="0">
              <a:buNone/>
              <a:defRPr/>
            </a:lvl1pPr>
          </a:lstStyle>
          <a:p>
            <a:r>
              <a:rPr lang="de-DE" noProof="0"/>
              <a:t>Image</a:t>
            </a:r>
          </a:p>
        </p:txBody>
      </p:sp>
      <p:sp>
        <p:nvSpPr>
          <p:cNvPr id="42" name="Text Placeholder 11">
            <a:extLst>
              <a:ext uri="{FF2B5EF4-FFF2-40B4-BE49-F238E27FC236}">
                <a16:creationId xmlns:a16="http://schemas.microsoft.com/office/drawing/2014/main" id="{D374A288-EFD7-48DF-AB10-9E673C682444}"/>
              </a:ext>
            </a:extLst>
          </p:cNvPr>
          <p:cNvSpPr>
            <a:spLocks noGrp="1"/>
          </p:cNvSpPr>
          <p:nvPr>
            <p:ph type="body" sz="quarter" idx="13" hasCustomPrompt="1"/>
          </p:nvPr>
        </p:nvSpPr>
        <p:spPr>
          <a:xfrm>
            <a:off x="4899118" y="2323951"/>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3" name="Text Placeholder 11">
            <a:extLst>
              <a:ext uri="{FF2B5EF4-FFF2-40B4-BE49-F238E27FC236}">
                <a16:creationId xmlns:a16="http://schemas.microsoft.com/office/drawing/2014/main" id="{A3D41C88-A6A8-4AD0-A26E-9B7CDAC6570A}"/>
              </a:ext>
            </a:extLst>
          </p:cNvPr>
          <p:cNvSpPr>
            <a:spLocks noGrp="1"/>
          </p:cNvSpPr>
          <p:nvPr>
            <p:ph type="body" sz="quarter" idx="23" hasCustomPrompt="1"/>
          </p:nvPr>
        </p:nvSpPr>
        <p:spPr>
          <a:xfrm>
            <a:off x="4899118" y="3109517"/>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4" name="Text Placeholder 11">
            <a:extLst>
              <a:ext uri="{FF2B5EF4-FFF2-40B4-BE49-F238E27FC236}">
                <a16:creationId xmlns:a16="http://schemas.microsoft.com/office/drawing/2014/main" id="{64FAC318-E982-43BD-A762-17ADD23A9CA2}"/>
              </a:ext>
            </a:extLst>
          </p:cNvPr>
          <p:cNvSpPr>
            <a:spLocks noGrp="1"/>
          </p:cNvSpPr>
          <p:nvPr>
            <p:ph type="body" sz="quarter" idx="24" hasCustomPrompt="1"/>
          </p:nvPr>
        </p:nvSpPr>
        <p:spPr>
          <a:xfrm>
            <a:off x="4899118" y="3895083"/>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5" name="Text Placeholder 11">
            <a:extLst>
              <a:ext uri="{FF2B5EF4-FFF2-40B4-BE49-F238E27FC236}">
                <a16:creationId xmlns:a16="http://schemas.microsoft.com/office/drawing/2014/main" id="{4278002C-50DD-4FBB-B9F2-7206B3242AE0}"/>
              </a:ext>
            </a:extLst>
          </p:cNvPr>
          <p:cNvSpPr>
            <a:spLocks noGrp="1"/>
          </p:cNvSpPr>
          <p:nvPr>
            <p:ph type="body" sz="quarter" idx="25" hasCustomPrompt="1"/>
          </p:nvPr>
        </p:nvSpPr>
        <p:spPr>
          <a:xfrm>
            <a:off x="4899118" y="4680649"/>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6" name="Text Placeholder 11">
            <a:extLst>
              <a:ext uri="{FF2B5EF4-FFF2-40B4-BE49-F238E27FC236}">
                <a16:creationId xmlns:a16="http://schemas.microsoft.com/office/drawing/2014/main" id="{6EE47508-0B95-46F2-92FE-7E2D0C958E1E}"/>
              </a:ext>
            </a:extLst>
          </p:cNvPr>
          <p:cNvSpPr>
            <a:spLocks noGrp="1"/>
          </p:cNvSpPr>
          <p:nvPr>
            <p:ph type="body" sz="quarter" idx="26" hasCustomPrompt="1"/>
          </p:nvPr>
        </p:nvSpPr>
        <p:spPr>
          <a:xfrm>
            <a:off x="4899118" y="5466215"/>
            <a:ext cx="860332" cy="529431"/>
          </a:xfrm>
        </p:spPr>
        <p:txBody>
          <a:bodyPr anchor="b">
            <a:noAutofit/>
          </a:bodyPr>
          <a:lstStyle>
            <a:lvl1pPr marL="0" indent="0" algn="ctr" rtl="0">
              <a:spcBef>
                <a:spcPts val="0"/>
              </a:spcBef>
              <a:spcAft>
                <a:spcPts val="0"/>
              </a:spcAft>
              <a:buNone/>
              <a:defRPr sz="3600" b="1" cap="none" baseline="0">
                <a:solidFill>
                  <a:schemeClr val="accent1"/>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sp>
        <p:nvSpPr>
          <p:cNvPr id="47" name="Text Placeholder 19">
            <a:extLst>
              <a:ext uri="{FF2B5EF4-FFF2-40B4-BE49-F238E27FC236}">
                <a16:creationId xmlns:a16="http://schemas.microsoft.com/office/drawing/2014/main" id="{73B44A00-ED63-4BC8-A84F-0BB71046BF51}"/>
              </a:ext>
            </a:extLst>
          </p:cNvPr>
          <p:cNvSpPr>
            <a:spLocks noGrp="1"/>
          </p:cNvSpPr>
          <p:nvPr>
            <p:ph type="body" sz="quarter" idx="17" hasCustomPrompt="1"/>
          </p:nvPr>
        </p:nvSpPr>
        <p:spPr>
          <a:xfrm>
            <a:off x="6027194" y="2370993"/>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Add item</a:t>
            </a:r>
          </a:p>
        </p:txBody>
      </p:sp>
      <p:sp>
        <p:nvSpPr>
          <p:cNvPr id="48" name="Text Placeholder 19">
            <a:extLst>
              <a:ext uri="{FF2B5EF4-FFF2-40B4-BE49-F238E27FC236}">
                <a16:creationId xmlns:a16="http://schemas.microsoft.com/office/drawing/2014/main" id="{553D41DB-EDD7-48D1-A4DA-37BEFFAA97D8}"/>
              </a:ext>
            </a:extLst>
          </p:cNvPr>
          <p:cNvSpPr>
            <a:spLocks noGrp="1"/>
          </p:cNvSpPr>
          <p:nvPr>
            <p:ph type="body" sz="quarter" idx="19" hasCustomPrompt="1"/>
          </p:nvPr>
        </p:nvSpPr>
        <p:spPr>
          <a:xfrm>
            <a:off x="6027194" y="3156559"/>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Add item</a:t>
            </a:r>
          </a:p>
        </p:txBody>
      </p:sp>
      <p:sp>
        <p:nvSpPr>
          <p:cNvPr id="49" name="Text Placeholder 19">
            <a:extLst>
              <a:ext uri="{FF2B5EF4-FFF2-40B4-BE49-F238E27FC236}">
                <a16:creationId xmlns:a16="http://schemas.microsoft.com/office/drawing/2014/main" id="{3E9F9759-C672-4168-A234-ED6C07E316FA}"/>
              </a:ext>
            </a:extLst>
          </p:cNvPr>
          <p:cNvSpPr>
            <a:spLocks noGrp="1"/>
          </p:cNvSpPr>
          <p:nvPr>
            <p:ph type="body" sz="quarter" idx="20" hasCustomPrompt="1"/>
          </p:nvPr>
        </p:nvSpPr>
        <p:spPr>
          <a:xfrm>
            <a:off x="6027194" y="3942125"/>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Add item</a:t>
            </a:r>
          </a:p>
        </p:txBody>
      </p:sp>
      <p:sp>
        <p:nvSpPr>
          <p:cNvPr id="50" name="Text Placeholder 19">
            <a:extLst>
              <a:ext uri="{FF2B5EF4-FFF2-40B4-BE49-F238E27FC236}">
                <a16:creationId xmlns:a16="http://schemas.microsoft.com/office/drawing/2014/main" id="{EBFCBAE0-4015-4DBB-8014-17D2EE451EB1}"/>
              </a:ext>
            </a:extLst>
          </p:cNvPr>
          <p:cNvSpPr>
            <a:spLocks noGrp="1"/>
          </p:cNvSpPr>
          <p:nvPr>
            <p:ph type="body" sz="quarter" idx="21" hasCustomPrompt="1"/>
          </p:nvPr>
        </p:nvSpPr>
        <p:spPr>
          <a:xfrm>
            <a:off x="6027194" y="4727691"/>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Add item</a:t>
            </a:r>
          </a:p>
        </p:txBody>
      </p:sp>
      <p:sp>
        <p:nvSpPr>
          <p:cNvPr id="51" name="Text Placeholder 19">
            <a:extLst>
              <a:ext uri="{FF2B5EF4-FFF2-40B4-BE49-F238E27FC236}">
                <a16:creationId xmlns:a16="http://schemas.microsoft.com/office/drawing/2014/main" id="{E56CAB4C-C889-42CC-A4FA-04F9D7EE6EA9}"/>
              </a:ext>
            </a:extLst>
          </p:cNvPr>
          <p:cNvSpPr>
            <a:spLocks noGrp="1"/>
          </p:cNvSpPr>
          <p:nvPr>
            <p:ph type="body" sz="quarter" idx="22" hasCustomPrompt="1"/>
          </p:nvPr>
        </p:nvSpPr>
        <p:spPr>
          <a:xfrm>
            <a:off x="6027194" y="5513257"/>
            <a:ext cx="5829844" cy="435346"/>
          </a:xfrm>
        </p:spPr>
        <p:txBody>
          <a:bodyPr anchor="ctr"/>
          <a:lstStyle>
            <a:lvl1pPr marL="0" indent="0" rtl="0">
              <a:spcBef>
                <a:spcPts val="0"/>
              </a:spcBef>
              <a:spcAft>
                <a:spcPts val="0"/>
              </a:spcAft>
              <a:buClr>
                <a:schemeClr val="bg1"/>
              </a:buClr>
              <a:buFont typeface="+mj-lt"/>
              <a:buNone/>
              <a:defRPr sz="1800">
                <a:solidFill>
                  <a:schemeClr val="accent1"/>
                </a:solidFill>
              </a:defRPr>
            </a:lvl1pPr>
            <a:lvl2pPr marL="266700" indent="-266700">
              <a:buClr>
                <a:schemeClr val="accent3"/>
              </a:buClr>
              <a:buFont typeface="+mj-lt"/>
              <a:buAutoNum type="arabicPeriod"/>
              <a:defRPr sz="1800" b="1">
                <a:solidFill>
                  <a:schemeClr val="accent3"/>
                </a:solidFill>
              </a:defRPr>
            </a:lvl2pPr>
            <a:lvl3pPr marL="546100" indent="0">
              <a:buFont typeface="+mj-lt"/>
              <a:buNone/>
              <a:defRPr/>
            </a:lvl3pPr>
            <a:lvl4pPr marL="271463" indent="-271463">
              <a:buFont typeface="+mj-lt"/>
              <a:buAutoNum type="arabicPeriod"/>
              <a:defRPr/>
            </a:lvl4pPr>
            <a:lvl5pPr marL="539750" indent="-250825">
              <a:buFont typeface="+mj-lt"/>
              <a:buAutoNum type="arabicPeriod"/>
              <a:defRPr/>
            </a:lvl5pPr>
            <a:lvl6pPr marL="342900" indent="-342900">
              <a:buFont typeface="+mj-lt"/>
              <a:buAutoNum type="arabicPeriod"/>
              <a:defRPr/>
            </a:lvl6pPr>
            <a:lvl7pPr marL="342900" indent="-342900">
              <a:buFont typeface="+mj-lt"/>
              <a:buAutoNum type="arabicPeriod"/>
              <a:defRPr/>
            </a:lvl7pPr>
            <a:lvl8pPr marL="342900" indent="-342900">
              <a:buFont typeface="+mj-lt"/>
              <a:buAutoNum type="arabicPeriod"/>
              <a:defRPr/>
            </a:lvl8pPr>
          </a:lstStyle>
          <a:p>
            <a:pPr lvl="0"/>
            <a:r>
              <a:rPr lang="de-DE" noProof="0"/>
              <a:t>Add item</a:t>
            </a:r>
          </a:p>
        </p:txBody>
      </p:sp>
      <p:pic>
        <p:nvPicPr>
          <p:cNvPr id="21" name="Grafik 20">
            <a:extLst>
              <a:ext uri="{FF2B5EF4-FFF2-40B4-BE49-F238E27FC236}">
                <a16:creationId xmlns:a16="http://schemas.microsoft.com/office/drawing/2014/main" id="{4C65713D-BE16-4035-95FB-AF39B2E266E3}"/>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52811" y="498475"/>
            <a:ext cx="1702640" cy="490155"/>
          </a:xfrm>
          <a:prstGeom prst="rect">
            <a:avLst/>
          </a:prstGeom>
        </p:spPr>
      </p:pic>
    </p:spTree>
    <p:extLst>
      <p:ext uri="{BB962C8B-B14F-4D97-AF65-F5344CB8AC3E}">
        <p14:creationId xmlns:p14="http://schemas.microsoft.com/office/powerpoint/2010/main" val="4099945127"/>
      </p:ext>
    </p:extLst>
  </p:cSld>
  <p:clrMapOvr>
    <a:masterClrMapping/>
  </p:clrMapOvr>
  <p:extLst>
    <p:ext uri="{DCECCB84-F9BA-43D5-87BE-67443E8EF086}">
      <p15:sldGuideLst xmlns:p15="http://schemas.microsoft.com/office/powerpoint/2012/main">
        <p15:guide id="1" pos="3795" userDrawn="1">
          <p15:clr>
            <a:srgbClr val="FDE53C"/>
          </p15:clr>
        </p15:guide>
        <p15:guide id="3" orient="horz" pos="822">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0F42388-F700-4D2F-9DFE-718E9AA5B1B2}"/>
              </a:ext>
            </a:extLst>
          </p:cNvPr>
          <p:cNvGraphicFramePr>
            <a:graphicFrameLocks noChangeAspect="1"/>
          </p:cNvGraphicFramePr>
          <p:nvPr userDrawn="1">
            <p:custDataLst>
              <p:tags r:id="rId1"/>
            </p:custDataLst>
            <p:extLst>
              <p:ext uri="{D42A27DB-BD31-4B8C-83A1-F6EECF244321}">
                <p14:modId xmlns:p14="http://schemas.microsoft.com/office/powerpoint/2010/main" val="3040157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3" name="Object 12" hidden="1">
                        <a:extLst>
                          <a:ext uri="{FF2B5EF4-FFF2-40B4-BE49-F238E27FC236}">
                            <a16:creationId xmlns:a16="http://schemas.microsoft.com/office/drawing/2014/main" id="{10F42388-F700-4D2F-9DFE-718E9AA5B1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1">
            <a:extLst>
              <a:ext uri="{FF2B5EF4-FFF2-40B4-BE49-F238E27FC236}">
                <a16:creationId xmlns:a16="http://schemas.microsoft.com/office/drawing/2014/main" id="{9D22D471-BF60-444C-A331-F7EF153F83C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de-DE" sz="1200" noProof="0">
              <a:solidFill>
                <a:schemeClr val="bg1"/>
              </a:solidFill>
            </a:endParaRPr>
          </a:p>
        </p:txBody>
      </p:sp>
      <p:sp>
        <p:nvSpPr>
          <p:cNvPr id="2" name="Title 1">
            <a:extLst>
              <a:ext uri="{FF2B5EF4-FFF2-40B4-BE49-F238E27FC236}">
                <a16:creationId xmlns:a16="http://schemas.microsoft.com/office/drawing/2014/main" id="{30218D05-6586-44FA-9672-71A5FBB0755A}"/>
              </a:ext>
            </a:extLst>
          </p:cNvPr>
          <p:cNvSpPr>
            <a:spLocks noGrp="1"/>
          </p:cNvSpPr>
          <p:nvPr>
            <p:ph type="title" hasCustomPrompt="1"/>
          </p:nvPr>
        </p:nvSpPr>
        <p:spPr>
          <a:xfrm>
            <a:off x="336550" y="3477600"/>
            <a:ext cx="11520488" cy="997196"/>
          </a:xfrm>
        </p:spPr>
        <p:txBody>
          <a:bodyPr vert="horz">
            <a:noAutofit/>
          </a:bodyPr>
          <a:lstStyle>
            <a:lvl1pPr algn="ctr" rtl="0">
              <a:defRPr sz="3600" b="0" baseline="0">
                <a:solidFill>
                  <a:schemeClr val="bg1"/>
                </a:solidFill>
              </a:defRPr>
            </a:lvl1pPr>
          </a:lstStyle>
          <a:p>
            <a:r>
              <a:rPr lang="de-DE" noProof="0"/>
              <a:t>Add Title</a:t>
            </a:r>
          </a:p>
        </p:txBody>
      </p:sp>
      <p:sp>
        <p:nvSpPr>
          <p:cNvPr id="3" name="Footer Placeholder 2">
            <a:extLst>
              <a:ext uri="{FF2B5EF4-FFF2-40B4-BE49-F238E27FC236}">
                <a16:creationId xmlns:a16="http://schemas.microsoft.com/office/drawing/2014/main" id="{E6D5D73F-FC28-4E10-BB0C-C9A2DD0AAA02}"/>
              </a:ext>
            </a:extLst>
          </p:cNvPr>
          <p:cNvSpPr>
            <a:spLocks noGrp="1"/>
          </p:cNvSpPr>
          <p:nvPr>
            <p:ph type="ftr" sz="quarter" idx="10"/>
          </p:nvPr>
        </p:nvSpPr>
        <p:spPr/>
        <p:txBody>
          <a:bodyPr/>
          <a:lstStyle>
            <a:lvl1pPr rtl="0">
              <a:defRPr/>
            </a:lvl1pPr>
          </a:lstStyle>
          <a:p>
            <a:r>
              <a:rPr lang="en-GB" noProof="0"/>
              <a:t> </a:t>
            </a:r>
            <a:endParaRPr lang="de-DE" noProof="0"/>
          </a:p>
        </p:txBody>
      </p:sp>
      <p:sp>
        <p:nvSpPr>
          <p:cNvPr id="4" name="Slide Number Placeholder 3">
            <a:extLst>
              <a:ext uri="{FF2B5EF4-FFF2-40B4-BE49-F238E27FC236}">
                <a16:creationId xmlns:a16="http://schemas.microsoft.com/office/drawing/2014/main" id="{DEF781D5-31B2-4636-8CC6-F5CEF110A478}"/>
              </a:ext>
            </a:extLst>
          </p:cNvPr>
          <p:cNvSpPr>
            <a:spLocks noGrp="1"/>
          </p:cNvSpPr>
          <p:nvPr>
            <p:ph type="sldNum" sz="quarter" idx="11"/>
          </p:nvPr>
        </p:nvSpPr>
        <p:spPr/>
        <p:txBody>
          <a:bodyPr/>
          <a:lstStyle>
            <a:lvl1pPr rtl="0">
              <a:defRPr/>
            </a:lvl1pPr>
          </a:lstStyle>
          <a:p>
            <a:fld id="{E3CBDC2B-8F86-4776-A4FE-87534A2B3DF5}" type="slidenum">
              <a:rPr lang="de-DE" noProof="0" smtClean="0"/>
              <a:pPr/>
              <a:t>‹#›</a:t>
            </a:fld>
            <a:endParaRPr lang="de-DE" noProof="0"/>
          </a:p>
        </p:txBody>
      </p:sp>
      <p:sp>
        <p:nvSpPr>
          <p:cNvPr id="8" name="Rechteck 5">
            <a:extLst>
              <a:ext uri="{FF2B5EF4-FFF2-40B4-BE49-F238E27FC236}">
                <a16:creationId xmlns:a16="http://schemas.microsoft.com/office/drawing/2014/main" id="{6CF9BFC9-5008-461E-9C85-954C7791EFA9}"/>
              </a:ext>
            </a:extLst>
          </p:cNvPr>
          <p:cNvSpPr/>
          <p:nvPr userDrawn="1"/>
        </p:nvSpPr>
        <p:spPr>
          <a:xfrm>
            <a:off x="5848350" y="3055680"/>
            <a:ext cx="4953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1200" noProof="0">
              <a:solidFill>
                <a:srgbClr val="EA5408"/>
              </a:solidFill>
              <a:latin typeface="+mj-lt"/>
            </a:endParaRPr>
          </a:p>
        </p:txBody>
      </p:sp>
      <p:sp>
        <p:nvSpPr>
          <p:cNvPr id="11" name="Text Placeholder 11">
            <a:extLst>
              <a:ext uri="{FF2B5EF4-FFF2-40B4-BE49-F238E27FC236}">
                <a16:creationId xmlns:a16="http://schemas.microsoft.com/office/drawing/2014/main" id="{5C8F2F70-B19F-4B93-90FD-7F88676CFB30}"/>
              </a:ext>
            </a:extLst>
          </p:cNvPr>
          <p:cNvSpPr>
            <a:spLocks noGrp="1"/>
          </p:cNvSpPr>
          <p:nvPr>
            <p:ph type="body" sz="quarter" idx="13" hasCustomPrompt="1"/>
          </p:nvPr>
        </p:nvSpPr>
        <p:spPr>
          <a:xfrm>
            <a:off x="5665833" y="2598419"/>
            <a:ext cx="860332" cy="407384"/>
          </a:xfrm>
        </p:spPr>
        <p:txBody>
          <a:bodyPr anchor="b">
            <a:noAutofit/>
          </a:bodyPr>
          <a:lstStyle>
            <a:lvl1pPr marL="0" indent="0" algn="ctr" rtl="0">
              <a:spcBef>
                <a:spcPts val="0"/>
              </a:spcBef>
              <a:spcAft>
                <a:spcPts val="0"/>
              </a:spcAft>
              <a:buNone/>
              <a:defRPr sz="2800" b="1" cap="none" baseline="0">
                <a:solidFill>
                  <a:schemeClr val="tx2"/>
                </a:solidFill>
              </a:defRPr>
            </a:lvl1pPr>
            <a:lvl2pPr marL="288925" indent="0">
              <a:buNone/>
              <a:defRPr/>
            </a:lvl2pPr>
            <a:lvl3pPr marL="546100" indent="0">
              <a:buNone/>
              <a:defRPr/>
            </a:lvl3pPr>
            <a:lvl4pPr marL="0" indent="0">
              <a:buFont typeface="Arial" panose="020B0604020202020204" pitchFamily="34" charset="0"/>
              <a:buNone/>
              <a:defRPr/>
            </a:lvl4pPr>
            <a:lvl5pPr marL="288925" indent="0">
              <a:buFont typeface="Arial" panose="020B0604020202020204" pitchFamily="34" charset="0"/>
              <a:buNone/>
              <a:defRPr/>
            </a:lvl5pPr>
          </a:lstStyle>
          <a:p>
            <a:pPr lvl="0"/>
            <a:r>
              <a:rPr lang="de-DE" noProof="0"/>
              <a:t>##</a:t>
            </a:r>
          </a:p>
        </p:txBody>
      </p:sp>
      <p:pic>
        <p:nvPicPr>
          <p:cNvPr id="12" name="Grafik 11">
            <a:extLst>
              <a:ext uri="{FF2B5EF4-FFF2-40B4-BE49-F238E27FC236}">
                <a16:creationId xmlns:a16="http://schemas.microsoft.com/office/drawing/2014/main" id="{C0392870-18EC-4487-8229-F74088D1D31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9145" y="299101"/>
            <a:ext cx="1284238" cy="400986"/>
          </a:xfrm>
          <a:prstGeom prst="rect">
            <a:avLst/>
          </a:prstGeom>
        </p:spPr>
      </p:pic>
    </p:spTree>
    <p:extLst>
      <p:ext uri="{BB962C8B-B14F-4D97-AF65-F5344CB8AC3E}">
        <p14:creationId xmlns:p14="http://schemas.microsoft.com/office/powerpoint/2010/main" val="1391463401"/>
      </p:ext>
    </p:extLst>
  </p:cSld>
  <p:clrMapOvr>
    <a:masterClrMapping/>
  </p:clrMapOvr>
  <p:extLst>
    <p:ext uri="{DCECCB84-F9BA-43D5-87BE-67443E8EF086}">
      <p15:sldGuideLst xmlns:p15="http://schemas.microsoft.com/office/powerpoint/2012/main">
        <p15:guide id="1" orient="horz" pos="2189" userDrawn="1">
          <p15:clr>
            <a:srgbClr val="FDE53C"/>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oleObject" Target="../embeddings/oleObject1.bin"/><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EAFC14A-D9AA-49D9-8835-4D6158A64C3E}"/>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572165" y="330199"/>
            <a:ext cx="1284871" cy="369888"/>
          </a:xfrm>
          <a:prstGeom prst="rect">
            <a:avLst/>
          </a:prstGeom>
        </p:spPr>
      </p:pic>
      <p:graphicFrame>
        <p:nvGraphicFramePr>
          <p:cNvPr id="7" name="Object 6" hidden="1">
            <a:extLst>
              <a:ext uri="{FF2B5EF4-FFF2-40B4-BE49-F238E27FC236}">
                <a16:creationId xmlns:a16="http://schemas.microsoft.com/office/drawing/2014/main" id="{0A302E9B-89D5-41DE-ACAC-0777BF0AF95E}"/>
              </a:ext>
            </a:extLst>
          </p:cNvPr>
          <p:cNvGraphicFramePr>
            <a:graphicFrameLocks noChangeAspect="1"/>
          </p:cNvGraphicFramePr>
          <p:nvPr userDrawn="1">
            <p:custDataLst>
              <p:tags r:id="rId27"/>
            </p:custDataLst>
            <p:extLst>
              <p:ext uri="{D42A27DB-BD31-4B8C-83A1-F6EECF244321}">
                <p14:modId xmlns:p14="http://schemas.microsoft.com/office/powerpoint/2010/main" val="1319830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306" imgH="306" progId="TCLayout.ActiveDocument.1">
                  <p:embed/>
                </p:oleObj>
              </mc:Choice>
              <mc:Fallback>
                <p:oleObj name="think-cell Slide" r:id="rId30" imgW="306" imgH="306" progId="TCLayout.ActiveDocument.1">
                  <p:embed/>
                  <p:pic>
                    <p:nvPicPr>
                      <p:cNvPr id="7" name="Object 6" hidden="1">
                        <a:extLst>
                          <a:ext uri="{FF2B5EF4-FFF2-40B4-BE49-F238E27FC236}">
                            <a16:creationId xmlns:a16="http://schemas.microsoft.com/office/drawing/2014/main" id="{0A302E9B-89D5-41DE-ACAC-0777BF0AF95E}"/>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A563873-C8AE-454B-BB88-548F489A57AB}"/>
              </a:ext>
            </a:extLst>
          </p:cNvPr>
          <p:cNvSpPr>
            <a:spLocks noGrp="1"/>
          </p:cNvSpPr>
          <p:nvPr>
            <p:ph type="title"/>
          </p:nvPr>
        </p:nvSpPr>
        <p:spPr>
          <a:xfrm>
            <a:off x="336550" y="379757"/>
            <a:ext cx="9773219" cy="332399"/>
          </a:xfrm>
          <a:prstGeom prst="rect">
            <a:avLst/>
          </a:prstGeom>
        </p:spPr>
        <p:txBody>
          <a:bodyPr vert="horz" wrap="square" lIns="0" tIns="0" rIns="0" bIns="0" rtlCol="0" anchor="t" anchorCtr="0">
            <a:noAutofit/>
          </a:bodyPr>
          <a:lstStyle/>
          <a:p>
            <a:r>
              <a:rPr lang="de-DE" noProof="0"/>
              <a:t>Add Title</a:t>
            </a:r>
          </a:p>
        </p:txBody>
      </p:sp>
      <p:sp>
        <p:nvSpPr>
          <p:cNvPr id="3" name="Text Placeholder 2">
            <a:extLst>
              <a:ext uri="{FF2B5EF4-FFF2-40B4-BE49-F238E27FC236}">
                <a16:creationId xmlns:a16="http://schemas.microsoft.com/office/drawing/2014/main" id="{3B1937EA-8EFA-45D4-9673-96AF8F7069FA}"/>
              </a:ext>
            </a:extLst>
          </p:cNvPr>
          <p:cNvSpPr>
            <a:spLocks noGrp="1"/>
          </p:cNvSpPr>
          <p:nvPr>
            <p:ph type="body" idx="1"/>
          </p:nvPr>
        </p:nvSpPr>
        <p:spPr>
          <a:xfrm>
            <a:off x="334963" y="1484316"/>
            <a:ext cx="11522075" cy="4789484"/>
          </a:xfrm>
          <a:prstGeom prst="rect">
            <a:avLst/>
          </a:prstGeom>
        </p:spPr>
        <p:txBody>
          <a:bodyPr vert="horz" wrap="square" lIns="0" tIns="0" rIns="0" bIns="0" rtlCol="0" anchor="t" anchorCtr="0">
            <a:noAutofit/>
          </a:bodyPr>
          <a:lstStyle/>
          <a:p>
            <a:pPr lvl="0"/>
            <a:r>
              <a:rPr lang="de-DE" noProof="0"/>
              <a:t>First </a:t>
            </a:r>
            <a:r>
              <a:rPr lang="de-DE" noProof="0" err="1"/>
              <a:t>level</a:t>
            </a:r>
            <a:endParaRPr lang="de-DE" noProof="0"/>
          </a:p>
          <a:p>
            <a:pPr lvl="1"/>
            <a:r>
              <a:rPr lang="de-DE" noProof="0"/>
              <a:t>Second </a:t>
            </a:r>
            <a:r>
              <a:rPr lang="de-DE" noProof="0" err="1"/>
              <a:t>level</a:t>
            </a:r>
            <a:endParaRPr lang="de-DE" noProof="0"/>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a:p>
            <a:pPr lvl="5"/>
            <a:r>
              <a:rPr lang="de-DE" noProof="0" err="1"/>
              <a:t>Sixth</a:t>
            </a:r>
            <a:r>
              <a:rPr lang="de-DE" noProof="0"/>
              <a:t> </a:t>
            </a:r>
            <a:r>
              <a:rPr lang="de-DE" noProof="0" err="1"/>
              <a:t>level</a:t>
            </a:r>
            <a:endParaRPr lang="de-DE" noProof="0"/>
          </a:p>
          <a:p>
            <a:pPr lvl="6"/>
            <a:r>
              <a:rPr lang="de-DE" noProof="0" err="1"/>
              <a:t>Seventh</a:t>
            </a:r>
            <a:r>
              <a:rPr lang="de-DE" noProof="0"/>
              <a:t> </a:t>
            </a:r>
            <a:r>
              <a:rPr lang="de-DE" noProof="0" err="1"/>
              <a:t>level</a:t>
            </a:r>
            <a:endParaRPr lang="de-DE" noProof="0"/>
          </a:p>
          <a:p>
            <a:pPr lvl="7"/>
            <a:r>
              <a:rPr lang="de-DE" noProof="0" err="1"/>
              <a:t>Eighth</a:t>
            </a:r>
            <a:r>
              <a:rPr lang="de-DE" noProof="0"/>
              <a:t> </a:t>
            </a:r>
            <a:r>
              <a:rPr lang="de-DE" noProof="0" err="1"/>
              <a:t>level</a:t>
            </a:r>
            <a:endParaRPr lang="de-DE" noProof="0"/>
          </a:p>
        </p:txBody>
      </p:sp>
      <p:sp>
        <p:nvSpPr>
          <p:cNvPr id="17" name="Rechteck 10">
            <a:extLst>
              <a:ext uri="{FF2B5EF4-FFF2-40B4-BE49-F238E27FC236}">
                <a16:creationId xmlns:a16="http://schemas.microsoft.com/office/drawing/2014/main" id="{EB2372A5-DFEE-4843-8367-E5841115423E}"/>
              </a:ext>
            </a:extLst>
          </p:cNvPr>
          <p:cNvSpPr/>
          <p:nvPr userDrawn="1"/>
        </p:nvSpPr>
        <p:spPr>
          <a:xfrm>
            <a:off x="0" y="6598443"/>
            <a:ext cx="12192000" cy="259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algn="l" rtl="0"/>
            <a:endParaRPr lang="de-DE" sz="1200" noProof="0">
              <a:solidFill>
                <a:schemeClr val="bg1"/>
              </a:solidFill>
              <a:latin typeface="Arial Black" panose="020B0A04020102020204" pitchFamily="34" charset="0"/>
            </a:endParaRPr>
          </a:p>
        </p:txBody>
      </p:sp>
      <p:sp>
        <p:nvSpPr>
          <p:cNvPr id="5" name="Footer Placeholder 4">
            <a:extLst>
              <a:ext uri="{FF2B5EF4-FFF2-40B4-BE49-F238E27FC236}">
                <a16:creationId xmlns:a16="http://schemas.microsoft.com/office/drawing/2014/main" id="{6957B44B-AEB7-44C0-907A-F2AF6EE395A0}"/>
              </a:ext>
            </a:extLst>
          </p:cNvPr>
          <p:cNvSpPr>
            <a:spLocks noGrp="1"/>
          </p:cNvSpPr>
          <p:nvPr>
            <p:ph type="ftr" sz="quarter" idx="3"/>
          </p:nvPr>
        </p:nvSpPr>
        <p:spPr>
          <a:xfrm>
            <a:off x="334962" y="6598443"/>
            <a:ext cx="5761037" cy="259557"/>
          </a:xfrm>
          <a:prstGeom prst="rect">
            <a:avLst/>
          </a:prstGeom>
        </p:spPr>
        <p:txBody>
          <a:bodyPr vert="horz" wrap="square" lIns="0" tIns="0" rIns="0" bIns="0" rtlCol="0" anchor="ctr" anchorCtr="0"/>
          <a:lstStyle>
            <a:lvl1pPr algn="l" rtl="0">
              <a:defRPr sz="1000" cap="all" baseline="0">
                <a:solidFill>
                  <a:schemeClr val="bg1"/>
                </a:solidFill>
              </a:defRPr>
            </a:lvl1pPr>
          </a:lstStyle>
          <a:p>
            <a:r>
              <a:rPr lang="en-GB" noProof="0"/>
              <a:t> </a:t>
            </a:r>
            <a:endParaRPr lang="de-DE" noProof="0"/>
          </a:p>
        </p:txBody>
      </p:sp>
      <p:sp>
        <p:nvSpPr>
          <p:cNvPr id="6" name="Slide Number Placeholder 5">
            <a:extLst>
              <a:ext uri="{FF2B5EF4-FFF2-40B4-BE49-F238E27FC236}">
                <a16:creationId xmlns:a16="http://schemas.microsoft.com/office/drawing/2014/main" id="{C43F240E-4ED1-49CA-80A5-0334159A18AD}"/>
              </a:ext>
            </a:extLst>
          </p:cNvPr>
          <p:cNvSpPr>
            <a:spLocks noGrp="1"/>
          </p:cNvSpPr>
          <p:nvPr>
            <p:ph type="sldNum" sz="quarter" idx="4"/>
          </p:nvPr>
        </p:nvSpPr>
        <p:spPr>
          <a:xfrm>
            <a:off x="11362098" y="6598443"/>
            <a:ext cx="494939" cy="259557"/>
          </a:xfrm>
          <a:prstGeom prst="rect">
            <a:avLst/>
          </a:prstGeom>
        </p:spPr>
        <p:txBody>
          <a:bodyPr vert="horz" wrap="square" lIns="0" tIns="0" rIns="0" bIns="0" rtlCol="0" anchor="ctr" anchorCtr="0"/>
          <a:lstStyle>
            <a:lvl1pPr algn="r" rtl="0">
              <a:defRPr sz="1000" cap="all" baseline="0">
                <a:solidFill>
                  <a:schemeClr val="bg1"/>
                </a:solidFill>
              </a:defRPr>
            </a:lvl1pPr>
          </a:lstStyle>
          <a:p>
            <a:fld id="{E3CBDC2B-8F86-4776-A4FE-87534A2B3DF5}" type="slidenum">
              <a:rPr lang="de-DE" noProof="0" smtClean="0"/>
              <a:pPr/>
              <a:t>‹#›</a:t>
            </a:fld>
            <a:endParaRPr lang="de-DE" noProof="0"/>
          </a:p>
        </p:txBody>
      </p:sp>
      <p:pic>
        <p:nvPicPr>
          <p:cNvPr id="4" name="Picture 3" descr="A black and orange logo&#10;&#10;AI-generated content may be incorrect.">
            <a:extLst>
              <a:ext uri="{FF2B5EF4-FFF2-40B4-BE49-F238E27FC236}">
                <a16:creationId xmlns:a16="http://schemas.microsoft.com/office/drawing/2014/main" id="{5BADA324-D3FB-5EBD-18AD-9CDA9EED867D}"/>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8723067" y="235252"/>
            <a:ext cx="1799590" cy="626745"/>
          </a:xfrm>
          <a:prstGeom prst="rect">
            <a:avLst/>
          </a:prstGeom>
        </p:spPr>
      </p:pic>
      <p:pic>
        <p:nvPicPr>
          <p:cNvPr id="9" name="Picture 8">
            <a:extLst>
              <a:ext uri="{FF2B5EF4-FFF2-40B4-BE49-F238E27FC236}">
                <a16:creationId xmlns:a16="http://schemas.microsoft.com/office/drawing/2014/main" id="{22C94976-9251-363E-CEEC-9D7A2D5FE72D}"/>
              </a:ext>
            </a:extLst>
          </p:cNvPr>
          <p:cNvPicPr>
            <a:picLocks noChangeAspect="1"/>
          </p:cNvPicPr>
          <p:nvPr userDrawn="1"/>
        </p:nvPicPr>
        <p:blipFill rotWithShape="1">
          <a:blip r:embed="rId33" cstate="print">
            <a:extLst>
              <a:ext uri="{28A0092B-C50C-407E-A947-70E740481C1C}">
                <a14:useLocalDpi xmlns:a14="http://schemas.microsoft.com/office/drawing/2010/main" val="0"/>
              </a:ext>
            </a:extLst>
          </a:blip>
          <a:srcRect l="9864" r="8591"/>
          <a:stretch/>
        </p:blipFill>
        <p:spPr bwMode="auto">
          <a:xfrm>
            <a:off x="6964119" y="105076"/>
            <a:ext cx="1799590" cy="887095"/>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2790375"/>
      </p:ext>
    </p:extLst>
  </p:cSld>
  <p:clrMap bg1="lt1" tx1="dk1" bg2="lt2" tx2="dk2" accent1="accent1" accent2="accent2" accent3="accent3" accent4="accent4" accent5="accent5" accent6="accent6" hlink="hlink" folHlink="folHlink"/>
  <p:sldLayoutIdLst>
    <p:sldLayoutId id="2147483683" r:id="rId1"/>
    <p:sldLayoutId id="2147483703" r:id="rId2"/>
    <p:sldLayoutId id="2147483702" r:id="rId3"/>
    <p:sldLayoutId id="2147483699" r:id="rId4"/>
    <p:sldLayoutId id="2147483704" r:id="rId5"/>
    <p:sldLayoutId id="2147483700" r:id="rId6"/>
    <p:sldLayoutId id="2147483698" r:id="rId7"/>
    <p:sldLayoutId id="2147483701" r:id="rId8"/>
    <p:sldLayoutId id="2147483697" r:id="rId9"/>
    <p:sldLayoutId id="2147483705" r:id="rId10"/>
    <p:sldLayoutId id="2147483685" r:id="rId11"/>
    <p:sldLayoutId id="2147483684"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706" r:id="rId24"/>
    <p:sldLayoutId id="2147483707" r:id="rId25"/>
  </p:sldLayoutIdLst>
  <p:hf hdr="0" dt="0"/>
  <p:txStyles>
    <p:titleStyle>
      <a:lvl1pPr algn="l" defTabSz="914400" rtl="0" eaLnBrk="1" latinLnBrk="0" hangingPunct="1">
        <a:lnSpc>
          <a:spcPct val="90000"/>
        </a:lnSpc>
        <a:spcBef>
          <a:spcPct val="0"/>
        </a:spcBef>
        <a:buNone/>
        <a:defRPr sz="2400" b="1" kern="1200" cap="all" baseline="0">
          <a:solidFill>
            <a:schemeClr val="accent1"/>
          </a:solidFill>
          <a:latin typeface="+mj-lt"/>
          <a:ea typeface="+mj-ea"/>
          <a:cs typeface="+mj-cs"/>
        </a:defRPr>
      </a:lvl1pPr>
    </p:titleStyle>
    <p:bodyStyle>
      <a:lvl1pPr marL="271463" indent="-271463" algn="l" defTabSz="914400" rtl="0" eaLnBrk="1" latinLnBrk="0" hangingPunct="1">
        <a:lnSpc>
          <a:spcPct val="100000"/>
        </a:lnSpc>
        <a:spcBef>
          <a:spcPts val="600"/>
        </a:spcBef>
        <a:spcAft>
          <a:spcPts val="600"/>
        </a:spcAft>
        <a:buClr>
          <a:schemeClr val="accent3"/>
        </a:buClr>
        <a:buFont typeface="Wingdings" panose="05000000000000000000" pitchFamily="2" charset="2"/>
        <a:buChar char="§"/>
        <a:defRPr sz="1400" kern="1200">
          <a:solidFill>
            <a:schemeClr val="tx1"/>
          </a:solidFill>
          <a:latin typeface="+mn-lt"/>
          <a:ea typeface="+mn-ea"/>
          <a:cs typeface="+mn-cs"/>
        </a:defRPr>
      </a:lvl1pPr>
      <a:lvl2pPr marL="539750" indent="-250825" algn="l" defTabSz="914400" rtl="0" eaLnBrk="1" latinLnBrk="0" hangingPunct="1">
        <a:lnSpc>
          <a:spcPct val="100000"/>
        </a:lnSpc>
        <a:spcBef>
          <a:spcPts val="60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2pPr>
      <a:lvl3pPr marL="796925" indent="-250825" algn="l" defTabSz="914400" rtl="0" eaLnBrk="1" latinLnBrk="0" hangingPunct="1">
        <a:lnSpc>
          <a:spcPct val="100000"/>
        </a:lnSpc>
        <a:spcBef>
          <a:spcPts val="60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271463" indent="-271463" algn="l" defTabSz="914400" rtl="0" eaLnBrk="1" latinLnBrk="0" hangingPunct="1">
        <a:lnSpc>
          <a:spcPct val="100000"/>
        </a:lnSpc>
        <a:spcBef>
          <a:spcPts val="600"/>
        </a:spcBef>
        <a:spcAft>
          <a:spcPts val="600"/>
        </a:spcAft>
        <a:buFont typeface="+mj-lt"/>
        <a:buAutoNum type="arabicPeriod"/>
        <a:defRPr sz="1400" kern="1200">
          <a:solidFill>
            <a:schemeClr val="tx1"/>
          </a:solidFill>
          <a:latin typeface="+mn-lt"/>
          <a:ea typeface="+mn-ea"/>
          <a:cs typeface="+mn-cs"/>
        </a:defRPr>
      </a:lvl4pPr>
      <a:lvl5pPr marL="539750" indent="-250825" algn="l" defTabSz="914400" rtl="0" eaLnBrk="1" latinLnBrk="0" hangingPunct="1">
        <a:lnSpc>
          <a:spcPct val="100000"/>
        </a:lnSpc>
        <a:spcBef>
          <a:spcPts val="600"/>
        </a:spcBef>
        <a:spcAft>
          <a:spcPts val="600"/>
        </a:spcAft>
        <a:buFont typeface="+mj-lt"/>
        <a:buAutoNum type="alphaLcPeriod"/>
        <a:defRPr sz="1400" kern="1200" baseline="0">
          <a:solidFill>
            <a:schemeClr val="tx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400" b="1" kern="1200">
          <a:solidFill>
            <a:schemeClr val="tx1"/>
          </a:solidFill>
          <a:latin typeface="+mn-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400" b="1" kern="1200" baseline="0">
          <a:solidFill>
            <a:schemeClr val="accent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orient="horz" pos="210" userDrawn="1">
          <p15:clr>
            <a:srgbClr val="F26B43"/>
          </p15:clr>
        </p15:guide>
        <p15:guide id="3" pos="7469" userDrawn="1">
          <p15:clr>
            <a:srgbClr val="F26B43"/>
          </p15:clr>
        </p15:guide>
        <p15:guide id="4" orient="horz" pos="39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3.emf"/><Relationship Id="rId4" Type="http://schemas.openxmlformats.org/officeDocument/2006/relationships/oleObject" Target="../embeddings/oleObject22.bin"/></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Jon.Caudepon@ohb.de" TargetMode="External"/><Relationship Id="rId2" Type="http://schemas.openxmlformats.org/officeDocument/2006/relationships/hyperlink" Target="mailto:Stephan.Jahnke@ohb.de" TargetMode="External"/><Relationship Id="rId1" Type="http://schemas.openxmlformats.org/officeDocument/2006/relationships/slideLayout" Target="../slideLayouts/slideLayout12.xml"/><Relationship Id="rId4" Type="http://schemas.openxmlformats.org/officeDocument/2006/relationships/hyperlink" Target="mailto:Eleonora.Mariotti@esa.i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E2132F6F-2E88-42BF-8F25-2FE639561C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4" name="Object 13" hidden="1">
                        <a:extLst>
                          <a:ext uri="{FF2B5EF4-FFF2-40B4-BE49-F238E27FC236}">
                            <a16:creationId xmlns:a16="http://schemas.microsoft.com/office/drawing/2014/main" id="{E2132F6F-2E88-42BF-8F25-2FE639561C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7779786-6F08-4A24-9D72-D5993F5E1FB0}"/>
              </a:ext>
            </a:extLst>
          </p:cNvPr>
          <p:cNvSpPr>
            <a:spLocks noGrp="1"/>
          </p:cNvSpPr>
          <p:nvPr>
            <p:ph type="ctrTitle"/>
          </p:nvPr>
        </p:nvSpPr>
        <p:spPr>
          <a:xfrm>
            <a:off x="1157363" y="2461478"/>
            <a:ext cx="10204735" cy="1419857"/>
          </a:xfrm>
        </p:spPr>
        <p:txBody>
          <a:bodyPr vert="horz"/>
          <a:lstStyle/>
          <a:p>
            <a:pPr algn="ctr"/>
            <a:r>
              <a:rPr lang="en-GB" sz="3200"/>
              <a:t>An Overview of the Foreseen MBSE Approach for</a:t>
            </a:r>
            <a:br>
              <a:rPr lang="en-GB" sz="3200"/>
            </a:br>
            <a:r>
              <a:rPr lang="en-GB" sz="3200"/>
              <a:t>ADHA Units and Modules: Methodologies and</a:t>
            </a:r>
            <a:br>
              <a:rPr lang="en-GB" sz="3200"/>
            </a:br>
            <a:r>
              <a:rPr lang="en-GB" sz="3200"/>
              <a:t>Applications</a:t>
            </a:r>
            <a:endParaRPr lang="de-DE" sz="3200"/>
          </a:p>
        </p:txBody>
      </p:sp>
      <p:sp>
        <p:nvSpPr>
          <p:cNvPr id="12" name="Slide Number Placeholder 11">
            <a:extLst>
              <a:ext uri="{FF2B5EF4-FFF2-40B4-BE49-F238E27FC236}">
                <a16:creationId xmlns:a16="http://schemas.microsoft.com/office/drawing/2014/main" id="{749C3A33-146B-42AB-BF5D-536A3DA95F16}"/>
              </a:ext>
            </a:extLst>
          </p:cNvPr>
          <p:cNvSpPr>
            <a:spLocks noGrp="1"/>
          </p:cNvSpPr>
          <p:nvPr>
            <p:ph type="sldNum" sz="quarter" idx="19"/>
          </p:nvPr>
        </p:nvSpPr>
        <p:spPr/>
        <p:txBody>
          <a:bodyPr/>
          <a:lstStyle/>
          <a:p>
            <a:fld id="{E3CBDC2B-8F86-4776-A4FE-87534A2B3DF5}" type="slidenum">
              <a:rPr lang="de-DE" noProof="0" smtClean="0"/>
              <a:pPr/>
              <a:t>1</a:t>
            </a:fld>
            <a:endParaRPr lang="de-DE" noProof="0"/>
          </a:p>
        </p:txBody>
      </p:sp>
      <p:sp>
        <p:nvSpPr>
          <p:cNvPr id="2" name="TextBox 1">
            <a:extLst>
              <a:ext uri="{FF2B5EF4-FFF2-40B4-BE49-F238E27FC236}">
                <a16:creationId xmlns:a16="http://schemas.microsoft.com/office/drawing/2014/main" id="{B1C04E87-70B2-7BE1-1FF1-6790310A6A78}"/>
              </a:ext>
            </a:extLst>
          </p:cNvPr>
          <p:cNvSpPr txBox="1"/>
          <p:nvPr/>
        </p:nvSpPr>
        <p:spPr>
          <a:xfrm>
            <a:off x="155644" y="6063422"/>
            <a:ext cx="3822970" cy="535021"/>
          </a:xfrm>
          <a:prstGeom prst="rect">
            <a:avLst/>
          </a:prstGeom>
          <a:noFill/>
        </p:spPr>
        <p:txBody>
          <a:bodyPr wrap="square" lIns="0" tIns="0" rIns="0" bIns="0" rtlCol="0" anchor="t" anchorCtr="0">
            <a:noAutofit/>
          </a:bodyPr>
          <a:lstStyle/>
          <a:p>
            <a:pPr>
              <a:spcBef>
                <a:spcPts val="600"/>
              </a:spcBef>
              <a:spcAft>
                <a:spcPts val="600"/>
              </a:spcAft>
              <a:buClr>
                <a:schemeClr val="accent3"/>
              </a:buClr>
            </a:pPr>
            <a:r>
              <a:rPr lang="de-DE" sz="1400" noProof="0">
                <a:solidFill>
                  <a:schemeClr val="bg1"/>
                </a:solidFill>
              </a:rPr>
              <a:t>ESA </a:t>
            </a:r>
            <a:r>
              <a:rPr lang="de-DE" sz="1400" noProof="0" err="1">
                <a:solidFill>
                  <a:schemeClr val="bg1"/>
                </a:solidFill>
              </a:rPr>
              <a:t>Funded</a:t>
            </a:r>
            <a:r>
              <a:rPr lang="de-DE" sz="1400" noProof="0">
                <a:solidFill>
                  <a:schemeClr val="bg1"/>
                </a:solidFill>
              </a:rPr>
              <a:t> </a:t>
            </a:r>
            <a:r>
              <a:rPr lang="de-DE" sz="1400" noProof="0" err="1">
                <a:solidFill>
                  <a:schemeClr val="bg1"/>
                </a:solidFill>
              </a:rPr>
              <a:t>Activity</a:t>
            </a:r>
            <a:r>
              <a:rPr lang="de-DE" sz="1400" noProof="0">
                <a:solidFill>
                  <a:schemeClr val="bg1"/>
                </a:solidFill>
              </a:rPr>
              <a:t>: </a:t>
            </a:r>
            <a:br>
              <a:rPr lang="de-DE" sz="1400" noProof="0">
                <a:solidFill>
                  <a:schemeClr val="bg1"/>
                </a:solidFill>
              </a:rPr>
            </a:br>
            <a:r>
              <a:rPr lang="en-DE" sz="1400">
                <a:solidFill>
                  <a:schemeClr val="bg1"/>
                </a:solidFill>
              </a:rPr>
              <a:t>AO/1-12744/25/NL/VR/my 	</a:t>
            </a:r>
          </a:p>
          <a:p>
            <a:pPr algn="l" rtl="0">
              <a:spcBef>
                <a:spcPts val="600"/>
              </a:spcBef>
              <a:spcAft>
                <a:spcPts val="600"/>
              </a:spcAft>
              <a:buClr>
                <a:schemeClr val="accent3"/>
              </a:buClr>
            </a:pPr>
            <a:endParaRPr lang="en-DE" sz="1400" noProof="0" err="1">
              <a:solidFill>
                <a:schemeClr val="tx1"/>
              </a:solidFill>
            </a:endParaRPr>
          </a:p>
        </p:txBody>
      </p:sp>
      <p:sp>
        <p:nvSpPr>
          <p:cNvPr id="4" name="TextBox 3">
            <a:extLst>
              <a:ext uri="{FF2B5EF4-FFF2-40B4-BE49-F238E27FC236}">
                <a16:creationId xmlns:a16="http://schemas.microsoft.com/office/drawing/2014/main" id="{AC84C63E-8597-9DFB-A046-F69B345BD820}"/>
              </a:ext>
            </a:extLst>
          </p:cNvPr>
          <p:cNvSpPr txBox="1"/>
          <p:nvPr/>
        </p:nvSpPr>
        <p:spPr>
          <a:xfrm>
            <a:off x="321013" y="3881335"/>
            <a:ext cx="6185811" cy="1313235"/>
          </a:xfrm>
          <a:prstGeom prst="rect">
            <a:avLst/>
          </a:prstGeom>
          <a:noFill/>
        </p:spPr>
        <p:txBody>
          <a:bodyPr wrap="square" lIns="0" tIns="0" rIns="0" bIns="0" rtlCol="0" anchor="t" anchorCtr="0">
            <a:noAutofit/>
          </a:bodyPr>
          <a:lstStyle/>
          <a:p>
            <a:pPr>
              <a:spcBef>
                <a:spcPts val="600"/>
              </a:spcBef>
              <a:spcAft>
                <a:spcPts val="600"/>
              </a:spcAft>
              <a:buClr>
                <a:schemeClr val="accent3"/>
              </a:buClr>
            </a:pPr>
            <a:r>
              <a:rPr lang="de-DE" sz="1400" noProof="0" err="1">
                <a:solidFill>
                  <a:schemeClr val="bg1"/>
                </a:solidFill>
              </a:rPr>
              <a:t>Authors</a:t>
            </a:r>
            <a:r>
              <a:rPr lang="de-DE" sz="1400" noProof="0">
                <a:solidFill>
                  <a:schemeClr val="bg1"/>
                </a:solidFill>
              </a:rPr>
              <a:t>:</a:t>
            </a:r>
          </a:p>
          <a:p>
            <a:pPr>
              <a:buClr>
                <a:schemeClr val="accent3"/>
              </a:buClr>
            </a:pPr>
            <a:r>
              <a:rPr lang="de-DE" sz="1400">
                <a:solidFill>
                  <a:schemeClr val="bg1"/>
                </a:solidFill>
              </a:rPr>
              <a:t>Alper Akarsu, Stephan Jahnke, </a:t>
            </a:r>
            <a:r>
              <a:rPr lang="de-DE" sz="1400" u="sng">
                <a:solidFill>
                  <a:schemeClr val="bg1"/>
                </a:solidFill>
              </a:rPr>
              <a:t>Jon Caudepon </a:t>
            </a:r>
            <a:r>
              <a:rPr lang="de-DE" sz="1400">
                <a:solidFill>
                  <a:schemeClr val="bg1"/>
                </a:solidFill>
              </a:rPr>
              <a:t>(OHB System AG, DE)</a:t>
            </a:r>
          </a:p>
          <a:p>
            <a:pPr>
              <a:buClr>
                <a:schemeClr val="accent3"/>
              </a:buClr>
            </a:pPr>
            <a:r>
              <a:rPr lang="de-DE" sz="1400">
                <a:solidFill>
                  <a:schemeClr val="bg1"/>
                </a:solidFill>
              </a:rPr>
              <a:t>Eleonora </a:t>
            </a:r>
            <a:r>
              <a:rPr lang="de-DE" sz="1400" err="1">
                <a:solidFill>
                  <a:schemeClr val="bg1"/>
                </a:solidFill>
              </a:rPr>
              <a:t>Marioitti</a:t>
            </a:r>
            <a:r>
              <a:rPr lang="de-DE" sz="1400">
                <a:solidFill>
                  <a:schemeClr val="bg1"/>
                </a:solidFill>
              </a:rPr>
              <a:t> (ESA, NL)</a:t>
            </a:r>
          </a:p>
          <a:p>
            <a:pPr>
              <a:buClr>
                <a:schemeClr val="accent3"/>
              </a:buClr>
            </a:pPr>
            <a:r>
              <a:rPr lang="en-DE" sz="1400" noProof="0">
                <a:solidFill>
                  <a:schemeClr val="bg1"/>
                </a:solidFill>
              </a:rPr>
              <a:t>Dovydas Bieliauskas</a:t>
            </a:r>
            <a:r>
              <a:rPr lang="de-DE" sz="1400" noProof="0">
                <a:solidFill>
                  <a:schemeClr val="bg1"/>
                </a:solidFill>
              </a:rPr>
              <a:t>, Tilo Wiklund, Simonas Draukšas (Sensmetry, LI/SE)</a:t>
            </a:r>
          </a:p>
          <a:p>
            <a:pPr>
              <a:buClr>
                <a:schemeClr val="accent3"/>
              </a:buClr>
            </a:pPr>
            <a:r>
              <a:rPr lang="de-DE" sz="1400">
                <a:solidFill>
                  <a:schemeClr val="bg1"/>
                </a:solidFill>
              </a:rPr>
              <a:t>Michael </a:t>
            </a:r>
            <a:r>
              <a:rPr lang="de-DE" sz="1400" err="1">
                <a:solidFill>
                  <a:schemeClr val="bg1"/>
                </a:solidFill>
              </a:rPr>
              <a:t>Jetzschmann</a:t>
            </a:r>
            <a:r>
              <a:rPr lang="de-DE" sz="1400">
                <a:solidFill>
                  <a:schemeClr val="bg1"/>
                </a:solidFill>
              </a:rPr>
              <a:t> (DLR, DE)</a:t>
            </a:r>
            <a:endParaRPr lang="de-DE" sz="1400" noProof="0">
              <a:solidFill>
                <a:schemeClr val="bg1"/>
              </a:solidFill>
            </a:endParaRPr>
          </a:p>
          <a:p>
            <a:pPr>
              <a:buClr>
                <a:schemeClr val="accent3"/>
              </a:buClr>
            </a:pPr>
            <a:endParaRPr lang="en-DE" sz="1400" noProof="0">
              <a:solidFill>
                <a:schemeClr val="bg1"/>
              </a:solidFill>
            </a:endParaRPr>
          </a:p>
        </p:txBody>
      </p:sp>
    </p:spTree>
    <p:extLst>
      <p:ext uri="{BB962C8B-B14F-4D97-AF65-F5344CB8AC3E}">
        <p14:creationId xmlns:p14="http://schemas.microsoft.com/office/powerpoint/2010/main" val="332288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2447-1D7E-6E61-9606-11A15E4A60F7}"/>
              </a:ext>
            </a:extLst>
          </p:cNvPr>
          <p:cNvSpPr>
            <a:spLocks noGrp="1"/>
          </p:cNvSpPr>
          <p:nvPr>
            <p:ph type="title"/>
          </p:nvPr>
        </p:nvSpPr>
        <p:spPr/>
        <p:txBody>
          <a:bodyPr/>
          <a:lstStyle/>
          <a:p>
            <a:r>
              <a:rPr lang="en-GB"/>
              <a:t>MBSE Toolchain &amp; Automation</a:t>
            </a:r>
            <a:br>
              <a:rPr lang="en-GB"/>
            </a:br>
            <a:endParaRPr lang="en-GB"/>
          </a:p>
        </p:txBody>
      </p:sp>
      <p:sp>
        <p:nvSpPr>
          <p:cNvPr id="4" name="Footer Placeholder 3">
            <a:extLst>
              <a:ext uri="{FF2B5EF4-FFF2-40B4-BE49-F238E27FC236}">
                <a16:creationId xmlns:a16="http://schemas.microsoft.com/office/drawing/2014/main" id="{1D929582-E7F5-DB9A-F10B-2E69BD2590ED}"/>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4B8754ED-83E7-FB52-90ED-AA119B9690F0}"/>
              </a:ext>
            </a:extLst>
          </p:cNvPr>
          <p:cNvSpPr>
            <a:spLocks noGrp="1"/>
          </p:cNvSpPr>
          <p:nvPr>
            <p:ph type="sldNum" sz="quarter" idx="16"/>
          </p:nvPr>
        </p:nvSpPr>
        <p:spPr/>
        <p:txBody>
          <a:bodyPr/>
          <a:lstStyle/>
          <a:p>
            <a:fld id="{E3CBDC2B-8F86-4776-A4FE-87534A2B3DF5}" type="slidenum">
              <a:rPr lang="de-DE" noProof="0" smtClean="0"/>
              <a:pPr/>
              <a:t>10</a:t>
            </a:fld>
            <a:endParaRPr lang="de-DE" noProof="0"/>
          </a:p>
        </p:txBody>
      </p:sp>
      <p:sp>
        <p:nvSpPr>
          <p:cNvPr id="6" name="Text Placeholder 5">
            <a:extLst>
              <a:ext uri="{FF2B5EF4-FFF2-40B4-BE49-F238E27FC236}">
                <a16:creationId xmlns:a16="http://schemas.microsoft.com/office/drawing/2014/main" id="{4922A4BE-7F4A-FD33-C247-38350350447A}"/>
              </a:ext>
            </a:extLst>
          </p:cNvPr>
          <p:cNvSpPr>
            <a:spLocks noGrp="1"/>
          </p:cNvSpPr>
          <p:nvPr>
            <p:ph type="body" sz="quarter" idx="17"/>
          </p:nvPr>
        </p:nvSpPr>
        <p:spPr>
          <a:xfrm>
            <a:off x="336550" y="1292817"/>
            <a:ext cx="6779145" cy="4980984"/>
          </a:xfrm>
        </p:spPr>
        <p:txBody>
          <a:bodyPr/>
          <a:lstStyle/>
          <a:p>
            <a:r>
              <a:rPr lang="en-GB" sz="1800" b="1"/>
              <a:t>Model Authoring:</a:t>
            </a:r>
          </a:p>
          <a:p>
            <a:pPr lvl="1"/>
            <a:r>
              <a:rPr lang="en-GB" sz="1600"/>
              <a:t>Architecture Supports any SysML v2 compliant editor </a:t>
            </a:r>
            <a:r>
              <a:rPr lang="en-GB" sz="1600">
                <a:sym typeface="Wingdings" panose="05000000000000000000" pitchFamily="2" charset="2"/>
              </a:rPr>
              <a:t> tool independence</a:t>
            </a:r>
            <a:endParaRPr lang="en-GB" sz="1600"/>
          </a:p>
          <a:p>
            <a:pPr lvl="1"/>
            <a:r>
              <a:rPr lang="en-GB" sz="1600"/>
              <a:t>Models are stored in plain .</a:t>
            </a:r>
            <a:r>
              <a:rPr lang="en-GB" sz="1600" err="1"/>
              <a:t>sysml</a:t>
            </a:r>
            <a:r>
              <a:rPr lang="en-GB" sz="1600"/>
              <a:t> text, allowing version control and collaboration.</a:t>
            </a:r>
          </a:p>
          <a:p>
            <a:pPr lvl="1"/>
            <a:r>
              <a:rPr lang="en-GB" sz="1600"/>
              <a:t>For MBSE4ADHA project: </a:t>
            </a:r>
            <a:r>
              <a:rPr lang="en-GB" sz="1600" b="1" err="1"/>
              <a:t>SysIDE</a:t>
            </a:r>
            <a:r>
              <a:rPr lang="en-GB" sz="1600" b="1"/>
              <a:t> Editor/Modeler </a:t>
            </a:r>
            <a:r>
              <a:rPr lang="en-GB" sz="1600"/>
              <a:t>(</a:t>
            </a:r>
            <a:r>
              <a:rPr lang="en-GB" sz="1600" err="1"/>
              <a:t>VSCode</a:t>
            </a:r>
            <a:r>
              <a:rPr lang="en-GB" sz="1600"/>
              <a:t> plugin or GUI Modeler). </a:t>
            </a:r>
            <a:endParaRPr lang="en-GB" sz="1800"/>
          </a:p>
          <a:p>
            <a:r>
              <a:rPr lang="en-GB" sz="1800" b="1"/>
              <a:t>ADHA Automation Toolbox:</a:t>
            </a:r>
          </a:p>
          <a:p>
            <a:pPr lvl="1"/>
            <a:r>
              <a:rPr lang="en-GB" sz="1600" b="1" err="1"/>
              <a:t>SysIDE</a:t>
            </a:r>
            <a:r>
              <a:rPr lang="en-GB" sz="1600" b="1"/>
              <a:t> Automator </a:t>
            </a:r>
            <a:r>
              <a:rPr lang="en-GB" sz="1600"/>
              <a:t>(Python): Provides a programmable interface to the model. </a:t>
            </a:r>
          </a:p>
          <a:p>
            <a:pPr lvl="1"/>
            <a:r>
              <a:rPr lang="en-GB" sz="1600"/>
              <a:t>ADHA-specific scripts handle tasks like importing Electronic Data Sheets, computing power/mass/data budgets, and generating documentations (e.g. Interface Control Documents) from the model.</a:t>
            </a:r>
          </a:p>
          <a:p>
            <a:r>
              <a:rPr lang="en-GB" sz="1800" b="1"/>
              <a:t>Integration: </a:t>
            </a:r>
            <a:r>
              <a:rPr lang="en-GB" sz="1800"/>
              <a:t>The toolchain supports exporting model views (diagrams, blocks) and integrating with other (domain specific) tools, e.g. to support simulation or specialized tasks. </a:t>
            </a:r>
          </a:p>
        </p:txBody>
      </p:sp>
      <p:pic>
        <p:nvPicPr>
          <p:cNvPr id="17" name="Picture 16">
            <a:extLst>
              <a:ext uri="{FF2B5EF4-FFF2-40B4-BE49-F238E27FC236}">
                <a16:creationId xmlns:a16="http://schemas.microsoft.com/office/drawing/2014/main" id="{B21C5190-95B9-98C3-C317-5F71115FF3DF}"/>
              </a:ext>
            </a:extLst>
          </p:cNvPr>
          <p:cNvPicPr>
            <a:picLocks noChangeAspect="1"/>
          </p:cNvPicPr>
          <p:nvPr/>
        </p:nvPicPr>
        <p:blipFill>
          <a:blip r:embed="rId3"/>
          <a:srcRect l="6403" r="11015"/>
          <a:stretch/>
        </p:blipFill>
        <p:spPr>
          <a:xfrm>
            <a:off x="7459980" y="1978906"/>
            <a:ext cx="4229100" cy="3029975"/>
          </a:xfrm>
          <a:prstGeom prst="rect">
            <a:avLst/>
          </a:prstGeom>
        </p:spPr>
      </p:pic>
    </p:spTree>
    <p:extLst>
      <p:ext uri="{BB962C8B-B14F-4D97-AF65-F5344CB8AC3E}">
        <p14:creationId xmlns:p14="http://schemas.microsoft.com/office/powerpoint/2010/main" val="237992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62C8E-8A7A-975D-A732-2714E72517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F92ED0-CBE8-5B16-AE9B-F559EA79DE63}"/>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rPr>
              <a:t>Key uses cases</a:t>
            </a:r>
          </a:p>
        </p:txBody>
      </p:sp>
      <p:sp>
        <p:nvSpPr>
          <p:cNvPr id="3" name="Fußzeilenplatzhalter 2">
            <a:extLst>
              <a:ext uri="{FF2B5EF4-FFF2-40B4-BE49-F238E27FC236}">
                <a16:creationId xmlns:a16="http://schemas.microsoft.com/office/drawing/2014/main" id="{F2FC0672-E429-386F-94D7-22C1B7778AB1}"/>
              </a:ext>
            </a:extLst>
          </p:cNvPr>
          <p:cNvSpPr>
            <a:spLocks noGrp="1"/>
          </p:cNvSpPr>
          <p:nvPr>
            <p:ph type="ftr" sz="quarter" idx="10"/>
          </p:nvPr>
        </p:nvSpPr>
        <p:spPr>
          <a:xfrm>
            <a:off x="334962" y="6598443"/>
            <a:ext cx="6848502" cy="259557"/>
          </a:xfrm>
        </p:spPr>
        <p:txBody>
          <a:bodyPr/>
          <a:lstStyle/>
          <a:p>
            <a:r>
              <a:rPr lang="en-US" dirty="0"/>
              <a:t>HO-1463-SYS_03 // </a:t>
            </a:r>
            <a:r>
              <a:rPr lang="en-GB" dirty="0"/>
              <a:t>EUROPEAN DATA HANDLING AND DATA PROCESSING CONFERENCE FOR SPACE / 13-17.10.2025, ELCHE, SPAIN</a:t>
            </a:r>
            <a:endParaRPr lang="de-DE" dirty="0"/>
          </a:p>
        </p:txBody>
      </p:sp>
      <p:sp>
        <p:nvSpPr>
          <p:cNvPr id="4" name="Foliennummernplatzhalter 3">
            <a:extLst>
              <a:ext uri="{FF2B5EF4-FFF2-40B4-BE49-F238E27FC236}">
                <a16:creationId xmlns:a16="http://schemas.microsoft.com/office/drawing/2014/main" id="{06E216AC-4651-1DE7-4681-C7AE8E17F64F}"/>
              </a:ext>
            </a:extLst>
          </p:cNvPr>
          <p:cNvSpPr>
            <a:spLocks noGrp="1"/>
          </p:cNvSpPr>
          <p:nvPr>
            <p:ph type="sldNum" sz="quarter" idx="11"/>
          </p:nvPr>
        </p:nvSpPr>
        <p:spPr/>
        <p:txBody>
          <a:bodyPr/>
          <a:lstStyle/>
          <a:p>
            <a:fld id="{E3CBDC2B-8F86-4776-A4FE-87534A2B3DF5}" type="slidenum">
              <a:rPr lang="de-DE" noProof="0" smtClean="0"/>
              <a:pPr/>
              <a:t>11</a:t>
            </a:fld>
            <a:endParaRPr lang="de-DE" noProof="0"/>
          </a:p>
        </p:txBody>
      </p:sp>
      <p:sp>
        <p:nvSpPr>
          <p:cNvPr id="5" name="Textplatzhalter 4">
            <a:extLst>
              <a:ext uri="{FF2B5EF4-FFF2-40B4-BE49-F238E27FC236}">
                <a16:creationId xmlns:a16="http://schemas.microsoft.com/office/drawing/2014/main" id="{15E6CD8C-8A5F-D998-9904-5C7AD3077C12}"/>
              </a:ext>
            </a:extLst>
          </p:cNvPr>
          <p:cNvSpPr>
            <a:spLocks noGrp="1"/>
          </p:cNvSpPr>
          <p:nvPr>
            <p:ph type="body" sz="quarter" idx="13"/>
          </p:nvPr>
        </p:nvSpPr>
        <p:spPr/>
        <p:txBody>
          <a:bodyPr/>
          <a:lstStyle/>
          <a:p>
            <a:r>
              <a:rPr lang="de-DE" dirty="0"/>
              <a:t>3</a:t>
            </a:r>
          </a:p>
        </p:txBody>
      </p:sp>
    </p:spTree>
    <p:extLst>
      <p:ext uri="{BB962C8B-B14F-4D97-AF65-F5344CB8AC3E}">
        <p14:creationId xmlns:p14="http://schemas.microsoft.com/office/powerpoint/2010/main" val="69790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EE7D-3AAF-0A66-F32F-1F280191B7F3}"/>
              </a:ext>
            </a:extLst>
          </p:cNvPr>
          <p:cNvSpPr>
            <a:spLocks noGrp="1"/>
          </p:cNvSpPr>
          <p:nvPr>
            <p:ph type="title"/>
          </p:nvPr>
        </p:nvSpPr>
        <p:spPr/>
        <p:txBody>
          <a:bodyPr/>
          <a:lstStyle/>
          <a:p>
            <a:r>
              <a:rPr lang="en-GB"/>
              <a:t>Key Use Cases &amp; Benefits</a:t>
            </a:r>
            <a:br>
              <a:rPr lang="en-GB"/>
            </a:br>
            <a:endParaRPr lang="en-GB"/>
          </a:p>
        </p:txBody>
      </p:sp>
      <p:sp>
        <p:nvSpPr>
          <p:cNvPr id="4" name="Footer Placeholder 3">
            <a:extLst>
              <a:ext uri="{FF2B5EF4-FFF2-40B4-BE49-F238E27FC236}">
                <a16:creationId xmlns:a16="http://schemas.microsoft.com/office/drawing/2014/main" id="{655665EA-7194-971F-00E8-23E1E83C170F}"/>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A06E20F4-17B2-0EC3-9D87-D0FDB1021CDE}"/>
              </a:ext>
            </a:extLst>
          </p:cNvPr>
          <p:cNvSpPr>
            <a:spLocks noGrp="1"/>
          </p:cNvSpPr>
          <p:nvPr>
            <p:ph type="sldNum" sz="quarter" idx="16"/>
          </p:nvPr>
        </p:nvSpPr>
        <p:spPr/>
        <p:txBody>
          <a:bodyPr/>
          <a:lstStyle/>
          <a:p>
            <a:fld id="{E3CBDC2B-8F86-4776-A4FE-87534A2B3DF5}" type="slidenum">
              <a:rPr lang="de-DE" noProof="0" smtClean="0"/>
              <a:pPr/>
              <a:t>12</a:t>
            </a:fld>
            <a:endParaRPr lang="de-DE" noProof="0"/>
          </a:p>
        </p:txBody>
      </p:sp>
      <p:sp>
        <p:nvSpPr>
          <p:cNvPr id="6" name="Text Placeholder 5">
            <a:extLst>
              <a:ext uri="{FF2B5EF4-FFF2-40B4-BE49-F238E27FC236}">
                <a16:creationId xmlns:a16="http://schemas.microsoft.com/office/drawing/2014/main" id="{4F383AF8-A991-D862-9803-5B1AB144E136}"/>
              </a:ext>
            </a:extLst>
          </p:cNvPr>
          <p:cNvSpPr>
            <a:spLocks noGrp="1"/>
          </p:cNvSpPr>
          <p:nvPr>
            <p:ph type="body" sz="quarter" idx="17"/>
          </p:nvPr>
        </p:nvSpPr>
        <p:spPr/>
        <p:txBody>
          <a:bodyPr/>
          <a:lstStyle/>
          <a:p>
            <a:r>
              <a:rPr lang="en-GB" sz="2000" b="1" dirty="0"/>
              <a:t>Automated Documentation: </a:t>
            </a:r>
            <a:r>
              <a:rPr lang="en-GB" sz="2000" dirty="0"/>
              <a:t>Generate unit-level deliverables automatically. This eliminates tedious manual efforts and ensures consistency across documents.</a:t>
            </a:r>
          </a:p>
          <a:p>
            <a:r>
              <a:rPr lang="en-GB" sz="2000" b="1" dirty="0"/>
              <a:t>Requirements and Interface Validation: </a:t>
            </a:r>
            <a:r>
              <a:rPr lang="en-GB" sz="2000" dirty="0"/>
              <a:t>Build bidirectional traceability. The MBSE model links requirements to design elements. Scripts can automatically check interface consistency and completeness, flagging mismatches early. </a:t>
            </a:r>
          </a:p>
          <a:p>
            <a:r>
              <a:rPr lang="en-GB" sz="2000" b="1" dirty="0"/>
              <a:t>Collaboration &amp; Continuity: </a:t>
            </a:r>
            <a:r>
              <a:rPr lang="en-GB" sz="2000" dirty="0"/>
              <a:t>The model acts as a single source of truth across suppliers. Module providers can deliver standardized model components to the unit integrator. All stakeholders reference the same database, ensuring digital continuity from design through verification. </a:t>
            </a:r>
          </a:p>
          <a:p>
            <a:r>
              <a:rPr lang="en-GB" sz="2000" b="1" dirty="0"/>
              <a:t>Simulation-Driven Design</a:t>
            </a:r>
            <a:r>
              <a:rPr lang="en-GB" sz="2000" dirty="0"/>
              <a:t>: Because </a:t>
            </a:r>
            <a:r>
              <a:rPr lang="en-GB" sz="2000" dirty="0" err="1"/>
              <a:t>SysML</a:t>
            </a:r>
            <a:r>
              <a:rPr lang="en-GB" sz="2000" dirty="0"/>
              <a:t> v2 integrates </a:t>
            </a:r>
            <a:r>
              <a:rPr lang="en-GB" sz="2000" dirty="0" err="1"/>
              <a:t>behavior</a:t>
            </a:r>
            <a:r>
              <a:rPr lang="en-GB" sz="2000" dirty="0"/>
              <a:t> (blocks + flows), the ADHA model can feed simulations. Early concept-of-operations </a:t>
            </a:r>
            <a:r>
              <a:rPr lang="en-GB" sz="2000" dirty="0" err="1"/>
              <a:t>modeling</a:t>
            </a:r>
            <a:r>
              <a:rPr lang="en-GB" sz="2000" dirty="0"/>
              <a:t> can predict workload and validate architectural </a:t>
            </a:r>
            <a:r>
              <a:rPr lang="en-GB" sz="2000" dirty="0" err="1"/>
              <a:t>tradeoffs</a:t>
            </a:r>
            <a:r>
              <a:rPr lang="en-GB" sz="2000" dirty="0"/>
              <a:t>.</a:t>
            </a:r>
          </a:p>
          <a:p>
            <a:r>
              <a:rPr lang="en-GB" sz="2000" b="1" dirty="0"/>
              <a:t>RAMS Analysis: </a:t>
            </a:r>
            <a:r>
              <a:rPr lang="en-GB" sz="2000" dirty="0"/>
              <a:t>Reliability and safety analyses can be tied to the model. Engineers can attach failure modes to blocks and ports, automatically propagate them, and build fault trees or FMEA diagrams. This keeps RAMS data synchronized with the design.</a:t>
            </a:r>
          </a:p>
        </p:txBody>
      </p:sp>
    </p:spTree>
    <p:extLst>
      <p:ext uri="{BB962C8B-B14F-4D97-AF65-F5344CB8AC3E}">
        <p14:creationId xmlns:p14="http://schemas.microsoft.com/office/powerpoint/2010/main" val="10816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EA74-0213-8EC7-394B-613323C8B177}"/>
              </a:ext>
            </a:extLst>
          </p:cNvPr>
          <p:cNvSpPr>
            <a:spLocks noGrp="1"/>
          </p:cNvSpPr>
          <p:nvPr>
            <p:ph type="title"/>
          </p:nvPr>
        </p:nvSpPr>
        <p:spPr/>
        <p:txBody>
          <a:bodyPr/>
          <a:lstStyle/>
          <a:p>
            <a:r>
              <a:rPr lang="de-DE"/>
              <a:t>Key Use Cases (Implementation Details)</a:t>
            </a:r>
            <a:endParaRPr lang="en-DE"/>
          </a:p>
        </p:txBody>
      </p:sp>
      <p:sp>
        <p:nvSpPr>
          <p:cNvPr id="3" name="Text Placeholder 2">
            <a:extLst>
              <a:ext uri="{FF2B5EF4-FFF2-40B4-BE49-F238E27FC236}">
                <a16:creationId xmlns:a16="http://schemas.microsoft.com/office/drawing/2014/main" id="{B374565D-36C3-7025-96DF-0ACCF054CD1F}"/>
              </a:ext>
            </a:extLst>
          </p:cNvPr>
          <p:cNvSpPr>
            <a:spLocks noGrp="1"/>
          </p:cNvSpPr>
          <p:nvPr>
            <p:ph type="body" sz="quarter" idx="14"/>
          </p:nvPr>
        </p:nvSpPr>
        <p:spPr/>
        <p:txBody>
          <a:bodyPr/>
          <a:lstStyle/>
          <a:p>
            <a:r>
              <a:rPr lang="de-DE"/>
              <a:t>Extract</a:t>
            </a:r>
            <a:endParaRPr lang="en-DE"/>
          </a:p>
        </p:txBody>
      </p:sp>
      <p:sp>
        <p:nvSpPr>
          <p:cNvPr id="4" name="Footer Placeholder 3">
            <a:extLst>
              <a:ext uri="{FF2B5EF4-FFF2-40B4-BE49-F238E27FC236}">
                <a16:creationId xmlns:a16="http://schemas.microsoft.com/office/drawing/2014/main" id="{7DFD1905-BB7D-7433-C6D9-9740CB38015D}"/>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9D6B1248-172A-8C7E-654A-D362EA0AFD09}"/>
              </a:ext>
            </a:extLst>
          </p:cNvPr>
          <p:cNvSpPr>
            <a:spLocks noGrp="1"/>
          </p:cNvSpPr>
          <p:nvPr>
            <p:ph type="sldNum" sz="quarter" idx="16"/>
          </p:nvPr>
        </p:nvSpPr>
        <p:spPr/>
        <p:txBody>
          <a:bodyPr/>
          <a:lstStyle/>
          <a:p>
            <a:fld id="{E3CBDC2B-8F86-4776-A4FE-87534A2B3DF5}" type="slidenum">
              <a:rPr lang="de-DE" noProof="0" smtClean="0"/>
              <a:pPr/>
              <a:t>13</a:t>
            </a:fld>
            <a:endParaRPr lang="de-DE" noProof="0"/>
          </a:p>
        </p:txBody>
      </p:sp>
      <p:sp>
        <p:nvSpPr>
          <p:cNvPr id="6" name="Text Placeholder 5">
            <a:extLst>
              <a:ext uri="{FF2B5EF4-FFF2-40B4-BE49-F238E27FC236}">
                <a16:creationId xmlns:a16="http://schemas.microsoft.com/office/drawing/2014/main" id="{90E3B904-AFEF-F424-E2A0-554ED200AD3E}"/>
              </a:ext>
            </a:extLst>
          </p:cNvPr>
          <p:cNvSpPr>
            <a:spLocks noGrp="1"/>
          </p:cNvSpPr>
          <p:nvPr>
            <p:ph type="body" sz="quarter" idx="17"/>
          </p:nvPr>
        </p:nvSpPr>
        <p:spPr>
          <a:xfrm>
            <a:off x="334962" y="1171472"/>
            <a:ext cx="11609016" cy="5202584"/>
          </a:xfrm>
        </p:spPr>
        <p:txBody>
          <a:bodyPr/>
          <a:lstStyle/>
          <a:p>
            <a:r>
              <a:rPr lang="de-DE" b="1" dirty="0"/>
              <a:t>Data </a:t>
            </a:r>
            <a:r>
              <a:rPr lang="de-DE" b="1" dirty="0" err="1"/>
              <a:t>sheet</a:t>
            </a:r>
            <a:r>
              <a:rPr lang="de-DE" b="1" dirty="0"/>
              <a:t> and </a:t>
            </a:r>
            <a:r>
              <a:rPr lang="de-DE" b="1" dirty="0" err="1"/>
              <a:t>specification</a:t>
            </a:r>
            <a:r>
              <a:rPr lang="de-DE" b="1" dirty="0"/>
              <a:t> </a:t>
            </a:r>
            <a:r>
              <a:rPr lang="de-DE" b="1" dirty="0" err="1"/>
              <a:t>exchange</a:t>
            </a:r>
            <a:r>
              <a:rPr lang="de-DE" dirty="0"/>
              <a:t>: </a:t>
            </a:r>
            <a:r>
              <a:rPr lang="de-DE" dirty="0" err="1"/>
              <a:t>Allow</a:t>
            </a:r>
            <a:r>
              <a:rPr lang="de-DE" dirty="0"/>
              <a:t> </a:t>
            </a:r>
            <a:r>
              <a:rPr lang="de-DE" dirty="0" err="1"/>
              <a:t>for</a:t>
            </a:r>
            <a:r>
              <a:rPr lang="de-DE" dirty="0"/>
              <a:t> </a:t>
            </a:r>
            <a:r>
              <a:rPr lang="de-DE" dirty="0" err="1"/>
              <a:t>the</a:t>
            </a:r>
            <a:r>
              <a:rPr lang="de-DE" dirty="0"/>
              <a:t> </a:t>
            </a:r>
            <a:r>
              <a:rPr lang="de-DE" dirty="0" err="1"/>
              <a:t>exchange</a:t>
            </a:r>
            <a:r>
              <a:rPr lang="de-DE" dirty="0"/>
              <a:t> / </a:t>
            </a:r>
            <a:r>
              <a:rPr lang="de-DE" dirty="0" err="1"/>
              <a:t>import</a:t>
            </a:r>
            <a:r>
              <a:rPr lang="de-DE" dirty="0"/>
              <a:t> &amp; </a:t>
            </a:r>
            <a:r>
              <a:rPr lang="de-DE" dirty="0" err="1"/>
              <a:t>export</a:t>
            </a:r>
            <a:r>
              <a:rPr lang="de-DE" dirty="0"/>
              <a:t> </a:t>
            </a:r>
            <a:r>
              <a:rPr lang="de-DE" dirty="0" err="1"/>
              <a:t>of</a:t>
            </a:r>
            <a:r>
              <a:rPr lang="de-DE" dirty="0"/>
              <a:t> </a:t>
            </a:r>
            <a:r>
              <a:rPr lang="de-DE" dirty="0" err="1"/>
              <a:t>standardized</a:t>
            </a:r>
            <a:r>
              <a:rPr lang="de-DE" dirty="0"/>
              <a:t> </a:t>
            </a:r>
            <a:r>
              <a:rPr lang="de-DE" dirty="0" err="1"/>
              <a:t>formats</a:t>
            </a:r>
            <a:r>
              <a:rPr lang="de-DE" dirty="0"/>
              <a:t> (i.e. Electronic Data Sheets </a:t>
            </a:r>
            <a:r>
              <a:rPr lang="de-DE" dirty="0" err="1"/>
              <a:t>or</a:t>
            </a:r>
            <a:r>
              <a:rPr lang="de-DE" dirty="0"/>
              <a:t> </a:t>
            </a:r>
            <a:r>
              <a:rPr lang="de-DE" dirty="0" err="1"/>
              <a:t>compatible</a:t>
            </a:r>
            <a:r>
              <a:rPr lang="de-DE" dirty="0"/>
              <a:t> </a:t>
            </a:r>
            <a:r>
              <a:rPr lang="de-DE" dirty="0" err="1"/>
              <a:t>SysML</a:t>
            </a:r>
            <a:r>
              <a:rPr lang="de-DE" dirty="0"/>
              <a:t> v2 </a:t>
            </a:r>
            <a:r>
              <a:rPr lang="de-DE" dirty="0" err="1"/>
              <a:t>models</a:t>
            </a:r>
            <a:r>
              <a:rPr lang="de-DE" dirty="0"/>
              <a:t>) + </a:t>
            </a:r>
            <a:r>
              <a:rPr lang="de-DE" dirty="0" err="1"/>
              <a:t>redaction</a:t>
            </a:r>
            <a:r>
              <a:rPr lang="de-DE" dirty="0"/>
              <a:t> </a:t>
            </a:r>
            <a:r>
              <a:rPr lang="de-DE" dirty="0" err="1"/>
              <a:t>of</a:t>
            </a:r>
            <a:r>
              <a:rPr lang="de-DE" dirty="0"/>
              <a:t> IPR relevant </a:t>
            </a:r>
            <a:r>
              <a:rPr lang="de-DE" dirty="0" err="1"/>
              <a:t>data</a:t>
            </a:r>
            <a:endParaRPr lang="de-DE" dirty="0"/>
          </a:p>
          <a:p>
            <a:r>
              <a:rPr lang="de-DE" b="1" dirty="0"/>
              <a:t>Support Simulation and </a:t>
            </a:r>
            <a:r>
              <a:rPr lang="de-DE" b="1" dirty="0" err="1"/>
              <a:t>behavioural</a:t>
            </a:r>
            <a:r>
              <a:rPr lang="de-DE" b="1" dirty="0"/>
              <a:t> </a:t>
            </a:r>
            <a:r>
              <a:rPr lang="de-DE" b="1" dirty="0" err="1"/>
              <a:t>model</a:t>
            </a:r>
            <a:r>
              <a:rPr lang="de-DE" b="1" dirty="0"/>
              <a:t> </a:t>
            </a:r>
            <a:r>
              <a:rPr lang="de-DE" b="1" dirty="0" err="1"/>
              <a:t>execution</a:t>
            </a:r>
            <a:r>
              <a:rPr lang="de-DE" dirty="0"/>
              <a:t>: Model </a:t>
            </a:r>
            <a:r>
              <a:rPr lang="de-DE" dirty="0" err="1"/>
              <a:t>serves</a:t>
            </a:r>
            <a:r>
              <a:rPr lang="de-DE" dirty="0"/>
              <a:t> </a:t>
            </a:r>
            <a:r>
              <a:rPr lang="de-DE" dirty="0" err="1"/>
              <a:t>as</a:t>
            </a:r>
            <a:r>
              <a:rPr lang="de-DE" dirty="0"/>
              <a:t> </a:t>
            </a:r>
            <a:r>
              <a:rPr lang="de-DE" dirty="0" err="1"/>
              <a:t>central</a:t>
            </a:r>
            <a:r>
              <a:rPr lang="de-DE" dirty="0"/>
              <a:t> </a:t>
            </a:r>
            <a:r>
              <a:rPr lang="de-DE" dirty="0" err="1"/>
              <a:t>database</a:t>
            </a:r>
            <a:r>
              <a:rPr lang="de-DE" dirty="0"/>
              <a:t> </a:t>
            </a:r>
            <a:r>
              <a:rPr lang="de-DE" dirty="0" err="1"/>
              <a:t>for</a:t>
            </a:r>
            <a:r>
              <a:rPr lang="de-DE" dirty="0"/>
              <a:t> </a:t>
            </a:r>
            <a:r>
              <a:rPr lang="de-DE" dirty="0" err="1"/>
              <a:t>parametric</a:t>
            </a:r>
            <a:r>
              <a:rPr lang="de-DE" dirty="0"/>
              <a:t> </a:t>
            </a:r>
            <a:r>
              <a:rPr lang="de-DE" dirty="0" err="1"/>
              <a:t>simulation</a:t>
            </a:r>
            <a:r>
              <a:rPr lang="de-DE" dirty="0"/>
              <a:t> in-/</a:t>
            </a:r>
            <a:r>
              <a:rPr lang="de-DE" dirty="0" err="1"/>
              <a:t>outputs</a:t>
            </a:r>
            <a:r>
              <a:rPr lang="de-DE" dirty="0"/>
              <a:t> </a:t>
            </a:r>
            <a:r>
              <a:rPr lang="de-DE" dirty="0" err="1"/>
              <a:t>towards</a:t>
            </a:r>
            <a:r>
              <a:rPr lang="de-DE" dirty="0"/>
              <a:t> Domain </a:t>
            </a:r>
            <a:r>
              <a:rPr lang="de-DE" dirty="0" err="1"/>
              <a:t>Specific</a:t>
            </a:r>
            <a:r>
              <a:rPr lang="de-DE" dirty="0"/>
              <a:t> Tools. </a:t>
            </a:r>
            <a:r>
              <a:rPr lang="de-DE" dirty="0" err="1"/>
              <a:t>Functional</a:t>
            </a:r>
            <a:r>
              <a:rPr lang="de-DE" dirty="0"/>
              <a:t> </a:t>
            </a:r>
            <a:r>
              <a:rPr lang="de-DE" dirty="0" err="1"/>
              <a:t>validation</a:t>
            </a:r>
            <a:r>
              <a:rPr lang="de-DE" dirty="0"/>
              <a:t> </a:t>
            </a:r>
            <a:r>
              <a:rPr lang="de-DE" dirty="0" err="1"/>
              <a:t>through</a:t>
            </a:r>
            <a:r>
              <a:rPr lang="de-DE" dirty="0"/>
              <a:t> </a:t>
            </a:r>
            <a:r>
              <a:rPr lang="de-DE" dirty="0" err="1"/>
              <a:t>execution</a:t>
            </a:r>
            <a:r>
              <a:rPr lang="de-DE" dirty="0"/>
              <a:t> </a:t>
            </a:r>
            <a:r>
              <a:rPr lang="de-DE" dirty="0" err="1"/>
              <a:t>of</a:t>
            </a:r>
            <a:r>
              <a:rPr lang="de-DE" dirty="0"/>
              <a:t> </a:t>
            </a:r>
            <a:r>
              <a:rPr lang="de-DE" dirty="0" err="1"/>
              <a:t>behaviour</a:t>
            </a:r>
            <a:r>
              <a:rPr lang="de-DE" dirty="0"/>
              <a:t> (i.e. State Machines </a:t>
            </a:r>
            <a:r>
              <a:rPr lang="de-DE" dirty="0" err="1"/>
              <a:t>for</a:t>
            </a:r>
            <a:r>
              <a:rPr lang="de-DE" dirty="0"/>
              <a:t> Operational Modes)</a:t>
            </a:r>
          </a:p>
          <a:p>
            <a:r>
              <a:rPr lang="de-DE" b="1" dirty="0"/>
              <a:t>Support interface </a:t>
            </a:r>
            <a:r>
              <a:rPr lang="de-DE" b="1" dirty="0" err="1"/>
              <a:t>management</a:t>
            </a:r>
            <a:r>
              <a:rPr lang="de-DE" dirty="0"/>
              <a:t>: </a:t>
            </a:r>
            <a:r>
              <a:rPr lang="de-DE" dirty="0" err="1"/>
              <a:t>Derive</a:t>
            </a:r>
            <a:r>
              <a:rPr lang="de-DE" dirty="0"/>
              <a:t> TMTC / observable </a:t>
            </a:r>
            <a:r>
              <a:rPr lang="de-DE" dirty="0" err="1"/>
              <a:t>data</a:t>
            </a:r>
            <a:r>
              <a:rPr lang="de-DE" dirty="0"/>
              <a:t>, </a:t>
            </a:r>
            <a:r>
              <a:rPr lang="de-DE" dirty="0" err="1"/>
              <a:t>create</a:t>
            </a:r>
            <a:r>
              <a:rPr lang="de-DE" dirty="0"/>
              <a:t> signal-</a:t>
            </a:r>
            <a:r>
              <a:rPr lang="de-DE" dirty="0" err="1"/>
              <a:t>to</a:t>
            </a:r>
            <a:r>
              <a:rPr lang="de-DE" dirty="0"/>
              <a:t>-</a:t>
            </a:r>
            <a:r>
              <a:rPr lang="de-DE" dirty="0" err="1"/>
              <a:t>pin</a:t>
            </a:r>
            <a:r>
              <a:rPr lang="de-DE" dirty="0"/>
              <a:t> </a:t>
            </a:r>
            <a:r>
              <a:rPr lang="de-DE" dirty="0" err="1"/>
              <a:t>allocations</a:t>
            </a:r>
            <a:r>
              <a:rPr lang="de-DE" dirty="0"/>
              <a:t> and support IO </a:t>
            </a:r>
            <a:r>
              <a:rPr lang="de-DE" dirty="0" err="1"/>
              <a:t>budgets</a:t>
            </a:r>
            <a:r>
              <a:rPr lang="de-DE" dirty="0"/>
              <a:t>, check interface </a:t>
            </a:r>
            <a:r>
              <a:rPr lang="de-DE" dirty="0" err="1"/>
              <a:t>compatibilities</a:t>
            </a:r>
            <a:endParaRPr lang="de-DE" dirty="0"/>
          </a:p>
          <a:p>
            <a:r>
              <a:rPr lang="de-DE" b="1" dirty="0"/>
              <a:t>Unit </a:t>
            </a:r>
            <a:r>
              <a:rPr lang="de-DE" b="1" dirty="0" err="1"/>
              <a:t>configuration</a:t>
            </a:r>
            <a:r>
              <a:rPr lang="de-DE" b="1" dirty="0"/>
              <a:t> and </a:t>
            </a:r>
            <a:r>
              <a:rPr lang="de-DE" b="1" dirty="0" err="1"/>
              <a:t>sizing</a:t>
            </a:r>
            <a:r>
              <a:rPr lang="de-DE" dirty="0"/>
              <a:t>: </a:t>
            </a:r>
            <a:r>
              <a:rPr lang="de-DE" dirty="0" err="1"/>
              <a:t>Configure</a:t>
            </a:r>
            <a:r>
              <a:rPr lang="de-DE" dirty="0"/>
              <a:t> Unit </a:t>
            </a:r>
            <a:r>
              <a:rPr lang="de-DE" dirty="0" err="1"/>
              <a:t>from</a:t>
            </a:r>
            <a:r>
              <a:rPr lang="de-DE" dirty="0"/>
              <a:t> Module </a:t>
            </a:r>
            <a:r>
              <a:rPr lang="de-DE" dirty="0" err="1"/>
              <a:t>models</a:t>
            </a:r>
            <a:r>
              <a:rPr lang="de-DE" dirty="0"/>
              <a:t> and </a:t>
            </a:r>
            <a:r>
              <a:rPr lang="de-DE" dirty="0" err="1"/>
              <a:t>generate</a:t>
            </a:r>
            <a:r>
              <a:rPr lang="de-DE" dirty="0"/>
              <a:t> </a:t>
            </a:r>
            <a:r>
              <a:rPr lang="de-DE" dirty="0" err="1"/>
              <a:t>bottom-up</a:t>
            </a:r>
            <a:r>
              <a:rPr lang="de-DE" dirty="0"/>
              <a:t> </a:t>
            </a:r>
            <a:r>
              <a:rPr lang="de-DE" dirty="0" err="1"/>
              <a:t>calculations</a:t>
            </a:r>
            <a:r>
              <a:rPr lang="de-DE" dirty="0"/>
              <a:t> </a:t>
            </a:r>
            <a:r>
              <a:rPr lang="de-DE" dirty="0" err="1"/>
              <a:t>to</a:t>
            </a:r>
            <a:r>
              <a:rPr lang="de-DE" dirty="0"/>
              <a:t> check </a:t>
            </a:r>
            <a:r>
              <a:rPr lang="de-DE" dirty="0" err="1"/>
              <a:t>agains</a:t>
            </a:r>
            <a:r>
              <a:rPr lang="de-DE" dirty="0"/>
              <a:t> </a:t>
            </a:r>
            <a:r>
              <a:rPr lang="de-DE" dirty="0" err="1"/>
              <a:t>limits</a:t>
            </a:r>
            <a:r>
              <a:rPr lang="de-DE" dirty="0"/>
              <a:t> &amp; </a:t>
            </a:r>
            <a:r>
              <a:rPr lang="de-DE" dirty="0" err="1"/>
              <a:t>requirements</a:t>
            </a:r>
            <a:endParaRPr lang="de-DE" dirty="0"/>
          </a:p>
          <a:p>
            <a:r>
              <a:rPr lang="de-DE" b="1" dirty="0"/>
              <a:t>CAD </a:t>
            </a:r>
            <a:r>
              <a:rPr lang="de-DE" b="1" dirty="0" err="1"/>
              <a:t>integration</a:t>
            </a:r>
            <a:r>
              <a:rPr lang="de-DE" dirty="0"/>
              <a:t>: </a:t>
            </a:r>
            <a:r>
              <a:rPr lang="de-DE" dirty="0" err="1"/>
              <a:t>create</a:t>
            </a:r>
            <a:r>
              <a:rPr lang="de-DE" dirty="0"/>
              <a:t> links </a:t>
            </a:r>
            <a:r>
              <a:rPr lang="de-DE" dirty="0" err="1"/>
              <a:t>between</a:t>
            </a:r>
            <a:r>
              <a:rPr lang="de-DE" dirty="0"/>
              <a:t> MBSE </a:t>
            </a:r>
            <a:r>
              <a:rPr lang="de-DE" dirty="0" err="1"/>
              <a:t>model</a:t>
            </a:r>
            <a:r>
              <a:rPr lang="de-DE" dirty="0"/>
              <a:t> </a:t>
            </a:r>
            <a:r>
              <a:rPr lang="de-DE" dirty="0" err="1"/>
              <a:t>elements</a:t>
            </a:r>
            <a:r>
              <a:rPr lang="de-DE" dirty="0"/>
              <a:t> and CAD </a:t>
            </a:r>
            <a:r>
              <a:rPr lang="de-DE" dirty="0" err="1"/>
              <a:t>parts</a:t>
            </a:r>
            <a:r>
              <a:rPr lang="de-DE" dirty="0"/>
              <a:t> </a:t>
            </a:r>
            <a:r>
              <a:rPr lang="de-DE" dirty="0" err="1"/>
              <a:t>to</a:t>
            </a:r>
            <a:r>
              <a:rPr lang="de-DE" dirty="0"/>
              <a:t> </a:t>
            </a:r>
            <a:r>
              <a:rPr lang="de-DE" dirty="0" err="1"/>
              <a:t>ensure</a:t>
            </a:r>
            <a:r>
              <a:rPr lang="de-DE" dirty="0"/>
              <a:t> </a:t>
            </a:r>
            <a:r>
              <a:rPr lang="de-DE" dirty="0" err="1"/>
              <a:t>tracing</a:t>
            </a:r>
            <a:r>
              <a:rPr lang="de-DE" dirty="0"/>
              <a:t> and </a:t>
            </a:r>
            <a:r>
              <a:rPr lang="de-DE" dirty="0" err="1"/>
              <a:t>derive</a:t>
            </a:r>
            <a:r>
              <a:rPr lang="de-DE" dirty="0"/>
              <a:t> </a:t>
            </a:r>
            <a:r>
              <a:rPr lang="de-DE" dirty="0" err="1"/>
              <a:t>main</a:t>
            </a:r>
            <a:r>
              <a:rPr lang="de-DE" dirty="0"/>
              <a:t> </a:t>
            </a:r>
            <a:r>
              <a:rPr lang="de-DE" dirty="0" err="1"/>
              <a:t>characteristics</a:t>
            </a:r>
            <a:r>
              <a:rPr lang="de-DE" dirty="0"/>
              <a:t> (e.g. </a:t>
            </a:r>
            <a:r>
              <a:rPr lang="de-DE" dirty="0" err="1"/>
              <a:t>size</a:t>
            </a:r>
            <a:r>
              <a:rPr lang="de-DE" dirty="0"/>
              <a:t>, </a:t>
            </a:r>
            <a:r>
              <a:rPr lang="de-DE" dirty="0" err="1"/>
              <a:t>mass</a:t>
            </a:r>
            <a:r>
              <a:rPr lang="de-DE" dirty="0"/>
              <a:t>, </a:t>
            </a:r>
            <a:r>
              <a:rPr lang="de-DE" dirty="0" err="1"/>
              <a:t>volume</a:t>
            </a:r>
            <a:r>
              <a:rPr lang="de-DE" dirty="0"/>
              <a:t>, </a:t>
            </a:r>
            <a:r>
              <a:rPr lang="de-DE" dirty="0" err="1"/>
              <a:t>CoG</a:t>
            </a:r>
            <a:r>
              <a:rPr lang="de-DE" dirty="0"/>
              <a:t> / </a:t>
            </a:r>
            <a:r>
              <a:rPr lang="de-DE" dirty="0" err="1"/>
              <a:t>MoI</a:t>
            </a:r>
            <a:r>
              <a:rPr lang="de-DE" dirty="0"/>
              <a:t>)</a:t>
            </a:r>
          </a:p>
          <a:p>
            <a:r>
              <a:rPr lang="de-DE" dirty="0"/>
              <a:t> </a:t>
            </a:r>
            <a:r>
              <a:rPr lang="de-DE" b="1" dirty="0"/>
              <a:t>Software </a:t>
            </a:r>
            <a:r>
              <a:rPr lang="de-DE" b="1" dirty="0" err="1"/>
              <a:t>generation</a:t>
            </a:r>
            <a:r>
              <a:rPr lang="de-DE" dirty="0"/>
              <a:t>: Generate code </a:t>
            </a:r>
            <a:r>
              <a:rPr lang="de-DE" dirty="0" err="1"/>
              <a:t>skeletons</a:t>
            </a:r>
            <a:r>
              <a:rPr lang="de-DE" dirty="0"/>
              <a:t> </a:t>
            </a:r>
            <a:r>
              <a:rPr lang="de-DE" dirty="0" err="1"/>
              <a:t>from</a:t>
            </a:r>
            <a:r>
              <a:rPr lang="de-DE" dirty="0"/>
              <a:t> </a:t>
            </a:r>
            <a:r>
              <a:rPr lang="de-DE" dirty="0" err="1"/>
              <a:t>the</a:t>
            </a:r>
            <a:r>
              <a:rPr lang="de-DE" dirty="0"/>
              <a:t> </a:t>
            </a:r>
            <a:r>
              <a:rPr lang="de-DE" dirty="0" err="1"/>
              <a:t>model</a:t>
            </a:r>
            <a:r>
              <a:rPr lang="de-DE" dirty="0"/>
              <a:t> in </a:t>
            </a:r>
            <a:r>
              <a:rPr lang="de-DE" dirty="0" err="1"/>
              <a:t>selected</a:t>
            </a:r>
            <a:r>
              <a:rPr lang="de-DE" dirty="0"/>
              <a:t> </a:t>
            </a:r>
            <a:r>
              <a:rPr lang="de-DE" dirty="0" err="1"/>
              <a:t>programming</a:t>
            </a:r>
            <a:r>
              <a:rPr lang="de-DE" dirty="0"/>
              <a:t> </a:t>
            </a:r>
            <a:r>
              <a:rPr lang="de-DE" dirty="0" err="1"/>
              <a:t>languages</a:t>
            </a:r>
            <a:r>
              <a:rPr lang="de-DE" dirty="0"/>
              <a:t> (i.e. </a:t>
            </a:r>
            <a:r>
              <a:rPr lang="de-DE" dirty="0" err="1"/>
              <a:t>low</a:t>
            </a:r>
            <a:r>
              <a:rPr lang="de-DE" dirty="0"/>
              <a:t> </a:t>
            </a:r>
            <a:r>
              <a:rPr lang="de-DE" dirty="0" err="1"/>
              <a:t>level</a:t>
            </a:r>
            <a:r>
              <a:rPr lang="de-DE" dirty="0"/>
              <a:t> </a:t>
            </a:r>
            <a:r>
              <a:rPr lang="de-DE" dirty="0" err="1"/>
              <a:t>drivers</a:t>
            </a:r>
            <a:r>
              <a:rPr lang="de-DE" dirty="0"/>
              <a:t>, </a:t>
            </a:r>
            <a:r>
              <a:rPr lang="de-DE" dirty="0" err="1"/>
              <a:t>hardware</a:t>
            </a:r>
            <a:r>
              <a:rPr lang="de-DE" dirty="0"/>
              <a:t> </a:t>
            </a:r>
            <a:r>
              <a:rPr lang="de-DE" dirty="0" err="1"/>
              <a:t>description</a:t>
            </a:r>
            <a:r>
              <a:rPr lang="de-DE" dirty="0"/>
              <a:t>)</a:t>
            </a:r>
          </a:p>
          <a:p>
            <a:endParaRPr lang="en-DE" dirty="0"/>
          </a:p>
        </p:txBody>
      </p:sp>
    </p:spTree>
    <p:extLst>
      <p:ext uri="{BB962C8B-B14F-4D97-AF65-F5344CB8AC3E}">
        <p14:creationId xmlns:p14="http://schemas.microsoft.com/office/powerpoint/2010/main" val="24640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49C70-FDC1-8D88-DC36-6710C7A535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6F35002-7C4B-D25B-654B-C8C1B3A1BD5A}"/>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rPr>
              <a:t>conclusions</a:t>
            </a:r>
          </a:p>
        </p:txBody>
      </p:sp>
      <p:sp>
        <p:nvSpPr>
          <p:cNvPr id="3" name="Fußzeilenplatzhalter 2">
            <a:extLst>
              <a:ext uri="{FF2B5EF4-FFF2-40B4-BE49-F238E27FC236}">
                <a16:creationId xmlns:a16="http://schemas.microsoft.com/office/drawing/2014/main" id="{78DD1E01-8839-D13B-9674-8E35B6EE38EA}"/>
              </a:ext>
            </a:extLst>
          </p:cNvPr>
          <p:cNvSpPr>
            <a:spLocks noGrp="1"/>
          </p:cNvSpPr>
          <p:nvPr>
            <p:ph type="ftr" sz="quarter" idx="10"/>
          </p:nvPr>
        </p:nvSpPr>
        <p:spPr>
          <a:xfrm>
            <a:off x="334962" y="6598443"/>
            <a:ext cx="6848502" cy="259557"/>
          </a:xfrm>
        </p:spPr>
        <p:txBody>
          <a:bodyPr/>
          <a:lstStyle/>
          <a:p>
            <a:r>
              <a:rPr lang="en-US" dirty="0"/>
              <a:t>HO-1463-SYS_03 // </a:t>
            </a:r>
            <a:r>
              <a:rPr lang="en-GB" dirty="0"/>
              <a:t>EUROPEAN DATA HANDLING AND DATA PROCESSING CONFERENCE FOR SPACE / 13-17.10.2025, ELCHE, SPAIN</a:t>
            </a:r>
            <a:endParaRPr lang="de-DE" dirty="0"/>
          </a:p>
        </p:txBody>
      </p:sp>
      <p:sp>
        <p:nvSpPr>
          <p:cNvPr id="4" name="Foliennummernplatzhalter 3">
            <a:extLst>
              <a:ext uri="{FF2B5EF4-FFF2-40B4-BE49-F238E27FC236}">
                <a16:creationId xmlns:a16="http://schemas.microsoft.com/office/drawing/2014/main" id="{2EB83C01-5EA0-4A4D-0150-B75FEEB62DDF}"/>
              </a:ext>
            </a:extLst>
          </p:cNvPr>
          <p:cNvSpPr>
            <a:spLocks noGrp="1"/>
          </p:cNvSpPr>
          <p:nvPr>
            <p:ph type="sldNum" sz="quarter" idx="11"/>
          </p:nvPr>
        </p:nvSpPr>
        <p:spPr/>
        <p:txBody>
          <a:bodyPr/>
          <a:lstStyle/>
          <a:p>
            <a:fld id="{E3CBDC2B-8F86-4776-A4FE-87534A2B3DF5}" type="slidenum">
              <a:rPr lang="de-DE" noProof="0" smtClean="0"/>
              <a:pPr/>
              <a:t>14</a:t>
            </a:fld>
            <a:endParaRPr lang="de-DE" noProof="0"/>
          </a:p>
        </p:txBody>
      </p:sp>
      <p:sp>
        <p:nvSpPr>
          <p:cNvPr id="5" name="Textplatzhalter 4">
            <a:extLst>
              <a:ext uri="{FF2B5EF4-FFF2-40B4-BE49-F238E27FC236}">
                <a16:creationId xmlns:a16="http://schemas.microsoft.com/office/drawing/2014/main" id="{D545CD68-518E-638B-C4E5-7387F731D234}"/>
              </a:ext>
            </a:extLst>
          </p:cNvPr>
          <p:cNvSpPr>
            <a:spLocks noGrp="1"/>
          </p:cNvSpPr>
          <p:nvPr>
            <p:ph type="body" sz="quarter" idx="13"/>
          </p:nvPr>
        </p:nvSpPr>
        <p:spPr/>
        <p:txBody>
          <a:bodyPr/>
          <a:lstStyle/>
          <a:p>
            <a:r>
              <a:rPr lang="de-DE" dirty="0"/>
              <a:t>4</a:t>
            </a:r>
          </a:p>
        </p:txBody>
      </p:sp>
    </p:spTree>
    <p:extLst>
      <p:ext uri="{BB962C8B-B14F-4D97-AF65-F5344CB8AC3E}">
        <p14:creationId xmlns:p14="http://schemas.microsoft.com/office/powerpoint/2010/main" val="101565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B0F21-A008-A175-23D4-F5464FFD0D5B}"/>
              </a:ext>
            </a:extLst>
          </p:cNvPr>
          <p:cNvSpPr>
            <a:spLocks noGrp="1"/>
          </p:cNvSpPr>
          <p:nvPr>
            <p:ph type="title"/>
          </p:nvPr>
        </p:nvSpPr>
        <p:spPr/>
        <p:txBody>
          <a:bodyPr/>
          <a:lstStyle/>
          <a:p>
            <a:r>
              <a:rPr lang="en-GB"/>
              <a:t>Summary of Expected Benefits</a:t>
            </a:r>
            <a:br>
              <a:rPr lang="en-GB"/>
            </a:br>
            <a:endParaRPr lang="en-GB"/>
          </a:p>
        </p:txBody>
      </p:sp>
      <p:sp>
        <p:nvSpPr>
          <p:cNvPr id="4" name="Footer Placeholder 3">
            <a:extLst>
              <a:ext uri="{FF2B5EF4-FFF2-40B4-BE49-F238E27FC236}">
                <a16:creationId xmlns:a16="http://schemas.microsoft.com/office/drawing/2014/main" id="{637148D9-1741-BF58-CC47-32057755E564}"/>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E10745A3-48C7-A2E9-5BF4-C407FEB15BE5}"/>
              </a:ext>
            </a:extLst>
          </p:cNvPr>
          <p:cNvSpPr>
            <a:spLocks noGrp="1"/>
          </p:cNvSpPr>
          <p:nvPr>
            <p:ph type="sldNum" sz="quarter" idx="16"/>
          </p:nvPr>
        </p:nvSpPr>
        <p:spPr/>
        <p:txBody>
          <a:bodyPr/>
          <a:lstStyle/>
          <a:p>
            <a:fld id="{E3CBDC2B-8F86-4776-A4FE-87534A2B3DF5}" type="slidenum">
              <a:rPr lang="de-DE" noProof="0" smtClean="0"/>
              <a:pPr/>
              <a:t>15</a:t>
            </a:fld>
            <a:endParaRPr lang="de-DE" noProof="0"/>
          </a:p>
        </p:txBody>
      </p:sp>
      <p:sp>
        <p:nvSpPr>
          <p:cNvPr id="6" name="Text Placeholder 5">
            <a:extLst>
              <a:ext uri="{FF2B5EF4-FFF2-40B4-BE49-F238E27FC236}">
                <a16:creationId xmlns:a16="http://schemas.microsoft.com/office/drawing/2014/main" id="{21CD7003-A145-7244-2370-82A6016D3C91}"/>
              </a:ext>
            </a:extLst>
          </p:cNvPr>
          <p:cNvSpPr>
            <a:spLocks noGrp="1"/>
          </p:cNvSpPr>
          <p:nvPr>
            <p:ph type="body" sz="quarter" idx="17"/>
          </p:nvPr>
        </p:nvSpPr>
        <p:spPr/>
        <p:txBody>
          <a:bodyPr/>
          <a:lstStyle/>
          <a:p>
            <a:pPr algn="just"/>
            <a:r>
              <a:rPr lang="en-GB" sz="2000" b="1" dirty="0"/>
              <a:t>Efficiency &amp; Consistency: </a:t>
            </a:r>
            <a:r>
              <a:rPr lang="en-GB" sz="2000" dirty="0"/>
              <a:t>Automated artifact generation and model-checks cut manual engineering effort and errors. The proposed MBSE approach will ensure all documents (ICDs, diagrams, budgets) are consistent with each other and with requirements.</a:t>
            </a:r>
          </a:p>
          <a:p>
            <a:pPr algn="just"/>
            <a:r>
              <a:rPr lang="en-GB" sz="2000" b="1" dirty="0"/>
              <a:t>Improved Communication</a:t>
            </a:r>
            <a:r>
              <a:rPr lang="en-GB" sz="2000" dirty="0"/>
              <a:t>: A shared model improves cross-team understanding. For example, auto-generated ICDs ensure everyone agrees on interfaces, saving “months of document editing”. </a:t>
            </a:r>
          </a:p>
          <a:p>
            <a:pPr algn="just"/>
            <a:r>
              <a:rPr lang="en-GB" sz="2000" b="1" dirty="0"/>
              <a:t>Digital Continuity: </a:t>
            </a:r>
            <a:r>
              <a:rPr lang="en-GB" sz="2000" dirty="0"/>
              <a:t>This framework embodies ESA’s vision of moving from document-centric to model-centric engineering. Full traceability and data handover in the model form the backbone of a digital thread across the supply chain.</a:t>
            </a:r>
          </a:p>
          <a:p>
            <a:pPr algn="just"/>
            <a:r>
              <a:rPr lang="en-GB" sz="2000" b="1" dirty="0"/>
              <a:t>Reduced Time &amp; Risk: </a:t>
            </a:r>
            <a:r>
              <a:rPr lang="en-GB" sz="2000" dirty="0"/>
              <a:t>Ultimately, adopting this MBSE approach is expected to reduce ADHA unit development time and risk, multiplying the benefits of the hardware standardization initiative.</a:t>
            </a:r>
          </a:p>
        </p:txBody>
      </p:sp>
    </p:spTree>
    <p:extLst>
      <p:ext uri="{BB962C8B-B14F-4D97-AF65-F5344CB8AC3E}">
        <p14:creationId xmlns:p14="http://schemas.microsoft.com/office/powerpoint/2010/main" val="303946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F6218EE-09D1-48C4-9134-77C920E4A41B}"/>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CBCCCCED-CDEC-D50A-597D-961B7053C9D0}"/>
              </a:ext>
            </a:extLst>
          </p:cNvPr>
          <p:cNvSpPr>
            <a:spLocks noGrp="1"/>
          </p:cNvSpPr>
          <p:nvPr>
            <p:ph type="sldNum" sz="quarter" idx="16"/>
          </p:nvPr>
        </p:nvSpPr>
        <p:spPr/>
        <p:txBody>
          <a:bodyPr/>
          <a:lstStyle/>
          <a:p>
            <a:fld id="{E3CBDC2B-8F86-4776-A4FE-87534A2B3DF5}" type="slidenum">
              <a:rPr lang="de-DE" noProof="0" smtClean="0"/>
              <a:pPr/>
              <a:t>16</a:t>
            </a:fld>
            <a:endParaRPr lang="de-DE" noProof="0"/>
          </a:p>
        </p:txBody>
      </p:sp>
      <p:sp>
        <p:nvSpPr>
          <p:cNvPr id="6" name="Text Placeholder 5">
            <a:extLst>
              <a:ext uri="{FF2B5EF4-FFF2-40B4-BE49-F238E27FC236}">
                <a16:creationId xmlns:a16="http://schemas.microsoft.com/office/drawing/2014/main" id="{63C89069-A1BA-E5A9-CE43-B8AB76B96606}"/>
              </a:ext>
            </a:extLst>
          </p:cNvPr>
          <p:cNvSpPr>
            <a:spLocks noGrp="1"/>
          </p:cNvSpPr>
          <p:nvPr>
            <p:ph type="body" sz="quarter" idx="17"/>
          </p:nvPr>
        </p:nvSpPr>
        <p:spPr/>
        <p:txBody>
          <a:bodyPr/>
          <a:lstStyle/>
          <a:p>
            <a:pPr marL="0" indent="0">
              <a:buNone/>
            </a:pPr>
            <a:endParaRPr lang="en-GB" sz="3200"/>
          </a:p>
          <a:p>
            <a:pPr marL="0" indent="0" algn="ctr">
              <a:buNone/>
            </a:pPr>
            <a:r>
              <a:rPr lang="en-GB" sz="3200"/>
              <a:t>THANK YOU </a:t>
            </a:r>
          </a:p>
          <a:p>
            <a:pPr marL="0" indent="0">
              <a:buNone/>
            </a:pPr>
            <a:endParaRPr lang="en-GB" sz="3200"/>
          </a:p>
          <a:p>
            <a:pPr marL="0" indent="0" algn="ctr">
              <a:buNone/>
            </a:pPr>
            <a:r>
              <a:rPr lang="en-GB" sz="3200"/>
              <a:t>ANY QUESTIONS?</a:t>
            </a:r>
          </a:p>
          <a:p>
            <a:pPr marL="0" indent="0" algn="ctr">
              <a:buNone/>
            </a:pPr>
            <a:endParaRPr lang="en-GB" sz="2400"/>
          </a:p>
          <a:p>
            <a:pPr marL="0" indent="0" algn="ctr">
              <a:buNone/>
            </a:pPr>
            <a:r>
              <a:rPr lang="en-GB" sz="2400"/>
              <a:t>Feel free to contact us also after the conference: </a:t>
            </a:r>
            <a:br>
              <a:rPr lang="en-GB" sz="2400"/>
            </a:br>
            <a:r>
              <a:rPr lang="en-GB" sz="2400">
                <a:hlinkClick r:id="rId2"/>
              </a:rPr>
              <a:t>Stephan.Jahnke@ohb.de</a:t>
            </a:r>
            <a:endParaRPr lang="en-GB" sz="2400"/>
          </a:p>
          <a:p>
            <a:pPr marL="0" indent="0" algn="ctr">
              <a:buNone/>
            </a:pPr>
            <a:r>
              <a:rPr lang="en-GB" sz="2400">
                <a:hlinkClick r:id="rId3"/>
              </a:rPr>
              <a:t>Jon.Caudepon@ohb.de</a:t>
            </a:r>
            <a:endParaRPr lang="en-GB" sz="2400"/>
          </a:p>
          <a:p>
            <a:pPr marL="0" indent="0" algn="ctr">
              <a:buNone/>
            </a:pPr>
            <a:r>
              <a:rPr lang="it-IT" sz="2400">
                <a:hlinkClick r:id="rId4"/>
              </a:rPr>
              <a:t>Eleonora.Mariotti@esa.int</a:t>
            </a:r>
            <a:endParaRPr lang="it-IT" sz="2400"/>
          </a:p>
          <a:p>
            <a:pPr marL="0" indent="0" algn="ctr">
              <a:buNone/>
            </a:pPr>
            <a:endParaRPr lang="en-GB" sz="3200"/>
          </a:p>
        </p:txBody>
      </p:sp>
    </p:spTree>
    <p:extLst>
      <p:ext uri="{BB962C8B-B14F-4D97-AF65-F5344CB8AC3E}">
        <p14:creationId xmlns:p14="http://schemas.microsoft.com/office/powerpoint/2010/main" val="411570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8444207-7000-2FF1-F49F-6E681040F88E}"/>
              </a:ext>
            </a:extLst>
          </p:cNvPr>
          <p:cNvSpPr>
            <a:spLocks noGrp="1"/>
          </p:cNvSpPr>
          <p:nvPr>
            <p:ph type="sldNum" sz="quarter" idx="11"/>
          </p:nvPr>
        </p:nvSpPr>
        <p:spPr/>
        <p:txBody>
          <a:bodyPr/>
          <a:lstStyle/>
          <a:p>
            <a:fld id="{E3CBDC2B-8F86-4776-A4FE-87534A2B3DF5}" type="slidenum">
              <a:rPr lang="de-DE" noProof="0" smtClean="0"/>
              <a:pPr/>
              <a:t>2</a:t>
            </a:fld>
            <a:endParaRPr lang="de-DE" noProof="0" dirty="0"/>
          </a:p>
        </p:txBody>
      </p:sp>
      <p:sp>
        <p:nvSpPr>
          <p:cNvPr id="6" name="Textplatzhalter 5">
            <a:extLst>
              <a:ext uri="{FF2B5EF4-FFF2-40B4-BE49-F238E27FC236}">
                <a16:creationId xmlns:a16="http://schemas.microsoft.com/office/drawing/2014/main" id="{0BBBDFCE-5BCC-119A-ACA8-81A3D700EB55}"/>
              </a:ext>
            </a:extLst>
          </p:cNvPr>
          <p:cNvSpPr>
            <a:spLocks noGrp="1"/>
          </p:cNvSpPr>
          <p:nvPr>
            <p:ph type="body" sz="quarter" idx="23"/>
          </p:nvPr>
        </p:nvSpPr>
        <p:spPr>
          <a:xfrm>
            <a:off x="4558155" y="2574825"/>
            <a:ext cx="860332" cy="529431"/>
          </a:xfrm>
        </p:spPr>
        <p:txBody>
          <a:bodyPr/>
          <a:lstStyle/>
          <a:p>
            <a:r>
              <a:rPr lang="de-DE" dirty="0"/>
              <a:t>1</a:t>
            </a:r>
          </a:p>
        </p:txBody>
      </p:sp>
      <p:sp>
        <p:nvSpPr>
          <p:cNvPr id="7" name="Textplatzhalter 6">
            <a:extLst>
              <a:ext uri="{FF2B5EF4-FFF2-40B4-BE49-F238E27FC236}">
                <a16:creationId xmlns:a16="http://schemas.microsoft.com/office/drawing/2014/main" id="{ACD38883-0559-AB94-0203-F2069F99D368}"/>
              </a:ext>
            </a:extLst>
          </p:cNvPr>
          <p:cNvSpPr>
            <a:spLocks noGrp="1"/>
          </p:cNvSpPr>
          <p:nvPr>
            <p:ph type="body" sz="quarter" idx="24"/>
          </p:nvPr>
        </p:nvSpPr>
        <p:spPr>
          <a:xfrm>
            <a:off x="4558155" y="3360391"/>
            <a:ext cx="860332" cy="529431"/>
          </a:xfrm>
        </p:spPr>
        <p:txBody>
          <a:bodyPr/>
          <a:lstStyle/>
          <a:p>
            <a:r>
              <a:rPr lang="de-DE" dirty="0"/>
              <a:t>2</a:t>
            </a:r>
          </a:p>
        </p:txBody>
      </p:sp>
      <p:sp>
        <p:nvSpPr>
          <p:cNvPr id="11" name="Textplatzhalter 10">
            <a:extLst>
              <a:ext uri="{FF2B5EF4-FFF2-40B4-BE49-F238E27FC236}">
                <a16:creationId xmlns:a16="http://schemas.microsoft.com/office/drawing/2014/main" id="{FE12AD8F-94C1-50B9-1655-5605CFBEDD0C}"/>
              </a:ext>
            </a:extLst>
          </p:cNvPr>
          <p:cNvSpPr>
            <a:spLocks noGrp="1"/>
          </p:cNvSpPr>
          <p:nvPr>
            <p:ph type="body" sz="quarter" idx="19"/>
          </p:nvPr>
        </p:nvSpPr>
        <p:spPr>
          <a:xfrm>
            <a:off x="5289345" y="2598971"/>
            <a:ext cx="6072753" cy="435346"/>
          </a:xfrm>
        </p:spPr>
        <p:txBody>
          <a:bodyPr/>
          <a:lstStyle/>
          <a:p>
            <a:r>
              <a:rPr lang="en-GB" sz="1800" dirty="0">
                <a:effectLst/>
                <a:latin typeface="Calibri" panose="020F0502020204030204" pitchFamily="34" charset="0"/>
                <a:ea typeface="Calibri" panose="020F0502020204030204" pitchFamily="34" charset="0"/>
              </a:rPr>
              <a:t>ADHA Initiative Motivation &amp; Architecture</a:t>
            </a:r>
          </a:p>
        </p:txBody>
      </p:sp>
      <p:sp>
        <p:nvSpPr>
          <p:cNvPr id="12" name="Textplatzhalter 11">
            <a:extLst>
              <a:ext uri="{FF2B5EF4-FFF2-40B4-BE49-F238E27FC236}">
                <a16:creationId xmlns:a16="http://schemas.microsoft.com/office/drawing/2014/main" id="{82DA882E-8EB1-C09D-B889-74A0A1C289BB}"/>
              </a:ext>
            </a:extLst>
          </p:cNvPr>
          <p:cNvSpPr>
            <a:spLocks noGrp="1"/>
          </p:cNvSpPr>
          <p:nvPr>
            <p:ph type="body" sz="quarter" idx="20"/>
          </p:nvPr>
        </p:nvSpPr>
        <p:spPr>
          <a:xfrm>
            <a:off x="5284923" y="4944355"/>
            <a:ext cx="6780508" cy="435346"/>
          </a:xfrm>
        </p:spPr>
        <p:txBody>
          <a:bodyPr/>
          <a:lstStyle/>
          <a:p>
            <a:r>
              <a:rPr lang="en-GB" dirty="0">
                <a:latin typeface="Calibri" panose="020F0502020204030204" pitchFamily="34" charset="0"/>
                <a:ea typeface="Calibri" panose="020F0502020204030204" pitchFamily="34" charset="0"/>
              </a:rPr>
              <a:t>Conclusions</a:t>
            </a:r>
            <a:endParaRPr lang="en-GB" sz="1800" dirty="0">
              <a:effectLst/>
              <a:latin typeface="Calibri" panose="020F0502020204030204" pitchFamily="34" charset="0"/>
              <a:ea typeface="Calibri" panose="020F0502020204030204" pitchFamily="34" charset="0"/>
            </a:endParaRPr>
          </a:p>
        </p:txBody>
      </p:sp>
      <p:sp>
        <p:nvSpPr>
          <p:cNvPr id="8" name="Textplatzhalter 6">
            <a:extLst>
              <a:ext uri="{FF2B5EF4-FFF2-40B4-BE49-F238E27FC236}">
                <a16:creationId xmlns:a16="http://schemas.microsoft.com/office/drawing/2014/main" id="{87F30351-896C-5785-915C-E2BCBB6F5E39}"/>
              </a:ext>
            </a:extLst>
          </p:cNvPr>
          <p:cNvSpPr txBox="1">
            <a:spLocks/>
          </p:cNvSpPr>
          <p:nvPr/>
        </p:nvSpPr>
        <p:spPr>
          <a:xfrm>
            <a:off x="4570808" y="4125136"/>
            <a:ext cx="860332" cy="529431"/>
          </a:xfrm>
          <a:prstGeom prst="rect">
            <a:avLst/>
          </a:prstGeom>
        </p:spPr>
        <p:txBody>
          <a:bodyPr vert="horz" wrap="square" lIns="0" tIns="0" rIns="0" bIns="0" rtlCol="0" anchor="b" anchorCtr="0">
            <a:noAutofit/>
          </a:bodyPr>
          <a:lstStyle>
            <a:lvl1pPr marL="0" indent="0" algn="ctr" defTabSz="914400" rtl="0" eaLnBrk="1" latinLnBrk="0" hangingPunct="1">
              <a:lnSpc>
                <a:spcPct val="100000"/>
              </a:lnSpc>
              <a:spcBef>
                <a:spcPts val="0"/>
              </a:spcBef>
              <a:spcAft>
                <a:spcPts val="0"/>
              </a:spcAft>
              <a:buClr>
                <a:schemeClr val="accent3"/>
              </a:buClr>
              <a:buFont typeface="Wingdings" panose="05000000000000000000" pitchFamily="2" charset="2"/>
              <a:buNone/>
              <a:defRPr sz="3600" b="1" kern="1200" cap="none" baseline="0">
                <a:solidFill>
                  <a:schemeClr val="accent1"/>
                </a:solidFill>
                <a:latin typeface="+mn-lt"/>
                <a:ea typeface="+mn-ea"/>
                <a:cs typeface="+mn-cs"/>
              </a:defRPr>
            </a:lvl1pPr>
            <a:lvl2pPr marL="288925" indent="0" algn="l" defTabSz="914400" rtl="0" eaLnBrk="1" latinLnBrk="0" hangingPunct="1">
              <a:lnSpc>
                <a:spcPct val="100000"/>
              </a:lnSpc>
              <a:spcBef>
                <a:spcPts val="600"/>
              </a:spcBef>
              <a:spcAft>
                <a:spcPts val="600"/>
              </a:spcAft>
              <a:buClr>
                <a:schemeClr val="tx1"/>
              </a:buClr>
              <a:buFont typeface="Symbol" panose="05050102010706020507" pitchFamily="18" charset="2"/>
              <a:buNone/>
              <a:defRPr sz="1400" kern="1200">
                <a:solidFill>
                  <a:schemeClr val="tx1"/>
                </a:solidFill>
                <a:latin typeface="+mn-lt"/>
                <a:ea typeface="+mn-ea"/>
                <a:cs typeface="+mn-cs"/>
              </a:defRPr>
            </a:lvl2pPr>
            <a:lvl3pPr marL="546100" indent="0" algn="l" defTabSz="914400" rtl="0" eaLnBrk="1" latinLnBrk="0" hangingPunct="1">
              <a:lnSpc>
                <a:spcPct val="100000"/>
              </a:lnSpc>
              <a:spcBef>
                <a:spcPts val="600"/>
              </a:spcBef>
              <a:spcAft>
                <a:spcPts val="600"/>
              </a:spcAft>
              <a:buClr>
                <a:schemeClr val="tx1"/>
              </a:buClr>
              <a:buFont typeface="Symbol" panose="05050102010706020507" pitchFamily="18" charset="2"/>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4pPr>
            <a:lvl5pPr marL="288925" indent="0" algn="l" defTabSz="914400" rtl="0" eaLnBrk="1" latinLnBrk="0" hangingPunct="1">
              <a:lnSpc>
                <a:spcPct val="10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400" b="1" kern="1200">
                <a:solidFill>
                  <a:schemeClr val="tx1"/>
                </a:solidFill>
                <a:latin typeface="+mn-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400" b="1" kern="1200">
                <a:solidFill>
                  <a:schemeClr val="accent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3</a:t>
            </a:r>
          </a:p>
        </p:txBody>
      </p:sp>
      <p:sp>
        <p:nvSpPr>
          <p:cNvPr id="17" name="Fußzeilenplatzhalter 3">
            <a:extLst>
              <a:ext uri="{FF2B5EF4-FFF2-40B4-BE49-F238E27FC236}">
                <a16:creationId xmlns:a16="http://schemas.microsoft.com/office/drawing/2014/main" id="{16F6B9D5-5A3B-7BE4-0A38-DDF874C692AC}"/>
              </a:ext>
            </a:extLst>
          </p:cNvPr>
          <p:cNvSpPr txBox="1">
            <a:spLocks/>
          </p:cNvSpPr>
          <p:nvPr/>
        </p:nvSpPr>
        <p:spPr>
          <a:xfrm>
            <a:off x="334962" y="6598443"/>
            <a:ext cx="7793899" cy="25955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HO-1463-SYS_03 // EUROPEAN DATA HANDLING AND DATA PROCESSING CONFERENCE FOR SPACE / 13-17.10.2025, ELCHE, SPAIN</a:t>
            </a:r>
          </a:p>
        </p:txBody>
      </p:sp>
      <p:pic>
        <p:nvPicPr>
          <p:cNvPr id="13" name="Picture Placeholder 12">
            <a:extLst>
              <a:ext uri="{FF2B5EF4-FFF2-40B4-BE49-F238E27FC236}">
                <a16:creationId xmlns:a16="http://schemas.microsoft.com/office/drawing/2014/main" id="{CF50C679-2A93-A215-7DD6-010F0538F355}"/>
              </a:ext>
            </a:extLst>
          </p:cNvPr>
          <p:cNvPicPr>
            <a:picLocks noGrp="1" noChangeAspect="1"/>
          </p:cNvPicPr>
          <p:nvPr>
            <p:ph type="pic" sz="quarter" idx="18"/>
          </p:nvPr>
        </p:nvPicPr>
        <p:blipFill>
          <a:blip r:embed="rId3"/>
          <a:srcRect l="25051" r="25051"/>
          <a:stretch>
            <a:fillRect/>
          </a:stretch>
        </p:blipFill>
        <p:spPr>
          <a:prstGeom prst="rect">
            <a:avLst/>
          </a:prstGeom>
        </p:spPr>
      </p:pic>
      <p:sp>
        <p:nvSpPr>
          <p:cNvPr id="2" name="Textplatzhalter 6">
            <a:extLst>
              <a:ext uri="{FF2B5EF4-FFF2-40B4-BE49-F238E27FC236}">
                <a16:creationId xmlns:a16="http://schemas.microsoft.com/office/drawing/2014/main" id="{43B4FF31-02AA-FC28-47AE-9AC808E8D894}"/>
              </a:ext>
            </a:extLst>
          </p:cNvPr>
          <p:cNvSpPr txBox="1">
            <a:spLocks/>
          </p:cNvSpPr>
          <p:nvPr/>
        </p:nvSpPr>
        <p:spPr>
          <a:xfrm>
            <a:off x="4601806" y="4889881"/>
            <a:ext cx="860332" cy="529431"/>
          </a:xfrm>
          <a:prstGeom prst="rect">
            <a:avLst/>
          </a:prstGeom>
        </p:spPr>
        <p:txBody>
          <a:bodyPr vert="horz" wrap="square" lIns="0" tIns="0" rIns="0" bIns="0" rtlCol="0" anchor="b" anchorCtr="0">
            <a:noAutofit/>
          </a:bodyPr>
          <a:lstStyle>
            <a:lvl1pPr marL="0" indent="0" algn="ctr" defTabSz="914400" rtl="0" eaLnBrk="1" latinLnBrk="0" hangingPunct="1">
              <a:lnSpc>
                <a:spcPct val="100000"/>
              </a:lnSpc>
              <a:spcBef>
                <a:spcPts val="0"/>
              </a:spcBef>
              <a:spcAft>
                <a:spcPts val="0"/>
              </a:spcAft>
              <a:buClr>
                <a:schemeClr val="accent3"/>
              </a:buClr>
              <a:buFont typeface="Wingdings" panose="05000000000000000000" pitchFamily="2" charset="2"/>
              <a:buNone/>
              <a:defRPr sz="3600" b="1" kern="1200" cap="none" baseline="0">
                <a:solidFill>
                  <a:schemeClr val="accent1"/>
                </a:solidFill>
                <a:latin typeface="+mn-lt"/>
                <a:ea typeface="+mn-ea"/>
                <a:cs typeface="+mn-cs"/>
              </a:defRPr>
            </a:lvl1pPr>
            <a:lvl2pPr marL="288925" indent="0" algn="l" defTabSz="914400" rtl="0" eaLnBrk="1" latinLnBrk="0" hangingPunct="1">
              <a:lnSpc>
                <a:spcPct val="100000"/>
              </a:lnSpc>
              <a:spcBef>
                <a:spcPts val="600"/>
              </a:spcBef>
              <a:spcAft>
                <a:spcPts val="600"/>
              </a:spcAft>
              <a:buClr>
                <a:schemeClr val="tx1"/>
              </a:buClr>
              <a:buFont typeface="Symbol" panose="05050102010706020507" pitchFamily="18" charset="2"/>
              <a:buNone/>
              <a:defRPr sz="1400" kern="1200">
                <a:solidFill>
                  <a:schemeClr val="tx1"/>
                </a:solidFill>
                <a:latin typeface="+mn-lt"/>
                <a:ea typeface="+mn-ea"/>
                <a:cs typeface="+mn-cs"/>
              </a:defRPr>
            </a:lvl2pPr>
            <a:lvl3pPr marL="546100" indent="0" algn="l" defTabSz="914400" rtl="0" eaLnBrk="1" latinLnBrk="0" hangingPunct="1">
              <a:lnSpc>
                <a:spcPct val="100000"/>
              </a:lnSpc>
              <a:spcBef>
                <a:spcPts val="600"/>
              </a:spcBef>
              <a:spcAft>
                <a:spcPts val="600"/>
              </a:spcAft>
              <a:buClr>
                <a:schemeClr val="tx1"/>
              </a:buClr>
              <a:buFont typeface="Symbol" panose="05050102010706020507" pitchFamily="18" charset="2"/>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4pPr>
            <a:lvl5pPr marL="288925" indent="0" algn="l" defTabSz="914400" rtl="0" eaLnBrk="1" latinLnBrk="0" hangingPunct="1">
              <a:lnSpc>
                <a:spcPct val="10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400" b="1" kern="1200">
                <a:solidFill>
                  <a:schemeClr val="tx1"/>
                </a:solidFill>
                <a:latin typeface="+mn-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400" b="1" kern="1200">
                <a:solidFill>
                  <a:schemeClr val="accent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4</a:t>
            </a:r>
          </a:p>
        </p:txBody>
      </p:sp>
      <p:sp>
        <p:nvSpPr>
          <p:cNvPr id="14" name="Textplatzhalter 10">
            <a:extLst>
              <a:ext uri="{FF2B5EF4-FFF2-40B4-BE49-F238E27FC236}">
                <a16:creationId xmlns:a16="http://schemas.microsoft.com/office/drawing/2014/main" id="{7D6860D4-8DCA-A5DF-5A3E-B4B68CB1FFF1}"/>
              </a:ext>
            </a:extLst>
          </p:cNvPr>
          <p:cNvSpPr txBox="1">
            <a:spLocks/>
          </p:cNvSpPr>
          <p:nvPr/>
        </p:nvSpPr>
        <p:spPr>
          <a:xfrm>
            <a:off x="5321097" y="3397023"/>
            <a:ext cx="6072753" cy="435346"/>
          </a:xfrm>
          <a:prstGeom prst="rect">
            <a:avLst/>
          </a:prstGeom>
        </p:spPr>
        <p:txBody>
          <a:bodyPr vert="horz" wrap="square" lIns="0" tIns="0" rIns="0" bIns="0" rtlCol="0" anchor="ctr" anchorCtr="0">
            <a:noAutofit/>
          </a:bodyPr>
          <a:lstStyle>
            <a:lvl1pPr marL="0" indent="0" algn="l" defTabSz="914400" rtl="0" eaLnBrk="1" latinLnBrk="0" hangingPunct="1">
              <a:lnSpc>
                <a:spcPct val="100000"/>
              </a:lnSpc>
              <a:spcBef>
                <a:spcPts val="0"/>
              </a:spcBef>
              <a:spcAft>
                <a:spcPts val="0"/>
              </a:spcAft>
              <a:buClr>
                <a:schemeClr val="bg1"/>
              </a:buClr>
              <a:buFont typeface="+mj-lt"/>
              <a:buNone/>
              <a:defRPr sz="1800" kern="1200">
                <a:solidFill>
                  <a:schemeClr val="accent1"/>
                </a:solidFill>
                <a:latin typeface="+mn-lt"/>
                <a:ea typeface="+mn-ea"/>
                <a:cs typeface="+mn-cs"/>
              </a:defRPr>
            </a:lvl1pPr>
            <a:lvl2pPr marL="266700" indent="-266700" algn="l" defTabSz="914400" rtl="0" eaLnBrk="1" latinLnBrk="0" hangingPunct="1">
              <a:lnSpc>
                <a:spcPct val="100000"/>
              </a:lnSpc>
              <a:spcBef>
                <a:spcPts val="600"/>
              </a:spcBef>
              <a:spcAft>
                <a:spcPts val="600"/>
              </a:spcAft>
              <a:buClr>
                <a:schemeClr val="accent3"/>
              </a:buClr>
              <a:buFont typeface="+mj-lt"/>
              <a:buAutoNum type="arabicPeriod"/>
              <a:defRPr sz="1800" b="1" kern="1200">
                <a:solidFill>
                  <a:schemeClr val="accent3"/>
                </a:solidFill>
                <a:latin typeface="+mn-lt"/>
                <a:ea typeface="+mn-ea"/>
                <a:cs typeface="+mn-cs"/>
              </a:defRPr>
            </a:lvl2pPr>
            <a:lvl3pPr marL="546100" indent="0" algn="l" defTabSz="914400" rtl="0" eaLnBrk="1" latinLnBrk="0" hangingPunct="1">
              <a:lnSpc>
                <a:spcPct val="100000"/>
              </a:lnSpc>
              <a:spcBef>
                <a:spcPts val="600"/>
              </a:spcBef>
              <a:spcAft>
                <a:spcPts val="600"/>
              </a:spcAft>
              <a:buClr>
                <a:schemeClr val="tx1"/>
              </a:buClr>
              <a:buFont typeface="+mj-lt"/>
              <a:buNone/>
              <a:defRPr sz="1400" kern="1200">
                <a:solidFill>
                  <a:schemeClr val="tx1"/>
                </a:solidFill>
                <a:latin typeface="+mn-lt"/>
                <a:ea typeface="+mn-ea"/>
                <a:cs typeface="+mn-cs"/>
              </a:defRPr>
            </a:lvl3pPr>
            <a:lvl4pPr marL="271463" indent="-271463" algn="l" defTabSz="914400" rtl="0" eaLnBrk="1" latinLnBrk="0" hangingPunct="1">
              <a:lnSpc>
                <a:spcPct val="100000"/>
              </a:lnSpc>
              <a:spcBef>
                <a:spcPts val="600"/>
              </a:spcBef>
              <a:spcAft>
                <a:spcPts val="600"/>
              </a:spcAft>
              <a:buFont typeface="+mj-lt"/>
              <a:buAutoNum type="arabicPeriod"/>
              <a:defRPr sz="1400" kern="1200">
                <a:solidFill>
                  <a:schemeClr val="tx1"/>
                </a:solidFill>
                <a:latin typeface="+mn-lt"/>
                <a:ea typeface="+mn-ea"/>
                <a:cs typeface="+mn-cs"/>
              </a:defRPr>
            </a:lvl4pPr>
            <a:lvl5pPr marL="539750" indent="-250825" algn="l" defTabSz="914400" rtl="0" eaLnBrk="1" latinLnBrk="0" hangingPunct="1">
              <a:lnSpc>
                <a:spcPct val="100000"/>
              </a:lnSpc>
              <a:spcBef>
                <a:spcPts val="600"/>
              </a:spcBef>
              <a:spcAft>
                <a:spcPts val="600"/>
              </a:spcAft>
              <a:buFont typeface="+mj-lt"/>
              <a:buAutoNum type="arabicPeriod"/>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600"/>
              </a:spcBef>
              <a:spcAft>
                <a:spcPts val="600"/>
              </a:spcAft>
              <a:buFont typeface="+mj-lt"/>
              <a:buAutoNum type="arabicPeriod"/>
              <a:defRPr sz="1400" b="1" kern="1200">
                <a:solidFill>
                  <a:schemeClr val="tx1"/>
                </a:solidFill>
                <a:latin typeface="+mn-lt"/>
                <a:ea typeface="+mn-ea"/>
                <a:cs typeface="+mn-cs"/>
              </a:defRPr>
            </a:lvl6pPr>
            <a:lvl7pPr marL="342900" indent="-342900" algn="l" defTabSz="914400" rtl="0" eaLnBrk="1" latinLnBrk="0" hangingPunct="1">
              <a:lnSpc>
                <a:spcPct val="100000"/>
              </a:lnSpc>
              <a:spcBef>
                <a:spcPts val="600"/>
              </a:spcBef>
              <a:spcAft>
                <a:spcPts val="600"/>
              </a:spcAft>
              <a:buFont typeface="+mj-lt"/>
              <a:buAutoNum type="arabicPeriod"/>
              <a:defRPr sz="1400" kern="1200">
                <a:solidFill>
                  <a:schemeClr val="tx1"/>
                </a:solidFill>
                <a:latin typeface="+mn-lt"/>
                <a:ea typeface="+mn-ea"/>
                <a:cs typeface="+mn-cs"/>
              </a:defRPr>
            </a:lvl7pPr>
            <a:lvl8pPr marL="342900" indent="-342900" algn="l" defTabSz="914400" rtl="0" eaLnBrk="1" latinLnBrk="0" hangingPunct="1">
              <a:lnSpc>
                <a:spcPct val="100000"/>
              </a:lnSpc>
              <a:spcBef>
                <a:spcPts val="600"/>
              </a:spcBef>
              <a:spcAft>
                <a:spcPts val="600"/>
              </a:spcAft>
              <a:buFont typeface="+mj-lt"/>
              <a:buAutoNum type="arabicPeriod"/>
              <a:defRPr sz="1400" b="1" kern="1200">
                <a:solidFill>
                  <a:schemeClr val="accent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Need for MBSE in ADHA &amp; Proposed Framework</a:t>
            </a:r>
            <a:endParaRPr lang="en-GB" dirty="0">
              <a:latin typeface="Calibri" panose="020F0502020204030204" pitchFamily="34" charset="0"/>
              <a:ea typeface="Calibri" panose="020F0502020204030204" pitchFamily="34" charset="0"/>
            </a:endParaRPr>
          </a:p>
        </p:txBody>
      </p:sp>
      <p:sp>
        <p:nvSpPr>
          <p:cNvPr id="15" name="Textplatzhalter 10">
            <a:extLst>
              <a:ext uri="{FF2B5EF4-FFF2-40B4-BE49-F238E27FC236}">
                <a16:creationId xmlns:a16="http://schemas.microsoft.com/office/drawing/2014/main" id="{F7594BEB-24F0-14B8-CE2D-3E378233EF46}"/>
              </a:ext>
            </a:extLst>
          </p:cNvPr>
          <p:cNvSpPr txBox="1">
            <a:spLocks/>
          </p:cNvSpPr>
          <p:nvPr/>
        </p:nvSpPr>
        <p:spPr>
          <a:xfrm>
            <a:off x="5321097" y="4170689"/>
            <a:ext cx="6072753" cy="435346"/>
          </a:xfrm>
          <a:prstGeom prst="rect">
            <a:avLst/>
          </a:prstGeom>
        </p:spPr>
        <p:txBody>
          <a:bodyPr vert="horz" wrap="square" lIns="0" tIns="0" rIns="0" bIns="0" rtlCol="0" anchor="ctr" anchorCtr="0">
            <a:noAutofit/>
          </a:bodyPr>
          <a:lstStyle>
            <a:lvl1pPr marL="0" indent="0" algn="l" defTabSz="914400" rtl="0" eaLnBrk="1" latinLnBrk="0" hangingPunct="1">
              <a:lnSpc>
                <a:spcPct val="100000"/>
              </a:lnSpc>
              <a:spcBef>
                <a:spcPts val="0"/>
              </a:spcBef>
              <a:spcAft>
                <a:spcPts val="0"/>
              </a:spcAft>
              <a:buClr>
                <a:schemeClr val="bg1"/>
              </a:buClr>
              <a:buFont typeface="+mj-lt"/>
              <a:buNone/>
              <a:defRPr sz="1800" kern="1200">
                <a:solidFill>
                  <a:schemeClr val="accent1"/>
                </a:solidFill>
                <a:latin typeface="+mn-lt"/>
                <a:ea typeface="+mn-ea"/>
                <a:cs typeface="+mn-cs"/>
              </a:defRPr>
            </a:lvl1pPr>
            <a:lvl2pPr marL="266700" indent="-266700" algn="l" defTabSz="914400" rtl="0" eaLnBrk="1" latinLnBrk="0" hangingPunct="1">
              <a:lnSpc>
                <a:spcPct val="100000"/>
              </a:lnSpc>
              <a:spcBef>
                <a:spcPts val="600"/>
              </a:spcBef>
              <a:spcAft>
                <a:spcPts val="600"/>
              </a:spcAft>
              <a:buClr>
                <a:schemeClr val="accent3"/>
              </a:buClr>
              <a:buFont typeface="+mj-lt"/>
              <a:buAutoNum type="arabicPeriod"/>
              <a:defRPr sz="1800" b="1" kern="1200">
                <a:solidFill>
                  <a:schemeClr val="accent3"/>
                </a:solidFill>
                <a:latin typeface="+mn-lt"/>
                <a:ea typeface="+mn-ea"/>
                <a:cs typeface="+mn-cs"/>
              </a:defRPr>
            </a:lvl2pPr>
            <a:lvl3pPr marL="546100" indent="0" algn="l" defTabSz="914400" rtl="0" eaLnBrk="1" latinLnBrk="0" hangingPunct="1">
              <a:lnSpc>
                <a:spcPct val="100000"/>
              </a:lnSpc>
              <a:spcBef>
                <a:spcPts val="600"/>
              </a:spcBef>
              <a:spcAft>
                <a:spcPts val="600"/>
              </a:spcAft>
              <a:buClr>
                <a:schemeClr val="tx1"/>
              </a:buClr>
              <a:buFont typeface="+mj-lt"/>
              <a:buNone/>
              <a:defRPr sz="1400" kern="1200">
                <a:solidFill>
                  <a:schemeClr val="tx1"/>
                </a:solidFill>
                <a:latin typeface="+mn-lt"/>
                <a:ea typeface="+mn-ea"/>
                <a:cs typeface="+mn-cs"/>
              </a:defRPr>
            </a:lvl3pPr>
            <a:lvl4pPr marL="271463" indent="-271463" algn="l" defTabSz="914400" rtl="0" eaLnBrk="1" latinLnBrk="0" hangingPunct="1">
              <a:lnSpc>
                <a:spcPct val="100000"/>
              </a:lnSpc>
              <a:spcBef>
                <a:spcPts val="600"/>
              </a:spcBef>
              <a:spcAft>
                <a:spcPts val="600"/>
              </a:spcAft>
              <a:buFont typeface="+mj-lt"/>
              <a:buAutoNum type="arabicPeriod"/>
              <a:defRPr sz="1400" kern="1200">
                <a:solidFill>
                  <a:schemeClr val="tx1"/>
                </a:solidFill>
                <a:latin typeface="+mn-lt"/>
                <a:ea typeface="+mn-ea"/>
                <a:cs typeface="+mn-cs"/>
              </a:defRPr>
            </a:lvl4pPr>
            <a:lvl5pPr marL="539750" indent="-250825" algn="l" defTabSz="914400" rtl="0" eaLnBrk="1" latinLnBrk="0" hangingPunct="1">
              <a:lnSpc>
                <a:spcPct val="100000"/>
              </a:lnSpc>
              <a:spcBef>
                <a:spcPts val="600"/>
              </a:spcBef>
              <a:spcAft>
                <a:spcPts val="600"/>
              </a:spcAft>
              <a:buFont typeface="+mj-lt"/>
              <a:buAutoNum type="arabicPeriod"/>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600"/>
              </a:spcBef>
              <a:spcAft>
                <a:spcPts val="600"/>
              </a:spcAft>
              <a:buFont typeface="+mj-lt"/>
              <a:buAutoNum type="arabicPeriod"/>
              <a:defRPr sz="1400" b="1" kern="1200">
                <a:solidFill>
                  <a:schemeClr val="tx1"/>
                </a:solidFill>
                <a:latin typeface="+mn-lt"/>
                <a:ea typeface="+mn-ea"/>
                <a:cs typeface="+mn-cs"/>
              </a:defRPr>
            </a:lvl6pPr>
            <a:lvl7pPr marL="342900" indent="-342900" algn="l" defTabSz="914400" rtl="0" eaLnBrk="1" latinLnBrk="0" hangingPunct="1">
              <a:lnSpc>
                <a:spcPct val="100000"/>
              </a:lnSpc>
              <a:spcBef>
                <a:spcPts val="600"/>
              </a:spcBef>
              <a:spcAft>
                <a:spcPts val="600"/>
              </a:spcAft>
              <a:buFont typeface="+mj-lt"/>
              <a:buAutoNum type="arabicPeriod"/>
              <a:defRPr sz="1400" kern="1200">
                <a:solidFill>
                  <a:schemeClr val="tx1"/>
                </a:solidFill>
                <a:latin typeface="+mn-lt"/>
                <a:ea typeface="+mn-ea"/>
                <a:cs typeface="+mn-cs"/>
              </a:defRPr>
            </a:lvl7pPr>
            <a:lvl8pPr marL="342900" indent="-342900" algn="l" defTabSz="914400" rtl="0" eaLnBrk="1" latinLnBrk="0" hangingPunct="1">
              <a:lnSpc>
                <a:spcPct val="100000"/>
              </a:lnSpc>
              <a:spcBef>
                <a:spcPts val="600"/>
              </a:spcBef>
              <a:spcAft>
                <a:spcPts val="600"/>
              </a:spcAft>
              <a:buFont typeface="+mj-lt"/>
              <a:buAutoNum type="arabicPeriod"/>
              <a:defRPr sz="1400" b="1" kern="1200">
                <a:solidFill>
                  <a:schemeClr val="accent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alibri" panose="020F0502020204030204" pitchFamily="34" charset="0"/>
                <a:ea typeface="Calibri" panose="020F0502020204030204" pitchFamily="34" charset="0"/>
              </a:rPr>
              <a:t>Key Use Cases</a:t>
            </a:r>
          </a:p>
        </p:txBody>
      </p:sp>
    </p:spTree>
    <p:extLst>
      <p:ext uri="{BB962C8B-B14F-4D97-AF65-F5344CB8AC3E}">
        <p14:creationId xmlns:p14="http://schemas.microsoft.com/office/powerpoint/2010/main" val="403958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DD19CB-F2E3-5A38-96A8-7C805F9F41DA}"/>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rPr>
              <a:t>ADHA Motivation &amp; architecture</a:t>
            </a:r>
          </a:p>
        </p:txBody>
      </p:sp>
      <p:sp>
        <p:nvSpPr>
          <p:cNvPr id="3" name="Fußzeilenplatzhalter 2">
            <a:extLst>
              <a:ext uri="{FF2B5EF4-FFF2-40B4-BE49-F238E27FC236}">
                <a16:creationId xmlns:a16="http://schemas.microsoft.com/office/drawing/2014/main" id="{4622BCA4-C50F-2FEC-D77F-CF2957FAC012}"/>
              </a:ext>
            </a:extLst>
          </p:cNvPr>
          <p:cNvSpPr>
            <a:spLocks noGrp="1"/>
          </p:cNvSpPr>
          <p:nvPr>
            <p:ph type="ftr" sz="quarter" idx="10"/>
          </p:nvPr>
        </p:nvSpPr>
        <p:spPr>
          <a:xfrm>
            <a:off x="334962" y="6598443"/>
            <a:ext cx="6848502" cy="259557"/>
          </a:xfrm>
        </p:spPr>
        <p:txBody>
          <a:bodyPr/>
          <a:lstStyle/>
          <a:p>
            <a:r>
              <a:rPr lang="en-US" dirty="0"/>
              <a:t>HO-1463-SYS_03 // </a:t>
            </a:r>
            <a:r>
              <a:rPr lang="en-GB" dirty="0"/>
              <a:t>EUROPEAN DATA HANDLING AND DATA PROCESSING CONFERENCE FOR SPACE / 13-17.10.2025, ELCHE, SPAIN</a:t>
            </a:r>
            <a:endParaRPr lang="de-DE" dirty="0"/>
          </a:p>
        </p:txBody>
      </p:sp>
      <p:sp>
        <p:nvSpPr>
          <p:cNvPr id="4" name="Foliennummernplatzhalter 3">
            <a:extLst>
              <a:ext uri="{FF2B5EF4-FFF2-40B4-BE49-F238E27FC236}">
                <a16:creationId xmlns:a16="http://schemas.microsoft.com/office/drawing/2014/main" id="{F7693B1B-30B0-C883-8689-640DAC24402D}"/>
              </a:ext>
            </a:extLst>
          </p:cNvPr>
          <p:cNvSpPr>
            <a:spLocks noGrp="1"/>
          </p:cNvSpPr>
          <p:nvPr>
            <p:ph type="sldNum" sz="quarter" idx="11"/>
          </p:nvPr>
        </p:nvSpPr>
        <p:spPr/>
        <p:txBody>
          <a:bodyPr/>
          <a:lstStyle/>
          <a:p>
            <a:fld id="{E3CBDC2B-8F86-4776-A4FE-87534A2B3DF5}" type="slidenum">
              <a:rPr lang="de-DE" noProof="0" smtClean="0"/>
              <a:pPr/>
              <a:t>3</a:t>
            </a:fld>
            <a:endParaRPr lang="de-DE" noProof="0"/>
          </a:p>
        </p:txBody>
      </p:sp>
      <p:sp>
        <p:nvSpPr>
          <p:cNvPr id="5" name="Textplatzhalter 4">
            <a:extLst>
              <a:ext uri="{FF2B5EF4-FFF2-40B4-BE49-F238E27FC236}">
                <a16:creationId xmlns:a16="http://schemas.microsoft.com/office/drawing/2014/main" id="{9FB79135-0A4F-6E04-CE1A-EC27FA923617}"/>
              </a:ext>
            </a:extLst>
          </p:cNvPr>
          <p:cNvSpPr>
            <a:spLocks noGrp="1"/>
          </p:cNvSpPr>
          <p:nvPr>
            <p:ph type="body" sz="quarter" idx="13"/>
          </p:nvPr>
        </p:nvSpPr>
        <p:spPr/>
        <p:txBody>
          <a:bodyPr/>
          <a:lstStyle/>
          <a:p>
            <a:r>
              <a:rPr lang="de-DE" dirty="0"/>
              <a:t>1</a:t>
            </a:r>
          </a:p>
        </p:txBody>
      </p:sp>
    </p:spTree>
    <p:extLst>
      <p:ext uri="{BB962C8B-B14F-4D97-AF65-F5344CB8AC3E}">
        <p14:creationId xmlns:p14="http://schemas.microsoft.com/office/powerpoint/2010/main" val="97952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D64C-996B-B476-1E5D-5EAEE6602919}"/>
              </a:ext>
            </a:extLst>
          </p:cNvPr>
          <p:cNvSpPr>
            <a:spLocks noGrp="1"/>
          </p:cNvSpPr>
          <p:nvPr>
            <p:ph type="title"/>
          </p:nvPr>
        </p:nvSpPr>
        <p:spPr/>
        <p:txBody>
          <a:bodyPr/>
          <a:lstStyle/>
          <a:p>
            <a:r>
              <a:rPr lang="en-GB" dirty="0"/>
              <a:t>Motivation: ADHA Initiative</a:t>
            </a:r>
          </a:p>
        </p:txBody>
      </p:sp>
      <p:sp>
        <p:nvSpPr>
          <p:cNvPr id="4" name="Footer Placeholder 3">
            <a:extLst>
              <a:ext uri="{FF2B5EF4-FFF2-40B4-BE49-F238E27FC236}">
                <a16:creationId xmlns:a16="http://schemas.microsoft.com/office/drawing/2014/main" id="{D6BA0326-D65B-4A60-915F-8352F7CEA882}"/>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AE0995F7-127C-1D4F-3B75-182DD1C927BB}"/>
              </a:ext>
            </a:extLst>
          </p:cNvPr>
          <p:cNvSpPr>
            <a:spLocks noGrp="1"/>
          </p:cNvSpPr>
          <p:nvPr>
            <p:ph type="sldNum" sz="quarter" idx="16"/>
          </p:nvPr>
        </p:nvSpPr>
        <p:spPr/>
        <p:txBody>
          <a:bodyPr/>
          <a:lstStyle/>
          <a:p>
            <a:fld id="{E3CBDC2B-8F86-4776-A4FE-87534A2B3DF5}" type="slidenum">
              <a:rPr lang="de-DE" noProof="0" smtClean="0"/>
              <a:pPr/>
              <a:t>4</a:t>
            </a:fld>
            <a:endParaRPr lang="de-DE" noProof="0"/>
          </a:p>
        </p:txBody>
      </p:sp>
      <p:sp>
        <p:nvSpPr>
          <p:cNvPr id="6" name="Text Placeholder 5">
            <a:extLst>
              <a:ext uri="{FF2B5EF4-FFF2-40B4-BE49-F238E27FC236}">
                <a16:creationId xmlns:a16="http://schemas.microsoft.com/office/drawing/2014/main" id="{8F963702-6A9C-C192-5F65-EAF60ABBF096}"/>
              </a:ext>
            </a:extLst>
          </p:cNvPr>
          <p:cNvSpPr>
            <a:spLocks noGrp="1"/>
          </p:cNvSpPr>
          <p:nvPr>
            <p:ph type="body" sz="quarter" idx="17"/>
          </p:nvPr>
        </p:nvSpPr>
        <p:spPr/>
        <p:txBody>
          <a:bodyPr/>
          <a:lstStyle/>
          <a:p>
            <a:r>
              <a:rPr lang="en-GB" b="1" dirty="0"/>
              <a:t>Modular Avionics Ecosystem</a:t>
            </a:r>
            <a:r>
              <a:rPr lang="en-GB" dirty="0"/>
              <a:t>: ADHA defines a standardized, modular, interoperable avionics framework to Increase Reusability and reduce NREs. This enables multiple suppliers to provide plug-and-play electronics, shortening development cycles and reducing cost.</a:t>
            </a:r>
          </a:p>
          <a:p>
            <a:r>
              <a:rPr lang="en-GB" b="1" dirty="0"/>
              <a:t>Program Roadmap: </a:t>
            </a:r>
            <a:r>
              <a:rPr lang="en-GB" dirty="0"/>
              <a:t>ESA’s ADHA-1 study (2019–20) established the concept and adopted the CPCI-Serial-Space 6U standard. ADHA-2 (2022–26) has consolidated the Design and is deploying a proof of concept with Engineering modules to be integrated and tested on 2 EM Racks. </a:t>
            </a:r>
          </a:p>
          <a:p>
            <a:r>
              <a:rPr lang="en-GB" b="1" dirty="0"/>
              <a:t>Next-Gen Processing: </a:t>
            </a:r>
            <a:r>
              <a:rPr lang="en-GB" dirty="0"/>
              <a:t>Driven by Future application demands, ADHA fosters adoption of next-gen microelectronics and it’s expanding its perimeter in the frame of ADHA-3. </a:t>
            </a:r>
          </a:p>
        </p:txBody>
      </p:sp>
    </p:spTree>
    <p:extLst>
      <p:ext uri="{BB962C8B-B14F-4D97-AF65-F5344CB8AC3E}">
        <p14:creationId xmlns:p14="http://schemas.microsoft.com/office/powerpoint/2010/main" val="23080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E7A6-67E9-7E13-47A8-F59D11DD64B2}"/>
              </a:ext>
            </a:extLst>
          </p:cNvPr>
          <p:cNvSpPr>
            <a:spLocks noGrp="1"/>
          </p:cNvSpPr>
          <p:nvPr>
            <p:ph type="title"/>
          </p:nvPr>
        </p:nvSpPr>
        <p:spPr/>
        <p:txBody>
          <a:bodyPr/>
          <a:lstStyle/>
          <a:p>
            <a:r>
              <a:rPr lang="en-GB" dirty="0"/>
              <a:t>ADHA Architecture &amp; Core Modules</a:t>
            </a:r>
          </a:p>
        </p:txBody>
      </p:sp>
      <p:sp>
        <p:nvSpPr>
          <p:cNvPr id="4" name="Footer Placeholder 3">
            <a:extLst>
              <a:ext uri="{FF2B5EF4-FFF2-40B4-BE49-F238E27FC236}">
                <a16:creationId xmlns:a16="http://schemas.microsoft.com/office/drawing/2014/main" id="{919BFFB2-1DE2-F1CC-F81F-92657317A860}"/>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74A3AAB3-024B-D92D-7F77-5A4FA426BAD2}"/>
              </a:ext>
            </a:extLst>
          </p:cNvPr>
          <p:cNvSpPr>
            <a:spLocks noGrp="1"/>
          </p:cNvSpPr>
          <p:nvPr>
            <p:ph type="sldNum" sz="quarter" idx="16"/>
          </p:nvPr>
        </p:nvSpPr>
        <p:spPr/>
        <p:txBody>
          <a:bodyPr/>
          <a:lstStyle/>
          <a:p>
            <a:fld id="{E3CBDC2B-8F86-4776-A4FE-87534A2B3DF5}" type="slidenum">
              <a:rPr lang="de-DE" noProof="0" smtClean="0"/>
              <a:pPr/>
              <a:t>5</a:t>
            </a:fld>
            <a:endParaRPr lang="de-DE" noProof="0"/>
          </a:p>
        </p:txBody>
      </p:sp>
      <p:sp>
        <p:nvSpPr>
          <p:cNvPr id="6" name="Text Placeholder 5">
            <a:extLst>
              <a:ext uri="{FF2B5EF4-FFF2-40B4-BE49-F238E27FC236}">
                <a16:creationId xmlns:a16="http://schemas.microsoft.com/office/drawing/2014/main" id="{03F7457F-03D8-1656-8153-BD1FEA6E1C6C}"/>
              </a:ext>
            </a:extLst>
          </p:cNvPr>
          <p:cNvSpPr>
            <a:spLocks noGrp="1"/>
          </p:cNvSpPr>
          <p:nvPr>
            <p:ph type="body" sz="quarter" idx="17"/>
          </p:nvPr>
        </p:nvSpPr>
        <p:spPr>
          <a:xfrm>
            <a:off x="336549" y="1085222"/>
            <a:ext cx="9078755" cy="5188579"/>
          </a:xfrm>
        </p:spPr>
        <p:txBody>
          <a:bodyPr/>
          <a:lstStyle/>
          <a:p>
            <a:r>
              <a:rPr lang="en-GB" sz="2000" b="1" dirty="0"/>
              <a:t>ADHA Architecture: </a:t>
            </a:r>
            <a:r>
              <a:rPr lang="en-GB" sz="2000" dirty="0"/>
              <a:t>Based on CPCI-Serial-Space backplane with customized features. The backplane adds redundant +12V/+28V/+5V power lines and hosts control signals (Reset, PSON, PPS) to dedicated areas for high reliability.</a:t>
            </a:r>
          </a:p>
          <a:p>
            <a:r>
              <a:rPr lang="en-GB" sz="2000" b="1" dirty="0"/>
              <a:t>Module Slots: </a:t>
            </a:r>
            <a:r>
              <a:rPr lang="en-GB" sz="2000" dirty="0"/>
              <a:t>Each 6U unit hosts up to 13 module slots (including redundancy), allowing interchangeable boards. Standardized mechanical/electrical design ensures cross-compatibility.</a:t>
            </a:r>
          </a:p>
          <a:p>
            <a:r>
              <a:rPr lang="en-GB" sz="2000" b="1" dirty="0"/>
              <a:t>Core Modules (ADHA U-1 Perimeter): </a:t>
            </a:r>
            <a:r>
              <a:rPr lang="en-GB" sz="2000" dirty="0"/>
              <a:t>Three core modules are under development:</a:t>
            </a:r>
          </a:p>
          <a:p>
            <a:pPr lvl="1"/>
            <a:r>
              <a:rPr lang="en-GB" sz="1600" dirty="0"/>
              <a:t>On-Board Computer (AOBCM): Central controller managing C&amp;C and health monitoring, leveraging advanced FPGA technology for high performance and fault tolerance.</a:t>
            </a:r>
          </a:p>
          <a:p>
            <a:pPr lvl="1"/>
            <a:r>
              <a:rPr lang="en-GB" sz="1600" dirty="0"/>
              <a:t>Mass Memory (A3M): Scalable solid-state memory with one Master and multiple Extension Modules, supporting up to 104 Tbit and interfacing via </a:t>
            </a:r>
            <a:r>
              <a:rPr lang="en-GB" sz="1600" dirty="0" err="1"/>
              <a:t>SpaceFibre</a:t>
            </a:r>
            <a:r>
              <a:rPr lang="en-GB" sz="1600" dirty="0"/>
              <a:t>/</a:t>
            </a:r>
            <a:r>
              <a:rPr lang="en-GB" sz="1600" dirty="0" err="1"/>
              <a:t>SpaceWire</a:t>
            </a:r>
            <a:r>
              <a:rPr lang="en-GB" sz="1600" dirty="0"/>
              <a:t>.</a:t>
            </a:r>
          </a:p>
          <a:p>
            <a:pPr lvl="1"/>
            <a:r>
              <a:rPr lang="en-GB" sz="1600" dirty="0"/>
              <a:t>Power Module (APwRM): Provides regulated power to all modules through two redundant power chains (21–37 V input). </a:t>
            </a:r>
          </a:p>
          <a:p>
            <a:pPr lvl="1"/>
            <a:r>
              <a:rPr lang="en-GB" sz="1600" dirty="0"/>
              <a:t>Supplier Ecosystem: Each module is developed by a different industry partner, but uses common ADHA interfaces so units from one integrator can mix modules from various suppliers.</a:t>
            </a:r>
          </a:p>
        </p:txBody>
      </p:sp>
      <p:pic>
        <p:nvPicPr>
          <p:cNvPr id="7" name="Picture 6">
            <a:extLst>
              <a:ext uri="{FF2B5EF4-FFF2-40B4-BE49-F238E27FC236}">
                <a16:creationId xmlns:a16="http://schemas.microsoft.com/office/drawing/2014/main" id="{42E8E2A6-57BC-A0E5-B5C1-C32DF91E4611}"/>
              </a:ext>
            </a:extLst>
          </p:cNvPr>
          <p:cNvPicPr>
            <a:picLocks noChangeAspect="1"/>
          </p:cNvPicPr>
          <p:nvPr/>
        </p:nvPicPr>
        <p:blipFill>
          <a:blip r:embed="rId2"/>
          <a:stretch>
            <a:fillRect/>
          </a:stretch>
        </p:blipFill>
        <p:spPr>
          <a:xfrm>
            <a:off x="9361582" y="959508"/>
            <a:ext cx="2830418" cy="2113507"/>
          </a:xfrm>
          <a:prstGeom prst="rect">
            <a:avLst/>
          </a:prstGeom>
        </p:spPr>
      </p:pic>
      <p:pic>
        <p:nvPicPr>
          <p:cNvPr id="9" name="Picture 8">
            <a:extLst>
              <a:ext uri="{FF2B5EF4-FFF2-40B4-BE49-F238E27FC236}">
                <a16:creationId xmlns:a16="http://schemas.microsoft.com/office/drawing/2014/main" id="{01119E6D-E05D-48FE-4963-AF446593D239}"/>
              </a:ext>
            </a:extLst>
          </p:cNvPr>
          <p:cNvPicPr>
            <a:picLocks noChangeAspect="1"/>
          </p:cNvPicPr>
          <p:nvPr/>
        </p:nvPicPr>
        <p:blipFill>
          <a:blip r:embed="rId3"/>
          <a:stretch>
            <a:fillRect/>
          </a:stretch>
        </p:blipFill>
        <p:spPr>
          <a:xfrm>
            <a:off x="10074417" y="3334495"/>
            <a:ext cx="2117583" cy="2873863"/>
          </a:xfrm>
          <a:prstGeom prst="rect">
            <a:avLst/>
          </a:prstGeom>
        </p:spPr>
      </p:pic>
      <p:sp>
        <p:nvSpPr>
          <p:cNvPr id="11" name="TextBox 10">
            <a:extLst>
              <a:ext uri="{FF2B5EF4-FFF2-40B4-BE49-F238E27FC236}">
                <a16:creationId xmlns:a16="http://schemas.microsoft.com/office/drawing/2014/main" id="{BE9F88B1-349B-604E-2CFF-BB52C9F6375E}"/>
              </a:ext>
            </a:extLst>
          </p:cNvPr>
          <p:cNvSpPr txBox="1"/>
          <p:nvPr/>
        </p:nvSpPr>
        <p:spPr>
          <a:xfrm>
            <a:off x="9415304" y="3076772"/>
            <a:ext cx="2440147" cy="369332"/>
          </a:xfrm>
          <a:prstGeom prst="rect">
            <a:avLst/>
          </a:prstGeom>
          <a:noFill/>
        </p:spPr>
        <p:txBody>
          <a:bodyPr wrap="square">
            <a:spAutoFit/>
          </a:bodyPr>
          <a:lstStyle/>
          <a:p>
            <a:r>
              <a:rPr lang="en-DE"/>
              <a:t>ADHA-6U Unit design</a:t>
            </a:r>
          </a:p>
        </p:txBody>
      </p:sp>
      <p:sp>
        <p:nvSpPr>
          <p:cNvPr id="13" name="TextBox 12">
            <a:extLst>
              <a:ext uri="{FF2B5EF4-FFF2-40B4-BE49-F238E27FC236}">
                <a16:creationId xmlns:a16="http://schemas.microsoft.com/office/drawing/2014/main" id="{3F6087E6-54C7-7CA8-9CD7-B212D1F62BF8}"/>
              </a:ext>
            </a:extLst>
          </p:cNvPr>
          <p:cNvSpPr txBox="1"/>
          <p:nvPr/>
        </p:nvSpPr>
        <p:spPr>
          <a:xfrm>
            <a:off x="9523249" y="6108911"/>
            <a:ext cx="2560806" cy="369332"/>
          </a:xfrm>
          <a:prstGeom prst="rect">
            <a:avLst/>
          </a:prstGeom>
          <a:noFill/>
        </p:spPr>
        <p:txBody>
          <a:bodyPr wrap="square">
            <a:spAutoFit/>
          </a:bodyPr>
          <a:lstStyle/>
          <a:p>
            <a:r>
              <a:rPr lang="en-DE"/>
              <a:t>ADHA generic 6U module</a:t>
            </a:r>
          </a:p>
        </p:txBody>
      </p:sp>
    </p:spTree>
    <p:extLst>
      <p:ext uri="{BB962C8B-B14F-4D97-AF65-F5344CB8AC3E}">
        <p14:creationId xmlns:p14="http://schemas.microsoft.com/office/powerpoint/2010/main" val="365750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5F834-1D66-79E1-1EDA-1FDF26449F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71E481-52A7-CCB3-B536-95723EF426AD}"/>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rPr>
              <a:t>Need for </a:t>
            </a:r>
            <a:r>
              <a:rPr lang="en-GB" dirty="0" err="1">
                <a:latin typeface="Calibri" panose="020F0502020204030204" pitchFamily="34" charset="0"/>
                <a:ea typeface="Calibri" panose="020F0502020204030204" pitchFamily="34" charset="0"/>
              </a:rPr>
              <a:t>mbse</a:t>
            </a:r>
            <a:r>
              <a:rPr lang="en-GB" dirty="0">
                <a:latin typeface="Calibri" panose="020F0502020204030204" pitchFamily="34" charset="0"/>
                <a:ea typeface="Calibri" panose="020F0502020204030204" pitchFamily="34" charset="0"/>
              </a:rPr>
              <a:t> in </a:t>
            </a:r>
            <a:r>
              <a:rPr lang="en-GB" dirty="0" err="1">
                <a:latin typeface="Calibri" panose="020F0502020204030204" pitchFamily="34" charset="0"/>
                <a:ea typeface="Calibri" panose="020F0502020204030204" pitchFamily="34" charset="0"/>
              </a:rPr>
              <a:t>adha</a:t>
            </a:r>
            <a:r>
              <a:rPr lang="en-GB" dirty="0">
                <a:latin typeface="Calibri" panose="020F0502020204030204" pitchFamily="34" charset="0"/>
                <a:ea typeface="Calibri" panose="020F0502020204030204" pitchFamily="34" charset="0"/>
              </a:rPr>
              <a:t> &amp; proposed framework</a:t>
            </a:r>
          </a:p>
        </p:txBody>
      </p:sp>
      <p:sp>
        <p:nvSpPr>
          <p:cNvPr id="3" name="Fußzeilenplatzhalter 2">
            <a:extLst>
              <a:ext uri="{FF2B5EF4-FFF2-40B4-BE49-F238E27FC236}">
                <a16:creationId xmlns:a16="http://schemas.microsoft.com/office/drawing/2014/main" id="{060C4E2D-609A-2339-83E2-670CF7406242}"/>
              </a:ext>
            </a:extLst>
          </p:cNvPr>
          <p:cNvSpPr>
            <a:spLocks noGrp="1"/>
          </p:cNvSpPr>
          <p:nvPr>
            <p:ph type="ftr" sz="quarter" idx="10"/>
          </p:nvPr>
        </p:nvSpPr>
        <p:spPr>
          <a:xfrm>
            <a:off x="334962" y="6598443"/>
            <a:ext cx="6848502" cy="259557"/>
          </a:xfrm>
        </p:spPr>
        <p:txBody>
          <a:bodyPr/>
          <a:lstStyle/>
          <a:p>
            <a:r>
              <a:rPr lang="en-US" dirty="0"/>
              <a:t>HO-1463-SYS_03 // </a:t>
            </a:r>
            <a:r>
              <a:rPr lang="en-GB" dirty="0"/>
              <a:t>EUROPEAN DATA HANDLING AND DATA PROCESSING CONFERENCE FOR SPACE / 13-17.10.2025, ELCHE, SPAIN</a:t>
            </a:r>
            <a:endParaRPr lang="de-DE" dirty="0"/>
          </a:p>
        </p:txBody>
      </p:sp>
      <p:sp>
        <p:nvSpPr>
          <p:cNvPr id="4" name="Foliennummernplatzhalter 3">
            <a:extLst>
              <a:ext uri="{FF2B5EF4-FFF2-40B4-BE49-F238E27FC236}">
                <a16:creationId xmlns:a16="http://schemas.microsoft.com/office/drawing/2014/main" id="{C32724CA-9FF4-5B63-46F3-0CCA880036A3}"/>
              </a:ext>
            </a:extLst>
          </p:cNvPr>
          <p:cNvSpPr>
            <a:spLocks noGrp="1"/>
          </p:cNvSpPr>
          <p:nvPr>
            <p:ph type="sldNum" sz="quarter" idx="11"/>
          </p:nvPr>
        </p:nvSpPr>
        <p:spPr/>
        <p:txBody>
          <a:bodyPr/>
          <a:lstStyle/>
          <a:p>
            <a:fld id="{E3CBDC2B-8F86-4776-A4FE-87534A2B3DF5}" type="slidenum">
              <a:rPr lang="de-DE" noProof="0" smtClean="0"/>
              <a:pPr/>
              <a:t>6</a:t>
            </a:fld>
            <a:endParaRPr lang="de-DE" noProof="0"/>
          </a:p>
        </p:txBody>
      </p:sp>
      <p:sp>
        <p:nvSpPr>
          <p:cNvPr id="5" name="Textplatzhalter 4">
            <a:extLst>
              <a:ext uri="{FF2B5EF4-FFF2-40B4-BE49-F238E27FC236}">
                <a16:creationId xmlns:a16="http://schemas.microsoft.com/office/drawing/2014/main" id="{1B3CEDB4-3D6D-24D5-7A54-E9A28301058B}"/>
              </a:ext>
            </a:extLst>
          </p:cNvPr>
          <p:cNvSpPr>
            <a:spLocks noGrp="1"/>
          </p:cNvSpPr>
          <p:nvPr>
            <p:ph type="body" sz="quarter" idx="13"/>
          </p:nvPr>
        </p:nvSpPr>
        <p:spPr/>
        <p:txBody>
          <a:bodyPr/>
          <a:lstStyle/>
          <a:p>
            <a:r>
              <a:rPr lang="de-DE" dirty="0"/>
              <a:t>2</a:t>
            </a:r>
          </a:p>
        </p:txBody>
      </p:sp>
    </p:spTree>
    <p:extLst>
      <p:ext uri="{BB962C8B-B14F-4D97-AF65-F5344CB8AC3E}">
        <p14:creationId xmlns:p14="http://schemas.microsoft.com/office/powerpoint/2010/main" val="210157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93DC-F863-3EBB-2CA9-B4F8ADA75BBB}"/>
              </a:ext>
            </a:extLst>
          </p:cNvPr>
          <p:cNvSpPr>
            <a:spLocks noGrp="1"/>
          </p:cNvSpPr>
          <p:nvPr>
            <p:ph type="title"/>
          </p:nvPr>
        </p:nvSpPr>
        <p:spPr/>
        <p:txBody>
          <a:bodyPr/>
          <a:lstStyle/>
          <a:p>
            <a:r>
              <a:rPr lang="en-GB" dirty="0"/>
              <a:t>Need for MBSE in ADHA</a:t>
            </a:r>
          </a:p>
        </p:txBody>
      </p:sp>
      <p:sp>
        <p:nvSpPr>
          <p:cNvPr id="4" name="Footer Placeholder 3">
            <a:extLst>
              <a:ext uri="{FF2B5EF4-FFF2-40B4-BE49-F238E27FC236}">
                <a16:creationId xmlns:a16="http://schemas.microsoft.com/office/drawing/2014/main" id="{AD4809E7-5280-4E81-4331-CA0078A2AF26}"/>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A4690CD7-7DD6-F05D-506C-C569ED92B0AD}"/>
              </a:ext>
            </a:extLst>
          </p:cNvPr>
          <p:cNvSpPr>
            <a:spLocks noGrp="1"/>
          </p:cNvSpPr>
          <p:nvPr>
            <p:ph type="sldNum" sz="quarter" idx="16"/>
          </p:nvPr>
        </p:nvSpPr>
        <p:spPr/>
        <p:txBody>
          <a:bodyPr/>
          <a:lstStyle/>
          <a:p>
            <a:fld id="{E3CBDC2B-8F86-4776-A4FE-87534A2B3DF5}" type="slidenum">
              <a:rPr lang="de-DE" noProof="0" smtClean="0"/>
              <a:pPr/>
              <a:t>7</a:t>
            </a:fld>
            <a:endParaRPr lang="de-DE" noProof="0"/>
          </a:p>
        </p:txBody>
      </p:sp>
      <p:sp>
        <p:nvSpPr>
          <p:cNvPr id="6" name="Text Placeholder 5">
            <a:extLst>
              <a:ext uri="{FF2B5EF4-FFF2-40B4-BE49-F238E27FC236}">
                <a16:creationId xmlns:a16="http://schemas.microsoft.com/office/drawing/2014/main" id="{E4648ECE-23B0-F58D-4974-BD48E2A8D294}"/>
              </a:ext>
            </a:extLst>
          </p:cNvPr>
          <p:cNvSpPr>
            <a:spLocks noGrp="1"/>
          </p:cNvSpPr>
          <p:nvPr>
            <p:ph type="body" sz="quarter" idx="17"/>
          </p:nvPr>
        </p:nvSpPr>
        <p:spPr/>
        <p:txBody>
          <a:bodyPr/>
          <a:lstStyle/>
          <a:p>
            <a:r>
              <a:rPr lang="en-GB" b="1" dirty="0"/>
              <a:t>Complexity &amp; Collaboration: </a:t>
            </a:r>
            <a:r>
              <a:rPr lang="en-GB" dirty="0"/>
              <a:t>Modular, multi-vendor avionics require a coherent systems engineering approach. MBSE ensures consistency across suppliers and life-cycle traceability of requirements, interfaces, and functions.</a:t>
            </a:r>
          </a:p>
          <a:p>
            <a:r>
              <a:rPr lang="en-GB" b="1" dirty="0"/>
              <a:t>Digital Continuity: </a:t>
            </a:r>
            <a:r>
              <a:rPr lang="en-GB" dirty="0"/>
              <a:t>A single MBSE model serves as the “single source of truth,” enabling digital continuity from early design to flight model. This reduces manual documentation effort and errors.</a:t>
            </a:r>
          </a:p>
          <a:p>
            <a:r>
              <a:rPr lang="en-GB" b="1" dirty="0"/>
              <a:t>Automated Artifacts: </a:t>
            </a:r>
            <a:r>
              <a:rPr lang="en-GB" dirty="0"/>
              <a:t>ADHA’s MBSE framework targets automatic generation of key artifacts (Interface Control Documents, electronic datasheets, budgets, diagrams). Essential to Keep NREs Low.</a:t>
            </a:r>
          </a:p>
          <a:p>
            <a:r>
              <a:rPr lang="en-GB" b="1" dirty="0"/>
              <a:t>Reuse &amp; Efficiency: </a:t>
            </a:r>
            <a:r>
              <a:rPr lang="en-GB" dirty="0"/>
              <a:t>Consistent modelling promotes reuse of module and unit design patterns. It also shifts the community toward model-centric engineering, aligning with ESA’s goal of efficient, interoperable design processes.</a:t>
            </a:r>
          </a:p>
        </p:txBody>
      </p:sp>
    </p:spTree>
    <p:extLst>
      <p:ext uri="{BB962C8B-B14F-4D97-AF65-F5344CB8AC3E}">
        <p14:creationId xmlns:p14="http://schemas.microsoft.com/office/powerpoint/2010/main" val="101812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7DB5-E201-993A-F0A9-3B0798E52BCB}"/>
              </a:ext>
            </a:extLst>
          </p:cNvPr>
          <p:cNvSpPr>
            <a:spLocks noGrp="1"/>
          </p:cNvSpPr>
          <p:nvPr>
            <p:ph type="title"/>
          </p:nvPr>
        </p:nvSpPr>
        <p:spPr/>
        <p:txBody>
          <a:bodyPr/>
          <a:lstStyle/>
          <a:p>
            <a:r>
              <a:rPr lang="en-GB"/>
              <a:t>Proposed ADHA MBSE Framework</a:t>
            </a:r>
            <a:br>
              <a:rPr lang="en-GB"/>
            </a:br>
            <a:endParaRPr lang="en-GB"/>
          </a:p>
        </p:txBody>
      </p:sp>
      <p:sp>
        <p:nvSpPr>
          <p:cNvPr id="4" name="Footer Placeholder 3">
            <a:extLst>
              <a:ext uri="{FF2B5EF4-FFF2-40B4-BE49-F238E27FC236}">
                <a16:creationId xmlns:a16="http://schemas.microsoft.com/office/drawing/2014/main" id="{D3E865A1-D886-6C4B-42FC-69DE979F624F}"/>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5AD3E008-925C-3683-38E0-9A84958D39ED}"/>
              </a:ext>
            </a:extLst>
          </p:cNvPr>
          <p:cNvSpPr>
            <a:spLocks noGrp="1"/>
          </p:cNvSpPr>
          <p:nvPr>
            <p:ph type="sldNum" sz="quarter" idx="16"/>
          </p:nvPr>
        </p:nvSpPr>
        <p:spPr/>
        <p:txBody>
          <a:bodyPr/>
          <a:lstStyle/>
          <a:p>
            <a:fld id="{E3CBDC2B-8F86-4776-A4FE-87534A2B3DF5}" type="slidenum">
              <a:rPr lang="de-DE" noProof="0" smtClean="0"/>
              <a:pPr/>
              <a:t>8</a:t>
            </a:fld>
            <a:endParaRPr lang="de-DE" noProof="0"/>
          </a:p>
        </p:txBody>
      </p:sp>
      <p:sp>
        <p:nvSpPr>
          <p:cNvPr id="6" name="Text Placeholder 5">
            <a:extLst>
              <a:ext uri="{FF2B5EF4-FFF2-40B4-BE49-F238E27FC236}">
                <a16:creationId xmlns:a16="http://schemas.microsoft.com/office/drawing/2014/main" id="{F036CAA7-C07C-76CD-1766-ECB99C2ECD2B}"/>
              </a:ext>
            </a:extLst>
          </p:cNvPr>
          <p:cNvSpPr>
            <a:spLocks noGrp="1"/>
          </p:cNvSpPr>
          <p:nvPr>
            <p:ph type="body" sz="quarter" idx="17"/>
          </p:nvPr>
        </p:nvSpPr>
        <p:spPr>
          <a:xfrm>
            <a:off x="4334794" y="4467947"/>
            <a:ext cx="6729012" cy="2528870"/>
          </a:xfrm>
        </p:spPr>
        <p:txBody>
          <a:bodyPr/>
          <a:lstStyle/>
          <a:p>
            <a:pPr marL="0" indent="0" algn="just">
              <a:buNone/>
            </a:pPr>
            <a:r>
              <a:rPr lang="en-GB"/>
              <a:t>Baseline + Extensions: We start with the ESA SysML method (process and profiles), SysML v2 language, and </a:t>
            </a:r>
            <a:r>
              <a:rPr lang="en-GB" err="1"/>
              <a:t>SysIDE</a:t>
            </a:r>
            <a:r>
              <a:rPr lang="en-GB"/>
              <a:t> tools as the baseline. We then extend them to capture ADHA’s modular avionics specifics. </a:t>
            </a:r>
          </a:p>
        </p:txBody>
      </p:sp>
      <p:pic>
        <p:nvPicPr>
          <p:cNvPr id="8" name="Picture 7">
            <a:extLst>
              <a:ext uri="{FF2B5EF4-FFF2-40B4-BE49-F238E27FC236}">
                <a16:creationId xmlns:a16="http://schemas.microsoft.com/office/drawing/2014/main" id="{CCA2C299-A81E-4530-1375-6EAAD269CDF1}"/>
              </a:ext>
            </a:extLst>
          </p:cNvPr>
          <p:cNvPicPr>
            <a:picLocks noChangeAspect="1"/>
          </p:cNvPicPr>
          <p:nvPr/>
        </p:nvPicPr>
        <p:blipFill>
          <a:blip r:embed="rId3"/>
          <a:stretch>
            <a:fillRect/>
          </a:stretch>
        </p:blipFill>
        <p:spPr>
          <a:xfrm>
            <a:off x="4732955" y="1209505"/>
            <a:ext cx="5460564" cy="3155470"/>
          </a:xfrm>
          <a:prstGeom prst="rect">
            <a:avLst/>
          </a:prstGeom>
        </p:spPr>
      </p:pic>
      <p:grpSp>
        <p:nvGrpSpPr>
          <p:cNvPr id="7" name="Group 6">
            <a:extLst>
              <a:ext uri="{FF2B5EF4-FFF2-40B4-BE49-F238E27FC236}">
                <a16:creationId xmlns:a16="http://schemas.microsoft.com/office/drawing/2014/main" id="{FCD44D4B-6FB3-702C-4917-5938DDB032E4}"/>
              </a:ext>
            </a:extLst>
          </p:cNvPr>
          <p:cNvGrpSpPr/>
          <p:nvPr/>
        </p:nvGrpSpPr>
        <p:grpSpPr>
          <a:xfrm>
            <a:off x="363435" y="2019234"/>
            <a:ext cx="3128498" cy="3543109"/>
            <a:chOff x="363435" y="1484213"/>
            <a:chExt cx="3128498" cy="3543109"/>
          </a:xfrm>
        </p:grpSpPr>
        <p:sp>
          <p:nvSpPr>
            <p:cNvPr id="9" name="Oval 8">
              <a:extLst>
                <a:ext uri="{FF2B5EF4-FFF2-40B4-BE49-F238E27FC236}">
                  <a16:creationId xmlns:a16="http://schemas.microsoft.com/office/drawing/2014/main" id="{49A32A58-C837-0B9D-D113-EC38BB1A6BD8}"/>
                </a:ext>
              </a:extLst>
            </p:cNvPr>
            <p:cNvSpPr/>
            <p:nvPr/>
          </p:nvSpPr>
          <p:spPr>
            <a:xfrm>
              <a:off x="481272" y="1619493"/>
              <a:ext cx="2882688" cy="1001119"/>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en-DE"/>
            </a:p>
          </p:txBody>
        </p:sp>
        <p:sp>
          <p:nvSpPr>
            <p:cNvPr id="10" name="Arrow: Down 9">
              <a:extLst>
                <a:ext uri="{FF2B5EF4-FFF2-40B4-BE49-F238E27FC236}">
                  <a16:creationId xmlns:a16="http://schemas.microsoft.com/office/drawing/2014/main" id="{F2B782A4-6218-F266-9AAD-650CE6BB2158}"/>
                </a:ext>
              </a:extLst>
            </p:cNvPr>
            <p:cNvSpPr/>
            <p:nvPr/>
          </p:nvSpPr>
          <p:spPr>
            <a:xfrm>
              <a:off x="1647755" y="4070895"/>
              <a:ext cx="558660" cy="357542"/>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DE"/>
            </a:p>
          </p:txBody>
        </p:sp>
        <p:sp>
          <p:nvSpPr>
            <p:cNvPr id="11" name="Freeform: Shape 10">
              <a:extLst>
                <a:ext uri="{FF2B5EF4-FFF2-40B4-BE49-F238E27FC236}">
                  <a16:creationId xmlns:a16="http://schemas.microsoft.com/office/drawing/2014/main" id="{A286A935-7F31-871C-E53A-722E50C5D47B}"/>
                </a:ext>
              </a:extLst>
            </p:cNvPr>
            <p:cNvSpPr/>
            <p:nvPr/>
          </p:nvSpPr>
          <p:spPr>
            <a:xfrm>
              <a:off x="586300" y="4356930"/>
              <a:ext cx="2681570" cy="670392"/>
            </a:xfrm>
            <a:custGeom>
              <a:avLst/>
              <a:gdLst>
                <a:gd name="connsiteX0" fmla="*/ 0 w 2681570"/>
                <a:gd name="connsiteY0" fmla="*/ 0 h 670392"/>
                <a:gd name="connsiteX1" fmla="*/ 2681570 w 2681570"/>
                <a:gd name="connsiteY1" fmla="*/ 0 h 670392"/>
                <a:gd name="connsiteX2" fmla="*/ 2681570 w 2681570"/>
                <a:gd name="connsiteY2" fmla="*/ 670392 h 670392"/>
                <a:gd name="connsiteX3" fmla="*/ 0 w 2681570"/>
                <a:gd name="connsiteY3" fmla="*/ 670392 h 670392"/>
                <a:gd name="connsiteX4" fmla="*/ 0 w 2681570"/>
                <a:gd name="connsiteY4" fmla="*/ 0 h 67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570" h="670392">
                  <a:moveTo>
                    <a:pt x="0" y="0"/>
                  </a:moveTo>
                  <a:lnTo>
                    <a:pt x="2681570" y="0"/>
                  </a:lnTo>
                  <a:lnTo>
                    <a:pt x="2681570" y="670392"/>
                  </a:lnTo>
                  <a:lnTo>
                    <a:pt x="0" y="670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DE" sz="2300" kern="1200"/>
                <a:t>MBSE Framework</a:t>
              </a:r>
              <a:endParaRPr lang="en-DE" sz="2300" kern="1200"/>
            </a:p>
          </p:txBody>
        </p:sp>
        <p:sp>
          <p:nvSpPr>
            <p:cNvPr id="12" name="Freeform: Shape 11">
              <a:extLst>
                <a:ext uri="{FF2B5EF4-FFF2-40B4-BE49-F238E27FC236}">
                  <a16:creationId xmlns:a16="http://schemas.microsoft.com/office/drawing/2014/main" id="{A1EF3C3F-223A-A6F6-4FB8-C488ACFA8EEC}"/>
                </a:ext>
              </a:extLst>
            </p:cNvPr>
            <p:cNvSpPr/>
            <p:nvPr/>
          </p:nvSpPr>
          <p:spPr>
            <a:xfrm>
              <a:off x="1529319" y="2697931"/>
              <a:ext cx="1005588" cy="1005588"/>
            </a:xfrm>
            <a:custGeom>
              <a:avLst/>
              <a:gdLst>
                <a:gd name="connsiteX0" fmla="*/ 0 w 1005588"/>
                <a:gd name="connsiteY0" fmla="*/ 502794 h 1005588"/>
                <a:gd name="connsiteX1" fmla="*/ 502794 w 1005588"/>
                <a:gd name="connsiteY1" fmla="*/ 0 h 1005588"/>
                <a:gd name="connsiteX2" fmla="*/ 1005588 w 1005588"/>
                <a:gd name="connsiteY2" fmla="*/ 502794 h 1005588"/>
                <a:gd name="connsiteX3" fmla="*/ 502794 w 1005588"/>
                <a:gd name="connsiteY3" fmla="*/ 1005588 h 1005588"/>
                <a:gd name="connsiteX4" fmla="*/ 0 w 1005588"/>
                <a:gd name="connsiteY4" fmla="*/ 502794 h 100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588" h="1005588">
                  <a:moveTo>
                    <a:pt x="0" y="502794"/>
                  </a:moveTo>
                  <a:cubicBezTo>
                    <a:pt x="0" y="225109"/>
                    <a:pt x="225109" y="0"/>
                    <a:pt x="502794" y="0"/>
                  </a:cubicBezTo>
                  <a:cubicBezTo>
                    <a:pt x="780479" y="0"/>
                    <a:pt x="1005588" y="225109"/>
                    <a:pt x="1005588" y="502794"/>
                  </a:cubicBezTo>
                  <a:cubicBezTo>
                    <a:pt x="1005588" y="780479"/>
                    <a:pt x="780479" y="1005588"/>
                    <a:pt x="502794" y="1005588"/>
                  </a:cubicBezTo>
                  <a:cubicBezTo>
                    <a:pt x="225109" y="1005588"/>
                    <a:pt x="0" y="780479"/>
                    <a:pt x="0" y="50279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75" tIns="163775" rIns="163775" bIns="163775" numCol="1" spcCol="1270" anchor="ctr" anchorCtr="0">
              <a:noAutofit/>
            </a:bodyPr>
            <a:lstStyle/>
            <a:p>
              <a:pPr marL="0" lvl="0" indent="0" algn="ctr" defTabSz="577850">
                <a:lnSpc>
                  <a:spcPct val="90000"/>
                </a:lnSpc>
                <a:spcBef>
                  <a:spcPct val="0"/>
                </a:spcBef>
                <a:spcAft>
                  <a:spcPct val="35000"/>
                </a:spcAft>
                <a:buNone/>
              </a:pPr>
              <a:r>
                <a:rPr lang="de-DE" sz="1300" kern="1200"/>
                <a:t>MBSE Tool</a:t>
              </a:r>
              <a:endParaRPr lang="en-DE" sz="1300" kern="1200"/>
            </a:p>
          </p:txBody>
        </p:sp>
        <p:sp>
          <p:nvSpPr>
            <p:cNvPr id="13" name="Freeform: Shape 12">
              <a:extLst>
                <a:ext uri="{FF2B5EF4-FFF2-40B4-BE49-F238E27FC236}">
                  <a16:creationId xmlns:a16="http://schemas.microsoft.com/office/drawing/2014/main" id="{5EEC325B-CE9D-FDDB-E7F3-8FE1EDA2B2BB}"/>
                </a:ext>
              </a:extLst>
            </p:cNvPr>
            <p:cNvSpPr/>
            <p:nvPr/>
          </p:nvSpPr>
          <p:spPr>
            <a:xfrm>
              <a:off x="809764" y="1943516"/>
              <a:ext cx="1005588" cy="1005588"/>
            </a:xfrm>
            <a:custGeom>
              <a:avLst/>
              <a:gdLst>
                <a:gd name="connsiteX0" fmla="*/ 0 w 1005588"/>
                <a:gd name="connsiteY0" fmla="*/ 502794 h 1005588"/>
                <a:gd name="connsiteX1" fmla="*/ 502794 w 1005588"/>
                <a:gd name="connsiteY1" fmla="*/ 0 h 1005588"/>
                <a:gd name="connsiteX2" fmla="*/ 1005588 w 1005588"/>
                <a:gd name="connsiteY2" fmla="*/ 502794 h 1005588"/>
                <a:gd name="connsiteX3" fmla="*/ 502794 w 1005588"/>
                <a:gd name="connsiteY3" fmla="*/ 1005588 h 1005588"/>
                <a:gd name="connsiteX4" fmla="*/ 0 w 1005588"/>
                <a:gd name="connsiteY4" fmla="*/ 502794 h 100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588" h="1005588">
                  <a:moveTo>
                    <a:pt x="0" y="502794"/>
                  </a:moveTo>
                  <a:cubicBezTo>
                    <a:pt x="0" y="225109"/>
                    <a:pt x="225109" y="0"/>
                    <a:pt x="502794" y="0"/>
                  </a:cubicBezTo>
                  <a:cubicBezTo>
                    <a:pt x="780479" y="0"/>
                    <a:pt x="1005588" y="225109"/>
                    <a:pt x="1005588" y="502794"/>
                  </a:cubicBezTo>
                  <a:cubicBezTo>
                    <a:pt x="1005588" y="780479"/>
                    <a:pt x="780479" y="1005588"/>
                    <a:pt x="502794" y="1005588"/>
                  </a:cubicBezTo>
                  <a:cubicBezTo>
                    <a:pt x="225109" y="1005588"/>
                    <a:pt x="0" y="780479"/>
                    <a:pt x="0" y="50279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75" tIns="163775" rIns="163775" bIns="163775" numCol="1" spcCol="1270" anchor="ctr" anchorCtr="0">
              <a:noAutofit/>
            </a:bodyPr>
            <a:lstStyle/>
            <a:p>
              <a:pPr marL="0" lvl="0" indent="0" algn="ctr" defTabSz="577850">
                <a:lnSpc>
                  <a:spcPct val="90000"/>
                </a:lnSpc>
                <a:spcBef>
                  <a:spcPct val="0"/>
                </a:spcBef>
                <a:spcAft>
                  <a:spcPct val="35000"/>
                </a:spcAft>
                <a:buNone/>
              </a:pPr>
              <a:r>
                <a:rPr lang="de-DE" sz="1300" kern="1200"/>
                <a:t>MBSE Method</a:t>
              </a:r>
              <a:endParaRPr lang="en-DE" sz="1300" kern="1200"/>
            </a:p>
          </p:txBody>
        </p:sp>
        <p:sp>
          <p:nvSpPr>
            <p:cNvPr id="14" name="Freeform: Shape 13">
              <a:extLst>
                <a:ext uri="{FF2B5EF4-FFF2-40B4-BE49-F238E27FC236}">
                  <a16:creationId xmlns:a16="http://schemas.microsoft.com/office/drawing/2014/main" id="{BFD50A0C-54A0-B636-BC58-FE7EB70D7DEC}"/>
                </a:ext>
              </a:extLst>
            </p:cNvPr>
            <p:cNvSpPr/>
            <p:nvPr/>
          </p:nvSpPr>
          <p:spPr>
            <a:xfrm>
              <a:off x="1837700" y="1700387"/>
              <a:ext cx="1005588" cy="1005588"/>
            </a:xfrm>
            <a:custGeom>
              <a:avLst/>
              <a:gdLst>
                <a:gd name="connsiteX0" fmla="*/ 0 w 1005588"/>
                <a:gd name="connsiteY0" fmla="*/ 502794 h 1005588"/>
                <a:gd name="connsiteX1" fmla="*/ 502794 w 1005588"/>
                <a:gd name="connsiteY1" fmla="*/ 0 h 1005588"/>
                <a:gd name="connsiteX2" fmla="*/ 1005588 w 1005588"/>
                <a:gd name="connsiteY2" fmla="*/ 502794 h 1005588"/>
                <a:gd name="connsiteX3" fmla="*/ 502794 w 1005588"/>
                <a:gd name="connsiteY3" fmla="*/ 1005588 h 1005588"/>
                <a:gd name="connsiteX4" fmla="*/ 0 w 1005588"/>
                <a:gd name="connsiteY4" fmla="*/ 502794 h 100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588" h="1005588">
                  <a:moveTo>
                    <a:pt x="0" y="502794"/>
                  </a:moveTo>
                  <a:cubicBezTo>
                    <a:pt x="0" y="225109"/>
                    <a:pt x="225109" y="0"/>
                    <a:pt x="502794" y="0"/>
                  </a:cubicBezTo>
                  <a:cubicBezTo>
                    <a:pt x="780479" y="0"/>
                    <a:pt x="1005588" y="225109"/>
                    <a:pt x="1005588" y="502794"/>
                  </a:cubicBezTo>
                  <a:cubicBezTo>
                    <a:pt x="1005588" y="780479"/>
                    <a:pt x="780479" y="1005588"/>
                    <a:pt x="502794" y="1005588"/>
                  </a:cubicBezTo>
                  <a:cubicBezTo>
                    <a:pt x="225109" y="1005588"/>
                    <a:pt x="0" y="780479"/>
                    <a:pt x="0" y="50279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75" tIns="163775" rIns="163775" bIns="163775" numCol="1" spcCol="1270" anchor="ctr" anchorCtr="0">
              <a:noAutofit/>
            </a:bodyPr>
            <a:lstStyle/>
            <a:p>
              <a:pPr marL="0" lvl="0" indent="0" algn="ctr" defTabSz="577850">
                <a:lnSpc>
                  <a:spcPct val="90000"/>
                </a:lnSpc>
                <a:spcBef>
                  <a:spcPct val="0"/>
                </a:spcBef>
                <a:spcAft>
                  <a:spcPct val="35000"/>
                </a:spcAft>
                <a:buNone/>
              </a:pPr>
              <a:r>
                <a:rPr lang="de-DE" sz="1300" kern="1200"/>
                <a:t>MBSE Language</a:t>
              </a:r>
              <a:endParaRPr lang="en-DE" sz="1300" kern="1200"/>
            </a:p>
          </p:txBody>
        </p:sp>
        <p:sp>
          <p:nvSpPr>
            <p:cNvPr id="15" name="Shape 14">
              <a:extLst>
                <a:ext uri="{FF2B5EF4-FFF2-40B4-BE49-F238E27FC236}">
                  <a16:creationId xmlns:a16="http://schemas.microsoft.com/office/drawing/2014/main" id="{914CF98A-84E5-86EF-7D02-FBD204B633DA}"/>
                </a:ext>
              </a:extLst>
            </p:cNvPr>
            <p:cNvSpPr/>
            <p:nvPr/>
          </p:nvSpPr>
          <p:spPr>
            <a:xfrm>
              <a:off x="363435" y="1484213"/>
              <a:ext cx="3128498" cy="2502799"/>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DE"/>
            </a:p>
          </p:txBody>
        </p:sp>
      </p:grpSp>
      <p:sp>
        <p:nvSpPr>
          <p:cNvPr id="16" name="Freeform: Shape 15">
            <a:extLst>
              <a:ext uri="{FF2B5EF4-FFF2-40B4-BE49-F238E27FC236}">
                <a16:creationId xmlns:a16="http://schemas.microsoft.com/office/drawing/2014/main" id="{56303C40-9D64-E413-E054-6A29290C5D02}"/>
              </a:ext>
            </a:extLst>
          </p:cNvPr>
          <p:cNvSpPr/>
          <p:nvPr/>
        </p:nvSpPr>
        <p:spPr>
          <a:xfrm>
            <a:off x="1074195" y="1469159"/>
            <a:ext cx="1005588" cy="1005588"/>
          </a:xfrm>
          <a:custGeom>
            <a:avLst/>
            <a:gdLst>
              <a:gd name="connsiteX0" fmla="*/ 0 w 1005588"/>
              <a:gd name="connsiteY0" fmla="*/ 502794 h 1005588"/>
              <a:gd name="connsiteX1" fmla="*/ 502794 w 1005588"/>
              <a:gd name="connsiteY1" fmla="*/ 0 h 1005588"/>
              <a:gd name="connsiteX2" fmla="*/ 1005588 w 1005588"/>
              <a:gd name="connsiteY2" fmla="*/ 502794 h 1005588"/>
              <a:gd name="connsiteX3" fmla="*/ 502794 w 1005588"/>
              <a:gd name="connsiteY3" fmla="*/ 1005588 h 1005588"/>
              <a:gd name="connsiteX4" fmla="*/ 0 w 1005588"/>
              <a:gd name="connsiteY4" fmla="*/ 502794 h 100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588" h="1005588">
                <a:moveTo>
                  <a:pt x="0" y="502794"/>
                </a:moveTo>
                <a:cubicBezTo>
                  <a:pt x="0" y="225109"/>
                  <a:pt x="225109" y="0"/>
                  <a:pt x="502794" y="0"/>
                </a:cubicBezTo>
                <a:cubicBezTo>
                  <a:pt x="780479" y="0"/>
                  <a:pt x="1005588" y="225109"/>
                  <a:pt x="1005588" y="502794"/>
                </a:cubicBezTo>
                <a:cubicBezTo>
                  <a:pt x="1005588" y="780479"/>
                  <a:pt x="780479" y="1005588"/>
                  <a:pt x="502794" y="1005588"/>
                </a:cubicBezTo>
                <a:cubicBezTo>
                  <a:pt x="225109" y="1005588"/>
                  <a:pt x="0" y="780479"/>
                  <a:pt x="0" y="50279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75" tIns="163775" rIns="163775" bIns="163775" numCol="1" spcCol="1270" anchor="ctr" anchorCtr="0">
            <a:noAutofit/>
          </a:bodyPr>
          <a:lstStyle/>
          <a:p>
            <a:pPr marL="0" lvl="0" indent="0" algn="ctr" defTabSz="577850">
              <a:lnSpc>
                <a:spcPct val="90000"/>
              </a:lnSpc>
              <a:spcBef>
                <a:spcPct val="0"/>
              </a:spcBef>
              <a:spcAft>
                <a:spcPct val="35000"/>
              </a:spcAft>
              <a:buNone/>
            </a:pPr>
            <a:r>
              <a:rPr lang="de-DE" sz="1300" kern="1200"/>
              <a:t>Processes</a:t>
            </a:r>
            <a:endParaRPr lang="en-DE" sz="1300" kern="1200"/>
          </a:p>
        </p:txBody>
      </p:sp>
    </p:spTree>
    <p:extLst>
      <p:ext uri="{BB962C8B-B14F-4D97-AF65-F5344CB8AC3E}">
        <p14:creationId xmlns:p14="http://schemas.microsoft.com/office/powerpoint/2010/main" val="45919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3BE3B-2B44-8254-0A09-564AFDB77030}"/>
              </a:ext>
            </a:extLst>
          </p:cNvPr>
          <p:cNvSpPr>
            <a:spLocks noGrp="1"/>
          </p:cNvSpPr>
          <p:nvPr>
            <p:ph type="title"/>
          </p:nvPr>
        </p:nvSpPr>
        <p:spPr/>
        <p:txBody>
          <a:bodyPr/>
          <a:lstStyle/>
          <a:p>
            <a:r>
              <a:rPr lang="en-GB"/>
              <a:t>ESA SysML Solution &amp; SysML v2</a:t>
            </a:r>
          </a:p>
        </p:txBody>
      </p:sp>
      <p:sp>
        <p:nvSpPr>
          <p:cNvPr id="4" name="Footer Placeholder 3">
            <a:extLst>
              <a:ext uri="{FF2B5EF4-FFF2-40B4-BE49-F238E27FC236}">
                <a16:creationId xmlns:a16="http://schemas.microsoft.com/office/drawing/2014/main" id="{33B84B7D-0246-59FB-6064-B22E6B9215A7}"/>
              </a:ext>
            </a:extLst>
          </p:cNvPr>
          <p:cNvSpPr>
            <a:spLocks noGrp="1"/>
          </p:cNvSpPr>
          <p:nvPr>
            <p:ph type="ftr" sz="quarter" idx="15"/>
          </p:nvPr>
        </p:nvSpPr>
        <p:spPr/>
        <p:txBody>
          <a:bodyPr/>
          <a:lstStyle/>
          <a:p>
            <a:r>
              <a:rPr lang="en-GB" noProof="0"/>
              <a:t> </a:t>
            </a:r>
            <a:endParaRPr lang="de-DE" noProof="0"/>
          </a:p>
        </p:txBody>
      </p:sp>
      <p:sp>
        <p:nvSpPr>
          <p:cNvPr id="5" name="Slide Number Placeholder 4">
            <a:extLst>
              <a:ext uri="{FF2B5EF4-FFF2-40B4-BE49-F238E27FC236}">
                <a16:creationId xmlns:a16="http://schemas.microsoft.com/office/drawing/2014/main" id="{BB18D6D8-B6B1-BF0B-A31E-1EB583BC0142}"/>
              </a:ext>
            </a:extLst>
          </p:cNvPr>
          <p:cNvSpPr>
            <a:spLocks noGrp="1"/>
          </p:cNvSpPr>
          <p:nvPr>
            <p:ph type="sldNum" sz="quarter" idx="16"/>
          </p:nvPr>
        </p:nvSpPr>
        <p:spPr/>
        <p:txBody>
          <a:bodyPr/>
          <a:lstStyle/>
          <a:p>
            <a:fld id="{E3CBDC2B-8F86-4776-A4FE-87534A2B3DF5}" type="slidenum">
              <a:rPr lang="de-DE" noProof="0" smtClean="0"/>
              <a:pPr/>
              <a:t>9</a:t>
            </a:fld>
            <a:endParaRPr lang="de-DE" noProof="0"/>
          </a:p>
        </p:txBody>
      </p:sp>
      <p:sp>
        <p:nvSpPr>
          <p:cNvPr id="6" name="Text Placeholder 5">
            <a:extLst>
              <a:ext uri="{FF2B5EF4-FFF2-40B4-BE49-F238E27FC236}">
                <a16:creationId xmlns:a16="http://schemas.microsoft.com/office/drawing/2014/main" id="{C9491C04-0679-DEE9-E866-E0F07921F2E5}"/>
              </a:ext>
            </a:extLst>
          </p:cNvPr>
          <p:cNvSpPr>
            <a:spLocks noGrp="1"/>
          </p:cNvSpPr>
          <p:nvPr>
            <p:ph type="body" sz="quarter" idx="17"/>
          </p:nvPr>
        </p:nvSpPr>
        <p:spPr/>
        <p:txBody>
          <a:bodyPr/>
          <a:lstStyle/>
          <a:p>
            <a:r>
              <a:rPr lang="en-GB" b="1"/>
              <a:t>ESA SysML Solution</a:t>
            </a:r>
            <a:r>
              <a:rPr lang="en-GB"/>
              <a:t>: It is open, aligned with ECSS standards, and tailored to space-domain engineering. It provides a common SysML profile and methodology adopted by major ESA projects.</a:t>
            </a:r>
          </a:p>
          <a:p>
            <a:r>
              <a:rPr lang="en-GB" b="1"/>
              <a:t>SysML v2 Language: </a:t>
            </a:r>
            <a:r>
              <a:rPr lang="en-GB"/>
              <a:t>SysML v2 offers formal semantics and a textual syntax and graphical views, eliminating UML port ambiguities and making requirements first-class model elements, supports tool independent interoperability. </a:t>
            </a:r>
          </a:p>
        </p:txBody>
      </p:sp>
      <p:pic>
        <p:nvPicPr>
          <p:cNvPr id="7" name="Picture 6" descr="A screenshot of a computer code&#10;&#10;AI-generated content may be incorrect.">
            <a:extLst>
              <a:ext uri="{FF2B5EF4-FFF2-40B4-BE49-F238E27FC236}">
                <a16:creationId xmlns:a16="http://schemas.microsoft.com/office/drawing/2014/main" id="{0CF03B86-66B2-8D22-A251-101AA1851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2" y="3342454"/>
            <a:ext cx="4206305" cy="2944414"/>
          </a:xfrm>
          <a:prstGeom prst="rect">
            <a:avLst/>
          </a:prstGeom>
        </p:spPr>
      </p:pic>
      <p:pic>
        <p:nvPicPr>
          <p:cNvPr id="9" name="Picture 8">
            <a:extLst>
              <a:ext uri="{FF2B5EF4-FFF2-40B4-BE49-F238E27FC236}">
                <a16:creationId xmlns:a16="http://schemas.microsoft.com/office/drawing/2014/main" id="{8A701A32-FD38-E7EE-5BDD-DD4252F9A84F}"/>
              </a:ext>
            </a:extLst>
          </p:cNvPr>
          <p:cNvPicPr>
            <a:picLocks noChangeAspect="1"/>
          </p:cNvPicPr>
          <p:nvPr/>
        </p:nvPicPr>
        <p:blipFill>
          <a:blip r:embed="rId4"/>
          <a:stretch>
            <a:fillRect/>
          </a:stretch>
        </p:blipFill>
        <p:spPr>
          <a:xfrm>
            <a:off x="6614094" y="3319787"/>
            <a:ext cx="4206306" cy="2901247"/>
          </a:xfrm>
          <a:prstGeom prst="rect">
            <a:avLst/>
          </a:prstGeom>
        </p:spPr>
      </p:pic>
      <p:sp>
        <p:nvSpPr>
          <p:cNvPr id="11" name="TextBox 10">
            <a:extLst>
              <a:ext uri="{FF2B5EF4-FFF2-40B4-BE49-F238E27FC236}">
                <a16:creationId xmlns:a16="http://schemas.microsoft.com/office/drawing/2014/main" id="{1C4D7998-8D70-C2AB-BC01-B209AB5B203E}"/>
              </a:ext>
            </a:extLst>
          </p:cNvPr>
          <p:cNvSpPr txBox="1"/>
          <p:nvPr/>
        </p:nvSpPr>
        <p:spPr>
          <a:xfrm>
            <a:off x="2381250" y="6322645"/>
            <a:ext cx="8667750" cy="259557"/>
          </a:xfrm>
          <a:prstGeom prst="rect">
            <a:avLst/>
          </a:prstGeom>
          <a:noFill/>
        </p:spPr>
        <p:txBody>
          <a:bodyPr wrap="none" lIns="0" tIns="0" rIns="0" bIns="0" rtlCol="0" anchor="t" anchorCtr="0">
            <a:noAutofit/>
          </a:bodyPr>
          <a:lstStyle/>
          <a:p>
            <a:pPr>
              <a:spcBef>
                <a:spcPts val="600"/>
              </a:spcBef>
              <a:spcAft>
                <a:spcPts val="600"/>
              </a:spcAft>
              <a:buClr>
                <a:schemeClr val="accent3"/>
              </a:buClr>
            </a:pPr>
            <a:r>
              <a:rPr lang="en-US" sz="1400"/>
              <a:t>SysML v2 textual and graphical syntax. Source and Credits: Object Management Group (OMG)</a:t>
            </a:r>
            <a:endParaRPr lang="en-DE" sz="1400" noProof="0">
              <a:solidFill>
                <a:schemeClr val="tx1"/>
              </a:solidFill>
            </a:endParaRPr>
          </a:p>
        </p:txBody>
      </p:sp>
      <p:sp>
        <p:nvSpPr>
          <p:cNvPr id="12" name="Arrow: Left-Right 11">
            <a:extLst>
              <a:ext uri="{FF2B5EF4-FFF2-40B4-BE49-F238E27FC236}">
                <a16:creationId xmlns:a16="http://schemas.microsoft.com/office/drawing/2014/main" id="{DF5DEFF8-FAF5-CCE1-FD55-29EBDA4E88C5}"/>
              </a:ext>
            </a:extLst>
          </p:cNvPr>
          <p:cNvSpPr/>
          <p:nvPr/>
        </p:nvSpPr>
        <p:spPr>
          <a:xfrm>
            <a:off x="5893198" y="4671786"/>
            <a:ext cx="699068" cy="285750"/>
          </a:xfrm>
          <a:prstGeom prst="leftRightArrow">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DE" sz="1400" noProof="0">
              <a:solidFill>
                <a:schemeClr val="accent1"/>
              </a:solidFill>
            </a:endParaRPr>
          </a:p>
        </p:txBody>
      </p:sp>
    </p:spTree>
    <p:extLst>
      <p:ext uri="{BB962C8B-B14F-4D97-AF65-F5344CB8AC3E}">
        <p14:creationId xmlns:p14="http://schemas.microsoft.com/office/powerpoint/2010/main" val="40020576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HB Standard Masterslide 2021">
  <a:themeElements>
    <a:clrScheme name="OHB">
      <a:dk1>
        <a:srgbClr val="696969"/>
      </a:dk1>
      <a:lt1>
        <a:sysClr val="window" lastClr="FFFFFF"/>
      </a:lt1>
      <a:dk2>
        <a:srgbClr val="DC3C0A"/>
      </a:dk2>
      <a:lt2>
        <a:srgbClr val="F2F2F2"/>
      </a:lt2>
      <a:accent1>
        <a:srgbClr val="003255"/>
      </a:accent1>
      <a:accent2>
        <a:srgbClr val="005C7B"/>
      </a:accent2>
      <a:accent3>
        <a:srgbClr val="6E9BB4"/>
      </a:accent3>
      <a:accent4>
        <a:srgbClr val="91CBF0"/>
      </a:accent4>
      <a:accent5>
        <a:srgbClr val="DC3C0A"/>
      </a:accent5>
      <a:accent6>
        <a:srgbClr val="696969"/>
      </a:accent6>
      <a:hlink>
        <a:srgbClr val="696969"/>
      </a:hlink>
      <a:folHlink>
        <a:srgbClr val="DC3C0A"/>
      </a:folHlink>
    </a:clrScheme>
    <a:fontScheme name="Custom 163">
      <a:majorFont>
        <a:latin typeface="Calibri "/>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chemeClr val="accent1"/>
          </a:solidFill>
        </a:ln>
      </a:spPr>
      <a:bodyPr rtlCol="0" anchor="ctr"/>
      <a:lstStyle>
        <a:defPPr algn="ctr" rtl="0">
          <a:defRPr sz="1400" noProof="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noAutofit/>
      </a:bodyPr>
      <a:lstStyle>
        <a:defPPr marL="271463" indent="-271463" algn="l" rtl="0">
          <a:spcBef>
            <a:spcPts val="600"/>
          </a:spcBef>
          <a:spcAft>
            <a:spcPts val="600"/>
          </a:spcAft>
          <a:buClr>
            <a:schemeClr val="accent3"/>
          </a:buClr>
          <a:buFont typeface="Wingdings" panose="05000000000000000000" pitchFamily="2" charset="2"/>
          <a:buChar char="§"/>
          <a:defRPr sz="1400" noProof="0" dirty="0" err="1" smtClean="0">
            <a:solidFill>
              <a:schemeClr val="tx1"/>
            </a:solidFill>
          </a:defRPr>
        </a:defPPr>
      </a:lstStyle>
    </a:txDef>
  </a:objectDefaults>
  <a:extraClrSchemeLst/>
  <a:extLst>
    <a:ext uri="{05A4C25C-085E-4340-85A3-A5531E510DB2}">
      <thm15:themeFamily xmlns:thm15="http://schemas.microsoft.com/office/thememl/2012/main" name="TM-2234-OHBG_02_EN_PPTX_Blank_Master_OHBSE_mehrLayouts.pptx" id="{8667D32D-7686-4E01-9BF5-254DAE2A508D}" vid="{FD87F86A-A11E-4348-94D1-6B824D769DB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D96B8C428A8A46B3BC7F414C6AF7B3" ma:contentTypeVersion="10" ma:contentTypeDescription="Create a new document." ma:contentTypeScope="" ma:versionID="9aedca729146d2dc8028ca7493ed2e34">
  <xsd:schema xmlns:xsd="http://www.w3.org/2001/XMLSchema" xmlns:xs="http://www.w3.org/2001/XMLSchema" xmlns:p="http://schemas.microsoft.com/office/2006/metadata/properties" xmlns:ns2="48c24c41-e145-47fe-9e93-3edc0f7fc60d" xmlns:ns3="de322b82-246b-400c-8bb7-c43e9f0fa9ca" targetNamespace="http://schemas.microsoft.com/office/2006/metadata/properties" ma:root="true" ma:fieldsID="c037200796084777ad11a4137597ad96" ns2:_="" ns3:_="">
    <xsd:import namespace="48c24c41-e145-47fe-9e93-3edc0f7fc60d"/>
    <xsd:import namespace="de322b82-246b-400c-8bb7-c43e9f0fa9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c24c41-e145-47fe-9e93-3edc0f7fc6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50362c1-0754-4bfa-a63f-ad6e73d7c7e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322b82-246b-400c-8bb7-c43e9f0fa9c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6ec700a-bcf9-4553-b4fe-282c3b9364df}" ma:internalName="TaxCatchAll" ma:showField="CatchAllData" ma:web="de322b82-246b-400c-8bb7-c43e9f0fa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e322b82-246b-400c-8bb7-c43e9f0fa9ca" xsi:nil="true"/>
    <lcf76f155ced4ddcb4097134ff3c332f xmlns="48c24c41-e145-47fe-9e93-3edc0f7fc60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A547B9-EE2A-4262-B499-D3486B73AF91}">
  <ds:schemaRefs>
    <ds:schemaRef ds:uri="48c24c41-e145-47fe-9e93-3edc0f7fc60d"/>
    <ds:schemaRef ds:uri="de322b82-246b-400c-8bb7-c43e9f0fa9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211F8F-A102-441D-BCF3-08552CA74030}">
  <ds:schemaRefs>
    <ds:schemaRef ds:uri="http://schemas.microsoft.com/sharepoint/v3/contenttype/forms"/>
  </ds:schemaRefs>
</ds:datastoreItem>
</file>

<file path=customXml/itemProps3.xml><?xml version="1.0" encoding="utf-8"?>
<ds:datastoreItem xmlns:ds="http://schemas.openxmlformats.org/officeDocument/2006/customXml" ds:itemID="{F3EBFEC6-7B7F-42A7-A771-AC22D57C7529}">
  <ds:schemaRefs>
    <ds:schemaRef ds:uri="48c24c41-e145-47fe-9e93-3edc0f7fc60d"/>
    <ds:schemaRef ds:uri="de322b82-246b-400c-8bb7-c43e9f0fa9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TM-2234-OHBG_02_Blank_Master_EN</Template>
  <TotalTime>0</TotalTime>
  <Words>1513</Words>
  <Application>Microsoft Office PowerPoint</Application>
  <PresentationFormat>Widescreen</PresentationFormat>
  <Paragraphs>133</Paragraphs>
  <Slides>16</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Arial Black</vt:lpstr>
      <vt:lpstr>Calibri</vt:lpstr>
      <vt:lpstr>Calibri </vt:lpstr>
      <vt:lpstr>Symbol</vt:lpstr>
      <vt:lpstr>Wingdings</vt:lpstr>
      <vt:lpstr>OHB Standard Masterslide 2021</vt:lpstr>
      <vt:lpstr>think-cell Slide</vt:lpstr>
      <vt:lpstr>An Overview of the Foreseen MBSE Approach for ADHA Units and Modules: Methodologies and Applications</vt:lpstr>
      <vt:lpstr>PowerPoint Presentation</vt:lpstr>
      <vt:lpstr>ADHA Motivation &amp; architecture</vt:lpstr>
      <vt:lpstr>Motivation: ADHA Initiative</vt:lpstr>
      <vt:lpstr>ADHA Architecture &amp; Core Modules</vt:lpstr>
      <vt:lpstr>Need for mbse in adha &amp; proposed framework</vt:lpstr>
      <vt:lpstr>Need for MBSE in ADHA</vt:lpstr>
      <vt:lpstr>Proposed ADHA MBSE Framework </vt:lpstr>
      <vt:lpstr>ESA SysML Solution &amp; SysML v2</vt:lpstr>
      <vt:lpstr>MBSE Toolchain &amp; Automation </vt:lpstr>
      <vt:lpstr>Key uses cases</vt:lpstr>
      <vt:lpstr>Key Use Cases &amp; Benefits </vt:lpstr>
      <vt:lpstr>Key Use Cases (Implementation Details)</vt:lpstr>
      <vt:lpstr>conclusions</vt:lpstr>
      <vt:lpstr>Summary of Expected Benefits </vt:lpstr>
      <vt:lpstr>PowerPoint Presentation</vt:lpstr>
    </vt:vector>
  </TitlesOfParts>
  <Company>OHB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Lorem ipsum dolor sit amet</dc:title>
  <dc:creator>Jahnke, Stephan</dc:creator>
  <cp:lastModifiedBy>Caudepon, Jon Inigo</cp:lastModifiedBy>
  <cp:revision>12</cp:revision>
  <dcterms:created xsi:type="dcterms:W3CDTF">2023-12-11T09:47:55Z</dcterms:created>
  <dcterms:modified xsi:type="dcterms:W3CDTF">2025-10-14T22:11:36Z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0x010100C7D96B8C428A8A46B3BC7F414C6AF7B3</vt:lpwstr>
  </property>
  <property fmtid="{D5CDD505-2E9C-101B-9397-08002B2CF9AE}" pid="3" name="MediaServiceImageTags">
    <vt:lpwstr/>
  </property>
</Properties>
</file>