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4448" r:id="rId4"/>
    <p:sldMasterId id="2147484484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3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24"/>
    <a:srgbClr val="666666"/>
    <a:srgbClr val="860001"/>
    <a:srgbClr val="D10021"/>
    <a:srgbClr val="999999"/>
    <a:srgbClr val="66CC99"/>
    <a:srgbClr val="99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5" autoAdjust="0"/>
    <p:restoredTop sz="95411" autoAdjust="0"/>
  </p:normalViewPr>
  <p:slideViewPr>
    <p:cSldViewPr snapToObjects="1">
      <p:cViewPr varScale="1">
        <p:scale>
          <a:sx n="99" d="100"/>
          <a:sy n="99" d="100"/>
        </p:scale>
        <p:origin x="72" y="990"/>
      </p:cViewPr>
      <p:guideLst>
        <p:guide pos="293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E1BC9E-2BBE-4332-A798-7185A9D8C798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7061B-1F95-4386-9028-2E950BE0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BFDAA6-9BB6-4137-AC48-DD93D04DC191}" type="datetimeFigureOut">
              <a:rPr lang="en-US"/>
              <a:pPr>
                <a:defRPr/>
              </a:pPr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1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F1F3D1-0345-4779-B336-BB219CCA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7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9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3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7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1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31E4D-AA0F-412D-A204-81359CF3158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2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7FF01291-9E02-4D85-A44D-0811D4A4DCC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095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chemeClr val="bg1"/>
                </a:solidFill>
                <a:latin typeface="+mn-lt"/>
              </a:rPr>
              <a:t>© GMV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Property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mr-IN" sz="75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03/03/2020 -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All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rights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reserved</a:t>
            </a:r>
            <a:endParaRPr lang="en-US" sz="7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46BCC52E-FFE9-41E0-A170-F0DDE50087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4337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chemeClr val="bg1"/>
                </a:solidFill>
                <a:latin typeface="+mn-lt"/>
              </a:rPr>
              <a:t>© GMV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Property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mr-IN" sz="75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10/16/2019 -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All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rights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reserved</a:t>
            </a:r>
            <a:endParaRPr lang="en-US" sz="7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9CD7FD82-0271-4F28-8998-EF224939B3D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08126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03/03/2020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7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4657725" y="342900"/>
            <a:ext cx="4509000" cy="44577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4468A614-6911-4717-8AD5-D26117191E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29130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1247CE5D-F934-454D-9C2E-8DEEA053AC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1486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03/03/2020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8597F58E-9D9B-4220-B51F-1A5B84616B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736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820B6AB4-D772-4233-A743-748EC53CD2C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69814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9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9193500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DB2C09D6-12CF-41E5-97B2-AB235FB385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23499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C525B9A7-9D26-4054-A9D0-E57A8DC9A7D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1204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263953" y="329330"/>
            <a:ext cx="8594297" cy="29932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85750" y="1067025"/>
            <a:ext cx="85725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5300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/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25A69AC9-2F1B-45AE-BB6C-F549F28A9A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5106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03/03/2020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28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03/03/2020 </a:t>
              </a:r>
              <a:r>
                <a:rPr lang="es-ES" sz="750" dirty="0">
                  <a:latin typeface="+mn-lt"/>
                </a:rPr>
                <a:t>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2004687"/>
            <a:ext cx="8582031" cy="639071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DF0024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285750" y="2716213"/>
            <a:ext cx="2741613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40427557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2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chemeClr val="bg1"/>
                </a:solidFill>
                <a:latin typeface="+mn-lt"/>
              </a:rPr>
              <a:t>© GMV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Property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mr-IN" sz="75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10/16/2019 -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All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rights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reserved</a:t>
            </a:r>
            <a:endParaRPr lang="en-US" sz="7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B9EE6219-38C0-4B3E-97EC-5E44C43889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99131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chemeClr val="bg1"/>
                </a:solidFill>
                <a:latin typeface="+mn-lt"/>
              </a:rPr>
              <a:t>© GMV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Property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mr-IN" sz="75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03/03/2020 -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All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rights</a:t>
            </a:r>
            <a:r>
              <a:rPr lang="es-ES" sz="75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750" dirty="0" err="1">
                <a:solidFill>
                  <a:schemeClr val="bg1"/>
                </a:solidFill>
                <a:latin typeface="+mn-lt"/>
              </a:rPr>
              <a:t>reserved</a:t>
            </a:r>
            <a:endParaRPr lang="en-US" sz="75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EDD2CAE1-1E92-4761-AF55-DC005D8CE77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58723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7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4657725" y="342900"/>
            <a:ext cx="4509000" cy="44577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ECD21939-6C35-4E18-A293-34003AF6DF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58557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5155C048-1FD7-4711-966C-0C339D147F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35400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8142E102-1D7F-45AD-88F5-7E3807F90DD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1743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9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9193500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46CB32F4-2D92-4A9E-B360-CE46346A30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54090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C0D21425-C627-47B7-A557-460E20A6BCA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09112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40FCCF91-A92A-4AE2-AB8F-DA04C8C1CC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2825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393574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/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s-ES" sz="750" dirty="0">
                <a:latin typeface="+mn-lt"/>
              </a:rPr>
              <a:t> 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 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D405980E-0711-4528-A4CF-FBAC947BCF0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55019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 </a:t>
              </a:r>
              <a:r>
                <a:rPr lang="es-ES" sz="750" dirty="0">
                  <a:latin typeface="+mn-lt"/>
                </a:rPr>
                <a:t>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2004687"/>
            <a:ext cx="8582031" cy="639071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DF0024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285750" y="2716213"/>
            <a:ext cx="2741613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62360237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/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+mn-lt"/>
              </a:rPr>
              <a:t>© GMV </a:t>
            </a:r>
            <a:r>
              <a:rPr lang="es-ES" sz="750" dirty="0" err="1">
                <a:latin typeface="+mn-lt"/>
              </a:rPr>
              <a:t>Property</a:t>
            </a:r>
            <a:r>
              <a:rPr lang="es-ES" sz="750" dirty="0">
                <a:latin typeface="+mn-lt"/>
              </a:rPr>
              <a:t> </a:t>
            </a:r>
            <a:r>
              <a:rPr lang="mr-IN" sz="750" dirty="0">
                <a:latin typeface="+mn-lt"/>
              </a:rPr>
              <a:t>–</a:t>
            </a:r>
            <a:r>
              <a:rPr lang="en-US" sz="750" dirty="0">
                <a:latin typeface="+mn-lt"/>
              </a:rPr>
              <a:t>10/16/2019</a:t>
            </a:r>
            <a:r>
              <a:rPr lang="es-ES" sz="750" dirty="0">
                <a:latin typeface="+mn-lt"/>
              </a:rPr>
              <a:t>- </a:t>
            </a:r>
            <a:r>
              <a:rPr lang="es-ES" sz="750" dirty="0" err="1">
                <a:latin typeface="+mn-lt"/>
              </a:rPr>
              <a:t>All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rights</a:t>
            </a:r>
            <a:r>
              <a:rPr lang="es-ES" sz="750" dirty="0">
                <a:latin typeface="+mn-lt"/>
              </a:rPr>
              <a:t> </a:t>
            </a:r>
            <a:r>
              <a:rPr lang="es-ES" sz="750" dirty="0" err="1">
                <a:latin typeface="+mn-lt"/>
              </a:rPr>
              <a:t>reserved</a:t>
            </a:r>
            <a:endParaRPr lang="en-US" sz="750" dirty="0">
              <a:latin typeface="+mn-lt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13C1125C-8793-43A0-8501-9A663399FB1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76231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E506DF48-AAA9-4E5D-9FC9-43805F260A1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27872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03/03/2020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2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500724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894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84369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>
                  <a:latin typeface="Verdana"/>
                </a:rPr>
                <a:t>© GMV Property </a:t>
              </a:r>
              <a:r>
                <a:rPr lang="mr-IN" sz="750">
                  <a:latin typeface="Verdana"/>
                </a:rPr>
                <a:t>–</a:t>
              </a:r>
              <a:r>
                <a:rPr lang="es-ES" sz="750">
                  <a:latin typeface="Verdana"/>
                </a:rPr>
                <a:t> 23/9/19 - All rights reserved</a:t>
              </a:r>
              <a:endParaRPr lang="en-US" sz="75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43867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200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97873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01934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8502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05885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59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32888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11395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03/03/2020 -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E732EC27-A9E7-4104-B634-4D64645A62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06552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10/16/2019 -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1B23DAE7-8D6B-4708-89C1-C290C8FADE1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26079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03/03/2020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4657725" y="342900"/>
            <a:ext cx="4509000" cy="44577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37CBC715-9FDB-4B21-B173-EB776C939E4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1481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43EF3AA0-A0C5-4A69-93FB-7256C75D336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86757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03/03/2020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361E277C-4BED-4435-8895-3ACA66DD33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63548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BC8B22D8-EF44-4EC5-AA75-FBCBB94805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2131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9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9193500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DCB64D7E-4AD1-4225-8E99-8229F2BFCD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83835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EDF7FEA1-8055-48EC-9898-85F6210D8B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1847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865303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263953" y="329330"/>
            <a:ext cx="8594297" cy="29932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85750" y="1067025"/>
            <a:ext cx="85725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083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>
              <a:solidFill>
                <a:srgbClr val="FFFFFF"/>
              </a:solidFill>
            </a:endParaRPr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C4B336E5-5B5A-4B56-A150-A2E99F94BF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18907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03/03/2020 </a:t>
              </a:r>
              <a:r>
                <a:rPr lang="es-ES" sz="750" dirty="0">
                  <a:latin typeface="Verdana"/>
                </a:rPr>
                <a:t>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2004687"/>
            <a:ext cx="8582031" cy="639071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DF0024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285750" y="2716213"/>
            <a:ext cx="2741613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7834415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10/16/2019 -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0760507A-4AE7-4A83-AC5A-D87D0FCF0D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2082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03/03/2020 -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15DE5817-9048-47C6-A4A1-F1AED0EC14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86771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683BFE28-E137-4915-8D9C-0E81EAC958C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99457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557826E2-F72E-4503-A920-76F8D981F3A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3748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9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9193500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F040E1FA-5A76-4322-96E8-98C03D6207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07015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47FE8664-2E9C-478C-BE9E-4E580C8C894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1479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>
                  <a:latin typeface="+mn-lt"/>
                </a:rPr>
                <a:t>© GMV Property </a:t>
              </a:r>
              <a:r>
                <a:rPr lang="mr-IN" sz="750">
                  <a:latin typeface="+mn-lt"/>
                </a:rPr>
                <a:t>–</a:t>
              </a:r>
              <a:r>
                <a:rPr lang="es-ES" sz="750">
                  <a:latin typeface="+mn-lt"/>
                </a:rPr>
                <a:t> 23/9/19 - All rights reserved</a:t>
              </a:r>
              <a:endParaRPr lang="en-US" sz="75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43867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0887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C2E9EEB1-E7B0-4B73-863A-34E5AC9272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44443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>
              <a:solidFill>
                <a:srgbClr val="FFFFFF"/>
              </a:solidFill>
            </a:endParaRPr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CF4D0F54-341B-416C-9B90-C2127BE61A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7471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7848B06B-96B7-40EE-A315-9002FA57D94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35737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4019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FA560E3B-2B0A-4936-9A84-D2664950AAC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540094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03/03/2020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89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 li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650485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1359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6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222918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383972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>
                  <a:latin typeface="Verdana"/>
                </a:rPr>
                <a:t>© GMV Property </a:t>
              </a:r>
              <a:r>
                <a:rPr lang="mr-IN" sz="750">
                  <a:latin typeface="Verdana"/>
                </a:rPr>
                <a:t>–</a:t>
              </a:r>
              <a:r>
                <a:rPr lang="es-ES" sz="750">
                  <a:latin typeface="Verdana"/>
                </a:rPr>
                <a:t> 23/9/19 - All rights reserved</a:t>
              </a:r>
              <a:endParaRPr lang="en-US" sz="75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43867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341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97873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65686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8"/>
            <a:ext cx="3697873" cy="1001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158217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05885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72335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32888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25748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03/03/2020 -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2E7A366A-3E4F-4AED-A39F-E053CD454C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9276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10/16/2019 -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51926AB1-4839-496F-A0C3-E92DA4F04C5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961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03/03/2020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4657725" y="342900"/>
            <a:ext cx="4509000" cy="44577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3A58C318-91F1-4F6F-B4F7-6F964D0A1FC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39634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2862A1E0-C13B-4B42-B7DC-FC9A1303F7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19585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03/03/2020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A6D2773B-013A-4769-A351-546354C5455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4110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528C358B-6472-4D5D-BBB6-C0B91E8C263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9225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9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9193500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98CFB7CA-D59D-42E4-98BE-85417EE1A8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592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05885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01554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0F812C50-3360-4ECF-B480-A4EDF76FA5B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0438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263953" y="329330"/>
            <a:ext cx="8594297" cy="29932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85750" y="1067025"/>
            <a:ext cx="85725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494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>
              <a:solidFill>
                <a:srgbClr val="FFFFFF"/>
              </a:solidFill>
            </a:endParaRPr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A77C9057-E623-4A34-BCA3-78294BA2F6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44747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03/03/2020 </a:t>
              </a:r>
              <a:r>
                <a:rPr lang="es-ES" sz="750" dirty="0">
                  <a:latin typeface="Verdana"/>
                </a:rPr>
                <a:t>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2004687"/>
            <a:ext cx="8582031" cy="639071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DF0024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285750" y="2716213"/>
            <a:ext cx="2741613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475888910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6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Verdana"/>
                </a:rPr>
                <a:t>© GMV </a:t>
              </a:r>
              <a:r>
                <a:rPr lang="es-ES" sz="750" dirty="0" err="1">
                  <a:latin typeface="Verdana"/>
                </a:rPr>
                <a:t>Property</a:t>
              </a:r>
              <a:r>
                <a:rPr lang="es-ES" sz="750" dirty="0">
                  <a:latin typeface="Verdana"/>
                </a:rPr>
                <a:t> </a:t>
              </a:r>
              <a:r>
                <a:rPr lang="mr-IN" sz="750" dirty="0">
                  <a:latin typeface="Verdana"/>
                </a:rPr>
                <a:t>–</a:t>
              </a:r>
              <a:r>
                <a:rPr lang="es-ES" sz="750" dirty="0">
                  <a:latin typeface="Verdana"/>
                </a:rPr>
                <a:t> </a:t>
              </a:r>
              <a:r>
                <a:rPr lang="en-US" sz="750" dirty="0">
                  <a:latin typeface="Verdana"/>
                </a:rPr>
                <a:t>10/16/2019</a:t>
              </a:r>
              <a:r>
                <a:rPr lang="es-ES" sz="750" dirty="0">
                  <a:latin typeface="Verdana"/>
                </a:rPr>
                <a:t> - </a:t>
              </a:r>
              <a:r>
                <a:rPr lang="es-ES" sz="750" dirty="0" err="1">
                  <a:latin typeface="Verdana"/>
                </a:rPr>
                <a:t>All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rights</a:t>
              </a:r>
              <a:r>
                <a:rPr lang="es-ES" sz="750" dirty="0">
                  <a:latin typeface="Verdana"/>
                </a:rPr>
                <a:t> </a:t>
              </a:r>
              <a:r>
                <a:rPr lang="es-ES" sz="750" dirty="0" err="1">
                  <a:latin typeface="Verdana"/>
                </a:rPr>
                <a:t>reserved</a:t>
              </a:r>
              <a:endParaRPr lang="en-US" sz="750" dirty="0">
                <a:latin typeface="Verdana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7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10/16/2019 -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7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8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39D4F2B3-BB92-48E8-9635-7807D9A3CF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26431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GMV_PPT_PORTADILLA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87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solidFill>
                  <a:srgbClr val="FFFFFF"/>
                </a:solidFill>
                <a:latin typeface="Verdana"/>
              </a:rPr>
              <a:t>© GMV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Property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mr-IN" sz="750" dirty="0">
                <a:solidFill>
                  <a:srgbClr val="FFFFFF"/>
                </a:solidFill>
                <a:latin typeface="Verdana"/>
              </a:rPr>
              <a:t>–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03/03/2020 -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All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rights</a:t>
            </a:r>
            <a:r>
              <a:rPr lang="es-ES" sz="75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s-ES" sz="750" dirty="0" err="1">
                <a:solidFill>
                  <a:srgbClr val="FFFFFF"/>
                </a:solidFill>
                <a:latin typeface="Verdana"/>
              </a:rPr>
              <a:t>reserved</a:t>
            </a:r>
            <a:endParaRPr lang="en-US" sz="75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8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895850"/>
            <a:ext cx="396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6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7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0" name="Marcador de texto 8"/>
          <p:cNvSpPr>
            <a:spLocks noGrp="1"/>
          </p:cNvSpPr>
          <p:nvPr>
            <p:ph type="body" sz="quarter" idx="16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18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4" name="Marcador de texto 8"/>
          <p:cNvSpPr>
            <a:spLocks noGrp="1"/>
          </p:cNvSpPr>
          <p:nvPr>
            <p:ph type="body" sz="quarter" idx="20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5" name="Marcador de texto 8"/>
          <p:cNvSpPr>
            <a:spLocks noGrp="1"/>
          </p:cNvSpPr>
          <p:nvPr>
            <p:ph type="body" sz="quarter" idx="2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9" name="Marcador N Diapo"/>
          <p:cNvSpPr>
            <a:spLocks noGrp="1"/>
          </p:cNvSpPr>
          <p:nvPr>
            <p:ph type="sldNum" sz="quarter" idx="22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782DFABF-6A9E-485F-A6C3-C3276E0025F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00254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en blanc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posición de imagen 7"/>
          <p:cNvSpPr>
            <a:spLocks noGrp="1"/>
          </p:cNvSpPr>
          <p:nvPr>
            <p:ph type="pic" sz="quarter" idx="15"/>
          </p:nvPr>
        </p:nvSpPr>
        <p:spPr>
          <a:xfrm>
            <a:off x="4657725" y="2431761"/>
            <a:ext cx="4509000" cy="2368839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1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6943725" y="342900"/>
            <a:ext cx="222300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0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4657725" y="342900"/>
            <a:ext cx="2220750" cy="20250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195832E2-8690-4F1F-BB56-2B630A08B7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57065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8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2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N Diapo"/>
          <p:cNvSpPr>
            <a:spLocks noGrp="1"/>
          </p:cNvSpPr>
          <p:nvPr>
            <p:ph type="sldNum" sz="quarter" idx="17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07AE586C-CAB4-48CF-AA6B-347DF901C72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843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ción de imagen 7"/>
          <p:cNvSpPr>
            <a:spLocks noGrp="1"/>
          </p:cNvSpPr>
          <p:nvPr>
            <p:ph type="pic" sz="quarter" idx="12"/>
          </p:nvPr>
        </p:nvSpPr>
        <p:spPr>
          <a:xfrm>
            <a:off x="-27000" y="-27000"/>
            <a:ext cx="4513275" cy="4827600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7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Marcador N Diapo"/>
          <p:cNvSpPr>
            <a:spLocks noGrp="1"/>
          </p:cNvSpPr>
          <p:nvPr>
            <p:ph type="sldNum" sz="quarter" idx="18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977181C2-18E1-4EC7-BC06-5E5EB0D6CE8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9675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279400" y="4300538"/>
            <a:ext cx="8604250" cy="525462"/>
            <a:chOff x="746774" y="12165400"/>
            <a:chExt cx="22942414" cy="1402202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768" y="12165400"/>
              <a:ext cx="3401420" cy="14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8"/>
            <p:cNvSpPr txBox="1"/>
            <p:nvPr userDrawn="1"/>
          </p:nvSpPr>
          <p:spPr>
            <a:xfrm>
              <a:off x="746774" y="13042305"/>
              <a:ext cx="7327182" cy="470227"/>
            </a:xfrm>
            <a:prstGeom prst="rect">
              <a:avLst/>
            </a:prstGeom>
          </p:spPr>
          <p:txBody>
            <a:bodyPr lIns="0" tIns="0" rIns="0" bIns="0" anchor="b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defTabSz="4571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50" dirty="0">
                  <a:latin typeface="+mn-lt"/>
                </a:rPr>
                <a:t>© GMV </a:t>
              </a:r>
              <a:r>
                <a:rPr lang="es-ES" sz="750" dirty="0" err="1">
                  <a:latin typeface="+mn-lt"/>
                </a:rPr>
                <a:t>Property</a:t>
              </a:r>
              <a:r>
                <a:rPr lang="es-ES" sz="750" dirty="0">
                  <a:latin typeface="+mn-lt"/>
                </a:rPr>
                <a:t> </a:t>
              </a:r>
              <a:r>
                <a:rPr lang="mr-IN" sz="750" dirty="0">
                  <a:latin typeface="+mn-lt"/>
                </a:rPr>
                <a:t>–</a:t>
              </a:r>
              <a:r>
                <a:rPr lang="es-ES" sz="750" dirty="0">
                  <a:latin typeface="+mn-lt"/>
                </a:rPr>
                <a:t> </a:t>
              </a:r>
              <a:r>
                <a:rPr lang="en-US" sz="750" dirty="0">
                  <a:latin typeface="+mn-lt"/>
                </a:rPr>
                <a:t>10/16/2019</a:t>
              </a:r>
              <a:r>
                <a:rPr lang="es-ES" sz="750" dirty="0">
                  <a:latin typeface="+mn-lt"/>
                </a:rPr>
                <a:t> - </a:t>
              </a:r>
              <a:r>
                <a:rPr lang="es-ES" sz="750" dirty="0" err="1">
                  <a:latin typeface="+mn-lt"/>
                </a:rPr>
                <a:t>All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rights</a:t>
              </a:r>
              <a:r>
                <a:rPr lang="es-ES" sz="750" dirty="0">
                  <a:latin typeface="+mn-lt"/>
                </a:rPr>
                <a:t> </a:t>
              </a:r>
              <a:r>
                <a:rPr lang="es-ES" sz="750" dirty="0" err="1">
                  <a:latin typeface="+mn-lt"/>
                </a:rPr>
                <a:t>reserved</a:t>
              </a:r>
              <a:endParaRPr lang="en-US" sz="750" dirty="0">
                <a:latin typeface="+mn-lt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3832888" cy="1303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Marcador de posición de imagen 3"/>
          <p:cNvSpPr>
            <a:spLocks noGrp="1"/>
          </p:cNvSpPr>
          <p:nvPr>
            <p:ph type="pic" sz="quarter" idx="11"/>
          </p:nvPr>
        </p:nvSpPr>
        <p:spPr>
          <a:xfrm>
            <a:off x="4800600" y="342900"/>
            <a:ext cx="4356753" cy="3657995"/>
          </a:xfrm>
        </p:spPr>
        <p:txBody>
          <a:bodyPr rtlCol="0">
            <a:no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21013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0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0800" y="329330"/>
            <a:ext cx="4239179" cy="670795"/>
          </a:xfrm>
        </p:spPr>
        <p:txBody>
          <a:bodyPr/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6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3197646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80800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6114492" y="1857375"/>
            <a:ext cx="2743200" cy="2743200"/>
          </a:xfrm>
        </p:spPr>
        <p:txBody>
          <a:bodyPr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Marcador N Diapo"/>
          <p:cNvSpPr>
            <a:spLocks noGrp="1"/>
          </p:cNvSpPr>
          <p:nvPr>
            <p:ph type="sldNum" sz="quarter" idx="20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CE867F85-C170-4813-A528-8A0D435A18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56063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 userDrawn="1"/>
        </p:nvSpPr>
        <p:spPr>
          <a:xfrm>
            <a:off x="-26988" y="-26988"/>
            <a:ext cx="9180513" cy="4827588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799">
              <a:solidFill>
                <a:srgbClr val="FFFFFF"/>
              </a:solidFill>
            </a:endParaRPr>
          </a:p>
        </p:txBody>
      </p:sp>
      <p:pic>
        <p:nvPicPr>
          <p:cNvPr id="5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s-ES" sz="750" dirty="0">
                <a:latin typeface="Verdana"/>
              </a:rPr>
              <a:t> 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 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 hidden="1"/>
          <p:cNvSpPr>
            <a:spLocks noGrp="1"/>
          </p:cNvSpPr>
          <p:nvPr>
            <p:ph type="title"/>
          </p:nvPr>
        </p:nvSpPr>
        <p:spPr>
          <a:xfrm>
            <a:off x="280061" y="325329"/>
            <a:ext cx="4220900" cy="274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F0024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rPr lang="es-ES"/>
              <a:t>Page. </a:t>
            </a:r>
            <a:fld id="{8AE64B68-5807-45DF-9585-2F24C5EADE8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102827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 userDrawn="1"/>
        </p:nvSpPr>
        <p:spPr>
          <a:xfrm>
            <a:off x="288925" y="342900"/>
            <a:ext cx="8572500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5" name="Rectángulo 5"/>
          <p:cNvSpPr/>
          <p:nvPr userDrawn="1"/>
        </p:nvSpPr>
        <p:spPr>
          <a:xfrm>
            <a:off x="15716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302895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7" name="Rectángulo 8"/>
          <p:cNvSpPr/>
          <p:nvPr userDrawn="1"/>
        </p:nvSpPr>
        <p:spPr>
          <a:xfrm>
            <a:off x="448627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8" name="Rectángulo 9"/>
          <p:cNvSpPr/>
          <p:nvPr userDrawn="1"/>
        </p:nvSpPr>
        <p:spPr>
          <a:xfrm>
            <a:off x="5943600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sp>
        <p:nvSpPr>
          <p:cNvPr id="10" name="Rectángulo 10"/>
          <p:cNvSpPr/>
          <p:nvPr userDrawn="1"/>
        </p:nvSpPr>
        <p:spPr>
          <a:xfrm>
            <a:off x="7400925" y="344488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75">
              <a:solidFill>
                <a:srgbClr val="FFFFFF"/>
              </a:solidFill>
            </a:endParaRPr>
          </a:p>
        </p:txBody>
      </p:sp>
      <p:pic>
        <p:nvPicPr>
          <p:cNvPr id="11" name="Logo en blanco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95850"/>
            <a:ext cx="4000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e Copyright"/>
          <p:cNvSpPr txBox="1"/>
          <p:nvPr userDrawn="1"/>
        </p:nvSpPr>
        <p:spPr>
          <a:xfrm>
            <a:off x="279400" y="4864100"/>
            <a:ext cx="2747963" cy="17621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 dirty="0">
                <a:latin typeface="Verdana"/>
              </a:rPr>
              <a:t>© GMV </a:t>
            </a:r>
            <a:r>
              <a:rPr lang="es-ES" sz="750" dirty="0" err="1">
                <a:latin typeface="Verdana"/>
              </a:rPr>
              <a:t>Property</a:t>
            </a:r>
            <a:r>
              <a:rPr lang="es-ES" sz="750" dirty="0">
                <a:latin typeface="Verdana"/>
              </a:rPr>
              <a:t> </a:t>
            </a:r>
            <a:r>
              <a:rPr lang="mr-IN" sz="750" dirty="0">
                <a:latin typeface="Verdana"/>
              </a:rPr>
              <a:t>–</a:t>
            </a:r>
            <a:r>
              <a:rPr lang="en-US" sz="750" dirty="0">
                <a:latin typeface="Verdana"/>
              </a:rPr>
              <a:t>10/16/2019</a:t>
            </a:r>
            <a:r>
              <a:rPr lang="es-ES" sz="750" dirty="0">
                <a:latin typeface="Verdana"/>
              </a:rPr>
              <a:t>- </a:t>
            </a:r>
            <a:r>
              <a:rPr lang="es-ES" sz="750" dirty="0" err="1">
                <a:latin typeface="Verdana"/>
              </a:rPr>
              <a:t>All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rights</a:t>
            </a:r>
            <a:r>
              <a:rPr lang="es-ES" sz="750" dirty="0">
                <a:latin typeface="Verdana"/>
              </a:rPr>
              <a:t> </a:t>
            </a:r>
            <a:r>
              <a:rPr lang="es-ES" sz="750" dirty="0" err="1">
                <a:latin typeface="Verdana"/>
              </a:rPr>
              <a:t>reserved</a:t>
            </a:r>
            <a:endParaRPr lang="en-US" sz="750" dirty="0">
              <a:latin typeface="Verdana"/>
            </a:endParaRPr>
          </a:p>
        </p:txBody>
      </p:sp>
      <p:pic>
        <p:nvPicPr>
          <p:cNvPr id="13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892675"/>
            <a:ext cx="4079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061" y="325329"/>
            <a:ext cx="8578189" cy="274746"/>
          </a:xfrm>
        </p:spPr>
        <p:txBody>
          <a:bodyPr/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N Diapo"/>
          <p:cNvSpPr>
            <a:spLocks noGrp="1"/>
          </p:cNvSpPr>
          <p:nvPr>
            <p:ph type="sldNum" sz="quarter" idx="11"/>
          </p:nvPr>
        </p:nvSpPr>
        <p:spPr>
          <a:xfrm>
            <a:off x="3543300" y="4864100"/>
            <a:ext cx="2057400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 defTabSz="457124" eaLnBrk="1" fontAlgn="auto" hangingPunct="1">
              <a:spcBef>
                <a:spcPts val="0"/>
              </a:spcBef>
              <a:spcAft>
                <a:spcPts val="0"/>
              </a:spcAft>
              <a:defRPr lang="en-US" sz="750">
                <a:solidFill>
                  <a:srgbClr val="D1002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r>
              <a:t>P</a:t>
            </a:r>
            <a:r>
              <a:rPr lang="es-ES" err="1"/>
              <a:t>age</a:t>
            </a:r>
            <a:r>
              <a:t>. </a:t>
            </a:r>
            <a:fld id="{D96580F8-2493-4E13-A9B5-16CF9C2834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8450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63525" y="328613"/>
            <a:ext cx="85947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Style for Pattern and Designs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74638" y="866775"/>
            <a:ext cx="85836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general text style</a:t>
            </a:r>
            <a:endParaRPr lang="es-ES" altLang="en-US"/>
          </a:p>
          <a:p>
            <a:pPr lvl="1"/>
            <a:r>
              <a:rPr lang="es-ES" altLang="en-US"/>
              <a:t>General style second level</a:t>
            </a:r>
          </a:p>
          <a:p>
            <a:pPr lvl="2"/>
            <a:r>
              <a:rPr lang="es-ES" altLang="en-US"/>
              <a:t>General style third level</a:t>
            </a:r>
          </a:p>
          <a:p>
            <a:pPr lvl="3"/>
            <a:r>
              <a:rPr lang="es-ES" altLang="en-US"/>
              <a:t>Fourth level general style</a:t>
            </a:r>
          </a:p>
          <a:p>
            <a:pPr lvl="4"/>
            <a:r>
              <a:rPr lang="es-ES" altLang="en-US"/>
              <a:t>General fifth level style</a:t>
            </a:r>
            <a:endParaRPr lang="en-US" altLang="en-US"/>
          </a:p>
        </p:txBody>
      </p:sp>
      <p:sp>
        <p:nvSpPr>
          <p:cNvPr id="8" name="CuadroTexto 7" hidden="1"/>
          <p:cNvSpPr txBox="1"/>
          <p:nvPr userDrawn="1"/>
        </p:nvSpPr>
        <p:spPr>
          <a:xfrm>
            <a:off x="279400" y="4891088"/>
            <a:ext cx="2747963" cy="17621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>
                <a:latin typeface="+mn-lt"/>
              </a:rPr>
              <a:t>© GMV Property </a:t>
            </a:r>
            <a:r>
              <a:rPr lang="mr-IN" sz="750">
                <a:latin typeface="+mn-lt"/>
              </a:rPr>
              <a:t>–</a:t>
            </a:r>
            <a:r>
              <a:rPr lang="es-ES" sz="750">
                <a:latin typeface="+mn-lt"/>
              </a:rPr>
              <a:t> 23/9/19 - All rights reserved</a:t>
            </a:r>
            <a:endParaRPr lang="en-US" sz="75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  <p:sldLayoutId id="2147485942" r:id="rId2"/>
    <p:sldLayoutId id="2147485943" r:id="rId3"/>
    <p:sldLayoutId id="2147485944" r:id="rId4"/>
    <p:sldLayoutId id="2147485945" r:id="rId5"/>
    <p:sldLayoutId id="2147485946" r:id="rId6"/>
    <p:sldLayoutId id="2147485947" r:id="rId7"/>
    <p:sldLayoutId id="2147485948" r:id="rId8"/>
    <p:sldLayoutId id="2147485949" r:id="rId9"/>
    <p:sldLayoutId id="2147485950" r:id="rId10"/>
    <p:sldLayoutId id="2147485951" r:id="rId11"/>
    <p:sldLayoutId id="2147485952" r:id="rId12"/>
    <p:sldLayoutId id="2147485953" r:id="rId13"/>
    <p:sldLayoutId id="2147485954" r:id="rId14"/>
    <p:sldLayoutId id="2147485955" r:id="rId15"/>
    <p:sldLayoutId id="2147485956" r:id="rId16"/>
    <p:sldLayoutId id="2147485957" r:id="rId17"/>
    <p:sldLayoutId id="2147485958" r:id="rId18"/>
    <p:sldLayoutId id="2147485959" r:id="rId19"/>
    <p:sldLayoutId id="2147485960" r:id="rId20"/>
    <p:sldLayoutId id="2147485961" r:id="rId21"/>
    <p:sldLayoutId id="2147485966" r:id="rId22"/>
    <p:sldLayoutId id="2147485967" r:id="rId23"/>
    <p:sldLayoutId id="2147485968" r:id="rId24"/>
    <p:sldLayoutId id="2147485969" r:id="rId25"/>
    <p:sldLayoutId id="2147485970" r:id="rId26"/>
    <p:sldLayoutId id="2147485971" r:id="rId27"/>
    <p:sldLayoutId id="2147485972" r:id="rId28"/>
    <p:sldLayoutId id="2147485973" r:id="rId29"/>
    <p:sldLayoutId id="2147485974" r:id="rId30"/>
    <p:sldLayoutId id="2147485975" r:id="rId31"/>
    <p:sldLayoutId id="2147485976" r:id="rId32"/>
  </p:sldLayoutIdLst>
  <p:transition spd="med">
    <p:fade/>
  </p:transition>
  <p:hf sldNum="0" hdr="0" dt="0"/>
  <p:txStyles>
    <p:titleStyle>
      <a:lvl1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 kern="1200">
          <a:solidFill>
            <a:srgbClr val="DF0024"/>
          </a:solidFill>
          <a:latin typeface="+mj-lt"/>
          <a:ea typeface="+mj-ea"/>
          <a:cs typeface="Arial"/>
        </a:defRPr>
      </a:lvl1pPr>
      <a:lvl2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666666"/>
          </a:solidFill>
          <a:latin typeface="+mn-lt"/>
          <a:ea typeface="+mn-ea"/>
          <a:cs typeface="Arial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b="1" kern="1200">
          <a:solidFill>
            <a:srgbClr val="860001"/>
          </a:solidFill>
          <a:latin typeface="+mn-lt"/>
          <a:ea typeface="+mn-ea"/>
          <a:cs typeface="Arial"/>
        </a:defRPr>
      </a:lvl2pPr>
      <a:lvl3pPr algn="l" defTabSz="455613" rtl="0" eaLnBrk="0" fontAlgn="base" hangingPunct="0">
        <a:spcBef>
          <a:spcPts val="325"/>
        </a:spcBef>
        <a:spcAft>
          <a:spcPct val="0"/>
        </a:spcAft>
        <a:buFont typeface="Arial" panose="020B0604020202020204" pitchFamily="34" charset="0"/>
        <a:defRPr lang="es-ES" sz="1300" kern="1200">
          <a:solidFill>
            <a:srgbClr val="666666"/>
          </a:solidFill>
          <a:latin typeface="+mn-lt"/>
          <a:ea typeface="+mn-ea"/>
          <a:cs typeface="Arial"/>
        </a:defRPr>
      </a:lvl3pPr>
      <a:lvl4pPr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defRPr sz="1300" b="1" kern="1200">
          <a:solidFill>
            <a:srgbClr val="646464"/>
          </a:solidFill>
          <a:latin typeface="+mn-lt"/>
          <a:ea typeface="+mn-ea"/>
          <a:cs typeface="Arial"/>
        </a:defRPr>
      </a:lvl4pPr>
      <a:lvl5pPr marL="134938" indent="-134938"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646464"/>
          </a:solidFill>
          <a:latin typeface="+mn-lt"/>
          <a:ea typeface="+mn-ea"/>
          <a:cs typeface="Arial"/>
        </a:defRPr>
      </a:lvl5pPr>
      <a:lvl6pPr marL="2512673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1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9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7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263525" y="328613"/>
            <a:ext cx="85947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Style for Pattern and Designs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74638" y="866775"/>
            <a:ext cx="85836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general text style</a:t>
            </a:r>
            <a:endParaRPr lang="es-ES" altLang="en-US"/>
          </a:p>
          <a:p>
            <a:pPr lvl="1"/>
            <a:r>
              <a:rPr lang="es-ES" altLang="en-US"/>
              <a:t>General style second level</a:t>
            </a:r>
          </a:p>
          <a:p>
            <a:pPr lvl="2"/>
            <a:r>
              <a:rPr lang="es-ES" altLang="en-US"/>
              <a:t>General style third level</a:t>
            </a:r>
          </a:p>
          <a:p>
            <a:pPr lvl="3"/>
            <a:r>
              <a:rPr lang="es-ES" altLang="en-US"/>
              <a:t>Fourth level general style</a:t>
            </a:r>
          </a:p>
          <a:p>
            <a:pPr lvl="4"/>
            <a:r>
              <a:rPr lang="es-ES" altLang="en-US"/>
              <a:t>General fifth level style</a:t>
            </a:r>
            <a:endParaRPr lang="en-US" altLang="en-US"/>
          </a:p>
        </p:txBody>
      </p:sp>
      <p:sp>
        <p:nvSpPr>
          <p:cNvPr id="8" name="CuadroTexto 7" hidden="1"/>
          <p:cNvSpPr txBox="1"/>
          <p:nvPr userDrawn="1"/>
        </p:nvSpPr>
        <p:spPr>
          <a:xfrm>
            <a:off x="279400" y="4891088"/>
            <a:ext cx="2747963" cy="17621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>
                <a:latin typeface="Verdana"/>
              </a:rPr>
              <a:t>© GMV Property </a:t>
            </a:r>
            <a:r>
              <a:rPr lang="mr-IN" sz="750">
                <a:latin typeface="Verdana"/>
              </a:rPr>
              <a:t>–</a:t>
            </a:r>
            <a:r>
              <a:rPr lang="es-ES" sz="750">
                <a:latin typeface="Verdana"/>
              </a:rPr>
              <a:t> 23/9/19 - All rights reserved</a:t>
            </a:r>
            <a:endParaRPr lang="en-US" sz="750"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8" r:id="rId2"/>
    <p:sldLayoutId id="2147485979" r:id="rId3"/>
    <p:sldLayoutId id="2147485980" r:id="rId4"/>
    <p:sldLayoutId id="2147485981" r:id="rId5"/>
    <p:sldLayoutId id="2147485982" r:id="rId6"/>
    <p:sldLayoutId id="2147485983" r:id="rId7"/>
    <p:sldLayoutId id="2147485984" r:id="rId8"/>
    <p:sldLayoutId id="2147485985" r:id="rId9"/>
    <p:sldLayoutId id="2147485986" r:id="rId10"/>
    <p:sldLayoutId id="2147485987" r:id="rId11"/>
    <p:sldLayoutId id="2147485988" r:id="rId12"/>
    <p:sldLayoutId id="2147485989" r:id="rId13"/>
    <p:sldLayoutId id="2147485990" r:id="rId14"/>
    <p:sldLayoutId id="2147485991" r:id="rId15"/>
    <p:sldLayoutId id="2147485992" r:id="rId16"/>
    <p:sldLayoutId id="2147485993" r:id="rId17"/>
    <p:sldLayoutId id="2147485994" r:id="rId18"/>
    <p:sldLayoutId id="2147485995" r:id="rId19"/>
    <p:sldLayoutId id="2147485996" r:id="rId20"/>
    <p:sldLayoutId id="2147485997" r:id="rId21"/>
    <p:sldLayoutId id="2147486002" r:id="rId22"/>
    <p:sldLayoutId id="2147486003" r:id="rId23"/>
    <p:sldLayoutId id="2147486004" r:id="rId24"/>
    <p:sldLayoutId id="2147486005" r:id="rId25"/>
    <p:sldLayoutId id="2147486006" r:id="rId26"/>
    <p:sldLayoutId id="2147486007" r:id="rId27"/>
    <p:sldLayoutId id="2147486008" r:id="rId28"/>
    <p:sldLayoutId id="2147486009" r:id="rId29"/>
    <p:sldLayoutId id="2147486010" r:id="rId30"/>
    <p:sldLayoutId id="2147485940" r:id="rId31"/>
  </p:sldLayoutIdLst>
  <p:transition spd="med">
    <p:fade/>
  </p:transition>
  <p:hf sldNum="0" hdr="0" dt="0"/>
  <p:txStyles>
    <p:titleStyle>
      <a:lvl1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 kern="1200">
          <a:solidFill>
            <a:srgbClr val="DF0024"/>
          </a:solidFill>
          <a:latin typeface="+mj-lt"/>
          <a:ea typeface="+mj-ea"/>
          <a:cs typeface="Arial"/>
        </a:defRPr>
      </a:lvl1pPr>
      <a:lvl2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666666"/>
          </a:solidFill>
          <a:latin typeface="+mn-lt"/>
          <a:ea typeface="+mn-ea"/>
          <a:cs typeface="Arial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b="1" kern="1200">
          <a:solidFill>
            <a:srgbClr val="860001"/>
          </a:solidFill>
          <a:latin typeface="+mn-lt"/>
          <a:ea typeface="+mn-ea"/>
          <a:cs typeface="Arial"/>
        </a:defRPr>
      </a:lvl2pPr>
      <a:lvl3pPr algn="l" defTabSz="455613" rtl="0" eaLnBrk="0" fontAlgn="base" hangingPunct="0">
        <a:spcBef>
          <a:spcPts val="325"/>
        </a:spcBef>
        <a:spcAft>
          <a:spcPct val="0"/>
        </a:spcAft>
        <a:buFont typeface="Arial" panose="020B0604020202020204" pitchFamily="34" charset="0"/>
        <a:defRPr lang="es-ES" sz="1300" kern="1200">
          <a:solidFill>
            <a:srgbClr val="666666"/>
          </a:solidFill>
          <a:latin typeface="+mn-lt"/>
          <a:ea typeface="+mn-ea"/>
          <a:cs typeface="Arial"/>
        </a:defRPr>
      </a:lvl3pPr>
      <a:lvl4pPr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defRPr sz="1300" b="1" kern="1200">
          <a:solidFill>
            <a:srgbClr val="646464"/>
          </a:solidFill>
          <a:latin typeface="+mn-lt"/>
          <a:ea typeface="+mn-ea"/>
          <a:cs typeface="Arial"/>
        </a:defRPr>
      </a:lvl4pPr>
      <a:lvl5pPr marL="134938" indent="-134938"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646464"/>
          </a:solidFill>
          <a:latin typeface="+mn-lt"/>
          <a:ea typeface="+mn-ea"/>
          <a:cs typeface="Arial"/>
        </a:defRPr>
      </a:lvl5pPr>
      <a:lvl6pPr marL="2512673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1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9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7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263525" y="328613"/>
            <a:ext cx="85947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Style for Pattern and Designs</a:t>
            </a:r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74638" y="866775"/>
            <a:ext cx="85836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general text style</a:t>
            </a:r>
            <a:endParaRPr lang="es-ES" altLang="en-US"/>
          </a:p>
          <a:p>
            <a:pPr lvl="1"/>
            <a:r>
              <a:rPr lang="es-ES" altLang="en-US"/>
              <a:t>General style second level</a:t>
            </a:r>
          </a:p>
          <a:p>
            <a:pPr lvl="2"/>
            <a:r>
              <a:rPr lang="es-ES" altLang="en-US"/>
              <a:t>General style third level</a:t>
            </a:r>
          </a:p>
          <a:p>
            <a:pPr lvl="3"/>
            <a:r>
              <a:rPr lang="es-ES" altLang="en-US"/>
              <a:t>Fourth level general style</a:t>
            </a:r>
          </a:p>
          <a:p>
            <a:pPr lvl="4"/>
            <a:r>
              <a:rPr lang="es-ES" altLang="en-US"/>
              <a:t>General fifth level style</a:t>
            </a:r>
            <a:endParaRPr lang="en-US" altLang="en-US"/>
          </a:p>
        </p:txBody>
      </p:sp>
      <p:sp>
        <p:nvSpPr>
          <p:cNvPr id="8" name="CuadroTexto 7" hidden="1"/>
          <p:cNvSpPr txBox="1"/>
          <p:nvPr userDrawn="1"/>
        </p:nvSpPr>
        <p:spPr>
          <a:xfrm>
            <a:off x="279400" y="4891088"/>
            <a:ext cx="2747963" cy="17621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50">
                <a:latin typeface="Verdana"/>
              </a:rPr>
              <a:t>© GMV Property </a:t>
            </a:r>
            <a:r>
              <a:rPr lang="mr-IN" sz="750">
                <a:latin typeface="Verdana"/>
              </a:rPr>
              <a:t>–</a:t>
            </a:r>
            <a:r>
              <a:rPr lang="es-ES" sz="750">
                <a:latin typeface="Verdana"/>
              </a:rPr>
              <a:t> 23/9/19 - All rights reserved</a:t>
            </a:r>
            <a:endParaRPr lang="en-US" sz="750"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  <p:sldLayoutId id="2147486017" r:id="rId7"/>
    <p:sldLayoutId id="2147486018" r:id="rId8"/>
    <p:sldLayoutId id="2147486019" r:id="rId9"/>
    <p:sldLayoutId id="2147486020" r:id="rId10"/>
    <p:sldLayoutId id="2147486021" r:id="rId11"/>
    <p:sldLayoutId id="2147486022" r:id="rId12"/>
    <p:sldLayoutId id="2147486023" r:id="rId13"/>
    <p:sldLayoutId id="2147486024" r:id="rId14"/>
    <p:sldLayoutId id="2147486025" r:id="rId15"/>
    <p:sldLayoutId id="2147486026" r:id="rId16"/>
    <p:sldLayoutId id="2147486027" r:id="rId17"/>
    <p:sldLayoutId id="2147486028" r:id="rId18"/>
    <p:sldLayoutId id="2147486029" r:id="rId19"/>
    <p:sldLayoutId id="2147486030" r:id="rId20"/>
    <p:sldLayoutId id="2147486031" r:id="rId21"/>
    <p:sldLayoutId id="2147486036" r:id="rId22"/>
    <p:sldLayoutId id="2147486037" r:id="rId23"/>
    <p:sldLayoutId id="2147486038" r:id="rId24"/>
    <p:sldLayoutId id="2147486039" r:id="rId25"/>
    <p:sldLayoutId id="2147486040" r:id="rId26"/>
    <p:sldLayoutId id="2147486041" r:id="rId27"/>
    <p:sldLayoutId id="2147486042" r:id="rId28"/>
    <p:sldLayoutId id="2147486043" r:id="rId29"/>
  </p:sldLayoutIdLst>
  <p:transition spd="med">
    <p:fade/>
  </p:transition>
  <p:hf sldNum="0" hdr="0" dt="0"/>
  <p:txStyles>
    <p:titleStyle>
      <a:lvl1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 kern="1200">
          <a:solidFill>
            <a:srgbClr val="DF0024"/>
          </a:solidFill>
          <a:latin typeface="+mj-lt"/>
          <a:ea typeface="+mj-ea"/>
          <a:cs typeface="Arial"/>
        </a:defRPr>
      </a:lvl1pPr>
      <a:lvl2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defTabSz="455613" rtl="0" eaLnBrk="0" fontAlgn="base" hangingPunct="0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defTabSz="455613" rtl="0" fontAlgn="base">
        <a:lnSpc>
          <a:spcPts val="2425"/>
        </a:lnSpc>
        <a:spcBef>
          <a:spcPts val="575"/>
        </a:spcBef>
        <a:spcAft>
          <a:spcPct val="0"/>
        </a:spcAft>
        <a:defRPr sz="2300" b="1">
          <a:solidFill>
            <a:srgbClr val="DF0024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666666"/>
          </a:solidFill>
          <a:latin typeface="+mn-lt"/>
          <a:ea typeface="+mn-ea"/>
          <a:cs typeface="Arial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500" b="1" kern="1200">
          <a:solidFill>
            <a:srgbClr val="860001"/>
          </a:solidFill>
          <a:latin typeface="+mn-lt"/>
          <a:ea typeface="+mn-ea"/>
          <a:cs typeface="Arial"/>
        </a:defRPr>
      </a:lvl2pPr>
      <a:lvl3pPr algn="l" defTabSz="455613" rtl="0" eaLnBrk="0" fontAlgn="base" hangingPunct="0">
        <a:spcBef>
          <a:spcPts val="325"/>
        </a:spcBef>
        <a:spcAft>
          <a:spcPct val="0"/>
        </a:spcAft>
        <a:buFont typeface="Arial" panose="020B0604020202020204" pitchFamily="34" charset="0"/>
        <a:defRPr lang="es-ES" sz="1300" kern="1200">
          <a:solidFill>
            <a:srgbClr val="666666"/>
          </a:solidFill>
          <a:latin typeface="+mn-lt"/>
          <a:ea typeface="+mn-ea"/>
          <a:cs typeface="Arial"/>
        </a:defRPr>
      </a:lvl3pPr>
      <a:lvl4pPr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defRPr sz="1300" b="1" kern="1200">
          <a:solidFill>
            <a:srgbClr val="646464"/>
          </a:solidFill>
          <a:latin typeface="+mn-lt"/>
          <a:ea typeface="+mn-ea"/>
          <a:cs typeface="Arial"/>
        </a:defRPr>
      </a:lvl4pPr>
      <a:lvl5pPr marL="134938" indent="-134938" algn="l" defTabSz="455613" rtl="0" eaLnBrk="0" fontAlgn="base" hangingPunct="0">
        <a:spcBef>
          <a:spcPts val="13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646464"/>
          </a:solidFill>
          <a:latin typeface="+mn-lt"/>
          <a:ea typeface="+mn-ea"/>
          <a:cs typeface="Arial"/>
        </a:defRPr>
      </a:lvl5pPr>
      <a:lvl6pPr marL="2512673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1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9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7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179512" y="296862"/>
            <a:ext cx="4464496" cy="2130871"/>
          </a:xfrm>
        </p:spPr>
        <p:txBody>
          <a:bodyPr rtlCol="0">
            <a:noAutofit/>
          </a:bodyPr>
          <a:lstStyle/>
          <a:p>
            <a:pPr defTabSz="456850" eaLnBrk="1" fontAlgn="auto" hangingPunct="1">
              <a:lnSpc>
                <a:spcPts val="2429"/>
              </a:lnSpc>
              <a:spcBef>
                <a:spcPts val="576"/>
              </a:spcBef>
              <a:spcAft>
                <a:spcPts val="0"/>
              </a:spcAft>
              <a:defRPr/>
            </a:pPr>
            <a:r>
              <a:rPr lang="en-GB" sz="1800" dirty="0"/>
              <a:t>ADHA Co-processor for AI</a:t>
            </a:r>
            <a:br>
              <a:rPr lang="es-ES" sz="2399" dirty="0"/>
            </a:br>
            <a:br>
              <a:rPr lang="es-ES" sz="2399" dirty="0"/>
            </a:br>
            <a:br>
              <a:rPr lang="es-ES" sz="2399" dirty="0"/>
            </a:br>
            <a:br>
              <a:rPr lang="es-ES" sz="2399" dirty="0"/>
            </a:br>
            <a:r>
              <a:rPr lang="es-ES" sz="1050" dirty="0"/>
              <a:t>EDHPC 2025, ESTEC (</a:t>
            </a:r>
            <a:r>
              <a:rPr lang="es-ES" sz="1050" dirty="0" err="1"/>
              <a:t>The</a:t>
            </a:r>
            <a:r>
              <a:rPr lang="es-ES" sz="1050" dirty="0"/>
              <a:t> </a:t>
            </a:r>
            <a:r>
              <a:rPr lang="es-ES" sz="1050" dirty="0" err="1"/>
              <a:t>Netherlands</a:t>
            </a:r>
            <a:r>
              <a:rPr lang="es-ES" sz="1050" dirty="0"/>
              <a:t>)- dgarjona@gmv.com</a:t>
            </a:r>
            <a:endParaRPr lang="en-US" sz="105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E354254-7848-41B9-A062-249CF15846E3}"/>
              </a:ext>
            </a:extLst>
          </p:cNvPr>
          <p:cNvSpPr txBox="1">
            <a:spLocks/>
          </p:cNvSpPr>
          <p:nvPr/>
        </p:nvSpPr>
        <p:spPr>
          <a:xfrm>
            <a:off x="107504" y="2824411"/>
            <a:ext cx="3336727" cy="8274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050" b="1" dirty="0">
                <a:solidFill>
                  <a:srgbClr val="666666"/>
                </a:solidFill>
              </a:rPr>
              <a:t>D. Gonzalez-Arjona</a:t>
            </a:r>
          </a:p>
          <a:p>
            <a:pPr marL="0" indent="0">
              <a:buFont typeface="Arial"/>
              <a:buNone/>
              <a:defRPr/>
            </a:pPr>
            <a:br>
              <a:rPr lang="en-US" sz="1050" b="1" dirty="0">
                <a:solidFill>
                  <a:srgbClr val="666666"/>
                </a:solidFill>
              </a:rPr>
            </a:br>
            <a:endParaRPr lang="en-US" sz="1050" b="1" dirty="0">
              <a:solidFill>
                <a:srgbClr val="666666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en-US" sz="1050" b="1" dirty="0">
              <a:solidFill>
                <a:srgbClr val="6666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058E-416D-340B-8B5B-35E78B85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58" y="478580"/>
            <a:ext cx="4279544" cy="2353749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F33CFC18-8127-4B74-9084-2554B2E2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94">
            <a:off x="6651475" y="896928"/>
            <a:ext cx="2403475" cy="195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gm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SS-GNSS_PM1" id="{96BF7489-4162-48E0-9C10-23FD2946398C}" vid="{5BD5C6C7-25DA-4059-A84B-FF29C6AA5FA6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gm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SS-GNSS_PM1" id="{96BF7489-4162-48E0-9C10-23FD2946398C}" vid="{5BD5C6C7-25DA-4059-A84B-FF29C6AA5FA6}"/>
    </a:ext>
  </a:extLst>
</a:theme>
</file>

<file path=ppt/theme/theme3.xml><?xml version="1.0" encoding="utf-8"?>
<a:theme xmlns:a="http://schemas.openxmlformats.org/drawingml/2006/main" name="2_Tema de Office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gm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SS-GNSS_PM1" id="{96BF7489-4162-48E0-9C10-23FD2946398C}" vid="{5BD5C6C7-25DA-4059-A84B-FF29C6AA5F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terial Corporativo" ma:contentTypeID="0x0101007B4F0783C7398045A5C3A19E4F33783300017AFDDBEFB1514AB4732F3DFC3112E1" ma:contentTypeVersion="14" ma:contentTypeDescription="" ma:contentTypeScope="" ma:versionID="49b9c6d7bab96778d5f1d6cf526f46dc">
  <xsd:schema xmlns:xsd="http://www.w3.org/2001/XMLSchema" xmlns:xs="http://www.w3.org/2001/XMLSchema" xmlns:p="http://schemas.microsoft.com/office/2006/metadata/properties" xmlns:ns2="5bd778ab-591c-4619-b7ec-3da15ed82507" targetNamespace="http://schemas.microsoft.com/office/2006/metadata/properties" ma:root="true" ma:fieldsID="a040b299b49402c244bf7676345fc31e" ns2:_="">
    <xsd:import namespace="5bd778ab-591c-4619-b7ec-3da15ed82507"/>
    <xsd:element name="properties">
      <xsd:complexType>
        <xsd:sequence>
          <xsd:element name="documentManagement">
            <xsd:complexType>
              <xsd:all>
                <xsd:element ref="ns2:TipoDeMaterial" minOccurs="0"/>
                <xsd:element ref="ns2:Comentario" minOccurs="0"/>
                <xsd:element ref="ns2:Nombre_x0020_Empresa" minOccurs="0"/>
                <xsd:element ref="ns2:is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778ab-591c-4619-b7ec-3da15ed82507" elementFormDefault="qualified">
    <xsd:import namespace="http://schemas.microsoft.com/office/2006/documentManagement/types"/>
    <xsd:import namespace="http://schemas.microsoft.com/office/infopath/2007/PartnerControls"/>
    <xsd:element name="TipoDeMaterial" ma:index="2" nillable="true" ma:displayName="Tipo de Material" ma:list="{56A55768-1937-46AE-9843-9CBB442998A4}" ma:internalName="TipoDeMaterial" ma:showField="Titulo_ES" ma:web="5bd778ab-591c-4619-b7ec-3da15ed82507">
      <xsd:simpleType>
        <xsd:restriction base="dms:Lookup"/>
      </xsd:simpleType>
    </xsd:element>
    <xsd:element name="Comentario" ma:index="3" nillable="true" ma:displayName="Comentario" ma:internalName="Comentario">
      <xsd:simpleType>
        <xsd:restriction base="dms:Note">
          <xsd:maxLength value="255"/>
        </xsd:restriction>
      </xsd:simpleType>
    </xsd:element>
    <xsd:element name="Nombre_x0020_Empresa" ma:index="4" nillable="true" ma:displayName="Nombre Empresa" ma:list="{cd018b17-1e7b-477d-8ce9-fc137ff3e93b}" ma:internalName="Nombre_x0020_Empresa" ma:showField="Titulo_ES" ma:web="5bd778ab-591c-4619-b7ec-3da15ed82507">
      <xsd:simpleType>
        <xsd:restriction base="dms:Lookup"/>
      </xsd:simpleType>
    </xsd:element>
    <xsd:element name="isPublished" ma:index="10" nillable="true" ma:displayName="isPublished" ma:default="0" ma:hidden="true" ma:internalName="isPublish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ipo de contenido" ma:readOnly="true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_x0020_Empresa xmlns="5bd778ab-591c-4619-b7ec-3da15ed82507">7</Nombre_x0020_Empresa>
    <TipoDeMaterial xmlns="5bd778ab-591c-4619-b7ec-3da15ed82507">3</TipoDeMaterial>
    <Comentario xmlns="5bd778ab-591c-4619-b7ec-3da15ed82507">Corporate template for presentations</Comentario>
    <isPublished xmlns="5bd778ab-591c-4619-b7ec-3da15ed82507">false</isPublished>
  </documentManagement>
</p:properties>
</file>

<file path=customXml/itemProps1.xml><?xml version="1.0" encoding="utf-8"?>
<ds:datastoreItem xmlns:ds="http://schemas.openxmlformats.org/officeDocument/2006/customXml" ds:itemID="{E2269D4F-60C0-4E7C-97F2-52556B8AB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778ab-591c-4619-b7ec-3da15ed82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E050-A5AF-461A-BCC5-DAEDDBFE4926}">
  <ds:schemaRefs>
    <ds:schemaRef ds:uri="http://schemas.microsoft.com/office/2006/documentManagement/types"/>
    <ds:schemaRef ds:uri="http://purl.org/dc/elements/1.1/"/>
    <ds:schemaRef ds:uri="5bd778ab-591c-4619-b7ec-3da15ed82507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SBSS-GNSS_PM1</Template>
  <TotalTime>20000</TotalTime>
  <Words>26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Verdana</vt:lpstr>
      <vt:lpstr>Tema de Office</vt:lpstr>
      <vt:lpstr>1_Tema de Office</vt:lpstr>
      <vt:lpstr>2_Tema de Office</vt:lpstr>
      <vt:lpstr>ADHA Co-processor for AI    EDHPC 2025, ESTEC (The Netherlands)- dgarjona@gmv.com</vt:lpstr>
    </vt:vector>
  </TitlesOfParts>
  <Company>GMV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SBSS-GNSS SCRR</dc:title>
  <dc:creator>dgarjona@gmv.com</dc:creator>
  <cp:lastModifiedBy>David González Arjona</cp:lastModifiedBy>
  <cp:revision>157</cp:revision>
  <cp:lastPrinted>2017-12-26T18:52:28Z</cp:lastPrinted>
  <dcterms:created xsi:type="dcterms:W3CDTF">2020-03-02T14:39:53Z</dcterms:created>
  <dcterms:modified xsi:type="dcterms:W3CDTF">2025-09-15T11:48:30Z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0x0101007B4F0783C7398045A5C3A19E4F33783300017AFDDBEFB1514AB4732F3DFC3112E1</vt:lpwstr>
  </property>
</Properties>
</file>