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6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8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9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3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4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5.xml" ContentType="application/vnd.openxmlformats-officedocument.them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  <p:sldMasterId id="2147483983" r:id="rId8"/>
    <p:sldMasterId id="2147483993" r:id="rId9"/>
    <p:sldMasterId id="2147484005" r:id="rId10"/>
    <p:sldMasterId id="2147484019" r:id="rId11"/>
    <p:sldMasterId id="2147484024" r:id="rId12"/>
    <p:sldMasterId id="2147484036" r:id="rId13"/>
    <p:sldMasterId id="2147484063" r:id="rId14"/>
    <p:sldMasterId id="2147484077" r:id="rId15"/>
    <p:sldMasterId id="2147484092" r:id="rId16"/>
    <p:sldMasterId id="2147484132" r:id="rId17"/>
    <p:sldMasterId id="2147484146" r:id="rId18"/>
    <p:sldMasterId id="2147484157" r:id="rId19"/>
    <p:sldMasterId id="2147484163" r:id="rId20"/>
    <p:sldMasterId id="2147484190" r:id="rId21"/>
    <p:sldMasterId id="2147484199" r:id="rId22"/>
    <p:sldMasterId id="2147484227" r:id="rId23"/>
    <p:sldMasterId id="2147484246" r:id="rId24"/>
    <p:sldMasterId id="2147484264" r:id="rId25"/>
    <p:sldMasterId id="2147484277" r:id="rId26"/>
    <p:sldMasterId id="2147484299" r:id="rId27"/>
    <p:sldMasterId id="2147484318" r:id="rId28"/>
    <p:sldMasterId id="2147484340" r:id="rId29"/>
  </p:sldMasterIdLst>
  <p:notesMasterIdLst>
    <p:notesMasterId r:id="rId39"/>
  </p:notesMasterIdLst>
  <p:handoutMasterIdLst>
    <p:handoutMasterId r:id="rId40"/>
  </p:handoutMasterIdLst>
  <p:sldIdLst>
    <p:sldId id="256" r:id="rId30"/>
    <p:sldId id="2147481961" r:id="rId31"/>
    <p:sldId id="2969" r:id="rId32"/>
    <p:sldId id="2147480876" r:id="rId33"/>
    <p:sldId id="2147482865" r:id="rId34"/>
    <p:sldId id="2147482863" r:id="rId35"/>
    <p:sldId id="2147376063" r:id="rId36"/>
    <p:sldId id="2147483037" r:id="rId37"/>
    <p:sldId id="2147376060" r:id="rId38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248EBE"/>
    <a:srgbClr val="75C8AE"/>
    <a:srgbClr val="053249"/>
    <a:srgbClr val="F7CDAF"/>
    <a:srgbClr val="FFC50D"/>
    <a:srgbClr val="006196"/>
    <a:srgbClr val="5BB8B0"/>
    <a:srgbClr val="8197A6"/>
    <a:srgbClr val="039DE1"/>
    <a:srgbClr val="F1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99" autoAdjust="0"/>
    <p:restoredTop sz="83934" autoAdjust="0"/>
  </p:normalViewPr>
  <p:slideViewPr>
    <p:cSldViewPr snapToGrid="0">
      <p:cViewPr varScale="1">
        <p:scale>
          <a:sx n="54" d="100"/>
          <a:sy n="54" d="100"/>
        </p:scale>
        <p:origin x="1325" y="254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notesMaster" Target="notesMasters/notesMaster1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Master" Target="slideMasters/slideMaster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" Target="slides/slide7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20" Type="http://schemas.openxmlformats.org/officeDocument/2006/relationships/slideMaster" Target="slideMasters/slideMaster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 Rosello Guasch" userId="0db7ad6c-8120-4cee-b784-e995b96a08ef" providerId="ADAL" clId="{C69C13A5-AE30-4A63-B9DE-1A99CB78F3A7}"/>
    <pc:docChg chg="undo custSel addSld delSld modSld sldOrd">
      <pc:chgData name="Josep Rosello Guasch" userId="0db7ad6c-8120-4cee-b784-e995b96a08ef" providerId="ADAL" clId="{C69C13A5-AE30-4A63-B9DE-1A99CB78F3A7}" dt="2025-10-01T18:56:55.372" v="3676" actId="1076"/>
      <pc:docMkLst>
        <pc:docMk/>
      </pc:docMkLst>
      <pc:sldChg chg="modSp mod">
        <pc:chgData name="Josep Rosello Guasch" userId="0db7ad6c-8120-4cee-b784-e995b96a08ef" providerId="ADAL" clId="{C69C13A5-AE30-4A63-B9DE-1A99CB78F3A7}" dt="2025-09-26T13:26:01.029" v="1024" actId="6549"/>
        <pc:sldMkLst>
          <pc:docMk/>
          <pc:sldMk cId="0" sldId="256"/>
        </pc:sldMkLst>
        <pc:spChg chg="mod">
          <ac:chgData name="Josep Rosello Guasch" userId="0db7ad6c-8120-4cee-b784-e995b96a08ef" providerId="ADAL" clId="{C69C13A5-AE30-4A63-B9DE-1A99CB78F3A7}" dt="2025-09-26T13:26:01.029" v="1024" actId="6549"/>
          <ac:spMkLst>
            <pc:docMk/>
            <pc:sldMk cId="0" sldId="256"/>
            <ac:spMk id="3" creationId="{0A715B58-1F8F-8ED7-90CD-E9CD69886051}"/>
          </ac:spMkLst>
        </pc:spChg>
        <pc:spChg chg="mod">
          <ac:chgData name="Josep Rosello Guasch" userId="0db7ad6c-8120-4cee-b784-e995b96a08ef" providerId="ADAL" clId="{C69C13A5-AE30-4A63-B9DE-1A99CB78F3A7}" dt="2025-09-26T13:25:46.700" v="1023" actId="20577"/>
          <ac:spMkLst>
            <pc:docMk/>
            <pc:sldMk cId="0" sldId="256"/>
            <ac:spMk id="4" creationId="{00000000-0000-0000-0000-000000000000}"/>
          </ac:spMkLst>
        </pc:spChg>
      </pc:sldChg>
      <pc:sldChg chg="addSp modSp mod">
        <pc:chgData name="Josep Rosello Guasch" userId="0db7ad6c-8120-4cee-b784-e995b96a08ef" providerId="ADAL" clId="{C69C13A5-AE30-4A63-B9DE-1A99CB78F3A7}" dt="2025-09-26T14:29:10.377" v="2639" actId="20577"/>
        <pc:sldMkLst>
          <pc:docMk/>
          <pc:sldMk cId="3638767785" sldId="261"/>
        </pc:sldMkLst>
      </pc:sldChg>
      <pc:sldChg chg="add">
        <pc:chgData name="Josep Rosello Guasch" userId="0db7ad6c-8120-4cee-b784-e995b96a08ef" providerId="ADAL" clId="{C69C13A5-AE30-4A63-B9DE-1A99CB78F3A7}" dt="2025-09-22T14:31:01.211" v="236"/>
        <pc:sldMkLst>
          <pc:docMk/>
          <pc:sldMk cId="2208255410" sldId="262"/>
        </pc:sldMkLst>
      </pc:sldChg>
      <pc:sldChg chg="add">
        <pc:chgData name="Josep Rosello Guasch" userId="0db7ad6c-8120-4cee-b784-e995b96a08ef" providerId="ADAL" clId="{C69C13A5-AE30-4A63-B9DE-1A99CB78F3A7}" dt="2025-09-22T14:31:01.211" v="236"/>
        <pc:sldMkLst>
          <pc:docMk/>
          <pc:sldMk cId="677270611" sldId="263"/>
        </pc:sldMkLst>
      </pc:sldChg>
      <pc:sldChg chg="add">
        <pc:chgData name="Josep Rosello Guasch" userId="0db7ad6c-8120-4cee-b784-e995b96a08ef" providerId="ADAL" clId="{C69C13A5-AE30-4A63-B9DE-1A99CB78F3A7}" dt="2025-10-01T07:02:27.365" v="3391"/>
        <pc:sldMkLst>
          <pc:docMk/>
          <pc:sldMk cId="2130015531" sldId="265"/>
        </pc:sldMkLst>
      </pc:sldChg>
      <pc:sldChg chg="add ord">
        <pc:chgData name="Josep Rosello Guasch" userId="0db7ad6c-8120-4cee-b784-e995b96a08ef" providerId="ADAL" clId="{C69C13A5-AE30-4A63-B9DE-1A99CB78F3A7}" dt="2025-09-26T12:19:45.057" v="489"/>
        <pc:sldMkLst>
          <pc:docMk/>
          <pc:sldMk cId="697802475" sldId="279"/>
        </pc:sldMkLst>
      </pc:sldChg>
      <pc:sldChg chg="add del">
        <pc:chgData name="Josep Rosello Guasch" userId="0db7ad6c-8120-4cee-b784-e995b96a08ef" providerId="ADAL" clId="{C69C13A5-AE30-4A63-B9DE-1A99CB78F3A7}" dt="2025-09-22T14:06:21.601" v="161"/>
        <pc:sldMkLst>
          <pc:docMk/>
          <pc:sldMk cId="4259034577" sldId="334"/>
        </pc:sldMkLst>
      </pc:sldChg>
      <pc:sldChg chg="addSp delSp modSp add del mod modAnim">
        <pc:chgData name="Josep Rosello Guasch" userId="0db7ad6c-8120-4cee-b784-e995b96a08ef" providerId="ADAL" clId="{C69C13A5-AE30-4A63-B9DE-1A99CB78F3A7}" dt="2025-09-26T11:44:44.896" v="480" actId="47"/>
        <pc:sldMkLst>
          <pc:docMk/>
          <pc:sldMk cId="872968154" sldId="335"/>
        </pc:sldMkLst>
      </pc:sldChg>
      <pc:sldChg chg="add del ord">
        <pc:chgData name="Josep Rosello Guasch" userId="0db7ad6c-8120-4cee-b784-e995b96a08ef" providerId="ADAL" clId="{C69C13A5-AE30-4A63-B9DE-1A99CB78F3A7}" dt="2025-09-26T14:27:31.333" v="2582" actId="47"/>
        <pc:sldMkLst>
          <pc:docMk/>
          <pc:sldMk cId="1334506727" sldId="337"/>
        </pc:sldMkLst>
      </pc:sldChg>
      <pc:sldChg chg="del">
        <pc:chgData name="Josep Rosello Guasch" userId="0db7ad6c-8120-4cee-b784-e995b96a08ef" providerId="ADAL" clId="{C69C13A5-AE30-4A63-B9DE-1A99CB78F3A7}" dt="2025-09-22T14:12:13.752" v="168" actId="47"/>
        <pc:sldMkLst>
          <pc:docMk/>
          <pc:sldMk cId="1274113917" sldId="386"/>
        </pc:sldMkLst>
      </pc:sldChg>
      <pc:sldChg chg="modSp add mod">
        <pc:chgData name="Josep Rosello Guasch" userId="0db7ad6c-8120-4cee-b784-e995b96a08ef" providerId="ADAL" clId="{C69C13A5-AE30-4A63-B9DE-1A99CB78F3A7}" dt="2025-09-26T13:19:01.666" v="975" actId="20577"/>
        <pc:sldMkLst>
          <pc:docMk/>
          <pc:sldMk cId="0" sldId="500"/>
        </pc:sldMkLst>
      </pc:sldChg>
      <pc:sldChg chg="addSp modSp add mod">
        <pc:chgData name="Josep Rosello Guasch" userId="0db7ad6c-8120-4cee-b784-e995b96a08ef" providerId="ADAL" clId="{C69C13A5-AE30-4A63-B9DE-1A99CB78F3A7}" dt="2025-09-26T12:55:55.442" v="932" actId="20577"/>
        <pc:sldMkLst>
          <pc:docMk/>
          <pc:sldMk cId="2389606556" sldId="688"/>
        </pc:sldMkLst>
      </pc:sldChg>
      <pc:sldChg chg="add">
        <pc:chgData name="Josep Rosello Guasch" userId="0db7ad6c-8120-4cee-b784-e995b96a08ef" providerId="ADAL" clId="{C69C13A5-AE30-4A63-B9DE-1A99CB78F3A7}" dt="2025-09-26T12:20:34.486" v="490"/>
        <pc:sldMkLst>
          <pc:docMk/>
          <pc:sldMk cId="1571295590" sldId="729"/>
        </pc:sldMkLst>
      </pc:sldChg>
      <pc:sldChg chg="del">
        <pc:chgData name="Josep Rosello Guasch" userId="0db7ad6c-8120-4cee-b784-e995b96a08ef" providerId="ADAL" clId="{C69C13A5-AE30-4A63-B9DE-1A99CB78F3A7}" dt="2025-09-22T14:17:02.343" v="216" actId="47"/>
        <pc:sldMkLst>
          <pc:docMk/>
          <pc:sldMk cId="3396063360" sldId="2915"/>
        </pc:sldMkLst>
      </pc:sldChg>
      <pc:sldChg chg="del">
        <pc:chgData name="Josep Rosello Guasch" userId="0db7ad6c-8120-4cee-b784-e995b96a08ef" providerId="ADAL" clId="{C69C13A5-AE30-4A63-B9DE-1A99CB78F3A7}" dt="2025-09-22T14:11:59.113" v="166" actId="2696"/>
        <pc:sldMkLst>
          <pc:docMk/>
          <pc:sldMk cId="3491199617" sldId="2927"/>
        </pc:sldMkLst>
      </pc:sldChg>
      <pc:sldChg chg="addSp modSp mod modAnim">
        <pc:chgData name="Josep Rosello Guasch" userId="0db7ad6c-8120-4cee-b784-e995b96a08ef" providerId="ADAL" clId="{C69C13A5-AE30-4A63-B9DE-1A99CB78F3A7}" dt="2025-09-22T14:35:13.165" v="354" actId="14100"/>
        <pc:sldMkLst>
          <pc:docMk/>
          <pc:sldMk cId="1875987966" sldId="2947"/>
        </pc:sldMkLst>
      </pc:sldChg>
      <pc:sldChg chg="ord">
        <pc:chgData name="Josep Rosello Guasch" userId="0db7ad6c-8120-4cee-b784-e995b96a08ef" providerId="ADAL" clId="{C69C13A5-AE30-4A63-B9DE-1A99CB78F3A7}" dt="2025-09-26T11:37:16.582" v="421"/>
        <pc:sldMkLst>
          <pc:docMk/>
          <pc:sldMk cId="2461886919" sldId="2956"/>
        </pc:sldMkLst>
      </pc:sldChg>
      <pc:sldChg chg="addSp delSp modSp add del modAnim">
        <pc:chgData name="Josep Rosello Guasch" userId="0db7ad6c-8120-4cee-b784-e995b96a08ef" providerId="ADAL" clId="{C69C13A5-AE30-4A63-B9DE-1A99CB78F3A7}" dt="2025-09-22T14:06:53.123" v="165"/>
        <pc:sldMkLst>
          <pc:docMk/>
          <pc:sldMk cId="932036723" sldId="2965"/>
        </pc:sldMkLst>
      </pc:sldChg>
      <pc:sldChg chg="modSp add mod">
        <pc:chgData name="Josep Rosello Guasch" userId="0db7ad6c-8120-4cee-b784-e995b96a08ef" providerId="ADAL" clId="{C69C13A5-AE30-4A63-B9DE-1A99CB78F3A7}" dt="2025-09-22T14:33:40.610" v="340" actId="20577"/>
        <pc:sldMkLst>
          <pc:docMk/>
          <pc:sldMk cId="277681108" sldId="2147376047"/>
        </pc:sldMkLst>
      </pc:sldChg>
      <pc:sldChg chg="add">
        <pc:chgData name="Josep Rosello Guasch" userId="0db7ad6c-8120-4cee-b784-e995b96a08ef" providerId="ADAL" clId="{C69C13A5-AE30-4A63-B9DE-1A99CB78F3A7}" dt="2025-09-22T14:16:48.301" v="215"/>
        <pc:sldMkLst>
          <pc:docMk/>
          <pc:sldMk cId="2791868826" sldId="2147376050"/>
        </pc:sldMkLst>
      </pc:sldChg>
      <pc:sldChg chg="delSp modSp add mod">
        <pc:chgData name="Josep Rosello Guasch" userId="0db7ad6c-8120-4cee-b784-e995b96a08ef" providerId="ADAL" clId="{C69C13A5-AE30-4A63-B9DE-1A99CB78F3A7}" dt="2025-09-26T14:29:48.081" v="2641" actId="14100"/>
        <pc:sldMkLst>
          <pc:docMk/>
          <pc:sldMk cId="2935338006" sldId="2147376055"/>
        </pc:sldMkLst>
      </pc:sldChg>
      <pc:sldChg chg="add">
        <pc:chgData name="Josep Rosello Guasch" userId="0db7ad6c-8120-4cee-b784-e995b96a08ef" providerId="ADAL" clId="{C69C13A5-AE30-4A63-B9DE-1A99CB78F3A7}" dt="2025-09-22T14:12:06.618" v="167"/>
        <pc:sldMkLst>
          <pc:docMk/>
          <pc:sldMk cId="1777940108" sldId="2147376058"/>
        </pc:sldMkLst>
      </pc:sldChg>
      <pc:sldChg chg="add">
        <pc:chgData name="Josep Rosello Guasch" userId="0db7ad6c-8120-4cee-b784-e995b96a08ef" providerId="ADAL" clId="{C69C13A5-AE30-4A63-B9DE-1A99CB78F3A7}" dt="2025-09-22T14:12:06.618" v="167"/>
        <pc:sldMkLst>
          <pc:docMk/>
          <pc:sldMk cId="1926420797" sldId="2147376060"/>
        </pc:sldMkLst>
      </pc:sldChg>
      <pc:sldChg chg="addSp delSp modSp new mod">
        <pc:chgData name="Josep Rosello Guasch" userId="0db7ad6c-8120-4cee-b784-e995b96a08ef" providerId="ADAL" clId="{C69C13A5-AE30-4A63-B9DE-1A99CB78F3A7}" dt="2025-09-26T13:59:31.919" v="1845" actId="207"/>
        <pc:sldMkLst>
          <pc:docMk/>
          <pc:sldMk cId="2913942575" sldId="2147376061"/>
        </pc:sldMkLst>
      </pc:sldChg>
      <pc:sldChg chg="modSp add del mod">
        <pc:chgData name="Josep Rosello Guasch" userId="0db7ad6c-8120-4cee-b784-e995b96a08ef" providerId="ADAL" clId="{C69C13A5-AE30-4A63-B9DE-1A99CB78F3A7}" dt="2025-09-26T13:56:08.345" v="1744" actId="47"/>
        <pc:sldMkLst>
          <pc:docMk/>
          <pc:sldMk cId="3855124566" sldId="2147376062"/>
        </pc:sldMkLst>
      </pc:sldChg>
      <pc:sldChg chg="addSp delSp modSp add mod modClrScheme chgLayout">
        <pc:chgData name="Josep Rosello Guasch" userId="0db7ad6c-8120-4cee-b784-e995b96a08ef" providerId="ADAL" clId="{C69C13A5-AE30-4A63-B9DE-1A99CB78F3A7}" dt="2025-09-26T14:25:35.301" v="2570" actId="6549"/>
        <pc:sldMkLst>
          <pc:docMk/>
          <pc:sldMk cId="1150024330" sldId="2147376063"/>
        </pc:sldMkLst>
      </pc:sldChg>
      <pc:sldChg chg="add">
        <pc:chgData name="Josep Rosello Guasch" userId="0db7ad6c-8120-4cee-b784-e995b96a08ef" providerId="ADAL" clId="{C69C13A5-AE30-4A63-B9DE-1A99CB78F3A7}" dt="2025-09-26T13:00:32.502" v="935"/>
        <pc:sldMkLst>
          <pc:docMk/>
          <pc:sldMk cId="1016608741" sldId="2147376109"/>
        </pc:sldMkLst>
      </pc:sldChg>
      <pc:sldChg chg="modSp add mod">
        <pc:chgData name="Josep Rosello Guasch" userId="0db7ad6c-8120-4cee-b784-e995b96a08ef" providerId="ADAL" clId="{C69C13A5-AE30-4A63-B9DE-1A99CB78F3A7}" dt="2025-09-26T12:55:09.775" v="930" actId="120"/>
        <pc:sldMkLst>
          <pc:docMk/>
          <pc:sldMk cId="2117353443" sldId="2147376111"/>
        </pc:sldMkLst>
      </pc:sldChg>
      <pc:sldChg chg="add">
        <pc:chgData name="Josep Rosello Guasch" userId="0db7ad6c-8120-4cee-b784-e995b96a08ef" providerId="ADAL" clId="{C69C13A5-AE30-4A63-B9DE-1A99CB78F3A7}" dt="2025-09-26T13:07:02.859" v="936"/>
        <pc:sldMkLst>
          <pc:docMk/>
          <pc:sldMk cId="3640476976" sldId="2147376112"/>
        </pc:sldMkLst>
      </pc:sldChg>
      <pc:sldChg chg="add">
        <pc:chgData name="Josep Rosello Guasch" userId="0db7ad6c-8120-4cee-b784-e995b96a08ef" providerId="ADAL" clId="{C69C13A5-AE30-4A63-B9DE-1A99CB78F3A7}" dt="2025-09-26T12:56:23.692" v="933"/>
        <pc:sldMkLst>
          <pc:docMk/>
          <pc:sldMk cId="2111452609" sldId="2147376115"/>
        </pc:sldMkLst>
      </pc:sldChg>
      <pc:sldChg chg="add">
        <pc:chgData name="Josep Rosello Guasch" userId="0db7ad6c-8120-4cee-b784-e995b96a08ef" providerId="ADAL" clId="{C69C13A5-AE30-4A63-B9DE-1A99CB78F3A7}" dt="2025-09-26T12:53:06.518" v="901"/>
        <pc:sldMkLst>
          <pc:docMk/>
          <pc:sldMk cId="1080889583" sldId="2147376121"/>
        </pc:sldMkLst>
      </pc:sldChg>
      <pc:sldChg chg="add modNotes">
        <pc:chgData name="Josep Rosello Guasch" userId="0db7ad6c-8120-4cee-b784-e995b96a08ef" providerId="ADAL" clId="{C69C13A5-AE30-4A63-B9DE-1A99CB78F3A7}" dt="2025-09-26T12:19:31.780" v="487"/>
        <pc:sldMkLst>
          <pc:docMk/>
          <pc:sldMk cId="1486877713" sldId="2147376210"/>
        </pc:sldMkLst>
      </pc:sldChg>
      <pc:sldChg chg="addSp delSp modSp add mod">
        <pc:chgData name="Josep Rosello Guasch" userId="0db7ad6c-8120-4cee-b784-e995b96a08ef" providerId="ADAL" clId="{C69C13A5-AE30-4A63-B9DE-1A99CB78F3A7}" dt="2025-10-01T18:56:55.372" v="3676" actId="1076"/>
        <pc:sldMkLst>
          <pc:docMk/>
          <pc:sldMk cId="1816162581" sldId="2147376381"/>
        </pc:sldMkLst>
      </pc:sldChg>
      <pc:sldChg chg="addSp delSp modSp add mod addAnim delAnim modAnim modNotesTx">
        <pc:chgData name="Josep Rosello Guasch" userId="0db7ad6c-8120-4cee-b784-e995b96a08ef" providerId="ADAL" clId="{C69C13A5-AE30-4A63-B9DE-1A99CB78F3A7}" dt="2025-09-29T09:05:24.413" v="3273" actId="1076"/>
        <pc:sldMkLst>
          <pc:docMk/>
          <pc:sldMk cId="6969676" sldId="2147480872"/>
        </pc:sldMkLst>
      </pc:sldChg>
      <pc:sldChg chg="add del">
        <pc:chgData name="Josep Rosello Guasch" userId="0db7ad6c-8120-4cee-b784-e995b96a08ef" providerId="ADAL" clId="{C69C13A5-AE30-4A63-B9DE-1A99CB78F3A7}" dt="2025-09-26T11:33:16.881" v="412"/>
        <pc:sldMkLst>
          <pc:docMk/>
          <pc:sldMk cId="3382605844" sldId="2147481931"/>
        </pc:sldMkLst>
      </pc:sldChg>
      <pc:sldChg chg="addSp modSp add mod ord modNotes">
        <pc:chgData name="Josep Rosello Guasch" userId="0db7ad6c-8120-4cee-b784-e995b96a08ef" providerId="ADAL" clId="{C69C13A5-AE30-4A63-B9DE-1A99CB78F3A7}" dt="2025-09-26T11:32:33.198" v="409" actId="1076"/>
        <pc:sldMkLst>
          <pc:docMk/>
          <pc:sldMk cId="55939160" sldId="2147481961"/>
        </pc:sldMkLst>
      </pc:sldChg>
      <pc:sldChg chg="add">
        <pc:chgData name="Josep Rosello Guasch" userId="0db7ad6c-8120-4cee-b784-e995b96a08ef" providerId="ADAL" clId="{C69C13A5-AE30-4A63-B9DE-1A99CB78F3A7}" dt="2025-09-26T12:59:19.382" v="934"/>
        <pc:sldMkLst>
          <pc:docMk/>
          <pc:sldMk cId="2354888154" sldId="2147481967"/>
        </pc:sldMkLst>
      </pc:sldChg>
      <pc:sldChg chg="add">
        <pc:chgData name="Josep Rosello Guasch" userId="0db7ad6c-8120-4cee-b784-e995b96a08ef" providerId="ADAL" clId="{C69C13A5-AE30-4A63-B9DE-1A99CB78F3A7}" dt="2025-09-26T13:08:09.303" v="937"/>
        <pc:sldMkLst>
          <pc:docMk/>
          <pc:sldMk cId="3760762106" sldId="2147481970"/>
        </pc:sldMkLst>
      </pc:sldChg>
      <pc:sldChg chg="delSp modSp add modNotes">
        <pc:chgData name="Josep Rosello Guasch" userId="0db7ad6c-8120-4cee-b784-e995b96a08ef" providerId="ADAL" clId="{C69C13A5-AE30-4A63-B9DE-1A99CB78F3A7}" dt="2025-09-26T11:36:36.389" v="416" actId="1076"/>
        <pc:sldMkLst>
          <pc:docMk/>
          <pc:sldMk cId="622938000" sldId="2147482043"/>
        </pc:sldMkLst>
      </pc:sldChg>
      <pc:sldChg chg="add">
        <pc:chgData name="Josep Rosello Guasch" userId="0db7ad6c-8120-4cee-b784-e995b96a08ef" providerId="ADAL" clId="{C69C13A5-AE30-4A63-B9DE-1A99CB78F3A7}" dt="2025-09-26T11:38:26.901" v="422"/>
        <pc:sldMkLst>
          <pc:docMk/>
          <pc:sldMk cId="71427538" sldId="2147482077"/>
        </pc:sldMkLst>
      </pc:sldChg>
      <pc:sldChg chg="modSp add modNotes">
        <pc:chgData name="Josep Rosello Guasch" userId="0db7ad6c-8120-4cee-b784-e995b96a08ef" providerId="ADAL" clId="{C69C13A5-AE30-4A63-B9DE-1A99CB78F3A7}" dt="2025-09-26T11:40:53.251" v="464" actId="108"/>
        <pc:sldMkLst>
          <pc:docMk/>
          <pc:sldMk cId="3968336969" sldId="2147482116"/>
        </pc:sldMkLst>
      </pc:sldChg>
      <pc:sldChg chg="add ord modNotes">
        <pc:chgData name="Josep Rosello Guasch" userId="0db7ad6c-8120-4cee-b784-e995b96a08ef" providerId="ADAL" clId="{C69C13A5-AE30-4A63-B9DE-1A99CB78F3A7}" dt="2025-09-26T11:37:02.896" v="419"/>
        <pc:sldMkLst>
          <pc:docMk/>
          <pc:sldMk cId="3005961937" sldId="2147482117"/>
        </pc:sldMkLst>
      </pc:sldChg>
      <pc:sldChg chg="add del modNotes">
        <pc:chgData name="Josep Rosello Guasch" userId="0db7ad6c-8120-4cee-b784-e995b96a08ef" providerId="ADAL" clId="{C69C13A5-AE30-4A63-B9DE-1A99CB78F3A7}" dt="2025-10-01T07:01:48.128" v="3390" actId="47"/>
        <pc:sldMkLst>
          <pc:docMk/>
          <pc:sldMk cId="3064996824" sldId="2147482118"/>
        </pc:sldMkLst>
      </pc:sldChg>
      <pc:sldChg chg="add modNotes">
        <pc:chgData name="Josep Rosello Guasch" userId="0db7ad6c-8120-4cee-b784-e995b96a08ef" providerId="ADAL" clId="{C69C13A5-AE30-4A63-B9DE-1A99CB78F3A7}" dt="2025-09-26T11:37:02.896" v="419"/>
        <pc:sldMkLst>
          <pc:docMk/>
          <pc:sldMk cId="2584383427" sldId="2147482128"/>
        </pc:sldMkLst>
      </pc:sldChg>
      <pc:sldChg chg="add del">
        <pc:chgData name="Josep Rosello Guasch" userId="0db7ad6c-8120-4cee-b784-e995b96a08ef" providerId="ADAL" clId="{C69C13A5-AE30-4A63-B9DE-1A99CB78F3A7}" dt="2025-09-26T11:47:09.622" v="485"/>
        <pc:sldMkLst>
          <pc:docMk/>
          <pc:sldMk cId="4290048557" sldId="2147482133"/>
        </pc:sldMkLst>
      </pc:sldChg>
      <pc:sldChg chg="add">
        <pc:chgData name="Josep Rosello Guasch" userId="0db7ad6c-8120-4cee-b784-e995b96a08ef" providerId="ADAL" clId="{C69C13A5-AE30-4A63-B9DE-1A99CB78F3A7}" dt="2025-09-22T14:31:01.211" v="236"/>
        <pc:sldMkLst>
          <pc:docMk/>
          <pc:sldMk cId="3170932628" sldId="2147482863"/>
        </pc:sldMkLst>
      </pc:sldChg>
      <pc:sldChg chg="add">
        <pc:chgData name="Josep Rosello Guasch" userId="0db7ad6c-8120-4cee-b784-e995b96a08ef" providerId="ADAL" clId="{C69C13A5-AE30-4A63-B9DE-1A99CB78F3A7}" dt="2025-09-22T14:31:01.211" v="236"/>
        <pc:sldMkLst>
          <pc:docMk/>
          <pc:sldMk cId="1328141940" sldId="2147482865"/>
        </pc:sldMkLst>
      </pc:sldChg>
      <pc:sldChg chg="add del">
        <pc:chgData name="Josep Rosello Guasch" userId="0db7ad6c-8120-4cee-b784-e995b96a08ef" providerId="ADAL" clId="{C69C13A5-AE30-4A63-B9DE-1A99CB78F3A7}" dt="2025-09-26T13:34:55.433" v="1176" actId="47"/>
        <pc:sldMkLst>
          <pc:docMk/>
          <pc:sldMk cId="3870626670" sldId="2147483034"/>
        </pc:sldMkLst>
      </pc:sldChg>
      <pc:sldChg chg="add">
        <pc:chgData name="Josep Rosello Guasch" userId="0db7ad6c-8120-4cee-b784-e995b96a08ef" providerId="ADAL" clId="{C69C13A5-AE30-4A63-B9DE-1A99CB78F3A7}" dt="2025-09-22T14:30:41.637" v="235"/>
        <pc:sldMkLst>
          <pc:docMk/>
          <pc:sldMk cId="1426630463" sldId="2147483035"/>
        </pc:sldMkLst>
      </pc:sldChg>
      <pc:sldChg chg="addSp delSp modSp new del mod modClrScheme chgLayout">
        <pc:chgData name="Josep Rosello Guasch" userId="0db7ad6c-8120-4cee-b784-e995b96a08ef" providerId="ADAL" clId="{C69C13A5-AE30-4A63-B9DE-1A99CB78F3A7}" dt="2025-09-26T11:43:48.239" v="470" actId="47"/>
        <pc:sldMkLst>
          <pc:docMk/>
          <pc:sldMk cId="3811718232" sldId="2147483036"/>
        </pc:sldMkLst>
      </pc:sldChg>
      <pc:sldChg chg="addSp delSp modSp new mod modAnim">
        <pc:chgData name="Josep Rosello Guasch" userId="0db7ad6c-8120-4cee-b784-e995b96a08ef" providerId="ADAL" clId="{C69C13A5-AE30-4A63-B9DE-1A99CB78F3A7}" dt="2025-09-26T14:33:51.410" v="2691" actId="20577"/>
        <pc:sldMkLst>
          <pc:docMk/>
          <pc:sldMk cId="4285925307" sldId="2147483037"/>
        </pc:sldMkLst>
      </pc:sldChg>
      <pc:sldChg chg="add">
        <pc:chgData name="Josep Rosello Guasch" userId="0db7ad6c-8120-4cee-b784-e995b96a08ef" providerId="ADAL" clId="{C69C13A5-AE30-4A63-B9DE-1A99CB78F3A7}" dt="2025-09-26T13:16:02.838" v="938"/>
        <pc:sldMkLst>
          <pc:docMk/>
          <pc:sldMk cId="3820188767" sldId="2147483038"/>
        </pc:sldMkLst>
      </pc:sldChg>
      <pc:sldChg chg="modSp add mod ord">
        <pc:chgData name="Josep Rosello Guasch" userId="0db7ad6c-8120-4cee-b784-e995b96a08ef" providerId="ADAL" clId="{C69C13A5-AE30-4A63-B9DE-1A99CB78F3A7}" dt="2025-09-26T14:00:17.692" v="1847"/>
        <pc:sldMkLst>
          <pc:docMk/>
          <pc:sldMk cId="1995423105" sldId="2147483039"/>
        </pc:sldMkLst>
      </pc:sldChg>
      <pc:sldChg chg="add del">
        <pc:chgData name="Josep Rosello Guasch" userId="0db7ad6c-8120-4cee-b784-e995b96a08ef" providerId="ADAL" clId="{C69C13A5-AE30-4A63-B9DE-1A99CB78F3A7}" dt="2025-09-26T13:28:16.034" v="1026"/>
        <pc:sldMkLst>
          <pc:docMk/>
          <pc:sldMk cId="2456601578" sldId="2147483039"/>
        </pc:sldMkLst>
      </pc:sldChg>
      <pc:sldChg chg="addSp delSp modSp add del mod">
        <pc:chgData name="Josep Rosello Guasch" userId="0db7ad6c-8120-4cee-b784-e995b96a08ef" providerId="ADAL" clId="{C69C13A5-AE30-4A63-B9DE-1A99CB78F3A7}" dt="2025-09-26T14:10:34.519" v="2169" actId="47"/>
        <pc:sldMkLst>
          <pc:docMk/>
          <pc:sldMk cId="754395046" sldId="2147483040"/>
        </pc:sldMkLst>
      </pc:sldChg>
      <pc:sldChg chg="addSp delSp modSp new mod">
        <pc:chgData name="Josep Rosello Guasch" userId="0db7ad6c-8120-4cee-b784-e995b96a08ef" providerId="ADAL" clId="{C69C13A5-AE30-4A63-B9DE-1A99CB78F3A7}" dt="2025-09-30T08:57:31.876" v="3387" actId="1076"/>
        <pc:sldMkLst>
          <pc:docMk/>
          <pc:sldMk cId="2235219185" sldId="2147483041"/>
        </pc:sldMkLst>
      </pc:sldChg>
      <pc:sldChg chg="addSp delSp modSp new mod modClrScheme chgLayout">
        <pc:chgData name="Josep Rosello Guasch" userId="0db7ad6c-8120-4cee-b784-e995b96a08ef" providerId="ADAL" clId="{C69C13A5-AE30-4A63-B9DE-1A99CB78F3A7}" dt="2025-09-29T09:27:25.466" v="3311" actId="20577"/>
        <pc:sldMkLst>
          <pc:docMk/>
          <pc:sldMk cId="849956721" sldId="2147483042"/>
        </pc:sldMkLst>
      </pc:sldChg>
      <pc:sldChg chg="addSp delSp modSp new mod">
        <pc:chgData name="Josep Rosello Guasch" userId="0db7ad6c-8120-4cee-b784-e995b96a08ef" providerId="ADAL" clId="{C69C13A5-AE30-4A63-B9DE-1A99CB78F3A7}" dt="2025-09-29T11:01:30.129" v="3375" actId="5793"/>
        <pc:sldMkLst>
          <pc:docMk/>
          <pc:sldMk cId="79153843" sldId="2147483043"/>
        </pc:sldMkLst>
      </pc:sldChg>
      <pc:sldChg chg="add">
        <pc:chgData name="Josep Rosello Guasch" userId="0db7ad6c-8120-4cee-b784-e995b96a08ef" providerId="ADAL" clId="{C69C13A5-AE30-4A63-B9DE-1A99CB78F3A7}" dt="2025-10-01T07:01:43.244" v="3389"/>
        <pc:sldMkLst>
          <pc:docMk/>
          <pc:sldMk cId="2259028589" sldId="2147483044"/>
        </pc:sldMkLst>
      </pc:sldChg>
    </pc:docChg>
  </pc:docChgLst>
  <pc:docChgLst>
    <pc:chgData name="Josep Rosello Guasch" userId="0db7ad6c-8120-4cee-b784-e995b96a08ef" providerId="ADAL" clId="{30F258B9-DCE9-4E24-92E4-86FB005EAA7D}"/>
    <pc:docChg chg="delSld delMainMaster">
      <pc:chgData name="Josep Rosello Guasch" userId="0db7ad6c-8120-4cee-b784-e995b96a08ef" providerId="ADAL" clId="{30F258B9-DCE9-4E24-92E4-86FB005EAA7D}" dt="2025-10-08T21:52:02.175" v="46" actId="47"/>
      <pc:docMkLst>
        <pc:docMk/>
      </pc:docMkLst>
      <pc:sldChg chg="del">
        <pc:chgData name="Josep Rosello Guasch" userId="0db7ad6c-8120-4cee-b784-e995b96a08ef" providerId="ADAL" clId="{30F258B9-DCE9-4E24-92E4-86FB005EAA7D}" dt="2025-10-08T21:51:56.699" v="31" actId="47"/>
        <pc:sldMkLst>
          <pc:docMk/>
          <pc:sldMk cId="3638767785" sldId="261"/>
        </pc:sldMkLst>
      </pc:sldChg>
      <pc:sldChg chg="del">
        <pc:chgData name="Josep Rosello Guasch" userId="0db7ad6c-8120-4cee-b784-e995b96a08ef" providerId="ADAL" clId="{30F258B9-DCE9-4E24-92E4-86FB005EAA7D}" dt="2025-10-08T21:52:00.290" v="41" actId="47"/>
        <pc:sldMkLst>
          <pc:docMk/>
          <pc:sldMk cId="2208255410" sldId="262"/>
        </pc:sldMkLst>
      </pc:sldChg>
      <pc:sldChg chg="del">
        <pc:chgData name="Josep Rosello Guasch" userId="0db7ad6c-8120-4cee-b784-e995b96a08ef" providerId="ADAL" clId="{30F258B9-DCE9-4E24-92E4-86FB005EAA7D}" dt="2025-10-08T21:52:00.656" v="42" actId="47"/>
        <pc:sldMkLst>
          <pc:docMk/>
          <pc:sldMk cId="677270611" sldId="263"/>
        </pc:sldMkLst>
      </pc:sldChg>
      <pc:sldChg chg="del">
        <pc:chgData name="Josep Rosello Guasch" userId="0db7ad6c-8120-4cee-b784-e995b96a08ef" providerId="ADAL" clId="{30F258B9-DCE9-4E24-92E4-86FB005EAA7D}" dt="2025-10-08T21:51:44.356" v="16" actId="47"/>
        <pc:sldMkLst>
          <pc:docMk/>
          <pc:sldMk cId="2130015531" sldId="265"/>
        </pc:sldMkLst>
      </pc:sldChg>
      <pc:sldChg chg="del">
        <pc:chgData name="Josep Rosello Guasch" userId="0db7ad6c-8120-4cee-b784-e995b96a08ef" providerId="ADAL" clId="{30F258B9-DCE9-4E24-92E4-86FB005EAA7D}" dt="2025-10-08T21:51:26.454" v="3" actId="47"/>
        <pc:sldMkLst>
          <pc:docMk/>
          <pc:sldMk cId="0" sldId="500"/>
        </pc:sldMkLst>
      </pc:sldChg>
      <pc:sldChg chg="del">
        <pc:chgData name="Josep Rosello Guasch" userId="0db7ad6c-8120-4cee-b784-e995b96a08ef" providerId="ADAL" clId="{30F258B9-DCE9-4E24-92E4-86FB005EAA7D}" dt="2025-10-08T21:51:45.559" v="17" actId="47"/>
        <pc:sldMkLst>
          <pc:docMk/>
          <pc:sldMk cId="2389606556" sldId="688"/>
        </pc:sldMkLst>
      </pc:sldChg>
      <pc:sldChg chg="del">
        <pc:chgData name="Josep Rosello Guasch" userId="0db7ad6c-8120-4cee-b784-e995b96a08ef" providerId="ADAL" clId="{30F258B9-DCE9-4E24-92E4-86FB005EAA7D}" dt="2025-10-08T21:51:33.390" v="6" actId="47"/>
        <pc:sldMkLst>
          <pc:docMk/>
          <pc:sldMk cId="1571295590" sldId="729"/>
        </pc:sldMkLst>
      </pc:sldChg>
      <pc:sldChg chg="del">
        <pc:chgData name="Josep Rosello Guasch" userId="0db7ad6c-8120-4cee-b784-e995b96a08ef" providerId="ADAL" clId="{30F258B9-DCE9-4E24-92E4-86FB005EAA7D}" dt="2025-10-08T21:51:17.242" v="0" actId="47"/>
        <pc:sldMkLst>
          <pc:docMk/>
          <pc:sldMk cId="3447676052" sldId="2938"/>
        </pc:sldMkLst>
      </pc:sldChg>
      <pc:sldChg chg="del">
        <pc:chgData name="Josep Rosello Guasch" userId="0db7ad6c-8120-4cee-b784-e995b96a08ef" providerId="ADAL" clId="{30F258B9-DCE9-4E24-92E4-86FB005EAA7D}" dt="2025-10-08T21:51:19.073" v="1" actId="47"/>
        <pc:sldMkLst>
          <pc:docMk/>
          <pc:sldMk cId="3227067316" sldId="2939"/>
        </pc:sldMkLst>
      </pc:sldChg>
      <pc:sldChg chg="del">
        <pc:chgData name="Josep Rosello Guasch" userId="0db7ad6c-8120-4cee-b784-e995b96a08ef" providerId="ADAL" clId="{30F258B9-DCE9-4E24-92E4-86FB005EAA7D}" dt="2025-10-08T21:51:25.302" v="2" actId="47"/>
        <pc:sldMkLst>
          <pc:docMk/>
          <pc:sldMk cId="2012474799" sldId="2940"/>
        </pc:sldMkLst>
      </pc:sldChg>
      <pc:sldChg chg="del">
        <pc:chgData name="Josep Rosello Guasch" userId="0db7ad6c-8120-4cee-b784-e995b96a08ef" providerId="ADAL" clId="{30F258B9-DCE9-4E24-92E4-86FB005EAA7D}" dt="2025-10-08T21:51:54.829" v="24" actId="47"/>
        <pc:sldMkLst>
          <pc:docMk/>
          <pc:sldMk cId="1875987966" sldId="2947"/>
        </pc:sldMkLst>
      </pc:sldChg>
      <pc:sldChg chg="del">
        <pc:chgData name="Josep Rosello Guasch" userId="0db7ad6c-8120-4cee-b784-e995b96a08ef" providerId="ADAL" clId="{30F258B9-DCE9-4E24-92E4-86FB005EAA7D}" dt="2025-10-08T21:51:54.563" v="23" actId="47"/>
        <pc:sldMkLst>
          <pc:docMk/>
          <pc:sldMk cId="2461886919" sldId="2956"/>
        </pc:sldMkLst>
      </pc:sldChg>
      <pc:sldChg chg="del">
        <pc:chgData name="Josep Rosello Guasch" userId="0db7ad6c-8120-4cee-b784-e995b96a08ef" providerId="ADAL" clId="{30F258B9-DCE9-4E24-92E4-86FB005EAA7D}" dt="2025-10-08T21:51:56.450" v="30" actId="47"/>
        <pc:sldMkLst>
          <pc:docMk/>
          <pc:sldMk cId="2323326499" sldId="2960"/>
        </pc:sldMkLst>
      </pc:sldChg>
      <pc:sldChg chg="del">
        <pc:chgData name="Josep Rosello Guasch" userId="0db7ad6c-8120-4cee-b784-e995b96a08ef" providerId="ADAL" clId="{30F258B9-DCE9-4E24-92E4-86FB005EAA7D}" dt="2025-10-08T21:51:55.639" v="27" actId="47"/>
        <pc:sldMkLst>
          <pc:docMk/>
          <pc:sldMk cId="932036723" sldId="2965"/>
        </pc:sldMkLst>
      </pc:sldChg>
      <pc:sldChg chg="del">
        <pc:chgData name="Josep Rosello Guasch" userId="0db7ad6c-8120-4cee-b784-e995b96a08ef" providerId="ADAL" clId="{30F258B9-DCE9-4E24-92E4-86FB005EAA7D}" dt="2025-10-08T21:51:57.510" v="34" actId="47"/>
        <pc:sldMkLst>
          <pc:docMk/>
          <pc:sldMk cId="1248805526" sldId="2969"/>
        </pc:sldMkLst>
      </pc:sldChg>
      <pc:sldChg chg="del">
        <pc:chgData name="Josep Rosello Guasch" userId="0db7ad6c-8120-4cee-b784-e995b96a08ef" providerId="ADAL" clId="{30F258B9-DCE9-4E24-92E4-86FB005EAA7D}" dt="2025-10-08T21:51:56.946" v="32" actId="47"/>
        <pc:sldMkLst>
          <pc:docMk/>
          <pc:sldMk cId="277681108" sldId="2147376047"/>
        </pc:sldMkLst>
      </pc:sldChg>
      <pc:sldChg chg="del">
        <pc:chgData name="Josep Rosello Guasch" userId="0db7ad6c-8120-4cee-b784-e995b96a08ef" providerId="ADAL" clId="{30F258B9-DCE9-4E24-92E4-86FB005EAA7D}" dt="2025-10-08T21:51:57.227" v="33" actId="47"/>
        <pc:sldMkLst>
          <pc:docMk/>
          <pc:sldMk cId="2791868826" sldId="2147376050"/>
        </pc:sldMkLst>
      </pc:sldChg>
      <pc:sldChg chg="del">
        <pc:chgData name="Josep Rosello Guasch" userId="0db7ad6c-8120-4cee-b784-e995b96a08ef" providerId="ADAL" clId="{30F258B9-DCE9-4E24-92E4-86FB005EAA7D}" dt="2025-10-08T21:51:57.816" v="35" actId="47"/>
        <pc:sldMkLst>
          <pc:docMk/>
          <pc:sldMk cId="2935338006" sldId="2147376055"/>
        </pc:sldMkLst>
      </pc:sldChg>
      <pc:sldChg chg="del">
        <pc:chgData name="Josep Rosello Guasch" userId="0db7ad6c-8120-4cee-b784-e995b96a08ef" providerId="ADAL" clId="{30F258B9-DCE9-4E24-92E4-86FB005EAA7D}" dt="2025-10-08T21:51:58.136" v="36" actId="47"/>
        <pc:sldMkLst>
          <pc:docMk/>
          <pc:sldMk cId="1777940108" sldId="2147376058"/>
        </pc:sldMkLst>
      </pc:sldChg>
      <pc:sldChg chg="del">
        <pc:chgData name="Josep Rosello Guasch" userId="0db7ad6c-8120-4cee-b784-e995b96a08ef" providerId="ADAL" clId="{30F258B9-DCE9-4E24-92E4-86FB005EAA7D}" dt="2025-10-08T21:51:58.424" v="37" actId="47"/>
        <pc:sldMkLst>
          <pc:docMk/>
          <pc:sldMk cId="2913942575" sldId="2147376061"/>
        </pc:sldMkLst>
      </pc:sldChg>
      <pc:sldChg chg="del">
        <pc:chgData name="Josep Rosello Guasch" userId="0db7ad6c-8120-4cee-b784-e995b96a08ef" providerId="ADAL" clId="{30F258B9-DCE9-4E24-92E4-86FB005EAA7D}" dt="2025-10-08T21:52:02.175" v="46" actId="47"/>
        <pc:sldMkLst>
          <pc:docMk/>
          <pc:sldMk cId="1150024330" sldId="2147376063"/>
        </pc:sldMkLst>
      </pc:sldChg>
      <pc:sldChg chg="del">
        <pc:chgData name="Josep Rosello Guasch" userId="0db7ad6c-8120-4cee-b784-e995b96a08ef" providerId="ADAL" clId="{30F258B9-DCE9-4E24-92E4-86FB005EAA7D}" dt="2025-10-08T21:51:53.276" v="20" actId="47"/>
        <pc:sldMkLst>
          <pc:docMk/>
          <pc:sldMk cId="1016608741" sldId="2147376109"/>
        </pc:sldMkLst>
      </pc:sldChg>
      <pc:sldChg chg="del">
        <pc:chgData name="Josep Rosello Guasch" userId="0db7ad6c-8120-4cee-b784-e995b96a08ef" providerId="ADAL" clId="{30F258B9-DCE9-4E24-92E4-86FB005EAA7D}" dt="2025-10-08T21:51:53.334" v="21" actId="47"/>
        <pc:sldMkLst>
          <pc:docMk/>
          <pc:sldMk cId="3640476976" sldId="2147376112"/>
        </pc:sldMkLst>
      </pc:sldChg>
      <pc:sldChg chg="del">
        <pc:chgData name="Josep Rosello Guasch" userId="0db7ad6c-8120-4cee-b784-e995b96a08ef" providerId="ADAL" clId="{30F258B9-DCE9-4E24-92E4-86FB005EAA7D}" dt="2025-10-08T21:51:43.700" v="15" actId="47"/>
        <pc:sldMkLst>
          <pc:docMk/>
          <pc:sldMk cId="2111452609" sldId="2147376115"/>
        </pc:sldMkLst>
      </pc:sldChg>
      <pc:sldChg chg="del">
        <pc:chgData name="Josep Rosello Guasch" userId="0db7ad6c-8120-4cee-b784-e995b96a08ef" providerId="ADAL" clId="{30F258B9-DCE9-4E24-92E4-86FB005EAA7D}" dt="2025-10-08T21:51:31.913" v="5" actId="47"/>
        <pc:sldMkLst>
          <pc:docMk/>
          <pc:sldMk cId="1080889583" sldId="2147376121"/>
        </pc:sldMkLst>
      </pc:sldChg>
      <pc:sldChg chg="del">
        <pc:chgData name="Josep Rosello Guasch" userId="0db7ad6c-8120-4cee-b784-e995b96a08ef" providerId="ADAL" clId="{30F258B9-DCE9-4E24-92E4-86FB005EAA7D}" dt="2025-10-08T21:51:42.667" v="14" actId="47"/>
        <pc:sldMkLst>
          <pc:docMk/>
          <pc:sldMk cId="1486877713" sldId="2147376210"/>
        </pc:sldMkLst>
      </pc:sldChg>
      <pc:sldChg chg="del">
        <pc:chgData name="Josep Rosello Guasch" userId="0db7ad6c-8120-4cee-b784-e995b96a08ef" providerId="ADAL" clId="{30F258B9-DCE9-4E24-92E4-86FB005EAA7D}" dt="2025-10-08T21:51:52.534" v="18" actId="47"/>
        <pc:sldMkLst>
          <pc:docMk/>
          <pc:sldMk cId="1816162581" sldId="2147376381"/>
        </pc:sldMkLst>
      </pc:sldChg>
      <pc:sldChg chg="del">
        <pc:chgData name="Josep Rosello Guasch" userId="0db7ad6c-8120-4cee-b784-e995b96a08ef" providerId="ADAL" clId="{30F258B9-DCE9-4E24-92E4-86FB005EAA7D}" dt="2025-10-08T21:51:39.161" v="11" actId="47"/>
        <pc:sldMkLst>
          <pc:docMk/>
          <pc:sldMk cId="6969676" sldId="2147480872"/>
        </pc:sldMkLst>
      </pc:sldChg>
      <pc:sldChg chg="del">
        <pc:chgData name="Josep Rosello Guasch" userId="0db7ad6c-8120-4cee-b784-e995b96a08ef" providerId="ADAL" clId="{30F258B9-DCE9-4E24-92E4-86FB005EAA7D}" dt="2025-10-08T21:51:37.067" v="9" actId="47"/>
        <pc:sldMkLst>
          <pc:docMk/>
          <pc:sldMk cId="3382605844" sldId="2147481931"/>
        </pc:sldMkLst>
      </pc:sldChg>
      <pc:sldChg chg="del">
        <pc:chgData name="Josep Rosello Guasch" userId="0db7ad6c-8120-4cee-b784-e995b96a08ef" providerId="ADAL" clId="{30F258B9-DCE9-4E24-92E4-86FB005EAA7D}" dt="2025-10-08T21:51:27.294" v="4" actId="47"/>
        <pc:sldMkLst>
          <pc:docMk/>
          <pc:sldMk cId="55939160" sldId="2147481961"/>
        </pc:sldMkLst>
      </pc:sldChg>
      <pc:sldChg chg="del">
        <pc:chgData name="Josep Rosello Guasch" userId="0db7ad6c-8120-4cee-b784-e995b96a08ef" providerId="ADAL" clId="{30F258B9-DCE9-4E24-92E4-86FB005EAA7D}" dt="2025-10-08T21:51:52.969" v="19" actId="47"/>
        <pc:sldMkLst>
          <pc:docMk/>
          <pc:sldMk cId="2354888154" sldId="2147481967"/>
        </pc:sldMkLst>
      </pc:sldChg>
      <pc:sldChg chg="del">
        <pc:chgData name="Josep Rosello Guasch" userId="0db7ad6c-8120-4cee-b784-e995b96a08ef" providerId="ADAL" clId="{30F258B9-DCE9-4E24-92E4-86FB005EAA7D}" dt="2025-10-08T21:51:53.584" v="22" actId="47"/>
        <pc:sldMkLst>
          <pc:docMk/>
          <pc:sldMk cId="3760762106" sldId="2147481970"/>
        </pc:sldMkLst>
      </pc:sldChg>
      <pc:sldChg chg="del">
        <pc:chgData name="Josep Rosello Guasch" userId="0db7ad6c-8120-4cee-b784-e995b96a08ef" providerId="ADAL" clId="{30F258B9-DCE9-4E24-92E4-86FB005EAA7D}" dt="2025-10-08T21:51:37.934" v="10" actId="47"/>
        <pc:sldMkLst>
          <pc:docMk/>
          <pc:sldMk cId="622938000" sldId="2147482043"/>
        </pc:sldMkLst>
      </pc:sldChg>
      <pc:sldChg chg="del">
        <pc:chgData name="Josep Rosello Guasch" userId="0db7ad6c-8120-4cee-b784-e995b96a08ef" providerId="ADAL" clId="{30F258B9-DCE9-4E24-92E4-86FB005EAA7D}" dt="2025-10-08T21:51:55.115" v="25" actId="47"/>
        <pc:sldMkLst>
          <pc:docMk/>
          <pc:sldMk cId="71427538" sldId="2147482077"/>
        </pc:sldMkLst>
      </pc:sldChg>
      <pc:sldChg chg="del">
        <pc:chgData name="Josep Rosello Guasch" userId="0db7ad6c-8120-4cee-b784-e995b96a08ef" providerId="ADAL" clId="{30F258B9-DCE9-4E24-92E4-86FB005EAA7D}" dt="2025-10-08T21:51:55.364" v="26" actId="47"/>
        <pc:sldMkLst>
          <pc:docMk/>
          <pc:sldMk cId="3968336969" sldId="2147482116"/>
        </pc:sldMkLst>
      </pc:sldChg>
      <pc:sldChg chg="del">
        <pc:chgData name="Josep Rosello Guasch" userId="0db7ad6c-8120-4cee-b784-e995b96a08ef" providerId="ADAL" clId="{30F258B9-DCE9-4E24-92E4-86FB005EAA7D}" dt="2025-10-08T21:51:41.858" v="13" actId="47"/>
        <pc:sldMkLst>
          <pc:docMk/>
          <pc:sldMk cId="3005961937" sldId="2147482117"/>
        </pc:sldMkLst>
      </pc:sldChg>
      <pc:sldChg chg="del">
        <pc:chgData name="Josep Rosello Guasch" userId="0db7ad6c-8120-4cee-b784-e995b96a08ef" providerId="ADAL" clId="{30F258B9-DCE9-4E24-92E4-86FB005EAA7D}" dt="2025-10-08T21:51:40.597" v="12" actId="47"/>
        <pc:sldMkLst>
          <pc:docMk/>
          <pc:sldMk cId="2584383427" sldId="2147482128"/>
        </pc:sldMkLst>
      </pc:sldChg>
      <pc:sldChg chg="del">
        <pc:chgData name="Josep Rosello Guasch" userId="0db7ad6c-8120-4cee-b784-e995b96a08ef" providerId="ADAL" clId="{30F258B9-DCE9-4E24-92E4-86FB005EAA7D}" dt="2025-10-08T21:51:56.130" v="29" actId="47"/>
        <pc:sldMkLst>
          <pc:docMk/>
          <pc:sldMk cId="4290048557" sldId="2147482133"/>
        </pc:sldMkLst>
      </pc:sldChg>
      <pc:sldChg chg="del">
        <pc:chgData name="Josep Rosello Guasch" userId="0db7ad6c-8120-4cee-b784-e995b96a08ef" providerId="ADAL" clId="{30F258B9-DCE9-4E24-92E4-86FB005EAA7D}" dt="2025-10-08T21:52:01.390" v="44" actId="47"/>
        <pc:sldMkLst>
          <pc:docMk/>
          <pc:sldMk cId="3170932628" sldId="2147482863"/>
        </pc:sldMkLst>
      </pc:sldChg>
      <pc:sldChg chg="del">
        <pc:chgData name="Josep Rosello Guasch" userId="0db7ad6c-8120-4cee-b784-e995b96a08ef" providerId="ADAL" clId="{30F258B9-DCE9-4E24-92E4-86FB005EAA7D}" dt="2025-10-08T21:52:00.995" v="43" actId="47"/>
        <pc:sldMkLst>
          <pc:docMk/>
          <pc:sldMk cId="1328141940" sldId="2147482865"/>
        </pc:sldMkLst>
      </pc:sldChg>
      <pc:sldChg chg="del">
        <pc:chgData name="Josep Rosello Guasch" userId="0db7ad6c-8120-4cee-b784-e995b96a08ef" providerId="ADAL" clId="{30F258B9-DCE9-4E24-92E4-86FB005EAA7D}" dt="2025-10-08T21:51:59.721" v="40" actId="47"/>
        <pc:sldMkLst>
          <pc:docMk/>
          <pc:sldMk cId="1426630463" sldId="2147483035"/>
        </pc:sldMkLst>
      </pc:sldChg>
      <pc:sldChg chg="del">
        <pc:chgData name="Josep Rosello Guasch" userId="0db7ad6c-8120-4cee-b784-e995b96a08ef" providerId="ADAL" clId="{30F258B9-DCE9-4E24-92E4-86FB005EAA7D}" dt="2025-10-08T21:51:55.870" v="28" actId="47"/>
        <pc:sldMkLst>
          <pc:docMk/>
          <pc:sldMk cId="4285925307" sldId="2147483037"/>
        </pc:sldMkLst>
      </pc:sldChg>
      <pc:sldChg chg="del">
        <pc:chgData name="Josep Rosello Guasch" userId="0db7ad6c-8120-4cee-b784-e995b96a08ef" providerId="ADAL" clId="{30F258B9-DCE9-4E24-92E4-86FB005EAA7D}" dt="2025-10-08T21:51:58.749" v="38" actId="47"/>
        <pc:sldMkLst>
          <pc:docMk/>
          <pc:sldMk cId="3820188767" sldId="2147483038"/>
        </pc:sldMkLst>
      </pc:sldChg>
      <pc:sldChg chg="del">
        <pc:chgData name="Josep Rosello Guasch" userId="0db7ad6c-8120-4cee-b784-e995b96a08ef" providerId="ADAL" clId="{30F258B9-DCE9-4E24-92E4-86FB005EAA7D}" dt="2025-10-08T21:51:59.182" v="39" actId="47"/>
        <pc:sldMkLst>
          <pc:docMk/>
          <pc:sldMk cId="1995423105" sldId="2147483039"/>
        </pc:sldMkLst>
      </pc:sldChg>
      <pc:sldChg chg="del">
        <pc:chgData name="Josep Rosello Guasch" userId="0db7ad6c-8120-4cee-b784-e995b96a08ef" providerId="ADAL" clId="{30F258B9-DCE9-4E24-92E4-86FB005EAA7D}" dt="2025-10-08T21:52:01.749" v="45" actId="47"/>
        <pc:sldMkLst>
          <pc:docMk/>
          <pc:sldMk cId="849956721" sldId="2147483042"/>
        </pc:sldMkLst>
      </pc:sldChg>
      <pc:sldChg chg="del">
        <pc:chgData name="Josep Rosello Guasch" userId="0db7ad6c-8120-4cee-b784-e995b96a08ef" providerId="ADAL" clId="{30F258B9-DCE9-4E24-92E4-86FB005EAA7D}" dt="2025-10-08T21:51:35.908" v="8" actId="47"/>
        <pc:sldMkLst>
          <pc:docMk/>
          <pc:sldMk cId="79153843" sldId="2147483043"/>
        </pc:sldMkLst>
      </pc:sldChg>
      <pc:sldChg chg="del">
        <pc:chgData name="Josep Rosello Guasch" userId="0db7ad6c-8120-4cee-b784-e995b96a08ef" providerId="ADAL" clId="{30F258B9-DCE9-4E24-92E4-86FB005EAA7D}" dt="2025-10-08T21:51:34.583" v="7" actId="47"/>
        <pc:sldMkLst>
          <pc:docMk/>
          <pc:sldMk cId="2259028589" sldId="2147483044"/>
        </pc:sldMkLst>
      </pc:sldChg>
      <pc:sldMasterChg chg="delSldLayout">
        <pc:chgData name="Josep Rosello Guasch" userId="0db7ad6c-8120-4cee-b784-e995b96a08ef" providerId="ADAL" clId="{30F258B9-DCE9-4E24-92E4-86FB005EAA7D}" dt="2025-10-08T21:51:27.294" v="4" actId="47"/>
        <pc:sldMasterMkLst>
          <pc:docMk/>
          <pc:sldMasterMk cId="3659391583" sldId="2147483957"/>
        </pc:sldMasterMkLst>
        <pc:sldLayoutChg chg="del">
          <pc:chgData name="Josep Rosello Guasch" userId="0db7ad6c-8120-4cee-b784-e995b96a08ef" providerId="ADAL" clId="{30F258B9-DCE9-4E24-92E4-86FB005EAA7D}" dt="2025-10-08T21:51:27.294" v="4" actId="47"/>
          <pc:sldLayoutMkLst>
            <pc:docMk/>
            <pc:sldMasterMk cId="3659391583" sldId="2147483957"/>
            <pc:sldLayoutMk cId="3945162569" sldId="2147484062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26.454" v="3" actId="47"/>
        <pc:sldMasterMkLst>
          <pc:docMk/>
          <pc:sldMasterMk cId="2076099481" sldId="2147484019"/>
        </pc:sldMasterMkLst>
        <pc:sldLayoutChg chg="del">
          <pc:chgData name="Josep Rosello Guasch" userId="0db7ad6c-8120-4cee-b784-e995b96a08ef" providerId="ADAL" clId="{30F258B9-DCE9-4E24-92E4-86FB005EAA7D}" dt="2025-10-08T21:51:26.454" v="3" actId="47"/>
          <pc:sldLayoutMkLst>
            <pc:docMk/>
            <pc:sldMasterMk cId="2076099481" sldId="2147484019"/>
            <pc:sldLayoutMk cId="2490280970" sldId="2147484276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59.182" v="39" actId="47"/>
        <pc:sldMasterMkLst>
          <pc:docMk/>
          <pc:sldMasterMk cId="1752329960" sldId="2147484036"/>
        </pc:sldMasterMkLst>
        <pc:sldLayoutChg chg="del">
          <pc:chgData name="Josep Rosello Guasch" userId="0db7ad6c-8120-4cee-b784-e995b96a08ef" providerId="ADAL" clId="{30F258B9-DCE9-4E24-92E4-86FB005EAA7D}" dt="2025-10-08T21:51:59.182" v="39" actId="47"/>
          <pc:sldLayoutMkLst>
            <pc:docMk/>
            <pc:sldMasterMk cId="1752329960" sldId="2147484036"/>
            <pc:sldLayoutMk cId="557958643" sldId="2147484048"/>
          </pc:sldLayoutMkLst>
        </pc:sldLayoutChg>
      </pc:sldMasterChg>
      <pc:sldMasterChg chg="del delSldLayout">
        <pc:chgData name="Josep Rosello Guasch" userId="0db7ad6c-8120-4cee-b784-e995b96a08ef" providerId="ADAL" clId="{30F258B9-DCE9-4E24-92E4-86FB005EAA7D}" dt="2025-10-08T21:52:01.390" v="44" actId="47"/>
        <pc:sldMasterMkLst>
          <pc:docMk/>
          <pc:sldMasterMk cId="187699953" sldId="2147484049"/>
        </pc:sldMasterMkLst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1607351703" sldId="2147484050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1377335435" sldId="2147484051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3525216118" sldId="2147484052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173250390" sldId="2147484053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1713216200" sldId="2147484054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1425322431" sldId="2147484055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312418394" sldId="2147484056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3478955351" sldId="2147484057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1586315601" sldId="2147484058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2497117627" sldId="2147484059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1803111022" sldId="2147484060"/>
          </pc:sldLayoutMkLst>
        </pc:sldLayoutChg>
        <pc:sldLayoutChg chg="del">
          <pc:chgData name="Josep Rosello Guasch" userId="0db7ad6c-8120-4cee-b784-e995b96a08ef" providerId="ADAL" clId="{30F258B9-DCE9-4E24-92E4-86FB005EAA7D}" dt="2025-10-08T21:52:01.390" v="44" actId="47"/>
          <pc:sldLayoutMkLst>
            <pc:docMk/>
            <pc:sldMasterMk cId="187699953" sldId="2147484049"/>
            <pc:sldLayoutMk cId="1897118181" sldId="2147484061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37.067" v="9" actId="47"/>
        <pc:sldMasterMkLst>
          <pc:docMk/>
          <pc:sldMasterMk cId="2571927994" sldId="2147484063"/>
        </pc:sldMasterMkLst>
        <pc:sldLayoutChg chg="del">
          <pc:chgData name="Josep Rosello Guasch" userId="0db7ad6c-8120-4cee-b784-e995b96a08ef" providerId="ADAL" clId="{30F258B9-DCE9-4E24-92E4-86FB005EAA7D}" dt="2025-10-08T21:51:37.067" v="9" actId="47"/>
          <pc:sldLayoutMkLst>
            <pc:docMk/>
            <pc:sldMasterMk cId="2571927994" sldId="2147484063"/>
            <pc:sldLayoutMk cId="2525192168" sldId="2147484074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42.667" v="14" actId="47"/>
        <pc:sldMasterMkLst>
          <pc:docMk/>
          <pc:sldMasterMk cId="2906804750" sldId="2147484077"/>
        </pc:sldMasterMkLst>
        <pc:sldLayoutChg chg="del">
          <pc:chgData name="Josep Rosello Guasch" userId="0db7ad6c-8120-4cee-b784-e995b96a08ef" providerId="ADAL" clId="{30F258B9-DCE9-4E24-92E4-86FB005EAA7D}" dt="2025-10-08T21:51:41.858" v="13" actId="47"/>
          <pc:sldLayoutMkLst>
            <pc:docMk/>
            <pc:sldMasterMk cId="2906804750" sldId="2147484077"/>
            <pc:sldLayoutMk cId="2034534687" sldId="2147484087"/>
          </pc:sldLayoutMkLst>
        </pc:sldLayoutChg>
        <pc:sldLayoutChg chg="del">
          <pc:chgData name="Josep Rosello Guasch" userId="0db7ad6c-8120-4cee-b784-e995b96a08ef" providerId="ADAL" clId="{30F258B9-DCE9-4E24-92E4-86FB005EAA7D}" dt="2025-10-08T21:51:40.597" v="12" actId="47"/>
          <pc:sldLayoutMkLst>
            <pc:docMk/>
            <pc:sldMasterMk cId="2906804750" sldId="2147484077"/>
            <pc:sldLayoutMk cId="543397266" sldId="2147484090"/>
          </pc:sldLayoutMkLst>
        </pc:sldLayoutChg>
        <pc:sldLayoutChg chg="del">
          <pc:chgData name="Josep Rosello Guasch" userId="0db7ad6c-8120-4cee-b784-e995b96a08ef" providerId="ADAL" clId="{30F258B9-DCE9-4E24-92E4-86FB005EAA7D}" dt="2025-10-08T21:51:42.667" v="14" actId="47"/>
          <pc:sldLayoutMkLst>
            <pc:docMk/>
            <pc:sldMasterMk cId="2906804750" sldId="2147484077"/>
            <pc:sldLayoutMk cId="3111515606" sldId="2147484156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37.934" v="10" actId="47"/>
        <pc:sldMasterMkLst>
          <pc:docMk/>
          <pc:sldMasterMk cId="21718557" sldId="2147484092"/>
        </pc:sldMasterMkLst>
        <pc:sldLayoutChg chg="del">
          <pc:chgData name="Josep Rosello Guasch" userId="0db7ad6c-8120-4cee-b784-e995b96a08ef" providerId="ADAL" clId="{30F258B9-DCE9-4E24-92E4-86FB005EAA7D}" dt="2025-10-08T21:51:37.934" v="10" actId="47"/>
          <pc:sldLayoutMkLst>
            <pc:docMk/>
            <pc:sldMasterMk cId="21718557" sldId="2147484092"/>
            <pc:sldLayoutMk cId="592163230" sldId="2147484107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55.364" v="26" actId="47"/>
        <pc:sldMasterMkLst>
          <pc:docMk/>
          <pc:sldMasterMk cId="3617508697" sldId="2147484132"/>
        </pc:sldMasterMkLst>
        <pc:sldLayoutChg chg="del">
          <pc:chgData name="Josep Rosello Guasch" userId="0db7ad6c-8120-4cee-b784-e995b96a08ef" providerId="ADAL" clId="{30F258B9-DCE9-4E24-92E4-86FB005EAA7D}" dt="2025-10-08T21:51:55.364" v="26" actId="47"/>
          <pc:sldLayoutMkLst>
            <pc:docMk/>
            <pc:sldMasterMk cId="3617508697" sldId="2147484132"/>
            <pc:sldLayoutMk cId="1629442263" sldId="2147484140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5.115" v="25" actId="47"/>
          <pc:sldLayoutMkLst>
            <pc:docMk/>
            <pc:sldMasterMk cId="3617508697" sldId="2147484132"/>
            <pc:sldLayoutMk cId="1350764223" sldId="2147484145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56.130" v="29" actId="47"/>
        <pc:sldMasterMkLst>
          <pc:docMk/>
          <pc:sldMasterMk cId="768866319" sldId="2147484146"/>
        </pc:sldMasterMkLst>
        <pc:sldLayoutChg chg="del">
          <pc:chgData name="Josep Rosello Guasch" userId="0db7ad6c-8120-4cee-b784-e995b96a08ef" providerId="ADAL" clId="{30F258B9-DCE9-4E24-92E4-86FB005EAA7D}" dt="2025-10-08T21:51:56.130" v="29" actId="47"/>
          <pc:sldLayoutMkLst>
            <pc:docMk/>
            <pc:sldMasterMk cId="768866319" sldId="2147484146"/>
            <pc:sldLayoutMk cId="1293341276" sldId="2147484154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45.559" v="17" actId="47"/>
        <pc:sldMasterMkLst>
          <pc:docMk/>
          <pc:sldMasterMk cId="3426830046" sldId="2147484163"/>
        </pc:sldMasterMkLst>
        <pc:sldLayoutChg chg="del">
          <pc:chgData name="Josep Rosello Guasch" userId="0db7ad6c-8120-4cee-b784-e995b96a08ef" providerId="ADAL" clId="{30F258B9-DCE9-4E24-92E4-86FB005EAA7D}" dt="2025-10-08T21:51:45.559" v="17" actId="47"/>
          <pc:sldLayoutMkLst>
            <pc:docMk/>
            <pc:sldMasterMk cId="3426830046" sldId="2147484163"/>
            <pc:sldLayoutMk cId="2336039665" sldId="2147484166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52.534" v="18" actId="47"/>
        <pc:sldMasterMkLst>
          <pc:docMk/>
          <pc:sldMasterMk cId="100253487" sldId="2147484190"/>
        </pc:sldMasterMkLst>
        <pc:sldLayoutChg chg="del">
          <pc:chgData name="Josep Rosello Guasch" userId="0db7ad6c-8120-4cee-b784-e995b96a08ef" providerId="ADAL" clId="{30F258B9-DCE9-4E24-92E4-86FB005EAA7D}" dt="2025-10-08T21:51:52.534" v="18" actId="47"/>
          <pc:sldLayoutMkLst>
            <pc:docMk/>
            <pc:sldMasterMk cId="100253487" sldId="2147484190"/>
            <pc:sldLayoutMk cId="1007251133" sldId="2147484197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43.700" v="15" actId="47"/>
        <pc:sldMasterMkLst>
          <pc:docMk/>
          <pc:sldMasterMk cId="2834930631" sldId="2147484199"/>
        </pc:sldMasterMkLst>
        <pc:sldLayoutChg chg="del">
          <pc:chgData name="Josep Rosello Guasch" userId="0db7ad6c-8120-4cee-b784-e995b96a08ef" providerId="ADAL" clId="{30F258B9-DCE9-4E24-92E4-86FB005EAA7D}" dt="2025-10-08T21:51:43.700" v="15" actId="47"/>
          <pc:sldLayoutMkLst>
            <pc:docMk/>
            <pc:sldMasterMk cId="2834930631" sldId="2147484199"/>
            <pc:sldLayoutMk cId="1745899384" sldId="2147484203"/>
          </pc:sldLayoutMkLst>
        </pc:sldLayoutChg>
      </pc:sldMasterChg>
      <pc:sldMasterChg chg="del delSldLayout">
        <pc:chgData name="Josep Rosello Guasch" userId="0db7ad6c-8120-4cee-b784-e995b96a08ef" providerId="ADAL" clId="{30F258B9-DCE9-4E24-92E4-86FB005EAA7D}" dt="2025-10-08T21:51:52.969" v="19" actId="47"/>
        <pc:sldMasterMkLst>
          <pc:docMk/>
          <pc:sldMasterMk cId="3109485427" sldId="2147484205"/>
        </pc:sldMasterMkLst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2417457961" sldId="2147484206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2149611436" sldId="2147484207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685410496" sldId="2147484208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1272461067" sldId="2147484209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3642001022" sldId="2147484210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520617157" sldId="2147484211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3968224381" sldId="2147484212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384503814" sldId="2147484213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4257103831" sldId="2147484214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3129738337" sldId="2147484215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1176092481" sldId="2147484216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2351751358" sldId="2147484217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2156995309" sldId="2147484218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3131296199" sldId="2147484219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1972059637" sldId="2147484220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928593298" sldId="2147484221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4214775999" sldId="2147484222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367690390" sldId="2147484223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2554450608" sldId="2147484224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1133828692" sldId="2147484225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2.969" v="19" actId="47"/>
          <pc:sldLayoutMkLst>
            <pc:docMk/>
            <pc:sldMasterMk cId="3109485427" sldId="2147484205"/>
            <pc:sldLayoutMk cId="2116787459" sldId="2147484226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53.584" v="22" actId="47"/>
        <pc:sldMasterMkLst>
          <pc:docMk/>
          <pc:sldMasterMk cId="3454344396" sldId="2147484227"/>
        </pc:sldMasterMkLst>
        <pc:sldLayoutChg chg="del">
          <pc:chgData name="Josep Rosello Guasch" userId="0db7ad6c-8120-4cee-b784-e995b96a08ef" providerId="ADAL" clId="{30F258B9-DCE9-4E24-92E4-86FB005EAA7D}" dt="2025-10-08T21:51:53.584" v="22" actId="47"/>
          <pc:sldLayoutMkLst>
            <pc:docMk/>
            <pc:sldMasterMk cId="3454344396" sldId="2147484227"/>
            <pc:sldLayoutMk cId="2216668301" sldId="2147484244"/>
          </pc:sldLayoutMkLst>
        </pc:sldLayoutChg>
        <pc:sldLayoutChg chg="del">
          <pc:chgData name="Josep Rosello Guasch" userId="0db7ad6c-8120-4cee-b784-e995b96a08ef" providerId="ADAL" clId="{30F258B9-DCE9-4E24-92E4-86FB005EAA7D}" dt="2025-10-08T21:51:53.276" v="20" actId="47"/>
          <pc:sldLayoutMkLst>
            <pc:docMk/>
            <pc:sldMasterMk cId="3454344396" sldId="2147484227"/>
            <pc:sldLayoutMk cId="822960765" sldId="2147484245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53.334" v="21" actId="47"/>
        <pc:sldMasterMkLst>
          <pc:docMk/>
          <pc:sldMasterMk cId="3567617073" sldId="2147484246"/>
        </pc:sldMasterMkLst>
        <pc:sldLayoutChg chg="del">
          <pc:chgData name="Josep Rosello Guasch" userId="0db7ad6c-8120-4cee-b784-e995b96a08ef" providerId="ADAL" clId="{30F258B9-DCE9-4E24-92E4-86FB005EAA7D}" dt="2025-10-08T21:51:53.334" v="21" actId="47"/>
          <pc:sldLayoutMkLst>
            <pc:docMk/>
            <pc:sldMasterMk cId="3567617073" sldId="2147484246"/>
            <pc:sldLayoutMk cId="2996144709" sldId="2147484251"/>
          </pc:sldLayoutMkLst>
        </pc:sldLayoutChg>
      </pc:sldMasterChg>
      <pc:sldMasterChg chg="delSldLayout">
        <pc:chgData name="Josep Rosello Guasch" userId="0db7ad6c-8120-4cee-b784-e995b96a08ef" providerId="ADAL" clId="{30F258B9-DCE9-4E24-92E4-86FB005EAA7D}" dt="2025-10-08T21:51:34.583" v="7" actId="47"/>
        <pc:sldMasterMkLst>
          <pc:docMk/>
          <pc:sldMasterMk cId="453950528" sldId="2147484277"/>
        </pc:sldMasterMkLst>
        <pc:sldLayoutChg chg="del">
          <pc:chgData name="Josep Rosello Guasch" userId="0db7ad6c-8120-4cee-b784-e995b96a08ef" providerId="ADAL" clId="{30F258B9-DCE9-4E24-92E4-86FB005EAA7D}" dt="2025-10-08T21:51:34.583" v="7" actId="47"/>
          <pc:sldLayoutMkLst>
            <pc:docMk/>
            <pc:sldMasterMk cId="453950528" sldId="2147484277"/>
            <pc:sldLayoutMk cId="2608664115" sldId="2147484297"/>
          </pc:sldLayoutMkLst>
        </pc:sldLayoutChg>
      </pc:sldMasterChg>
    </pc:docChg>
  </pc:docChgLst>
  <pc:docChgLst>
    <pc:chgData name="Josep Rosello Guasch" userId="0db7ad6c-8120-4cee-b784-e995b96a08ef" providerId="ADAL" clId="{24166356-CA88-4CFC-A226-D00A4FCA3265}"/>
    <pc:docChg chg="custSel addSld delSld modSld">
      <pc:chgData name="Josep Rosello Guasch" userId="0db7ad6c-8120-4cee-b784-e995b96a08ef" providerId="ADAL" clId="{24166356-CA88-4CFC-A226-D00A4FCA3265}" dt="2025-06-22T12:12:15.250" v="9" actId="1076"/>
      <pc:docMkLst>
        <pc:docMk/>
      </pc:docMkLst>
      <pc:sldChg chg="addSp delSp modSp new mod">
        <pc:chgData name="Josep Rosello Guasch" userId="0db7ad6c-8120-4cee-b784-e995b96a08ef" providerId="ADAL" clId="{24166356-CA88-4CFC-A226-D00A4FCA3265}" dt="2025-06-22T12:12:15.250" v="9" actId="1076"/>
        <pc:sldMkLst>
          <pc:docMk/>
          <pc:sldMk cId="2323326499" sldId="2960"/>
        </pc:sldMkLst>
      </pc:sldChg>
      <pc:sldChg chg="modSp new del mod modClrScheme chgLayout">
        <pc:chgData name="Josep Rosello Guasch" userId="0db7ad6c-8120-4cee-b784-e995b96a08ef" providerId="ADAL" clId="{24166356-CA88-4CFC-A226-D00A4FCA3265}" dt="2025-06-22T12:11:51.876" v="2" actId="2696"/>
        <pc:sldMkLst>
          <pc:docMk/>
          <pc:sldMk cId="2905301827" sldId="2960"/>
        </pc:sldMkLst>
      </pc:sldChg>
    </pc:docChg>
  </pc:docChgLst>
  <pc:docChgLst>
    <pc:chgData name="Josep Rosello Guasch" userId="0db7ad6c-8120-4cee-b784-e995b96a08ef" providerId="ADAL" clId="{96C92D4B-ADD7-4D62-BA11-D2B1D677F4EC}"/>
    <pc:docChg chg="undo custSel addSld delSld modSld sldOrd">
      <pc:chgData name="Josep Rosello Guasch" userId="0db7ad6c-8120-4cee-b784-e995b96a08ef" providerId="ADAL" clId="{96C92D4B-ADD7-4D62-BA11-D2B1D677F4EC}" dt="2025-06-26T06:45:32.688" v="1587" actId="20577"/>
      <pc:docMkLst>
        <pc:docMk/>
      </pc:docMkLst>
      <pc:sldChg chg="addSp delSp modSp mod">
        <pc:chgData name="Josep Rosello Guasch" userId="0db7ad6c-8120-4cee-b784-e995b96a08ef" providerId="ADAL" clId="{96C92D4B-ADD7-4D62-BA11-D2B1D677F4EC}" dt="2025-06-26T06:13:17.707" v="1198" actId="1076"/>
        <pc:sldMkLst>
          <pc:docMk/>
          <pc:sldMk cId="0" sldId="256"/>
        </pc:sldMkLst>
      </pc:sldChg>
      <pc:sldChg chg="addSp delSp modSp mod ord">
        <pc:chgData name="Josep Rosello Guasch" userId="0db7ad6c-8120-4cee-b784-e995b96a08ef" providerId="ADAL" clId="{96C92D4B-ADD7-4D62-BA11-D2B1D677F4EC}" dt="2025-06-26T06:45:32.688" v="1587" actId="20577"/>
        <pc:sldMkLst>
          <pc:docMk/>
          <pc:sldMk cId="3638767785" sldId="261"/>
        </pc:sldMkLst>
      </pc:sldChg>
      <pc:sldChg chg="modSp add del mod ord">
        <pc:chgData name="Josep Rosello Guasch" userId="0db7ad6c-8120-4cee-b784-e995b96a08ef" providerId="ADAL" clId="{96C92D4B-ADD7-4D62-BA11-D2B1D677F4EC}" dt="2025-06-26T06:23:58.716" v="1321" actId="47"/>
        <pc:sldMkLst>
          <pc:docMk/>
          <pc:sldMk cId="697802475" sldId="279"/>
        </pc:sldMkLst>
      </pc:sldChg>
      <pc:sldChg chg="del">
        <pc:chgData name="Josep Rosello Guasch" userId="0db7ad6c-8120-4cee-b784-e995b96a08ef" providerId="ADAL" clId="{96C92D4B-ADD7-4D62-BA11-D2B1D677F4EC}" dt="2025-06-23T06:19:33.025" v="395" actId="47"/>
        <pc:sldMkLst>
          <pc:docMk/>
          <pc:sldMk cId="955743229" sldId="319"/>
        </pc:sldMkLst>
      </pc:sldChg>
      <pc:sldChg chg="del">
        <pc:chgData name="Josep Rosello Guasch" userId="0db7ad6c-8120-4cee-b784-e995b96a08ef" providerId="ADAL" clId="{96C92D4B-ADD7-4D62-BA11-D2B1D677F4EC}" dt="2025-06-23T06:43:01.696" v="836" actId="47"/>
        <pc:sldMkLst>
          <pc:docMk/>
          <pc:sldMk cId="2817852912" sldId="367"/>
        </pc:sldMkLst>
      </pc:sldChg>
      <pc:sldChg chg="addSp delSp modSp mod ord">
        <pc:chgData name="Josep Rosello Guasch" userId="0db7ad6c-8120-4cee-b784-e995b96a08ef" providerId="ADAL" clId="{96C92D4B-ADD7-4D62-BA11-D2B1D677F4EC}" dt="2025-06-26T06:35:47.927" v="1528" actId="1076"/>
        <pc:sldMkLst>
          <pc:docMk/>
          <pc:sldMk cId="1274113917" sldId="386"/>
        </pc:sldMkLst>
      </pc:sldChg>
      <pc:sldChg chg="del">
        <pc:chgData name="Josep Rosello Guasch" userId="0db7ad6c-8120-4cee-b784-e995b96a08ef" providerId="ADAL" clId="{96C92D4B-ADD7-4D62-BA11-D2B1D677F4EC}" dt="2025-06-23T06:19:40.906" v="396" actId="47"/>
        <pc:sldMkLst>
          <pc:docMk/>
          <pc:sldMk cId="3555688632" sldId="2895"/>
        </pc:sldMkLst>
      </pc:sldChg>
      <pc:sldChg chg="modSp add mod">
        <pc:chgData name="Josep Rosello Guasch" userId="0db7ad6c-8120-4cee-b784-e995b96a08ef" providerId="ADAL" clId="{96C92D4B-ADD7-4D62-BA11-D2B1D677F4EC}" dt="2025-06-26T06:35:17.560" v="1527" actId="108"/>
        <pc:sldMkLst>
          <pc:docMk/>
          <pc:sldMk cId="3396063360" sldId="2915"/>
        </pc:sldMkLst>
      </pc:sldChg>
      <pc:sldChg chg="delSp modSp mod ord">
        <pc:chgData name="Josep Rosello Guasch" userId="0db7ad6c-8120-4cee-b784-e995b96a08ef" providerId="ADAL" clId="{96C92D4B-ADD7-4D62-BA11-D2B1D677F4EC}" dt="2025-06-26T06:41:55.070" v="1580" actId="14100"/>
        <pc:sldMkLst>
          <pc:docMk/>
          <pc:sldMk cId="3491199617" sldId="2927"/>
        </pc:sldMkLst>
      </pc:sldChg>
      <pc:sldChg chg="addSp modSp add mod modAnim">
        <pc:chgData name="Josep Rosello Guasch" userId="0db7ad6c-8120-4cee-b784-e995b96a08ef" providerId="ADAL" clId="{96C92D4B-ADD7-4D62-BA11-D2B1D677F4EC}" dt="2025-06-23T06:26:38.524" v="604"/>
        <pc:sldMkLst>
          <pc:docMk/>
          <pc:sldMk cId="3447676052" sldId="2938"/>
        </pc:sldMkLst>
      </pc:sldChg>
      <pc:sldChg chg="delSp add mod delAnim">
        <pc:chgData name="Josep Rosello Guasch" userId="0db7ad6c-8120-4cee-b784-e995b96a08ef" providerId="ADAL" clId="{96C92D4B-ADD7-4D62-BA11-D2B1D677F4EC}" dt="2025-06-26T06:07:01.819" v="1144" actId="478"/>
        <pc:sldMkLst>
          <pc:docMk/>
          <pc:sldMk cId="3227067316" sldId="2939"/>
        </pc:sldMkLst>
      </pc:sldChg>
      <pc:sldChg chg="addSp delSp modSp add mod ord delAnim modAnim">
        <pc:chgData name="Josep Rosello Guasch" userId="0db7ad6c-8120-4cee-b784-e995b96a08ef" providerId="ADAL" clId="{96C92D4B-ADD7-4D62-BA11-D2B1D677F4EC}" dt="2025-06-26T06:41:10.489" v="1546" actId="6549"/>
        <pc:sldMkLst>
          <pc:docMk/>
          <pc:sldMk cId="2012474799" sldId="2940"/>
        </pc:sldMkLst>
      </pc:sldChg>
      <pc:sldChg chg="delSp modSp del mod">
        <pc:chgData name="Josep Rosello Guasch" userId="0db7ad6c-8120-4cee-b784-e995b96a08ef" providerId="ADAL" clId="{96C92D4B-ADD7-4D62-BA11-D2B1D677F4EC}" dt="2025-06-23T07:03:08.356" v="1030" actId="47"/>
        <pc:sldMkLst>
          <pc:docMk/>
          <pc:sldMk cId="1757562427" sldId="2941"/>
        </pc:sldMkLst>
      </pc:sldChg>
      <pc:sldChg chg="del">
        <pc:chgData name="Josep Rosello Guasch" userId="0db7ad6c-8120-4cee-b784-e995b96a08ef" providerId="ADAL" clId="{96C92D4B-ADD7-4D62-BA11-D2B1D677F4EC}" dt="2025-06-23T06:47:50.361" v="913" actId="47"/>
        <pc:sldMkLst>
          <pc:docMk/>
          <pc:sldMk cId="3416577934" sldId="2942"/>
        </pc:sldMkLst>
      </pc:sldChg>
      <pc:sldChg chg="modSp del mod">
        <pc:chgData name="Josep Rosello Guasch" userId="0db7ad6c-8120-4cee-b784-e995b96a08ef" providerId="ADAL" clId="{96C92D4B-ADD7-4D62-BA11-D2B1D677F4EC}" dt="2025-06-23T07:07:37.304" v="1037" actId="47"/>
        <pc:sldMkLst>
          <pc:docMk/>
          <pc:sldMk cId="558071580" sldId="2945"/>
        </pc:sldMkLst>
      </pc:sldChg>
      <pc:sldChg chg="del">
        <pc:chgData name="Josep Rosello Guasch" userId="0db7ad6c-8120-4cee-b784-e995b96a08ef" providerId="ADAL" clId="{96C92D4B-ADD7-4D62-BA11-D2B1D677F4EC}" dt="2025-06-23T06:38:46.002" v="834" actId="47"/>
        <pc:sldMkLst>
          <pc:docMk/>
          <pc:sldMk cId="2909435729" sldId="2946"/>
        </pc:sldMkLst>
      </pc:sldChg>
      <pc:sldChg chg="addSp delSp modSp mod ord modAnim">
        <pc:chgData name="Josep Rosello Guasch" userId="0db7ad6c-8120-4cee-b784-e995b96a08ef" providerId="ADAL" clId="{96C92D4B-ADD7-4D62-BA11-D2B1D677F4EC}" dt="2025-06-26T06:36:26.526" v="1530"/>
        <pc:sldMkLst>
          <pc:docMk/>
          <pc:sldMk cId="1875987966" sldId="2947"/>
        </pc:sldMkLst>
      </pc:sldChg>
      <pc:sldChg chg="del">
        <pc:chgData name="Josep Rosello Guasch" userId="0db7ad6c-8120-4cee-b784-e995b96a08ef" providerId="ADAL" clId="{96C92D4B-ADD7-4D62-BA11-D2B1D677F4EC}" dt="2025-06-23T06:19:10.253" v="393" actId="47"/>
        <pc:sldMkLst>
          <pc:docMk/>
          <pc:sldMk cId="2092015131" sldId="2949"/>
        </pc:sldMkLst>
      </pc:sldChg>
      <pc:sldChg chg="del">
        <pc:chgData name="Josep Rosello Guasch" userId="0db7ad6c-8120-4cee-b784-e995b96a08ef" providerId="ADAL" clId="{96C92D4B-ADD7-4D62-BA11-D2B1D677F4EC}" dt="2025-06-23T06:19:27.266" v="394" actId="47"/>
        <pc:sldMkLst>
          <pc:docMk/>
          <pc:sldMk cId="3159320921" sldId="2952"/>
        </pc:sldMkLst>
      </pc:sldChg>
      <pc:sldChg chg="del">
        <pc:chgData name="Josep Rosello Guasch" userId="0db7ad6c-8120-4cee-b784-e995b96a08ef" providerId="ADAL" clId="{96C92D4B-ADD7-4D62-BA11-D2B1D677F4EC}" dt="2025-06-23T06:19:43.944" v="397" actId="47"/>
        <pc:sldMkLst>
          <pc:docMk/>
          <pc:sldMk cId="197632740" sldId="2955"/>
        </pc:sldMkLst>
      </pc:sldChg>
      <pc:sldChg chg="addSp delSp modSp mod modAnim">
        <pc:chgData name="Josep Rosello Guasch" userId="0db7ad6c-8120-4cee-b784-e995b96a08ef" providerId="ADAL" clId="{96C92D4B-ADD7-4D62-BA11-D2B1D677F4EC}" dt="2025-06-26T06:38:29.195" v="1531"/>
        <pc:sldMkLst>
          <pc:docMk/>
          <pc:sldMk cId="2461886919" sldId="2956"/>
        </pc:sldMkLst>
      </pc:sldChg>
      <pc:sldChg chg="del">
        <pc:chgData name="Josep Rosello Guasch" userId="0db7ad6c-8120-4cee-b784-e995b96a08ef" providerId="ADAL" clId="{96C92D4B-ADD7-4D62-BA11-D2B1D677F4EC}" dt="2025-06-23T06:58:20.200" v="959" actId="47"/>
        <pc:sldMkLst>
          <pc:docMk/>
          <pc:sldMk cId="1953307461" sldId="2959"/>
        </pc:sldMkLst>
      </pc:sldChg>
      <pc:sldChg chg="addSp delSp modSp mod">
        <pc:chgData name="Josep Rosello Guasch" userId="0db7ad6c-8120-4cee-b784-e995b96a08ef" providerId="ADAL" clId="{96C92D4B-ADD7-4D62-BA11-D2B1D677F4EC}" dt="2025-06-26T06:44:48.064" v="1585" actId="207"/>
        <pc:sldMkLst>
          <pc:docMk/>
          <pc:sldMk cId="2323326499" sldId="2960"/>
        </pc:sldMkLst>
      </pc:sldChg>
      <pc:sldChg chg="delSp modSp add mod ord modAnim">
        <pc:chgData name="Josep Rosello Guasch" userId="0db7ad6c-8120-4cee-b784-e995b96a08ef" providerId="ADAL" clId="{96C92D4B-ADD7-4D62-BA11-D2B1D677F4EC}" dt="2025-06-26T06:43:41.024" v="1581" actId="207"/>
        <pc:sldMkLst>
          <pc:docMk/>
          <pc:sldMk cId="932036723" sldId="2965"/>
        </pc:sldMkLst>
      </pc:sldChg>
      <pc:sldChg chg="addSp delSp modSp add mod">
        <pc:chgData name="Josep Rosello Guasch" userId="0db7ad6c-8120-4cee-b784-e995b96a08ef" providerId="ADAL" clId="{96C92D4B-ADD7-4D62-BA11-D2B1D677F4EC}" dt="2025-06-26T06:35:02.633" v="1526" actId="478"/>
        <pc:sldMkLst>
          <pc:docMk/>
          <pc:sldMk cId="1248805526" sldId="2969"/>
        </pc:sldMkLst>
      </pc:sldChg>
      <pc:sldMasterChg chg="delSldLayout">
        <pc:chgData name="Josep Rosello Guasch" userId="0db7ad6c-8120-4cee-b784-e995b96a08ef" providerId="ADAL" clId="{96C92D4B-ADD7-4D62-BA11-D2B1D677F4EC}" dt="2025-06-23T06:47:50.361" v="913" actId="47"/>
        <pc:sldMasterMkLst>
          <pc:docMk/>
          <pc:sldMasterMk cId="0" sldId="2147483928"/>
        </pc:sldMasterMkLst>
        <pc:sldLayoutChg chg="del">
          <pc:chgData name="Josep Rosello Guasch" userId="0db7ad6c-8120-4cee-b784-e995b96a08ef" providerId="ADAL" clId="{96C92D4B-ADD7-4D62-BA11-D2B1D677F4EC}" dt="2025-06-23T06:47:50.361" v="913" actId="47"/>
          <pc:sldLayoutMkLst>
            <pc:docMk/>
            <pc:sldMasterMk cId="0" sldId="2147483928"/>
            <pc:sldLayoutMk cId="1217743032" sldId="2147483992"/>
          </pc:sldLayoutMkLst>
        </pc:sldLayoutChg>
      </pc:sldMasterChg>
      <pc:sldMasterChg chg="delSldLayout">
        <pc:chgData name="Josep Rosello Guasch" userId="0db7ad6c-8120-4cee-b784-e995b96a08ef" providerId="ADAL" clId="{96C92D4B-ADD7-4D62-BA11-D2B1D677F4EC}" dt="2025-06-26T06:23:58.716" v="1321" actId="47"/>
        <pc:sldMasterMkLst>
          <pc:docMk/>
          <pc:sldMasterMk cId="3659391583" sldId="2147483957"/>
        </pc:sldMasterMkLst>
        <pc:sldLayoutChg chg="del">
          <pc:chgData name="Josep Rosello Guasch" userId="0db7ad6c-8120-4cee-b784-e995b96a08ef" providerId="ADAL" clId="{96C92D4B-ADD7-4D62-BA11-D2B1D677F4EC}" dt="2025-06-26T06:23:58.716" v="1321" actId="47"/>
          <pc:sldLayoutMkLst>
            <pc:docMk/>
            <pc:sldMasterMk cId="3659391583" sldId="2147483957"/>
            <pc:sldLayoutMk cId="2972854446" sldId="2147483991"/>
          </pc:sldLayoutMkLst>
        </pc:sldLayoutChg>
      </pc:sldMasterChg>
    </pc:docChg>
  </pc:docChgLst>
  <pc:docChgLst>
    <pc:chgData name="Josep Rosello Guasch" userId="0db7ad6c-8120-4cee-b784-e995b96a08ef" providerId="ADAL" clId="{EA8327B1-5AEF-4626-B74E-B76B89C7F539}"/>
    <pc:docChg chg="undo custSel addSld delSld modSld delMainMaster">
      <pc:chgData name="Josep Rosello Guasch" userId="0db7ad6c-8120-4cee-b784-e995b96a08ef" providerId="ADAL" clId="{EA8327B1-5AEF-4626-B74E-B76B89C7F539}" dt="2025-10-13T22:26:55.178" v="1196" actId="207"/>
      <pc:docMkLst>
        <pc:docMk/>
      </pc:docMkLst>
      <pc:sldChg chg="modSp mod">
        <pc:chgData name="Josep Rosello Guasch" userId="0db7ad6c-8120-4cee-b784-e995b96a08ef" providerId="ADAL" clId="{EA8327B1-5AEF-4626-B74E-B76B89C7F539}" dt="2025-10-08T21:57:55.328" v="160" actId="20577"/>
        <pc:sldMkLst>
          <pc:docMk/>
          <pc:sldMk cId="0" sldId="256"/>
        </pc:sldMkLst>
        <pc:spChg chg="mod">
          <ac:chgData name="Josep Rosello Guasch" userId="0db7ad6c-8120-4cee-b784-e995b96a08ef" providerId="ADAL" clId="{EA8327B1-5AEF-4626-B74E-B76B89C7F539}" dt="2025-10-08T21:57:55.328" v="160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 add del mod">
        <pc:chgData name="Josep Rosello Guasch" userId="0db7ad6c-8120-4cee-b784-e995b96a08ef" providerId="ADAL" clId="{EA8327B1-5AEF-4626-B74E-B76B89C7F539}" dt="2025-10-13T22:11:45.957" v="734" actId="47"/>
        <pc:sldMkLst>
          <pc:docMk/>
          <pc:sldMk cId="3638767785" sldId="261"/>
        </pc:sldMkLst>
        <pc:spChg chg="mod">
          <ac:chgData name="Josep Rosello Guasch" userId="0db7ad6c-8120-4cee-b784-e995b96a08ef" providerId="ADAL" clId="{EA8327B1-5AEF-4626-B74E-B76B89C7F539}" dt="2025-10-13T22:07:02.173" v="607" actId="20577"/>
          <ac:spMkLst>
            <pc:docMk/>
            <pc:sldMk cId="3638767785" sldId="261"/>
            <ac:spMk id="2" creationId="{2A7B71DC-28BD-4E2F-9E89-C4253A80D80A}"/>
          </ac:spMkLst>
        </pc:spChg>
      </pc:sldChg>
      <pc:sldChg chg="del">
        <pc:chgData name="Josep Rosello Guasch" userId="0db7ad6c-8120-4cee-b784-e995b96a08ef" providerId="ADAL" clId="{EA8327B1-5AEF-4626-B74E-B76B89C7F539}" dt="2025-10-13T21:50:32.404" v="190" actId="47"/>
        <pc:sldMkLst>
          <pc:docMk/>
          <pc:sldMk cId="697802475" sldId="279"/>
        </pc:sldMkLst>
      </pc:sldChg>
      <pc:sldChg chg="addSp delSp modSp add mod">
        <pc:chgData name="Josep Rosello Guasch" userId="0db7ad6c-8120-4cee-b784-e995b96a08ef" providerId="ADAL" clId="{EA8327B1-5AEF-4626-B74E-B76B89C7F539}" dt="2025-10-13T21:55:01.712" v="269" actId="1076"/>
        <pc:sldMkLst>
          <pc:docMk/>
          <pc:sldMk cId="1248805526" sldId="2969"/>
        </pc:sldMkLst>
        <pc:spChg chg="del mod">
          <ac:chgData name="Josep Rosello Guasch" userId="0db7ad6c-8120-4cee-b784-e995b96a08ef" providerId="ADAL" clId="{EA8327B1-5AEF-4626-B74E-B76B89C7F539}" dt="2025-10-13T21:54:27.936" v="265" actId="478"/>
          <ac:spMkLst>
            <pc:docMk/>
            <pc:sldMk cId="1248805526" sldId="2969"/>
            <ac:spMk id="4" creationId="{C6F7437F-D765-2A0C-618F-63A7135596A4}"/>
          </ac:spMkLst>
        </pc:spChg>
        <pc:spChg chg="add mod">
          <ac:chgData name="Josep Rosello Guasch" userId="0db7ad6c-8120-4cee-b784-e995b96a08ef" providerId="ADAL" clId="{EA8327B1-5AEF-4626-B74E-B76B89C7F539}" dt="2025-10-13T21:55:01.712" v="269" actId="1076"/>
          <ac:spMkLst>
            <pc:docMk/>
            <pc:sldMk cId="1248805526" sldId="2969"/>
            <ac:spMk id="5" creationId="{E81CB69F-4F0F-A5E2-B1A5-56141715AC42}"/>
          </ac:spMkLst>
        </pc:spChg>
        <pc:spChg chg="mod">
          <ac:chgData name="Josep Rosello Guasch" userId="0db7ad6c-8120-4cee-b784-e995b96a08ef" providerId="ADAL" clId="{EA8327B1-5AEF-4626-B74E-B76B89C7F539}" dt="2025-10-13T21:53:19.791" v="254" actId="13926"/>
          <ac:spMkLst>
            <pc:docMk/>
            <pc:sldMk cId="1248805526" sldId="2969"/>
            <ac:spMk id="23" creationId="{60F3D001-53E7-4D3D-ABE4-3B11A165FAF9}"/>
          </ac:spMkLst>
        </pc:spChg>
        <pc:picChg chg="mod">
          <ac:chgData name="Josep Rosello Guasch" userId="0db7ad6c-8120-4cee-b784-e995b96a08ef" providerId="ADAL" clId="{EA8327B1-5AEF-4626-B74E-B76B89C7F539}" dt="2025-10-13T21:54:52.727" v="266" actId="1076"/>
          <ac:picMkLst>
            <pc:docMk/>
            <pc:sldMk cId="1248805526" sldId="2969"/>
            <ac:picMk id="16" creationId="{75D1621A-9AC6-4EB8-BB31-5FA34F26E94F}"/>
          </ac:picMkLst>
        </pc:picChg>
      </pc:sldChg>
      <pc:sldChg chg="addSp delSp modSp mod delAnim modAnim">
        <pc:chgData name="Josep Rosello Guasch" userId="0db7ad6c-8120-4cee-b784-e995b96a08ef" providerId="ADAL" clId="{EA8327B1-5AEF-4626-B74E-B76B89C7F539}" dt="2025-10-13T22:26:55.178" v="1196" actId="207"/>
        <pc:sldMkLst>
          <pc:docMk/>
          <pc:sldMk cId="1926420797" sldId="2147376060"/>
        </pc:sldMkLst>
        <pc:spChg chg="mod">
          <ac:chgData name="Josep Rosello Guasch" userId="0db7ad6c-8120-4cee-b784-e995b96a08ef" providerId="ADAL" clId="{EA8327B1-5AEF-4626-B74E-B76B89C7F539}" dt="2025-10-13T22:20:27.593" v="1048" actId="20577"/>
          <ac:spMkLst>
            <pc:docMk/>
            <pc:sldMk cId="1926420797" sldId="2147376060"/>
            <ac:spMk id="2" creationId="{05A70370-792C-BF50-A8CB-1434AB83EF61}"/>
          </ac:spMkLst>
        </pc:spChg>
        <pc:spChg chg="add mod">
          <ac:chgData name="Josep Rosello Guasch" userId="0db7ad6c-8120-4cee-b784-e995b96a08ef" providerId="ADAL" clId="{EA8327B1-5AEF-4626-B74E-B76B89C7F539}" dt="2025-10-13T22:25:48.051" v="1193" actId="164"/>
          <ac:spMkLst>
            <pc:docMk/>
            <pc:sldMk cId="1926420797" sldId="2147376060"/>
            <ac:spMk id="3" creationId="{3AD88A22-F132-7220-37B3-A57CF8F00AB5}"/>
          </ac:spMkLst>
        </pc:spChg>
        <pc:spChg chg="mod">
          <ac:chgData name="Josep Rosello Guasch" userId="0db7ad6c-8120-4cee-b784-e995b96a08ef" providerId="ADAL" clId="{EA8327B1-5AEF-4626-B74E-B76B89C7F539}" dt="2025-10-13T22:26:55.178" v="1196" actId="207"/>
          <ac:spMkLst>
            <pc:docMk/>
            <pc:sldMk cId="1926420797" sldId="2147376060"/>
            <ac:spMk id="5" creationId="{52104501-7F66-5B7E-AFA7-DA5FE1115682}"/>
          </ac:spMkLst>
        </pc:spChg>
        <pc:spChg chg="mod">
          <ac:chgData name="Josep Rosello Guasch" userId="0db7ad6c-8120-4cee-b784-e995b96a08ef" providerId="ADAL" clId="{EA8327B1-5AEF-4626-B74E-B76B89C7F539}" dt="2025-10-13T22:21:32.692" v="1110" actId="1036"/>
          <ac:spMkLst>
            <pc:docMk/>
            <pc:sldMk cId="1926420797" sldId="2147376060"/>
            <ac:spMk id="6" creationId="{2EDD29E3-9EB3-C02A-3613-D21A96AE34CE}"/>
          </ac:spMkLst>
        </pc:spChg>
        <pc:spChg chg="mod">
          <ac:chgData name="Josep Rosello Guasch" userId="0db7ad6c-8120-4cee-b784-e995b96a08ef" providerId="ADAL" clId="{EA8327B1-5AEF-4626-B74E-B76B89C7F539}" dt="2025-10-13T22:21:32.692" v="1110" actId="1036"/>
          <ac:spMkLst>
            <pc:docMk/>
            <pc:sldMk cId="1926420797" sldId="2147376060"/>
            <ac:spMk id="16" creationId="{8EDEB6B7-3840-5B82-624D-44E234FD0DC8}"/>
          </ac:spMkLst>
        </pc:spChg>
        <pc:spChg chg="mod">
          <ac:chgData name="Josep Rosello Guasch" userId="0db7ad6c-8120-4cee-b784-e995b96a08ef" providerId="ADAL" clId="{EA8327B1-5AEF-4626-B74E-B76B89C7F539}" dt="2025-10-13T22:21:32.692" v="1110" actId="1036"/>
          <ac:spMkLst>
            <pc:docMk/>
            <pc:sldMk cId="1926420797" sldId="2147376060"/>
            <ac:spMk id="20" creationId="{40E52707-ABDB-EB16-991C-04B4D6D117D3}"/>
          </ac:spMkLst>
        </pc:spChg>
        <pc:spChg chg="mod">
          <ac:chgData name="Josep Rosello Guasch" userId="0db7ad6c-8120-4cee-b784-e995b96a08ef" providerId="ADAL" clId="{EA8327B1-5AEF-4626-B74E-B76B89C7F539}" dt="2025-10-13T22:21:32.692" v="1110" actId="1036"/>
          <ac:spMkLst>
            <pc:docMk/>
            <pc:sldMk cId="1926420797" sldId="2147376060"/>
            <ac:spMk id="21" creationId="{629C914B-781C-5757-84EA-EBAA11DE502E}"/>
          </ac:spMkLst>
        </pc:spChg>
        <pc:spChg chg="del">
          <ac:chgData name="Josep Rosello Guasch" userId="0db7ad6c-8120-4cee-b784-e995b96a08ef" providerId="ADAL" clId="{EA8327B1-5AEF-4626-B74E-B76B89C7F539}" dt="2025-10-13T22:21:37.886" v="1111" actId="478"/>
          <ac:spMkLst>
            <pc:docMk/>
            <pc:sldMk cId="1926420797" sldId="2147376060"/>
            <ac:spMk id="24" creationId="{95C5A020-F687-9114-3709-C26BA4F16AD9}"/>
          </ac:spMkLst>
        </pc:spChg>
        <pc:spChg chg="del">
          <ac:chgData name="Josep Rosello Guasch" userId="0db7ad6c-8120-4cee-b784-e995b96a08ef" providerId="ADAL" clId="{EA8327B1-5AEF-4626-B74E-B76B89C7F539}" dt="2025-10-13T22:17:10.028" v="885" actId="478"/>
          <ac:spMkLst>
            <pc:docMk/>
            <pc:sldMk cId="1926420797" sldId="2147376060"/>
            <ac:spMk id="25" creationId="{984DDA1E-321E-66B5-B274-34B049EB198B}"/>
          </ac:spMkLst>
        </pc:spChg>
        <pc:grpChg chg="del">
          <ac:chgData name="Josep Rosello Guasch" userId="0db7ad6c-8120-4cee-b784-e995b96a08ef" providerId="ADAL" clId="{EA8327B1-5AEF-4626-B74E-B76B89C7F539}" dt="2025-10-13T22:21:37.886" v="1111" actId="478"/>
          <ac:grpSpMkLst>
            <pc:docMk/>
            <pc:sldMk cId="1926420797" sldId="2147376060"/>
            <ac:grpSpMk id="8" creationId="{E9C23913-AF66-EEDB-9C6D-BB7F2BC13756}"/>
          </ac:grpSpMkLst>
        </pc:grpChg>
        <pc:grpChg chg="add mod">
          <ac:chgData name="Josep Rosello Guasch" userId="0db7ad6c-8120-4cee-b784-e995b96a08ef" providerId="ADAL" clId="{EA8327B1-5AEF-4626-B74E-B76B89C7F539}" dt="2025-10-13T22:25:48.051" v="1193" actId="164"/>
          <ac:grpSpMkLst>
            <pc:docMk/>
            <pc:sldMk cId="1926420797" sldId="2147376060"/>
            <ac:grpSpMk id="13" creationId="{8A0AA036-84E6-76D2-4D5A-D8B7FCE6AE49}"/>
          </ac:grpSpMkLst>
        </pc:grpChg>
        <pc:picChg chg="del">
          <ac:chgData name="Josep Rosello Guasch" userId="0db7ad6c-8120-4cee-b784-e995b96a08ef" providerId="ADAL" clId="{EA8327B1-5AEF-4626-B74E-B76B89C7F539}" dt="2025-10-13T22:21:37.886" v="1111" actId="478"/>
          <ac:picMkLst>
            <pc:docMk/>
            <pc:sldMk cId="1926420797" sldId="2147376060"/>
            <ac:picMk id="4" creationId="{9A8B1CC8-078A-65B5-31BA-605BFC99009F}"/>
          </ac:picMkLst>
        </pc:picChg>
        <pc:picChg chg="mod">
          <ac:chgData name="Josep Rosello Guasch" userId="0db7ad6c-8120-4cee-b784-e995b96a08ef" providerId="ADAL" clId="{EA8327B1-5AEF-4626-B74E-B76B89C7F539}" dt="2025-10-13T22:21:32.692" v="1110" actId="1036"/>
          <ac:picMkLst>
            <pc:docMk/>
            <pc:sldMk cId="1926420797" sldId="2147376060"/>
            <ac:picMk id="7" creationId="{94A3D79F-195B-8020-AFE3-297F31883EF5}"/>
          </ac:picMkLst>
        </pc:picChg>
        <pc:picChg chg="add mod">
          <ac:chgData name="Josep Rosello Guasch" userId="0db7ad6c-8120-4cee-b784-e995b96a08ef" providerId="ADAL" clId="{EA8327B1-5AEF-4626-B74E-B76B89C7F539}" dt="2025-10-13T22:25:48.051" v="1193" actId="164"/>
          <ac:picMkLst>
            <pc:docMk/>
            <pc:sldMk cId="1926420797" sldId="2147376060"/>
            <ac:picMk id="12" creationId="{79238257-F438-CD78-A8DE-A9F244516242}"/>
          </ac:picMkLst>
        </pc:picChg>
        <pc:picChg chg="mod">
          <ac:chgData name="Josep Rosello Guasch" userId="0db7ad6c-8120-4cee-b784-e995b96a08ef" providerId="ADAL" clId="{EA8327B1-5AEF-4626-B74E-B76B89C7F539}" dt="2025-10-13T22:21:32.692" v="1110" actId="1036"/>
          <ac:picMkLst>
            <pc:docMk/>
            <pc:sldMk cId="1926420797" sldId="2147376060"/>
            <ac:picMk id="15" creationId="{CE16D233-85FC-D928-D6F1-3C5C0C09FF2E}"/>
          </ac:picMkLst>
        </pc:picChg>
        <pc:picChg chg="mod">
          <ac:chgData name="Josep Rosello Guasch" userId="0db7ad6c-8120-4cee-b784-e995b96a08ef" providerId="ADAL" clId="{EA8327B1-5AEF-4626-B74E-B76B89C7F539}" dt="2025-10-13T22:21:32.692" v="1110" actId="1036"/>
          <ac:picMkLst>
            <pc:docMk/>
            <pc:sldMk cId="1926420797" sldId="2147376060"/>
            <ac:picMk id="17" creationId="{089A717A-111A-8A24-D363-4C2C07ED47E8}"/>
          </ac:picMkLst>
        </pc:picChg>
        <pc:picChg chg="mod">
          <ac:chgData name="Josep Rosello Guasch" userId="0db7ad6c-8120-4cee-b784-e995b96a08ef" providerId="ADAL" clId="{EA8327B1-5AEF-4626-B74E-B76B89C7F539}" dt="2025-10-13T22:21:32.692" v="1110" actId="1036"/>
          <ac:picMkLst>
            <pc:docMk/>
            <pc:sldMk cId="1926420797" sldId="2147376060"/>
            <ac:picMk id="18" creationId="{BD29AF13-F6B9-CB2B-5A76-125B80D36A72}"/>
          </ac:picMkLst>
        </pc:picChg>
        <pc:picChg chg="mod">
          <ac:chgData name="Josep Rosello Guasch" userId="0db7ad6c-8120-4cee-b784-e995b96a08ef" providerId="ADAL" clId="{EA8327B1-5AEF-4626-B74E-B76B89C7F539}" dt="2025-10-13T22:21:32.692" v="1110" actId="1036"/>
          <ac:picMkLst>
            <pc:docMk/>
            <pc:sldMk cId="1926420797" sldId="2147376060"/>
            <ac:picMk id="19" creationId="{266BCDF5-C2B1-5A1C-B7C7-6FD89227E09E}"/>
          </ac:picMkLst>
        </pc:picChg>
        <pc:picChg chg="del">
          <ac:chgData name="Josep Rosello Guasch" userId="0db7ad6c-8120-4cee-b784-e995b96a08ef" providerId="ADAL" clId="{EA8327B1-5AEF-4626-B74E-B76B89C7F539}" dt="2025-10-13T22:21:37.886" v="1111" actId="478"/>
          <ac:picMkLst>
            <pc:docMk/>
            <pc:sldMk cId="1926420797" sldId="2147376060"/>
            <ac:picMk id="22" creationId="{18FB4F59-90E6-5B97-E31B-21C84100EBD9}"/>
          </ac:picMkLst>
        </pc:picChg>
        <pc:picChg chg="del">
          <ac:chgData name="Josep Rosello Guasch" userId="0db7ad6c-8120-4cee-b784-e995b96a08ef" providerId="ADAL" clId="{EA8327B1-5AEF-4626-B74E-B76B89C7F539}" dt="2025-10-13T22:21:37.886" v="1111" actId="478"/>
          <ac:picMkLst>
            <pc:docMk/>
            <pc:sldMk cId="1926420797" sldId="2147376060"/>
            <ac:picMk id="23" creationId="{8EA131BF-21A6-8DD7-AA89-D7C6D1573D59}"/>
          </ac:picMkLst>
        </pc:picChg>
      </pc:sldChg>
      <pc:sldChg chg="addSp delSp modSp add mod">
        <pc:chgData name="Josep Rosello Guasch" userId="0db7ad6c-8120-4cee-b784-e995b96a08ef" providerId="ADAL" clId="{EA8327B1-5AEF-4626-B74E-B76B89C7F539}" dt="2025-10-13T22:24:26.841" v="1188" actId="207"/>
        <pc:sldMkLst>
          <pc:docMk/>
          <pc:sldMk cId="1150024330" sldId="2147376063"/>
        </pc:sldMkLst>
        <pc:spChg chg="add mod">
          <ac:chgData name="Josep Rosello Guasch" userId="0db7ad6c-8120-4cee-b784-e995b96a08ef" providerId="ADAL" clId="{EA8327B1-5AEF-4626-B74E-B76B89C7F539}" dt="2025-10-13T22:04:22.413" v="547" actId="1076"/>
          <ac:spMkLst>
            <pc:docMk/>
            <pc:sldMk cId="1150024330" sldId="2147376063"/>
            <ac:spMk id="3" creationId="{3ED32D1F-1117-0CCC-28D1-FCFBDB9308E5}"/>
          </ac:spMkLst>
        </pc:spChg>
        <pc:spChg chg="del mod">
          <ac:chgData name="Josep Rosello Guasch" userId="0db7ad6c-8120-4cee-b784-e995b96a08ef" providerId="ADAL" clId="{EA8327B1-5AEF-4626-B74E-B76B89C7F539}" dt="2025-10-13T22:03:40.226" v="532" actId="478"/>
          <ac:spMkLst>
            <pc:docMk/>
            <pc:sldMk cId="1150024330" sldId="2147376063"/>
            <ac:spMk id="14" creationId="{836BC6CD-5D0B-842B-8201-64E1B56ED073}"/>
          </ac:spMkLst>
        </pc:spChg>
        <pc:spChg chg="mod">
          <ac:chgData name="Josep Rosello Guasch" userId="0db7ad6c-8120-4cee-b784-e995b96a08ef" providerId="ADAL" clId="{EA8327B1-5AEF-4626-B74E-B76B89C7F539}" dt="2025-10-13T22:09:05.693" v="675" actId="13926"/>
          <ac:spMkLst>
            <pc:docMk/>
            <pc:sldMk cId="1150024330" sldId="2147376063"/>
            <ac:spMk id="15" creationId="{B79D78A4-E5DD-8753-C748-F0CC09F31978}"/>
          </ac:spMkLst>
        </pc:spChg>
        <pc:spChg chg="mod">
          <ac:chgData name="Josep Rosello Guasch" userId="0db7ad6c-8120-4cee-b784-e995b96a08ef" providerId="ADAL" clId="{EA8327B1-5AEF-4626-B74E-B76B89C7F539}" dt="2025-10-13T22:24:26.841" v="1188" actId="207"/>
          <ac:spMkLst>
            <pc:docMk/>
            <pc:sldMk cId="1150024330" sldId="2147376063"/>
            <ac:spMk id="16" creationId="{0999E0FE-AA9E-B3A3-76B0-E78FE4BB2221}"/>
          </ac:spMkLst>
        </pc:spChg>
      </pc:sldChg>
      <pc:sldChg chg="modSp del mod">
        <pc:chgData name="Josep Rosello Guasch" userId="0db7ad6c-8120-4cee-b784-e995b96a08ef" providerId="ADAL" clId="{EA8327B1-5AEF-4626-B74E-B76B89C7F539}" dt="2025-10-13T22:09:27.449" v="676" actId="47"/>
        <pc:sldMkLst>
          <pc:docMk/>
          <pc:sldMk cId="2117353443" sldId="2147376111"/>
        </pc:sldMkLst>
        <pc:spChg chg="mod">
          <ac:chgData name="Josep Rosello Guasch" userId="0db7ad6c-8120-4cee-b784-e995b96a08ef" providerId="ADAL" clId="{EA8327B1-5AEF-4626-B74E-B76B89C7F539}" dt="2025-10-13T21:55:46.085" v="302" actId="20577"/>
          <ac:spMkLst>
            <pc:docMk/>
            <pc:sldMk cId="2117353443" sldId="2147376111"/>
            <ac:spMk id="18" creationId="{36ED444C-D087-14B9-4DBF-D84785F4970E}"/>
          </ac:spMkLst>
        </pc:spChg>
      </pc:sldChg>
      <pc:sldChg chg="modSp add del mod">
        <pc:chgData name="Josep Rosello Guasch" userId="0db7ad6c-8120-4cee-b784-e995b96a08ef" providerId="ADAL" clId="{EA8327B1-5AEF-4626-B74E-B76B89C7F539}" dt="2025-10-13T22:08:12.592" v="673" actId="20577"/>
        <pc:sldMkLst>
          <pc:docMk/>
          <pc:sldMk cId="3078201707" sldId="2147480876"/>
        </pc:sldMkLst>
        <pc:spChg chg="mod">
          <ac:chgData name="Josep Rosello Guasch" userId="0db7ad6c-8120-4cee-b784-e995b96a08ef" providerId="ADAL" clId="{EA8327B1-5AEF-4626-B74E-B76B89C7F539}" dt="2025-10-13T22:08:12.592" v="673" actId="20577"/>
          <ac:spMkLst>
            <pc:docMk/>
            <pc:sldMk cId="3078201707" sldId="2147480876"/>
            <ac:spMk id="2" creationId="{B49C3FB3-0D5E-9060-AB92-FD96BA949899}"/>
          </ac:spMkLst>
        </pc:spChg>
        <pc:spChg chg="mod">
          <ac:chgData name="Josep Rosello Guasch" userId="0db7ad6c-8120-4cee-b784-e995b96a08ef" providerId="ADAL" clId="{EA8327B1-5AEF-4626-B74E-B76B89C7F539}" dt="2025-10-13T21:42:30.005" v="188" actId="6549"/>
          <ac:spMkLst>
            <pc:docMk/>
            <pc:sldMk cId="3078201707" sldId="2147480876"/>
            <ac:spMk id="8" creationId="{068615DB-C19A-7059-70D4-F12F91B42AB0}"/>
          </ac:spMkLst>
        </pc:spChg>
        <pc:spChg chg="mod">
          <ac:chgData name="Josep Rosello Guasch" userId="0db7ad6c-8120-4cee-b784-e995b96a08ef" providerId="ADAL" clId="{EA8327B1-5AEF-4626-B74E-B76B89C7F539}" dt="2025-10-13T21:58:45.376" v="362" actId="1076"/>
          <ac:spMkLst>
            <pc:docMk/>
            <pc:sldMk cId="3078201707" sldId="2147480876"/>
            <ac:spMk id="21" creationId="{F3037A26-C1AF-E8E4-22CA-F395A8A1B0D6}"/>
          </ac:spMkLst>
        </pc:spChg>
        <pc:graphicFrameChg chg="mod">
          <ac:chgData name="Josep Rosello Guasch" userId="0db7ad6c-8120-4cee-b784-e995b96a08ef" providerId="ADAL" clId="{EA8327B1-5AEF-4626-B74E-B76B89C7F539}" dt="2025-10-13T21:59:26.506" v="379"/>
          <ac:graphicFrameMkLst>
            <pc:docMk/>
            <pc:sldMk cId="3078201707" sldId="2147480876"/>
            <ac:graphicFrameMk id="4" creationId="{A1A15EBD-BB10-3249-878C-2BFB0FE5F04B}"/>
          </ac:graphicFrameMkLst>
        </pc:graphicFrameChg>
      </pc:sldChg>
      <pc:sldChg chg="addSp modSp add mod">
        <pc:chgData name="Josep Rosello Guasch" userId="0db7ad6c-8120-4cee-b784-e995b96a08ef" providerId="ADAL" clId="{EA8327B1-5AEF-4626-B74E-B76B89C7F539}" dt="2025-10-13T21:52:17.519" v="249" actId="1038"/>
        <pc:sldMkLst>
          <pc:docMk/>
          <pc:sldMk cId="55939160" sldId="2147481961"/>
        </pc:sldMkLst>
        <pc:spChg chg="mod">
          <ac:chgData name="Josep Rosello Guasch" userId="0db7ad6c-8120-4cee-b784-e995b96a08ef" providerId="ADAL" clId="{EA8327B1-5AEF-4626-B74E-B76B89C7F539}" dt="2025-10-13T21:51:38.036" v="228" actId="207"/>
          <ac:spMkLst>
            <pc:docMk/>
            <pc:sldMk cId="55939160" sldId="2147481961"/>
            <ac:spMk id="10" creationId="{CA72260D-1331-D608-EED6-550867DFF1D1}"/>
          </ac:spMkLst>
        </pc:spChg>
        <pc:spChg chg="add mod">
          <ac:chgData name="Josep Rosello Guasch" userId="0db7ad6c-8120-4cee-b784-e995b96a08ef" providerId="ADAL" clId="{EA8327B1-5AEF-4626-B74E-B76B89C7F539}" dt="2025-10-13T21:51:22.785" v="226" actId="207"/>
          <ac:spMkLst>
            <pc:docMk/>
            <pc:sldMk cId="55939160" sldId="2147481961"/>
            <ac:spMk id="12" creationId="{2257A6C3-C443-AF0B-21BB-B4F92F70F76C}"/>
          </ac:spMkLst>
        </pc:spChg>
        <pc:spChg chg="add mod">
          <ac:chgData name="Josep Rosello Guasch" userId="0db7ad6c-8120-4cee-b784-e995b96a08ef" providerId="ADAL" clId="{EA8327B1-5AEF-4626-B74E-B76B89C7F539}" dt="2025-10-13T21:52:17.519" v="249" actId="1038"/>
          <ac:spMkLst>
            <pc:docMk/>
            <pc:sldMk cId="55939160" sldId="2147481961"/>
            <ac:spMk id="13" creationId="{30E058B7-66BE-3110-0A61-EA4D3081382B}"/>
          </ac:spMkLst>
        </pc:spChg>
        <pc:picChg chg="mod">
          <ac:chgData name="Josep Rosello Guasch" userId="0db7ad6c-8120-4cee-b784-e995b96a08ef" providerId="ADAL" clId="{EA8327B1-5AEF-4626-B74E-B76B89C7F539}" dt="2025-10-13T21:51:08.366" v="204" actId="1076"/>
          <ac:picMkLst>
            <pc:docMk/>
            <pc:sldMk cId="55939160" sldId="2147481961"/>
            <ac:picMk id="8" creationId="{3D7A48F3-03E3-0907-10AE-608AEC73B736}"/>
          </ac:picMkLst>
        </pc:picChg>
      </pc:sldChg>
      <pc:sldChg chg="add">
        <pc:chgData name="Josep Rosello Guasch" userId="0db7ad6c-8120-4cee-b784-e995b96a08ef" providerId="ADAL" clId="{EA8327B1-5AEF-4626-B74E-B76B89C7F539}" dt="2025-10-13T22:00:17.938" v="380"/>
        <pc:sldMkLst>
          <pc:docMk/>
          <pc:sldMk cId="3170932628" sldId="2147482863"/>
        </pc:sldMkLst>
      </pc:sldChg>
      <pc:sldChg chg="modSp add mod">
        <pc:chgData name="Josep Rosello Guasch" userId="0db7ad6c-8120-4cee-b784-e995b96a08ef" providerId="ADAL" clId="{EA8327B1-5AEF-4626-B74E-B76B89C7F539}" dt="2025-10-13T22:01:14.580" v="420" actId="20577"/>
        <pc:sldMkLst>
          <pc:docMk/>
          <pc:sldMk cId="1328141940" sldId="2147482865"/>
        </pc:sldMkLst>
        <pc:spChg chg="mod">
          <ac:chgData name="Josep Rosello Guasch" userId="0db7ad6c-8120-4cee-b784-e995b96a08ef" providerId="ADAL" clId="{EA8327B1-5AEF-4626-B74E-B76B89C7F539}" dt="2025-10-13T22:01:14.580" v="420" actId="20577"/>
          <ac:spMkLst>
            <pc:docMk/>
            <pc:sldMk cId="1328141940" sldId="2147482865"/>
            <ac:spMk id="9" creationId="{F85D7E75-D0D3-67F9-157A-475C7C4CCBBD}"/>
          </ac:spMkLst>
        </pc:spChg>
      </pc:sldChg>
      <pc:sldChg chg="modSp add mod">
        <pc:chgData name="Josep Rosello Guasch" userId="0db7ad6c-8120-4cee-b784-e995b96a08ef" providerId="ADAL" clId="{EA8327B1-5AEF-4626-B74E-B76B89C7F539}" dt="2025-10-13T22:24:43.187" v="1191" actId="1076"/>
        <pc:sldMkLst>
          <pc:docMk/>
          <pc:sldMk cId="4285925307" sldId="2147483037"/>
        </pc:sldMkLst>
        <pc:spChg chg="mod">
          <ac:chgData name="Josep Rosello Guasch" userId="0db7ad6c-8120-4cee-b784-e995b96a08ef" providerId="ADAL" clId="{EA8327B1-5AEF-4626-B74E-B76B89C7F539}" dt="2025-10-13T22:10:45.424" v="680" actId="404"/>
          <ac:spMkLst>
            <pc:docMk/>
            <pc:sldMk cId="4285925307" sldId="2147483037"/>
            <ac:spMk id="9" creationId="{C20B0CAE-1A40-B083-D331-33F47B0065F7}"/>
          </ac:spMkLst>
        </pc:spChg>
        <pc:spChg chg="mod">
          <ac:chgData name="Josep Rosello Guasch" userId="0db7ad6c-8120-4cee-b784-e995b96a08ef" providerId="ADAL" clId="{EA8327B1-5AEF-4626-B74E-B76B89C7F539}" dt="2025-10-13T22:16:11.964" v="878" actId="20577"/>
          <ac:spMkLst>
            <pc:docMk/>
            <pc:sldMk cId="4285925307" sldId="2147483037"/>
            <ac:spMk id="12" creationId="{FC9A3E3B-C5C4-8386-65C1-1541F1A1AFCB}"/>
          </ac:spMkLst>
        </pc:spChg>
        <pc:spChg chg="mod">
          <ac:chgData name="Josep Rosello Guasch" userId="0db7ad6c-8120-4cee-b784-e995b96a08ef" providerId="ADAL" clId="{EA8327B1-5AEF-4626-B74E-B76B89C7F539}" dt="2025-10-13T22:16:21.379" v="879" actId="1076"/>
          <ac:spMkLst>
            <pc:docMk/>
            <pc:sldMk cId="4285925307" sldId="2147483037"/>
            <ac:spMk id="16" creationId="{990E616B-50D8-3112-FC7D-C66B7E6B515B}"/>
          </ac:spMkLst>
        </pc:spChg>
        <pc:picChg chg="mod">
          <ac:chgData name="Josep Rosello Guasch" userId="0db7ad6c-8120-4cee-b784-e995b96a08ef" providerId="ADAL" clId="{EA8327B1-5AEF-4626-B74E-B76B89C7F539}" dt="2025-10-13T22:24:43.187" v="1191" actId="1076"/>
          <ac:picMkLst>
            <pc:docMk/>
            <pc:sldMk cId="4285925307" sldId="2147483037"/>
            <ac:picMk id="13" creationId="{39D85E05-FFC2-F259-A4FF-B4D7BB2BF2CB}"/>
          </ac:picMkLst>
        </pc:picChg>
      </pc:sldChg>
      <pc:sldChg chg="delSp modSp del mod">
        <pc:chgData name="Josep Rosello Guasch" userId="0db7ad6c-8120-4cee-b784-e995b96a08ef" providerId="ADAL" clId="{EA8327B1-5AEF-4626-B74E-B76B89C7F539}" dt="2025-10-13T22:19:58.704" v="1003" actId="47"/>
        <pc:sldMkLst>
          <pc:docMk/>
          <pc:sldMk cId="2235219185" sldId="2147483041"/>
        </pc:sldMkLst>
        <pc:spChg chg="mod">
          <ac:chgData name="Josep Rosello Guasch" userId="0db7ad6c-8120-4cee-b784-e995b96a08ef" providerId="ADAL" clId="{EA8327B1-5AEF-4626-B74E-B76B89C7F539}" dt="2025-10-13T22:04:58.633" v="550" actId="1076"/>
          <ac:spMkLst>
            <pc:docMk/>
            <pc:sldMk cId="2235219185" sldId="2147483041"/>
            <ac:spMk id="8" creationId="{82AB4D5E-EFFE-F47F-1E43-56D316D74004}"/>
          </ac:spMkLst>
        </pc:spChg>
        <pc:spChg chg="del">
          <ac:chgData name="Josep Rosello Guasch" userId="0db7ad6c-8120-4cee-b784-e995b96a08ef" providerId="ADAL" clId="{EA8327B1-5AEF-4626-B74E-B76B89C7F539}" dt="2025-10-13T22:18:59.943" v="961" actId="21"/>
          <ac:spMkLst>
            <pc:docMk/>
            <pc:sldMk cId="2235219185" sldId="2147483041"/>
            <ac:spMk id="9" creationId="{3AD88A22-F132-7220-37B3-A57CF8F00AB5}"/>
          </ac:spMkLst>
        </pc:spChg>
        <pc:picChg chg="del">
          <ac:chgData name="Josep Rosello Guasch" userId="0db7ad6c-8120-4cee-b784-e995b96a08ef" providerId="ADAL" clId="{EA8327B1-5AEF-4626-B74E-B76B89C7F539}" dt="2025-10-13T22:18:59.943" v="961" actId="21"/>
          <ac:picMkLst>
            <pc:docMk/>
            <pc:sldMk cId="2235219185" sldId="2147483041"/>
            <ac:picMk id="6" creationId="{79238257-F438-CD78-A8DE-A9F244516242}"/>
          </ac:picMkLst>
        </pc:picChg>
      </pc:sldChg>
      <pc:sldMasterChg chg="delSldLayout">
        <pc:chgData name="Josep Rosello Guasch" userId="0db7ad6c-8120-4cee-b784-e995b96a08ef" providerId="ADAL" clId="{EA8327B1-5AEF-4626-B74E-B76B89C7F539}" dt="2025-10-13T21:50:32.404" v="190" actId="47"/>
        <pc:sldMasterMkLst>
          <pc:docMk/>
          <pc:sldMasterMk cId="3097592288" sldId="2147484157"/>
        </pc:sldMasterMkLst>
        <pc:sldLayoutChg chg="del">
          <pc:chgData name="Josep Rosello Guasch" userId="0db7ad6c-8120-4cee-b784-e995b96a08ef" providerId="ADAL" clId="{EA8327B1-5AEF-4626-B74E-B76B89C7F539}" dt="2025-10-13T21:50:32.404" v="190" actId="47"/>
          <pc:sldLayoutMkLst>
            <pc:docMk/>
            <pc:sldMasterMk cId="3097592288" sldId="2147484157"/>
            <pc:sldLayoutMk cId="1348332105" sldId="2147484162"/>
          </pc:sldLayoutMkLst>
        </pc:sldLayoutChg>
      </pc:sldMasterChg>
      <pc:sldMasterChg chg="del delSldLayout">
        <pc:chgData name="Josep Rosello Guasch" userId="0db7ad6c-8120-4cee-b784-e995b96a08ef" providerId="ADAL" clId="{EA8327B1-5AEF-4626-B74E-B76B89C7F539}" dt="2025-10-13T22:09:27.449" v="676" actId="47"/>
        <pc:sldMasterMkLst>
          <pc:docMk/>
          <pc:sldMasterMk cId="2605589563" sldId="2147484178"/>
        </pc:sldMasterMkLst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3227882283" sldId="2147484179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2737511506" sldId="2147484180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2176120302" sldId="2147484181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554365890" sldId="2147484182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1238250265" sldId="2147484183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2984686817" sldId="2147484184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879989637" sldId="2147484185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3374381852" sldId="2147484186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2647263504" sldId="2147484187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4107524026" sldId="2147484188"/>
          </pc:sldLayoutMkLst>
        </pc:sldLayoutChg>
        <pc:sldLayoutChg chg="del">
          <pc:chgData name="Josep Rosello Guasch" userId="0db7ad6c-8120-4cee-b784-e995b96a08ef" providerId="ADAL" clId="{EA8327B1-5AEF-4626-B74E-B76B89C7F539}" dt="2025-10-13T22:09:27.449" v="676" actId="47"/>
          <pc:sldLayoutMkLst>
            <pc:docMk/>
            <pc:sldMasterMk cId="2605589563" sldId="2147484178"/>
            <pc:sldLayoutMk cId="3391536634" sldId="214748418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C5DEB-7C88-492D-97B4-CC97C248466A}" type="doc">
      <dgm:prSet loTypeId="urn:microsoft.com/office/officeart/2005/8/layout/arrow2" loCatId="process" qsTypeId="urn:microsoft.com/office/officeart/2005/8/quickstyle/simple5" qsCatId="simple" csTypeId="urn:microsoft.com/office/officeart/2005/8/colors/accent0_3" csCatId="mainScheme" phldr="1"/>
      <dgm:spPr/>
    </dgm:pt>
    <dgm:pt modelId="{AB0AA5B2-E237-4D5D-8A65-DAC18ED1FCFB}">
      <dgm:prSet phldrT="[Text]" custT="1"/>
      <dgm:spPr/>
      <dgm:t>
        <a:bodyPr/>
        <a:lstStyle/>
        <a:p>
          <a:r>
            <a:rPr lang="en-GB" sz="2000" b="1" u="sng">
              <a:solidFill>
                <a:schemeClr val="accent6">
                  <a:lumMod val="90000"/>
                </a:schemeClr>
              </a:solidFill>
            </a:rPr>
            <a:t>ADHA-1</a:t>
          </a:r>
        </a:p>
      </dgm:t>
    </dgm:pt>
    <dgm:pt modelId="{1BD21A56-C67A-4CF5-B9C9-6A95A8CDD2A2}" type="parTrans" cxnId="{A9006AFD-C213-4683-8911-5FE4F915513F}">
      <dgm:prSet/>
      <dgm:spPr/>
      <dgm:t>
        <a:bodyPr/>
        <a:lstStyle/>
        <a:p>
          <a:endParaRPr lang="en-GB"/>
        </a:p>
      </dgm:t>
    </dgm:pt>
    <dgm:pt modelId="{65C5934D-48E7-41AB-B950-3C6DC8F81C27}" type="sibTrans" cxnId="{A9006AFD-C213-4683-8911-5FE4F915513F}">
      <dgm:prSet/>
      <dgm:spPr/>
      <dgm:t>
        <a:bodyPr/>
        <a:lstStyle/>
        <a:p>
          <a:endParaRPr lang="en-GB"/>
        </a:p>
      </dgm:t>
    </dgm:pt>
    <dgm:pt modelId="{9038018E-FC85-4BA6-AF67-CB1D614FBCB5}">
      <dgm:prSet phldrT="[Text]" custT="1"/>
      <dgm:spPr/>
      <dgm:t>
        <a:bodyPr spcFirstLastPara="0" vert="horz" wrap="square" lIns="117437" tIns="0" rIns="0" bIns="0" numCol="1" spcCol="1270" anchor="t" anchorCtr="0"/>
        <a:lstStyle/>
        <a:p>
          <a:pPr algn="ctr"/>
          <a:r>
            <a:rPr lang="en-GB" sz="2400" b="1" u="sng" kern="1200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/>
              <a:ea typeface="+mn-ea"/>
              <a:cs typeface="+mn-cs"/>
            </a:rPr>
            <a:t>ADHA-2 </a:t>
          </a:r>
          <a:r>
            <a:rPr lang="en-GB" sz="2000" b="1" u="sng" kern="1200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/>
              <a:ea typeface="+mn-ea"/>
              <a:cs typeface="+mn-cs"/>
            </a:rPr>
            <a:t>(ongoing)</a:t>
          </a:r>
          <a:endParaRPr lang="en-GB" sz="2800" b="1" u="sng" kern="1200" dirty="0">
            <a:solidFill>
              <a:schemeClr val="tx1">
                <a:lumMod val="25000"/>
                <a:lumOff val="75000"/>
              </a:schemeClr>
            </a:solidFill>
            <a:latin typeface="Arial" panose="020B0604020202020204"/>
            <a:ea typeface="+mn-ea"/>
            <a:cs typeface="+mn-cs"/>
          </a:endParaRPr>
        </a:p>
      </dgm:t>
    </dgm:pt>
    <dgm:pt modelId="{7DE35D8E-A5E5-4D88-B2B6-7C5C9A52DDD8}" type="parTrans" cxnId="{4B40CB27-75E2-4EBD-936E-31568EBEB30E}">
      <dgm:prSet/>
      <dgm:spPr/>
      <dgm:t>
        <a:bodyPr/>
        <a:lstStyle/>
        <a:p>
          <a:endParaRPr lang="en-GB"/>
        </a:p>
      </dgm:t>
    </dgm:pt>
    <dgm:pt modelId="{A1F895A2-2DD3-49F4-87BC-86F9C51C4BA9}" type="sibTrans" cxnId="{4B40CB27-75E2-4EBD-936E-31568EBEB30E}">
      <dgm:prSet/>
      <dgm:spPr/>
      <dgm:t>
        <a:bodyPr/>
        <a:lstStyle/>
        <a:p>
          <a:endParaRPr lang="en-GB"/>
        </a:p>
      </dgm:t>
    </dgm:pt>
    <dgm:pt modelId="{BCF76C73-A5D4-4BBD-A24E-F4A346A032DE}">
      <dgm:prSet phldrT="[Text]" custT="1"/>
      <dgm:spPr/>
      <dgm:t>
        <a:bodyPr/>
        <a:lstStyle/>
        <a:p>
          <a:r>
            <a:rPr lang="en-GB" sz="2400" b="1" u="sng" kern="1200" dirty="0">
              <a:solidFill>
                <a:srgbClr val="FFC000"/>
              </a:solidFill>
              <a:latin typeface="Arial" panose="020B0604020202020204"/>
              <a:ea typeface="+mn-ea"/>
              <a:cs typeface="+mn-cs"/>
            </a:rPr>
            <a:t>ADHA-3</a:t>
          </a:r>
          <a:endParaRPr lang="en-GB" sz="3200" b="1" u="sng" kern="1200" dirty="0">
            <a:solidFill>
              <a:srgbClr val="FFC000"/>
            </a:solidFill>
            <a:latin typeface="Arial" panose="020B0604020202020204"/>
            <a:ea typeface="+mn-ea"/>
            <a:cs typeface="+mn-cs"/>
          </a:endParaRPr>
        </a:p>
      </dgm:t>
    </dgm:pt>
    <dgm:pt modelId="{42A815A5-1E42-47F8-9F95-1C5F644A7292}" type="parTrans" cxnId="{010823E7-F86D-415F-916D-7C05003B62F9}">
      <dgm:prSet/>
      <dgm:spPr/>
      <dgm:t>
        <a:bodyPr/>
        <a:lstStyle/>
        <a:p>
          <a:endParaRPr lang="en-GB"/>
        </a:p>
      </dgm:t>
    </dgm:pt>
    <dgm:pt modelId="{00FDE09A-969C-4190-AAF1-CEE52546142B}" type="sibTrans" cxnId="{010823E7-F86D-415F-916D-7C05003B62F9}">
      <dgm:prSet/>
      <dgm:spPr/>
      <dgm:t>
        <a:bodyPr/>
        <a:lstStyle/>
        <a:p>
          <a:endParaRPr lang="en-GB"/>
        </a:p>
      </dgm:t>
    </dgm:pt>
    <dgm:pt modelId="{400C6755-8F2A-48E2-B521-F4B9590C8F3D}" type="pres">
      <dgm:prSet presAssocID="{3F8C5DEB-7C88-492D-97B4-CC97C248466A}" presName="arrowDiagram" presStyleCnt="0">
        <dgm:presLayoutVars>
          <dgm:chMax val="5"/>
          <dgm:dir/>
          <dgm:resizeHandles val="exact"/>
        </dgm:presLayoutVars>
      </dgm:prSet>
      <dgm:spPr/>
    </dgm:pt>
    <dgm:pt modelId="{428D7E79-CC35-4222-ACEF-F601EE86E963}" type="pres">
      <dgm:prSet presAssocID="{3F8C5DEB-7C88-492D-97B4-CC97C248466A}" presName="arrow" presStyleLbl="bgShp" presStyleIdx="0" presStyleCnt="1" custScaleX="127924" custLinFactNeighborX="138" custLinFactNeighborY="-1227"/>
      <dgm:spPr/>
    </dgm:pt>
    <dgm:pt modelId="{5CA42F97-AC2A-4DAE-BFA1-F0D3EDEBE781}" type="pres">
      <dgm:prSet presAssocID="{3F8C5DEB-7C88-492D-97B4-CC97C248466A}" presName="arrowDiagram3" presStyleCnt="0"/>
      <dgm:spPr/>
    </dgm:pt>
    <dgm:pt modelId="{749F14DE-D25F-49D0-8303-8FC8CF7A5D28}" type="pres">
      <dgm:prSet presAssocID="{AB0AA5B2-E237-4D5D-8A65-DAC18ED1FCFB}" presName="bullet3a" presStyleLbl="node1" presStyleIdx="0" presStyleCnt="3" custLinFactX="-300000" custLinFactY="99316" custLinFactNeighborX="-319270" custLinFactNeighborY="100000"/>
      <dgm:spPr/>
    </dgm:pt>
    <dgm:pt modelId="{AB43FE71-CC66-48B5-A44A-976349D66D82}" type="pres">
      <dgm:prSet presAssocID="{AB0AA5B2-E237-4D5D-8A65-DAC18ED1FCFB}" presName="textBox3a" presStyleLbl="revTx" presStyleIdx="0" presStyleCnt="3" custScaleX="75824" custScaleY="20234" custLinFactNeighborX="-77264" custLinFactNeighborY="-2144">
        <dgm:presLayoutVars>
          <dgm:bulletEnabled val="1"/>
        </dgm:presLayoutVars>
      </dgm:prSet>
      <dgm:spPr/>
    </dgm:pt>
    <dgm:pt modelId="{DEE26FE2-91A6-4D20-A2F2-08C0732D1038}" type="pres">
      <dgm:prSet presAssocID="{9038018E-FC85-4BA6-AF67-CB1D614FBCB5}" presName="bullet3b" presStyleLbl="node1" presStyleIdx="1" presStyleCnt="3" custLinFactNeighborX="-18517" custLinFactNeighborY="8275"/>
      <dgm:spPr>
        <a:solidFill>
          <a:schemeClr val="tx1">
            <a:lumMod val="25000"/>
            <a:lumOff val="75000"/>
          </a:schemeClr>
        </a:solidFill>
      </dgm:spPr>
    </dgm:pt>
    <dgm:pt modelId="{8BACE07D-7595-447D-AFBA-0FEA069DD1DB}" type="pres">
      <dgm:prSet presAssocID="{9038018E-FC85-4BA6-AF67-CB1D614FBCB5}" presName="textBox3b" presStyleLbl="revTx" presStyleIdx="1" presStyleCnt="3" custScaleX="163210" custScaleY="16312" custLinFactNeighborX="3716" custLinFactNeighborY="-26999">
        <dgm:presLayoutVars>
          <dgm:bulletEnabled val="1"/>
        </dgm:presLayoutVars>
      </dgm:prSet>
      <dgm:spPr>
        <a:xfrm>
          <a:off x="4859572" y="2429408"/>
          <a:ext cx="2045817" cy="2898241"/>
        </a:xfrm>
        <a:prstGeom prst="rect">
          <a:avLst/>
        </a:prstGeom>
      </dgm:spPr>
    </dgm:pt>
    <dgm:pt modelId="{C86D41FD-FCD4-496C-8D10-EB68A6BAC689}" type="pres">
      <dgm:prSet presAssocID="{BCF76C73-A5D4-4BBD-A24E-F4A346A032DE}" presName="bullet3c" presStyleLbl="node1" presStyleIdx="2" presStyleCnt="3" custLinFactX="56732" custLinFactNeighborX="100000" custLinFactNeighborY="2169"/>
      <dgm:spPr>
        <a:solidFill>
          <a:schemeClr val="accent3">
            <a:lumMod val="60000"/>
            <a:lumOff val="40000"/>
          </a:schemeClr>
        </a:solidFill>
      </dgm:spPr>
    </dgm:pt>
    <dgm:pt modelId="{95C6E42B-CC0B-47DF-972C-5B8B3FAB7774}" type="pres">
      <dgm:prSet presAssocID="{BCF76C73-A5D4-4BBD-A24E-F4A346A032DE}" presName="textBox3c" presStyleLbl="revTx" presStyleIdx="2" presStyleCnt="3" custScaleY="18315" custLinFactNeighborX="49918" custLinFactNeighborY="-29594">
        <dgm:presLayoutVars>
          <dgm:bulletEnabled val="1"/>
        </dgm:presLayoutVars>
      </dgm:prSet>
      <dgm:spPr/>
    </dgm:pt>
  </dgm:ptLst>
  <dgm:cxnLst>
    <dgm:cxn modelId="{4B40CB27-75E2-4EBD-936E-31568EBEB30E}" srcId="{3F8C5DEB-7C88-492D-97B4-CC97C248466A}" destId="{9038018E-FC85-4BA6-AF67-CB1D614FBCB5}" srcOrd="1" destOrd="0" parTransId="{7DE35D8E-A5E5-4D88-B2B6-7C5C9A52DDD8}" sibTransId="{A1F895A2-2DD3-49F4-87BC-86F9C51C4BA9}"/>
    <dgm:cxn modelId="{B9DC0369-9ACE-404D-B517-66DF15BF5231}" type="presOf" srcId="{BCF76C73-A5D4-4BBD-A24E-F4A346A032DE}" destId="{95C6E42B-CC0B-47DF-972C-5B8B3FAB7774}" srcOrd="0" destOrd="0" presId="urn:microsoft.com/office/officeart/2005/8/layout/arrow2"/>
    <dgm:cxn modelId="{1E556E7D-4FB6-4893-8079-B12DD2E27945}" type="presOf" srcId="{9038018E-FC85-4BA6-AF67-CB1D614FBCB5}" destId="{8BACE07D-7595-447D-AFBA-0FEA069DD1DB}" srcOrd="0" destOrd="0" presId="urn:microsoft.com/office/officeart/2005/8/layout/arrow2"/>
    <dgm:cxn modelId="{27FCC5B5-550F-4582-8051-1772FD69F04A}" type="presOf" srcId="{AB0AA5B2-E237-4D5D-8A65-DAC18ED1FCFB}" destId="{AB43FE71-CC66-48B5-A44A-976349D66D82}" srcOrd="0" destOrd="0" presId="urn:microsoft.com/office/officeart/2005/8/layout/arrow2"/>
    <dgm:cxn modelId="{086607D9-B0B2-425A-AF87-F88D32CE1132}" type="presOf" srcId="{3F8C5DEB-7C88-492D-97B4-CC97C248466A}" destId="{400C6755-8F2A-48E2-B521-F4B9590C8F3D}" srcOrd="0" destOrd="0" presId="urn:microsoft.com/office/officeart/2005/8/layout/arrow2"/>
    <dgm:cxn modelId="{010823E7-F86D-415F-916D-7C05003B62F9}" srcId="{3F8C5DEB-7C88-492D-97B4-CC97C248466A}" destId="{BCF76C73-A5D4-4BBD-A24E-F4A346A032DE}" srcOrd="2" destOrd="0" parTransId="{42A815A5-1E42-47F8-9F95-1C5F644A7292}" sibTransId="{00FDE09A-969C-4190-AAF1-CEE52546142B}"/>
    <dgm:cxn modelId="{A9006AFD-C213-4683-8911-5FE4F915513F}" srcId="{3F8C5DEB-7C88-492D-97B4-CC97C248466A}" destId="{AB0AA5B2-E237-4D5D-8A65-DAC18ED1FCFB}" srcOrd="0" destOrd="0" parTransId="{1BD21A56-C67A-4CF5-B9C9-6A95A8CDD2A2}" sibTransId="{65C5934D-48E7-41AB-B950-3C6DC8F81C27}"/>
    <dgm:cxn modelId="{86404E5E-F30D-49F7-88A2-CC78224B8C71}" type="presParOf" srcId="{400C6755-8F2A-48E2-B521-F4B9590C8F3D}" destId="{428D7E79-CC35-4222-ACEF-F601EE86E963}" srcOrd="0" destOrd="0" presId="urn:microsoft.com/office/officeart/2005/8/layout/arrow2"/>
    <dgm:cxn modelId="{6C7EAC57-358C-4190-9329-A7DC12772F65}" type="presParOf" srcId="{400C6755-8F2A-48E2-B521-F4B9590C8F3D}" destId="{5CA42F97-AC2A-4DAE-BFA1-F0D3EDEBE781}" srcOrd="1" destOrd="0" presId="urn:microsoft.com/office/officeart/2005/8/layout/arrow2"/>
    <dgm:cxn modelId="{9E6A1FA8-CAC5-4AF4-B241-3509ED256058}" type="presParOf" srcId="{5CA42F97-AC2A-4DAE-BFA1-F0D3EDEBE781}" destId="{749F14DE-D25F-49D0-8303-8FC8CF7A5D28}" srcOrd="0" destOrd="0" presId="urn:microsoft.com/office/officeart/2005/8/layout/arrow2"/>
    <dgm:cxn modelId="{FAB7B4CF-038C-40C1-BBA2-369EE85E34A2}" type="presParOf" srcId="{5CA42F97-AC2A-4DAE-BFA1-F0D3EDEBE781}" destId="{AB43FE71-CC66-48B5-A44A-976349D66D82}" srcOrd="1" destOrd="0" presId="urn:microsoft.com/office/officeart/2005/8/layout/arrow2"/>
    <dgm:cxn modelId="{65739E2F-17F9-4916-A27A-72F19E7D2B74}" type="presParOf" srcId="{5CA42F97-AC2A-4DAE-BFA1-F0D3EDEBE781}" destId="{DEE26FE2-91A6-4D20-A2F2-08C0732D1038}" srcOrd="2" destOrd="0" presId="urn:microsoft.com/office/officeart/2005/8/layout/arrow2"/>
    <dgm:cxn modelId="{F5ACB78A-8B94-41FB-8520-F1E088FA9F6A}" type="presParOf" srcId="{5CA42F97-AC2A-4DAE-BFA1-F0D3EDEBE781}" destId="{8BACE07D-7595-447D-AFBA-0FEA069DD1DB}" srcOrd="3" destOrd="0" presId="urn:microsoft.com/office/officeart/2005/8/layout/arrow2"/>
    <dgm:cxn modelId="{941A31FC-54E1-46C5-B00A-2E3DA1851A5D}" type="presParOf" srcId="{5CA42F97-AC2A-4DAE-BFA1-F0D3EDEBE781}" destId="{C86D41FD-FCD4-496C-8D10-EB68A6BAC689}" srcOrd="4" destOrd="0" presId="urn:microsoft.com/office/officeart/2005/8/layout/arrow2"/>
    <dgm:cxn modelId="{B4E7EFD0-400E-4353-82E7-CB0B6389413A}" type="presParOf" srcId="{5CA42F97-AC2A-4DAE-BFA1-F0D3EDEBE781}" destId="{95C6E42B-CC0B-47DF-972C-5B8B3FAB7774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D7E79-CC35-4222-ACEF-F601EE86E963}">
      <dsp:nvSpPr>
        <dsp:cNvPr id="0" name=""/>
        <dsp:cNvSpPr/>
      </dsp:nvSpPr>
      <dsp:spPr>
        <a:xfrm>
          <a:off x="728909" y="0"/>
          <a:ext cx="10329429" cy="5046663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9F14DE-D25F-49D0-8303-8FC8CF7A5D28}">
      <dsp:nvSpPr>
        <dsp:cNvPr id="0" name=""/>
        <dsp:cNvSpPr/>
      </dsp:nvSpPr>
      <dsp:spPr>
        <a:xfrm>
          <a:off x="1570530" y="3901653"/>
          <a:ext cx="209941" cy="20994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43FE71-CC66-48B5-A44A-976349D66D82}">
      <dsp:nvSpPr>
        <dsp:cNvPr id="0" name=""/>
        <dsp:cNvSpPr/>
      </dsp:nvSpPr>
      <dsp:spPr>
        <a:xfrm>
          <a:off x="1749384" y="4138595"/>
          <a:ext cx="1426549" cy="295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43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>
              <a:solidFill>
                <a:schemeClr val="accent6">
                  <a:lumMod val="90000"/>
                </a:schemeClr>
              </a:solidFill>
            </a:rPr>
            <a:t>ADHA-1</a:t>
          </a:r>
        </a:p>
      </dsp:txBody>
      <dsp:txXfrm>
        <a:off x="1749384" y="4138595"/>
        <a:ext cx="1426549" cy="295109"/>
      </dsp:txXfrm>
    </dsp:sp>
    <dsp:sp modelId="{DEE26FE2-91A6-4D20-A2F2-08C0732D1038}">
      <dsp:nvSpPr>
        <dsp:cNvPr id="0" name=""/>
        <dsp:cNvSpPr/>
      </dsp:nvSpPr>
      <dsp:spPr>
        <a:xfrm>
          <a:off x="4653493" y="2142928"/>
          <a:ext cx="379509" cy="379509"/>
        </a:xfrm>
        <a:prstGeom prst="ellipse">
          <a:avLst/>
        </a:prstGeom>
        <a:solidFill>
          <a:schemeClr val="tx1">
            <a:lumMod val="25000"/>
            <a:lumOff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ACE07D-7595-447D-AFBA-0FEA069DD1DB}">
      <dsp:nvSpPr>
        <dsp:cNvPr id="0" name=""/>
        <dsp:cNvSpPr/>
      </dsp:nvSpPr>
      <dsp:spPr>
        <a:xfrm>
          <a:off x="4373056" y="2708830"/>
          <a:ext cx="3162876" cy="44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37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u="sng" kern="1200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/>
              <a:ea typeface="+mn-ea"/>
              <a:cs typeface="+mn-cs"/>
            </a:rPr>
            <a:t>ADHA-2 </a:t>
          </a:r>
          <a:r>
            <a:rPr lang="en-GB" sz="2000" b="1" u="sng" kern="1200" dirty="0">
              <a:solidFill>
                <a:schemeClr val="tx1">
                  <a:lumMod val="25000"/>
                  <a:lumOff val="75000"/>
                </a:schemeClr>
              </a:solidFill>
              <a:latin typeface="Arial" panose="020B0604020202020204"/>
              <a:ea typeface="+mn-ea"/>
              <a:cs typeface="+mn-cs"/>
            </a:rPr>
            <a:t>(ongoing)</a:t>
          </a:r>
          <a:endParaRPr lang="en-GB" sz="2800" b="1" u="sng" kern="1200" dirty="0">
            <a:solidFill>
              <a:schemeClr val="tx1">
                <a:lumMod val="25000"/>
                <a:lumOff val="75000"/>
              </a:schemeClr>
            </a:solidFill>
            <a:latin typeface="Arial" panose="020B0604020202020204"/>
            <a:ea typeface="+mn-ea"/>
            <a:cs typeface="+mn-cs"/>
          </a:endParaRPr>
        </a:p>
      </dsp:txBody>
      <dsp:txXfrm>
        <a:off x="4373056" y="2708830"/>
        <a:ext cx="3162876" cy="447827"/>
      </dsp:txXfrm>
    </dsp:sp>
    <dsp:sp modelId="{C86D41FD-FCD4-496C-8D10-EB68A6BAC689}">
      <dsp:nvSpPr>
        <dsp:cNvPr id="0" name=""/>
        <dsp:cNvSpPr/>
      </dsp:nvSpPr>
      <dsp:spPr>
        <a:xfrm>
          <a:off x="7774986" y="1288189"/>
          <a:ext cx="524852" cy="524852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C6E42B-CC0B-47DF-972C-5B8B3FAB7774}">
      <dsp:nvSpPr>
        <dsp:cNvPr id="0" name=""/>
        <dsp:cNvSpPr/>
      </dsp:nvSpPr>
      <dsp:spPr>
        <a:xfrm>
          <a:off x="8182170" y="1933765"/>
          <a:ext cx="1937918" cy="642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109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u="sng" kern="1200" dirty="0">
              <a:solidFill>
                <a:srgbClr val="FFC000"/>
              </a:solidFill>
              <a:latin typeface="Arial" panose="020B0604020202020204"/>
              <a:ea typeface="+mn-ea"/>
              <a:cs typeface="+mn-cs"/>
            </a:rPr>
            <a:t>ADHA-3</a:t>
          </a:r>
          <a:endParaRPr lang="en-GB" sz="3200" b="1" u="sng" kern="1200" dirty="0">
            <a:solidFill>
              <a:srgbClr val="FFC000"/>
            </a:solidFill>
            <a:latin typeface="Arial" panose="020B0604020202020204"/>
            <a:ea typeface="+mn-ea"/>
            <a:cs typeface="+mn-cs"/>
          </a:endParaRPr>
        </a:p>
      </dsp:txBody>
      <dsp:txXfrm>
        <a:off x="8182170" y="1933765"/>
        <a:ext cx="1937918" cy="642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10/13/2025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38" y="307975"/>
            <a:ext cx="6043612" cy="3390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247" y="4105275"/>
            <a:ext cx="1476000" cy="5673724"/>
          </a:xfrm>
          <a:ln w="9525">
            <a:solidFill>
              <a:schemeClr val="tx1"/>
            </a:solidFill>
          </a:ln>
        </p:spPr>
        <p:txBody>
          <a:bodyPr lIns="36000" rIns="36000"/>
          <a:lstStyle/>
          <a:p>
            <a:pPr algn="ctr" rtl="0">
              <a:spcBef>
                <a:spcPts val="0"/>
              </a:spcBef>
            </a:pPr>
            <a:r>
              <a:rPr lang="en-GB" sz="1100" b="1" u="sng"/>
              <a:t>HERITAGE MISSIONS</a:t>
            </a:r>
          </a:p>
          <a:p>
            <a:pPr rtl="0">
              <a:spcBef>
                <a:spcPts val="0"/>
              </a:spcBef>
            </a:pPr>
            <a:r>
              <a:rPr lang="en-GB" sz="1100" b="1"/>
              <a:t>7 Missions/8 Satellites:</a:t>
            </a:r>
          </a:p>
          <a:p>
            <a:pPr rtl="0">
              <a:spcBef>
                <a:spcPts val="0"/>
              </a:spcBef>
            </a:pPr>
            <a:r>
              <a:rPr lang="en-GB" sz="1050" b="1"/>
              <a:t>Earth Explorers+ (5M/6S</a:t>
            </a:r>
            <a:r>
              <a:rPr lang="en-GB" sz="1100" b="1"/>
              <a:t>)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1 GOCE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1 Aeolus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2 ERS (ERS-1/2)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1 Envisat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1 Proba-1</a:t>
            </a:r>
          </a:p>
          <a:p>
            <a:pPr>
              <a:spcBef>
                <a:spcPts val="0"/>
              </a:spcBef>
            </a:pPr>
            <a:endParaRPr lang="en-GB" sz="1100" b="1"/>
          </a:p>
          <a:p>
            <a:pPr>
              <a:spcBef>
                <a:spcPts val="0"/>
              </a:spcBef>
            </a:pPr>
            <a:r>
              <a:rPr lang="en-GB" sz="1100" b="1"/>
              <a:t>Earth Watch (1M/1S)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1 </a:t>
            </a:r>
            <a:r>
              <a:rPr lang="en-GB" sz="1100" err="1">
                <a:solidFill>
                  <a:srgbClr val="000000"/>
                </a:solidFill>
              </a:rPr>
              <a:t>Proba</a:t>
            </a:r>
            <a:r>
              <a:rPr lang="en-GB" sz="1100">
                <a:solidFill>
                  <a:srgbClr val="000000"/>
                </a:solidFill>
              </a:rPr>
              <a:t>-V</a:t>
            </a:r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r>
              <a:rPr lang="en-GB" sz="1100" b="1"/>
              <a:t>Sentinels (1M/1S)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1 Sentinel-1 (S1-B)</a:t>
            </a:r>
          </a:p>
          <a:p>
            <a:pPr rtl="0">
              <a:spcBef>
                <a:spcPts val="0"/>
              </a:spcBef>
            </a:pPr>
            <a:endParaRPr lang="en-GB" sz="1100" b="1"/>
          </a:p>
          <a:p>
            <a:pPr>
              <a:spcBef>
                <a:spcPts val="0"/>
              </a:spcBef>
            </a:pPr>
            <a:endParaRPr lang="en-GB" sz="1100" b="1"/>
          </a:p>
          <a:p>
            <a:pPr>
              <a:spcBef>
                <a:spcPts val="0"/>
              </a:spcBef>
            </a:pPr>
            <a:endParaRPr lang="en-GB" sz="1100" b="1"/>
          </a:p>
          <a:p>
            <a:pPr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endParaRPr lang="en-GB" sz="1100" b="1"/>
          </a:p>
          <a:p>
            <a:pPr rtl="0">
              <a:spcBef>
                <a:spcPts val="0"/>
              </a:spcBef>
            </a:pPr>
            <a:r>
              <a:rPr lang="en-GB" sz="1100" b="1"/>
              <a:t>Met Missions (2M/8S) (EUMETSAT managed so not counted in total)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7 </a:t>
            </a:r>
            <a:r>
              <a:rPr lang="en-GB" sz="1100" err="1">
                <a:solidFill>
                  <a:srgbClr val="000000"/>
                </a:solidFill>
              </a:rPr>
              <a:t>Meteosat</a:t>
            </a:r>
            <a:r>
              <a:rPr lang="en-GB" sz="1100">
                <a:solidFill>
                  <a:srgbClr val="000000"/>
                </a:solidFill>
              </a:rPr>
              <a:t> (#1-7)</a:t>
            </a:r>
          </a:p>
          <a:p>
            <a:pPr marL="88900">
              <a:spcBef>
                <a:spcPts val="0"/>
              </a:spcBef>
              <a:defRPr/>
            </a:pPr>
            <a:r>
              <a:rPr lang="en-GB" sz="1100">
                <a:solidFill>
                  <a:srgbClr val="000000"/>
                </a:solidFill>
              </a:rPr>
              <a:t>1 </a:t>
            </a:r>
            <a:r>
              <a:rPr lang="en-GB" sz="1100" err="1">
                <a:solidFill>
                  <a:srgbClr val="000000"/>
                </a:solidFill>
              </a:rPr>
              <a:t>Meteosat</a:t>
            </a:r>
            <a:r>
              <a:rPr lang="en-GB" sz="1100">
                <a:solidFill>
                  <a:srgbClr val="000000"/>
                </a:solidFill>
              </a:rPr>
              <a:t> SG (#8)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6" name="Notes Placeholder 2">
            <a:extLst>
              <a:ext uri="{FF2B5EF4-FFF2-40B4-BE49-F238E27FC236}">
                <a16:creationId xmlns:a16="http://schemas.microsoft.com/office/drawing/2014/main" id="{F44E7ACA-0A2B-D77C-BA71-720994FC6513}"/>
              </a:ext>
            </a:extLst>
          </p:cNvPr>
          <p:cNvSpPr txBox="1">
            <a:spLocks/>
          </p:cNvSpPr>
          <p:nvPr/>
        </p:nvSpPr>
        <p:spPr bwMode="auto">
          <a:xfrm>
            <a:off x="1570614" y="4105275"/>
            <a:ext cx="1656000" cy="567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36000" tIns="43077" rIns="36000" bIns="4307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OPERATIONAL MISSIONS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10 Missions (16 satellites):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Explorers+ (5M/7S)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SMOS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CryoSat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Swarm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EarthCARE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PhiSat-2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Watch (0M/0S)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Sentinels (5M/9S)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Sentinel-1 (S-1A/1C)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Sentinel-2 (S-2A/2B/2C)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Sentinel-3 (S-3A/3B)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Sentinel-5P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Sentinel-6 (S-6A)</a:t>
            </a: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 Missions (4M/8S) (EUMETSAT managed so not counted in total)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Meteosat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SG (#9-11)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Arctic Weather Satellite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Meteosat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TG (MTG-I1)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MetOp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(A/B/C)</a:t>
            </a:r>
          </a:p>
          <a:p>
            <a:pPr marL="180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Notes Placeholder 2">
            <a:extLst>
              <a:ext uri="{FF2B5EF4-FFF2-40B4-BE49-F238E27FC236}">
                <a16:creationId xmlns:a16="http://schemas.microsoft.com/office/drawing/2014/main" id="{085A536F-6AEA-F962-4BAC-E03423E0B9F7}"/>
              </a:ext>
            </a:extLst>
          </p:cNvPr>
          <p:cNvSpPr txBox="1">
            <a:spLocks/>
          </p:cNvSpPr>
          <p:nvPr/>
        </p:nvSpPr>
        <p:spPr bwMode="auto">
          <a:xfrm>
            <a:off x="3275981" y="4105275"/>
            <a:ext cx="1800000" cy="567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43077" rIns="0" bIns="4307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MISSIONS IN DEVELOPMENT</a:t>
            </a:r>
          </a:p>
          <a:p>
            <a:pPr marL="53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23 Missions (40 satellites):</a:t>
            </a:r>
          </a:p>
          <a:p>
            <a:pPr marL="53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Explorers+ (5M/6S)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Biomass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Flex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Forum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Harmony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Scout-2 (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HydroGNSS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53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Watch (2M/2S)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TRUTHS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ALTIUS</a:t>
            </a:r>
          </a:p>
          <a:p>
            <a:pPr marL="53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Sentinels (12M/24S)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Sentinel-1 (S-1D)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Sentinel-2 (S-2D)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Sentinel-3 (S-3C/3D)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Sentinel-4 (S-4A/4B)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Sentinel-5 (S-5A/5B/5C)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Sentinel-6 (S-6B/C)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CO2M (A/B/C)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CRISTAL (A/B)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CIMR (A/B)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LST (A/B)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CHIME (A/B)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ROSE-L (A/B)</a:t>
            </a:r>
          </a:p>
          <a:p>
            <a:pPr marL="53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539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 Missions (4M/8S)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Aeolus-2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Meteosat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TG-I (MTG-I2/3/4)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Meteosat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TG-S (MTG-S1/2)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MetOp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SG (A1/B1)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" name="Notes Placeholder 2">
            <a:extLst>
              <a:ext uri="{FF2B5EF4-FFF2-40B4-BE49-F238E27FC236}">
                <a16:creationId xmlns:a16="http://schemas.microsoft.com/office/drawing/2014/main" id="{D585A024-9ED6-825D-C86F-D67D9B6081AB}"/>
              </a:ext>
            </a:extLst>
          </p:cNvPr>
          <p:cNvSpPr txBox="1">
            <a:spLocks/>
          </p:cNvSpPr>
          <p:nvPr/>
        </p:nvSpPr>
        <p:spPr bwMode="auto">
          <a:xfrm>
            <a:off x="5125349" y="4105275"/>
            <a:ext cx="1620000" cy="567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36000" tIns="43077" rIns="36000" bIns="43077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MISSIONS</a:t>
            </a:r>
            <a:r>
              <a:rPr kumimoji="0" lang="en-GB" sz="11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IN </a:t>
            </a:r>
            <a:r>
              <a:rPr kumimoji="0" lang="en-GB" sz="105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PREPARATION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9 Missions (22 satellites):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Earth Explorers (3M/11S)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EE11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4 EE12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3 Scout-3 (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NanoMagSat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)</a:t>
            </a:r>
          </a:p>
          <a:p>
            <a:pPr marL="920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Scout-4 (TANGO)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MoO</a:t>
            </a: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(1M/2S)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NGGM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Sentinels (5M/9S)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Sentinel-1 NG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(S-1NG A/B)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Sentinel-2 NG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(S-2NG A/B)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Sentinel-3 NG OPT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(S-3NGO A/B)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2 Sentinel-3 NG TOPO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 (S-3NGT A/B)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1 Sentinel-6 NG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   (S-6NG 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Met Missions (0M/0S) </a:t>
            </a:r>
          </a:p>
          <a:p>
            <a:pPr marL="8890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537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ADHA-3  is not aligned with what we said to the IPC : 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Extend</a:t>
            </a:r>
            <a:r>
              <a:rPr lang="en-GB" sz="1800" b="0" i="0" u="none" strike="noStrike" baseline="0">
                <a:latin typeface="Arial" panose="020B0604020202020204" pitchFamily="34" charset="0"/>
              </a:rPr>
              <a:t> ADHA Std </a:t>
            </a:r>
            <a:r>
              <a:rPr lang="en-GB" sz="1800" b="1" i="0" u="none" strike="noStrike" baseline="0">
                <a:latin typeface="Arial" panose="020B0604020202020204" pitchFamily="34" charset="0"/>
              </a:rPr>
              <a:t>not covered before: </a:t>
            </a:r>
            <a:r>
              <a:rPr lang="en-GB" sz="1800" b="0" i="0" u="none" strike="noStrike" baseline="0">
                <a:latin typeface="Arial" panose="020B0604020202020204" pitchFamily="34" charset="0"/>
              </a:rPr>
              <a:t>e.g. SW, EGSE, new module Spec. 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Arial" panose="020B0604020202020204" pitchFamily="34" charset="0"/>
              </a:rPr>
              <a:t>Extending ADHA Std to common </a:t>
            </a:r>
            <a:r>
              <a:rPr lang="en-GB" sz="1800" b="1" i="0" u="none" strike="noStrike" baseline="0">
                <a:latin typeface="Arial" panose="020B0604020202020204" pitchFamily="34" charset="0"/>
              </a:rPr>
              <a:t>EO optical + RF instrument  ICU + PDHU </a:t>
            </a:r>
            <a:r>
              <a:rPr lang="en-GB" sz="1800" b="0" i="0" u="none" strike="noStrike" baseline="0">
                <a:latin typeface="Arial" panose="020B0604020202020204" pitchFamily="34" charset="0"/>
              </a:rPr>
              <a:t>functions.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Detailed S</a:t>
            </a:r>
            <a:r>
              <a:rPr lang="en-GB" sz="1800" b="0" i="0" u="none" strike="noStrike" baseline="0">
                <a:latin typeface="Arial" panose="020B0604020202020204" pitchFamily="34" charset="0"/>
              </a:rPr>
              <a:t>pecs   (electrical, mechanical/structural and thermal) for </a:t>
            </a:r>
            <a:r>
              <a:rPr lang="en-GB" sz="1800" b="1" i="0" u="none" strike="noStrike" baseline="0">
                <a:latin typeface="Arial" panose="020B0604020202020204" pitchFamily="34" charset="0"/>
              </a:rPr>
              <a:t>3U ADHA </a:t>
            </a:r>
            <a:r>
              <a:rPr lang="en-GB" sz="1800" b="0" i="0" u="none" strike="noStrike" baseline="0">
                <a:latin typeface="Arial" panose="020B0604020202020204" pitchFamily="34" charset="0"/>
              </a:rPr>
              <a:t>module and units (</a:t>
            </a:r>
            <a:r>
              <a:rPr lang="en-GB" sz="1800" b="1" i="0" u="none" strike="noStrike" baseline="0">
                <a:latin typeface="Arial" panose="020B0604020202020204" pitchFamily="34" charset="0"/>
              </a:rPr>
              <a:t>miniaturised </a:t>
            </a:r>
            <a:r>
              <a:rPr lang="en-GB" sz="1800" b="0" i="0" u="none" strike="noStrike" baseline="0">
                <a:latin typeface="Arial" panose="020B0604020202020204" pitchFamily="34" charset="0"/>
              </a:rPr>
              <a:t>terminals and Small sats).</a:t>
            </a:r>
          </a:p>
          <a:p>
            <a:pPr algn="l"/>
            <a:r>
              <a:rPr lang="en-GB" sz="1800" b="0" i="0" u="none" strike="noStrike" baseline="0">
                <a:latin typeface="SymbolMT"/>
              </a:rPr>
              <a:t>• </a:t>
            </a:r>
            <a:r>
              <a:rPr lang="en-GB" sz="1800" b="0" i="0" u="none" strike="noStrike" baseline="0">
                <a:latin typeface="Arial" panose="020B0604020202020204" pitchFamily="34" charset="0"/>
              </a:rPr>
              <a:t>Extension of ADHA concepts beyond EO: science, telecom and exploration.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4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3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3.emf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3.emf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3.emf"/><Relationship Id="rId5" Type="http://schemas.openxmlformats.org/officeDocument/2006/relationships/image" Target="../media/image53.emf"/><Relationship Id="rId4" Type="http://schemas.microsoft.com/office/2007/relationships/hdphoto" Target="../media/hdphoto2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83.emf"/><Relationship Id="rId4" Type="http://schemas.openxmlformats.org/officeDocument/2006/relationships/image" Target="../media/image53.emf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28.png"/><Relationship Id="rId3" Type="http://schemas.openxmlformats.org/officeDocument/2006/relationships/image" Target="../media/image88.png"/><Relationship Id="rId21" Type="http://schemas.openxmlformats.org/officeDocument/2006/relationships/image" Target="../media/image49.pn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17" Type="http://schemas.openxmlformats.org/officeDocument/2006/relationships/image" Target="../media/image47.png"/><Relationship Id="rId25" Type="http://schemas.openxmlformats.org/officeDocument/2006/relationships/image" Target="../media/image71.png"/><Relationship Id="rId2" Type="http://schemas.openxmlformats.org/officeDocument/2006/relationships/image" Target="../media/image87.png"/><Relationship Id="rId16" Type="http://schemas.openxmlformats.org/officeDocument/2006/relationships/image" Target="../media/image46.png"/><Relationship Id="rId20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4.png"/><Relationship Id="rId11" Type="http://schemas.openxmlformats.org/officeDocument/2006/relationships/image" Target="../media/image43.png"/><Relationship Id="rId24" Type="http://schemas.openxmlformats.org/officeDocument/2006/relationships/image" Target="../media/image23.pn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openxmlformats.org/officeDocument/2006/relationships/image" Target="../media/image89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70.png"/><Relationship Id="rId27" Type="http://schemas.openxmlformats.org/officeDocument/2006/relationships/image" Target="../media/image26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6.png"/><Relationship Id="rId18" Type="http://schemas.openxmlformats.org/officeDocument/2006/relationships/image" Target="../media/image63.png"/><Relationship Id="rId26" Type="http://schemas.openxmlformats.org/officeDocument/2006/relationships/image" Target="../media/image27.emf"/><Relationship Id="rId3" Type="http://schemas.openxmlformats.org/officeDocument/2006/relationships/image" Target="../media/image4.png"/><Relationship Id="rId21" Type="http://schemas.openxmlformats.org/officeDocument/2006/relationships/image" Target="../media/image79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51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4.png"/><Relationship Id="rId15" Type="http://schemas.openxmlformats.org/officeDocument/2006/relationships/image" Target="../media/image62.png"/><Relationship Id="rId23" Type="http://schemas.openxmlformats.org/officeDocument/2006/relationships/image" Target="../media/image24.png"/><Relationship Id="rId28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78.png"/><Relationship Id="rId4" Type="http://schemas.openxmlformats.org/officeDocument/2006/relationships/image" Target="../media/image55.png"/><Relationship Id="rId9" Type="http://schemas.openxmlformats.org/officeDocument/2006/relationships/image" Target="../media/image10.png"/><Relationship Id="rId14" Type="http://schemas.openxmlformats.org/officeDocument/2006/relationships/image" Target="../media/image7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81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6.png"/><Relationship Id="rId18" Type="http://schemas.openxmlformats.org/officeDocument/2006/relationships/image" Target="../media/image63.png"/><Relationship Id="rId26" Type="http://schemas.openxmlformats.org/officeDocument/2006/relationships/image" Target="../media/image27.emf"/><Relationship Id="rId3" Type="http://schemas.openxmlformats.org/officeDocument/2006/relationships/image" Target="../media/image4.png"/><Relationship Id="rId21" Type="http://schemas.openxmlformats.org/officeDocument/2006/relationships/image" Target="../media/image79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51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4.png"/><Relationship Id="rId15" Type="http://schemas.openxmlformats.org/officeDocument/2006/relationships/image" Target="../media/image62.png"/><Relationship Id="rId23" Type="http://schemas.openxmlformats.org/officeDocument/2006/relationships/image" Target="../media/image24.png"/><Relationship Id="rId28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78.png"/><Relationship Id="rId4" Type="http://schemas.openxmlformats.org/officeDocument/2006/relationships/image" Target="../media/image55.png"/><Relationship Id="rId9" Type="http://schemas.openxmlformats.org/officeDocument/2006/relationships/image" Target="../media/image10.png"/><Relationship Id="rId14" Type="http://schemas.openxmlformats.org/officeDocument/2006/relationships/image" Target="../media/image7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81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3.emf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53.emf"/><Relationship Id="rId4" Type="http://schemas.openxmlformats.org/officeDocument/2006/relationships/image" Target="../media/image3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53.emf"/><Relationship Id="rId4" Type="http://schemas.openxmlformats.org/officeDocument/2006/relationships/image" Target="../media/image3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84.emf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83.e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8.png"/><Relationship Id="rId5" Type="http://schemas.openxmlformats.org/officeDocument/2006/relationships/image" Target="../media/image83.emf"/><Relationship Id="rId4" Type="http://schemas.microsoft.com/office/2007/relationships/hdphoto" Target="../media/hdphoto2.wdp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83.emf"/><Relationship Id="rId4" Type="http://schemas.openxmlformats.org/officeDocument/2006/relationships/image" Target="../media/image53.emf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6.png"/><Relationship Id="rId18" Type="http://schemas.openxmlformats.org/officeDocument/2006/relationships/image" Target="../media/image63.png"/><Relationship Id="rId26" Type="http://schemas.openxmlformats.org/officeDocument/2006/relationships/image" Target="../media/image27.emf"/><Relationship Id="rId3" Type="http://schemas.openxmlformats.org/officeDocument/2006/relationships/image" Target="../media/image4.png"/><Relationship Id="rId21" Type="http://schemas.openxmlformats.org/officeDocument/2006/relationships/image" Target="../media/image79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51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4.png"/><Relationship Id="rId15" Type="http://schemas.openxmlformats.org/officeDocument/2006/relationships/image" Target="../media/image62.png"/><Relationship Id="rId23" Type="http://schemas.openxmlformats.org/officeDocument/2006/relationships/image" Target="../media/image24.png"/><Relationship Id="rId28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78.png"/><Relationship Id="rId4" Type="http://schemas.openxmlformats.org/officeDocument/2006/relationships/image" Target="../media/image55.png"/><Relationship Id="rId9" Type="http://schemas.openxmlformats.org/officeDocument/2006/relationships/image" Target="../media/image10.png"/><Relationship Id="rId14" Type="http://schemas.openxmlformats.org/officeDocument/2006/relationships/image" Target="../media/image77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81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8.png"/><Relationship Id="rId26" Type="http://schemas.openxmlformats.org/officeDocument/2006/relationships/image" Target="../media/image92.png"/><Relationship Id="rId3" Type="http://schemas.openxmlformats.org/officeDocument/2006/relationships/image" Target="../media/image55.png"/><Relationship Id="rId21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8.png"/><Relationship Id="rId2" Type="http://schemas.openxmlformats.org/officeDocument/2006/relationships/image" Target="../media/image95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94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24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60.png"/><Relationship Id="rId23" Type="http://schemas.openxmlformats.org/officeDocument/2006/relationships/image" Target="../media/image23.png"/><Relationship Id="rId28" Type="http://schemas.openxmlformats.org/officeDocument/2006/relationships/image" Target="../media/image39.png"/><Relationship Id="rId10" Type="http://schemas.openxmlformats.org/officeDocument/2006/relationships/image" Target="../media/image57.png"/><Relationship Id="rId19" Type="http://schemas.openxmlformats.org/officeDocument/2006/relationships/image" Target="../media/image17.png"/><Relationship Id="rId4" Type="http://schemas.openxmlformats.org/officeDocument/2006/relationships/image" Target="../media/image56.png"/><Relationship Id="rId9" Type="http://schemas.openxmlformats.org/officeDocument/2006/relationships/image" Target="../media/image9.png"/><Relationship Id="rId14" Type="http://schemas.openxmlformats.org/officeDocument/2006/relationships/image" Target="../media/image59.png"/><Relationship Id="rId22" Type="http://schemas.openxmlformats.org/officeDocument/2006/relationships/image" Target="../media/image64.png"/><Relationship Id="rId27" Type="http://schemas.openxmlformats.org/officeDocument/2006/relationships/image" Target="../media/image29.png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8.png"/><Relationship Id="rId26" Type="http://schemas.openxmlformats.org/officeDocument/2006/relationships/image" Target="../media/image92.png"/><Relationship Id="rId3" Type="http://schemas.openxmlformats.org/officeDocument/2006/relationships/image" Target="../media/image55.png"/><Relationship Id="rId21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8.png"/><Relationship Id="rId2" Type="http://schemas.openxmlformats.org/officeDocument/2006/relationships/image" Target="../media/image95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94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24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60.png"/><Relationship Id="rId23" Type="http://schemas.openxmlformats.org/officeDocument/2006/relationships/image" Target="../media/image23.png"/><Relationship Id="rId28" Type="http://schemas.openxmlformats.org/officeDocument/2006/relationships/image" Target="../media/image39.png"/><Relationship Id="rId10" Type="http://schemas.openxmlformats.org/officeDocument/2006/relationships/image" Target="../media/image57.png"/><Relationship Id="rId19" Type="http://schemas.openxmlformats.org/officeDocument/2006/relationships/image" Target="../media/image17.png"/><Relationship Id="rId4" Type="http://schemas.openxmlformats.org/officeDocument/2006/relationships/image" Target="../media/image56.png"/><Relationship Id="rId9" Type="http://schemas.openxmlformats.org/officeDocument/2006/relationships/image" Target="../media/image9.png"/><Relationship Id="rId14" Type="http://schemas.openxmlformats.org/officeDocument/2006/relationships/image" Target="../media/image59.png"/><Relationship Id="rId22" Type="http://schemas.openxmlformats.org/officeDocument/2006/relationships/image" Target="../media/image64.png"/><Relationship Id="rId27" Type="http://schemas.openxmlformats.org/officeDocument/2006/relationships/image" Target="../media/image29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84.emf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83.emf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83.emf"/><Relationship Id="rId4" Type="http://schemas.openxmlformats.org/officeDocument/2006/relationships/image" Target="../media/image5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84.emf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83.emf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3.emf"/><Relationship Id="rId5" Type="http://schemas.openxmlformats.org/officeDocument/2006/relationships/image" Target="../media/image53.emf"/><Relationship Id="rId4" Type="http://schemas.openxmlformats.org/officeDocument/2006/relationships/image" Target="../media/image84.emf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84.emf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3.emf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83.emf"/><Relationship Id="rId4" Type="http://schemas.openxmlformats.org/officeDocument/2006/relationships/image" Target="../media/image53.emf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5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85.jpeg"/><Relationship Id="rId16" Type="http://schemas.openxmlformats.org/officeDocument/2006/relationships/image" Target="../media/image77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6.png"/><Relationship Id="rId23" Type="http://schemas.openxmlformats.org/officeDocument/2006/relationships/image" Target="../media/image79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86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80.pn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28.png"/><Relationship Id="rId3" Type="http://schemas.openxmlformats.org/officeDocument/2006/relationships/image" Target="../media/image88.png"/><Relationship Id="rId21" Type="http://schemas.openxmlformats.org/officeDocument/2006/relationships/image" Target="../media/image49.pn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17" Type="http://schemas.openxmlformats.org/officeDocument/2006/relationships/image" Target="../media/image47.png"/><Relationship Id="rId25" Type="http://schemas.openxmlformats.org/officeDocument/2006/relationships/image" Target="../media/image71.png"/><Relationship Id="rId2" Type="http://schemas.openxmlformats.org/officeDocument/2006/relationships/image" Target="../media/image87.png"/><Relationship Id="rId16" Type="http://schemas.openxmlformats.org/officeDocument/2006/relationships/image" Target="../media/image46.png"/><Relationship Id="rId20" Type="http://schemas.openxmlformats.org/officeDocument/2006/relationships/image" Target="../media/image17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24.png"/><Relationship Id="rId11" Type="http://schemas.openxmlformats.org/officeDocument/2006/relationships/image" Target="../media/image43.png"/><Relationship Id="rId24" Type="http://schemas.openxmlformats.org/officeDocument/2006/relationships/image" Target="../media/image23.pn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openxmlformats.org/officeDocument/2006/relationships/image" Target="../media/image89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70.png"/><Relationship Id="rId27" Type="http://schemas.openxmlformats.org/officeDocument/2006/relationships/image" Target="../media/image26.png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05.png"/><Relationship Id="rId3" Type="http://schemas.openxmlformats.org/officeDocument/2006/relationships/image" Target="../media/image81.png"/><Relationship Id="rId21" Type="http://schemas.openxmlformats.org/officeDocument/2006/relationships/image" Target="../media/image103.png"/><Relationship Id="rId7" Type="http://schemas.openxmlformats.org/officeDocument/2006/relationships/image" Target="../media/image98.png"/><Relationship Id="rId12" Type="http://schemas.openxmlformats.org/officeDocument/2006/relationships/image" Target="../media/image100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95.jpeg"/><Relationship Id="rId16" Type="http://schemas.openxmlformats.org/officeDocument/2006/relationships/image" Target="../media/image102.png"/><Relationship Id="rId20" Type="http://schemas.openxmlformats.org/officeDocument/2006/relationships/image" Target="../media/image63.png"/><Relationship Id="rId29" Type="http://schemas.openxmlformats.org/officeDocument/2006/relationships/image" Target="../media/image106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01.png"/><Relationship Id="rId23" Type="http://schemas.openxmlformats.org/officeDocument/2006/relationships/image" Target="../media/image104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107.png"/></Relationships>
</file>

<file path=ppt/slideLayouts/_rels/slideLayout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05.png"/><Relationship Id="rId3" Type="http://schemas.openxmlformats.org/officeDocument/2006/relationships/image" Target="../media/image81.png"/><Relationship Id="rId21" Type="http://schemas.openxmlformats.org/officeDocument/2006/relationships/image" Target="../media/image103.png"/><Relationship Id="rId7" Type="http://schemas.openxmlformats.org/officeDocument/2006/relationships/image" Target="../media/image98.png"/><Relationship Id="rId12" Type="http://schemas.openxmlformats.org/officeDocument/2006/relationships/image" Target="../media/image100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95.jpeg"/><Relationship Id="rId16" Type="http://schemas.openxmlformats.org/officeDocument/2006/relationships/image" Target="../media/image102.png"/><Relationship Id="rId20" Type="http://schemas.openxmlformats.org/officeDocument/2006/relationships/image" Target="../media/image63.png"/><Relationship Id="rId29" Type="http://schemas.openxmlformats.org/officeDocument/2006/relationships/image" Target="../media/image106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01.png"/><Relationship Id="rId23" Type="http://schemas.openxmlformats.org/officeDocument/2006/relationships/image" Target="../media/image104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107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1.png"/><Relationship Id="rId18" Type="http://schemas.openxmlformats.org/officeDocument/2006/relationships/image" Target="../media/image78.png"/><Relationship Id="rId26" Type="http://schemas.openxmlformats.org/officeDocument/2006/relationships/image" Target="../media/image28.png"/><Relationship Id="rId3" Type="http://schemas.openxmlformats.org/officeDocument/2006/relationships/image" Target="../media/image5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5" Type="http://schemas.openxmlformats.org/officeDocument/2006/relationships/image" Target="../media/image27.emf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64.png"/><Relationship Id="rId29" Type="http://schemas.openxmlformats.org/officeDocument/2006/relationships/image" Target="../media/image39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2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Relationship Id="rId22" Type="http://schemas.openxmlformats.org/officeDocument/2006/relationships/image" Target="../media/image24.png"/><Relationship Id="rId27" Type="http://schemas.openxmlformats.org/officeDocument/2006/relationships/image" Target="../media/image80.png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1.png"/><Relationship Id="rId18" Type="http://schemas.openxmlformats.org/officeDocument/2006/relationships/image" Target="../media/image78.png"/><Relationship Id="rId26" Type="http://schemas.openxmlformats.org/officeDocument/2006/relationships/image" Target="../media/image28.png"/><Relationship Id="rId3" Type="http://schemas.openxmlformats.org/officeDocument/2006/relationships/image" Target="../media/image5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5" Type="http://schemas.openxmlformats.org/officeDocument/2006/relationships/image" Target="../media/image27.emf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64.png"/><Relationship Id="rId29" Type="http://schemas.openxmlformats.org/officeDocument/2006/relationships/image" Target="../media/image39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2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Relationship Id="rId22" Type="http://schemas.openxmlformats.org/officeDocument/2006/relationships/image" Target="../media/image24.png"/><Relationship Id="rId27" Type="http://schemas.openxmlformats.org/officeDocument/2006/relationships/image" Target="../media/image80.png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1.png"/><Relationship Id="rId18" Type="http://schemas.openxmlformats.org/officeDocument/2006/relationships/image" Target="../media/image78.png"/><Relationship Id="rId26" Type="http://schemas.openxmlformats.org/officeDocument/2006/relationships/image" Target="../media/image28.png"/><Relationship Id="rId3" Type="http://schemas.openxmlformats.org/officeDocument/2006/relationships/image" Target="../media/image5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5" Type="http://schemas.openxmlformats.org/officeDocument/2006/relationships/image" Target="../media/image27.emf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64.png"/><Relationship Id="rId29" Type="http://schemas.openxmlformats.org/officeDocument/2006/relationships/image" Target="../media/image39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2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Relationship Id="rId22" Type="http://schemas.openxmlformats.org/officeDocument/2006/relationships/image" Target="../media/image24.png"/><Relationship Id="rId27" Type="http://schemas.openxmlformats.org/officeDocument/2006/relationships/image" Target="../media/image80.png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1.png"/><Relationship Id="rId18" Type="http://schemas.openxmlformats.org/officeDocument/2006/relationships/image" Target="../media/image78.png"/><Relationship Id="rId26" Type="http://schemas.openxmlformats.org/officeDocument/2006/relationships/image" Target="../media/image28.png"/><Relationship Id="rId3" Type="http://schemas.openxmlformats.org/officeDocument/2006/relationships/image" Target="../media/image5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60.png"/><Relationship Id="rId17" Type="http://schemas.openxmlformats.org/officeDocument/2006/relationships/image" Target="../media/image63.png"/><Relationship Id="rId25" Type="http://schemas.openxmlformats.org/officeDocument/2006/relationships/image" Target="../media/image27.emf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64.png"/><Relationship Id="rId29" Type="http://schemas.openxmlformats.org/officeDocument/2006/relationships/image" Target="../media/image39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2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Relationship Id="rId22" Type="http://schemas.openxmlformats.org/officeDocument/2006/relationships/image" Target="../media/image24.png"/><Relationship Id="rId27" Type="http://schemas.openxmlformats.org/officeDocument/2006/relationships/image" Target="../media/image8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53.emf"/><Relationship Id="rId4" Type="http://schemas.openxmlformats.org/officeDocument/2006/relationships/image" Target="../media/image3.png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53.emf"/><Relationship Id="rId4" Type="http://schemas.openxmlformats.org/officeDocument/2006/relationships/image" Target="../media/image3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53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53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53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84.emf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83.emf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109.emf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109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109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109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11.emf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0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3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2.png"/><Relationship Id="rId4" Type="http://schemas.openxmlformats.org/officeDocument/2006/relationships/image" Target="../media/image53.e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png"/><Relationship Id="rId18" Type="http://schemas.openxmlformats.org/officeDocument/2006/relationships/image" Target="../media/image4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23.png"/><Relationship Id="rId2" Type="http://schemas.openxmlformats.org/officeDocument/2006/relationships/image" Target="../media/image51.jpg"/><Relationship Id="rId16" Type="http://schemas.openxmlformats.org/officeDocument/2006/relationships/image" Target="../media/image45.png"/><Relationship Id="rId20" Type="http://schemas.openxmlformats.org/officeDocument/2006/relationships/image" Target="../media/image18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png"/><Relationship Id="rId11" Type="http://schemas.openxmlformats.org/officeDocument/2006/relationships/image" Target="../media/image9.png"/><Relationship Id="rId24" Type="http://schemas.openxmlformats.org/officeDocument/2006/relationships/image" Target="../media/image50.png"/><Relationship Id="rId5" Type="http://schemas.openxmlformats.org/officeDocument/2006/relationships/image" Target="../media/image41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6.png"/><Relationship Id="rId10" Type="http://schemas.openxmlformats.org/officeDocument/2006/relationships/image" Target="../media/image7.png"/><Relationship Id="rId19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4.png"/><Relationship Id="rId14" Type="http://schemas.openxmlformats.org/officeDocument/2006/relationships/image" Target="../media/image44.png"/><Relationship Id="rId22" Type="http://schemas.openxmlformats.org/officeDocument/2006/relationships/image" Target="../media/image49.png"/><Relationship Id="rId27" Type="http://schemas.openxmlformats.org/officeDocument/2006/relationships/image" Target="../media/image28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28.png"/><Relationship Id="rId3" Type="http://schemas.openxmlformats.org/officeDocument/2006/relationships/image" Target="../media/image39.png"/><Relationship Id="rId21" Type="http://schemas.openxmlformats.org/officeDocument/2006/relationships/image" Target="../media/image49.pn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17" Type="http://schemas.openxmlformats.org/officeDocument/2006/relationships/image" Target="../media/image4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20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11" Type="http://schemas.openxmlformats.org/officeDocument/2006/relationships/image" Target="../media/image43.png"/><Relationship Id="rId24" Type="http://schemas.openxmlformats.org/officeDocument/2006/relationships/image" Target="../media/image23.pn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openxmlformats.org/officeDocument/2006/relationships/image" Target="../media/image29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28.png"/><Relationship Id="rId3" Type="http://schemas.openxmlformats.org/officeDocument/2006/relationships/image" Target="../media/image39.png"/><Relationship Id="rId21" Type="http://schemas.openxmlformats.org/officeDocument/2006/relationships/image" Target="../media/image49.pn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17" Type="http://schemas.openxmlformats.org/officeDocument/2006/relationships/image" Target="../media/image4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20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11" Type="http://schemas.openxmlformats.org/officeDocument/2006/relationships/image" Target="../media/image43.png"/><Relationship Id="rId24" Type="http://schemas.openxmlformats.org/officeDocument/2006/relationships/image" Target="../media/image23.pn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openxmlformats.org/officeDocument/2006/relationships/image" Target="../media/image29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28.png"/><Relationship Id="rId3" Type="http://schemas.openxmlformats.org/officeDocument/2006/relationships/image" Target="../media/image39.png"/><Relationship Id="rId21" Type="http://schemas.openxmlformats.org/officeDocument/2006/relationships/image" Target="../media/image49.pn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17" Type="http://schemas.openxmlformats.org/officeDocument/2006/relationships/image" Target="../media/image4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20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11" Type="http://schemas.openxmlformats.org/officeDocument/2006/relationships/image" Target="../media/image43.png"/><Relationship Id="rId24" Type="http://schemas.openxmlformats.org/officeDocument/2006/relationships/image" Target="../media/image23.pn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openxmlformats.org/officeDocument/2006/relationships/image" Target="../media/image29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6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image" Target="../media/image28.png"/><Relationship Id="rId3" Type="http://schemas.openxmlformats.org/officeDocument/2006/relationships/image" Target="../media/image39.png"/><Relationship Id="rId21" Type="http://schemas.openxmlformats.org/officeDocument/2006/relationships/image" Target="../media/image49.png"/><Relationship Id="rId7" Type="http://schemas.openxmlformats.org/officeDocument/2006/relationships/image" Target="../media/image21.png"/><Relationship Id="rId12" Type="http://schemas.openxmlformats.org/officeDocument/2006/relationships/image" Target="../media/image10.png"/><Relationship Id="rId17" Type="http://schemas.openxmlformats.org/officeDocument/2006/relationships/image" Target="../media/image4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20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11" Type="http://schemas.openxmlformats.org/officeDocument/2006/relationships/image" Target="../media/image43.png"/><Relationship Id="rId24" Type="http://schemas.openxmlformats.org/officeDocument/2006/relationships/image" Target="../media/image23.pn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23" Type="http://schemas.openxmlformats.org/officeDocument/2006/relationships/image" Target="../media/image50.png"/><Relationship Id="rId28" Type="http://schemas.openxmlformats.org/officeDocument/2006/relationships/image" Target="../media/image29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5" Type="http://schemas.openxmlformats.org/officeDocument/2006/relationships/image" Target="../media/image24.png"/><Relationship Id="rId2" Type="http://schemas.openxmlformats.org/officeDocument/2006/relationships/image" Target="../media/image54.jpe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9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5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4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6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2.png"/><Relationship Id="rId16" Type="http://schemas.openxmlformats.org/officeDocument/2006/relationships/image" Target="../media/image62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24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6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2.png"/><Relationship Id="rId16" Type="http://schemas.openxmlformats.org/officeDocument/2006/relationships/image" Target="../media/image62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24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6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2.png"/><Relationship Id="rId16" Type="http://schemas.openxmlformats.org/officeDocument/2006/relationships/image" Target="../media/image62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24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6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2.png"/><Relationship Id="rId16" Type="http://schemas.openxmlformats.org/officeDocument/2006/relationships/image" Target="../media/image62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24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6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52.png"/><Relationship Id="rId16" Type="http://schemas.openxmlformats.org/officeDocument/2006/relationships/image" Target="../media/image62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24" Type="http://schemas.openxmlformats.org/officeDocument/2006/relationships/image" Target="../media/image24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60.png"/><Relationship Id="rId22" Type="http://schemas.openxmlformats.org/officeDocument/2006/relationships/image" Target="../media/image64.png"/><Relationship Id="rId27" Type="http://schemas.openxmlformats.org/officeDocument/2006/relationships/image" Target="../media/image27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3.emf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3.emf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png"/><Relationship Id="rId18" Type="http://schemas.openxmlformats.org/officeDocument/2006/relationships/image" Target="../media/image61.png"/><Relationship Id="rId26" Type="http://schemas.openxmlformats.org/officeDocument/2006/relationships/image" Target="../media/image71.png"/><Relationship Id="rId3" Type="http://schemas.openxmlformats.org/officeDocument/2006/relationships/image" Target="../media/image40.png"/><Relationship Id="rId21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5" Type="http://schemas.openxmlformats.org/officeDocument/2006/relationships/image" Target="../media/image23.png"/><Relationship Id="rId2" Type="http://schemas.openxmlformats.org/officeDocument/2006/relationships/image" Target="../media/image69.jpeg"/><Relationship Id="rId16" Type="http://schemas.openxmlformats.org/officeDocument/2006/relationships/image" Target="../media/image59.png"/><Relationship Id="rId20" Type="http://schemas.openxmlformats.org/officeDocument/2006/relationships/image" Target="../media/image18.png"/><Relationship Id="rId29" Type="http://schemas.microsoft.com/office/2007/relationships/hdphoto" Target="../media/hdphoto1.wdp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24" Type="http://schemas.openxmlformats.org/officeDocument/2006/relationships/image" Target="../media/image64.png"/><Relationship Id="rId5" Type="http://schemas.openxmlformats.org/officeDocument/2006/relationships/image" Target="../media/image56.png"/><Relationship Id="rId15" Type="http://schemas.openxmlformats.org/officeDocument/2006/relationships/image" Target="../media/image12.png"/><Relationship Id="rId23" Type="http://schemas.openxmlformats.org/officeDocument/2006/relationships/image" Target="../media/image70.png"/><Relationship Id="rId28" Type="http://schemas.openxmlformats.org/officeDocument/2006/relationships/image" Target="../media/image73.png"/><Relationship Id="rId10" Type="http://schemas.openxmlformats.org/officeDocument/2006/relationships/image" Target="../media/image7.png"/><Relationship Id="rId19" Type="http://schemas.openxmlformats.org/officeDocument/2006/relationships/image" Target="../media/image62.png"/><Relationship Id="rId4" Type="http://schemas.openxmlformats.org/officeDocument/2006/relationships/image" Target="../media/image55.png"/><Relationship Id="rId9" Type="http://schemas.openxmlformats.org/officeDocument/2006/relationships/image" Target="../media/image4.png"/><Relationship Id="rId14" Type="http://schemas.openxmlformats.org/officeDocument/2006/relationships/image" Target="../media/image58.png"/><Relationship Id="rId22" Type="http://schemas.openxmlformats.org/officeDocument/2006/relationships/image" Target="../media/image63.png"/><Relationship Id="rId27" Type="http://schemas.openxmlformats.org/officeDocument/2006/relationships/image" Target="../media/image72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7.png"/><Relationship Id="rId18" Type="http://schemas.openxmlformats.org/officeDocument/2006/relationships/image" Target="../media/image78.png"/><Relationship Id="rId26" Type="http://schemas.openxmlformats.org/officeDocument/2006/relationships/image" Target="../media/image28.png"/><Relationship Id="rId3" Type="http://schemas.openxmlformats.org/officeDocument/2006/relationships/image" Target="../media/image5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76.png"/><Relationship Id="rId17" Type="http://schemas.openxmlformats.org/officeDocument/2006/relationships/image" Target="../media/image63.png"/><Relationship Id="rId25" Type="http://schemas.openxmlformats.org/officeDocument/2006/relationships/image" Target="../media/image27.emf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79.png"/><Relationship Id="rId29" Type="http://schemas.openxmlformats.org/officeDocument/2006/relationships/image" Target="../media/image8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2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Relationship Id="rId14" Type="http://schemas.openxmlformats.org/officeDocument/2006/relationships/image" Target="../media/image62.png"/><Relationship Id="rId22" Type="http://schemas.openxmlformats.org/officeDocument/2006/relationships/image" Target="../media/image24.png"/><Relationship Id="rId27" Type="http://schemas.openxmlformats.org/officeDocument/2006/relationships/image" Target="../media/image80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3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3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E642B03-0EF0-4B89-9C8B-4AEFAD3C07E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9" name="Picture 98" descr="de.png">
              <a:extLst>
                <a:ext uri="{FF2B5EF4-FFF2-40B4-BE49-F238E27FC236}">
                  <a16:creationId xmlns:a16="http://schemas.microsoft.com/office/drawing/2014/main" id="{381BC98B-E672-46D5-8F8D-FEAC51F76B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t.png">
              <a:extLst>
                <a:ext uri="{FF2B5EF4-FFF2-40B4-BE49-F238E27FC236}">
                  <a16:creationId xmlns:a16="http://schemas.microsoft.com/office/drawing/2014/main" id="{225A4733-107B-49BC-B524-DE83F3621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be.png">
              <a:extLst>
                <a:ext uri="{FF2B5EF4-FFF2-40B4-BE49-F238E27FC236}">
                  <a16:creationId xmlns:a16="http://schemas.microsoft.com/office/drawing/2014/main" id="{C8F0223E-DBAC-41CA-A47B-DF69C4F9D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dk.png">
              <a:extLst>
                <a:ext uri="{FF2B5EF4-FFF2-40B4-BE49-F238E27FC236}">
                  <a16:creationId xmlns:a16="http://schemas.microsoft.com/office/drawing/2014/main" id="{1BF745E5-AFED-4935-857B-C5E4FA6FB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es.png">
              <a:extLst>
                <a:ext uri="{FF2B5EF4-FFF2-40B4-BE49-F238E27FC236}">
                  <a16:creationId xmlns:a16="http://schemas.microsoft.com/office/drawing/2014/main" id="{0401DA19-7D39-407A-8231-56819BA1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e.png">
              <a:extLst>
                <a:ext uri="{FF2B5EF4-FFF2-40B4-BE49-F238E27FC236}">
                  <a16:creationId xmlns:a16="http://schemas.microsoft.com/office/drawing/2014/main" id="{3DD10B99-0B54-43D6-8D68-531D5E79C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fi.png">
              <a:extLst>
                <a:ext uri="{FF2B5EF4-FFF2-40B4-BE49-F238E27FC236}">
                  <a16:creationId xmlns:a16="http://schemas.microsoft.com/office/drawing/2014/main" id="{2F36F73C-3580-45E1-9CE2-C1D417FE9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r.png">
              <a:extLst>
                <a:ext uri="{FF2B5EF4-FFF2-40B4-BE49-F238E27FC236}">
                  <a16:creationId xmlns:a16="http://schemas.microsoft.com/office/drawing/2014/main" id="{906737DA-0E2F-4F5D-B740-B54BAD2C8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gr.png">
              <a:extLst>
                <a:ext uri="{FF2B5EF4-FFF2-40B4-BE49-F238E27FC236}">
                  <a16:creationId xmlns:a16="http://schemas.microsoft.com/office/drawing/2014/main" id="{68A3DCFD-7BDE-4B6C-9D80-506777C19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hu.png">
              <a:extLst>
                <a:ext uri="{FF2B5EF4-FFF2-40B4-BE49-F238E27FC236}">
                  <a16:creationId xmlns:a16="http://schemas.microsoft.com/office/drawing/2014/main" id="{CFB3CB32-72D0-4E9A-97A2-6137F7675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ie.png">
              <a:extLst>
                <a:ext uri="{FF2B5EF4-FFF2-40B4-BE49-F238E27FC236}">
                  <a16:creationId xmlns:a16="http://schemas.microsoft.com/office/drawing/2014/main" id="{82F1D1F4-8AED-4290-8402-C7C14DD5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t.png">
              <a:extLst>
                <a:ext uri="{FF2B5EF4-FFF2-40B4-BE49-F238E27FC236}">
                  <a16:creationId xmlns:a16="http://schemas.microsoft.com/office/drawing/2014/main" id="{F421F4B2-704B-4865-8B0C-0F8CA756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lu.png">
              <a:extLst>
                <a:ext uri="{FF2B5EF4-FFF2-40B4-BE49-F238E27FC236}">
                  <a16:creationId xmlns:a16="http://schemas.microsoft.com/office/drawing/2014/main" id="{989E3DFA-89E6-49E0-BA29-AC115F09A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no.png">
              <a:extLst>
                <a:ext uri="{FF2B5EF4-FFF2-40B4-BE49-F238E27FC236}">
                  <a16:creationId xmlns:a16="http://schemas.microsoft.com/office/drawing/2014/main" id="{A5A97D08-BE88-47B1-BC4C-B1EB289C7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l.png">
              <a:extLst>
                <a:ext uri="{FF2B5EF4-FFF2-40B4-BE49-F238E27FC236}">
                  <a16:creationId xmlns:a16="http://schemas.microsoft.com/office/drawing/2014/main" id="{000EEC71-A38B-415E-83FA-C396EABF1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pl.png">
              <a:extLst>
                <a:ext uri="{FF2B5EF4-FFF2-40B4-BE49-F238E27FC236}">
                  <a16:creationId xmlns:a16="http://schemas.microsoft.com/office/drawing/2014/main" id="{1ACF67EA-567D-4EE0-8CC8-414BA5E2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t.png">
              <a:extLst>
                <a:ext uri="{FF2B5EF4-FFF2-40B4-BE49-F238E27FC236}">
                  <a16:creationId xmlns:a16="http://schemas.microsoft.com/office/drawing/2014/main" id="{080291BD-06C6-488E-9A56-3E69D0711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z.png">
              <a:extLst>
                <a:ext uri="{FF2B5EF4-FFF2-40B4-BE49-F238E27FC236}">
                  <a16:creationId xmlns:a16="http://schemas.microsoft.com/office/drawing/2014/main" id="{6EDC5F26-E7C6-4A61-BC78-1462C66C1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ro.png">
              <a:extLst>
                <a:ext uri="{FF2B5EF4-FFF2-40B4-BE49-F238E27FC236}">
                  <a16:creationId xmlns:a16="http://schemas.microsoft.com/office/drawing/2014/main" id="{57809487-789E-47BB-AA8E-1F8C20F17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e.png">
              <a:extLst>
                <a:ext uri="{FF2B5EF4-FFF2-40B4-BE49-F238E27FC236}">
                  <a16:creationId xmlns:a16="http://schemas.microsoft.com/office/drawing/2014/main" id="{6AEDE687-336C-48B5-BFA7-774CCF8A7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ch.png">
              <a:extLst>
                <a:ext uri="{FF2B5EF4-FFF2-40B4-BE49-F238E27FC236}">
                  <a16:creationId xmlns:a16="http://schemas.microsoft.com/office/drawing/2014/main" id="{765B3246-3398-44E5-8782-0EC0C9473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uk.png">
              <a:extLst>
                <a:ext uri="{FF2B5EF4-FFF2-40B4-BE49-F238E27FC236}">
                  <a16:creationId xmlns:a16="http://schemas.microsoft.com/office/drawing/2014/main" id="{B7A54B29-29A4-4216-BDCB-B892344F4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10A5D6-9438-4E29-80B5-DC496C46D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50D8082-BDE6-48BC-8317-0D4C3C44D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 descr="ca.png">
              <a:extLst>
                <a:ext uri="{FF2B5EF4-FFF2-40B4-BE49-F238E27FC236}">
                  <a16:creationId xmlns:a16="http://schemas.microsoft.com/office/drawing/2014/main" id="{3FA38A6C-E219-4F65-80C0-7E329F7D3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i.png">
              <a:extLst>
                <a:ext uri="{FF2B5EF4-FFF2-40B4-BE49-F238E27FC236}">
                  <a16:creationId xmlns:a16="http://schemas.microsoft.com/office/drawing/2014/main" id="{EA3E719E-4A8D-4153-9BDC-6D274C09D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336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2984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801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5" y="0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8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3989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60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19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A35BC0AB-6379-CAEE-A8C0-7DEE814B91CA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64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64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1D520-2E84-3588-84F2-35190CEEB4D2}"/>
              </a:ext>
            </a:extLst>
          </p:cNvPr>
          <p:cNvSpPr txBox="1"/>
          <p:nvPr userDrawn="1"/>
        </p:nvSpPr>
        <p:spPr>
          <a:xfrm>
            <a:off x="122995" y="6291177"/>
            <a:ext cx="462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8C2B70-CC5D-F8A3-0B81-80BC59C4267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4D15E-BBC2-6384-799C-F76532D67A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8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496700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1B10AFE6-136D-45A7-8EB1-AC90B1D73099}"/>
              </a:ext>
            </a:extLst>
          </p:cNvPr>
          <p:cNvGrpSpPr>
            <a:grpSpLocks/>
          </p:cNvGrpSpPr>
          <p:nvPr/>
        </p:nvGrpSpPr>
        <p:grpSpPr bwMode="auto">
          <a:xfrm>
            <a:off x="-6348" y="0"/>
            <a:ext cx="12303125" cy="6858000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68B126E9-FDE0-4654-B93B-2832D5E7AB15}"/>
                </a:ext>
              </a:extLst>
            </p:cNvPr>
            <p:cNvSpPr/>
            <p:nvPr/>
          </p:nvSpPr>
          <p:spPr>
            <a:xfrm>
              <a:off x="-6566" y="-2"/>
              <a:ext cx="12198068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294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6C735663-0F6C-4A2B-8A37-EB3DDF349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3B2A7718-AF43-43CB-955E-6FA587260753}"/>
                  </a:ext>
                </a:extLst>
              </p:cNvPr>
              <p:cNvCxnSpPr/>
              <p:nvPr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C7358D08-E562-493B-AB0F-19F6E76B2477}"/>
                  </a:ext>
                </a:extLst>
              </p:cNvPr>
              <p:cNvCxnSpPr/>
              <p:nvPr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300CD71E-B857-4B88-979A-D4868AE3D965}"/>
                  </a:ext>
                </a:extLst>
              </p:cNvPr>
              <p:cNvCxnSpPr/>
              <p:nvPr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1387DD68-A1BF-4928-93AF-651AF692CBE1}"/>
                  </a:ext>
                </a:extLst>
              </p:cNvPr>
              <p:cNvCxnSpPr/>
              <p:nvPr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FF8D7A31-D28C-4525-B31D-FCE99047367F}"/>
                  </a:ext>
                </a:extLst>
              </p:cNvPr>
              <p:cNvCxnSpPr/>
              <p:nvPr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1F3F134C-C3B1-4BDA-B4EF-CB6C80090E2C}"/>
                  </a:ext>
                </a:extLst>
              </p:cNvPr>
              <p:cNvCxnSpPr/>
              <p:nvPr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E2E6B563-6A2C-4665-AF45-F098767B8136}"/>
                  </a:ext>
                </a:extLst>
              </p:cNvPr>
              <p:cNvCxnSpPr/>
              <p:nvPr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0A1EB68B-2642-45DE-96C5-B8EB228FBD69}"/>
                  </a:ext>
                </a:extLst>
              </p:cNvPr>
              <p:cNvCxnSpPr/>
              <p:nvPr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198A90DD-001C-4399-A533-B34BBD656BC8}"/>
                  </a:ext>
                </a:extLst>
              </p:cNvPr>
              <p:cNvCxnSpPr/>
              <p:nvPr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6E106458-D291-44C7-B050-2F1A21F6493A}"/>
                  </a:ext>
                </a:extLst>
              </p:cNvPr>
              <p:cNvCxnSpPr/>
              <p:nvPr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4D3BE273-FE23-4C5B-ACBA-7F96707EDC84}"/>
                  </a:ext>
                </a:extLst>
              </p:cNvPr>
              <p:cNvCxnSpPr/>
              <p:nvPr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D982B3DD-B44B-4193-A2B6-62B244B6F10D}"/>
                  </a:ext>
                </a:extLst>
              </p:cNvPr>
              <p:cNvCxnSpPr/>
              <p:nvPr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48C59610-6B24-4EC3-980C-834782F8B2BE}"/>
                  </a:ext>
                </a:extLst>
              </p:cNvPr>
              <p:cNvCxnSpPr/>
              <p:nvPr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EFCA82C3-7310-4CE4-B5F6-ADF55948E4A0}"/>
                  </a:ext>
                </a:extLst>
              </p:cNvPr>
              <p:cNvCxnSpPr/>
              <p:nvPr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C8FF6AEE-F961-468A-8FDC-E45969821977}"/>
                  </a:ext>
                </a:extLst>
              </p:cNvPr>
              <p:cNvCxnSpPr/>
              <p:nvPr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08A862EB-E11F-4BA4-9F5C-9031F8BDA724}"/>
                  </a:ext>
                </a:extLst>
              </p:cNvPr>
              <p:cNvCxnSpPr/>
              <p:nvPr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B56F3322-8F87-4E51-AFA6-E95162B3EECC}"/>
                  </a:ext>
                </a:extLst>
              </p:cNvPr>
              <p:cNvCxnSpPr/>
              <p:nvPr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35291A4C-4AA1-4E46-A842-620718B3AF20}"/>
                  </a:ext>
                </a:extLst>
              </p:cNvPr>
              <p:cNvCxnSpPr/>
              <p:nvPr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7D5C5E71-DD08-4D7E-BE62-BEDA47C43767}"/>
                  </a:ext>
                </a:extLst>
              </p:cNvPr>
              <p:cNvCxnSpPr/>
              <p:nvPr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A641331A-6FC7-46B6-9244-A6241C31EFF2}"/>
                  </a:ext>
                </a:extLst>
              </p:cNvPr>
              <p:cNvCxnSpPr/>
              <p:nvPr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1085A27A-A159-4488-B875-313FE007CD92}"/>
                  </a:ext>
                </a:extLst>
              </p:cNvPr>
              <p:cNvCxnSpPr/>
              <p:nvPr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AB19CCC7-FC4D-4641-98B7-4EFAB36B5AAB}"/>
                  </a:ext>
                </a:extLst>
              </p:cNvPr>
              <p:cNvCxnSpPr/>
              <p:nvPr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DDC7B5D6-C14E-4426-940F-6AA7028BE203}"/>
                  </a:ext>
                </a:extLst>
              </p:cNvPr>
              <p:cNvCxnSpPr/>
              <p:nvPr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CE938BD2-E138-405E-ABB7-5C50339F5752}"/>
                  </a:ext>
                </a:extLst>
              </p:cNvPr>
              <p:cNvCxnSpPr/>
              <p:nvPr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8398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44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0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A35BC0AB-6379-CAEE-A8C0-7DEE814B91CA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67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67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1D520-2E84-3588-84F2-35190CEEB4D2}"/>
              </a:ext>
            </a:extLst>
          </p:cNvPr>
          <p:cNvSpPr txBox="1"/>
          <p:nvPr userDrawn="1"/>
        </p:nvSpPr>
        <p:spPr>
          <a:xfrm>
            <a:off x="122994" y="6291175"/>
            <a:ext cx="462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8C2B70-CC5D-F8A3-0B81-80BC59C4267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4D15E-BBC2-6384-799C-F76532D67A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77063" indent="-363075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42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48820-966B-69EC-FAF2-75870936F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40051F01-120F-122C-666F-0CA07361E222}"/>
              </a:ext>
            </a:extLst>
          </p:cNvPr>
          <p:cNvCxnSpPr>
            <a:cxnSpLocks/>
          </p:cNvCxnSpPr>
          <p:nvPr userDrawn="1"/>
        </p:nvCxnSpPr>
        <p:spPr>
          <a:xfrm>
            <a:off x="458900" y="871508"/>
            <a:ext cx="433735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835438-75CC-DBD8-D03A-5C66D3808F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34549">
              <a:lnSpc>
                <a:spcPts val="1292"/>
              </a:lnSpc>
            </a:pPr>
            <a:fld id="{81D60167-4931-47E6-BA6A-407CBD079E47}" type="slidenum">
              <a:rPr lang="fr-FR" spc="-23" smtClean="0"/>
              <a:pPr marL="34549">
                <a:lnSpc>
                  <a:spcPts val="1292"/>
                </a:lnSpc>
              </a:pPr>
              <a:t>‹#›</a:t>
            </a:fld>
            <a:endParaRPr lang="fr-FR" spc="-23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AE82A6A-C4CF-BE7E-B260-8E3E58AA595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34549">
              <a:lnSpc>
                <a:spcPts val="1292"/>
              </a:lnSpc>
            </a:pPr>
            <a:r>
              <a:rPr lang="en-US"/>
              <a:t>ESA | Way forward CM25|  MAY 2024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36A8825-35EE-71CD-15FA-9DA373427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6D25DD2-B0D3-E177-0B79-11BB33B61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66964" y="373064"/>
            <a:ext cx="1873597" cy="3127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37370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3151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6552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C4E2E13E-DB76-29BF-73A0-91FA02E11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" r="116" b="357"/>
          <a:stretch/>
        </p:blipFill>
        <p:spPr>
          <a:xfrm>
            <a:off x="-33010" y="1"/>
            <a:ext cx="12258348" cy="685799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3" y="121924"/>
            <a:ext cx="1413568" cy="555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0E3567-6E46-096B-629E-C17ACD784B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F584CD-055B-01AD-1881-B60DA470CD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6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8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3340BD7C-EF85-78BF-A91B-1785DA1AC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25338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9FCBA71-7A81-44F8-9D81-1417DDB9BF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DC08EBA-E746-4153-801C-66D89C38A6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6655623-1E09-413F-AF3E-D0F1D2CBC6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78549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6CB7FC1-74DC-9FE3-B687-0BA344C7E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304" y="209126"/>
            <a:ext cx="10582275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4386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381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20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6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>
            <a:extLst>
              <a:ext uri="{FF2B5EF4-FFF2-40B4-BE49-F238E27FC236}">
                <a16:creationId xmlns:a16="http://schemas.microsoft.com/office/drawing/2014/main" id="{EA2818B1-94E4-4236-8454-3D0255696D7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80494" y="159389"/>
            <a:ext cx="87668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792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2880792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8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/>
          </a:p>
        </p:txBody>
      </p:sp>
    </p:spTree>
    <p:extLst>
      <p:ext uri="{BB962C8B-B14F-4D97-AF65-F5344CB8AC3E}">
        <p14:creationId xmlns:p14="http://schemas.microsoft.com/office/powerpoint/2010/main" val="1088750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FBA3-FAA7-A87F-2B14-262A37B2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E1861-C6CE-BCDE-FBB7-3A5EA689B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BC649-7CDF-AF46-EDF0-29836E31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D0CB7-B262-BE7B-3EAE-7C692E8E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EBE7-D1F3-4321-7092-2F1A4BA4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2044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9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8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87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8731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2" y="-3"/>
            <a:ext cx="12231921" cy="6858003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80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1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60" y="882195"/>
            <a:ext cx="11795829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  <a:p>
            <a:pPr lvl="4"/>
            <a:endParaRPr lang="en-GB" altLang="en-US" noProof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20"/>
            <a:ext cx="1641396" cy="105919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7310" y="6572057"/>
            <a:ext cx="9306299" cy="144115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42679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6CB7FC1-74DC-9FE3-B687-0BA344C7E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305" y="209126"/>
            <a:ext cx="10582275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183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60" y="158544"/>
            <a:ext cx="10140882" cy="55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82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21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4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01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9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88"/>
          </a:p>
        </p:txBody>
      </p:sp>
    </p:spTree>
    <p:extLst>
      <p:ext uri="{BB962C8B-B14F-4D97-AF65-F5344CB8AC3E}">
        <p14:creationId xmlns:p14="http://schemas.microsoft.com/office/powerpoint/2010/main" val="188412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22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2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8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>
            <a:extLst>
              <a:ext uri="{FF2B5EF4-FFF2-40B4-BE49-F238E27FC236}">
                <a16:creationId xmlns:a16="http://schemas.microsoft.com/office/drawing/2014/main" id="{EA2818B1-94E4-4236-8454-3D0255696D7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80496" y="159389"/>
            <a:ext cx="87668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776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1389157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9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82"/>
          </a:p>
        </p:txBody>
      </p:sp>
    </p:spTree>
    <p:extLst>
      <p:ext uri="{BB962C8B-B14F-4D97-AF65-F5344CB8AC3E}">
        <p14:creationId xmlns:p14="http://schemas.microsoft.com/office/powerpoint/2010/main" val="36999516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195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6463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5">
  <p:cSld name="CLEAR_COLOUR_BG5">
    <p:bg>
      <p:bgPr>
        <a:solidFill>
          <a:srgbClr val="6DCFF6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1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1"/>
          <p:cNvSpPr txBox="1">
            <a:spLocks noGrp="1"/>
          </p:cNvSpPr>
          <p:nvPr>
            <p:ph type="body" idx="1"/>
          </p:nvPr>
        </p:nvSpPr>
        <p:spPr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4735" lvl="0" indent="-227367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None/>
              <a:defRPr sz="1790">
                <a:solidFill>
                  <a:srgbClr val="1E3378"/>
                </a:solidFill>
              </a:defRPr>
            </a:lvl1pPr>
            <a:lvl2pPr marL="909469" lvl="1" indent="-227367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None/>
              <a:defRPr sz="1790">
                <a:solidFill>
                  <a:srgbClr val="1E3378"/>
                </a:solidFill>
              </a:defRPr>
            </a:lvl2pPr>
            <a:lvl3pPr marL="1364204" lvl="2" indent="-227367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None/>
              <a:defRPr sz="1790">
                <a:solidFill>
                  <a:srgbClr val="1E3378"/>
                </a:solidFill>
              </a:defRPr>
            </a:lvl3pPr>
            <a:lvl4pPr marL="1818938" lvl="3" indent="-227367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None/>
              <a:defRPr sz="1790">
                <a:solidFill>
                  <a:srgbClr val="1E3378"/>
                </a:solidFill>
              </a:defRPr>
            </a:lvl4pPr>
            <a:lvl5pPr marL="2273672" lvl="4" indent="-227367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None/>
              <a:defRPr sz="1790">
                <a:solidFill>
                  <a:srgbClr val="1E3378"/>
                </a:solidFill>
              </a:defRPr>
            </a:lvl5pPr>
            <a:lvl6pPr marL="2728406" lvl="5" indent="-341051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Char char="–"/>
              <a:defRPr/>
            </a:lvl6pPr>
            <a:lvl7pPr marL="3183141" lvl="6" indent="-341051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Char char="–"/>
              <a:defRPr/>
            </a:lvl7pPr>
            <a:lvl8pPr marL="3637875" lvl="7" indent="-341051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Char char="–"/>
              <a:defRPr/>
            </a:lvl8pPr>
            <a:lvl9pPr marL="4092610" lvl="8" indent="-341051" algn="l">
              <a:lnSpc>
                <a:spcPct val="119000"/>
              </a:lnSpc>
              <a:spcBef>
                <a:spcPts val="358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73" name="Google Shape;373;p31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4" name="Google Shape;374;p31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170485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5" y="0"/>
            <a:ext cx="12225337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58"/>
            </a:lvl1pPr>
          </a:lstStyle>
          <a:p>
            <a:pPr lvl="0"/>
            <a:r>
              <a:rPr lang="en-GB" noProof="0" err="1"/>
              <a:t>Klik</a:t>
            </a:r>
            <a:r>
              <a:rPr lang="en-GB" noProof="0"/>
              <a:t> op het pictogram </a:t>
            </a:r>
            <a:r>
              <a:rPr lang="en-GB" noProof="0" err="1"/>
              <a:t>als</a:t>
            </a:r>
            <a:r>
              <a:rPr lang="en-GB" noProof="0"/>
              <a:t> u </a:t>
            </a:r>
            <a:r>
              <a:rPr lang="en-GB" noProof="0" err="1"/>
              <a:t>een</a:t>
            </a:r>
            <a:r>
              <a:rPr lang="en-GB" noProof="0"/>
              <a:t> </a:t>
            </a:r>
            <a:r>
              <a:rPr lang="en-GB" noProof="0" err="1"/>
              <a:t>afbeelding</a:t>
            </a:r>
            <a:r>
              <a:rPr lang="en-GB" noProof="0"/>
              <a:t> wilt </a:t>
            </a:r>
            <a:r>
              <a:rPr lang="en-GB" noProof="0" err="1"/>
              <a:t>toevoegen</a:t>
            </a:r>
            <a:endParaRPr lang="en-GB" noProof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white">
          <a:xfrm>
            <a:off x="750847" y="230188"/>
            <a:ext cx="11137572" cy="816000"/>
          </a:xfrm>
          <a:noFill/>
          <a:ln w="0"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te </a:t>
            </a:r>
            <a:r>
              <a:rPr lang="en-GB" err="1"/>
              <a:t>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515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195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1854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>
            <a:extLst>
              <a:ext uri="{FF2B5EF4-FFF2-40B4-BE49-F238E27FC236}">
                <a16:creationId xmlns:a16="http://schemas.microsoft.com/office/drawing/2014/main" id="{EA2818B1-94E4-4236-8454-3D0255696D7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80496" y="159389"/>
            <a:ext cx="87668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776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8974089"/>
      </p:ext>
    </p:extLst>
  </p:cSld>
  <p:clrMapOvr>
    <a:masterClrMapping/>
  </p:clrMapOvr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4DE49-DC48-60EF-B3B4-DC7D080142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099038"/>
            <a:ext cx="11764800" cy="51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85"/>
            </a:lvl1pPr>
            <a:lvl2pPr>
              <a:defRPr sz="1785"/>
            </a:lvl2pPr>
            <a:lvl3pPr>
              <a:defRPr sz="1785"/>
            </a:lvl3pPr>
            <a:lvl4pPr>
              <a:defRPr sz="1785"/>
            </a:lvl4pPr>
            <a:lvl5pPr>
              <a:defRPr sz="178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7816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>
            <a:extLst>
              <a:ext uri="{FF2B5EF4-FFF2-40B4-BE49-F238E27FC236}">
                <a16:creationId xmlns:a16="http://schemas.microsoft.com/office/drawing/2014/main" id="{EA2818B1-94E4-4236-8454-3D0255696D7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80495" y="159389"/>
            <a:ext cx="87668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784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62496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4DE49-DC48-60EF-B3B4-DC7D080142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099038"/>
            <a:ext cx="11764800" cy="51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99069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4861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4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EC27F6-6F52-4581-82C7-07D560499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2C3B81-F956-4EF3-86FE-D36BD5A0DE5F}"/>
              </a:ext>
            </a:extLst>
          </p:cNvPr>
          <p:cNvSpPr/>
          <p:nvPr userDrawn="1"/>
        </p:nvSpPr>
        <p:spPr>
          <a:xfrm>
            <a:off x="0" y="0"/>
            <a:ext cx="12235728" cy="6858002"/>
          </a:xfrm>
          <a:prstGeom prst="rect">
            <a:avLst/>
          </a:prstGeom>
          <a:solidFill>
            <a:srgbClr val="001B3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394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404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207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7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82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EC27F6-6F52-4581-82C7-07D560499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2C3B81-F956-4EF3-86FE-D36BD5A0DE5F}"/>
              </a:ext>
            </a:extLst>
          </p:cNvPr>
          <p:cNvSpPr/>
          <p:nvPr userDrawn="1"/>
        </p:nvSpPr>
        <p:spPr>
          <a:xfrm>
            <a:off x="0" y="0"/>
            <a:ext cx="12235728" cy="6858002"/>
          </a:xfrm>
          <a:prstGeom prst="rect">
            <a:avLst/>
          </a:prstGeom>
          <a:solidFill>
            <a:srgbClr val="001B3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4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388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215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17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195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08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21EEB4-36F1-4FF2-A848-487C2BDB8A96}"/>
              </a:ext>
            </a:extLst>
          </p:cNvPr>
          <p:cNvCxnSpPr>
            <a:cxnSpLocks/>
          </p:cNvCxnSpPr>
          <p:nvPr/>
        </p:nvCxnSpPr>
        <p:spPr>
          <a:xfrm>
            <a:off x="220664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Image result for copernicus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2" y="57875"/>
            <a:ext cx="1518521" cy="5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459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67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>
  <p:cSld name="COVER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subTitle" idx="1"/>
          </p:nvPr>
        </p:nvSpPr>
        <p:spPr>
          <a:xfrm>
            <a:off x="118699" y="5258119"/>
            <a:ext cx="10627380" cy="44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6"/>
              </a:spcBef>
              <a:spcAft>
                <a:spcPts val="0"/>
              </a:spcAft>
              <a:buSzPts val="1736"/>
              <a:buFont typeface="Verdana"/>
              <a:buNone/>
              <a:defRPr sz="1731"/>
            </a:lvl1pPr>
            <a:lvl2pPr lvl="1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ctrTitle"/>
          </p:nvPr>
        </p:nvSpPr>
        <p:spPr>
          <a:xfrm>
            <a:off x="126001" y="3421831"/>
            <a:ext cx="10625007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79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/>
          <p:nvPr/>
        </p:nvSpPr>
        <p:spPr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2"/>
              <a:buFont typeface="Arial"/>
              <a:buNone/>
            </a:pPr>
            <a:endParaRPr sz="77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" name="Google Shape;31;p28"/>
          <p:cNvSpPr txBox="1"/>
          <p:nvPr/>
        </p:nvSpPr>
        <p:spPr>
          <a:xfrm>
            <a:off x="11833583" y="5406992"/>
            <a:ext cx="2279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9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8"/>
          <p:cNvSpPr txBox="1"/>
          <p:nvPr/>
        </p:nvSpPr>
        <p:spPr>
          <a:xfrm>
            <a:off x="11811453" y="6156811"/>
            <a:ext cx="227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9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8"/>
          <p:cNvSpPr/>
          <p:nvPr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19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96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863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192"/>
            <a:ext cx="11795829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B77BFE9D-65AB-BC63-4F5C-374D8E98DFB9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3" y="6584400"/>
            <a:ext cx="1642479" cy="10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717417-B42E-E14A-95FB-7106E7E8D024}"/>
              </a:ext>
            </a:extLst>
          </p:cNvPr>
          <p:cNvPicPr/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" y="6454648"/>
            <a:ext cx="9984026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800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4" y="0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88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9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3978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62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194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A35BC0AB-6379-CAEE-A8C0-7DEE814B91CA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61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61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1D520-2E84-3588-84F2-35190CEEB4D2}"/>
              </a:ext>
            </a:extLst>
          </p:cNvPr>
          <p:cNvSpPr txBox="1"/>
          <p:nvPr userDrawn="1"/>
        </p:nvSpPr>
        <p:spPr>
          <a:xfrm>
            <a:off x="122996" y="6291179"/>
            <a:ext cx="462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9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8C2B70-CC5D-F8A3-0B81-80BC59C4267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4D15E-BBC2-6384-799C-F76532D67A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85"/>
            </a:lvl1pPr>
            <a:lvl2pPr>
              <a:defRPr sz="1785"/>
            </a:lvl2pPr>
            <a:lvl3pPr>
              <a:defRPr sz="1785"/>
            </a:lvl3pPr>
            <a:lvl4pPr>
              <a:defRPr sz="1785"/>
            </a:lvl4pPr>
            <a:lvl5pPr>
              <a:defRPr sz="178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957915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2984"/>
            </a:lvl1pPr>
          </a:lstStyle>
          <a:p>
            <a:r>
              <a:rPr lang="en-US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00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5" y="0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8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3989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60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19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A35BC0AB-6379-CAEE-A8C0-7DEE814B91CA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64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64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1D520-2E84-3588-84F2-35190CEEB4D2}"/>
              </a:ext>
            </a:extLst>
          </p:cNvPr>
          <p:cNvSpPr txBox="1"/>
          <p:nvPr userDrawn="1"/>
        </p:nvSpPr>
        <p:spPr>
          <a:xfrm>
            <a:off x="122995" y="6291177"/>
            <a:ext cx="462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8C2B70-CC5D-F8A3-0B81-80BC59C4267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4D15E-BBC2-6384-799C-F76532D67A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75775" indent="-362095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65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48820-966B-69EC-FAF2-75870936F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cxnSp>
        <p:nvCxnSpPr>
          <p:cNvPr id="7" name="Connecteur droit 4">
            <a:extLst>
              <a:ext uri="{FF2B5EF4-FFF2-40B4-BE49-F238E27FC236}">
                <a16:creationId xmlns:a16="http://schemas.microsoft.com/office/drawing/2014/main" id="{40051F01-120F-122C-666F-0CA07361E222}"/>
              </a:ext>
            </a:extLst>
          </p:cNvPr>
          <p:cNvCxnSpPr>
            <a:cxnSpLocks/>
          </p:cNvCxnSpPr>
          <p:nvPr userDrawn="1"/>
        </p:nvCxnSpPr>
        <p:spPr>
          <a:xfrm>
            <a:off x="458901" y="871508"/>
            <a:ext cx="433735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835438-75CC-DBD8-D03A-5C66D3808F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34456">
              <a:lnSpc>
                <a:spcPts val="1289"/>
              </a:lnSpc>
            </a:pPr>
            <a:fld id="{81D60167-4931-47E6-BA6A-407CBD079E47}" type="slidenum">
              <a:rPr lang="fr-FR" spc="-23" smtClean="0"/>
              <a:pPr marL="34456">
                <a:lnSpc>
                  <a:spcPts val="1289"/>
                </a:lnSpc>
              </a:pPr>
              <a:t>‹#›</a:t>
            </a:fld>
            <a:endParaRPr lang="fr-FR" spc="-23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AE82A6A-C4CF-BE7E-B260-8E3E58AA595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34456">
              <a:lnSpc>
                <a:spcPts val="1289"/>
              </a:lnSpc>
            </a:pPr>
            <a:r>
              <a:rPr lang="en-US"/>
              <a:t>ESA | Way forward CM25|  MAY 2024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36A8825-35EE-71CD-15FA-9DA373427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6D25DD2-B0D3-E177-0B79-11BB33B61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66965" y="373066"/>
            <a:ext cx="1873597" cy="3127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88589"/>
      </p:ext>
    </p:extLst>
  </p:cSld>
  <p:clrMapOvr>
    <a:masterClrMapping/>
  </p:clrMapOvr>
  <p:transition>
    <p:push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7231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0"/>
            </a:lvl1pPr>
            <a:lvl2pPr>
              <a:defRPr sz="17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925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4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2E4774-CB32-4CEB-B657-A9E422AF8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C0ACDF-30F6-42D1-8368-21BC02797B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337C2AB-4F6D-4412-97AE-5DB5F99ECF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17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C4E2E13E-DB76-29BF-73A0-91FA02E11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" r="116" b="357"/>
          <a:stretch/>
        </p:blipFill>
        <p:spPr>
          <a:xfrm>
            <a:off x="-33010" y="3"/>
            <a:ext cx="12258348" cy="685799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4" y="121926"/>
            <a:ext cx="1413568" cy="555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F584CD-055B-01AD-1881-B60DA470CD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67740-C336-4C17-72FC-58841B75BA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6583" y="6437340"/>
            <a:ext cx="1021778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9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8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4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805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3340BD7C-EF85-78BF-A91B-1785DA1AC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25338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9FCBA71-7A81-44F8-9D81-1417DDB9BF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DC08EBA-E746-4153-801C-66D89C38A6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6655623-1E09-413F-AF3E-D0F1D2CBC6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47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9762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4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EC27F6-6F52-4581-82C7-07D560499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2C3B81-F956-4EF3-86FE-D36BD5A0DE5F}"/>
              </a:ext>
            </a:extLst>
          </p:cNvPr>
          <p:cNvSpPr/>
          <p:nvPr userDrawn="1"/>
        </p:nvSpPr>
        <p:spPr>
          <a:xfrm>
            <a:off x="0" y="0"/>
            <a:ext cx="12235728" cy="6858002"/>
          </a:xfrm>
          <a:prstGeom prst="rect">
            <a:avLst/>
          </a:prstGeom>
          <a:solidFill>
            <a:srgbClr val="001B3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394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570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315154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1">
    <p:bg>
      <p:bgPr>
        <a:solidFill>
          <a:srgbClr val="005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4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5312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49687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4517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98241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83671" y="-2683670"/>
            <a:ext cx="6858001" cy="122253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065585-D214-E34D-9C40-2D63B348206A}"/>
              </a:ext>
            </a:extLst>
          </p:cNvPr>
          <p:cNvSpPr txBox="1"/>
          <p:nvPr userDrawn="1"/>
        </p:nvSpPr>
        <p:spPr>
          <a:xfrm>
            <a:off x="51548" y="6231799"/>
            <a:ext cx="4625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1033F-0F00-394E-862C-2549A11441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2026" y="6553160"/>
            <a:ext cx="8461869" cy="131037"/>
            <a:chOff x="226688" y="6572055"/>
            <a:chExt cx="9280921" cy="144114"/>
          </a:xfrm>
        </p:grpSpPr>
        <p:pic>
          <p:nvPicPr>
            <p:cNvPr id="65" name="Picture 64" descr="at.png">
              <a:extLst>
                <a:ext uri="{FF2B5EF4-FFF2-40B4-BE49-F238E27FC236}">
                  <a16:creationId xmlns:a16="http://schemas.microsoft.com/office/drawing/2014/main" id="{A68BE224-23C9-8D41-9835-246F960F41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be.png">
              <a:extLst>
                <a:ext uri="{FF2B5EF4-FFF2-40B4-BE49-F238E27FC236}">
                  <a16:creationId xmlns:a16="http://schemas.microsoft.com/office/drawing/2014/main" id="{3CBAB5CE-3D0F-DC42-BE09-007BEF7EAB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>
              <a:extLst>
                <a:ext uri="{FF2B5EF4-FFF2-40B4-BE49-F238E27FC236}">
                  <a16:creationId xmlns:a16="http://schemas.microsoft.com/office/drawing/2014/main" id="{83C26CC5-99F6-D14E-A885-5A8286C054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>
              <a:extLst>
                <a:ext uri="{FF2B5EF4-FFF2-40B4-BE49-F238E27FC236}">
                  <a16:creationId xmlns:a16="http://schemas.microsoft.com/office/drawing/2014/main" id="{59A4A8E2-1C97-B14F-8A5D-70906429B5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>
              <a:extLst>
                <a:ext uri="{FF2B5EF4-FFF2-40B4-BE49-F238E27FC236}">
                  <a16:creationId xmlns:a16="http://schemas.microsoft.com/office/drawing/2014/main" id="{B403BC99-85AA-A541-9434-2E596CEB77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3493204B-36EF-4445-B720-C8951EC35A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9DC9C958-B865-1941-9A8F-A85C99BA7D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1A33BCE8-2BC5-A441-8394-D63AF40E11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D3CD10F0-8322-354D-84FC-174DBA3EF9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0B90268-9DA5-3945-8F5C-DD6576C90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7D18CD13-BCD5-8647-B864-028E028D7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BBA20DEC-95E6-9044-A697-E6371206CA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C6899AA8-44AB-D44C-AE06-AFB863E852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29045E72-BF30-D946-9B76-F3EB7265F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FB1C1A34-95DE-6747-91A0-99DED0A0C2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CF7CE6C3-5528-164A-BD41-F490D422B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79597B75-E2FD-E04F-A98B-31C9FA79B8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9AC33129-73DC-B444-985D-132E7F557D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C51F8071-D45F-364B-B7B0-CD2C3118A0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0C7760E-AF31-C84B-B73F-FAFD5289F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755B5B9F-04C7-3F4A-B00C-EC23EE60D7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55B23E50-1047-F547-8EBB-E9D4B8479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a.png">
              <a:extLst>
                <a:ext uri="{FF2B5EF4-FFF2-40B4-BE49-F238E27FC236}">
                  <a16:creationId xmlns:a16="http://schemas.microsoft.com/office/drawing/2014/main" id="{FE91D3C2-1E7A-D045-97E3-667B79A84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D807EE9-4A05-3D42-8637-FC1020C81B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si.png">
              <a:extLst>
                <a:ext uri="{FF2B5EF4-FFF2-40B4-BE49-F238E27FC236}">
                  <a16:creationId xmlns:a16="http://schemas.microsoft.com/office/drawing/2014/main" id="{B2111856-50A6-844F-BD05-7B391905D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1CCBFAEE-10E0-784B-9894-DEBB5F8C1CA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6733" t="28956" r="16294" b="28994"/>
          <a:stretch/>
        </p:blipFill>
        <p:spPr>
          <a:xfrm>
            <a:off x="10731131" y="121921"/>
            <a:ext cx="1413568" cy="5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58414"/>
      </p:ext>
    </p:extLst>
  </p:cSld>
  <p:clrMapOvr>
    <a:masterClrMapping/>
  </p:clrMapOvr>
  <p:hf sldNum="0" hd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1388" y="3886202"/>
            <a:ext cx="10627380" cy="4919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5310" y="2474795"/>
            <a:ext cx="10625007" cy="7797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5680793"/>
            <a:ext cx="6706956" cy="9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Issue/Revision: 0.0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Reference: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Status: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ESA UNCLASSIFIED - For Official Use</a:t>
            </a:r>
            <a:endParaRPr kumimoji="0" lang="en-GB" sz="1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83670" y="-2683670"/>
            <a:ext cx="6858001" cy="12225339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F3CB6A4-D412-604B-A8E4-6ECEDA4A48D0}"/>
              </a:ext>
            </a:extLst>
          </p:cNvPr>
          <p:cNvSpPr txBox="1"/>
          <p:nvPr userDrawn="1"/>
        </p:nvSpPr>
        <p:spPr>
          <a:xfrm>
            <a:off x="51548" y="6231799"/>
            <a:ext cx="4625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6D920CE-8519-074A-AF8D-3D0E1D2DD6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2026" y="6553160"/>
            <a:ext cx="8461869" cy="131037"/>
            <a:chOff x="226688" y="6572055"/>
            <a:chExt cx="9280921" cy="144114"/>
          </a:xfrm>
        </p:grpSpPr>
        <p:pic>
          <p:nvPicPr>
            <p:cNvPr id="123" name="Picture 122" descr="at.png">
              <a:extLst>
                <a:ext uri="{FF2B5EF4-FFF2-40B4-BE49-F238E27FC236}">
                  <a16:creationId xmlns:a16="http://schemas.microsoft.com/office/drawing/2014/main" id="{8FFABFA2-1297-284E-AF4D-B104BE15D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be.png">
              <a:extLst>
                <a:ext uri="{FF2B5EF4-FFF2-40B4-BE49-F238E27FC236}">
                  <a16:creationId xmlns:a16="http://schemas.microsoft.com/office/drawing/2014/main" id="{D17AA567-8E9B-7E44-9E3E-122C7395C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ch.png">
              <a:extLst>
                <a:ext uri="{FF2B5EF4-FFF2-40B4-BE49-F238E27FC236}">
                  <a16:creationId xmlns:a16="http://schemas.microsoft.com/office/drawing/2014/main" id="{5FC124CE-3BD0-8740-BFBF-6326D7C5A3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z.png">
              <a:extLst>
                <a:ext uri="{FF2B5EF4-FFF2-40B4-BE49-F238E27FC236}">
                  <a16:creationId xmlns:a16="http://schemas.microsoft.com/office/drawing/2014/main" id="{1552B70D-6144-E244-9533-7E2AC44A8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de.png">
              <a:extLst>
                <a:ext uri="{FF2B5EF4-FFF2-40B4-BE49-F238E27FC236}">
                  <a16:creationId xmlns:a16="http://schemas.microsoft.com/office/drawing/2014/main" id="{B33EE0E2-9BA4-444D-A42E-CD06811A8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k.png">
              <a:extLst>
                <a:ext uri="{FF2B5EF4-FFF2-40B4-BE49-F238E27FC236}">
                  <a16:creationId xmlns:a16="http://schemas.microsoft.com/office/drawing/2014/main" id="{E2011910-6C55-A347-ABA8-ADACA3C8A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ee.png">
              <a:extLst>
                <a:ext uri="{FF2B5EF4-FFF2-40B4-BE49-F238E27FC236}">
                  <a16:creationId xmlns:a16="http://schemas.microsoft.com/office/drawing/2014/main" id="{D2DDC355-86A7-2740-93ED-122D0148D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s.png">
              <a:extLst>
                <a:ext uri="{FF2B5EF4-FFF2-40B4-BE49-F238E27FC236}">
                  <a16:creationId xmlns:a16="http://schemas.microsoft.com/office/drawing/2014/main" id="{DACC5273-3678-2447-8CD4-8789DD413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fi.png">
              <a:extLst>
                <a:ext uri="{FF2B5EF4-FFF2-40B4-BE49-F238E27FC236}">
                  <a16:creationId xmlns:a16="http://schemas.microsoft.com/office/drawing/2014/main" id="{FCFC3754-0D02-CD43-8540-F2F848CC30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r.png">
              <a:extLst>
                <a:ext uri="{FF2B5EF4-FFF2-40B4-BE49-F238E27FC236}">
                  <a16:creationId xmlns:a16="http://schemas.microsoft.com/office/drawing/2014/main" id="{2D511682-C3D0-5B4A-9315-B18E2B7A6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gr.png">
              <a:extLst>
                <a:ext uri="{FF2B5EF4-FFF2-40B4-BE49-F238E27FC236}">
                  <a16:creationId xmlns:a16="http://schemas.microsoft.com/office/drawing/2014/main" id="{41EF964F-1D98-B644-BB93-41BF3B971A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hu.png">
              <a:extLst>
                <a:ext uri="{FF2B5EF4-FFF2-40B4-BE49-F238E27FC236}">
                  <a16:creationId xmlns:a16="http://schemas.microsoft.com/office/drawing/2014/main" id="{6965B2DD-101F-4045-87B1-70878B48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ie.png">
              <a:extLst>
                <a:ext uri="{FF2B5EF4-FFF2-40B4-BE49-F238E27FC236}">
                  <a16:creationId xmlns:a16="http://schemas.microsoft.com/office/drawing/2014/main" id="{CACB0B5B-1D0F-F94C-BD67-B3C588D18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t.png">
              <a:extLst>
                <a:ext uri="{FF2B5EF4-FFF2-40B4-BE49-F238E27FC236}">
                  <a16:creationId xmlns:a16="http://schemas.microsoft.com/office/drawing/2014/main" id="{87D69F48-575D-A44D-B1AF-9CA6DD9A7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lu.png">
              <a:extLst>
                <a:ext uri="{FF2B5EF4-FFF2-40B4-BE49-F238E27FC236}">
                  <a16:creationId xmlns:a16="http://schemas.microsoft.com/office/drawing/2014/main" id="{E5EBD6B4-A997-744F-82C6-D7F0A9961C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nl.png">
              <a:extLst>
                <a:ext uri="{FF2B5EF4-FFF2-40B4-BE49-F238E27FC236}">
                  <a16:creationId xmlns:a16="http://schemas.microsoft.com/office/drawing/2014/main" id="{DCC0FEDF-1D75-5B47-BF82-6D3167DD0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o.png">
              <a:extLst>
                <a:ext uri="{FF2B5EF4-FFF2-40B4-BE49-F238E27FC236}">
                  <a16:creationId xmlns:a16="http://schemas.microsoft.com/office/drawing/2014/main" id="{B025C940-5611-1F49-ABFF-59EAC23D12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pl.png">
              <a:extLst>
                <a:ext uri="{FF2B5EF4-FFF2-40B4-BE49-F238E27FC236}">
                  <a16:creationId xmlns:a16="http://schemas.microsoft.com/office/drawing/2014/main" id="{A9280308-07CF-9D4C-822E-165040567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t.png">
              <a:extLst>
                <a:ext uri="{FF2B5EF4-FFF2-40B4-BE49-F238E27FC236}">
                  <a16:creationId xmlns:a16="http://schemas.microsoft.com/office/drawing/2014/main" id="{5E54C5C7-832D-424A-968C-18720C52D5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ro.png">
              <a:extLst>
                <a:ext uri="{FF2B5EF4-FFF2-40B4-BE49-F238E27FC236}">
                  <a16:creationId xmlns:a16="http://schemas.microsoft.com/office/drawing/2014/main" id="{5ABC7C65-8A76-9C4A-9166-441CD661B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se.png">
              <a:extLst>
                <a:ext uri="{FF2B5EF4-FFF2-40B4-BE49-F238E27FC236}">
                  <a16:creationId xmlns:a16="http://schemas.microsoft.com/office/drawing/2014/main" id="{FC85AE1F-4EFF-1145-B943-25AD29EB4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uk.png">
              <a:extLst>
                <a:ext uri="{FF2B5EF4-FFF2-40B4-BE49-F238E27FC236}">
                  <a16:creationId xmlns:a16="http://schemas.microsoft.com/office/drawing/2014/main" id="{756010D0-7B85-604D-B0E6-00B649E490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FE337BEB-4DD8-9640-B729-849697058E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59FE98AD-E983-BD41-BD3D-F3961BB351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7" name="Picture 146" descr="si.png">
              <a:extLst>
                <a:ext uri="{FF2B5EF4-FFF2-40B4-BE49-F238E27FC236}">
                  <a16:creationId xmlns:a16="http://schemas.microsoft.com/office/drawing/2014/main" id="{79AE1035-657D-CC49-8789-6B6565B26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246C8B3E-7EA5-254A-96D0-BDBF3EABC72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283DAB2-4DFC-CF49-A082-F4810D8C5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6733" t="28956" r="16294" b="28994"/>
          <a:stretch/>
        </p:blipFill>
        <p:spPr>
          <a:xfrm>
            <a:off x="10731131" y="121921"/>
            <a:ext cx="1413568" cy="5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70128"/>
      </p:ext>
    </p:extLst>
  </p:cSld>
  <p:clrMapOvr>
    <a:masterClrMapping/>
  </p:clrMapOvr>
  <p:hf sldNum="0" hd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23" y="144613"/>
            <a:ext cx="9594025" cy="46166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77319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5781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799" y="1666880"/>
            <a:ext cx="6643283" cy="4324351"/>
          </a:xfrm>
          <a:prstGeom prst="rect">
            <a:avLst/>
          </a:prstGeom>
        </p:spPr>
        <p:txBody>
          <a:bodyPr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757" y="1666820"/>
            <a:ext cx="3805562" cy="4324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083" indent="0">
              <a:buNone/>
              <a:defRPr sz="1200"/>
            </a:lvl2pPr>
            <a:lvl3pPr marL="914173" indent="0">
              <a:buNone/>
              <a:defRPr sz="1067"/>
            </a:lvl3pPr>
            <a:lvl4pPr marL="1371260" indent="0">
              <a:buNone/>
              <a:defRPr sz="933"/>
            </a:lvl4pPr>
            <a:lvl5pPr marL="1828346" indent="0">
              <a:buNone/>
              <a:defRPr sz="933"/>
            </a:lvl5pPr>
            <a:lvl6pPr marL="2285438" indent="0">
              <a:buNone/>
              <a:defRPr sz="933"/>
            </a:lvl6pPr>
            <a:lvl7pPr marL="2742518" indent="0">
              <a:buNone/>
              <a:defRPr sz="933"/>
            </a:lvl7pPr>
            <a:lvl8pPr marL="3199600" indent="0">
              <a:buNone/>
              <a:defRPr sz="933"/>
            </a:lvl8pPr>
            <a:lvl9pPr marL="3656683" indent="0">
              <a:buNone/>
              <a:defRPr sz="933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306" y="151957"/>
            <a:ext cx="9592620" cy="44627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726981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1740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750908"/>
            <a:ext cx="10544354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354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865962" y="224267"/>
            <a:ext cx="9567431" cy="5745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231030" y="969600"/>
            <a:ext cx="11695896" cy="5097601"/>
          </a:xfrm>
          <a:prstGeom prst="rect">
            <a:avLst/>
          </a:prstGeom>
        </p:spPr>
        <p:txBody>
          <a:bodyPr>
            <a:normAutofit/>
          </a:bodyPr>
          <a:lstStyle>
            <a:lvl1pPr marL="364010" indent="-249727"/>
            <a:lvl2pPr marL="364010" indent="715827"/>
            <a:lvl3pPr marL="364010" indent="1512509"/>
            <a:lvl4pPr marL="364010" indent="2309188"/>
            <a:lvl5pPr marL="364010" indent="310586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8925981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23" y="144613"/>
            <a:ext cx="9594025" cy="46166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28867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576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 dirty="0"/>
              <a:t> </a:t>
            </a:r>
            <a:r>
              <a:rPr lang="en-US" sz="24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3"/>
            <a:ext cx="9594025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310025"/>
      </p:ext>
    </p:extLst>
  </p:cSld>
  <p:clrMapOvr>
    <a:masterClrMapping/>
  </p:clrMapOvr>
  <p:hf hdr="0" ftr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576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 dirty="0"/>
              <a:t> </a:t>
            </a:r>
            <a:r>
              <a:rPr lang="en-US" sz="24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3"/>
            <a:ext cx="9594025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576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 dirty="0"/>
              <a:t> </a:t>
            </a:r>
            <a:r>
              <a:rPr lang="en-US" sz="24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3"/>
            <a:ext cx="9594025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547201"/>
      </p:ext>
    </p:extLst>
  </p:cSld>
  <p:clrMapOvr>
    <a:masterClrMapping/>
  </p:clrMapOvr>
  <p:hf hdr="0" ftr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380990" indent="-380990">
              <a:spcBef>
                <a:spcPts val="576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 dirty="0"/>
              <a:t> </a:t>
            </a:r>
            <a:r>
              <a:rPr lang="en-US" sz="24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3"/>
            <a:ext cx="9594025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52476"/>
      </p:ext>
    </p:extLst>
  </p:cSld>
  <p:clrMapOvr>
    <a:masterClrMapping/>
  </p:clrMapOvr>
  <p:hf hdr="0" ftr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079001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20970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30DB57A-B0DD-420C-AC01-6FE74F20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E916A8-7F10-47F3-AD1A-652508F8CC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E51FBE-9BA5-4661-8365-011ADF761D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392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sresultaat voor anthropocen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44DD3-F388-4B18-A2A5-7EB495741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6811C-7261-4B0C-B205-7C5D1AC298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06D08-DC65-4A3D-B2C7-4037A09411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01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1"/>
            <a:ext cx="12225338" cy="6857999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AC3647B-6CE6-4A3F-93BC-1AB5A1B85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65A3F9-22B0-4659-9A0C-AFF07292D9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1202292-E9A8-4C6F-9F84-5E5513F42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404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520C4EAE-235B-4B6F-88EF-7E17CD80DD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36ACB1CA-30F8-4F5D-A327-F6907B3892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4FD0309-9640-41C3-BAAE-2474838B83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240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53418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828C6-CBEC-9958-9D75-6EA09FA56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167" y="1122363"/>
            <a:ext cx="916900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30E9A-12E3-C063-E562-499D9989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8167" y="3602038"/>
            <a:ext cx="916900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94013-E10D-F680-EEC3-59FFD339A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9024-1005-0A4C-96FF-41C7B42A2AB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D9DB3-BE1E-C65F-EF4F-9F6D7E88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4D56A-9875-67E9-68A0-57BA504E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0FFC-6995-764C-8328-A7997A009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9689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8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902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AFD6643-9FE1-4E88-A8EC-95F2B0F2B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8733CF-DFB4-4D9C-8EEA-A64FBC8E2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0D16EB5-689B-45FB-907F-0AF3D05AEC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500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83712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89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857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0BDEE793-43F4-4A4F-BF0B-ADE99A6B95DA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6B75858F-9A67-41AA-8B94-F6B4B7AAF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70A516BE-5CC6-4CE9-853F-31AEC336A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203FB4ED-F3AB-494D-862E-A8696D16B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DE526DA-3481-446A-A732-98C859DCA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D697FC77-812D-4172-A2ED-06CB6B4A92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42258044-A537-45EF-BA18-8D5B89EF7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F47E81A8-68FF-44CA-902D-07EB98CDA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1EAD1F-6E3E-4517-925A-1B5C88920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1B93C23-991F-494B-BDE7-D89CFBBFF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ADEDA91F-B42F-427D-89BB-3C1A49263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69A2BB63-BAF0-40C4-AD9C-10D83E1B0F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F3B8823B-3FE6-48FB-8FD3-17F8F6BB6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E1DDA7F3-6A6D-4848-9BE9-DE1B487025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B10F78CA-487C-423E-84DC-EF5A1DB22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5F92B42-7A10-4C91-9DB1-180E4FFD79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264146D2-CAAA-4F82-B2C0-B0939A650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B68EB404-158C-4653-9050-1BB2E937D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A0747A2-2A55-4B44-99F0-5940853698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13221147-EE6A-4598-8796-60356638B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0D10A43-DDF4-4D36-B1FC-63DCC84F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3A0ACA4A-31E0-4EF7-9E21-35C445CC4B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6486F896-C692-4036-82DC-F23CE9857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EC3C40A-F150-4487-9F1F-147F7CDF9A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0EC0F78-6C83-44D6-AE54-0B212F99C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00" name="Picture 99" descr="ca.png">
              <a:extLst>
                <a:ext uri="{FF2B5EF4-FFF2-40B4-BE49-F238E27FC236}">
                  <a16:creationId xmlns:a16="http://schemas.microsoft.com/office/drawing/2014/main" id="{473A4F5B-6675-4E40-9FFC-20B1CC23F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si.png">
              <a:extLst>
                <a:ext uri="{FF2B5EF4-FFF2-40B4-BE49-F238E27FC236}">
                  <a16:creationId xmlns:a16="http://schemas.microsoft.com/office/drawing/2014/main" id="{AAC5C742-AE53-4BA6-86AB-FDFE5EB69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3340BD7C-EF85-78BF-A91B-1785DA1AC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25338" cy="6858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9FCBA71-7A81-44F8-9D81-1417DDB9BF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DC08EBA-E746-4153-801C-66D89C38A6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6655623-1E09-413F-AF3E-D0F1D2CBC6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8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8389170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60" y="158544"/>
            <a:ext cx="10140882" cy="55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81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6CB7FC1-74DC-9FE3-B687-0BA344C7E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304" y="209126"/>
            <a:ext cx="10582275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52847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3088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20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6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00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>
            <a:extLst>
              <a:ext uri="{FF2B5EF4-FFF2-40B4-BE49-F238E27FC236}">
                <a16:creationId xmlns:a16="http://schemas.microsoft.com/office/drawing/2014/main" id="{EA2818B1-94E4-4236-8454-3D0255696D7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80494" y="159389"/>
            <a:ext cx="87668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792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2584726"/>
      </p:ext>
    </p:extLst>
  </p:cSld>
  <p:clrMapOvr>
    <a:masterClrMapping/>
  </p:clrMapOvr>
  <p:hf hdr="0" ft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8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/>
          </a:p>
        </p:txBody>
      </p:sp>
    </p:spTree>
    <p:extLst>
      <p:ext uri="{BB962C8B-B14F-4D97-AF65-F5344CB8AC3E}">
        <p14:creationId xmlns:p14="http://schemas.microsoft.com/office/powerpoint/2010/main" val="248206676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FBA3-FAA7-A87F-2B14-262A37B2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E1861-C6CE-BCDE-FBB7-3A5EA689B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BC649-7CDF-AF46-EDF0-29836E31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C5D3-AB5E-4ABA-B5C5-3C7F7BF81A1B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D0CB7-B262-BE7B-3EAE-7C692E8E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EBE7-D1F3-4321-7092-2F1A4BA45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E2E8A-ACD6-426D-A3C3-ED2B26AC8C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428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39513-3397-7655-B2BD-1D4FAB1411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225338" cy="68573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9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98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CC6229-2043-46BB-9B16-893C40448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04C2C85E-63A2-4AEA-8F7A-29DF08762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784F9B62-B618-4123-8A1F-B8E0614912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DB3FE3C-B931-4A2E-BC74-2CBF1EC8B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180B42E-75C4-4F89-AC47-B2485DDCE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9821B464-A9D8-4CE0-B518-1EC4B138C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AC5D-D342-4911-BEBA-3081074F54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984E047F-2DA4-41F0-BB13-619205E30A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F698BB9B-9BFE-4066-9F52-B723E08AE1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63EA5330-D4B1-4101-8571-C7B829C393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8517CF1-10A7-4808-A22E-45C9727D8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22D7740F-2179-435F-8CC5-22A25324E2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F16EA6F2-9339-4469-A553-B0755B3D9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4A4D7D54-8166-446E-9B0D-BC60DD6832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869BBFBF-EEAF-4D0C-84D5-325F4D69D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DD3C8A94-1496-4DF2-A226-9B69023C92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44025A3-79A8-4A6B-8415-560728EA3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81F5683-F0E3-4FC3-8C04-17E3CA369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C99FA8E-73BF-4002-8AE5-5419301FB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E101754-E87B-4C27-82D7-8759E408E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26F89C20-ADC0-45F6-983A-04DF36AA8B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F29E7B51-1EF0-4718-86A6-4510DF4CD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17F3EAEE-8EE8-49A7-A759-B65A31D33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7FCA6AD9-0E32-4970-89F6-2E3551D70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A3FD47D-CD80-4A0C-9B04-E9F17B89A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C1E7D57D-D757-4368-8AD3-4A117B792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AE8806E-C4BC-4158-A90F-1597F18BD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9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92503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6926" y="7478444"/>
            <a:ext cx="488122" cy="70823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9315925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2" y="-3"/>
            <a:ext cx="12231921" cy="6858003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80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1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60" y="882195"/>
            <a:ext cx="11795829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buFont typeface="Arial" panose="020B0604020202020204" pitchFamily="34" charset="0"/>
              <a:buChar char="•"/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  <a:p>
            <a:pPr lvl="4"/>
            <a:endParaRPr lang="en-GB" altLang="en-US" noProof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20"/>
            <a:ext cx="1641396" cy="105919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7310" y="6572057"/>
            <a:ext cx="9306299" cy="144115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890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83672" y="-2683670"/>
            <a:ext cx="6858001" cy="1222533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D065585-D214-E34D-9C40-2D63B348206A}"/>
              </a:ext>
            </a:extLst>
          </p:cNvPr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1CCBFAEE-10E0-784B-9894-DEBB5F8C1C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</a:blip>
          <a:srcRect l="16733" t="28956" r="16294" b="28994"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056142"/>
      </p:ext>
    </p:extLst>
  </p:cSld>
  <p:clrMapOvr>
    <a:masterClrMapping/>
  </p:clrMapOvr>
  <p:hf sldNum="0" hd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1388" y="3886202"/>
            <a:ext cx="10627380" cy="4919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5311" y="2474795"/>
            <a:ext cx="10625007" cy="7797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5680793"/>
            <a:ext cx="6706957" cy="9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Issue/Revision: 0.0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Reference: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Status: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t>ESA UNCLASSIFIED - For Official Use</a:t>
            </a:r>
            <a:endParaRPr kumimoji="0" lang="en-GB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83671" y="-2683670"/>
            <a:ext cx="6858001" cy="12225339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F3CB6A4-D412-604B-A8E4-6ECEDA4A48D0}"/>
              </a:ext>
            </a:extLst>
          </p:cNvPr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246C8B3E-7EA5-254A-96D0-BDBF3EAB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283DAB2-4DFC-CF49-A082-F4810D8C5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</a:blip>
          <a:srcRect l="16733" t="28956" r="16294" b="28994"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6" name="Picture 35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544769"/>
      </p:ext>
    </p:extLst>
  </p:cSld>
  <p:clrMapOvr>
    <a:masterClrMapping/>
  </p:clrMapOvr>
  <p:hf sldNum="0" hd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17196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93006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967080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5788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/>
              <a:t> </a:t>
            </a:r>
            <a:r>
              <a:rPr lang="en-US" sz="240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231565"/>
      </p:ext>
    </p:extLst>
  </p:cSld>
  <p:clrMapOvr>
    <a:masterClrMapping/>
  </p:clrMapOvr>
  <p:hf hdr="0" ftr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6467" y="996104"/>
            <a:ext cx="11695894" cy="5097600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baseline="0"/>
            </a:lvl1pPr>
            <a:lvl2pPr marL="1079946" marR="0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lvl2pPr>
            <a:lvl3pPr marL="2257688" indent="-380981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285750" indent="-285750">
              <a:spcBef>
                <a:spcPts val="432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2400"/>
              <a:t>First level. </a:t>
            </a:r>
          </a:p>
          <a:p>
            <a:pPr marL="1079946" marR="0" lvl="1" indent="0" algn="l" defTabSz="1219140" rtl="0" eaLnBrk="1" fontAlgn="base" latinLnBrk="0" hangingPunct="1">
              <a:lnSpc>
                <a:spcPct val="119000"/>
              </a:lnSpc>
              <a:spcBef>
                <a:spcPts val="576"/>
              </a:spcBef>
              <a:spcAft>
                <a:spcPct val="0"/>
              </a:spcAft>
              <a:buClr>
                <a:srgbClr val="0070C0"/>
              </a:buClr>
              <a:buSzTx/>
              <a:buFont typeface="Verdana" panose="020B0604030504040204" pitchFamily="34" charset="0"/>
              <a:buChar char="─"/>
              <a:tabLst/>
              <a:defRPr/>
            </a:pPr>
            <a:r>
              <a:rPr lang="en-GB" sz="2400"/>
              <a:t> </a:t>
            </a:r>
            <a:r>
              <a:rPr lang="en-US" sz="240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023" y="144614"/>
            <a:ext cx="9594026" cy="4616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9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884146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66964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896139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50063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3500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14E7-1838-4F5A-BA32-C4AC7F0A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FD051-F29B-4167-91D8-F4CB2144A45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4969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BCF505C9-857F-4CCE-B94A-7D11A1F2970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72713"/>
            <a:ext cx="1014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70744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7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9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3" y="5406992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11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19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0BDEE793-43F4-4A4F-BF0B-ADE99A6B95DA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6B75858F-9A67-41AA-8B94-F6B4B7AAF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70A516BE-5CC6-4CE9-853F-31AEC336A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203FB4ED-F3AB-494D-862E-A8696D16B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DE526DA-3481-446A-A732-98C859DCA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D697FC77-812D-4172-A2ED-06CB6B4A92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42258044-A537-45EF-BA18-8D5B89EF7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F47E81A8-68FF-44CA-902D-07EB98CDA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1EAD1F-6E3E-4517-925A-1B5C88920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1B93C23-991F-494B-BDE7-D89CFBBFF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ADEDA91F-B42F-427D-89BB-3C1A49263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69A2BB63-BAF0-40C4-AD9C-10D83E1B0F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F3B8823B-3FE6-48FB-8FD3-17F8F6BB6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E1DDA7F3-6A6D-4848-9BE9-DE1B487025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B10F78CA-487C-423E-84DC-EF5A1DB22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5F92B42-7A10-4C91-9DB1-180E4FFD79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264146D2-CAAA-4F82-B2C0-B0939A650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B68EB404-158C-4653-9050-1BB2E937D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A0747A2-2A55-4B44-99F0-5940853698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13221147-EE6A-4598-8796-60356638B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0D10A43-DDF4-4D36-B1FC-63DCC84F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3A0ACA4A-31E0-4EF7-9E21-35C445CC4B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6486F896-C692-4036-82DC-F23CE9857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EC3C40A-F150-4487-9F1F-147F7CDF9A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0EC0F78-6C83-44D6-AE54-0B212F99C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00" name="Picture 99" descr="ca.png">
              <a:extLst>
                <a:ext uri="{FF2B5EF4-FFF2-40B4-BE49-F238E27FC236}">
                  <a16:creationId xmlns:a16="http://schemas.microsoft.com/office/drawing/2014/main" id="{473A4F5B-6675-4E40-9FFC-20B1CC23F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si.png">
              <a:extLst>
                <a:ext uri="{FF2B5EF4-FFF2-40B4-BE49-F238E27FC236}">
                  <a16:creationId xmlns:a16="http://schemas.microsoft.com/office/drawing/2014/main" id="{AAC5C742-AE53-4BA6-86AB-FDFE5EB69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80005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0348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41244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60" y="1673225"/>
            <a:ext cx="5804673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118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2844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0332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7198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01890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33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6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9"/>
            <a:ext cx="2820471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5"/>
            <a:ext cx="2827111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25270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82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25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1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8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3956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4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2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A54837A-CBEA-4612-A199-8F8605355C72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4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82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8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2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2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4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691402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82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2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2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4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5809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82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3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2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2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4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B608CC-E0F9-4779-9AC6-06A367DE2F5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9C6EEFA-6BCB-4E3E-880B-C5B2DB7F9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A5606F9E-4319-426C-96D1-2D534188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ED832C4-6088-4FFB-8ECA-FD4E929CA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62AEC6D8-B870-4117-B358-175425CA5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1D08CB4-B449-4D19-8CCD-FB42AC198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B344F443-BE5B-4A1E-AA59-7DE67A4BB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934B2EE-C381-4C32-A9EC-040C7060E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388D48A0-8125-47CF-A5B7-70C65117B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26D04D9B-A7C7-4799-9A44-F4B84AD15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28CD3BF-49D7-4096-8AF4-26F30291E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FFDA44D-6337-4A3C-819B-C825C4CD9C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9D5C03EF-4597-48C6-8948-1A2FE56D7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ECEB9F5-B5E5-4C73-B7BF-2DFC30CDB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5487C849-3C79-4C8C-93AE-7AB9C0BFA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6A104906-460B-4ABF-9D57-E03E0A4E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FB8C829C-CDEA-43E2-B5FA-1375ED896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B3F36C1-6B11-4BD3-B1E5-BD0EEFC0C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55A631C1-8E68-4419-9FD4-76651480A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DDD891B4-7647-423A-AEA4-FB0EA340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CE07E2F-6C2A-4C0A-9820-08FC5D59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48FF3F93-B84A-487C-A32D-80ABF0BD0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5C9E237-0ACB-484E-B8B5-25A5BF5DB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2A442F4-46A5-406C-99C6-FDFF991F4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0575BFF-BED3-454F-A6DD-A52CFBCC3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8D3617-6BA0-48D3-82CA-46645EBA5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027F2BBC-FE31-4DE5-894E-421DD73A2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829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44495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8" y="1348848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46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8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8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397935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8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810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8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  <a:lvl6pPr>
              <a:defRPr sz="1288"/>
            </a:lvl6pPr>
            <a:lvl7pPr>
              <a:defRPr sz="1288"/>
            </a:lvl7pPr>
            <a:lvl8pPr>
              <a:defRPr sz="1288"/>
            </a:lvl8pPr>
            <a:lvl9pPr>
              <a:defRPr sz="128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  <a:lvl6pPr>
              <a:defRPr sz="1288"/>
            </a:lvl6pPr>
            <a:lvl7pPr>
              <a:defRPr sz="1288"/>
            </a:lvl7pPr>
            <a:lvl8pPr>
              <a:defRPr sz="1288"/>
            </a:lvl8pPr>
            <a:lvl9pPr>
              <a:defRPr sz="128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42215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19415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2968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80">
                <a:solidFill>
                  <a:srgbClr val="335E6F"/>
                </a:solidFill>
              </a:defRPr>
            </a:lvl1pPr>
            <a:lvl2pPr>
              <a:defRPr sz="1780">
                <a:solidFill>
                  <a:srgbClr val="335E6F"/>
                </a:solidFill>
              </a:defRPr>
            </a:lvl2pPr>
            <a:lvl3pPr>
              <a:defRPr sz="1780">
                <a:solidFill>
                  <a:srgbClr val="335E6F"/>
                </a:solidFill>
              </a:defRPr>
            </a:lvl3pPr>
            <a:lvl4pPr>
              <a:defRPr sz="1780">
                <a:solidFill>
                  <a:srgbClr val="335E6F"/>
                </a:solidFill>
              </a:defRPr>
            </a:lvl4pPr>
            <a:lvl5pPr>
              <a:defRPr sz="178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9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2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2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2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918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80">
                <a:solidFill>
                  <a:srgbClr val="76C8AE"/>
                </a:solidFill>
              </a:defRPr>
            </a:lvl1pPr>
            <a:lvl2pPr>
              <a:defRPr sz="1780">
                <a:solidFill>
                  <a:srgbClr val="76C8AE"/>
                </a:solidFill>
              </a:defRPr>
            </a:lvl2pPr>
            <a:lvl3pPr>
              <a:defRPr sz="1780">
                <a:solidFill>
                  <a:srgbClr val="76C8AE"/>
                </a:solidFill>
              </a:defRPr>
            </a:lvl3pPr>
            <a:lvl4pPr>
              <a:defRPr sz="1780">
                <a:solidFill>
                  <a:srgbClr val="76C8AE"/>
                </a:solidFill>
              </a:defRPr>
            </a:lvl4pPr>
            <a:lvl5pPr>
              <a:defRPr sz="178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82725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8724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80">
                <a:solidFill>
                  <a:srgbClr val="FFCC4E"/>
                </a:solidFill>
              </a:defRPr>
            </a:lvl1pPr>
            <a:lvl2pPr>
              <a:defRPr sz="1780">
                <a:solidFill>
                  <a:srgbClr val="FFCC4E"/>
                </a:solidFill>
              </a:defRPr>
            </a:lvl2pPr>
            <a:lvl3pPr>
              <a:defRPr sz="1780">
                <a:solidFill>
                  <a:srgbClr val="FFCC4E"/>
                </a:solidFill>
              </a:defRPr>
            </a:lvl3pPr>
            <a:lvl4pPr>
              <a:defRPr sz="1780">
                <a:solidFill>
                  <a:srgbClr val="FFCC4E"/>
                </a:solidFill>
              </a:defRPr>
            </a:lvl4pPr>
            <a:lvl5pPr>
              <a:defRPr sz="178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7644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80">
                <a:solidFill>
                  <a:srgbClr val="009BDB"/>
                </a:solidFill>
              </a:defRPr>
            </a:lvl1pPr>
            <a:lvl2pPr>
              <a:defRPr sz="1780">
                <a:solidFill>
                  <a:srgbClr val="009BDB"/>
                </a:solidFill>
              </a:defRPr>
            </a:lvl2pPr>
            <a:lvl3pPr>
              <a:defRPr sz="1780">
                <a:solidFill>
                  <a:srgbClr val="009BDB"/>
                </a:solidFill>
              </a:defRPr>
            </a:lvl3pPr>
            <a:lvl4pPr>
              <a:defRPr sz="1780">
                <a:solidFill>
                  <a:srgbClr val="009BDB"/>
                </a:solidFill>
              </a:defRPr>
            </a:lvl4pPr>
            <a:lvl5pPr>
              <a:defRPr sz="178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56153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82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9" y="2011312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15"/>
            <a:ext cx="2820471" cy="314495"/>
          </a:xfrm>
          <a:prstGeom prst="rect">
            <a:avLst/>
          </a:prstGeom>
        </p:spPr>
        <p:txBody>
          <a:bodyPr vert="horz" lIns="65433" tIns="32717" rIns="65433" bIns="32717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0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9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1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7180" indent="0">
              <a:buNone/>
              <a:defRPr sz="1431" b="1"/>
            </a:lvl2pPr>
            <a:lvl3pPr marL="654362" indent="0">
              <a:buNone/>
              <a:defRPr sz="1288" b="1"/>
            </a:lvl3pPr>
            <a:lvl4pPr marL="981542" indent="0">
              <a:buNone/>
              <a:defRPr sz="1145" b="1"/>
            </a:lvl4pPr>
            <a:lvl5pPr marL="1308724" indent="0">
              <a:buNone/>
              <a:defRPr sz="1145" b="1"/>
            </a:lvl5pPr>
            <a:lvl6pPr marL="1635904" indent="0">
              <a:buNone/>
              <a:defRPr sz="1145" b="1"/>
            </a:lvl6pPr>
            <a:lvl7pPr marL="1963086" indent="0">
              <a:buNone/>
              <a:defRPr sz="1145" b="1"/>
            </a:lvl7pPr>
            <a:lvl8pPr marL="2290267" indent="0">
              <a:buNone/>
              <a:defRPr sz="1145" b="1"/>
            </a:lvl8pPr>
            <a:lvl9pPr marL="2617448" indent="0">
              <a:buNone/>
              <a:defRPr sz="1145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9" y="1740025"/>
            <a:ext cx="2827111" cy="261521"/>
          </a:xfrm>
          <a:prstGeom prst="rect">
            <a:avLst/>
          </a:prstGeom>
        </p:spPr>
        <p:txBody>
          <a:bodyPr vert="horz" lIns="65433" tIns="32717" rIns="65433" bIns="3271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88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88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9" y="4406782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8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7180" indent="0">
              <a:buNone/>
              <a:defRPr sz="1431" b="1"/>
            </a:lvl2pPr>
            <a:lvl3pPr marL="654362" indent="0">
              <a:buNone/>
              <a:defRPr sz="1288" b="1"/>
            </a:lvl3pPr>
            <a:lvl4pPr marL="981542" indent="0">
              <a:buNone/>
              <a:defRPr sz="1145" b="1"/>
            </a:lvl4pPr>
            <a:lvl5pPr marL="1308724" indent="0">
              <a:buNone/>
              <a:defRPr sz="1145" b="1"/>
            </a:lvl5pPr>
            <a:lvl6pPr marL="1635904" indent="0">
              <a:buNone/>
              <a:defRPr sz="1145" b="1"/>
            </a:lvl6pPr>
            <a:lvl7pPr marL="1963086" indent="0">
              <a:buNone/>
              <a:defRPr sz="1145" b="1"/>
            </a:lvl7pPr>
            <a:lvl8pPr marL="2290267" indent="0">
              <a:buNone/>
              <a:defRPr sz="1145" b="1"/>
            </a:lvl8pPr>
            <a:lvl9pPr marL="2617448" indent="0">
              <a:buNone/>
              <a:defRPr sz="1145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98605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7E1A-71F4-4298-A122-AC48E2EB2AC4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CE745-C2DA-4A23-A407-5B58EBBE2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14001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2634" y="109644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75"/>
            </a:lvl1pPr>
            <a:lvl2pPr>
              <a:defRPr sz="1775"/>
            </a:lvl2pPr>
            <a:lvl3pPr>
              <a:defRPr sz="1775"/>
            </a:lvl3pPr>
            <a:lvl4pPr>
              <a:defRPr sz="1775"/>
            </a:lvl4pPr>
            <a:lvl5pPr>
              <a:defRPr sz="177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45D3AB-6E2A-4015-8A70-CD9426BA81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26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3" y="882193"/>
            <a:ext cx="11764801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80"/>
            </a:lvl1pPr>
            <a:lvl2pPr>
              <a:defRPr sz="1780"/>
            </a:lvl2pPr>
            <a:lvl3pPr>
              <a:defRPr sz="1780"/>
            </a:lvl3pPr>
            <a:lvl4pPr>
              <a:defRPr sz="1780"/>
            </a:lvl4pPr>
            <a:lvl5pPr>
              <a:defRPr sz="178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95206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9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5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7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798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" y="645844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9" y="64553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0" y="10885"/>
            <a:ext cx="12191998" cy="683622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" y="645883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84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8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5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3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0781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8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1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4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2992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1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5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8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6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9"/>
            <a:ext cx="2820471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5"/>
            <a:ext cx="2827111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6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1"/>
            <a:ext cx="12225338" cy="6857999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B14C731-8E12-4672-8A6B-587BE6D9D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A269962-EDC3-4AAF-A8EE-A71DE0E9D0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5EEE0EC-E082-4CDB-B1C8-9FDE92A3D9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8831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3D054-6DA6-260C-7FEC-1BB8410372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645495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E61814-258F-7792-52AF-500BE1B3CA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495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22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D054BC-452B-8310-C365-C5C8983AE9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495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2941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415153-EF35-A959-C358-82544113093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645495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9864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12179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99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81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13496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41863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36888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327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710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97105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16431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76361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66537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70811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3">
  <p:cSld name="DARK3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" name="Google Shape;317;p14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0" name="Google Shape;320;p14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14"/>
          <p:cNvSpPr txBox="1">
            <a:spLocks noGrp="1"/>
          </p:cNvSpPr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4"/>
          <p:cNvSpPr txBox="1">
            <a:spLocks noGrp="1"/>
          </p:cNvSpPr>
          <p:nvPr>
            <p:ph type="body" idx="1"/>
          </p:nvPr>
        </p:nvSpPr>
        <p:spPr>
          <a:xfrm>
            <a:off x="218859" y="882192"/>
            <a:ext cx="11768091" cy="552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90" y="141830"/>
            <a:ext cx="711936" cy="7064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DBA52C-F189-3B71-5CFC-F7DD018AE3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8272" y="141830"/>
            <a:ext cx="706449" cy="7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9815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1">
  <p:cSld name="1_DARK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16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0" name="Google Shape;390;p16"/>
          <p:cNvSpPr txBox="1">
            <a:spLocks noGrp="1"/>
          </p:cNvSpPr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1" name="Google Shape;39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218859" y="888005"/>
            <a:ext cx="11795829" cy="552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1AFFC5-18E0-1AAC-F15B-5806C11AF5C7}"/>
              </a:ext>
            </a:extLst>
          </p:cNvPr>
          <p:cNvGrpSpPr/>
          <p:nvPr userDrawn="1"/>
        </p:nvGrpSpPr>
        <p:grpSpPr>
          <a:xfrm>
            <a:off x="9204652" y="146102"/>
            <a:ext cx="1469931" cy="706449"/>
            <a:chOff x="9245777" y="860130"/>
            <a:chExt cx="1469931" cy="706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720F32C-C24F-3A84-99FA-6158526EC1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777" y="860130"/>
              <a:ext cx="711936" cy="70644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1A1B74-6AF1-8B9C-E5B2-9F91DB1F5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09259" y="860130"/>
              <a:ext cx="706449" cy="706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55127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9587730" cy="5652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C728F7B-3D1C-E955-D465-9B1DC23DA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73" y="112783"/>
            <a:ext cx="711936" cy="7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6240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FFD-5DAB-A22F-C78E-38C970791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167" y="1122363"/>
            <a:ext cx="9169004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3F7DD-0C6E-E79B-E9C4-84BA73B25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8167" y="3602038"/>
            <a:ext cx="91690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AB87F-6ED1-3FC7-62F6-FF437420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CD41D-35EA-623F-49E5-12B2FFB3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1C737-A053-8CF2-4945-DB49497F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3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4F4A-E7D2-3800-964F-AEE1AF3C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8769-9FFA-C13B-9DC4-889D0F38C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492" y="1825625"/>
            <a:ext cx="1054435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3562D-388F-AEFF-C201-738B66F3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A0197-E8D4-2B46-172D-F4C9C93B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ED7B7-DD29-1104-BC20-9D8C0FDF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5975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0525-F69C-11DC-D141-0CED1213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25" y="1709739"/>
            <a:ext cx="10544354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935CA-E1DE-EEDA-4784-65185D83E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125" y="4589464"/>
            <a:ext cx="1054435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04044-D985-5BCB-F7EF-193E6912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74099-E1C7-DBB8-8B86-3ABBE517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32048-9104-05AC-031E-2187A02C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4134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61EEA-FAAF-6746-991E-D4B79D4D1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1AF5-F76B-A8BA-F946-B5F58ABFC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492" y="1825625"/>
            <a:ext cx="519576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99631-F3E9-501B-D95B-29D0A1D94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077" y="1825625"/>
            <a:ext cx="519576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482A1-1E4A-484C-D59D-44014060B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126D9-6B65-09C2-96DB-2C7130B8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675CC-A493-5DA5-762C-DB58A89D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445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5DC1-D648-7C30-2ED3-BCBCF3DA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84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E29BB-F64C-593C-733F-26EFEFDE5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085" y="1681163"/>
            <a:ext cx="51718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766A6-AE61-A82A-D925-A2FDCB843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2085" y="2505075"/>
            <a:ext cx="51718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10CC2-DE2E-C59E-25D5-B84D591926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9077" y="1681163"/>
            <a:ext cx="519736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D321C-76DE-4E63-B7AB-844397A7A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077" y="2505075"/>
            <a:ext cx="519736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22A96-5D1E-3FD2-D1E0-18543D63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020A4-5D9D-B016-797D-CA3431E1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79A094-1621-4BBB-7AB1-97C790A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4807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3DC8-2842-4F71-1AC4-4FBA699F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C60F1F-B74C-6CBA-DD7C-52B8D29C6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94214-34AE-4D6D-5BED-40B8EB59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0B4A4-8531-9EAD-C523-7B1488A4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9140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C1EB0-ADB1-8AD0-13F5-F1397FB0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67EA8-C21E-50F5-A1EE-B2428FA7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E4413-9787-9694-8C74-6A5DA38F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4356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9607-B223-A6EF-0CEC-A0CB053C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85" y="457200"/>
            <a:ext cx="394298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098B-E8A0-1E14-24DB-301E8F8EC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361" y="987426"/>
            <a:ext cx="6189077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18669-FF33-6713-A44E-CE9CD3690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085" y="2057400"/>
            <a:ext cx="394298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24795-EA03-4EAF-F5E7-FDDDC0D4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A4BE3-233D-3BC3-9A2B-32AD0D09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66C0D-21B3-28E1-EB0D-4B36A0775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2532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FE32-7A6D-4367-5780-8D09CABD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85" y="457200"/>
            <a:ext cx="394298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B0D1A-AB38-4ACA-76CA-9B11657EC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7361" y="987426"/>
            <a:ext cx="6189077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61FFA-BA44-48C8-4DF0-B005CD97C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085" y="2057400"/>
            <a:ext cx="394298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01CCE-46A9-F463-A8A2-930989A5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0A34-AD89-6FF5-FA7A-711DCDCF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FB02-C128-0644-C743-5771F5AD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2884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3DD2-BD48-981A-4038-6F95C209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5B13D-2276-7A1E-3E2E-3A3A252FE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0492" y="1825625"/>
            <a:ext cx="10544354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7BC55-0E3D-0463-99D4-4710541CB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FD17C-164E-6A99-5D67-975E5AB8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0E9B-1BF9-96DC-2FEC-3422C097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8242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DC41C-9463-C455-4487-3A44A597B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48757" y="365125"/>
            <a:ext cx="2636089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4C85F-B059-C27D-FA1C-C8A500B3B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0492" y="365125"/>
            <a:ext cx="775544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6C1DE-B736-3AB7-DEFD-E851F8D1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0492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84BA4E4-B805-7340-AD30-4A722AB3BAE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B7D14-0016-F709-17E9-EB82EF3F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643" y="6356351"/>
            <a:ext cx="41260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5FBE7-EDD5-B103-5A8D-D1F0049F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145" y="6356351"/>
            <a:ext cx="2750701" cy="365125"/>
          </a:xfrm>
          <a:prstGeom prst="rect">
            <a:avLst/>
          </a:prstGeom>
        </p:spPr>
        <p:txBody>
          <a:bodyPr/>
          <a:lstStyle/>
          <a:p>
            <a:fld id="{F74B6195-0D28-6F44-B736-6E3CFC7E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34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DARK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A875B3D-BD9D-41FC-F177-25B2B8FF9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79882-4353-2A18-B98A-08215055C7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1303" y="969600"/>
            <a:ext cx="11735621" cy="532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Box DG">
            <a:extLst>
              <a:ext uri="{FF2B5EF4-FFF2-40B4-BE49-F238E27FC236}">
                <a16:creationId xmlns:a16="http://schemas.microsoft.com/office/drawing/2014/main" id="{3660167A-2BEA-DF2C-75B0-4A03FF83BD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7" y="447370"/>
            <a:ext cx="670695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55" noProof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8AFA99-DE8A-65FD-3500-B9E96D9FB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308" y="133304"/>
            <a:ext cx="10582275" cy="7056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/>
              <a:t>Click to edit Master title style</a:t>
            </a:r>
          </a:p>
        </p:txBody>
      </p:sp>
      <p:sp>
        <p:nvSpPr>
          <p:cNvPr id="6" name="Text Box 34">
            <a:extLst>
              <a:ext uri="{FF2B5EF4-FFF2-40B4-BE49-F238E27FC236}">
                <a16:creationId xmlns:a16="http://schemas.microsoft.com/office/drawing/2014/main" id="{4417C273-0F21-D3ED-4F0C-D5A3ED94EF52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55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55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A68A8D-1842-25E4-DA50-AA50F46EAA5E}"/>
              </a:ext>
            </a:extLst>
          </p:cNvPr>
          <p:cNvSpPr txBox="1"/>
          <p:nvPr userDrawn="1"/>
        </p:nvSpPr>
        <p:spPr>
          <a:xfrm>
            <a:off x="122998" y="6291183"/>
            <a:ext cx="462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8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8FED239-3C43-F1DE-9865-588C111DD804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09DED-BAF1-8106-0593-7F0098174A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E1AF0E-A3F0-8F60-B866-0EE8C343A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4" t="23169" r="11146" b="29986"/>
          <a:stretch/>
        </p:blipFill>
        <p:spPr>
          <a:xfrm>
            <a:off x="10663216" y="88362"/>
            <a:ext cx="1562127" cy="6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78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00B2A-FA06-0A4F-934E-0CA1A4878070}"/>
              </a:ext>
            </a:extLst>
          </p:cNvPr>
          <p:cNvSpPr/>
          <p:nvPr userDrawn="1"/>
        </p:nvSpPr>
        <p:spPr>
          <a:xfrm>
            <a:off x="-18187" y="-2"/>
            <a:ext cx="12243525" cy="6858001"/>
          </a:xfrm>
          <a:prstGeom prst="rect">
            <a:avLst/>
          </a:prstGeom>
          <a:gradFill>
            <a:gsLst>
              <a:gs pos="100000">
                <a:srgbClr val="003249">
                  <a:alpha val="85000"/>
                </a:srgbClr>
              </a:gs>
              <a:gs pos="50000">
                <a:srgbClr val="003249">
                  <a:alpha val="0"/>
                </a:srgbClr>
              </a:gs>
              <a:gs pos="0">
                <a:srgbClr val="003249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4761" y="4724467"/>
            <a:ext cx="6274800" cy="1443731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Surname</a:t>
            </a:r>
          </a:p>
          <a:p>
            <a:pPr lvl="0"/>
            <a:r>
              <a:rPr lang="it-IT" dirty="0" err="1"/>
              <a:t>Where</a:t>
            </a:r>
            <a:r>
              <a:rPr lang="it-IT" dirty="0"/>
              <a:t> are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?</a:t>
            </a:r>
          </a:p>
          <a:p>
            <a:pPr lvl="0"/>
            <a:r>
              <a:rPr lang="it-IT" dirty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21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652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1477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9105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340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902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912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82708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1"/>
            <a:ext cx="12243524" cy="6857999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3F39CE6-796A-B84E-88FC-7CB816676DF2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96" name="Picture 95" descr="de.png">
              <a:extLst>
                <a:ext uri="{FF2B5EF4-FFF2-40B4-BE49-F238E27FC236}">
                  <a16:creationId xmlns:a16="http://schemas.microsoft.com/office/drawing/2014/main" id="{6922D146-10E0-7C4F-86E5-99DCDBA0A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at.png">
              <a:extLst>
                <a:ext uri="{FF2B5EF4-FFF2-40B4-BE49-F238E27FC236}">
                  <a16:creationId xmlns:a16="http://schemas.microsoft.com/office/drawing/2014/main" id="{C59243BF-15E1-5348-BC76-771CEBB806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be.png">
              <a:extLst>
                <a:ext uri="{FF2B5EF4-FFF2-40B4-BE49-F238E27FC236}">
                  <a16:creationId xmlns:a16="http://schemas.microsoft.com/office/drawing/2014/main" id="{85A03A15-6EE5-8D4F-A419-7A876FC35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dk.png">
              <a:extLst>
                <a:ext uri="{FF2B5EF4-FFF2-40B4-BE49-F238E27FC236}">
                  <a16:creationId xmlns:a16="http://schemas.microsoft.com/office/drawing/2014/main" id="{F6AF8376-2CE3-3F45-B160-A2BF9C8DE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es.png">
              <a:extLst>
                <a:ext uri="{FF2B5EF4-FFF2-40B4-BE49-F238E27FC236}">
                  <a16:creationId xmlns:a16="http://schemas.microsoft.com/office/drawing/2014/main" id="{517D8917-72C7-C14D-982E-2029D11279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ee.png">
              <a:extLst>
                <a:ext uri="{FF2B5EF4-FFF2-40B4-BE49-F238E27FC236}">
                  <a16:creationId xmlns:a16="http://schemas.microsoft.com/office/drawing/2014/main" id="{4FA342F2-E92A-E14F-94F1-BE0199A201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fi.png">
              <a:extLst>
                <a:ext uri="{FF2B5EF4-FFF2-40B4-BE49-F238E27FC236}">
                  <a16:creationId xmlns:a16="http://schemas.microsoft.com/office/drawing/2014/main" id="{BD284F17-2746-3D4D-8F1F-86547726A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fr.png">
              <a:extLst>
                <a:ext uri="{FF2B5EF4-FFF2-40B4-BE49-F238E27FC236}">
                  <a16:creationId xmlns:a16="http://schemas.microsoft.com/office/drawing/2014/main" id="{8A760584-1762-214B-A501-66B544FD63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gr.png">
              <a:extLst>
                <a:ext uri="{FF2B5EF4-FFF2-40B4-BE49-F238E27FC236}">
                  <a16:creationId xmlns:a16="http://schemas.microsoft.com/office/drawing/2014/main" id="{7D0BAEB0-1BFA-2E46-8471-ADC10E8FF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hu.png">
              <a:extLst>
                <a:ext uri="{FF2B5EF4-FFF2-40B4-BE49-F238E27FC236}">
                  <a16:creationId xmlns:a16="http://schemas.microsoft.com/office/drawing/2014/main" id="{15763183-FF2E-504B-870B-DE0360C55A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ie.png">
              <a:extLst>
                <a:ext uri="{FF2B5EF4-FFF2-40B4-BE49-F238E27FC236}">
                  <a16:creationId xmlns:a16="http://schemas.microsoft.com/office/drawing/2014/main" id="{1431907C-994D-CC44-953B-16E8AD1E3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it.png">
              <a:extLst>
                <a:ext uri="{FF2B5EF4-FFF2-40B4-BE49-F238E27FC236}">
                  <a16:creationId xmlns:a16="http://schemas.microsoft.com/office/drawing/2014/main" id="{0F388A5C-C7F9-BE44-A845-1EA4071F37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lu.png">
              <a:extLst>
                <a:ext uri="{FF2B5EF4-FFF2-40B4-BE49-F238E27FC236}">
                  <a16:creationId xmlns:a16="http://schemas.microsoft.com/office/drawing/2014/main" id="{8847C203-76C7-1D4B-A39B-361FE1689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no.png">
              <a:extLst>
                <a:ext uri="{FF2B5EF4-FFF2-40B4-BE49-F238E27FC236}">
                  <a16:creationId xmlns:a16="http://schemas.microsoft.com/office/drawing/2014/main" id="{0D25A1D8-FA73-3548-B9E3-381173F476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nl.png">
              <a:extLst>
                <a:ext uri="{FF2B5EF4-FFF2-40B4-BE49-F238E27FC236}">
                  <a16:creationId xmlns:a16="http://schemas.microsoft.com/office/drawing/2014/main" id="{28AA652A-178B-B24D-ACBD-DDC0585FF2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pl.png">
              <a:extLst>
                <a:ext uri="{FF2B5EF4-FFF2-40B4-BE49-F238E27FC236}">
                  <a16:creationId xmlns:a16="http://schemas.microsoft.com/office/drawing/2014/main" id="{91D657A3-B1F1-C145-A3C9-47D64DDF0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pt.png">
              <a:extLst>
                <a:ext uri="{FF2B5EF4-FFF2-40B4-BE49-F238E27FC236}">
                  <a16:creationId xmlns:a16="http://schemas.microsoft.com/office/drawing/2014/main" id="{0F3021F9-E08A-A345-AE8E-4AEFE9588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z.png">
              <a:extLst>
                <a:ext uri="{FF2B5EF4-FFF2-40B4-BE49-F238E27FC236}">
                  <a16:creationId xmlns:a16="http://schemas.microsoft.com/office/drawing/2014/main" id="{2052634A-7D46-3945-96E6-7E346CEA6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ro.png">
              <a:extLst>
                <a:ext uri="{FF2B5EF4-FFF2-40B4-BE49-F238E27FC236}">
                  <a16:creationId xmlns:a16="http://schemas.microsoft.com/office/drawing/2014/main" id="{030ADFFC-3CF3-1546-B536-AE30B3A06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se.png">
              <a:extLst>
                <a:ext uri="{FF2B5EF4-FFF2-40B4-BE49-F238E27FC236}">
                  <a16:creationId xmlns:a16="http://schemas.microsoft.com/office/drawing/2014/main" id="{E94B33C5-8DDC-644C-A785-D282727303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h.png">
              <a:extLst>
                <a:ext uri="{FF2B5EF4-FFF2-40B4-BE49-F238E27FC236}">
                  <a16:creationId xmlns:a16="http://schemas.microsoft.com/office/drawing/2014/main" id="{E330272E-DB67-DB49-9379-8DDDFD12B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uk.png">
              <a:extLst>
                <a:ext uri="{FF2B5EF4-FFF2-40B4-BE49-F238E27FC236}">
                  <a16:creationId xmlns:a16="http://schemas.microsoft.com/office/drawing/2014/main" id="{FA949F28-5FF1-B54D-BB4F-1CDEB8DCC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2E913A9-54A4-004C-802E-42A4B02CAF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B1A6D30-53E2-3942-A63D-DC21135A2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0" name="Picture 119" descr="ca.png">
              <a:extLst>
                <a:ext uri="{FF2B5EF4-FFF2-40B4-BE49-F238E27FC236}">
                  <a16:creationId xmlns:a16="http://schemas.microsoft.com/office/drawing/2014/main" id="{6C017EC8-641F-9F45-8820-047FE4A2B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 descr="si.png">
              <a:extLst>
                <a:ext uri="{FF2B5EF4-FFF2-40B4-BE49-F238E27FC236}">
                  <a16:creationId xmlns:a16="http://schemas.microsoft.com/office/drawing/2014/main" id="{60AB35B8-58D9-2446-BFCC-D8956E113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43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B608CC-E0F9-4779-9AC6-06A367DE2F5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9C6EEFA-6BCB-4E3E-880B-C5B2DB7F9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A5606F9E-4319-426C-96D1-2D534188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ED832C4-6088-4FFB-8ECA-FD4E929CA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62AEC6D8-B870-4117-B358-175425CA5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1D08CB4-B449-4D19-8CCD-FB42AC198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B344F443-BE5B-4A1E-AA59-7DE67A4BB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934B2EE-C381-4C32-A9EC-040C7060E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388D48A0-8125-47CF-A5B7-70C65117B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26D04D9B-A7C7-4799-9A44-F4B84AD15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28CD3BF-49D7-4096-8AF4-26F30291E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FFDA44D-6337-4A3C-819B-C825C4CD9C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9D5C03EF-4597-48C6-8948-1A2FE56D7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ECEB9F5-B5E5-4C73-B7BF-2DFC30CDB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5487C849-3C79-4C8C-93AE-7AB9C0BFA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6A104906-460B-4ABF-9D57-E03E0A4E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FB8C829C-CDEA-43E2-B5FA-1375ED896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B3F36C1-6B11-4BD3-B1E5-BD0EEFC0C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55A631C1-8E68-4419-9FD4-76651480A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DDD891B4-7647-423A-AEA4-FB0EA340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CE07E2F-6C2A-4C0A-9820-08FC5D59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48FF3F93-B84A-487C-A32D-80ABF0BD0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5C9E237-0ACB-484E-B8B5-25A5BF5DB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2A442F4-46A5-406C-99C6-FDFF991F4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0575BFF-BED3-454F-A6DD-A52CFBCC3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8D3617-6BA0-48D3-82CA-46645EBA5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027F2BBC-FE31-4DE5-894E-421DD73A2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988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95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24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363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1"/>
            <a:ext cx="12231921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2"/>
            <a:ext cx="11795829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9C255E3F-32A6-EA4C-9403-39BFC5ABF21A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71C13CD8-606C-DD4B-A7E1-6A3EC6841F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CF3D4801-5963-4F4E-AC4F-EF8955E1AF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0BA9FDE0-D218-1E44-8BA4-4E039D59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BF5501DD-855D-824F-8AF2-5E25EC134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6067721B-FA81-BD48-A2F1-8956EC4BA0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A90F3935-6EEF-7C46-A661-FF02F63640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C059CB50-8A58-7B44-A199-455DE07424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7E7DFBF0-A44B-E243-B821-A4976E29E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653E77F0-0836-3D47-8015-4E638462D4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9A967C38-645E-0A44-A5AB-780527AB0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1B6FE8A1-BC4E-754D-9D74-FF2A7BEA5F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30F8A661-2398-9849-BB71-272B46542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0DD3998B-21BC-3840-B688-CDC01AE5A0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8E3CDA76-514C-1D46-AA24-5CC19DCEB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6CC7EEED-B24C-D54F-A8FA-E84501AF0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684364F4-A0FD-5448-B666-ADC36C92CC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736D1B83-FADE-704B-AF82-973D666E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E4F3AED7-8D0E-D44A-8C21-0C5A671E74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AF4F3F21-BCB3-8F40-A539-12D561589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5E477CA8-FA78-8946-99E9-5EDB178C12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3CFDF02C-3547-7245-AAA6-10FCA52075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15C88261-93CF-8C45-AA2B-A001C54D1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783FA40-FA2A-4E40-8E00-F001A2BED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3E07D4F-4281-1B47-B7A7-F6AAAF791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 descr="ca.png">
              <a:extLst>
                <a:ext uri="{FF2B5EF4-FFF2-40B4-BE49-F238E27FC236}">
                  <a16:creationId xmlns:a16="http://schemas.microsoft.com/office/drawing/2014/main" id="{BE299E60-D96C-AB44-87CF-A38EAF8FC3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EB9AFCB9-4856-9848-906D-C5BDACD7FB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722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3"/>
            <a:ext cx="11795829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1DE25F1D-1EDB-8F47-8CD0-BBEFD3018EDF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3FCEB4B3-BE1C-344A-90F0-14C0FD81F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350E99C4-801C-5644-A905-D9277C878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B0E34884-F58E-B641-A8B2-BAE604BAD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2EC0DB95-279F-5446-90D2-7C6F17D404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3E14F44B-9CDC-414F-97F4-D1BEE89481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9938EF4-1288-A94C-AC04-3B2BD6F79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DD8A84F9-C158-4348-8ABA-390F6E0F6E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E4F8CF81-F9CF-CC47-91E9-A40B4AD0A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1E3B7A0-664B-804A-B3E8-D6459B4A33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0B5B255F-7717-4747-BC13-56B33734B2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AC7480DF-587D-B147-A724-7F3A3C45D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C9B238EC-C87C-4A45-99D1-4FB6503B56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DA2FE90-A9D4-1240-B89D-708B1B3831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67EBA1D4-F3CB-8045-A5FF-830AE673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CDC5DB76-D631-0242-9181-A6B10B1B86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ACD12207-7CAE-A24D-8DBF-26AA5FE0D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4972D3FE-08DA-C44C-A1C7-8AB51F865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7CA8D9BF-DCF9-CD43-946E-CDE8071FC3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2A3BB657-DFCF-3242-98A4-987FCD04D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FAF80490-1164-C248-BB82-236BC94961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B7964CDF-A5DE-3C41-AA32-1C20BC4227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A5BB14D8-311B-9F42-8CC8-5C4214493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614399-4355-5448-B84D-D2D38CEEE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A4EAEC0-58A2-264A-9ABC-A45B45E18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3777C1BE-FA15-2E42-9104-96D81A25D5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DBDD1123-5129-D346-AFB1-F21B5D659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4266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99B4020-D2B4-B04C-80B4-B51CF2B5CA45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EDE54A44-2FD2-9849-851D-782AB5076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128F8236-DD2C-9C44-B41E-D645399E92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48CDBB4F-E389-8B43-A9B2-BC0D283EE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B2BC300A-404A-E946-9EDB-2B7F0B6F1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D4FD5E56-070E-EC40-A428-A63A01C12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8214A9A6-EDC5-4B48-8507-91CB9D91B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EB2BF90E-1350-8344-AC4B-4F2B6447F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C986A685-D20C-E94D-906B-52B7D958BC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F2D42954-A062-E544-9E3F-4987B43B93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A3CA250-7784-0844-8B04-774943D5B8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806394CD-9821-FC43-938D-FBE1C2135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1046769F-60D3-4146-8CB2-7189C082B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F91939EB-6A0F-C04E-B208-759DCA9EE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70C504EC-7185-7A48-BB9D-57308076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57228073-8A4E-5B41-9D3D-D0A53C2CB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B4034B8D-7F52-1543-B064-40356C833C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A952DD4B-B996-B04F-B52B-09FC74E5D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9047B0C-C42D-1744-A63B-89A9A7F8D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9CF885C7-9A27-E340-A2A9-CC149A5E1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CB06FB4F-D257-F046-8739-977C553084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4C058D9-099A-8049-BA39-2D22DFD27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876CA68F-6722-6B44-B7E9-89FC2AA3B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4139E40-A475-474C-92C8-7AE2D96CFE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E5506B9-CC11-CD49-87D7-C284E6FAA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28B84F8E-D9DB-E145-A053-118A0F18C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C9895533-E61B-3E4F-A27B-5057C27485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858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CACF807B-ED87-6046-B300-59412183E291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A14180EA-5093-CC4B-9470-500C916070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99C77CE4-A1AE-B145-86F0-081768715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E5CC3CA8-AFA7-9645-8BFE-7B2647CD9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C6453A3-E9BF-F64B-935A-01DE407B1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5EBB482F-7FB6-E341-840D-3F9FCDDB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2DC077A1-52B0-154D-B327-99C874C081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0D573A4A-9586-2F42-8336-84517F00B6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91E4C689-3EEA-B84E-891C-92B4FFF30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77DD7E36-9919-2241-9BBB-485C51F6A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7A6A9DCE-47D7-7A4E-95B9-917785E601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FA1931A3-F694-D74A-B5D6-6AFAA3D00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3A3AB60B-8BE8-E944-B22F-864051598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16815E3C-312B-FA49-A80A-194E463CD6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F1CB1B2D-7076-BD4F-BF8F-C7BFBDCA0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7C9A1A2F-999A-664F-8BED-C57A0775F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85AB9E4A-9C79-4C42-B8F0-FFC2633EB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9BFEFDCD-6886-F043-A5B8-EAC03E190E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0B8B1CF9-8C7B-3241-AE1B-9A81CC1E0B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3802090F-097C-974C-815D-6DB579243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EA050BEC-E3E8-6C47-B774-84F182F14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0727A6F-DC15-3444-A9EF-E7F315610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BE1FE9F8-F339-434E-8BE3-27FEC2CAA7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6B80F7E-E08E-1E4E-A841-B1EB1DE7A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B77AB7E-0778-D944-A54F-38683AC47B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6DAB5E8D-0246-8140-B03B-1FF842ED8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634552EB-34FF-8E47-AD3F-E09A8E800A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429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2"/>
            <a:ext cx="12231921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8313AD2-7827-9040-9473-7C9DF3559AA8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4398D417-9974-224E-A147-3EA9311986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8B572BAB-E480-4E46-B390-49CF84DBF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F3D1D6D8-6671-D34A-94DA-DBC795C909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949F9F89-4B3E-CF46-8D37-C9A05F0668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F2E6A9D4-7DFC-7544-BC0C-647809ABFA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0DA31E46-DB05-BA49-B4A8-390E93A283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D57CAF6-66E6-8546-97D9-DE7275B1F5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14A576A2-68AC-CF43-86CB-A14FC88F76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3B99614E-A0BF-9748-AE8D-165B1B238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E174781F-0A55-B346-A238-12193C10B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9AF98CC1-74FC-EB49-8034-694CD35F3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B0304281-89AC-B54A-8CEE-DC4EAB8704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3E256320-CBD3-A04C-BAB2-C360D05CE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B98A83BC-39A0-D849-A07A-8EDD7DE5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F4F5214B-48CD-8341-9222-C1CE6FF36A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26CE0ED-A4D8-2C42-97BA-6F3051A08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2A82C3FC-8DB3-7545-BD3D-78837996A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CA023B20-F16F-C84E-B842-C9A89F3ED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1832FAD1-0260-644D-81BC-3DCD2388E6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7EFEDC04-ECB0-654E-87B9-7E2E79AD2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98B76334-0B47-EE48-86A5-13E8EBDDC7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3193C49B-46DC-D44D-9225-4EADB4F6F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A9BAD7E-FBE2-3146-9B12-AE31642774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4B2EB1D-AC1B-624D-A71A-C266366C56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8E083B4E-8961-444D-ABAC-5F0BF3424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5505284A-0EFA-4A42-9113-C853C1481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627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99115" y="2011304"/>
            <a:ext cx="2827109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113" y="4524206"/>
            <a:ext cx="2820472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99112" y="2041526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99112" y="1740023"/>
            <a:ext cx="2827111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2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64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224000" cy="6876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7998"/>
            <a:ext cx="12225600" cy="6893996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982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351588"/>
            <a:ext cx="118080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72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9ED2187-7931-40B7-9BC1-1A6AE8B73A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5">
            <a:extLst>
              <a:ext uri="{FF2B5EF4-FFF2-40B4-BE49-F238E27FC236}">
                <a16:creationId xmlns:a16="http://schemas.microsoft.com/office/drawing/2014/main" id="{27D117D3-3E70-4E67-AADE-F4BE2C9CBADB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0" y="646291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6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70BDC-06FB-4960-A8DE-239278850BE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622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640A77-6BB0-440C-B4B4-E095D11A8E6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11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685DA0-8643-4F78-942D-E0F5AC953F36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45C1A6-E95B-4684-B90E-1AB073216CB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1937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F47824-5F4C-42F6-B2CB-5C8D93933C8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9298AB-B73B-4BCE-AD0B-615D07924CA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825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A659B-2889-412E-B001-118542FA805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CC9EA0-FA2B-4636-BCE8-61BB80EF578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206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75600-BA77-42EA-BD8B-FEC3968926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837CAC-2596-4110-B647-8349D245EFE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8302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32E14-FE8F-48C1-9574-E90E820F005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5A0856-D4D7-48CA-BEB5-F03C57058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1439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F7FC02-E96C-496F-8FE0-B826EAA32C9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290CC-4BA6-42BC-A7F8-883A979F93E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57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71754D-8A8B-4A11-BDAF-DD4DE65012F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F9685A-3C9D-46AF-96E3-144FC01E8D9B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34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693492" y="0"/>
            <a:ext cx="129382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45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63170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334272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920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99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6322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5811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224000" cy="6876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7998"/>
            <a:ext cx="12225600" cy="6893996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982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6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72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9ED2187-7931-40B7-9BC1-1A6AE8B73A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5">
            <a:extLst>
              <a:ext uri="{FF2B5EF4-FFF2-40B4-BE49-F238E27FC236}">
                <a16:creationId xmlns:a16="http://schemas.microsoft.com/office/drawing/2014/main" id="{A406889A-AFA6-424B-A16E-9AAEF652CAC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70BDC-06FB-4960-A8DE-239278850BE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270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640A77-6BB0-440C-B4B4-E095D11A8E6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7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685DA0-8643-4F78-942D-E0F5AC953F36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45C1A6-E95B-4684-B90E-1AB073216CB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81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F47824-5F4C-42F6-B2CB-5C8D93933C8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9298AB-B73B-4BCE-AD0B-615D07924CA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61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A659B-2889-412E-B001-118542FA805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CC9EA0-FA2B-4636-BCE8-61BB80EF578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532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75600-BA77-42EA-BD8B-FEC39689263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837CAC-2596-4110-B647-8349D245EFE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586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32E14-FE8F-48C1-9574-E90E820F005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5A0856-D4D7-48CA-BEB5-F03C57058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089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F7FC02-E96C-496F-8FE0-B826EAA32C9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290CC-4BA6-42BC-A7F8-883A979F93E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419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71754D-8A8B-4A11-BDAF-DD4DE65012F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F9685A-3C9D-46AF-96E3-144FC01E8D9B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771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693492" y="0"/>
            <a:ext cx="129382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762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5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3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070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816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5851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3530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9128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914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9667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596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1078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0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A35BC0AB-6379-CAEE-A8C0-7DEE814B91CA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67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67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1D520-2E84-3588-84F2-35190CEEB4D2}"/>
              </a:ext>
            </a:extLst>
          </p:cNvPr>
          <p:cNvSpPr txBox="1"/>
          <p:nvPr userDrawn="1"/>
        </p:nvSpPr>
        <p:spPr>
          <a:xfrm>
            <a:off x="122994" y="6291175"/>
            <a:ext cx="462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78C2B70-CC5D-F8A3-0B81-80BC59C4267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4D15E-BBC2-6384-799C-F76532D67A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 userDrawn="1"/>
        </p:nvSpPr>
        <p:spPr>
          <a:xfrm>
            <a:off x="51549" y="6231800"/>
            <a:ext cx="4625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37" name="TextBox 13"/>
          <p:cNvSpPr txBox="1"/>
          <p:nvPr userDrawn="1"/>
        </p:nvSpPr>
        <p:spPr>
          <a:xfrm>
            <a:off x="9840339" y="6433603"/>
            <a:ext cx="2230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GB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50" charset="0"/>
                <a:cs typeface="Arial" panose="020B0604020202020204" pitchFamily="34" charset="0"/>
              </a:rPr>
              <a:t>European Space Agency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96903" y="6539576"/>
            <a:ext cx="8917161" cy="146715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45B182C-4FBB-6B4A-B097-A54C904EE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0" y="121920"/>
            <a:ext cx="1413568" cy="5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1358"/>
      </p:ext>
    </p:extLst>
  </p:cSld>
  <p:clrMapOvr>
    <a:masterClrMapping/>
  </p:clrMapOvr>
  <p:hf sldNum="0"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225338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93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9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61413-4A7E-4C46-BBF2-CAB77E6E95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08" y="6569736"/>
            <a:ext cx="8683896" cy="129618"/>
            <a:chOff x="1076500" y="4469696"/>
            <a:chExt cx="9628745" cy="144114"/>
          </a:xfrm>
        </p:grpSpPr>
        <p:pic>
          <p:nvPicPr>
            <p:cNvPr id="6" name="Picture 5" descr="de.png">
              <a:extLst>
                <a:ext uri="{FF2B5EF4-FFF2-40B4-BE49-F238E27FC236}">
                  <a16:creationId xmlns:a16="http://schemas.microsoft.com/office/drawing/2014/main" id="{D163852A-3987-3C4B-9BEF-7FE85E034D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at.png">
              <a:extLst>
                <a:ext uri="{FF2B5EF4-FFF2-40B4-BE49-F238E27FC236}">
                  <a16:creationId xmlns:a16="http://schemas.microsoft.com/office/drawing/2014/main" id="{5A47B4BC-567A-8342-8ADB-38B7EBCF3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be.png">
              <a:extLst>
                <a:ext uri="{FF2B5EF4-FFF2-40B4-BE49-F238E27FC236}">
                  <a16:creationId xmlns:a16="http://schemas.microsoft.com/office/drawing/2014/main" id="{CF06F7DA-F2A7-C446-917D-643CC2B37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dk.png">
              <a:extLst>
                <a:ext uri="{FF2B5EF4-FFF2-40B4-BE49-F238E27FC236}">
                  <a16:creationId xmlns:a16="http://schemas.microsoft.com/office/drawing/2014/main" id="{F9B88A19-65FC-F440-B70B-1FF116FAE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es.png">
              <a:extLst>
                <a:ext uri="{FF2B5EF4-FFF2-40B4-BE49-F238E27FC236}">
                  <a16:creationId xmlns:a16="http://schemas.microsoft.com/office/drawing/2014/main" id="{D59E2A91-0EA5-E64C-A13A-73DD2159F9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ee.png">
              <a:extLst>
                <a:ext uri="{FF2B5EF4-FFF2-40B4-BE49-F238E27FC236}">
                  <a16:creationId xmlns:a16="http://schemas.microsoft.com/office/drawing/2014/main" id="{FD701799-DA6D-174A-8AF4-592DEE9413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fi.png">
              <a:extLst>
                <a:ext uri="{FF2B5EF4-FFF2-40B4-BE49-F238E27FC236}">
                  <a16:creationId xmlns:a16="http://schemas.microsoft.com/office/drawing/2014/main" id="{FC8EA5D5-DB94-2942-8496-D33956D1A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fr.png">
              <a:extLst>
                <a:ext uri="{FF2B5EF4-FFF2-40B4-BE49-F238E27FC236}">
                  <a16:creationId xmlns:a16="http://schemas.microsoft.com/office/drawing/2014/main" id="{E6471DE5-3503-B44E-96F7-70B5C3D7C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gr.png">
              <a:extLst>
                <a:ext uri="{FF2B5EF4-FFF2-40B4-BE49-F238E27FC236}">
                  <a16:creationId xmlns:a16="http://schemas.microsoft.com/office/drawing/2014/main" id="{B7AC89B6-DE36-0D49-AC1B-BF9713441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hu.png">
              <a:extLst>
                <a:ext uri="{FF2B5EF4-FFF2-40B4-BE49-F238E27FC236}">
                  <a16:creationId xmlns:a16="http://schemas.microsoft.com/office/drawing/2014/main" id="{2B7016DB-03EA-7A47-A6E4-A111076CFE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ie.png">
              <a:extLst>
                <a:ext uri="{FF2B5EF4-FFF2-40B4-BE49-F238E27FC236}">
                  <a16:creationId xmlns:a16="http://schemas.microsoft.com/office/drawing/2014/main" id="{38B974D5-88E1-9143-BA85-7696BF4A04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it.png">
              <a:extLst>
                <a:ext uri="{FF2B5EF4-FFF2-40B4-BE49-F238E27FC236}">
                  <a16:creationId xmlns:a16="http://schemas.microsoft.com/office/drawing/2014/main" id="{CC2099AB-EFBD-D34E-96F4-047BA7F72F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lu.png">
              <a:extLst>
                <a:ext uri="{FF2B5EF4-FFF2-40B4-BE49-F238E27FC236}">
                  <a16:creationId xmlns:a16="http://schemas.microsoft.com/office/drawing/2014/main" id="{FB53878F-41C8-0F40-A918-8E12CF93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no.png">
              <a:extLst>
                <a:ext uri="{FF2B5EF4-FFF2-40B4-BE49-F238E27FC236}">
                  <a16:creationId xmlns:a16="http://schemas.microsoft.com/office/drawing/2014/main" id="{C804E214-43B1-424C-9A8B-832DFC58C0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nl.png">
              <a:extLst>
                <a:ext uri="{FF2B5EF4-FFF2-40B4-BE49-F238E27FC236}">
                  <a16:creationId xmlns:a16="http://schemas.microsoft.com/office/drawing/2014/main" id="{29B855F2-7A7E-C047-8362-586988A7E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pl.png">
              <a:extLst>
                <a:ext uri="{FF2B5EF4-FFF2-40B4-BE49-F238E27FC236}">
                  <a16:creationId xmlns:a16="http://schemas.microsoft.com/office/drawing/2014/main" id="{C478D330-AF07-5A45-B21F-268BB40604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pt.png">
              <a:extLst>
                <a:ext uri="{FF2B5EF4-FFF2-40B4-BE49-F238E27FC236}">
                  <a16:creationId xmlns:a16="http://schemas.microsoft.com/office/drawing/2014/main" id="{BA50EA6B-3FB1-8F46-B918-05D39E5C6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cz.png">
              <a:extLst>
                <a:ext uri="{FF2B5EF4-FFF2-40B4-BE49-F238E27FC236}">
                  <a16:creationId xmlns:a16="http://schemas.microsoft.com/office/drawing/2014/main" id="{91D7C37E-6082-2946-BBCA-E89103AEED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ro.png">
              <a:extLst>
                <a:ext uri="{FF2B5EF4-FFF2-40B4-BE49-F238E27FC236}">
                  <a16:creationId xmlns:a16="http://schemas.microsoft.com/office/drawing/2014/main" id="{2FE832C2-691C-8040-8A22-4BFC21454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se.png">
              <a:extLst>
                <a:ext uri="{FF2B5EF4-FFF2-40B4-BE49-F238E27FC236}">
                  <a16:creationId xmlns:a16="http://schemas.microsoft.com/office/drawing/2014/main" id="{EA2B531A-BCF7-B144-956B-9EA928A685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ch.png">
              <a:extLst>
                <a:ext uri="{FF2B5EF4-FFF2-40B4-BE49-F238E27FC236}">
                  <a16:creationId xmlns:a16="http://schemas.microsoft.com/office/drawing/2014/main" id="{A316B12A-BBE5-9246-B5D3-57FB04845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uk.png">
              <a:extLst>
                <a:ext uri="{FF2B5EF4-FFF2-40B4-BE49-F238E27FC236}">
                  <a16:creationId xmlns:a16="http://schemas.microsoft.com/office/drawing/2014/main" id="{E852D61B-7B4A-3C4F-8C2F-801EFB25C0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123BCA-AAC1-9A4B-ACE9-F0AA335A4B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81BA997-FC47-B047-94A4-BC3EE0D95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30" name="Picture 29" descr="ca.png">
              <a:extLst>
                <a:ext uri="{FF2B5EF4-FFF2-40B4-BE49-F238E27FC236}">
                  <a16:creationId xmlns:a16="http://schemas.microsoft.com/office/drawing/2014/main" id="{0B595DD1-DC45-514E-88E3-0957F387C5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i.png">
              <a:extLst>
                <a:ext uri="{FF2B5EF4-FFF2-40B4-BE49-F238E27FC236}">
                  <a16:creationId xmlns:a16="http://schemas.microsoft.com/office/drawing/2014/main" id="{67D573A3-B037-1749-B7D6-4DDA1DEE2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5BA47F5-B1ED-F44F-BEBD-7E3DB9AE62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D8ADB2A-34A2-8842-BC7E-1B8B92D241C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937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2992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05150" y="6202801"/>
            <a:ext cx="150451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42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430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6CB7FC1-74DC-9FE3-B687-0BA344C7E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306" y="209126"/>
            <a:ext cx="10582275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5574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0520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8458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803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5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7.png"/><Relationship Id="rId39" Type="http://schemas.openxmlformats.org/officeDocument/2006/relationships/image" Target="../media/image20.png"/><Relationship Id="rId21" Type="http://schemas.openxmlformats.org/officeDocument/2006/relationships/image" Target="../media/image2.png"/><Relationship Id="rId34" Type="http://schemas.openxmlformats.org/officeDocument/2006/relationships/image" Target="../media/image15.png"/><Relationship Id="rId42" Type="http://schemas.openxmlformats.org/officeDocument/2006/relationships/image" Target="../media/image23.png"/><Relationship Id="rId47" Type="http://schemas.openxmlformats.org/officeDocument/2006/relationships/image" Target="../media/image28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32" Type="http://schemas.openxmlformats.org/officeDocument/2006/relationships/image" Target="../media/image13.png"/><Relationship Id="rId37" Type="http://schemas.openxmlformats.org/officeDocument/2006/relationships/image" Target="../media/image18.png"/><Relationship Id="rId40" Type="http://schemas.openxmlformats.org/officeDocument/2006/relationships/image" Target="../media/image21.png"/><Relationship Id="rId45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36" Type="http://schemas.openxmlformats.org/officeDocument/2006/relationships/image" Target="../media/image17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31" Type="http://schemas.openxmlformats.org/officeDocument/2006/relationships/image" Target="../media/image12.png"/><Relationship Id="rId44" Type="http://schemas.openxmlformats.org/officeDocument/2006/relationships/image" Target="../media/image2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Relationship Id="rId27" Type="http://schemas.openxmlformats.org/officeDocument/2006/relationships/image" Target="../media/image8.png"/><Relationship Id="rId30" Type="http://schemas.openxmlformats.org/officeDocument/2006/relationships/image" Target="../media/image11.png"/><Relationship Id="rId35" Type="http://schemas.openxmlformats.org/officeDocument/2006/relationships/image" Target="../media/image16.png"/><Relationship Id="rId43" Type="http://schemas.openxmlformats.org/officeDocument/2006/relationships/image" Target="../media/image24.png"/><Relationship Id="rId48" Type="http://schemas.openxmlformats.org/officeDocument/2006/relationships/image" Target="../media/image29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png"/><Relationship Id="rId33" Type="http://schemas.openxmlformats.org/officeDocument/2006/relationships/image" Target="../media/image14.png"/><Relationship Id="rId38" Type="http://schemas.openxmlformats.org/officeDocument/2006/relationships/image" Target="../media/image19.png"/><Relationship Id="rId46" Type="http://schemas.openxmlformats.org/officeDocument/2006/relationships/image" Target="../media/image27.emf"/><Relationship Id="rId20" Type="http://schemas.openxmlformats.org/officeDocument/2006/relationships/image" Target="../media/image1.jpeg"/><Relationship Id="rId41" Type="http://schemas.openxmlformats.org/officeDocument/2006/relationships/image" Target="../media/image2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65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6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67.png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9" Type="http://schemas.openxmlformats.org/officeDocument/2006/relationships/theme" Target="../theme/theme13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42" Type="http://schemas.openxmlformats.org/officeDocument/2006/relationships/image" Target="../media/image83.emf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41" Type="http://schemas.openxmlformats.org/officeDocument/2006/relationships/image" Target="../media/image84.emf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image" Target="../media/image67.png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43" Type="http://schemas.openxmlformats.org/officeDocument/2006/relationships/image" Target="../media/image68.png"/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image" Target="../media/image83.emf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image" Target="../media/image84.emf"/><Relationship Id="rId5" Type="http://schemas.openxmlformats.org/officeDocument/2006/relationships/slideLayout" Target="../slideLayouts/slideLayout166.xml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165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58.pn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172.xml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openxmlformats.org/officeDocument/2006/relationships/image" Target="../media/image21.png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9.png"/><Relationship Id="rId2" Type="http://schemas.openxmlformats.org/officeDocument/2006/relationships/slideLayout" Target="../slideLayouts/slideLayout171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40.png"/><Relationship Id="rId11" Type="http://schemas.openxmlformats.org/officeDocument/2006/relationships/image" Target="../media/image24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theme" Target="../theme/theme16.xml"/><Relationship Id="rId15" Type="http://schemas.openxmlformats.org/officeDocument/2006/relationships/image" Target="../media/image9.png"/><Relationship Id="rId23" Type="http://schemas.openxmlformats.org/officeDocument/2006/relationships/image" Target="../media/image62.png"/><Relationship Id="rId28" Type="http://schemas.openxmlformats.org/officeDocument/2006/relationships/image" Target="../media/image64.png"/><Relationship Id="rId10" Type="http://schemas.openxmlformats.org/officeDocument/2006/relationships/image" Target="../media/image56.png"/><Relationship Id="rId19" Type="http://schemas.openxmlformats.org/officeDocument/2006/relationships/image" Target="../media/image12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73.xml"/><Relationship Id="rId9" Type="http://schemas.openxmlformats.org/officeDocument/2006/relationships/image" Target="../media/image55.png"/><Relationship Id="rId14" Type="http://schemas.openxmlformats.org/officeDocument/2006/relationships/image" Target="../media/image7.png"/><Relationship Id="rId22" Type="http://schemas.openxmlformats.org/officeDocument/2006/relationships/image" Target="../media/image61.png"/><Relationship Id="rId27" Type="http://schemas.openxmlformats.org/officeDocument/2006/relationships/image" Target="../media/image20.png"/><Relationship Id="rId30" Type="http://schemas.openxmlformats.org/officeDocument/2006/relationships/image" Target="../media/image25.png"/><Relationship Id="rId8" Type="http://schemas.openxmlformats.org/officeDocument/2006/relationships/image" Target="../media/image36.png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image" Target="../media/image24.png"/><Relationship Id="rId26" Type="http://schemas.openxmlformats.org/officeDocument/2006/relationships/image" Target="../media/image12.png"/><Relationship Id="rId39" Type="http://schemas.openxmlformats.org/officeDocument/2006/relationships/image" Target="../media/image92.png"/><Relationship Id="rId21" Type="http://schemas.openxmlformats.org/officeDocument/2006/relationships/image" Target="../media/image7.png"/><Relationship Id="rId34" Type="http://schemas.openxmlformats.org/officeDocument/2006/relationships/image" Target="../media/image20.png"/><Relationship Id="rId42" Type="http://schemas.openxmlformats.org/officeDocument/2006/relationships/image" Target="../media/image94.png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image" Target="../media/image55.png"/><Relationship Id="rId20" Type="http://schemas.openxmlformats.org/officeDocument/2006/relationships/image" Target="../media/image4.png"/><Relationship Id="rId29" Type="http://schemas.openxmlformats.org/officeDocument/2006/relationships/image" Target="../media/image61.png"/><Relationship Id="rId41" Type="http://schemas.openxmlformats.org/officeDocument/2006/relationships/image" Target="../media/image93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10.png"/><Relationship Id="rId32" Type="http://schemas.openxmlformats.org/officeDocument/2006/relationships/image" Target="../media/image17.png"/><Relationship Id="rId37" Type="http://schemas.openxmlformats.org/officeDocument/2006/relationships/image" Target="../media/image25.png"/><Relationship Id="rId40" Type="http://schemas.openxmlformats.org/officeDocument/2006/relationships/image" Target="../media/image29.png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40.png"/><Relationship Id="rId23" Type="http://schemas.openxmlformats.org/officeDocument/2006/relationships/image" Target="../media/image57.png"/><Relationship Id="rId28" Type="http://schemas.openxmlformats.org/officeDocument/2006/relationships/image" Target="../media/image60.png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183.xml"/><Relationship Id="rId19" Type="http://schemas.openxmlformats.org/officeDocument/2006/relationships/image" Target="../media/image21.png"/><Relationship Id="rId31" Type="http://schemas.openxmlformats.org/officeDocument/2006/relationships/image" Target="../media/image18.png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17.xml"/><Relationship Id="rId22" Type="http://schemas.openxmlformats.org/officeDocument/2006/relationships/image" Target="../media/image9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4.png"/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image" Target="../media/image56.png"/><Relationship Id="rId25" Type="http://schemas.openxmlformats.org/officeDocument/2006/relationships/image" Target="../media/image58.png"/><Relationship Id="rId33" Type="http://schemas.openxmlformats.org/officeDocument/2006/relationships/image" Target="../media/image63.png"/><Relationship Id="rId38" Type="http://schemas.openxmlformats.org/officeDocument/2006/relationships/image" Target="../media/image28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image" Target="../media/image53.emf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91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90.xml"/><Relationship Id="rId9" Type="http://schemas.openxmlformats.org/officeDocument/2006/relationships/image" Target="../media/image40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slideLayout" Target="../slideLayouts/slideLayout196.xml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67.png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197.xml"/><Relationship Id="rId9" Type="http://schemas.openxmlformats.org/officeDocument/2006/relationships/image" Target="../media/image6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200.xml"/><Relationship Id="rId21" Type="http://schemas.openxmlformats.org/officeDocument/2006/relationships/image" Target="../media/image68.png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image" Target="../media/image83.emf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07.xml"/><Relationship Id="rId19" Type="http://schemas.openxmlformats.org/officeDocument/2006/relationships/image" Target="../media/image84.emf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6.xml"/><Relationship Id="rId18" Type="http://schemas.openxmlformats.org/officeDocument/2006/relationships/image" Target="../media/image40.png"/><Relationship Id="rId26" Type="http://schemas.openxmlformats.org/officeDocument/2006/relationships/image" Target="../media/image99.png"/><Relationship Id="rId39" Type="http://schemas.openxmlformats.org/officeDocument/2006/relationships/image" Target="../media/image21.png"/><Relationship Id="rId21" Type="http://schemas.openxmlformats.org/officeDocument/2006/relationships/image" Target="../media/image94.png"/><Relationship Id="rId34" Type="http://schemas.openxmlformats.org/officeDocument/2006/relationships/image" Target="../media/image62.png"/><Relationship Id="rId42" Type="http://schemas.openxmlformats.org/officeDocument/2006/relationships/image" Target="../media/image24.png"/><Relationship Id="rId47" Type="http://schemas.openxmlformats.org/officeDocument/2006/relationships/image" Target="../media/image107.png"/><Relationship Id="rId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image" Target="../media/image98.png"/><Relationship Id="rId32" Type="http://schemas.openxmlformats.org/officeDocument/2006/relationships/image" Target="../media/image101.png"/><Relationship Id="rId37" Type="http://schemas.openxmlformats.org/officeDocument/2006/relationships/image" Target="../media/image63.png"/><Relationship Id="rId40" Type="http://schemas.openxmlformats.org/officeDocument/2006/relationships/image" Target="../media/image104.png"/><Relationship Id="rId45" Type="http://schemas.openxmlformats.org/officeDocument/2006/relationships/image" Target="../media/image27.emf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image" Target="../media/image5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223.xml"/><Relationship Id="rId19" Type="http://schemas.openxmlformats.org/officeDocument/2006/relationships/image" Target="../media/image97.png"/><Relationship Id="rId31" Type="http://schemas.openxmlformats.org/officeDocument/2006/relationships/image" Target="../media/image59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105.png"/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5.xml"/><Relationship Id="rId17" Type="http://schemas.openxmlformats.org/officeDocument/2006/relationships/theme" Target="../theme/theme21.xml"/><Relationship Id="rId25" Type="http://schemas.openxmlformats.org/officeDocument/2006/relationships/image" Target="../media/image7.png"/><Relationship Id="rId33" Type="http://schemas.openxmlformats.org/officeDocument/2006/relationships/image" Target="../media/image102.png"/><Relationship Id="rId38" Type="http://schemas.openxmlformats.org/officeDocument/2006/relationships/image" Target="../media/image103.png"/><Relationship Id="rId46" Type="http://schemas.openxmlformats.org/officeDocument/2006/relationships/image" Target="../media/image106.png"/><Relationship Id="rId20" Type="http://schemas.microsoft.com/office/2007/relationships/hdphoto" Target="../media/hdphoto3.wdp"/><Relationship Id="rId41" Type="http://schemas.openxmlformats.org/officeDocument/2006/relationships/image" Target="../media/image23.png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9" Type="http://schemas.openxmlformats.org/officeDocument/2006/relationships/image" Target="../media/image29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2.xml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23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emf"/><Relationship Id="rId40" Type="http://schemas.openxmlformats.org/officeDocument/2006/relationships/image" Target="../media/image37.png"/><Relationship Id="rId5" Type="http://schemas.openxmlformats.org/officeDocument/2006/relationships/slideLayout" Target="../slideLayouts/slideLayout23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slideLayout" Target="../slideLayouts/slideLayout239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43.xml"/><Relationship Id="rId21" Type="http://schemas.openxmlformats.org/officeDocument/2006/relationships/theme" Target="../theme/theme2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image" Target="../media/image53.emf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image" Target="../media/image1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1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2.xml"/><Relationship Id="rId16" Type="http://schemas.openxmlformats.org/officeDocument/2006/relationships/slideLayout" Target="../slideLayouts/slideLayout27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23" Type="http://schemas.openxmlformats.org/officeDocument/2006/relationships/image" Target="../media/image53.emf"/><Relationship Id="rId10" Type="http://schemas.openxmlformats.org/officeDocument/2006/relationships/slideLayout" Target="../slideLayouts/slideLayout270.xml"/><Relationship Id="rId19" Type="http://schemas.openxmlformats.org/officeDocument/2006/relationships/theme" Target="../theme/theme24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Relationship Id="rId22" Type="http://schemas.openxmlformats.org/officeDocument/2006/relationships/image" Target="../media/image3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1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81.xml"/><Relationship Id="rId21" Type="http://schemas.openxmlformats.org/officeDocument/2006/relationships/theme" Target="../theme/theme25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slideLayout" Target="../slideLayouts/slideLayout295.xml"/><Relationship Id="rId25" Type="http://schemas.openxmlformats.org/officeDocument/2006/relationships/image" Target="../media/image109.emf"/><Relationship Id="rId2" Type="http://schemas.openxmlformats.org/officeDocument/2006/relationships/slideLayout" Target="../slideLayouts/slideLayout280.xml"/><Relationship Id="rId16" Type="http://schemas.openxmlformats.org/officeDocument/2006/relationships/slideLayout" Target="../slideLayouts/slideLayout294.xml"/><Relationship Id="rId20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88.xml"/><Relationship Id="rId19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Relationship Id="rId22" Type="http://schemas.openxmlformats.org/officeDocument/2006/relationships/image" Target="../media/image1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4" Type="http://schemas.openxmlformats.org/officeDocument/2006/relationships/image" Target="../media/image113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9" Type="http://schemas.openxmlformats.org/officeDocument/2006/relationships/image" Target="../media/image29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emf"/><Relationship Id="rId40" Type="http://schemas.openxmlformats.org/officeDocument/2006/relationships/image" Target="../media/image37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theme" Target="../theme/them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9.png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44.png"/><Relationship Id="rId34" Type="http://schemas.openxmlformats.org/officeDocument/2006/relationships/image" Target="../media/image28.png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41.png"/><Relationship Id="rId17" Type="http://schemas.openxmlformats.org/officeDocument/2006/relationships/image" Target="../media/image7.png"/><Relationship Id="rId25" Type="http://schemas.openxmlformats.org/officeDocument/2006/relationships/image" Target="../media/image47.png"/><Relationship Id="rId33" Type="http://schemas.openxmlformats.org/officeDocument/2006/relationships/image" Target="../media/image25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4.png"/><Relationship Id="rId20" Type="http://schemas.openxmlformats.org/officeDocument/2006/relationships/image" Target="../media/image1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2.png"/><Relationship Id="rId24" Type="http://schemas.openxmlformats.org/officeDocument/2006/relationships/image" Target="../media/image46.png"/><Relationship Id="rId32" Type="http://schemas.openxmlformats.org/officeDocument/2006/relationships/image" Target="../media/image23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1.png"/><Relationship Id="rId23" Type="http://schemas.openxmlformats.org/officeDocument/2006/relationships/image" Target="../media/image45.png"/><Relationship Id="rId28" Type="http://schemas.openxmlformats.org/officeDocument/2006/relationships/image" Target="../media/image17.png"/><Relationship Id="rId36" Type="http://schemas.openxmlformats.org/officeDocument/2006/relationships/image" Target="../media/image29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31" Type="http://schemas.openxmlformats.org/officeDocument/2006/relationships/image" Target="../media/image50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39.png"/><Relationship Id="rId14" Type="http://schemas.openxmlformats.org/officeDocument/2006/relationships/image" Target="../media/image24.png"/><Relationship Id="rId22" Type="http://schemas.openxmlformats.org/officeDocument/2006/relationships/image" Target="../media/image12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6.png"/><Relationship Id="rId8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53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6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5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53.emf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6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58.png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openxmlformats.org/officeDocument/2006/relationships/image" Target="../media/image21.png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33" Type="http://schemas.openxmlformats.org/officeDocument/2006/relationships/image" Target="../media/image29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0.png"/><Relationship Id="rId11" Type="http://schemas.openxmlformats.org/officeDocument/2006/relationships/image" Target="../media/image24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theme" Target="../theme/theme8.xml"/><Relationship Id="rId15" Type="http://schemas.openxmlformats.org/officeDocument/2006/relationships/image" Target="../media/image9.png"/><Relationship Id="rId23" Type="http://schemas.openxmlformats.org/officeDocument/2006/relationships/image" Target="../media/image62.png"/><Relationship Id="rId28" Type="http://schemas.openxmlformats.org/officeDocument/2006/relationships/image" Target="../media/image64.png"/><Relationship Id="rId10" Type="http://schemas.openxmlformats.org/officeDocument/2006/relationships/image" Target="../media/image56.png"/><Relationship Id="rId19" Type="http://schemas.openxmlformats.org/officeDocument/2006/relationships/image" Target="../media/image12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55.png"/><Relationship Id="rId14" Type="http://schemas.openxmlformats.org/officeDocument/2006/relationships/image" Target="../media/image7.png"/><Relationship Id="rId22" Type="http://schemas.openxmlformats.org/officeDocument/2006/relationships/image" Target="../media/image61.png"/><Relationship Id="rId27" Type="http://schemas.openxmlformats.org/officeDocument/2006/relationships/image" Target="../media/image20.png"/><Relationship Id="rId30" Type="http://schemas.openxmlformats.org/officeDocument/2006/relationships/image" Target="../media/image25.png"/><Relationship Id="rId8" Type="http://schemas.openxmlformats.org/officeDocument/2006/relationships/image" Target="../media/image3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65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208BC8-A4CD-468B-A92C-D874A6D486C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A5241CAB-ADA2-4417-AD58-366D3382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E44B6718-7132-4112-86F4-EB97255A0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0F720296-2A62-4DA7-837E-02D677FAA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D73A6867-7859-4C9C-BB7B-F223F064E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1493C1A0-A11D-42B6-8DCB-162F826E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0122824D-D8E9-4094-8057-406813DC2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4D5DC57B-4AEE-4812-9DD4-84980F602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FCDCEAFB-665D-48AD-9E34-D9CFF731F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F2E0A474-2FAE-477F-AB8D-C50F384A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0168A5E-064A-4ABA-B5A6-59999CBC4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5A32E48C-2D3D-4EEC-BE4D-423F2F39F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4C3D6A8C-E062-466C-B2D8-52D1B3FC4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7A3219A7-1E00-4C98-81AF-1C2E67E10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56F0B3F4-5ADA-41BD-8413-E2B2699C4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5CEDEC63-C26E-491B-A8CC-1F1F2EF2A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163376FE-C97D-4E6A-BE37-CCCC5BA436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3BE778F5-B33E-4FAB-8AC1-1FCA0478F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A0ADC83A-EDBF-4D1F-9CC6-78C91183AC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28F27ED4-7917-422D-9E5F-265059B3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2AEDE91D-4CAE-4409-9544-1513C16F6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D580BA20-050E-47FB-9E7A-385336FDC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26EB49F8-5DE5-4BA4-824D-55A8BFEA8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E67ACB-30B1-4DC0-A0F1-7AA87A888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5FED7DC-B78B-4C40-8E7D-8BA59B450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A0D12A6-06A1-4C98-99F3-70AC0D507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FB1B9B6-BD48-4410-9682-BA491E97D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43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" y="6455688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2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" t="416" r="389" b="982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C0E351-139B-8821-BC56-E54A13A4D423}"/>
              </a:ext>
            </a:extLst>
          </p:cNvPr>
          <p:cNvPicPr>
            <a:picLocks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461BC4-F628-15EE-4403-626C78D5051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6583" y="6429137"/>
            <a:ext cx="10217782" cy="4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5" r:id="rId11"/>
    <p:sldLayoutId id="214748407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" t="169" r="135" b="346"/>
          <a:stretch/>
        </p:blipFill>
        <p:spPr>
          <a:xfrm>
            <a:off x="-6582" y="0"/>
            <a:ext cx="12266168" cy="6858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C0E351-139B-8821-BC56-E54A13A4D423}"/>
              </a:ext>
            </a:extLst>
          </p:cNvPr>
          <p:cNvPicPr>
            <a:picLocks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5283CC-5CE2-EA36-ECB3-2083C2EBB2E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6602" y="6437340"/>
            <a:ext cx="1024572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8" r:id="rId10"/>
    <p:sldLayoutId id="2147484089" r:id="rId11"/>
    <p:sldLayoutId id="214748409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92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5966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6pPr>
      <a:lvl7pPr marL="911931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7pPr>
      <a:lvl8pPr marL="1367897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8pPr>
      <a:lvl9pPr marL="1823862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9pPr>
    </p:titleStyle>
    <p:bodyStyle>
      <a:lvl1pPr marL="341974" indent="-341974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5856" indent="-349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2727" indent="-49079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1999599" indent="-63170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96471" indent="-7726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0405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6pPr>
      <a:lvl7pPr marL="3926370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7pPr>
      <a:lvl8pPr marL="4382336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8pPr>
      <a:lvl9pPr marL="4838301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66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931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897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862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828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793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759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724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3" y="0"/>
            <a:ext cx="12255420" cy="6876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4CA504-D6BB-4936-A56D-FBBA1347A19C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F90F31-B938-4D8B-89D9-124F5A6816F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A56A2B-4B0D-F3EE-4DAE-A8327D694FF5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-6602" y="6437340"/>
            <a:ext cx="1024572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8" r:id="rId15"/>
    <p:sldLayoutId id="2147484109" r:id="rId16"/>
    <p:sldLayoutId id="2147484110" r:id="rId17"/>
    <p:sldLayoutId id="2147484111" r:id="rId18"/>
    <p:sldLayoutId id="2147484112" r:id="rId19"/>
    <p:sldLayoutId id="2147484113" r:id="rId20"/>
    <p:sldLayoutId id="2147484114" r:id="rId21"/>
    <p:sldLayoutId id="2147484115" r:id="rId22"/>
    <p:sldLayoutId id="2147484116" r:id="rId23"/>
    <p:sldLayoutId id="2147484117" r:id="rId24"/>
    <p:sldLayoutId id="2147484118" r:id="rId25"/>
    <p:sldLayoutId id="2147484119" r:id="rId26"/>
    <p:sldLayoutId id="2147484120" r:id="rId27"/>
    <p:sldLayoutId id="2147484121" r:id="rId28"/>
    <p:sldLayoutId id="2147484122" r:id="rId29"/>
    <p:sldLayoutId id="2147484123" r:id="rId30"/>
    <p:sldLayoutId id="2147484124" r:id="rId31"/>
    <p:sldLayoutId id="2147484125" r:id="rId32"/>
    <p:sldLayoutId id="2147484126" r:id="rId33"/>
    <p:sldLayoutId id="2147484127" r:id="rId34"/>
    <p:sldLayoutId id="2147484128" r:id="rId35"/>
    <p:sldLayoutId id="2147484129" r:id="rId36"/>
    <p:sldLayoutId id="2147484130" r:id="rId37"/>
    <p:sldLayoutId id="2147484131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" t="169" r="135" b="346"/>
          <a:stretch/>
        </p:blipFill>
        <p:spPr>
          <a:xfrm>
            <a:off x="-6581" y="0"/>
            <a:ext cx="12266168" cy="6858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1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C0E351-139B-8821-BC56-E54A13A4D423}"/>
              </a:ext>
            </a:extLst>
          </p:cNvPr>
          <p:cNvPicPr>
            <a:picLocks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3EDE2-7920-28E7-919F-11F574B1D37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583" y="6437340"/>
            <a:ext cx="1021778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0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1" r:id="rId8"/>
    <p:sldLayoutId id="2147484142" r:id="rId9"/>
    <p:sldLayoutId id="2147484143" r:id="rId10"/>
    <p:sldLayoutId id="214748414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84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88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88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88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88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4735" algn="l" rtl="0" eaLnBrk="1" fontAlgn="base" hangingPunct="1">
        <a:spcBef>
          <a:spcPct val="0"/>
        </a:spcBef>
        <a:spcAft>
          <a:spcPct val="0"/>
        </a:spcAft>
        <a:defRPr sz="2188" b="1">
          <a:solidFill>
            <a:schemeClr val="bg1"/>
          </a:solidFill>
          <a:latin typeface="Verdana" pitchFamily="34" charset="0"/>
        </a:defRPr>
      </a:lvl6pPr>
      <a:lvl7pPr marL="909469" algn="l" rtl="0" eaLnBrk="1" fontAlgn="base" hangingPunct="1">
        <a:spcBef>
          <a:spcPct val="0"/>
        </a:spcBef>
        <a:spcAft>
          <a:spcPct val="0"/>
        </a:spcAft>
        <a:defRPr sz="2188" b="1">
          <a:solidFill>
            <a:schemeClr val="bg1"/>
          </a:solidFill>
          <a:latin typeface="Verdana" pitchFamily="34" charset="0"/>
        </a:defRPr>
      </a:lvl7pPr>
      <a:lvl8pPr marL="1364204" algn="l" rtl="0" eaLnBrk="1" fontAlgn="base" hangingPunct="1">
        <a:spcBef>
          <a:spcPct val="0"/>
        </a:spcBef>
        <a:spcAft>
          <a:spcPct val="0"/>
        </a:spcAft>
        <a:defRPr sz="2188" b="1">
          <a:solidFill>
            <a:schemeClr val="bg1"/>
          </a:solidFill>
          <a:latin typeface="Verdana" pitchFamily="34" charset="0"/>
        </a:defRPr>
      </a:lvl8pPr>
      <a:lvl9pPr marL="1818938" algn="l" rtl="0" eaLnBrk="1" fontAlgn="base" hangingPunct="1">
        <a:spcBef>
          <a:spcPct val="0"/>
        </a:spcBef>
        <a:spcAft>
          <a:spcPct val="0"/>
        </a:spcAft>
        <a:defRPr sz="2188" b="1">
          <a:solidFill>
            <a:schemeClr val="bg1"/>
          </a:solidFill>
          <a:latin typeface="Verdana" pitchFamily="34" charset="0"/>
        </a:defRPr>
      </a:lvl9pPr>
    </p:titleStyle>
    <p:bodyStyle>
      <a:lvl1pPr marL="341051" indent="-34105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79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3680" indent="-34894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398940" indent="-48947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1994200" indent="-6299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89461" indent="-77052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61035" indent="-41683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2">
          <a:solidFill>
            <a:schemeClr val="bg2"/>
          </a:solidFill>
          <a:latin typeface="+mn-lt"/>
        </a:defRPr>
      </a:lvl6pPr>
      <a:lvl7pPr marL="3915769" indent="-41683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2">
          <a:solidFill>
            <a:schemeClr val="bg2"/>
          </a:solidFill>
          <a:latin typeface="+mn-lt"/>
        </a:defRPr>
      </a:lvl7pPr>
      <a:lvl8pPr marL="4370504" indent="-41683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2">
          <a:solidFill>
            <a:schemeClr val="bg2"/>
          </a:solidFill>
          <a:latin typeface="+mn-lt"/>
        </a:defRPr>
      </a:lvl8pPr>
      <a:lvl9pPr marL="4825238" indent="-41683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2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1pPr>
      <a:lvl2pPr marL="454735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2pPr>
      <a:lvl3pPr marL="909469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04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1818938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273672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728406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183141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637875" algn="l" defTabSz="909469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3" y="0"/>
            <a:ext cx="12255420" cy="6876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4CA504-D6BB-4936-A56D-FBBA1347A19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F90F31-B938-4D8B-89D9-124F5A6816F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DDFF0F-387C-5A39-9738-FAFD7A3D561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83" y="6437340"/>
            <a:ext cx="1021778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6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5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92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5966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6pPr>
      <a:lvl7pPr marL="911931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7pPr>
      <a:lvl8pPr marL="1367897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8pPr>
      <a:lvl9pPr marL="1823862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9pPr>
    </p:titleStyle>
    <p:bodyStyle>
      <a:lvl1pPr marL="341974" indent="-341974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5856" indent="-349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2727" indent="-49079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1999599" indent="-63170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96471" indent="-7726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0405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6pPr>
      <a:lvl7pPr marL="3926370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7pPr>
      <a:lvl8pPr marL="4382336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8pPr>
      <a:lvl9pPr marL="4838301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66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931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897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862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828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793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759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724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3107"/>
            <a:ext cx="11795829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59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86180F-56B3-FA4F-BB20-01306146F15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2026" y="6553160"/>
            <a:ext cx="8461869" cy="131037"/>
            <a:chOff x="226688" y="6572055"/>
            <a:chExt cx="9280921" cy="144114"/>
          </a:xfrm>
        </p:grpSpPr>
        <p:pic>
          <p:nvPicPr>
            <p:cNvPr id="63" name="Picture 62" descr="at.png">
              <a:extLst>
                <a:ext uri="{FF2B5EF4-FFF2-40B4-BE49-F238E27FC236}">
                  <a16:creationId xmlns:a16="http://schemas.microsoft.com/office/drawing/2014/main" id="{1F98010E-3A3A-9044-BA43-400CB1FF41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>
              <a:extLst>
                <a:ext uri="{FF2B5EF4-FFF2-40B4-BE49-F238E27FC236}">
                  <a16:creationId xmlns:a16="http://schemas.microsoft.com/office/drawing/2014/main" id="{D926E93F-7072-3E4A-BEEA-514131DECA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h.png">
              <a:extLst>
                <a:ext uri="{FF2B5EF4-FFF2-40B4-BE49-F238E27FC236}">
                  <a16:creationId xmlns:a16="http://schemas.microsoft.com/office/drawing/2014/main" id="{CF580108-4BC7-774B-871E-04B698B2DF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z.png">
              <a:extLst>
                <a:ext uri="{FF2B5EF4-FFF2-40B4-BE49-F238E27FC236}">
                  <a16:creationId xmlns:a16="http://schemas.microsoft.com/office/drawing/2014/main" id="{A5B1F6EA-A04D-D144-96AD-B391D5DCF4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A7B3EEA1-D5C7-814B-8764-FCA24C7BE1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D12CA3DC-B8EE-7246-B2AE-43CB6E5E1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e.png">
              <a:extLst>
                <a:ext uri="{FF2B5EF4-FFF2-40B4-BE49-F238E27FC236}">
                  <a16:creationId xmlns:a16="http://schemas.microsoft.com/office/drawing/2014/main" id="{3B1F98DB-341B-544B-81A5-62C9BDD0EC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73D9F430-DB03-AA4C-8B1C-A05BA037F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2F6B232E-F7A6-364F-A33A-236B8E001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BD5EC662-084A-D146-AF37-EBFB9EF5D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D24FD06E-8C80-1147-AE1B-6D2D71D83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C7DA09B3-6BBC-A743-8826-E6725386D1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8BF826A-F084-024F-9A2C-F7D348E82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BAF611C8-7D00-AC42-88F2-1D09FFDC0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1F11BD9B-866F-DB49-9D47-0B82EC68B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l.png">
              <a:extLst>
                <a:ext uri="{FF2B5EF4-FFF2-40B4-BE49-F238E27FC236}">
                  <a16:creationId xmlns:a16="http://schemas.microsoft.com/office/drawing/2014/main" id="{DFA3CDE3-025E-6D4F-85EE-8B1F606899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9498F74D-5FF9-2444-A8E8-FB1FFD1CB2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B3FC32DD-E2A8-D641-8DE7-631B593AEE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157D9BA4-8465-8649-A084-B0E5AB918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ro.png">
              <a:extLst>
                <a:ext uri="{FF2B5EF4-FFF2-40B4-BE49-F238E27FC236}">
                  <a16:creationId xmlns:a16="http://schemas.microsoft.com/office/drawing/2014/main" id="{561B44E1-3436-B548-A46A-508D66796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se.png">
              <a:extLst>
                <a:ext uri="{FF2B5EF4-FFF2-40B4-BE49-F238E27FC236}">
                  <a16:creationId xmlns:a16="http://schemas.microsoft.com/office/drawing/2014/main" id="{4B68C628-B91B-7746-91E6-C407C8DC10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uk.png">
              <a:extLst>
                <a:ext uri="{FF2B5EF4-FFF2-40B4-BE49-F238E27FC236}">
                  <a16:creationId xmlns:a16="http://schemas.microsoft.com/office/drawing/2014/main" id="{20B65DCB-3FE8-794E-A78E-9A0C950BE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a.png">
              <a:extLst>
                <a:ext uri="{FF2B5EF4-FFF2-40B4-BE49-F238E27FC236}">
                  <a16:creationId xmlns:a16="http://schemas.microsoft.com/office/drawing/2014/main" id="{770CF4F0-0470-B44C-8139-8ACBD12C56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5E73AC1-5B97-C645-BA6C-B8E34D8490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7" name="Picture 86" descr="si.png">
              <a:extLst>
                <a:ext uri="{FF2B5EF4-FFF2-40B4-BE49-F238E27FC236}">
                  <a16:creationId xmlns:a16="http://schemas.microsoft.com/office/drawing/2014/main" id="{6C2CA5CE-A3D6-0C4C-ABFF-87A015EA1B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9B2601E2-D315-D645-8FE2-2D9EF13C1F3D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D3379EB-1FE5-C944-8FCA-96E0362A2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6733" t="28956" r="16294" b="28994"/>
          <a:stretch/>
        </p:blipFill>
        <p:spPr>
          <a:xfrm>
            <a:off x="10731131" y="121921"/>
            <a:ext cx="1413568" cy="5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3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8918"/>
            <a:ext cx="11795829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2E2A0CA-8BB7-46B9-B726-0E451DA7074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8" r:id="rId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5" y="0"/>
            <a:ext cx="12309568" cy="6948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4CA504-D6BB-4936-A56D-FBBA1347A1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F90F31-B938-4D8B-89D9-124F5A6816F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B18A3B-5711-B503-93CD-36FD578491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6602" y="6437340"/>
            <a:ext cx="1024572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3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9A93288-EDE8-4BD5-96FF-1B2EA3FFBC8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760C563F-A7CE-42D6-A531-E36FF5654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745E5468-A136-4E29-BD4E-07C55EE7DA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6C5D2AB2-C5DB-47C5-96A7-3F94A766B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F3F6575-A941-48EA-98D9-AA971F5BC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007F48F7-0ABA-48F5-B43A-BEFD99D68D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9A67879E-944C-4F61-9786-B7DBEE98F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82F2C0BA-D9F5-49A2-A87C-C85C54E37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AA88890-8FB3-4C75-9063-2EE40DBD8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97CBF1FB-D79A-4FB3-9460-F7B14B53F1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B45010AA-1227-41DD-9734-AED55FE5BB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E3664578-096E-4699-8813-CC2F821EE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E5A5FA8-F098-4C0E-9437-01E717405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8D6DC45B-B216-4A24-9E1F-3805BF9FA2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0E0FC1E-5C7D-4DD2-BCBE-71642F893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0FA1D3DA-89CE-4D1E-8BF0-1FE8F0C5C8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E3AFD707-BCE7-47DC-B77F-4912D8405E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0549F177-13D8-4ACE-81EF-E55FF3403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66FE7C83-5775-487B-83BF-70E4964AD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7988151D-9E11-4869-851E-BD72CA5CF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9C67436D-D0C1-4C81-84F2-220072114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25881FB6-DC28-41AD-9CFC-44B4EABAE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56D0E232-B050-465E-A8E5-429977429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E870F51-6156-4B51-9EFE-726565E981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9247864-AD0B-4199-A174-32F6A776C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778DF6E6-606E-4F4E-9629-70F544AE0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17994B2-1DB8-420B-ADC5-35498FBEDE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3" y="0"/>
            <a:ext cx="12255420" cy="6876000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4CA504-D6BB-4936-A56D-FBBA1347A19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19" y="-2"/>
            <a:ext cx="1693719" cy="8763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F90F31-B938-4D8B-89D9-124F5A6816F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516" y="6438900"/>
            <a:ext cx="2024822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CCD39-748C-3310-9C79-EDF0ADAE16E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6602" y="6437340"/>
            <a:ext cx="1024572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  <p:sldLayoutId id="2147484238" r:id="rId11"/>
    <p:sldLayoutId id="2147484239" r:id="rId12"/>
    <p:sldLayoutId id="2147484240" r:id="rId13"/>
    <p:sldLayoutId id="2147484241" r:id="rId14"/>
    <p:sldLayoutId id="2147484242" r:id="rId15"/>
    <p:sldLayoutId id="214748424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B2601E2-D315-D645-8FE2-2D9EF13C1F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55" y="6556081"/>
            <a:ext cx="2188528" cy="14122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D3379EB-1FE5-C944-8FCA-96E0362A2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6733" t="28956" r="16294" b="28994"/>
          <a:stretch/>
        </p:blipFill>
        <p:spPr>
          <a:xfrm>
            <a:off x="10731132" y="121922"/>
            <a:ext cx="1413568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7310" y="6569737"/>
            <a:ext cx="8683896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61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5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1ED6276D-5177-4E2E-AB64-34E17BB727A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5DC7C9DE-2330-4D19-B00A-88DF473A1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5F39B928-F085-435A-836B-6E4FE886F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92D70443-A035-445C-90B8-D0F13DFE4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5F8CB58C-F834-4E4A-9D36-00EDDA273C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055F594-4C26-4AD7-9BA5-8139C8061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765A40EF-5597-4C60-86E4-9801C3D24F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573C7DF2-41EA-4200-ADCE-18BD651E2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17B26722-8F9C-427E-A30C-B936DC9F08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7245A63-3018-4055-B9A1-29F620FCA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E729147B-9380-484B-8D1E-AE9F256BE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C5506F1C-B0F4-416B-ACCE-17C303EF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C0C54D4-FAA0-4101-8893-24CAD97FB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1F1A5A-62D9-43BC-A07B-F35AC0607D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4B9F7D4D-96E0-459F-A2BD-5AFD632EE6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41B0898E-ECC6-49EC-9A66-65D60F4DB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31CCE68-7B56-415F-918C-A42EB35BF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0CFE0B0-E42C-4904-983B-D1DB399553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841A212-CE30-4B0A-AB08-084EDB27E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318B1B61-BFDA-445A-AA59-2B35F11EF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B2DB8ECC-5001-4C88-9624-94FFBBC7D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17E3AC4-4F9D-40D5-B3A4-C4898F5B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4EDF34B2-51C8-45DA-A8CC-BA9740B640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C6B473C-D093-4B7A-BE75-C5354C579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19E3EBB-F3EE-4591-B1D9-65F8A408F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8C30F0CE-49F3-43C9-961D-EABF29DABA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FA9D8F01-E979-4766-8D8A-F86C445CFE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9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2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4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80529" y="6202808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2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2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2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4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48A7661-1AE8-47DC-B151-C88D40354A5C}"/>
              </a:ext>
            </a:extLst>
          </p:cNvPr>
          <p:cNvPicPr/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5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  <p:sldLayoutId id="2147484292" r:id="rId15"/>
    <p:sldLayoutId id="2147484293" r:id="rId16"/>
    <p:sldLayoutId id="2147484294" r:id="rId17"/>
    <p:sldLayoutId id="2147484295" r:id="rId18"/>
    <p:sldLayoutId id="2147484296" r:id="rId19"/>
    <p:sldLayoutId id="2147484298" r:id="rId2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68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98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98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98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98" b="1">
          <a:solidFill>
            <a:schemeClr val="bg1"/>
          </a:solidFill>
          <a:latin typeface="Verdana" pitchFamily="34" charset="0"/>
        </a:defRPr>
      </a:lvl5pPr>
      <a:lvl6pPr marL="436271" algn="l" rtl="0" eaLnBrk="1" fontAlgn="base" hangingPunct="1">
        <a:spcBef>
          <a:spcPct val="0"/>
        </a:spcBef>
        <a:spcAft>
          <a:spcPct val="0"/>
        </a:spcAft>
        <a:defRPr sz="2098" b="1">
          <a:solidFill>
            <a:schemeClr val="bg1"/>
          </a:solidFill>
          <a:latin typeface="Verdana" pitchFamily="34" charset="0"/>
        </a:defRPr>
      </a:lvl6pPr>
      <a:lvl7pPr marL="872543" algn="l" rtl="0" eaLnBrk="1" fontAlgn="base" hangingPunct="1">
        <a:spcBef>
          <a:spcPct val="0"/>
        </a:spcBef>
        <a:spcAft>
          <a:spcPct val="0"/>
        </a:spcAft>
        <a:defRPr sz="2098" b="1">
          <a:solidFill>
            <a:schemeClr val="bg1"/>
          </a:solidFill>
          <a:latin typeface="Verdana" pitchFamily="34" charset="0"/>
        </a:defRPr>
      </a:lvl7pPr>
      <a:lvl8pPr marL="1308814" algn="l" rtl="0" eaLnBrk="1" fontAlgn="base" hangingPunct="1">
        <a:spcBef>
          <a:spcPct val="0"/>
        </a:spcBef>
        <a:spcAft>
          <a:spcPct val="0"/>
        </a:spcAft>
        <a:defRPr sz="2098" b="1">
          <a:solidFill>
            <a:schemeClr val="bg1"/>
          </a:solidFill>
          <a:latin typeface="Verdana" pitchFamily="34" charset="0"/>
        </a:defRPr>
      </a:lvl8pPr>
      <a:lvl9pPr marL="1745086" algn="l" rtl="0" eaLnBrk="1" fontAlgn="base" hangingPunct="1">
        <a:spcBef>
          <a:spcPct val="0"/>
        </a:spcBef>
        <a:spcAft>
          <a:spcPct val="0"/>
        </a:spcAft>
        <a:defRPr sz="2098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8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292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8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431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8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1341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8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8365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8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20510" indent="-39991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27">
          <a:solidFill>
            <a:schemeClr val="bg2"/>
          </a:solidFill>
          <a:latin typeface="+mn-lt"/>
        </a:defRPr>
      </a:lvl6pPr>
      <a:lvl7pPr marL="3756781" indent="-39991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27">
          <a:solidFill>
            <a:schemeClr val="bg2"/>
          </a:solidFill>
          <a:latin typeface="+mn-lt"/>
        </a:defRPr>
      </a:lvl7pPr>
      <a:lvl8pPr marL="4193053" indent="-39991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27">
          <a:solidFill>
            <a:schemeClr val="bg2"/>
          </a:solidFill>
          <a:latin typeface="+mn-lt"/>
        </a:defRPr>
      </a:lvl8pPr>
      <a:lvl9pPr marL="4629324" indent="-39991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27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1pPr>
      <a:lvl2pPr marL="436271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2pPr>
      <a:lvl3pPr marL="872543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3pPr>
      <a:lvl4pPr marL="1308814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4pPr>
      <a:lvl5pPr marL="1745086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5pPr>
      <a:lvl6pPr marL="2181356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6pPr>
      <a:lvl7pPr marL="2617629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7pPr>
      <a:lvl8pPr marL="3053900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8pPr>
      <a:lvl9pPr marL="3490171" algn="l" defTabSz="872543" rtl="0" eaLnBrk="1" latinLnBrk="0" hangingPunct="1">
        <a:defRPr sz="1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5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98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1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" y="646200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  <p:sldLayoutId id="2147484314" r:id="rId15"/>
    <p:sldLayoutId id="2147484315" r:id="rId16"/>
    <p:sldLayoutId id="2147484316" r:id="rId17"/>
    <p:sldLayoutId id="2147484317" r:id="rId1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8EFBA1-FF2C-DA2F-E627-D76E65BF39C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0" y="6454954"/>
            <a:ext cx="10424160" cy="44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  <p:sldLayoutId id="2147484330" r:id="rId12"/>
    <p:sldLayoutId id="2147484331" r:id="rId13"/>
    <p:sldLayoutId id="2147484332" r:id="rId14"/>
    <p:sldLayoutId id="2147484333" r:id="rId15"/>
    <p:sldLayoutId id="2147484334" r:id="rId16"/>
    <p:sldLayoutId id="2147484335" r:id="rId17"/>
    <p:sldLayoutId id="2147484336" r:id="rId18"/>
    <p:sldLayoutId id="2147484337" r:id="rId19"/>
    <p:sldLayoutId id="2147484338" r:id="rId2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D1F4D802-DF94-EA9B-F693-62A9A81762D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2038"/>
            <a:ext cx="12225338" cy="68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1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1ED6276D-5177-4E2E-AB64-34E17BB727A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5DC7C9DE-2330-4D19-B00A-88DF473A1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5F39B928-F085-435A-836B-6E4FE886F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92D70443-A035-445C-90B8-D0F13DFE4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5F8CB58C-F834-4E4A-9D36-00EDDA273C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055F594-4C26-4AD7-9BA5-8139C8061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765A40EF-5597-4C60-86E4-9801C3D24F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573C7DF2-41EA-4200-ADCE-18BD651E2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17B26722-8F9C-427E-A30C-B936DC9F08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7245A63-3018-4055-B9A1-29F620FCA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E729147B-9380-484B-8D1E-AE9F256BE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C5506F1C-B0F4-416B-ACCE-17C303EF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C0C54D4-FAA0-4101-8893-24CAD97FB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1F1A5A-62D9-43BC-A07B-F35AC0607D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4B9F7D4D-96E0-459F-A2BD-5AFD632EE6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41B0898E-ECC6-49EC-9A66-65D60F4DB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31CCE68-7B56-415F-918C-A42EB35BF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0CFE0B0-E42C-4904-983B-D1DB399553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841A212-CE30-4B0A-AB08-084EDB27E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318B1B61-BFDA-445A-AA59-2B35F11EF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B2DB8ECC-5001-4C88-9624-94FFBBC7D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17E3AC4-4F9D-40D5-B3A4-C4898F5B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4EDF34B2-51C8-45DA-A8CC-BA9740B640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C6B473C-D093-4B7A-BE75-C5354C579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19E3EBB-F3EE-4591-B1D9-65F8A408F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8C30F0CE-49F3-43C9-961D-EABF29DABA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FA9D8F01-E979-4766-8D8A-F86C445CFE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8F3D1486-C1E4-4A69-BEB3-1BCECE4A9D7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AE4FF7E8-4072-4D62-B5A7-49A95FBC27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D64B3814-3460-4BD2-B2C6-2F536391E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9DF21E6B-70A9-432C-A108-1EDE6FDDD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D5F8A1D1-27AD-49B3-B00C-DF80BC1475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578A51CF-D21B-451C-94E8-3DEE43398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1A521DCA-52D4-4CC1-9650-DA1D55759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D4B2DB1A-3C3C-489A-A1E0-66096FC8A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FEDF27-CC31-4123-8B68-EB8E2F027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8671ECA3-1A79-4145-AE14-DEA1273076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EB6DA1DB-9158-4541-9A14-2B9FC81DB2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2EA72000-17E3-4899-976B-F19DC272F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CF4905CD-2FD6-4152-A775-21A249031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1D44C0B9-4E17-4B33-BEA6-BA0FFBC180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DC4FAE81-D71D-41AB-ADF0-5D6C35462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65E1215A-68E0-4905-9D79-91D656B30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38CCCFAE-C9AA-4EC8-8FF0-F43832A9E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9C65F218-E6D1-4C44-9BCD-AC88ED8134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2DB70297-7941-49CE-9FB6-CA855B4A9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ACED1DD7-41B9-466C-B65A-E12132A28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710EFB6-89D3-4A84-AED2-643BCD7E8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0296E904-989A-4C4C-BE68-0FCA0516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AE1559A6-B837-46AA-BD84-440CFB23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6BC6FEA-1C1F-4E39-85BC-8DE686547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0CFCB69-EC53-44A5-844A-32FEA74AED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514FF5D4-CC8D-4E45-AA09-6E6CB769C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504F49A5-E949-4E30-9FA4-B1EE2657D3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84" y="-2"/>
            <a:ext cx="12231922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44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3107"/>
            <a:ext cx="11795829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43E9547-1B65-325F-DE51-38DBDBA14BC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8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F0C5015-6083-49C3-BE86-2DA42357DF9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AFEF84A-97F2-4A57-817D-F056C6F92852}"/>
              </a:ext>
            </a:extLst>
          </p:cNvPr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" y="645287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1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3107"/>
            <a:ext cx="11795829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5904"/>
            <a:ext cx="2100929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09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C26A71-D9FA-49B5-AD1A-3E9665E933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5FBB87D-A8AA-4301-86DA-08CC8665EF21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9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sep.Rosello@esa.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83.emf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tiff"/><Relationship Id="rId7" Type="http://schemas.openxmlformats.org/officeDocument/2006/relationships/image" Target="../media/image119.jpeg"/><Relationship Id="rId2" Type="http://schemas.openxmlformats.org/officeDocument/2006/relationships/hyperlink" Target="https://esamultimedia.esa.int/docs/technology/ESA_Technology_Strategy_Version_1_0.pdf" TargetMode="Externa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2.png"/><Relationship Id="rId4" Type="http://schemas.openxmlformats.org/officeDocument/2006/relationships/image" Target="../media/image116.jpeg"/><Relationship Id="rId9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10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hyperlink" Target="https://www.esa.int/Applications/Observing_the_Earth/ESA_releases_new_strategy_for_Earth_observation" TargetMode="Externa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7.png"/><Relationship Id="rId7" Type="http://schemas.openxmlformats.org/officeDocument/2006/relationships/hyperlink" Target="mailto:Josep.Rosello@esa.int" TargetMode="Externa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2067399"/>
            <a:ext cx="11913401" cy="205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ADHA and the Needs for the Earth Observation Ecosystem </a:t>
            </a:r>
          </a:p>
          <a:p>
            <a:pPr defTabSz="882030">
              <a:defRPr/>
            </a:pP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882030">
              <a:defRPr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ADHA session to EDHPC Conference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15B58-1F8F-8ED7-90CD-E9CD69886051}"/>
              </a:ext>
            </a:extLst>
          </p:cNvPr>
          <p:cNvSpPr txBox="1">
            <a:spLocks/>
          </p:cNvSpPr>
          <p:nvPr/>
        </p:nvSpPr>
        <p:spPr>
          <a:xfrm>
            <a:off x="6330179" y="5183749"/>
            <a:ext cx="5636830" cy="103086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it-IT" sz="1400" kern="0" dirty="0">
                <a:hlinkClick r:id="rId3"/>
              </a:rPr>
              <a:t>Josep.Rosello@esa.int</a:t>
            </a:r>
            <a:r>
              <a:rPr lang="it-IT" sz="1400" kern="0" dirty="0"/>
              <a:t>  </a:t>
            </a:r>
          </a:p>
          <a:p>
            <a:pPr algn="r">
              <a:lnSpc>
                <a:spcPct val="100000"/>
              </a:lnSpc>
            </a:pPr>
            <a:r>
              <a:rPr lang="it-IT" sz="1400" kern="0" dirty="0"/>
              <a:t>EO Technology </a:t>
            </a:r>
            <a:r>
              <a:rPr lang="it-IT" sz="1400" kern="0" dirty="0" err="1"/>
              <a:t>Coordination</a:t>
            </a:r>
            <a:r>
              <a:rPr lang="it-IT" sz="1400" kern="0" dirty="0"/>
              <a:t>, EOP-FMT</a:t>
            </a:r>
          </a:p>
          <a:p>
            <a:pPr algn="r">
              <a:lnSpc>
                <a:spcPct val="100000"/>
              </a:lnSpc>
            </a:pPr>
            <a:r>
              <a:rPr lang="it-IT" sz="1400" kern="0" dirty="0"/>
              <a:t>EO Future Missions and Architecture Department, EOP-F</a:t>
            </a:r>
            <a:r>
              <a:rPr lang="it-IT" sz="1400" kern="0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it-IT" sz="1400" kern="0" dirty="0"/>
              <a:t> </a:t>
            </a:r>
          </a:p>
          <a:p>
            <a:pPr algn="r">
              <a:lnSpc>
                <a:spcPct val="100000"/>
              </a:lnSpc>
            </a:pPr>
            <a:r>
              <a:rPr lang="it-IT" sz="1400" kern="0" dirty="0" err="1"/>
              <a:t>Elx</a:t>
            </a:r>
            <a:r>
              <a:rPr lang="it-IT" sz="1400" kern="0" dirty="0"/>
              <a:t>, ES,  13 </a:t>
            </a:r>
            <a:r>
              <a:rPr lang="it-IT" sz="1400" kern="0" dirty="0" err="1"/>
              <a:t>October</a:t>
            </a:r>
            <a:r>
              <a:rPr lang="it-IT" sz="1400" kern="0" dirty="0"/>
              <a:t>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3D7A48F3-03E3-0907-10AE-608AEC73B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4255" r="3057"/>
          <a:stretch/>
        </p:blipFill>
        <p:spPr>
          <a:xfrm>
            <a:off x="-4287" y="0"/>
            <a:ext cx="12198566" cy="68580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B9801BB-8B12-407F-873E-B25617916E68}"/>
              </a:ext>
            </a:extLst>
          </p:cNvPr>
          <p:cNvSpPr txBox="1"/>
          <p:nvPr/>
        </p:nvSpPr>
        <p:spPr>
          <a:xfrm>
            <a:off x="11696835" y="6171090"/>
            <a:ext cx="405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eaLnBrk="0" hangingPunct="0">
              <a:defRPr/>
            </a:pPr>
            <a:fld id="{9BC32E3D-F567-9D44-AEB7-1E424BE7C02A}" type="slidenum">
              <a:rPr lang="en-GB" sz="110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pPr defTabSz="914377" eaLnBrk="0" hangingPunct="0">
                <a:defRPr/>
              </a:pPr>
              <a:t>2</a:t>
            </a:fld>
            <a:endParaRPr lang="en-GB" sz="110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2B0D66E-56AC-46A5-A2D0-398D876A4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569" y="-2"/>
            <a:ext cx="1689100" cy="8763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62539AD-15B1-48ED-AB9D-E034F211C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369" y="6438900"/>
            <a:ext cx="2019300" cy="41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44C55-4006-08DF-B1B3-C799C23A8FE4}"/>
              </a:ext>
            </a:extLst>
          </p:cNvPr>
          <p:cNvSpPr txBox="1"/>
          <p:nvPr/>
        </p:nvSpPr>
        <p:spPr>
          <a:xfrm>
            <a:off x="322291" y="5173921"/>
            <a:ext cx="360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eaLnBrk="0" hangingPunct="0">
              <a:defRPr/>
            </a:pPr>
            <a:r>
              <a:rPr lang="en-GB" sz="2400" b="1" spc="-120" dirty="0">
                <a:solidFill>
                  <a:srgbClr val="92D050"/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World-class EO Sys </a:t>
            </a:r>
          </a:p>
          <a:p>
            <a:pPr algn="ctr" defTabSz="1219170" eaLnBrk="0" hangingPunct="0">
              <a:defRPr/>
            </a:pPr>
            <a:r>
              <a:rPr lang="en-GB" sz="2400" b="1" spc="-120" dirty="0">
                <a:solidFill>
                  <a:srgbClr val="92D050"/>
                </a:solidFill>
                <a:effectLst>
                  <a:outerShdw blurRad="50800" dist="38100" dir="768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to address scientific &amp; societal 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6F222-5B90-27BF-6761-5520B4D75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5" y="6437340"/>
            <a:ext cx="10217782" cy="4206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E4EFE1-E4C5-A83D-070F-C5D0C6A35B01}"/>
              </a:ext>
            </a:extLst>
          </p:cNvPr>
          <p:cNvSpPr txBox="1">
            <a:spLocks/>
          </p:cNvSpPr>
          <p:nvPr/>
        </p:nvSpPr>
        <p:spPr bwMode="auto">
          <a:xfrm>
            <a:off x="16670" y="1"/>
            <a:ext cx="12191999" cy="792000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txBody>
          <a:bodyPr vert="horz" wrap="square" lIns="108000" tIns="144000" rIns="0" bIns="34289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67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67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67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67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67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083" algn="l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chemeClr val="bg1"/>
                </a:solidFill>
                <a:latin typeface="Verdana" pitchFamily="34" charset="0"/>
              </a:defRPr>
            </a:lvl6pPr>
            <a:lvl7pPr marL="914173" algn="l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chemeClr val="bg1"/>
                </a:solidFill>
                <a:latin typeface="Verdana" pitchFamily="34" charset="0"/>
              </a:defRPr>
            </a:lvl7pPr>
            <a:lvl8pPr marL="1371260" algn="l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chemeClr val="bg1"/>
                </a:solidFill>
                <a:latin typeface="Verdana" pitchFamily="34" charset="0"/>
              </a:defRPr>
            </a:lvl8pPr>
            <a:lvl9pPr marL="1828346" algn="l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0946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ESA’s Earth Observation Missions</a:t>
            </a:r>
          </a:p>
        </p:txBody>
      </p:sp>
      <p:sp>
        <p:nvSpPr>
          <p:cNvPr id="10" name="!!Rounded Rectangle 4">
            <a:extLst>
              <a:ext uri="{FF2B5EF4-FFF2-40B4-BE49-F238E27FC236}">
                <a16:creationId xmlns:a16="http://schemas.microsoft.com/office/drawing/2014/main" id="{CA72260D-1331-D608-EED6-550867DFF1D1}"/>
              </a:ext>
            </a:extLst>
          </p:cNvPr>
          <p:cNvSpPr/>
          <p:nvPr/>
        </p:nvSpPr>
        <p:spPr>
          <a:xfrm>
            <a:off x="31059" y="696625"/>
            <a:ext cx="8668291" cy="5171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defTabSz="914354" eaLnBrk="0" hangingPunct="0"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Satellites</a:t>
            </a: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: Heritage 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08 / </a:t>
            </a: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Operational 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16 /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Developing 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40 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/ </a:t>
            </a:r>
            <a:r>
              <a:rPr lang="en-GB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Preparing </a:t>
            </a:r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22 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/ </a:t>
            </a:r>
            <a:r>
              <a:rPr lang="en-GB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Total </a:t>
            </a: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Verdana"/>
                <a:cs typeface="+mn-lt"/>
              </a:rPr>
              <a:t>86</a:t>
            </a:r>
            <a:endParaRPr lang="en-GB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esEsa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F66B65-A120-6769-8A9C-7EE013F3415F}"/>
              </a:ext>
            </a:extLst>
          </p:cNvPr>
          <p:cNvSpPr>
            <a:spLocks noChangeAspect="1"/>
          </p:cNvSpPr>
          <p:nvPr/>
        </p:nvSpPr>
        <p:spPr>
          <a:xfrm>
            <a:off x="4329714" y="4164628"/>
            <a:ext cx="72000" cy="72000"/>
          </a:xfrm>
          <a:prstGeom prst="ellipse">
            <a:avLst/>
          </a:prstGeom>
          <a:solidFill>
            <a:srgbClr val="0AA397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en-GB" sz="2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A9CD0E-C037-BA63-F832-20580A1DC238}"/>
              </a:ext>
            </a:extLst>
          </p:cNvPr>
          <p:cNvSpPr>
            <a:spLocks noChangeAspect="1"/>
          </p:cNvSpPr>
          <p:nvPr/>
        </p:nvSpPr>
        <p:spPr>
          <a:xfrm>
            <a:off x="4263603" y="4394200"/>
            <a:ext cx="72000" cy="72000"/>
          </a:xfrm>
          <a:prstGeom prst="ellipse">
            <a:avLst/>
          </a:prstGeom>
          <a:solidFill>
            <a:srgbClr val="0AA397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defRPr/>
            </a:pPr>
            <a:endParaRPr lang="en-GB" sz="24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F9719-6F92-2AE0-5B55-21E1F84DC86C}"/>
              </a:ext>
            </a:extLst>
          </p:cNvPr>
          <p:cNvSpPr txBox="1"/>
          <p:nvPr/>
        </p:nvSpPr>
        <p:spPr>
          <a:xfrm>
            <a:off x="4154658" y="3964045"/>
            <a:ext cx="4530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GB" sz="800">
                <a:solidFill>
                  <a:srgbClr val="FFFFFF"/>
                </a:solidFill>
                <a:latin typeface="NotesEsa" panose="02000506030000020004" pitchFamily="2" charset="0"/>
                <a:ea typeface="MS PGothic" charset="-128"/>
              </a:rPr>
              <a:t>Tango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8C67D-9F77-75A5-F12D-7CF58BC53D73}"/>
              </a:ext>
            </a:extLst>
          </p:cNvPr>
          <p:cNvSpPr txBox="1"/>
          <p:nvPr/>
        </p:nvSpPr>
        <p:spPr>
          <a:xfrm>
            <a:off x="3922291" y="4208976"/>
            <a:ext cx="7282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GB" sz="800" err="1">
                <a:solidFill>
                  <a:srgbClr val="FFFFFF"/>
                </a:solidFill>
                <a:latin typeface="NotesEsa" panose="02000506030000020004" pitchFamily="2" charset="0"/>
                <a:ea typeface="MS PGothic" charset="-128"/>
              </a:rPr>
              <a:t>NanoMagSat</a:t>
            </a:r>
            <a:endParaRPr lang="en-GB" sz="800">
              <a:solidFill>
                <a:srgbClr val="FFFFFF"/>
              </a:solidFill>
              <a:latin typeface="NotesEsa" panose="02000506030000020004" pitchFamily="2" charset="0"/>
              <a:ea typeface="MS PGothic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905FA-DEE2-4151-8044-5DF2E2E49EEC}"/>
              </a:ext>
            </a:extLst>
          </p:cNvPr>
          <p:cNvSpPr txBox="1"/>
          <p:nvPr/>
        </p:nvSpPr>
        <p:spPr>
          <a:xfrm>
            <a:off x="322291" y="135782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50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1991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7A6C3-C443-AF0B-21BB-B4F92F70F76C}"/>
              </a:ext>
            </a:extLst>
          </p:cNvPr>
          <p:cNvSpPr txBox="1"/>
          <p:nvPr/>
        </p:nvSpPr>
        <p:spPr>
          <a:xfrm>
            <a:off x="4472763" y="107743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Ph. B2/C/D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058B7-66BE-3110-0A61-EA4D3081382B}"/>
              </a:ext>
            </a:extLst>
          </p:cNvPr>
          <p:cNvSpPr txBox="1"/>
          <p:nvPr/>
        </p:nvSpPr>
        <p:spPr>
          <a:xfrm>
            <a:off x="6035746" y="106494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92D05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Ph. 0/A/B1</a:t>
            </a:r>
          </a:p>
        </p:txBody>
      </p:sp>
    </p:spTree>
    <p:extLst>
      <p:ext uri="{BB962C8B-B14F-4D97-AF65-F5344CB8AC3E}">
        <p14:creationId xmlns:p14="http://schemas.microsoft.com/office/powerpoint/2010/main" val="5593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E6A56-F92A-424D-B2FF-EDDD6464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52" y="89499"/>
            <a:ext cx="11106745" cy="460406"/>
          </a:xfrm>
        </p:spPr>
        <p:txBody>
          <a:bodyPr/>
          <a:lstStyle/>
          <a:p>
            <a:r>
              <a:rPr lang="en-GB" sz="2394" dirty="0"/>
              <a:t>EO </a:t>
            </a:r>
            <a:r>
              <a:rPr lang="en-GB" sz="2394" dirty="0" err="1"/>
              <a:t>EO</a:t>
            </a:r>
            <a:r>
              <a:rPr lang="en-GB" sz="2394" dirty="0"/>
              <a:t> Technology vision – part of </a:t>
            </a:r>
            <a:r>
              <a:rPr lang="en-GB" sz="2394" dirty="0">
                <a:hlinkClick r:id="rId2"/>
              </a:rPr>
              <a:t>ESA’s Technology Strategy</a:t>
            </a:r>
            <a:endParaRPr lang="en-GB" sz="2394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D1621A-9AC6-4EB8-BB31-5FA34F26E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876" y="889366"/>
            <a:ext cx="2950568" cy="18324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5FD7643-75B6-46DF-8FAF-46C8CF667857}"/>
              </a:ext>
            </a:extLst>
          </p:cNvPr>
          <p:cNvGrpSpPr/>
          <p:nvPr/>
        </p:nvGrpSpPr>
        <p:grpSpPr>
          <a:xfrm>
            <a:off x="8808912" y="4822449"/>
            <a:ext cx="2117089" cy="931851"/>
            <a:chOff x="4367978" y="3572745"/>
            <a:chExt cx="2339502" cy="1178821"/>
          </a:xfrm>
        </p:grpSpPr>
        <p:pic>
          <p:nvPicPr>
            <p:cNvPr id="18" name="Picture 4" descr="C:\Users\ALAHCEM\Downloads\iridium_900_2 Cropped.jpg">
              <a:extLst>
                <a:ext uri="{FF2B5EF4-FFF2-40B4-BE49-F238E27FC236}">
                  <a16:creationId xmlns:a16="http://schemas.microsoft.com/office/drawing/2014/main" id="{21F209B9-EF39-4D73-9A49-A8EBEF24F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366" y="3572745"/>
              <a:ext cx="1516526" cy="11385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DAF437-C095-4D3A-B742-0B76F944E8C9}"/>
                </a:ext>
              </a:extLst>
            </p:cNvPr>
            <p:cNvSpPr/>
            <p:nvPr/>
          </p:nvSpPr>
          <p:spPr>
            <a:xfrm>
              <a:off x="4367978" y="4402109"/>
              <a:ext cx="2339502" cy="3494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9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constellations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7C38A3-0586-4BBA-BBDF-C2C87DDA48FE}"/>
              </a:ext>
            </a:extLst>
          </p:cNvPr>
          <p:cNvGrpSpPr/>
          <p:nvPr/>
        </p:nvGrpSpPr>
        <p:grpSpPr>
          <a:xfrm>
            <a:off x="10925999" y="5660533"/>
            <a:ext cx="820022" cy="596134"/>
            <a:chOff x="2512254" y="3570875"/>
            <a:chExt cx="1630173" cy="1288766"/>
          </a:xfrm>
        </p:grpSpPr>
        <p:pic>
          <p:nvPicPr>
            <p:cNvPr id="21" name="Picture 3" descr="C:\Users\ALAHCEM\Downloads\rsz_acd13-0175-016_1 Cropped.jpg">
              <a:extLst>
                <a:ext uri="{FF2B5EF4-FFF2-40B4-BE49-F238E27FC236}">
                  <a16:creationId xmlns:a16="http://schemas.microsoft.com/office/drawing/2014/main" id="{A7E5615A-2E87-46A8-81D0-926F29AB2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600" y="3570875"/>
              <a:ext cx="1517827" cy="11383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E043A3-B8A1-4B7A-82AF-4498CD170392}"/>
                </a:ext>
              </a:extLst>
            </p:cNvPr>
            <p:cNvSpPr/>
            <p:nvPr/>
          </p:nvSpPr>
          <p:spPr>
            <a:xfrm>
              <a:off x="2512254" y="4361972"/>
              <a:ext cx="1630173" cy="4976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98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smallSats</a:t>
              </a:r>
              <a:endParaRPr kumimoji="0" lang="en-GB" sz="89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0F3D001-53E7-4D3D-ABE4-3B11A165FAF9}"/>
              </a:ext>
            </a:extLst>
          </p:cNvPr>
          <p:cNvSpPr txBox="1">
            <a:spLocks/>
          </p:cNvSpPr>
          <p:nvPr/>
        </p:nvSpPr>
        <p:spPr>
          <a:xfrm>
            <a:off x="201034" y="906463"/>
            <a:ext cx="11980410" cy="5358850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None/>
              <a:tabLst/>
              <a:defRPr/>
            </a:pPr>
            <a:r>
              <a:rPr kumimoji="0" lang="en-US" sz="1795" b="1" i="0" u="none" strike="noStrike" kern="0" cap="none" spc="0" normalizeH="0" baseline="0" noProof="0" dirty="0">
                <a:ln>
                  <a:noFill/>
                </a:ln>
                <a:solidFill>
                  <a:srgbClr val="6DCFF6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Higher performance </a:t>
            </a:r>
            <a:r>
              <a:rPr kumimoji="0" lang="en-US" sz="1795" b="1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/ </a:t>
            </a:r>
            <a:r>
              <a:rPr kumimoji="0" lang="en-US" sz="1795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cost ratio</a:t>
            </a:r>
          </a:p>
          <a:p>
            <a:pPr marL="1027280" marR="0" lvl="0" indent="-343364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New Measurements</a:t>
            </a:r>
            <a:r>
              <a:rPr kumimoji="0" lang="en-US" sz="1596" b="1" i="0" u="none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/ </a:t>
            </a:r>
            <a:r>
              <a:rPr kumimoji="0" lang="en-US" sz="1596" b="1" i="0" u="none" strike="noStrike" kern="1200" cap="none" spc="0" normalizeH="0" baseline="0" noProof="0" dirty="0">
                <a:ln>
                  <a:noFill/>
                </a:ln>
                <a:solidFill>
                  <a:srgbClr val="6DCFF6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EO instruments</a:t>
            </a: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6DCFF6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(enabler)</a:t>
            </a:r>
          </a:p>
          <a:p>
            <a:pPr marL="1420636" marR="0" lvl="1" indent="-284972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Char char="-"/>
              <a:tabLst/>
              <a:defRPr/>
            </a:pP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Higher spatial,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temporal, radiometric, spectral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 resolution</a:t>
            </a:r>
          </a:p>
          <a:p>
            <a:pPr marL="1420636" marR="0" lvl="1" indent="-284972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Char char="-"/>
              <a:tabLst/>
              <a:defRPr/>
            </a:pP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Full spectrum 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–</a:t>
            </a:r>
          </a:p>
          <a:p>
            <a:pPr marL="1420636" marR="0" lvl="1" indent="-284972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Char char="-"/>
              <a:tabLst/>
              <a:defRPr/>
            </a:pP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Disruptive: e.g. “Quantum Sensing”</a:t>
            </a:r>
          </a:p>
          <a:p>
            <a:pPr marL="987877" marR="0" lvl="0" indent="-303961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Lower recurring </a:t>
            </a: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development cost / faster adoption</a:t>
            </a:r>
            <a:endParaRPr kumimoji="0" lang="en-US" sz="1596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Verdana"/>
              <a:ea typeface="+mn-ea"/>
            </a:endParaRPr>
          </a:p>
          <a:p>
            <a:pPr marL="1420636" marR="0" lvl="1" indent="-284972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Char char="-"/>
              <a:tabLst/>
              <a:defRPr/>
            </a:pP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Verdana"/>
                <a:ea typeface="+mn-ea"/>
              </a:rPr>
              <a:t>Platform </a:t>
            </a:r>
            <a:r>
              <a:rPr kumimoji="0" lang="en-US" sz="159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Verdana"/>
                <a:ea typeface="+mn-ea"/>
              </a:rPr>
              <a:t>Standardisation</a:t>
            </a: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Verdana"/>
                <a:ea typeface="+mn-ea"/>
              </a:rPr>
              <a:t> &amp; multi source suppliers</a:t>
            </a:r>
          </a:p>
          <a:p>
            <a:pPr marL="1420636" marR="0" lvl="1" indent="-284972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Char char="-"/>
              <a:tabLst/>
              <a:defRPr/>
            </a:pP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Spin-in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 techno:  e.g. COTS</a:t>
            </a:r>
          </a:p>
          <a:p>
            <a:pPr marL="1420636" marR="0" lvl="1" indent="-284972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Char char="-"/>
              <a:tabLst/>
              <a:defRPr/>
            </a:pP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Lifetime &amp; flexibility (FPGAs)</a:t>
            </a:r>
          </a:p>
          <a:p>
            <a:pPr marL="1420636" marR="0" lvl="1" indent="-284972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Char char="-"/>
              <a:tabLst/>
              <a:defRPr/>
            </a:pPr>
            <a:r>
              <a:rPr kumimoji="0" lang="en-US" sz="1596" b="0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Digitalisation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 (e.g. MBSE, others)</a:t>
            </a:r>
          </a:p>
          <a:p>
            <a:pPr marL="612829" marR="0" lvl="0" indent="-284978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96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      </a:t>
            </a:r>
            <a:r>
              <a:rPr kumimoji="0" lang="en-US" sz="1596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CleanSpace</a:t>
            </a:r>
            <a:r>
              <a:rPr kumimoji="0" lang="en-US" sz="1596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(e.g. </a:t>
            </a:r>
            <a:r>
              <a:rPr kumimoji="0" lang="en-US" sz="1596" b="0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demisable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, </a:t>
            </a:r>
            <a:r>
              <a:rPr kumimoji="0" lang="en-US" sz="1596" b="0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EoL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 disposal)</a:t>
            </a:r>
          </a:p>
          <a:p>
            <a:pPr marL="987877" marR="0" lvl="0" indent="-303961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596" b="1" i="0" u="sng" strike="noStrike" kern="120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Big Data &amp; Analytics </a:t>
            </a:r>
            <a:r>
              <a:rPr kumimoji="0" lang="en-US" sz="1596" b="0" i="0" u="sng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(AI enabler) </a:t>
            </a:r>
            <a:r>
              <a:rPr kumimoji="0" lang="en-US" sz="1596" b="0" i="0" u="sng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&amp; Data continuity</a:t>
            </a:r>
            <a:endParaRPr kumimoji="0" lang="en-US" sz="1596" b="1" i="0" u="sng" strike="noStrike" kern="0" cap="none" spc="0" normalizeH="0" baseline="0" noProof="0" dirty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Verdana"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None/>
              <a:tabLst/>
              <a:defRPr/>
            </a:pP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M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i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n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i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a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t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u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r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i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s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a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t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i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o</a:t>
            </a:r>
            <a:r>
              <a:rPr kumimoji="0" 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n</a:t>
            </a:r>
            <a:r>
              <a:rPr kumimoji="0" lang="en-US" sz="1795" b="1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sz="1795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/>
                <a:ea typeface="+mn-ea"/>
              </a:rPr>
              <a:t>and</a:t>
            </a:r>
            <a:r>
              <a:rPr kumimoji="0" lang="en-US" sz="1795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 constellations</a:t>
            </a:r>
          </a:p>
          <a:p>
            <a:pPr marL="1027280" marR="0" lvl="1" indent="-303961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More </a:t>
            </a: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autonomous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 platform &amp; operations &amp; </a:t>
            </a:r>
            <a:r>
              <a:rPr kumimoji="0" lang="en-US" sz="1596" b="0" i="0" u="none" strike="noStrike" kern="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synchronisation</a:t>
            </a:r>
            <a:endParaRPr kumimoji="0" lang="en-US" sz="1596" b="0" i="0" u="none" strike="noStrike" kern="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Verdana"/>
              <a:ea typeface="+mn-ea"/>
            </a:endParaRPr>
          </a:p>
          <a:p>
            <a:pPr marL="1027280" marR="0" lvl="1" indent="-303961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Distributed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 Ground Segment</a:t>
            </a:r>
          </a:p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None/>
              <a:tabLst/>
              <a:defRPr/>
            </a:pP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Not limited to 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/>
                <a:ea typeface="+mn-ea"/>
              </a:rPr>
              <a:t>LEO: also HEO &amp; GEO</a:t>
            </a:r>
            <a:r>
              <a:rPr kumimoji="0" 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t> orbits relevant for EO</a:t>
            </a:r>
          </a:p>
          <a:p>
            <a:pPr marL="1072337" marR="0" lvl="1" indent="-379961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75C8AE"/>
              </a:buClr>
              <a:buSzTx/>
              <a:buFontTx/>
              <a:buChar char="-"/>
              <a:tabLst/>
              <a:defRPr/>
            </a:pPr>
            <a:endParaRPr kumimoji="0" lang="en-US" sz="997" b="0" i="0" u="none" strike="noStrike" kern="0" cap="none" spc="0" normalizeH="0" baseline="0" noProof="0" dirty="0">
              <a:ln>
                <a:noFill/>
              </a:ln>
              <a:solidFill>
                <a:srgbClr val="E7E8E3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507A90-29C6-4534-A5A4-3EAEA9F5A197}"/>
              </a:ext>
            </a:extLst>
          </p:cNvPr>
          <p:cNvSpPr txBox="1"/>
          <p:nvPr/>
        </p:nvSpPr>
        <p:spPr>
          <a:xfrm rot="5400000">
            <a:off x="-359852" y="3570969"/>
            <a:ext cx="1723881" cy="521793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96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Generic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e.g. 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via BA, GSTP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8F6B43-8B7F-44F8-8954-F8E118668984}"/>
              </a:ext>
            </a:extLst>
          </p:cNvPr>
          <p:cNvGrpSpPr/>
          <p:nvPr/>
        </p:nvGrpSpPr>
        <p:grpSpPr>
          <a:xfrm>
            <a:off x="6807361" y="4423498"/>
            <a:ext cx="1195833" cy="675192"/>
            <a:chOff x="6728920" y="3574838"/>
            <a:chExt cx="2039868" cy="1208818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B899EDAB-C923-4EDD-B80E-1DAD129E8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9942" y="3574838"/>
              <a:ext cx="1517827" cy="1147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85D30E-7CC0-49DB-9C70-7177C8CE226C}"/>
                </a:ext>
              </a:extLst>
            </p:cNvPr>
            <p:cNvSpPr/>
            <p:nvPr/>
          </p:nvSpPr>
          <p:spPr>
            <a:xfrm>
              <a:off x="6728920" y="4289088"/>
              <a:ext cx="2039868" cy="4945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9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AI for EO</a:t>
              </a:r>
            </a:p>
          </p:txBody>
        </p:sp>
      </p:grpSp>
      <p:sp>
        <p:nvSpPr>
          <p:cNvPr id="28" name="Left Brace 27">
            <a:extLst>
              <a:ext uri="{FF2B5EF4-FFF2-40B4-BE49-F238E27FC236}">
                <a16:creationId xmlns:a16="http://schemas.microsoft.com/office/drawing/2014/main" id="{035BEA4E-D13E-480C-8C8E-3AC46CDAE197}"/>
              </a:ext>
            </a:extLst>
          </p:cNvPr>
          <p:cNvSpPr/>
          <p:nvPr/>
        </p:nvSpPr>
        <p:spPr>
          <a:xfrm>
            <a:off x="759720" y="2742364"/>
            <a:ext cx="241990" cy="1863996"/>
          </a:xfrm>
          <a:prstGeom prst="leftBrac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94" b="0" i="0" u="none" strike="noStrike" kern="1200" cap="none" spc="0" normalizeH="0" baseline="0" noProof="0">
              <a:ln>
                <a:noFill/>
              </a:ln>
              <a:solidFill>
                <a:srgbClr val="0032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609742-A06C-471F-835D-EFA0B2A74A23}"/>
              </a:ext>
            </a:extLst>
          </p:cNvPr>
          <p:cNvSpPr txBox="1"/>
          <p:nvPr/>
        </p:nvSpPr>
        <p:spPr>
          <a:xfrm rot="5400000">
            <a:off x="-25321" y="1718315"/>
            <a:ext cx="1054816" cy="583180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96" b="1" i="0" u="none" strike="noStrike" kern="1200" cap="none" spc="0" normalizeH="0" baseline="0" noProof="0">
                <a:ln>
                  <a:noFill/>
                </a:ln>
                <a:solidFill>
                  <a:srgbClr val="6DCFF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Largest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96" b="1" i="0" u="none" strike="noStrike" kern="1200" cap="none" spc="0" normalizeH="0" baseline="0" noProof="0">
                <a:ln>
                  <a:noFill/>
                </a:ln>
                <a:solidFill>
                  <a:srgbClr val="6DCFF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part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A33BEF-CF3A-42E5-A551-223024E9D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93" y="5446970"/>
            <a:ext cx="1255443" cy="8354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16E8AD-9D9C-4B56-AF38-733B82ED0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1800" y="2285142"/>
            <a:ext cx="434534" cy="3938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791121-2369-4362-9945-FA9FD9592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206" y="1960868"/>
            <a:ext cx="3040734" cy="41477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01AFAFD-ED2F-48E1-9D49-4BE72A25A5EA}"/>
              </a:ext>
            </a:extLst>
          </p:cNvPr>
          <p:cNvSpPr txBox="1"/>
          <p:nvPr/>
        </p:nvSpPr>
        <p:spPr>
          <a:xfrm>
            <a:off x="3286655" y="1847403"/>
            <a:ext cx="535395" cy="399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9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9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MHz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D343C0-B5F3-409C-B7A1-C761707351A0}"/>
              </a:ext>
            </a:extLst>
          </p:cNvPr>
          <p:cNvSpPr txBox="1"/>
          <p:nvPr/>
        </p:nvSpPr>
        <p:spPr>
          <a:xfrm>
            <a:off x="6696940" y="1991592"/>
            <a:ext cx="935519" cy="253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4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GB" sz="1047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UltraViolet</a:t>
            </a:r>
            <a:endParaRPr kumimoji="0" lang="en-GB" sz="1047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6DFE1-987D-58C2-5CCB-8E507D3CD1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647" y="4061529"/>
            <a:ext cx="434534" cy="68246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81CB69F-4F0F-A5E2-B1A5-56141715AC42}"/>
              </a:ext>
            </a:extLst>
          </p:cNvPr>
          <p:cNvSpPr/>
          <p:nvPr/>
        </p:nvSpPr>
        <p:spPr>
          <a:xfrm rot="4348099">
            <a:off x="7630016" y="2095317"/>
            <a:ext cx="1025988" cy="1484727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805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3FB3-0D5E-9060-AB92-FD96BA949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 dirty="0"/>
              <a:t>ADHA System Studies – with </a:t>
            </a:r>
            <a:r>
              <a:rPr lang="en-GB" dirty="0" err="1"/>
              <a:t>FutureEO</a:t>
            </a:r>
            <a:r>
              <a:rPr lang="en-GB" dirty="0"/>
              <a:t> funding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A15EBD-BB10-3249-878C-2BFB0FE5F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955909"/>
              </p:ext>
            </p:extLst>
          </p:nvPr>
        </p:nvGraphicFramePr>
        <p:xfrm>
          <a:off x="216000" y="905668"/>
          <a:ext cx="11764963" cy="504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0B4A42A1-AC64-ACFA-64C8-6A9E6B7B1D83}"/>
              </a:ext>
            </a:extLst>
          </p:cNvPr>
          <p:cNvSpPr/>
          <p:nvPr/>
        </p:nvSpPr>
        <p:spPr>
          <a:xfrm>
            <a:off x="867409" y="4208992"/>
            <a:ext cx="661987" cy="714377"/>
          </a:xfrm>
          <a:prstGeom prst="foldedCorne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cPCI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-S-S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DC3BA1-AD2B-D036-5A57-2BE4000741EC}"/>
              </a:ext>
            </a:extLst>
          </p:cNvPr>
          <p:cNvCxnSpPr/>
          <p:nvPr/>
        </p:nvCxnSpPr>
        <p:spPr>
          <a:xfrm>
            <a:off x="273150" y="6113195"/>
            <a:ext cx="11339513" cy="0"/>
          </a:xfrm>
          <a:prstGeom prst="straightConnector1">
            <a:avLst/>
          </a:prstGeom>
          <a:ln>
            <a:solidFill>
              <a:schemeClr val="accent6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4ADF3D9-E2C7-241D-6C9F-34ED5A30B636}"/>
              </a:ext>
            </a:extLst>
          </p:cNvPr>
          <p:cNvSpPr txBox="1"/>
          <p:nvPr/>
        </p:nvSpPr>
        <p:spPr>
          <a:xfrm>
            <a:off x="1677906" y="6117490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>
                <a:ln>
                  <a:noFill/>
                </a:ln>
                <a:solidFill>
                  <a:srgbClr val="E7E8E3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2019-2020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BDF001-178D-5B3F-C245-B7A8A8F903C6}"/>
              </a:ext>
            </a:extLst>
          </p:cNvPr>
          <p:cNvSpPr txBox="1"/>
          <p:nvPr/>
        </p:nvSpPr>
        <p:spPr>
          <a:xfrm>
            <a:off x="5038809" y="6129782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2021-2026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71F57D-2832-E1DF-F10D-A39F8ECCF2CF}"/>
              </a:ext>
            </a:extLst>
          </p:cNvPr>
          <p:cNvSpPr txBox="1"/>
          <p:nvPr/>
        </p:nvSpPr>
        <p:spPr>
          <a:xfrm>
            <a:off x="8626709" y="6120171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>
                <a:ln>
                  <a:noFill/>
                </a:ln>
                <a:solidFill>
                  <a:srgbClr val="FBAB1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2025-2027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B546B0-CD7E-33BD-9C26-42021B2CBB82}"/>
              </a:ext>
            </a:extLst>
          </p:cNvPr>
          <p:cNvGrpSpPr/>
          <p:nvPr/>
        </p:nvGrpSpPr>
        <p:grpSpPr>
          <a:xfrm>
            <a:off x="3597512" y="3510096"/>
            <a:ext cx="1037954" cy="1188244"/>
            <a:chOff x="3600587" y="3487078"/>
            <a:chExt cx="1037954" cy="1188244"/>
          </a:xfrm>
        </p:grpSpPr>
        <p:sp>
          <p:nvSpPr>
            <p:cNvPr id="15" name="Rectangle: Folded Corner 14">
              <a:extLst>
                <a:ext uri="{FF2B5EF4-FFF2-40B4-BE49-F238E27FC236}">
                  <a16:creationId xmlns:a16="http://schemas.microsoft.com/office/drawing/2014/main" id="{D8710241-520B-825D-A9D5-90C8AEA20952}"/>
                </a:ext>
              </a:extLst>
            </p:cNvPr>
            <p:cNvSpPr/>
            <p:nvPr/>
          </p:nvSpPr>
          <p:spPr>
            <a:xfrm>
              <a:off x="3786053" y="3696626"/>
              <a:ext cx="852488" cy="978696"/>
            </a:xfrm>
            <a:prstGeom prst="foldedCorne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ADHA Req. Specs</a:t>
              </a:r>
            </a:p>
          </p:txBody>
        </p:sp>
        <p:sp>
          <p:nvSpPr>
            <p:cNvPr id="16" name="Rectangle: Folded Corner 15">
              <a:extLst>
                <a:ext uri="{FF2B5EF4-FFF2-40B4-BE49-F238E27FC236}">
                  <a16:creationId xmlns:a16="http://schemas.microsoft.com/office/drawing/2014/main" id="{9EBCD2C1-1792-4F48-A308-4A79C84EA14C}"/>
                </a:ext>
              </a:extLst>
            </p:cNvPr>
            <p:cNvSpPr/>
            <p:nvPr/>
          </p:nvSpPr>
          <p:spPr>
            <a:xfrm>
              <a:off x="3693320" y="3597341"/>
              <a:ext cx="852488" cy="978696"/>
            </a:xfrm>
            <a:prstGeom prst="foldedCorne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ADHA Req. Specs</a:t>
              </a:r>
            </a:p>
          </p:txBody>
        </p:sp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24048727-61DB-DA58-1C92-149AA2DB2AB4}"/>
                </a:ext>
              </a:extLst>
            </p:cNvPr>
            <p:cNvSpPr/>
            <p:nvPr/>
          </p:nvSpPr>
          <p:spPr>
            <a:xfrm>
              <a:off x="3600587" y="3487078"/>
              <a:ext cx="852488" cy="978696"/>
            </a:xfrm>
            <a:prstGeom prst="foldedCorner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ADHA Req. Specs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4D97294-0DC7-C9D5-43EA-7F12B0B071EB}"/>
              </a:ext>
            </a:extLst>
          </p:cNvPr>
          <p:cNvSpPr txBox="1"/>
          <p:nvPr/>
        </p:nvSpPr>
        <p:spPr>
          <a:xfrm>
            <a:off x="4958713" y="4006124"/>
            <a:ext cx="31719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ADHA Req. Specs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Issue#1 Published (2023) – mainly 6U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8E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3x Core 6U-ADHA platform modules</a:t>
            </a: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2x 6U-ADHA Unit developments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8E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6U-ADHA platform modules to be integrated in ADHA 6U Units</a:t>
            </a: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8E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ADHA 6U modules: Interoperability testing in 2 separate LSI test setups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9B333-7983-AE67-4F31-F4B908751D26}"/>
              </a:ext>
            </a:extLst>
          </p:cNvPr>
          <p:cNvSpPr txBox="1"/>
          <p:nvPr/>
        </p:nvSpPr>
        <p:spPr>
          <a:xfrm>
            <a:off x="1616071" y="5352037"/>
            <a:ext cx="287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Formulation of initial concepts</a:t>
            </a: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Industry agrees to use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cPCI-S-S Interconnect Standard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037A26-C1AF-E8E4-22CA-F395A8A1B0D6}"/>
              </a:ext>
            </a:extLst>
          </p:cNvPr>
          <p:cNvSpPr txBox="1"/>
          <p:nvPr/>
        </p:nvSpPr>
        <p:spPr>
          <a:xfrm>
            <a:off x="8088224" y="3226535"/>
            <a:ext cx="416055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ADHA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Payload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Req. Spec. </a:t>
            </a:r>
            <a:r>
              <a:rPr lang="en-GB" sz="1600" dirty="0">
                <a:solidFill>
                  <a:srgbClr val="E7E8E3"/>
                </a:solidFill>
                <a:latin typeface="Arial"/>
                <a:cs typeface="Arial"/>
              </a:rPr>
              <a:t>to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 defined   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power + thermal challenges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8E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ADHA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3U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Req. Spec. defined &amp; completed</a:t>
            </a: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8E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ADHA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SW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+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Sys. Architecture Def.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8E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Extended 6U/3U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AIT campaigns                     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(Unit Integration and testing)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90488" marR="0" lvl="0" indent="-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Extension of concepts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beyond EO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 to SCI, Telecom, Exploration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8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8E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EA299A-65E5-FDAA-A4EC-C866337D3A4C}"/>
              </a:ext>
            </a:extLst>
          </p:cNvPr>
          <p:cNvGrpSpPr/>
          <p:nvPr/>
        </p:nvGrpSpPr>
        <p:grpSpPr>
          <a:xfrm>
            <a:off x="1984444" y="1033848"/>
            <a:ext cx="1016461" cy="1209038"/>
            <a:chOff x="1987519" y="1010830"/>
            <a:chExt cx="1016461" cy="12090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02535F-4CF7-72FD-8854-D8C8C86FA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892" t="2032" r="17563" b="1635"/>
            <a:stretch/>
          </p:blipFill>
          <p:spPr>
            <a:xfrm>
              <a:off x="2200515" y="1233477"/>
              <a:ext cx="803465" cy="986391"/>
            </a:xfrm>
            <a:prstGeom prst="rect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68AF9C4-01AF-B8DE-B5E1-0B7107946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892" t="2032" r="17563" b="1635"/>
            <a:stretch/>
          </p:blipFill>
          <p:spPr>
            <a:xfrm>
              <a:off x="2099241" y="1115001"/>
              <a:ext cx="803465" cy="986391"/>
            </a:xfrm>
            <a:prstGeom prst="rect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32A58A-DABC-2008-590D-B6502F2FF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892" t="2032" r="17563" b="1635"/>
            <a:stretch/>
          </p:blipFill>
          <p:spPr>
            <a:xfrm>
              <a:off x="1987519" y="1010830"/>
              <a:ext cx="803465" cy="986391"/>
            </a:xfrm>
            <a:prstGeom prst="rect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E0FC876-6F9C-45C4-520C-D0E27D7312EA}"/>
              </a:ext>
            </a:extLst>
          </p:cNvPr>
          <p:cNvGrpSpPr/>
          <p:nvPr/>
        </p:nvGrpSpPr>
        <p:grpSpPr>
          <a:xfrm>
            <a:off x="2250612" y="2397317"/>
            <a:ext cx="1193490" cy="933389"/>
            <a:chOff x="2253687" y="2374299"/>
            <a:chExt cx="1193490" cy="9333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8A921A-AAA4-2F94-10CE-83F827D35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84" t="4400" r="10920" b="7477"/>
            <a:stretch/>
          </p:blipFill>
          <p:spPr>
            <a:xfrm>
              <a:off x="2372583" y="2478470"/>
              <a:ext cx="1074594" cy="829218"/>
            </a:xfrm>
            <a:prstGeom prst="rect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689742-8D81-AD01-9C44-F46CF4462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84" t="4400" r="10920" b="7477"/>
            <a:stretch/>
          </p:blipFill>
          <p:spPr>
            <a:xfrm>
              <a:off x="2253687" y="2374299"/>
              <a:ext cx="1074594" cy="829218"/>
            </a:xfrm>
            <a:prstGeom prst="rect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1891B1-380A-2729-0D7B-ACC9CF7DB96F}"/>
              </a:ext>
            </a:extLst>
          </p:cNvPr>
          <p:cNvGrpSpPr/>
          <p:nvPr/>
        </p:nvGrpSpPr>
        <p:grpSpPr>
          <a:xfrm>
            <a:off x="3992376" y="1319478"/>
            <a:ext cx="1565967" cy="1199707"/>
            <a:chOff x="3995451" y="1296460"/>
            <a:chExt cx="1565967" cy="11997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D657F6-AA21-F5FC-4A85-544E2465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89773" y="1390970"/>
              <a:ext cx="1471645" cy="1105197"/>
            </a:xfrm>
            <a:prstGeom prst="rect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DE6B48-90F2-D6CD-CADB-7902B3BB0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95451" y="1296460"/>
              <a:ext cx="1471645" cy="1105197"/>
            </a:xfrm>
            <a:prstGeom prst="rect">
              <a:avLst/>
            </a:prstGeom>
            <a:ln w="57150"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626B275-35BD-F762-4BE2-D16D15060E28}"/>
              </a:ext>
            </a:extLst>
          </p:cNvPr>
          <p:cNvCxnSpPr>
            <a:cxnSpLocks/>
          </p:cNvCxnSpPr>
          <p:nvPr/>
        </p:nvCxnSpPr>
        <p:spPr>
          <a:xfrm>
            <a:off x="3334490" y="1429741"/>
            <a:ext cx="525068" cy="24482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7617AF2-2C81-DE52-F598-733843A7C686}"/>
              </a:ext>
            </a:extLst>
          </p:cNvPr>
          <p:cNvCxnSpPr>
            <a:cxnSpLocks/>
          </p:cNvCxnSpPr>
          <p:nvPr/>
        </p:nvCxnSpPr>
        <p:spPr>
          <a:xfrm flipV="1">
            <a:off x="3326068" y="1982339"/>
            <a:ext cx="533490" cy="27513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C05BDF-23EC-41DB-CB8C-81CDF66E74CE}"/>
              </a:ext>
            </a:extLst>
          </p:cNvPr>
          <p:cNvGrpSpPr/>
          <p:nvPr/>
        </p:nvGrpSpPr>
        <p:grpSpPr>
          <a:xfrm>
            <a:off x="6461395" y="1602888"/>
            <a:ext cx="1016461" cy="1209038"/>
            <a:chOff x="1987519" y="1010830"/>
            <a:chExt cx="1016461" cy="120903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9934FE0-F1A9-D03C-0DA6-8B9AF7872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892" t="2032" r="17563" b="1635"/>
            <a:stretch/>
          </p:blipFill>
          <p:spPr>
            <a:xfrm>
              <a:off x="2200515" y="1233477"/>
              <a:ext cx="803465" cy="986391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52D3B07-A362-0E0D-7FDC-691EB73E0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892" t="2032" r="17563" b="1635"/>
            <a:stretch/>
          </p:blipFill>
          <p:spPr>
            <a:xfrm>
              <a:off x="2099241" y="1115001"/>
              <a:ext cx="803465" cy="986391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3A5EA9E-5854-FF13-4826-5431F911F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892" t="2032" r="17563" b="1635"/>
            <a:stretch/>
          </p:blipFill>
          <p:spPr>
            <a:xfrm>
              <a:off x="1987519" y="1010830"/>
              <a:ext cx="803465" cy="986391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DE0ABD1-E3C8-BC90-E14E-9B94F2AEB746}"/>
              </a:ext>
            </a:extLst>
          </p:cNvPr>
          <p:cNvCxnSpPr>
            <a:cxnSpLocks/>
          </p:cNvCxnSpPr>
          <p:nvPr/>
        </p:nvCxnSpPr>
        <p:spPr>
          <a:xfrm flipV="1">
            <a:off x="5822415" y="1120868"/>
            <a:ext cx="2164080" cy="278415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2850762-0763-F146-0246-9D27431DBE4E}"/>
              </a:ext>
            </a:extLst>
          </p:cNvPr>
          <p:cNvCxnSpPr>
            <a:cxnSpLocks/>
          </p:cNvCxnSpPr>
          <p:nvPr/>
        </p:nvCxnSpPr>
        <p:spPr>
          <a:xfrm flipV="1">
            <a:off x="7533105" y="1429741"/>
            <a:ext cx="521725" cy="234930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ACE6DA6-2416-6BAF-0AC4-8B47F288AA0A}"/>
              </a:ext>
            </a:extLst>
          </p:cNvPr>
          <p:cNvGrpSpPr/>
          <p:nvPr/>
        </p:nvGrpSpPr>
        <p:grpSpPr>
          <a:xfrm>
            <a:off x="8483720" y="611534"/>
            <a:ext cx="1639302" cy="1214001"/>
            <a:chOff x="8486795" y="588516"/>
            <a:chExt cx="1639302" cy="1214001"/>
          </a:xfrm>
        </p:grpSpPr>
        <p:pic>
          <p:nvPicPr>
            <p:cNvPr id="38" name="Picture 2" descr="image006">
              <a:extLst>
                <a:ext uri="{FF2B5EF4-FFF2-40B4-BE49-F238E27FC236}">
                  <a16:creationId xmlns:a16="http://schemas.microsoft.com/office/drawing/2014/main" id="{CAE38D28-04C9-B4AE-BAC4-0057FA3D77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7" t="25017" r="12047" b="6377"/>
            <a:stretch/>
          </p:blipFill>
          <p:spPr bwMode="auto">
            <a:xfrm>
              <a:off x="8614294" y="749380"/>
              <a:ext cx="1511803" cy="1053137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57" name="Picture 2" descr="image006">
              <a:extLst>
                <a:ext uri="{FF2B5EF4-FFF2-40B4-BE49-F238E27FC236}">
                  <a16:creationId xmlns:a16="http://schemas.microsoft.com/office/drawing/2014/main" id="{ACC7052B-A15F-913D-58C4-09FC71B55E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7" t="25017" r="12047" b="6377"/>
            <a:stretch/>
          </p:blipFill>
          <p:spPr bwMode="auto">
            <a:xfrm>
              <a:off x="8486795" y="588516"/>
              <a:ext cx="1511803" cy="1053137"/>
            </a:xfrm>
            <a:prstGeom prst="rect">
              <a:avLst/>
            </a:prstGeom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F3A1D6-9911-03EF-13B2-BB2D7BD284EC}"/>
              </a:ext>
            </a:extLst>
          </p:cNvPr>
          <p:cNvGrpSpPr/>
          <p:nvPr/>
        </p:nvGrpSpPr>
        <p:grpSpPr>
          <a:xfrm>
            <a:off x="10126863" y="2977974"/>
            <a:ext cx="2153611" cy="571976"/>
            <a:chOff x="8067376" y="2103840"/>
            <a:chExt cx="2539923" cy="6904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99A77E-3D42-7210-FCE5-E6D4ECE1BD7D}"/>
                </a:ext>
              </a:extLst>
            </p:cNvPr>
            <p:cNvSpPr/>
            <p:nvPr/>
          </p:nvSpPr>
          <p:spPr>
            <a:xfrm>
              <a:off x="8189399" y="2103840"/>
              <a:ext cx="1937918" cy="6423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8615DB-C19A-7059-70D4-F12F91B42AB0}"/>
                </a:ext>
              </a:extLst>
            </p:cNvPr>
            <p:cNvSpPr txBox="1"/>
            <p:nvPr/>
          </p:nvSpPr>
          <p:spPr>
            <a:xfrm>
              <a:off x="8067376" y="2151952"/>
              <a:ext cx="2539923" cy="642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8109" tIns="0" rIns="0" bIns="0" numCol="1" spcCol="1270" anchor="t" anchorCtr="0">
              <a:noAutofit/>
            </a:bodyPr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start </a:t>
              </a: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 Q4 2025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20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D296A-9D67-3979-49C9-0F9A27317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0F2978-8287-4FB6-C96D-0BF7FEB2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669" y="977123"/>
            <a:ext cx="5442812" cy="17932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D7E75-D0D3-67F9-157A-475C7C4CCBBD}"/>
              </a:ext>
            </a:extLst>
          </p:cNvPr>
          <p:cNvSpPr txBox="1"/>
          <p:nvPr/>
        </p:nvSpPr>
        <p:spPr>
          <a:xfrm>
            <a:off x="384075" y="1238984"/>
            <a:ext cx="56194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35+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integrators involved in the M-IND initiative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Survey on platform</a:t>
            </a:r>
            <a:r>
              <a:rPr lang="en-GB" dirty="0">
                <a:solidFill>
                  <a:prstClr val="white"/>
                </a:solidFill>
                <a:latin typeface="Aptos" panose="02110004020202020204"/>
              </a:rPr>
              <a:t> &amp;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white"/>
                </a:solidFill>
                <a:latin typeface="Aptos" panose="02110004020202020204"/>
              </a:rPr>
              <a:t> Workshop @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ESTEC 20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March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BC4D9-F485-8E34-0D3E-4005184B250D}"/>
              </a:ext>
            </a:extLst>
          </p:cNvPr>
          <p:cNvSpPr txBox="1"/>
          <p:nvPr/>
        </p:nvSpPr>
        <p:spPr>
          <a:xfrm>
            <a:off x="783151" y="3751729"/>
            <a:ext cx="10382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Industrialisation (MRL; support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transition highly customised low volume to serial production)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Industrial Policy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Reduction and communalisation of interfaces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Priority platform subsystems (for competitive, modular and sovereign supply to integrators)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Constellation deployment and operations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2B853-CE80-002A-4B91-5C75F026EE74}"/>
              </a:ext>
            </a:extLst>
          </p:cNvPr>
          <p:cNvSpPr/>
          <p:nvPr/>
        </p:nvSpPr>
        <p:spPr>
          <a:xfrm>
            <a:off x="783151" y="4350124"/>
            <a:ext cx="9412943" cy="554804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C65D7-D9E9-11D5-2120-2586E09920D7}"/>
              </a:ext>
            </a:extLst>
          </p:cNvPr>
          <p:cNvSpPr txBox="1"/>
          <p:nvPr/>
        </p:nvSpPr>
        <p:spPr>
          <a:xfrm>
            <a:off x="783151" y="5437286"/>
            <a:ext cx="10219063" cy="369332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lt"/>
                <a:cs typeface="+mn-lt"/>
              </a:rPr>
              <a:t>Partially in GSTP Compendium + Roadmaps under preparation together with Programme Directorates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A02B93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1FC1C5-F96D-4480-7C34-6F03999DCF4D}"/>
              </a:ext>
            </a:extLst>
          </p:cNvPr>
          <p:cNvCxnSpPr>
            <a:cxnSpLocks/>
          </p:cNvCxnSpPr>
          <p:nvPr/>
        </p:nvCxnSpPr>
        <p:spPr>
          <a:xfrm>
            <a:off x="6545216" y="4904928"/>
            <a:ext cx="0" cy="520960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61CEF0-13D6-2D39-C877-7F8715863231}"/>
              </a:ext>
            </a:extLst>
          </p:cNvPr>
          <p:cNvCxnSpPr/>
          <p:nvPr/>
        </p:nvCxnSpPr>
        <p:spPr>
          <a:xfrm>
            <a:off x="608340" y="3805518"/>
            <a:ext cx="0" cy="14253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0305ED-1806-8185-8847-6180E8C43CC5}"/>
              </a:ext>
            </a:extLst>
          </p:cNvPr>
          <p:cNvSpPr txBox="1"/>
          <p:nvPr/>
        </p:nvSpPr>
        <p:spPr>
          <a:xfrm>
            <a:off x="2926895" y="2917664"/>
            <a:ext cx="651616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 major M-IND recommendations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(M-IND Report  in June-2025)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44451BE-3921-DAFB-39F1-8E2099AD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5" y="133304"/>
            <a:ext cx="10553418" cy="70564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b="1" dirty="0">
                <a:solidFill>
                  <a:schemeClr val="bg1"/>
                </a:solidFill>
              </a:rPr>
              <a:t>M-IND: Industry-driven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32814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92DEF-23B9-84C9-D329-CB8C119F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A satellite in space above the earth&#10;&#10;AI-generated content may be incorrect.">
            <a:extLst>
              <a:ext uri="{FF2B5EF4-FFF2-40B4-BE49-F238E27FC236}">
                <a16:creationId xmlns:a16="http://schemas.microsoft.com/office/drawing/2014/main" id="{8443B03B-8BEE-4F3E-D42A-54C6FE422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998" y="734337"/>
            <a:ext cx="1250483" cy="1164512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4A1054-6F11-4CC7-915C-D97713B91059}"/>
              </a:ext>
            </a:extLst>
          </p:cNvPr>
          <p:cNvCxnSpPr>
            <a:cxnSpLocks/>
          </p:cNvCxnSpPr>
          <p:nvPr/>
        </p:nvCxnSpPr>
        <p:spPr>
          <a:xfrm flipH="1">
            <a:off x="3377472" y="2976584"/>
            <a:ext cx="7521430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EDE576B-0274-A798-EDF7-203166E1AE15}"/>
              </a:ext>
            </a:extLst>
          </p:cNvPr>
          <p:cNvCxnSpPr>
            <a:cxnSpLocks/>
          </p:cNvCxnSpPr>
          <p:nvPr/>
        </p:nvCxnSpPr>
        <p:spPr>
          <a:xfrm>
            <a:off x="4088874" y="2413393"/>
            <a:ext cx="0" cy="375046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itle 1">
            <a:extLst>
              <a:ext uri="{FF2B5EF4-FFF2-40B4-BE49-F238E27FC236}">
                <a16:creationId xmlns:a16="http://schemas.microsoft.com/office/drawing/2014/main" id="{5F160331-CB4F-C729-534E-59AE52C1F40B}"/>
              </a:ext>
            </a:extLst>
          </p:cNvPr>
          <p:cNvSpPr txBox="1">
            <a:spLocks/>
          </p:cNvSpPr>
          <p:nvPr/>
        </p:nvSpPr>
        <p:spPr bwMode="auto">
          <a:xfrm>
            <a:off x="8217575" y="1891435"/>
            <a:ext cx="2664446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ctr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92D050"/>
                </a:solidFill>
              </a:defRPr>
            </a:lvl1pPr>
            <a:lvl2pPr marL="457200"/>
            <a:lvl3pPr marL="914400"/>
            <a:lvl4pPr marL="1371600"/>
            <a:lvl5pPr marL="1828800"/>
            <a:lvl6pPr marL="2286000" defTabSz="914400"/>
            <a:lvl7pPr marL="2743200" defTabSz="914400"/>
            <a:lvl8pPr marL="3200400" defTabSz="914400"/>
            <a:lvl9pPr marL="3657600" defTabSz="9144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LEO PNT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Platform Products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6395CA3C-CFF1-1A96-9AC3-4633B9DC6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481" y="932652"/>
            <a:ext cx="1483012" cy="91258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D3F1F5D-D601-24AC-825A-05D93A149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8" y="3302208"/>
            <a:ext cx="845321" cy="58481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CD6A0ED-01E0-9FC4-69BB-0543480B4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00" y="2126454"/>
            <a:ext cx="716173" cy="74626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EB60F02-7283-6D9D-1635-E3BC087F6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80" y="2413393"/>
            <a:ext cx="721002" cy="65592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145547D-210E-26D6-0BAC-158E962CE8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11" y="3419745"/>
            <a:ext cx="716173" cy="72486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D4AD64D-81E5-9181-B552-F50D3B43B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70" y="5779506"/>
            <a:ext cx="863588" cy="533621"/>
          </a:xfrm>
          <a:prstGeom prst="rect">
            <a:avLst/>
          </a:prstGeom>
        </p:spPr>
      </p:pic>
      <p:sp>
        <p:nvSpPr>
          <p:cNvPr id="91" name="Title 1">
            <a:extLst>
              <a:ext uri="{FF2B5EF4-FFF2-40B4-BE49-F238E27FC236}">
                <a16:creationId xmlns:a16="http://schemas.microsoft.com/office/drawing/2014/main" id="{FAFE9A73-0135-0504-AAE9-73C4D187482B}"/>
              </a:ext>
            </a:extLst>
          </p:cNvPr>
          <p:cNvSpPr txBox="1">
            <a:spLocks/>
          </p:cNvSpPr>
          <p:nvPr/>
        </p:nvSpPr>
        <p:spPr bwMode="auto">
          <a:xfrm>
            <a:off x="2047210" y="5796311"/>
            <a:ext cx="1408251" cy="33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Propulsion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B7B7744-E170-E7CF-4516-F5ECFA484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398" y="908449"/>
            <a:ext cx="2179256" cy="967901"/>
          </a:xfrm>
          <a:prstGeom prst="rect">
            <a:avLst/>
          </a:prstGeom>
        </p:spPr>
      </p:pic>
      <p:sp>
        <p:nvSpPr>
          <p:cNvPr id="93" name="Title 1">
            <a:extLst>
              <a:ext uri="{FF2B5EF4-FFF2-40B4-BE49-F238E27FC236}">
                <a16:creationId xmlns:a16="http://schemas.microsoft.com/office/drawing/2014/main" id="{76AB17A7-E6A7-B8CB-3BE1-A52B632485DA}"/>
              </a:ext>
            </a:extLst>
          </p:cNvPr>
          <p:cNvSpPr txBox="1">
            <a:spLocks/>
          </p:cNvSpPr>
          <p:nvPr/>
        </p:nvSpPr>
        <p:spPr bwMode="auto">
          <a:xfrm>
            <a:off x="5773142" y="1836703"/>
            <a:ext cx="281726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ctr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92D050"/>
                </a:solidFill>
              </a:defRPr>
            </a:lvl1pPr>
            <a:lvl2pPr marL="457200"/>
            <a:lvl3pPr marL="914400"/>
            <a:lvl4pPr marL="1371600"/>
            <a:lvl5pPr marL="1828800"/>
            <a:lvl6pPr marL="2286000" defTabSz="914400"/>
            <a:lvl7pPr marL="2743200" defTabSz="914400"/>
            <a:lvl8pPr marL="3200400" defTabSz="914400"/>
            <a:lvl9pPr marL="3657600" defTabSz="9144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LEO Platform Products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635E91B-7D7E-CBF2-1FEF-162E7A977C0F}"/>
              </a:ext>
            </a:extLst>
          </p:cNvPr>
          <p:cNvCxnSpPr>
            <a:cxnSpLocks/>
          </p:cNvCxnSpPr>
          <p:nvPr/>
        </p:nvCxnSpPr>
        <p:spPr>
          <a:xfrm>
            <a:off x="4769587" y="2438963"/>
            <a:ext cx="0" cy="3740656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8C26577-7192-83DC-B73E-EDF218381F4E}"/>
              </a:ext>
            </a:extLst>
          </p:cNvPr>
          <p:cNvCxnSpPr>
            <a:cxnSpLocks/>
          </p:cNvCxnSpPr>
          <p:nvPr/>
        </p:nvCxnSpPr>
        <p:spPr>
          <a:xfrm>
            <a:off x="9090158" y="2519571"/>
            <a:ext cx="0" cy="364701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itle 1">
            <a:extLst>
              <a:ext uri="{FF2B5EF4-FFF2-40B4-BE49-F238E27FC236}">
                <a16:creationId xmlns:a16="http://schemas.microsoft.com/office/drawing/2014/main" id="{B73D1C10-2BF8-16FA-69FC-1594E2ECFA50}"/>
              </a:ext>
            </a:extLst>
          </p:cNvPr>
          <p:cNvSpPr txBox="1">
            <a:spLocks/>
          </p:cNvSpPr>
          <p:nvPr/>
        </p:nvSpPr>
        <p:spPr bwMode="auto">
          <a:xfrm>
            <a:off x="2962049" y="1876350"/>
            <a:ext cx="266445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IRIS²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LEO Platform Products</a:t>
            </a:r>
          </a:p>
        </p:txBody>
      </p:sp>
      <p:pic>
        <p:nvPicPr>
          <p:cNvPr id="97" name="Picture 96" descr="A close-up of a blue and white striped object&#10;&#10;AI-generated content may be incorrect.">
            <a:extLst>
              <a:ext uri="{FF2B5EF4-FFF2-40B4-BE49-F238E27FC236}">
                <a16:creationId xmlns:a16="http://schemas.microsoft.com/office/drawing/2014/main" id="{A39961AE-DE04-7B08-95ED-04283435B7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" y="4199696"/>
            <a:ext cx="1571060" cy="800077"/>
          </a:xfrm>
          <a:prstGeom prst="rect">
            <a:avLst/>
          </a:prstGeom>
        </p:spPr>
      </p:pic>
      <p:pic>
        <p:nvPicPr>
          <p:cNvPr id="98" name="Picture 97" descr="A metal and gold piece of machinery&#10;&#10;AI-generated content may be incorrect.">
            <a:extLst>
              <a:ext uri="{FF2B5EF4-FFF2-40B4-BE49-F238E27FC236}">
                <a16:creationId xmlns:a16="http://schemas.microsoft.com/office/drawing/2014/main" id="{10D9D596-58F3-A7E0-231A-A5A53C729C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86" y="4582231"/>
            <a:ext cx="1111750" cy="961106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10AB809-2C00-E085-1667-4DC626CFC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114" y="5506836"/>
            <a:ext cx="1111754" cy="889403"/>
          </a:xfrm>
          <a:prstGeom prst="rect">
            <a:avLst/>
          </a:prstGeom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0174904-2DE2-6472-5D48-38E498BFBEEE}"/>
              </a:ext>
            </a:extLst>
          </p:cNvPr>
          <p:cNvCxnSpPr>
            <a:cxnSpLocks/>
          </p:cNvCxnSpPr>
          <p:nvPr/>
        </p:nvCxnSpPr>
        <p:spPr>
          <a:xfrm>
            <a:off x="6810522" y="2438963"/>
            <a:ext cx="0" cy="374065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BA673C8-8698-6B2D-551E-56894F64778A}"/>
              </a:ext>
            </a:extLst>
          </p:cNvPr>
          <p:cNvCxnSpPr>
            <a:cxnSpLocks/>
          </p:cNvCxnSpPr>
          <p:nvPr/>
        </p:nvCxnSpPr>
        <p:spPr>
          <a:xfrm>
            <a:off x="7500534" y="2425931"/>
            <a:ext cx="0" cy="3740656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31F7D2C-EE04-E8F5-4D55-CCE9BBB4B184}"/>
              </a:ext>
            </a:extLst>
          </p:cNvPr>
          <p:cNvCxnSpPr>
            <a:cxnSpLocks/>
          </p:cNvCxnSpPr>
          <p:nvPr/>
        </p:nvCxnSpPr>
        <p:spPr>
          <a:xfrm flipH="1">
            <a:off x="3377472" y="3703595"/>
            <a:ext cx="7521430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744FCFA-BF08-A377-378E-61E2032CBE73}"/>
              </a:ext>
            </a:extLst>
          </p:cNvPr>
          <p:cNvCxnSpPr>
            <a:cxnSpLocks/>
          </p:cNvCxnSpPr>
          <p:nvPr/>
        </p:nvCxnSpPr>
        <p:spPr>
          <a:xfrm flipH="1">
            <a:off x="3377472" y="4372583"/>
            <a:ext cx="7521430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7DA467A-4237-8502-2D60-F8D32C756CBE}"/>
              </a:ext>
            </a:extLst>
          </p:cNvPr>
          <p:cNvCxnSpPr>
            <a:cxnSpLocks/>
          </p:cNvCxnSpPr>
          <p:nvPr/>
        </p:nvCxnSpPr>
        <p:spPr>
          <a:xfrm flipH="1">
            <a:off x="3360591" y="5062785"/>
            <a:ext cx="7521430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A766097-AAF9-9519-879F-EE92A65E9FEB}"/>
              </a:ext>
            </a:extLst>
          </p:cNvPr>
          <p:cNvCxnSpPr>
            <a:cxnSpLocks/>
          </p:cNvCxnSpPr>
          <p:nvPr/>
        </p:nvCxnSpPr>
        <p:spPr>
          <a:xfrm flipH="1">
            <a:off x="3377472" y="5897649"/>
            <a:ext cx="7521430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101DD7CF-3DAC-3367-0BC7-AA079F1D61F6}"/>
              </a:ext>
            </a:extLst>
          </p:cNvPr>
          <p:cNvSpPr txBox="1"/>
          <p:nvPr/>
        </p:nvSpPr>
        <p:spPr>
          <a:xfrm>
            <a:off x="9977629" y="5317840"/>
            <a:ext cx="2105294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Funded &amp; led by Application Directorates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8B0AE7-5532-1092-CF4E-B8BB33E500BC}"/>
              </a:ext>
            </a:extLst>
          </p:cNvPr>
          <p:cNvSpPr txBox="1"/>
          <p:nvPr/>
        </p:nvSpPr>
        <p:spPr>
          <a:xfrm>
            <a:off x="89707" y="1160795"/>
            <a:ext cx="327088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Funded by TDE &amp; GSTP,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led by TEC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A3018821-E7FF-1297-63CF-0660E3855DF9}"/>
              </a:ext>
            </a:extLst>
          </p:cNvPr>
          <p:cNvCxnSpPr>
            <a:cxnSpLocks/>
            <a:stCxn id="107" idx="2"/>
            <a:endCxn id="155" idx="3"/>
          </p:cNvCxnSpPr>
          <p:nvPr/>
        </p:nvCxnSpPr>
        <p:spPr>
          <a:xfrm>
            <a:off x="1725150" y="1807126"/>
            <a:ext cx="1702979" cy="11238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D1E3769-5884-FA3E-2F58-AC84B61450FF}"/>
              </a:ext>
            </a:extLst>
          </p:cNvPr>
          <p:cNvCxnSpPr>
            <a:cxnSpLocks/>
            <a:stCxn id="107" idx="2"/>
          </p:cNvCxnSpPr>
          <p:nvPr/>
        </p:nvCxnSpPr>
        <p:spPr>
          <a:xfrm>
            <a:off x="1725150" y="1807125"/>
            <a:ext cx="1652323" cy="18791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2BD44C2-1CE4-6836-CCCA-5436D2747C3A}"/>
              </a:ext>
            </a:extLst>
          </p:cNvPr>
          <p:cNvCxnSpPr>
            <a:cxnSpLocks/>
            <a:stCxn id="107" idx="2"/>
          </p:cNvCxnSpPr>
          <p:nvPr/>
        </p:nvCxnSpPr>
        <p:spPr>
          <a:xfrm>
            <a:off x="1725150" y="1807125"/>
            <a:ext cx="1617317" cy="25700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77EAC08-1492-446C-0EDE-E10D77D09CEE}"/>
              </a:ext>
            </a:extLst>
          </p:cNvPr>
          <p:cNvCxnSpPr>
            <a:cxnSpLocks/>
            <a:stCxn id="107" idx="2"/>
          </p:cNvCxnSpPr>
          <p:nvPr/>
        </p:nvCxnSpPr>
        <p:spPr>
          <a:xfrm>
            <a:off x="1725149" y="1807126"/>
            <a:ext cx="1611786" cy="3243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9747069-B0D8-5B1B-24BC-48E7F393E7B6}"/>
              </a:ext>
            </a:extLst>
          </p:cNvPr>
          <p:cNvCxnSpPr>
            <a:cxnSpLocks/>
            <a:stCxn id="107" idx="2"/>
          </p:cNvCxnSpPr>
          <p:nvPr/>
        </p:nvCxnSpPr>
        <p:spPr>
          <a:xfrm>
            <a:off x="1725149" y="1807126"/>
            <a:ext cx="1619272" cy="4028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8BE3256-C254-0C96-2407-003E7EFD16AE}"/>
              </a:ext>
            </a:extLst>
          </p:cNvPr>
          <p:cNvCxnSpPr>
            <a:cxnSpLocks/>
            <a:stCxn id="106" idx="0"/>
          </p:cNvCxnSpPr>
          <p:nvPr/>
        </p:nvCxnSpPr>
        <p:spPr>
          <a:xfrm flipH="1" flipV="1">
            <a:off x="4167188" y="2794108"/>
            <a:ext cx="6863089" cy="2523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24DCDC8D-0166-F9AB-1453-326D9D83EB45}"/>
              </a:ext>
            </a:extLst>
          </p:cNvPr>
          <p:cNvCxnSpPr>
            <a:cxnSpLocks/>
            <a:stCxn id="106" idx="0"/>
          </p:cNvCxnSpPr>
          <p:nvPr/>
        </p:nvCxnSpPr>
        <p:spPr>
          <a:xfrm flipH="1" flipV="1">
            <a:off x="4849020" y="2683316"/>
            <a:ext cx="6181257" cy="2634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876FC11-8BE3-275F-43BF-2D1BC900EF91}"/>
              </a:ext>
            </a:extLst>
          </p:cNvPr>
          <p:cNvCxnSpPr>
            <a:cxnSpLocks/>
            <a:stCxn id="106" idx="0"/>
          </p:cNvCxnSpPr>
          <p:nvPr/>
        </p:nvCxnSpPr>
        <p:spPr>
          <a:xfrm flipH="1" flipV="1">
            <a:off x="6897320" y="2749290"/>
            <a:ext cx="4132957" cy="25685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DBB01EC-CD06-20E0-7F19-84CEC01B8296}"/>
              </a:ext>
            </a:extLst>
          </p:cNvPr>
          <p:cNvCxnSpPr>
            <a:cxnSpLocks/>
            <a:stCxn id="106" idx="0"/>
          </p:cNvCxnSpPr>
          <p:nvPr/>
        </p:nvCxnSpPr>
        <p:spPr>
          <a:xfrm flipH="1" flipV="1">
            <a:off x="7594644" y="2726284"/>
            <a:ext cx="3435632" cy="2591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E15F5D4B-3AA7-7482-F6B3-1820FA0288CF}"/>
              </a:ext>
            </a:extLst>
          </p:cNvPr>
          <p:cNvCxnSpPr>
            <a:cxnSpLocks/>
            <a:stCxn id="106" idx="0"/>
          </p:cNvCxnSpPr>
          <p:nvPr/>
        </p:nvCxnSpPr>
        <p:spPr>
          <a:xfrm flipH="1" flipV="1">
            <a:off x="9121234" y="2741354"/>
            <a:ext cx="1909043" cy="25764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117">
            <a:extLst>
              <a:ext uri="{FF2B5EF4-FFF2-40B4-BE49-F238E27FC236}">
                <a16:creationId xmlns:a16="http://schemas.microsoft.com/office/drawing/2014/main" id="{E98D4988-BC96-78FE-760D-F61BA72D4F4E}"/>
              </a:ext>
            </a:extLst>
          </p:cNvPr>
          <p:cNvSpPr/>
          <p:nvPr/>
        </p:nvSpPr>
        <p:spPr>
          <a:xfrm>
            <a:off x="6723727" y="2895518"/>
            <a:ext cx="152213" cy="1413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E24B734-643C-C93B-6663-3C58097AE17E}"/>
              </a:ext>
            </a:extLst>
          </p:cNvPr>
          <p:cNvSpPr/>
          <p:nvPr/>
        </p:nvSpPr>
        <p:spPr>
          <a:xfrm>
            <a:off x="7445721" y="2890652"/>
            <a:ext cx="142288" cy="1510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814B5AD-531C-F270-954F-0D9E686A3FB5}"/>
              </a:ext>
            </a:extLst>
          </p:cNvPr>
          <p:cNvCxnSpPr>
            <a:cxnSpLocks/>
          </p:cNvCxnSpPr>
          <p:nvPr/>
        </p:nvCxnSpPr>
        <p:spPr>
          <a:xfrm>
            <a:off x="9763067" y="2519571"/>
            <a:ext cx="0" cy="3647016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779A8E6-2768-D5CF-D2F5-F2340C5CC50D}"/>
              </a:ext>
            </a:extLst>
          </p:cNvPr>
          <p:cNvCxnSpPr>
            <a:cxnSpLocks/>
            <a:stCxn id="106" idx="0"/>
          </p:cNvCxnSpPr>
          <p:nvPr/>
        </p:nvCxnSpPr>
        <p:spPr>
          <a:xfrm flipH="1" flipV="1">
            <a:off x="9804554" y="2794108"/>
            <a:ext cx="1225722" cy="2523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B236EAB6-DAF1-CB12-65B1-4874D0D727FE}"/>
              </a:ext>
            </a:extLst>
          </p:cNvPr>
          <p:cNvSpPr/>
          <p:nvPr/>
        </p:nvSpPr>
        <p:spPr>
          <a:xfrm>
            <a:off x="4003126" y="4312390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3504AD4-A0E1-E343-BF61-E04C2396FE7C}"/>
              </a:ext>
            </a:extLst>
          </p:cNvPr>
          <p:cNvSpPr/>
          <p:nvPr/>
        </p:nvSpPr>
        <p:spPr>
          <a:xfrm>
            <a:off x="4690106" y="4303008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93E74DE-54D4-64C4-C06A-B0F463763F13}"/>
              </a:ext>
            </a:extLst>
          </p:cNvPr>
          <p:cNvSpPr/>
          <p:nvPr/>
        </p:nvSpPr>
        <p:spPr>
          <a:xfrm>
            <a:off x="6736942" y="4310042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B8E2EFD-13B4-2D9B-F06F-2C4C3A131C83}"/>
              </a:ext>
            </a:extLst>
          </p:cNvPr>
          <p:cNvSpPr/>
          <p:nvPr/>
        </p:nvSpPr>
        <p:spPr>
          <a:xfrm>
            <a:off x="7437217" y="4310042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8DCD7B43-432D-949A-42F8-197C66ADD463}"/>
              </a:ext>
            </a:extLst>
          </p:cNvPr>
          <p:cNvSpPr/>
          <p:nvPr/>
        </p:nvSpPr>
        <p:spPr>
          <a:xfrm>
            <a:off x="8999494" y="4300661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7F2A2EAE-493E-1D25-BDD1-A9D42E15F418}"/>
              </a:ext>
            </a:extLst>
          </p:cNvPr>
          <p:cNvSpPr/>
          <p:nvPr/>
        </p:nvSpPr>
        <p:spPr>
          <a:xfrm>
            <a:off x="9699769" y="4300661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F0FFB8F2-9855-44EB-96BA-69CA42188A7F}"/>
              </a:ext>
            </a:extLst>
          </p:cNvPr>
          <p:cNvSpPr/>
          <p:nvPr/>
        </p:nvSpPr>
        <p:spPr>
          <a:xfrm>
            <a:off x="4007814" y="5822327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76901B96-53C6-4CAB-E6DD-BA511A7F07FB}"/>
              </a:ext>
            </a:extLst>
          </p:cNvPr>
          <p:cNvSpPr/>
          <p:nvPr/>
        </p:nvSpPr>
        <p:spPr>
          <a:xfrm>
            <a:off x="4694794" y="5812945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DC210FA-698F-F2E5-15FB-BDC28AB672C4}"/>
              </a:ext>
            </a:extLst>
          </p:cNvPr>
          <p:cNvSpPr/>
          <p:nvPr/>
        </p:nvSpPr>
        <p:spPr>
          <a:xfrm>
            <a:off x="6741630" y="5819979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E79EE49-9423-DB33-EC4B-9DE81FF9A797}"/>
              </a:ext>
            </a:extLst>
          </p:cNvPr>
          <p:cNvSpPr/>
          <p:nvPr/>
        </p:nvSpPr>
        <p:spPr>
          <a:xfrm>
            <a:off x="7441905" y="5819979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8E611026-D852-C109-BABD-875F67C2E274}"/>
              </a:ext>
            </a:extLst>
          </p:cNvPr>
          <p:cNvSpPr/>
          <p:nvPr/>
        </p:nvSpPr>
        <p:spPr>
          <a:xfrm>
            <a:off x="9004182" y="5810598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3E8706B4-717F-14CB-029F-52A98B120DE9}"/>
              </a:ext>
            </a:extLst>
          </p:cNvPr>
          <p:cNvSpPr/>
          <p:nvPr/>
        </p:nvSpPr>
        <p:spPr>
          <a:xfrm>
            <a:off x="9704457" y="5810598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7D45685-DFE4-478E-04C8-9AAF7E4BB3BD}"/>
              </a:ext>
            </a:extLst>
          </p:cNvPr>
          <p:cNvSpPr/>
          <p:nvPr/>
        </p:nvSpPr>
        <p:spPr>
          <a:xfrm>
            <a:off x="4021880" y="3634793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FFAFECC8-8950-8A6B-DCF0-47B7E4F2B281}"/>
              </a:ext>
            </a:extLst>
          </p:cNvPr>
          <p:cNvSpPr/>
          <p:nvPr/>
        </p:nvSpPr>
        <p:spPr>
          <a:xfrm>
            <a:off x="4708860" y="3625411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A0742049-266E-A649-335D-B0ED437C915F}"/>
              </a:ext>
            </a:extLst>
          </p:cNvPr>
          <p:cNvSpPr/>
          <p:nvPr/>
        </p:nvSpPr>
        <p:spPr>
          <a:xfrm>
            <a:off x="6755696" y="3632445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3A74AFF7-12CF-F784-6786-DFCE5FB1F3AA}"/>
              </a:ext>
            </a:extLst>
          </p:cNvPr>
          <p:cNvSpPr/>
          <p:nvPr/>
        </p:nvSpPr>
        <p:spPr>
          <a:xfrm>
            <a:off x="7455971" y="3632445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A0C0BAF4-C3C7-1A2D-C66E-2543249348D5}"/>
              </a:ext>
            </a:extLst>
          </p:cNvPr>
          <p:cNvSpPr/>
          <p:nvPr/>
        </p:nvSpPr>
        <p:spPr>
          <a:xfrm>
            <a:off x="9018248" y="3623064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1F412E9-FA0E-FA89-91DF-B501E6236E47}"/>
              </a:ext>
            </a:extLst>
          </p:cNvPr>
          <p:cNvSpPr/>
          <p:nvPr/>
        </p:nvSpPr>
        <p:spPr>
          <a:xfrm>
            <a:off x="9718523" y="3623064"/>
            <a:ext cx="150793" cy="14704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BB183178-ED08-48B3-581C-DC45C290F364}"/>
              </a:ext>
            </a:extLst>
          </p:cNvPr>
          <p:cNvSpPr/>
          <p:nvPr/>
        </p:nvSpPr>
        <p:spPr>
          <a:xfrm>
            <a:off x="9007392" y="2900204"/>
            <a:ext cx="152213" cy="1413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CFFF23FA-8C37-1803-ADF4-9FDD7B82C45A}"/>
              </a:ext>
            </a:extLst>
          </p:cNvPr>
          <p:cNvSpPr/>
          <p:nvPr/>
        </p:nvSpPr>
        <p:spPr>
          <a:xfrm>
            <a:off x="9708284" y="2895338"/>
            <a:ext cx="142288" cy="1510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6CC909FE-0A28-AE0E-9B6D-ABAA20E7E937}"/>
              </a:ext>
            </a:extLst>
          </p:cNvPr>
          <p:cNvSpPr/>
          <p:nvPr/>
        </p:nvSpPr>
        <p:spPr>
          <a:xfrm>
            <a:off x="4006045" y="2885575"/>
            <a:ext cx="152213" cy="1413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0F6438EC-DEEC-A1E2-448A-C83EB16463AA}"/>
              </a:ext>
            </a:extLst>
          </p:cNvPr>
          <p:cNvSpPr/>
          <p:nvPr/>
        </p:nvSpPr>
        <p:spPr>
          <a:xfrm>
            <a:off x="4713971" y="2887743"/>
            <a:ext cx="142288" cy="151041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FE81E5F-5F76-27EF-4EC5-949FD55D0B76}"/>
              </a:ext>
            </a:extLst>
          </p:cNvPr>
          <p:cNvSpPr/>
          <p:nvPr/>
        </p:nvSpPr>
        <p:spPr>
          <a:xfrm>
            <a:off x="11202147" y="1195986"/>
            <a:ext cx="142288" cy="1510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C111EC7-F800-A079-5D27-D0632E549959}"/>
              </a:ext>
            </a:extLst>
          </p:cNvPr>
          <p:cNvSpPr txBox="1"/>
          <p:nvPr/>
        </p:nvSpPr>
        <p:spPr>
          <a:xfrm>
            <a:off x="10941257" y="1353200"/>
            <a:ext cx="96212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 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cross points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apply to all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39DC376-136E-C005-52EB-582920F0F851}"/>
              </a:ext>
            </a:extLst>
          </p:cNvPr>
          <p:cNvSpPr/>
          <p:nvPr/>
        </p:nvSpPr>
        <p:spPr>
          <a:xfrm>
            <a:off x="11371234" y="1200007"/>
            <a:ext cx="142288" cy="1510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DF5791D-1201-C62F-4C6E-5877BAEFE3F2}"/>
              </a:ext>
            </a:extLst>
          </p:cNvPr>
          <p:cNvSpPr/>
          <p:nvPr/>
        </p:nvSpPr>
        <p:spPr>
          <a:xfrm>
            <a:off x="11540322" y="1208805"/>
            <a:ext cx="152213" cy="1413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3DB2A3E-7D03-4F92-9D26-66AEEE2F2FAE}"/>
              </a:ext>
            </a:extLst>
          </p:cNvPr>
          <p:cNvSpPr/>
          <p:nvPr/>
        </p:nvSpPr>
        <p:spPr>
          <a:xfrm>
            <a:off x="10898902" y="1164424"/>
            <a:ext cx="1082348" cy="796875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61BF3F52-62F5-1F81-C93D-E3F545A09D9D}"/>
              </a:ext>
            </a:extLst>
          </p:cNvPr>
          <p:cNvSpPr/>
          <p:nvPr/>
        </p:nvSpPr>
        <p:spPr>
          <a:xfrm>
            <a:off x="11719334" y="1208805"/>
            <a:ext cx="152213" cy="1413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EC5FF0A6-0A24-50FD-EB1F-BC8926E435C1}"/>
              </a:ext>
            </a:extLst>
          </p:cNvPr>
          <p:cNvSpPr/>
          <p:nvPr/>
        </p:nvSpPr>
        <p:spPr>
          <a:xfrm>
            <a:off x="6719388" y="5002527"/>
            <a:ext cx="152213" cy="14130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160474A-9BCE-4338-B464-159B34DA5509}"/>
              </a:ext>
            </a:extLst>
          </p:cNvPr>
          <p:cNvSpPr/>
          <p:nvPr/>
        </p:nvSpPr>
        <p:spPr>
          <a:xfrm>
            <a:off x="9003053" y="5007213"/>
            <a:ext cx="152213" cy="1413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9224AEB8-E0BF-0F93-95D7-7415AE632341}"/>
              </a:ext>
            </a:extLst>
          </p:cNvPr>
          <p:cNvSpPr/>
          <p:nvPr/>
        </p:nvSpPr>
        <p:spPr>
          <a:xfrm>
            <a:off x="9703945" y="5002347"/>
            <a:ext cx="142288" cy="1510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241D05FC-41A8-380E-A1F4-83F4D0CD7CB3}"/>
              </a:ext>
            </a:extLst>
          </p:cNvPr>
          <p:cNvSpPr/>
          <p:nvPr/>
        </p:nvSpPr>
        <p:spPr>
          <a:xfrm>
            <a:off x="4001706" y="4992584"/>
            <a:ext cx="152213" cy="1413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9C289445-1A11-1E67-1586-2EE68562213E}"/>
              </a:ext>
            </a:extLst>
          </p:cNvPr>
          <p:cNvSpPr/>
          <p:nvPr/>
        </p:nvSpPr>
        <p:spPr>
          <a:xfrm>
            <a:off x="4709632" y="4994752"/>
            <a:ext cx="142288" cy="151041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3DC322F0-0124-06D5-7673-6E912A46F6E5}"/>
              </a:ext>
            </a:extLst>
          </p:cNvPr>
          <p:cNvSpPr txBox="1">
            <a:spLocks/>
          </p:cNvSpPr>
          <p:nvPr/>
        </p:nvSpPr>
        <p:spPr bwMode="auto">
          <a:xfrm>
            <a:off x="1533384" y="2654015"/>
            <a:ext cx="1894744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Data Handling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(ISL compatible)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6" name="Title 1">
            <a:extLst>
              <a:ext uri="{FF2B5EF4-FFF2-40B4-BE49-F238E27FC236}">
                <a16:creationId xmlns:a16="http://schemas.microsoft.com/office/drawing/2014/main" id="{3583B5AB-7C04-AC9A-1BEC-51746D865215}"/>
              </a:ext>
            </a:extLst>
          </p:cNvPr>
          <p:cNvSpPr txBox="1">
            <a:spLocks/>
          </p:cNvSpPr>
          <p:nvPr/>
        </p:nvSpPr>
        <p:spPr bwMode="auto">
          <a:xfrm>
            <a:off x="1478994" y="3445291"/>
            <a:ext cx="249857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AOCS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(Reaction Wheels, Gyros)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7" name="Title 1">
            <a:extLst>
              <a:ext uri="{FF2B5EF4-FFF2-40B4-BE49-F238E27FC236}">
                <a16:creationId xmlns:a16="http://schemas.microsoft.com/office/drawing/2014/main" id="{C5FC2B59-154B-9BA0-FBE2-6E7D5C5B1BA5}"/>
              </a:ext>
            </a:extLst>
          </p:cNvPr>
          <p:cNvSpPr txBox="1">
            <a:spLocks/>
          </p:cNvSpPr>
          <p:nvPr/>
        </p:nvSpPr>
        <p:spPr bwMode="auto">
          <a:xfrm>
            <a:off x="1753563" y="4052756"/>
            <a:ext cx="1949109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(Solar Gen &amp; cells)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632EEA8F-C8A9-9559-A7CA-303FFDABE777}"/>
              </a:ext>
            </a:extLst>
          </p:cNvPr>
          <p:cNvSpPr txBox="1">
            <a:spLocks/>
          </p:cNvSpPr>
          <p:nvPr/>
        </p:nvSpPr>
        <p:spPr bwMode="auto">
          <a:xfrm>
            <a:off x="2018735" y="4770275"/>
            <a:ext cx="1836095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ctr">
              <a:spcBef>
                <a:spcPts val="0"/>
              </a:spcBef>
              <a:spcAft>
                <a:spcPts val="0"/>
              </a:spcAft>
              <a:defRPr sz="1000" kern="0">
                <a:solidFill>
                  <a:schemeClr val="bg1">
                    <a:lumMod val="95000"/>
                  </a:schemeClr>
                </a:solidFill>
              </a:defRPr>
            </a:lvl1pPr>
            <a:lvl2pPr marL="457200"/>
            <a:lvl3pPr marL="914400"/>
            <a:lvl4pPr marL="1371600"/>
            <a:lvl5pPr marL="1828800"/>
            <a:lvl6pPr marL="2286000" defTabSz="914400"/>
            <a:lvl7pPr marL="2743200" defTabSz="914400"/>
            <a:lvl8pPr marL="3200400" defTabSz="914400"/>
            <a:lvl9pPr marL="3657600" defTabSz="9144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Wide Band Gap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(Power &amp; RF)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D5C864-C4D2-2A69-82BD-5C4BB9A40195}"/>
              </a:ext>
            </a:extLst>
          </p:cNvPr>
          <p:cNvSpPr/>
          <p:nvPr/>
        </p:nvSpPr>
        <p:spPr>
          <a:xfrm>
            <a:off x="1560277" y="2641988"/>
            <a:ext cx="1961984" cy="577706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5E31DC-213E-5B2D-6289-3AC61A1B67A2}"/>
              </a:ext>
            </a:extLst>
          </p:cNvPr>
          <p:cNvSpPr/>
          <p:nvPr/>
        </p:nvSpPr>
        <p:spPr>
          <a:xfrm>
            <a:off x="1792896" y="4016593"/>
            <a:ext cx="1949835" cy="634995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AA4472-D859-E62C-D7BC-588B9F5D3BD8}"/>
              </a:ext>
            </a:extLst>
          </p:cNvPr>
          <p:cNvSpPr/>
          <p:nvPr/>
        </p:nvSpPr>
        <p:spPr>
          <a:xfrm>
            <a:off x="2174353" y="4784953"/>
            <a:ext cx="1528005" cy="577706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9023A-64C5-C4C1-A59C-3517BAF571DF}"/>
              </a:ext>
            </a:extLst>
          </p:cNvPr>
          <p:cNvSpPr txBox="1"/>
          <p:nvPr/>
        </p:nvSpPr>
        <p:spPr>
          <a:xfrm>
            <a:off x="2250668" y="2297412"/>
            <a:ext cx="845321" cy="338554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ADHA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BD8A7-C8D5-15AF-A427-EC18EFEFD525}"/>
              </a:ext>
            </a:extLst>
          </p:cNvPr>
          <p:cNvSpPr txBox="1"/>
          <p:nvPr/>
        </p:nvSpPr>
        <p:spPr>
          <a:xfrm>
            <a:off x="3728958" y="4011619"/>
            <a:ext cx="570580" cy="338554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4FEF7-2419-DFA6-8C32-326DF96566CB}"/>
              </a:ext>
            </a:extLst>
          </p:cNvPr>
          <p:cNvSpPr txBox="1"/>
          <p:nvPr/>
        </p:nvSpPr>
        <p:spPr>
          <a:xfrm>
            <a:off x="2353100" y="5368081"/>
            <a:ext cx="570580" cy="338554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EEE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6D8E60-AD5B-3090-BB0F-0FD6F03A4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5" y="133304"/>
            <a:ext cx="10553418" cy="70564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b="1" dirty="0">
                <a:solidFill>
                  <a:schemeClr val="bg1"/>
                </a:solidFill>
              </a:rPr>
              <a:t>M-IND Implementation: multi-program</a:t>
            </a:r>
          </a:p>
        </p:txBody>
      </p:sp>
    </p:spTree>
    <p:extLst>
      <p:ext uri="{BB962C8B-B14F-4D97-AF65-F5344CB8AC3E}">
        <p14:creationId xmlns:p14="http://schemas.microsoft.com/office/powerpoint/2010/main" val="317093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226DA-F8FB-5D86-750F-37B2912F7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17E2-0AC6-D207-2AF3-E7E427C5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ADHA – APA   </a:t>
            </a:r>
            <a:r>
              <a:rPr lang="en-GB" sz="2800" dirty="0"/>
              <a:t>(in mid-size sat context)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C0BF87-630D-EE9D-74A4-C5F2000FA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386" y="4572000"/>
            <a:ext cx="2445961" cy="1787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35DB0F-3AF3-AEF8-0DE9-A68C20F8CD59}"/>
              </a:ext>
            </a:extLst>
          </p:cNvPr>
          <p:cNvSpPr txBox="1"/>
          <p:nvPr/>
        </p:nvSpPr>
        <p:spPr>
          <a:xfrm>
            <a:off x="10731366" y="3923805"/>
            <a:ext cx="161874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Eurocard sizes: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6U: 220x233mm,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3U: 220x100mm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79D78A4-E5DD-8753-C748-F0CC09F31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02" y="921732"/>
            <a:ext cx="11021125" cy="198436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/>
                </a:solidFill>
              </a:rPr>
              <a:t>Highly vertical integration  </a:t>
            </a:r>
            <a:r>
              <a:rPr lang="en-GB" dirty="0"/>
              <a:t>(industrial  +  technical miniaturisation 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More digital  </a:t>
            </a:r>
            <a:r>
              <a:rPr lang="en-GB" dirty="0"/>
              <a:t>&amp;  </a:t>
            </a:r>
            <a:r>
              <a:rPr lang="en-GB" dirty="0">
                <a:solidFill>
                  <a:schemeClr val="tx1"/>
                </a:solidFill>
              </a:rPr>
              <a:t>High Power consumption 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thermal dissipation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M-IND Reduced &amp; Common Interfaces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512763" lvl="1" indent="-1746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KO  end-Oct.2025  with   </a:t>
            </a:r>
            <a:r>
              <a:rPr lang="en-GB" dirty="0" err="1">
                <a:sym typeface="Wingdings" panose="05000000000000000000" pitchFamily="2" charset="2"/>
              </a:rPr>
              <a:t>SpinIn</a:t>
            </a:r>
            <a:r>
              <a:rPr lang="en-GB" dirty="0">
                <a:sym typeface="Wingdings" panose="05000000000000000000" pitchFamily="2" charset="2"/>
              </a:rPr>
              <a:t> + 3 LSIs</a:t>
            </a:r>
          </a:p>
          <a:p>
            <a:pPr marL="512763" lvl="1" indent="-1746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FF00"/>
                </a:highlight>
                <a:sym typeface="Wingdings" panose="05000000000000000000" pitchFamily="2" charset="2"/>
              </a:rPr>
              <a:t>Survey Dec Q4-2025  </a:t>
            </a:r>
            <a:r>
              <a:rPr lang="en-GB" dirty="0">
                <a:sym typeface="Wingdings" panose="05000000000000000000" pitchFamily="2" charset="2"/>
              </a:rPr>
              <a:t> for all (Integrators + Suppliers) in Europe</a:t>
            </a:r>
          </a:p>
          <a:p>
            <a:pPr marL="512763" lvl="1" indent="-17462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FF00"/>
                </a:highlight>
                <a:sym typeface="Wingdings" panose="05000000000000000000" pitchFamily="2" charset="2"/>
              </a:rPr>
              <a:t>mini-Workshop  (End-Jan.  2026,</a:t>
            </a:r>
            <a:r>
              <a:rPr lang="en-GB" dirty="0">
                <a:sym typeface="Wingdings" panose="05000000000000000000" pitchFamily="2" charset="2"/>
              </a:rPr>
              <a:t> 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TBC</a:t>
            </a:r>
            <a:r>
              <a:rPr lang="en-GB" dirty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2267ED-9FA7-21F9-00D5-AB594B714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73" y="2946680"/>
            <a:ext cx="4024562" cy="3455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72E7F4-F65D-B98D-6E1C-99BBB53355F5}"/>
              </a:ext>
            </a:extLst>
          </p:cNvPr>
          <p:cNvSpPr txBox="1"/>
          <p:nvPr/>
        </p:nvSpPr>
        <p:spPr>
          <a:xfrm>
            <a:off x="178503" y="3281064"/>
            <a:ext cx="2234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EO Instruments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 Very High-Res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 also Lower-res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61513-842C-EAB0-C6F7-8305D2C76355}"/>
              </a:ext>
            </a:extLst>
          </p:cNvPr>
          <p:cNvSpPr txBox="1"/>
          <p:nvPr/>
        </p:nvSpPr>
        <p:spPr>
          <a:xfrm>
            <a:off x="100020" y="4674678"/>
            <a:ext cx="2313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PCDU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Primary Voltage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Secondary Volt.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99E0FE-AA9E-B3A3-76B0-E78FE4BB2221}"/>
              </a:ext>
            </a:extLst>
          </p:cNvPr>
          <p:cNvSpPr txBox="1"/>
          <p:nvPr/>
        </p:nvSpPr>
        <p:spPr>
          <a:xfrm>
            <a:off x="6548015" y="2861258"/>
            <a:ext cx="5555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Comms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(on-board + direct-to-ground + ISL)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Low rate  (kb/s)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High rate  (Gb/s)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noProof="0" dirty="0">
                <a:solidFill>
                  <a:schemeClr val="accent2">
                    <a:lumMod val="75000"/>
                  </a:schemeClr>
                </a:solidFill>
              </a:rPr>
              <a:t>New functions:  security, routing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3C8D1-9A9B-6CC0-F838-C5AAFC96B760}"/>
              </a:ext>
            </a:extLst>
          </p:cNvPr>
          <p:cNvSpPr txBox="1"/>
          <p:nvPr/>
        </p:nvSpPr>
        <p:spPr>
          <a:xfrm>
            <a:off x="6548015" y="4064559"/>
            <a:ext cx="3853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Centralised vs decentralised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High integration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Modularity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SW aspects (AOCS)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32D1F-1117-0CCC-28D1-FCFBDB9308E5}"/>
              </a:ext>
            </a:extLst>
          </p:cNvPr>
          <p:cNvSpPr txBox="1"/>
          <p:nvPr/>
        </p:nvSpPr>
        <p:spPr>
          <a:xfrm rot="20898964">
            <a:off x="7567926" y="1459641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Ethernet,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SpFi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SpW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CAN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28V, 70V, … 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1500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73A985-0698-D6AC-C03E-8C337CB85D23}"/>
              </a:ext>
            </a:extLst>
          </p:cNvPr>
          <p:cNvSpPr/>
          <p:nvPr/>
        </p:nvSpPr>
        <p:spPr>
          <a:xfrm>
            <a:off x="6518364" y="4074876"/>
            <a:ext cx="5474894" cy="2369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Science &amp; Applications (with EOP-S)</a:t>
            </a:r>
          </a:p>
          <a:p>
            <a:pPr marL="267564" marR="0" lvl="0" indent="-1820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BoostFutureEO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in</a:t>
            </a:r>
          </a:p>
          <a:p>
            <a:pPr marL="569913" marR="0" lvl="1" indent="-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Step-1: 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EO Science Strategy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update of Living Planet Challenges</a:t>
            </a:r>
          </a:p>
          <a:p>
            <a:pPr marL="569913" marR="0" lvl="1" indent="-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Step-2:  New EO Mission Ideas (NEOMI)</a:t>
            </a:r>
          </a:p>
          <a:p>
            <a:pPr marL="569913" marR="0" lvl="1" indent="-1746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Step-3/4: as part of Phase 0/A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249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67564" marR="0" lvl="0" indent="-18048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End-to-End Simulation : </a:t>
            </a:r>
          </a:p>
          <a:p>
            <a:pPr marL="626953" marR="0" lvl="1" indent="-1820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part of Ph. 0/A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249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26953" marR="0" lvl="1" indent="-1820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also enable new EO concepts (low SRL) </a:t>
            </a:r>
          </a:p>
          <a:p>
            <a:pPr marL="267564" marR="0" lvl="0" indent="-18048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99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Campaigns (in-situ, airborne)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4E4B1-FA74-2133-D8F1-3D5EA9EEE6C2}"/>
              </a:ext>
            </a:extLst>
          </p:cNvPr>
          <p:cNvSpPr/>
          <p:nvPr/>
        </p:nvSpPr>
        <p:spPr>
          <a:xfrm>
            <a:off x="1401376" y="1042351"/>
            <a:ext cx="8923424" cy="2616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DCFF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Mission Definition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Feasibility  (Ph.0/A)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025525" marR="0" lvl="0" indent="-85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-5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Earth Explorer-13 </a:t>
            </a:r>
            <a:r>
              <a:rPr kumimoji="0" lang="en-GB" sz="12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  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4 mission concepts in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Ph.0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;   ≤ 2 in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Ph.A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Implem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. after CM31</a:t>
            </a:r>
          </a:p>
          <a:p>
            <a:pPr marL="914400" marR="0" lvl="0" indent="-857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GB" sz="1800" b="1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Earth Explorer-12 </a:t>
            </a:r>
            <a:r>
              <a:rPr kumimoji="0" lang="en-GB" sz="12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 2 mission concepts in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Ph.A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;     	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Implem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. after CM28  </a:t>
            </a:r>
          </a:p>
          <a:p>
            <a:pPr marL="803275" marR="0" lvl="0" indent="-111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Scout-3</a:t>
            </a:r>
            <a:r>
              <a:rPr kumimoji="0" lang="en-GB" sz="1800" b="0" i="0" u="none" strike="noStrike" kern="1200" cap="none" spc="-50" normalizeH="0" baseline="3000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rd</a:t>
            </a:r>
            <a:r>
              <a:rPr kumimoji="0" lang="en-GB" sz="18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cycle: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≤ 4 mission concepts in Consolidation Phase; ≤ 2 for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Implem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. after CM28 </a:t>
            </a:r>
          </a:p>
          <a:p>
            <a:pPr marL="690245" marR="0" lvl="0" indent="-111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Stepping Stones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≤ 4 mission concepts in Definition Phase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249">
                  <a:lumMod val="75000"/>
                  <a:lumOff val="25000"/>
                </a:srgbClr>
              </a:solidFill>
              <a:effectLst/>
              <a:uLnTx/>
              <a:uFillTx/>
              <a:latin typeface="Verdana" pitchFamily="34" charset="0"/>
              <a:ea typeface="Verdana"/>
              <a:cs typeface="+mn-cs"/>
            </a:endParaRPr>
          </a:p>
          <a:p>
            <a:pPr marL="629920" marR="0" lvl="0" indent="-11239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Sent-6 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:    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Phase A/B1 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50000"/>
                    <a:lumOff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  <a:sym typeface="Wingdings" panose="05000000000000000000" pitchFamily="2" charset="2"/>
              </a:rPr>
              <a:t>(additional freq. for RA + MWR)  ;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for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Implem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. after CM28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249">
                  <a:lumMod val="50000"/>
                  <a:lumOff val="50000"/>
                </a:srgbClr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517525" marR="0" lvl="0" indent="-11239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-50" normalizeH="0" baseline="0" noProof="0" dirty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Meteosat</a:t>
            </a:r>
            <a:r>
              <a:rPr kumimoji="0" lang="en-GB" sz="18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 4th Gen.       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  <a:sym typeface="Wingdings" panose="05000000000000000000" pitchFamily="2" charset="2"/>
              </a:rPr>
              <a:t>Phase 0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3249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396875" marR="0" lvl="0" indent="-11239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Missions of Opportunity 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  <a:sym typeface="Wingdings" panose="05000000000000000000" pitchFamily="2" charset="2"/>
              </a:rPr>
              <a:t>Phase 0</a:t>
            </a:r>
          </a:p>
          <a:p>
            <a:pPr marL="290513" marR="0" lvl="0" indent="-111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18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Phi-Sat-3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/>
                <a:ea typeface="Verdana"/>
                <a:cs typeface="+mn-cs"/>
                <a:sym typeface="Wingdings" panose="05000000000000000000" pitchFamily="2" charset="2"/>
              </a:rPr>
              <a:t>	         Up to Ph.E1 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3249">
                  <a:lumMod val="75000"/>
                  <a:lumOff val="25000"/>
                </a:srgbClr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FDE2B-B65D-B58A-B9F6-D0D5F8C7B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76" y="932185"/>
            <a:ext cx="1134728" cy="7217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0B0CAE-1A40-B083-D331-33F47B0065F7}"/>
              </a:ext>
            </a:extLst>
          </p:cNvPr>
          <p:cNvSpPr/>
          <p:nvPr/>
        </p:nvSpPr>
        <p:spPr>
          <a:xfrm>
            <a:off x="232081" y="4074877"/>
            <a:ext cx="4970942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Technology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Maturation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85237" marR="0" lvl="0" indent="-156739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Instrument maturation</a:t>
            </a:r>
          </a:p>
          <a:p>
            <a:pPr marL="501879" marR="0" lvl="1" indent="-142489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 of Ph.0/A</a:t>
            </a:r>
          </a:p>
          <a:p>
            <a:pPr marL="501879" marR="0" lvl="1" indent="-142489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 to Commended EE-13, future </a:t>
            </a:r>
            <a:r>
              <a:rPr kumimoji="0" lang="en-GB" sz="1400" b="0" i="0" u="none" strike="noStrike" kern="1200" cap="none" spc="-50" normalizeH="0" baseline="0" noProof="0" dirty="0" err="1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Meteo</a:t>
            </a: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Missions</a:t>
            </a:r>
          </a:p>
          <a:p>
            <a:pPr marL="501879" marR="0" lvl="1" indent="-142489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low TRL concepts, miniaturisation </a:t>
            </a:r>
          </a:p>
          <a:p>
            <a:pPr marL="185237" marR="0" lvl="0" indent="-156739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Other Preparatory : e.g. architectural / system studies</a:t>
            </a:r>
          </a:p>
          <a:p>
            <a:pPr marL="536710" marR="0" lvl="1" indent="-1773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In synergies with DPTD / GSTP for EO</a:t>
            </a:r>
          </a:p>
          <a:p>
            <a:pPr marL="536710" marR="0" lvl="1" indent="-1773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Standard Platform + Communications </a:t>
            </a:r>
          </a:p>
          <a:p>
            <a:pPr marL="536710" marR="0" lvl="1" indent="-1773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Frequency Management</a:t>
            </a:r>
          </a:p>
        </p:txBody>
      </p:sp>
      <p:pic>
        <p:nvPicPr>
          <p:cNvPr id="10" name="Picture 2" descr="Earth, fossil, fuels, geology, rock, science, study icon - Download on  Iconfinder">
            <a:extLst>
              <a:ext uri="{FF2B5EF4-FFF2-40B4-BE49-F238E27FC236}">
                <a16:creationId xmlns:a16="http://schemas.microsoft.com/office/drawing/2014/main" id="{C1297392-B040-7DB4-C865-E280E3408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04" y="4022137"/>
            <a:ext cx="701739" cy="70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irplane - Free travel icons">
            <a:extLst>
              <a:ext uri="{FF2B5EF4-FFF2-40B4-BE49-F238E27FC236}">
                <a16:creationId xmlns:a16="http://schemas.microsoft.com/office/drawing/2014/main" id="{8E9BF75A-1573-A838-1019-63432B70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866" y="5630794"/>
            <a:ext cx="582364" cy="5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9A3E3B-C5C4-8386-65C1-1541F1A1AFCB}"/>
              </a:ext>
            </a:extLst>
          </p:cNvPr>
          <p:cNvSpPr txBox="1"/>
          <p:nvPr/>
        </p:nvSpPr>
        <p:spPr>
          <a:xfrm>
            <a:off x="9405368" y="932185"/>
            <a:ext cx="2837187" cy="1077218"/>
          </a:xfrm>
          <a:prstGeom prst="rect">
            <a:avLst/>
          </a:prstGeom>
          <a:solidFill>
            <a:schemeClr val="accent4">
              <a:lumMod val="20000"/>
              <a:lumOff val="80000"/>
              <a:alpha val="15000"/>
            </a:schemeClr>
          </a:solidFill>
        </p:spPr>
        <p:txBody>
          <a:bodyPr wrap="non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At end of Ph.B1  (ISRR)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Ta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rget TRL 5  Instruments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TRL 6  Equipment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      SRL 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85E05-FFC2-F259-A4FF-B4D7BB2BF2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45927" y="4135004"/>
            <a:ext cx="876843" cy="776695"/>
          </a:xfrm>
          <a:prstGeom prst="roundRect">
            <a:avLst/>
          </a:prstGeom>
          <a:effectLst>
            <a:reflection blurRad="101600" stA="52000" endA="300" endPos="28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AFBFCA-DF92-DC7E-87A5-B7D4CF63C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530" y="4205502"/>
            <a:ext cx="942148" cy="576894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89283C77-2FBA-D5D0-817D-FB9EEC5C926A}"/>
              </a:ext>
            </a:extLst>
          </p:cNvPr>
          <p:cNvSpPr/>
          <p:nvPr/>
        </p:nvSpPr>
        <p:spPr>
          <a:xfrm>
            <a:off x="3491040" y="3030152"/>
            <a:ext cx="4441371" cy="1110037"/>
          </a:xfrm>
          <a:prstGeom prst="triangle">
            <a:avLst>
              <a:gd name="adj" fmla="val 49357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94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Pillar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(3 interlinked areas)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94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33A81A-A76B-891E-045E-DEB5F249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dirty="0" err="1"/>
              <a:t>FutureEO</a:t>
            </a:r>
            <a:r>
              <a:rPr lang="en-GB" dirty="0"/>
              <a:t>  Programme - Pillar-1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E616B-50D8-3112-FC7D-C66B7E6B515B}"/>
              </a:ext>
            </a:extLst>
          </p:cNvPr>
          <p:cNvSpPr txBox="1"/>
          <p:nvPr/>
        </p:nvSpPr>
        <p:spPr>
          <a:xfrm>
            <a:off x="6518364" y="233974"/>
            <a:ext cx="4067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B050"/>
                </a:solidFill>
                <a:highlight>
                  <a:srgbClr val="FFFF00"/>
                </a:highlight>
              </a:rPr>
              <a:t>Many missions &amp; Technologies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2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E3CCE7-C628-E96A-396D-86C446E9D468}"/>
              </a:ext>
            </a:extLst>
          </p:cNvPr>
          <p:cNvSpPr/>
          <p:nvPr/>
        </p:nvSpPr>
        <p:spPr>
          <a:xfrm>
            <a:off x="0" y="854476"/>
            <a:ext cx="12225338" cy="55307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70370-792C-BF50-A8CB-1434AB83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45013"/>
            <a:ext cx="10440383" cy="584775"/>
          </a:xfrm>
        </p:spPr>
        <p:txBody>
          <a:bodyPr/>
          <a:lstStyle/>
          <a:p>
            <a:r>
              <a:rPr lang="en-GB" sz="3200" dirty="0">
                <a:latin typeface="Arial"/>
                <a:cs typeface="Arial"/>
              </a:rPr>
              <a:t>ADHA / APA / M-IND  strategic for EO 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104501-7F66-5B7E-AFA7-DA5FE1115682}"/>
              </a:ext>
            </a:extLst>
          </p:cNvPr>
          <p:cNvSpPr txBox="1">
            <a:spLocks/>
          </p:cNvSpPr>
          <p:nvPr/>
        </p:nvSpPr>
        <p:spPr bwMode="auto">
          <a:xfrm>
            <a:off x="218859" y="940280"/>
            <a:ext cx="12006480" cy="48073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46038" marR="0" lvl="0" indent="0" algn="l" defTabSz="914400" rtl="0" eaLnBrk="0" fontAlgn="base" latinLnBrk="0" hangingPunct="0">
              <a:lnSpc>
                <a:spcPct val="119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</a:rPr>
              <a:t>EOP Technology needs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</a:rPr>
              <a:t>   (incl.   European independence)</a:t>
            </a:r>
          </a:p>
          <a:p>
            <a:pPr marL="423323" marR="0" lvl="1" indent="-24341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</a:rPr>
              <a:t>New + higher performance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75000"/>
                  </a:srgbClr>
                </a:solidFill>
                <a:effectLst/>
                <a:uLnTx/>
                <a:uFillTx/>
              </a:rPr>
              <a:t>(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EO instruments</a:t>
            </a:r>
            <a:r>
              <a:rPr lang="en-US" kern="0" dirty="0">
                <a:solidFill>
                  <a:srgbClr val="92D050"/>
                </a:solidFill>
              </a:rPr>
              <a:t> </a:t>
            </a:r>
            <a:r>
              <a:rPr lang="en-US" kern="0" dirty="0">
                <a:solidFill>
                  <a:schemeClr val="bg1"/>
                </a:solidFill>
              </a:rPr>
              <a:t>– </a:t>
            </a:r>
            <a:r>
              <a:rPr lang="en-US" kern="0" dirty="0">
                <a:solidFill>
                  <a:srgbClr val="92D050"/>
                </a:solidFill>
              </a:rPr>
              <a:t>also for the digital ADHA part</a:t>
            </a:r>
            <a:r>
              <a:rPr lang="en-US" kern="0" dirty="0">
                <a:solidFill>
                  <a:schemeClr val="bg1"/>
                </a:solidFill>
              </a:rPr>
              <a:t>)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23323" marR="0" lvl="1" indent="-24341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</a:rPr>
              <a:t>Higher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efficiency (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incl. platform / instruments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)    </a:t>
            </a:r>
          </a:p>
          <a:p>
            <a:pPr marL="180975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tabLst/>
              <a:defRPr/>
            </a:pPr>
            <a:endParaRPr lang="en-US" kern="0" dirty="0"/>
          </a:p>
          <a:p>
            <a:pPr marL="180975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</a:rPr>
              <a:t>Driven by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</a:rPr>
              <a:t>Large Satellites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75000"/>
                  </a:srgbClr>
                </a:solidFill>
                <a:effectLst/>
                <a:uLnTx/>
                <a:uFillTx/>
              </a:rPr>
              <a:t>(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institutional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75000"/>
                  </a:srgbClr>
                </a:solidFill>
                <a:effectLst/>
                <a:uLnTx/>
                <a:uFillTx/>
              </a:rPr>
              <a:t>), </a:t>
            </a:r>
          </a:p>
          <a:p>
            <a:pPr marL="180975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75000"/>
                  </a:srgbClr>
                </a:solidFill>
                <a:effectLst/>
                <a:uLnTx/>
                <a:uFillTx/>
              </a:rPr>
              <a:t>but </a:t>
            </a:r>
            <a:r>
              <a:rPr lang="en-US" b="1" kern="0" dirty="0">
                <a:solidFill>
                  <a:srgbClr val="FEFFFF"/>
                </a:solidFill>
              </a:rPr>
              <a:t>growing needs for mid-size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</a:rPr>
              <a:t> Sats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E7E8E3">
                    <a:lumMod val="75000"/>
                  </a:srgbClr>
                </a:solidFill>
                <a:effectLst/>
                <a:uLnTx/>
                <a:uFillTx/>
              </a:rPr>
              <a:t>(Scouts,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constellations) 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sym typeface="Wingdings" panose="05000000000000000000" pitchFamily="2" charset="2"/>
              </a:rPr>
              <a:t>  M-IND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1" i="0" u="sng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</a:endParaRPr>
          </a:p>
          <a:p>
            <a:pPr marL="342900" marR="0" lvl="0" indent="0" algn="l" defTabSz="914400" rtl="0" eaLnBrk="0" fontAlgn="base" latinLnBrk="0" hangingPunct="0">
              <a:lnSpc>
                <a:spcPct val="119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</a:endParaRPr>
          </a:p>
          <a:p>
            <a:pPr marL="342900" marR="0" lvl="0" indent="0" algn="l" defTabSz="914400" rtl="0" eaLnBrk="0" fontAlgn="base" latinLnBrk="0" hangingPunct="0">
              <a:lnSpc>
                <a:spcPct val="119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</a:endParaRPr>
          </a:p>
          <a:p>
            <a:pPr marL="342900" marR="0" lvl="0" indent="0" algn="l" defTabSz="914400" rtl="0" eaLnBrk="0" fontAlgn="base" latinLnBrk="0" hangingPunct="0">
              <a:lnSpc>
                <a:spcPct val="119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</a:endParaRPr>
          </a:p>
          <a:p>
            <a:pPr marL="342900" marR="0" lvl="0" indent="0" algn="l" defTabSz="914400" rtl="0" eaLnBrk="0" fontAlgn="base" latinLnBrk="0" hangingPunct="0">
              <a:lnSpc>
                <a:spcPct val="119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1" i="0" u="sng" strike="noStrike" kern="0" cap="none" spc="0" normalizeH="0" baseline="0" noProof="0" dirty="0">
              <a:ln>
                <a:noFill/>
              </a:ln>
              <a:solidFill>
                <a:srgbClr val="003249"/>
              </a:solidFill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5C8AE"/>
              </a:buClr>
              <a:buSzTx/>
              <a:buFont typeface="Verdana" charset="0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D29E3-9EB3-C02A-3613-D21A96AE34CE}"/>
              </a:ext>
            </a:extLst>
          </p:cNvPr>
          <p:cNvSpPr/>
          <p:nvPr/>
        </p:nvSpPr>
        <p:spPr>
          <a:xfrm>
            <a:off x="2723183" y="3058032"/>
            <a:ext cx="6851932" cy="13841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584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FutureEO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</a:t>
            </a: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Programme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80975" marR="0" lvl="0" indent="-1714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Unique 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synergizer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to build the 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whole range of ESA EO missions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	   </a:t>
            </a:r>
          </a:p>
          <a:p>
            <a:pPr marL="180975" marR="0" lvl="0" indent="-1714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EO technology needs</a:t>
            </a: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g</a:t>
            </a:r>
            <a:r>
              <a:rPr kumimoji="0" lang="en-GB" sz="27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r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o</a:t>
            </a:r>
            <a:r>
              <a:rPr kumimoji="0" lang="en-GB" sz="29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w</a:t>
            </a: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3D79F-195B-8020-AFE3-297F31883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09793" y="3297459"/>
            <a:ext cx="1384175" cy="94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16D233-85FC-D928-D6F1-3C5C0C09F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91" y="3536104"/>
            <a:ext cx="667757" cy="352221"/>
          </a:xfrm>
          <a:prstGeom prst="rect">
            <a:avLst/>
          </a:prstGeom>
        </p:spPr>
      </p:pic>
      <p:sp>
        <p:nvSpPr>
          <p:cNvPr id="16" name="Rettangolo 139">
            <a:extLst>
              <a:ext uri="{FF2B5EF4-FFF2-40B4-BE49-F238E27FC236}">
                <a16:creationId xmlns:a16="http://schemas.microsoft.com/office/drawing/2014/main" id="{8EDEB6B7-3840-5B82-624D-44E234FD0DC8}"/>
              </a:ext>
            </a:extLst>
          </p:cNvPr>
          <p:cNvSpPr/>
          <p:nvPr/>
        </p:nvSpPr>
        <p:spPr>
          <a:xfrm>
            <a:off x="430225" y="3104489"/>
            <a:ext cx="2124508" cy="1301885"/>
          </a:xfrm>
          <a:prstGeom prst="rect">
            <a:avLst/>
          </a:prstGeom>
          <a:solidFill>
            <a:schemeClr val="accent6">
              <a:lumMod val="90000"/>
            </a:schemeClr>
          </a:solidFill>
          <a:ln w="57150">
            <a:solidFill>
              <a:srgbClr val="F5C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121914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tesEsa" panose="02000506030000020004" pitchFamily="2" charset="77"/>
                <a:ea typeface="MS PGothic" charset="-128"/>
                <a:cs typeface="Arial" panose="020B0604020202020204" pitchFamily="34" charset="0"/>
              </a:rPr>
              <a:t>FutureEO</a:t>
            </a:r>
            <a:r>
              <a:rPr kumimoji="0" lang="en-GB" sz="18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otesEsa" panose="02000506030000020004" pitchFamily="2" charset="77"/>
                <a:ea typeface="MS PGothic" charset="-128"/>
                <a:cs typeface="Arial" panose="020B0604020202020204" pitchFamily="34" charset="0"/>
              </a:rPr>
              <a:t> – Pillar 1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otesEsa" panose="02000506030000020004" pitchFamily="2" charset="77"/>
              <a:ea typeface="MS PGothic" charset="-128"/>
              <a:cs typeface="Arial" panose="020B0604020202020204" pitchFamily="34" charset="0"/>
            </a:endParaRPr>
          </a:p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53249"/>
                </a:solidFill>
                <a:effectLst/>
                <a:uLnTx/>
                <a:uFillTx/>
                <a:latin typeface="NotesEsa" panose="02000506030000020004" pitchFamily="2" charset="77"/>
                <a:ea typeface="MS PGothic" charset="-128"/>
                <a:cs typeface="Arial" panose="020B0604020202020204" pitchFamily="34" charset="0"/>
              </a:rPr>
              <a:t>Mission Definition</a:t>
            </a:r>
          </a:p>
          <a:p>
            <a:pPr marL="0" marR="0" lvl="0" indent="0" algn="ctr" defTabSz="121914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77"/>
                <a:ea typeface="MS PGothic" charset="-128"/>
                <a:cs typeface="Arial" panose="020B0604020202020204" pitchFamily="34" charset="0"/>
              </a:rPr>
              <a:t>               </a:t>
            </a:r>
          </a:p>
          <a:p>
            <a:pPr marL="0" marR="0" lvl="0" indent="0" algn="ctr" defTabSz="121914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esEsa" panose="02000506030000020004" pitchFamily="2" charset="77"/>
                <a:ea typeface="MS PGothic" charset="-128"/>
                <a:cs typeface="Arial" panose="020B0604020202020204" pitchFamily="34" charset="0"/>
              </a:rPr>
              <a:t>Technology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75000"/>
                    <a:lumOff val="25000"/>
                  </a:srgbClr>
                </a:solidFill>
                <a:effectLst/>
                <a:uLnTx/>
                <a:uFillTx/>
                <a:latin typeface="NotesEsa" panose="02000506030000020004" pitchFamily="2" charset="77"/>
                <a:ea typeface="MS PGothic" charset="-128"/>
                <a:cs typeface="Arial" panose="020B0604020202020204" pitchFamily="34" charset="0"/>
              </a:rPr>
              <a:t>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53249"/>
                </a:solidFill>
                <a:effectLst/>
                <a:uLnTx/>
                <a:uFillTx/>
                <a:latin typeface="NotesEsa" panose="02000506030000020004" pitchFamily="2" charset="77"/>
                <a:ea typeface="MS PGothic" charset="-128"/>
                <a:cs typeface="Arial" panose="020B0604020202020204" pitchFamily="34" charset="0"/>
              </a:rPr>
              <a:t>+ Science/Apps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9A717A-111A-8A24-D363-4C2C07ED4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11" y="3743679"/>
            <a:ext cx="474170" cy="2903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9AF13-F6B9-CB2B-5A76-125B80D36A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8" y="3758520"/>
            <a:ext cx="475592" cy="299122"/>
          </a:xfrm>
          <a:prstGeom prst="rect">
            <a:avLst/>
          </a:prstGeom>
        </p:spPr>
      </p:pic>
      <p:pic>
        <p:nvPicPr>
          <p:cNvPr id="19" name="Picture 2" descr="Earth, fossil, fuels, geology, rock, science, study icon - Download on  Iconfinder">
            <a:extLst>
              <a:ext uri="{FF2B5EF4-FFF2-40B4-BE49-F238E27FC236}">
                <a16:creationId xmlns:a16="http://schemas.microsoft.com/office/drawing/2014/main" id="{266BCDF5-C2B1-5A1C-B7C7-6FD89227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76" y="3754364"/>
            <a:ext cx="313339" cy="31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40E52707-ABDB-EB16-991C-04B4D6D117D3}"/>
              </a:ext>
            </a:extLst>
          </p:cNvPr>
          <p:cNvSpPr/>
          <p:nvPr/>
        </p:nvSpPr>
        <p:spPr>
          <a:xfrm>
            <a:off x="497844" y="3474992"/>
            <a:ext cx="1963054" cy="833573"/>
          </a:xfrm>
          <a:prstGeom prst="triangle">
            <a:avLst>
              <a:gd name="adj" fmla="val 50568"/>
            </a:avLst>
          </a:prstGeom>
          <a:solidFill>
            <a:schemeClr val="bg1">
              <a:lumMod val="9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29C914B-781C-5757-84EA-EBAA11DE502E}"/>
              </a:ext>
            </a:extLst>
          </p:cNvPr>
          <p:cNvSpPr/>
          <p:nvPr/>
        </p:nvSpPr>
        <p:spPr>
          <a:xfrm>
            <a:off x="3379580" y="3521617"/>
            <a:ext cx="1340069" cy="261886"/>
          </a:xfrm>
          <a:prstGeom prst="triangle">
            <a:avLst>
              <a:gd name="adj" fmla="val 50568"/>
            </a:avLst>
          </a:prstGeom>
          <a:solidFill>
            <a:schemeClr val="bg1">
              <a:lumMod val="9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0AA036-84E6-76D2-4D5A-D8B7FCE6AE49}"/>
              </a:ext>
            </a:extLst>
          </p:cNvPr>
          <p:cNvGrpSpPr/>
          <p:nvPr/>
        </p:nvGrpSpPr>
        <p:grpSpPr>
          <a:xfrm>
            <a:off x="430225" y="4779528"/>
            <a:ext cx="5065640" cy="1381163"/>
            <a:chOff x="430225" y="4779528"/>
            <a:chExt cx="5065640" cy="13811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D88A22-F132-7220-37B3-A57CF8F00AB5}"/>
                </a:ext>
              </a:extLst>
            </p:cNvPr>
            <p:cNvSpPr txBox="1"/>
            <p:nvPr/>
          </p:nvSpPr>
          <p:spPr>
            <a:xfrm>
              <a:off x="430225" y="5049145"/>
              <a:ext cx="33802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More about EO Technology: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Josep.Rosello@esa.int</a:t>
              </a:r>
              <a:r>
                <a:rPr lang="en-GB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238257-F438-CD78-A8DE-A9F244516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8046" y="4779528"/>
              <a:ext cx="1367819" cy="1381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4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10.xml><?xml version="1.0" encoding="utf-8"?>
<a:theme xmlns:a="http://schemas.openxmlformats.org/drawingml/2006/main" name="5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9097DF0-382D-424A-9165-E801FB7EB7C7}" vid="{F1C9DDF4-71DE-46CA-8709-804BCB73C9ED}"/>
    </a:ext>
  </a:extLst>
</a:theme>
</file>

<file path=ppt/theme/theme11.xml><?xml version="1.0" encoding="utf-8"?>
<a:theme xmlns:a="http://schemas.openxmlformats.org/drawingml/2006/main" name="8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50000"/>
            <a:alpha val="76000"/>
          </a:schemeClr>
        </a:solidFill>
        <a:ln>
          <a:noFill/>
        </a:ln>
      </a:spPr>
      <a:bodyPr lIns="0" tIns="45720" rIns="0" bIns="45720" rtlCol="0" anchor="ctr" anchorCtr="0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BAB18"/>
          </a:buClr>
          <a:buSzTx/>
          <a:buFontTx/>
          <a:buNone/>
          <a:tabLst/>
          <a:defRPr b="1" kern="0" dirty="0" err="1">
            <a:solidFill>
              <a:srgbClr val="FEEF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2.xml><?xml version="1.0" encoding="utf-8"?>
<a:theme xmlns:a="http://schemas.openxmlformats.org/drawingml/2006/main" name="6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50000"/>
            <a:alpha val="76000"/>
          </a:schemeClr>
        </a:solidFill>
        <a:ln>
          <a:noFill/>
        </a:ln>
      </a:spPr>
      <a:bodyPr lIns="0" tIns="45720" rIns="0" bIns="45720" rtlCol="0" anchor="ctr" anchorCtr="0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BAB18"/>
          </a:buClr>
          <a:buSzTx/>
          <a:buFontTx/>
          <a:buNone/>
          <a:tabLst/>
          <a:defRPr b="1" kern="0" dirty="0" err="1">
            <a:solidFill>
              <a:srgbClr val="FEEF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3.xml><?xml version="1.0" encoding="utf-8"?>
<a:theme xmlns:a="http://schemas.openxmlformats.org/drawingml/2006/main" name="18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4.xml><?xml version="1.0" encoding="utf-8"?>
<a:theme xmlns:a="http://schemas.openxmlformats.org/drawingml/2006/main" name="9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50000"/>
            <a:alpha val="76000"/>
          </a:schemeClr>
        </a:solidFill>
        <a:ln>
          <a:noFill/>
        </a:ln>
      </a:spPr>
      <a:bodyPr lIns="0" tIns="45720" rIns="0" bIns="45720" rtlCol="0" anchor="ctr" anchorCtr="0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BAB18"/>
          </a:buClr>
          <a:buSzTx/>
          <a:buFontTx/>
          <a:buNone/>
          <a:tabLst/>
          <a:defRPr b="1" kern="0" dirty="0" err="1">
            <a:solidFill>
              <a:srgbClr val="FEEF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rial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5.xml><?xml version="1.0" encoding="utf-8"?>
<a:theme xmlns:a="http://schemas.openxmlformats.org/drawingml/2006/main" name="14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6.xml><?xml version="1.0" encoding="utf-8"?>
<a:theme xmlns:a="http://schemas.openxmlformats.org/drawingml/2006/main" name="6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7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8.xml><?xml version="1.0" encoding="utf-8"?>
<a:theme xmlns:a="http://schemas.openxmlformats.org/drawingml/2006/main" name="3_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9.xml><?xml version="1.0" encoding="utf-8"?>
<a:theme xmlns:a="http://schemas.openxmlformats.org/drawingml/2006/main" name="15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CB5FC264-F170-4FD7-B1B7-AD228B5C627F}"/>
    </a:ext>
  </a:extLst>
</a:theme>
</file>

<file path=ppt/theme/theme20.xml><?xml version="1.0" encoding="utf-8"?>
<a:theme xmlns:a="http://schemas.openxmlformats.org/drawingml/2006/main" name="16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1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2.xml><?xml version="1.0" encoding="utf-8"?>
<a:theme xmlns:a="http://schemas.openxmlformats.org/drawingml/2006/main" name="7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BAA92E9C-6AC9-4603-A52E-F067BCFA2092}"/>
    </a:ext>
  </a:extLst>
</a:theme>
</file>

<file path=ppt/theme/theme23.xml><?xml version="1.0" encoding="utf-8"?>
<a:theme xmlns:a="http://schemas.openxmlformats.org/drawingml/2006/main" name="12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24.xml><?xml version="1.0" encoding="utf-8"?>
<a:theme xmlns:a="http://schemas.openxmlformats.org/drawingml/2006/main" name="17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9330923B-8557-418D-B6D0-2539E05C9992}"/>
    </a:ext>
  </a:extLst>
</a:theme>
</file>

<file path=ppt/theme/theme25.xml><?xml version="1.0" encoding="utf-8"?>
<a:theme xmlns:a="http://schemas.openxmlformats.org/drawingml/2006/main" name="2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2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Bourget_slide_widescreen[15][15]  -  Read-Only" id="{4DA64C58-ED14-3E44-BED5-1FBA73DC5182}" vid="{E0F7BFC7-7310-0045-8E89-E050B2F3605F}"/>
    </a:ext>
  </a:ext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BAA92E9C-6AC9-4603-A52E-F067BCFA2092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74AF34BF-3A32-4DE4-AA6F-C6B9EC0D26DF}"/>
    </a:ext>
  </a:extLst>
</a:theme>
</file>

<file path=ppt/theme/theme5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6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7.xml><?xml version="1.0" encoding="utf-8"?>
<a:theme xmlns:a="http://schemas.openxmlformats.org/drawingml/2006/main" name="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_Tutorial.potx" id="{95E5C889-A0E6-4C42-9D0A-A8293F16A577}" vid="{CBC1B754-6456-4E6F-AE1E-9465434CEDD3}"/>
    </a:ext>
  </a:extLst>
</a:theme>
</file>

<file path=ppt/theme/theme8.xml><?xml version="1.0" encoding="utf-8"?>
<a:theme xmlns:a="http://schemas.openxmlformats.org/drawingml/2006/main" name="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9.xml><?xml version="1.0" encoding="utf-8"?>
<a:theme xmlns:a="http://schemas.openxmlformats.org/drawingml/2006/main" name="4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11A45B71-68CF-4CE8-9910-DE1F480FA21D}" vid="{6D3FC071-AAFB-4BAE-839A-351F5550A1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2F8D49AA11C848AD8B602E11F97602" ma:contentTypeVersion="1" ma:contentTypeDescription="Create a new document." ma:contentTypeScope="" ma:versionID="8922457dc71d9608bd7d4aa08de7fa4c">
  <xsd:schema xmlns:xsd="http://www.w3.org/2001/XMLSchema" xmlns:xs="http://www.w3.org/2001/XMLSchema" xmlns:p="http://schemas.microsoft.com/office/2006/metadata/properties" xmlns:ns2="36e7eb9c-f745-401e-9215-8fea2ceacb61" targetNamespace="http://schemas.microsoft.com/office/2006/metadata/properties" ma:root="true" ma:fieldsID="5fae30d31f9c99922e40aff778a74c7d" ns2:_="">
    <xsd:import namespace="36e7eb9c-f745-401e-9215-8fea2ceacb6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7eb9c-f745-401e-9215-8fea2ceacb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36e7eb9c-f745-401e-9215-8fea2ceacb61"/>
    <ds:schemaRef ds:uri="http://purl.org/dc/dcmitype/"/>
    <ds:schemaRef ds:uri="http://purl.org/dc/elements/1.1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5C8386B-29F4-4556-B49E-D96ED32B5A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e7eb9c-f745-401e-9215-8fea2ceacb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1756</TotalTime>
  <Words>1603</Words>
  <Application>Microsoft Office PowerPoint</Application>
  <PresentationFormat>Custom</PresentationFormat>
  <Paragraphs>322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9</vt:i4>
      </vt:variant>
    </vt:vector>
  </HeadingPairs>
  <TitlesOfParts>
    <vt:vector size="44" baseType="lpstr">
      <vt:lpstr>Aptos</vt:lpstr>
      <vt:lpstr>Arial</vt:lpstr>
      <vt:lpstr>Calibri</vt:lpstr>
      <vt:lpstr>Courier New</vt:lpstr>
      <vt:lpstr>NotesEsa</vt:lpstr>
      <vt:lpstr>Symbol</vt:lpstr>
      <vt:lpstr>SymbolMT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1_ESA_Presentation_DARK</vt:lpstr>
      <vt:lpstr>1_ESA_Presentation_CLEAR</vt:lpstr>
      <vt:lpstr>2_ESA_Presentation_CLEAR</vt:lpstr>
      <vt:lpstr>3_ESA_Presentation_CLEAR</vt:lpstr>
      <vt:lpstr>4_ESA_Presentation_CLEAR</vt:lpstr>
      <vt:lpstr>5_ESA_Presentation_CLEAR</vt:lpstr>
      <vt:lpstr>8_ESA_Presentation_DARK</vt:lpstr>
      <vt:lpstr>6_ESA_Presentation_DARK</vt:lpstr>
      <vt:lpstr>18_ESA_Presentation_DARK</vt:lpstr>
      <vt:lpstr>9_ESA_Presentation_DARK</vt:lpstr>
      <vt:lpstr>14_ESA_Presentation_DARK</vt:lpstr>
      <vt:lpstr>6_ESA_Presentation_CLEAR</vt:lpstr>
      <vt:lpstr>ESA Presentation</vt:lpstr>
      <vt:lpstr>3_ESA_Presentation_CLEAR_BG</vt:lpstr>
      <vt:lpstr>15_ESA_Presentation_DARK</vt:lpstr>
      <vt:lpstr>16_ESA_Presentation_DARK</vt:lpstr>
      <vt:lpstr>1_ESA Presentation</vt:lpstr>
      <vt:lpstr>7_ESA_Presentation_CLEAR</vt:lpstr>
      <vt:lpstr>12_ESA_Presentation_DARK</vt:lpstr>
      <vt:lpstr>17_ESA_Presentation_DARK</vt:lpstr>
      <vt:lpstr>2_ESA_Presentation_DARK</vt:lpstr>
      <vt:lpstr>Tema di Office</vt:lpstr>
      <vt:lpstr>PowerPoint Presentation</vt:lpstr>
      <vt:lpstr>PowerPoint Presentation</vt:lpstr>
      <vt:lpstr>EO EO Technology vision – part of ESA’s Technology Strategy</vt:lpstr>
      <vt:lpstr>ADHA System Studies – with FutureEO funding</vt:lpstr>
      <vt:lpstr>M-IND: Industry-driven recommendations</vt:lpstr>
      <vt:lpstr>M-IND Implementation: multi-program</vt:lpstr>
      <vt:lpstr>ADHA – APA   (in mid-size sat context)</vt:lpstr>
      <vt:lpstr>FutureEO  Programme - Pillar-1 </vt:lpstr>
      <vt:lpstr>ADHA / APA / M-IND  strategic for EO 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Nils Poirisse Mougel</dc:creator>
  <cp:keywords/>
  <dc:description/>
  <cp:lastModifiedBy>Josep Rosello Guasch</cp:lastModifiedBy>
  <cp:revision>62</cp:revision>
  <cp:lastPrinted>2008-08-26T16:26:23Z</cp:lastPrinted>
  <dcterms:created xsi:type="dcterms:W3CDTF">2022-05-12T08:27:25Z</dcterms:created>
  <dcterms:modified xsi:type="dcterms:W3CDTF">2025-10-13T22:27:18Z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Nils Poirisse Mougel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0x010100C92F8D49AA11C848AD8B602E11F97602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2022-05-11T22:00:00Z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