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6"/>
  </p:notesMasterIdLst>
  <p:sldIdLst>
    <p:sldId id="256" r:id="rId2"/>
    <p:sldId id="308" r:id="rId3"/>
    <p:sldId id="307" r:id="rId4"/>
    <p:sldId id="305" r:id="rId5"/>
    <p:sldId id="306" r:id="rId6"/>
    <p:sldId id="274" r:id="rId7"/>
    <p:sldId id="304" r:id="rId8"/>
    <p:sldId id="309" r:id="rId9"/>
    <p:sldId id="277" r:id="rId10"/>
    <p:sldId id="288" r:id="rId11"/>
    <p:sldId id="278" r:id="rId12"/>
    <p:sldId id="287" r:id="rId13"/>
    <p:sldId id="286" r:id="rId14"/>
    <p:sldId id="285" r:id="rId15"/>
    <p:sldId id="284" r:id="rId16"/>
    <p:sldId id="283" r:id="rId17"/>
    <p:sldId id="282" r:id="rId18"/>
    <p:sldId id="281" r:id="rId19"/>
    <p:sldId id="280" r:id="rId20"/>
    <p:sldId id="310" r:id="rId21"/>
    <p:sldId id="290" r:id="rId22"/>
    <p:sldId id="292" r:id="rId23"/>
    <p:sldId id="291" r:id="rId24"/>
    <p:sldId id="293" r:id="rId25"/>
    <p:sldId id="294" r:id="rId26"/>
    <p:sldId id="279" r:id="rId27"/>
    <p:sldId id="296" r:id="rId28"/>
    <p:sldId id="297" r:id="rId29"/>
    <p:sldId id="300" r:id="rId30"/>
    <p:sldId id="299" r:id="rId31"/>
    <p:sldId id="295" r:id="rId32"/>
    <p:sldId id="298" r:id="rId33"/>
    <p:sldId id="301" r:id="rId34"/>
    <p:sldId id="272" r:id="rId35"/>
  </p:sldIdLst>
  <p:sldSz cx="12192000" cy="6858000"/>
  <p:notesSz cx="9942513" cy="6810375"/>
  <p:embeddedFontLst>
    <p:embeddedFont>
      <p:font typeface="Calibri" panose="020F0502020204030204" pitchFamily="34" charset="0"/>
      <p:regular r:id="rId37"/>
      <p:bold r:id="rId38"/>
      <p:italic r:id="rId39"/>
      <p:boldItalic r:id="rId40"/>
    </p:embeddedFont>
    <p:embeddedFont>
      <p:font typeface="Helvetica Neue" panose="020B060402020202020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145">
          <p15:clr>
            <a:srgbClr val="A4A3A4"/>
          </p15:clr>
        </p15:guide>
        <p15:guide id="2" pos="3132">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gQlVE5Q7bCvZNP5tsHE2zEFlLkQ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zler, Julian [DE]" initials="BJ[" lastIdx="5" clrIdx="0">
    <p:extLst>
      <p:ext uri="{19B8F6BF-5375-455C-9EA6-DF929625EA0E}">
        <p15:presenceInfo xmlns:p15="http://schemas.microsoft.com/office/powerpoint/2012/main" userId="S-1-5-21-3620167753-925983401-547404873-3519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57" autoAdjust="0"/>
    <p:restoredTop sz="82035" autoAdjust="0"/>
  </p:normalViewPr>
  <p:slideViewPr>
    <p:cSldViewPr snapToGrid="0">
      <p:cViewPr>
        <p:scale>
          <a:sx n="100" d="100"/>
          <a:sy n="100" d="100"/>
        </p:scale>
        <p:origin x="1170" y="-84"/>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145"/>
        <p:guide pos="313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61E3AB-404E-42F8-A297-7E9C1B30F24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de-DE"/>
        </a:p>
      </dgm:t>
    </dgm:pt>
    <dgm:pt modelId="{7402DA3F-EEEA-41DE-BE21-1970384802FA}">
      <dgm:prSet custT="1"/>
      <dgm:spPr/>
      <dgm:t>
        <a:bodyPr/>
        <a:lstStyle/>
        <a:p>
          <a:r>
            <a:rPr lang="en-US" sz="2400" b="0" i="0" dirty="0" err="1"/>
            <a:t>GeoReturn</a:t>
          </a:r>
          <a:endParaRPr lang="de-DE" sz="2400" dirty="0"/>
        </a:p>
      </dgm:t>
    </dgm:pt>
    <dgm:pt modelId="{56C7C29D-AA16-4BED-B382-F78D19AD5B6D}" type="parTrans" cxnId="{FBFEC90C-7AF1-490E-A6B0-B5C340D02458}">
      <dgm:prSet/>
      <dgm:spPr/>
      <dgm:t>
        <a:bodyPr/>
        <a:lstStyle/>
        <a:p>
          <a:endParaRPr lang="de-DE"/>
        </a:p>
      </dgm:t>
    </dgm:pt>
    <dgm:pt modelId="{5BE57B3E-05F8-4AC8-B98D-2F77234363D6}" type="sibTrans" cxnId="{FBFEC90C-7AF1-490E-A6B0-B5C340D02458}">
      <dgm:prSet/>
      <dgm:spPr/>
      <dgm:t>
        <a:bodyPr/>
        <a:lstStyle/>
        <a:p>
          <a:endParaRPr lang="de-DE"/>
        </a:p>
      </dgm:t>
    </dgm:pt>
    <dgm:pt modelId="{279181E5-E60C-4A6A-BF06-DA601ECBD512}">
      <dgm:prSet custT="1"/>
      <dgm:spPr/>
      <dgm:t>
        <a:bodyPr/>
        <a:lstStyle/>
        <a:p>
          <a:r>
            <a:rPr lang="en-US" sz="1400" b="0" i="0" dirty="0"/>
            <a:t>More flexibility for Geo-Return</a:t>
          </a:r>
          <a:endParaRPr lang="de-DE" sz="1400" dirty="0"/>
        </a:p>
      </dgm:t>
    </dgm:pt>
    <dgm:pt modelId="{1DD77A95-06C9-4DD7-9F00-B4226F5E2C32}" type="parTrans" cxnId="{28A938D0-A93F-401E-909A-3D530FA912AA}">
      <dgm:prSet/>
      <dgm:spPr/>
      <dgm:t>
        <a:bodyPr/>
        <a:lstStyle/>
        <a:p>
          <a:endParaRPr lang="de-DE"/>
        </a:p>
      </dgm:t>
    </dgm:pt>
    <dgm:pt modelId="{3BCF6571-6E61-483C-8649-BFD57809F958}" type="sibTrans" cxnId="{28A938D0-A93F-401E-909A-3D530FA912AA}">
      <dgm:prSet/>
      <dgm:spPr/>
      <dgm:t>
        <a:bodyPr/>
        <a:lstStyle/>
        <a:p>
          <a:endParaRPr lang="de-DE"/>
        </a:p>
      </dgm:t>
    </dgm:pt>
    <dgm:pt modelId="{056BE31A-37BF-4B18-9086-26BC5B940A5B}">
      <dgm:prSet custT="1"/>
      <dgm:spPr>
        <a:noFill/>
      </dgm:spPr>
      <dgm:t>
        <a:bodyPr/>
        <a:lstStyle/>
        <a:p>
          <a:endParaRPr lang="de-DE" sz="2400" dirty="0"/>
        </a:p>
      </dgm:t>
    </dgm:pt>
    <dgm:pt modelId="{EE48EEB1-95CB-42B9-BE8E-894A34527935}" type="parTrans" cxnId="{9D5E399C-4113-48A2-AB0B-809087A75F50}">
      <dgm:prSet/>
      <dgm:spPr/>
      <dgm:t>
        <a:bodyPr/>
        <a:lstStyle/>
        <a:p>
          <a:endParaRPr lang="de-DE"/>
        </a:p>
      </dgm:t>
    </dgm:pt>
    <dgm:pt modelId="{E1FE23E2-8D97-4138-AE49-8A4EDD020654}" type="sibTrans" cxnId="{9D5E399C-4113-48A2-AB0B-809087A75F50}">
      <dgm:prSet/>
      <dgm:spPr/>
      <dgm:t>
        <a:bodyPr/>
        <a:lstStyle/>
        <a:p>
          <a:endParaRPr lang="de-DE"/>
        </a:p>
      </dgm:t>
    </dgm:pt>
    <dgm:pt modelId="{0313D276-63E1-4403-A514-916251318344}">
      <dgm:prSet custT="1"/>
      <dgm:spPr>
        <a:noFill/>
      </dgm:spPr>
      <dgm:t>
        <a:bodyPr/>
        <a:lstStyle/>
        <a:p>
          <a:endParaRPr lang="de-DE" sz="2400" dirty="0"/>
        </a:p>
      </dgm:t>
    </dgm:pt>
    <dgm:pt modelId="{3CB1EDA6-36BB-4BE3-B70E-3FE10FE6809B}" type="parTrans" cxnId="{48735FC5-E2A9-43F5-8900-468CB6E66A95}">
      <dgm:prSet/>
      <dgm:spPr/>
      <dgm:t>
        <a:bodyPr/>
        <a:lstStyle/>
        <a:p>
          <a:endParaRPr lang="de-DE"/>
        </a:p>
      </dgm:t>
    </dgm:pt>
    <dgm:pt modelId="{C22FEE98-78DB-497C-ADC8-634A5B772ED7}" type="sibTrans" cxnId="{48735FC5-E2A9-43F5-8900-468CB6E66A95}">
      <dgm:prSet/>
      <dgm:spPr/>
      <dgm:t>
        <a:bodyPr/>
        <a:lstStyle/>
        <a:p>
          <a:endParaRPr lang="de-DE"/>
        </a:p>
      </dgm:t>
    </dgm:pt>
    <dgm:pt modelId="{ADB40462-4887-429C-BCDA-E7BFAB752498}">
      <dgm:prSet custT="1"/>
      <dgm:spPr>
        <a:noFill/>
      </dgm:spPr>
      <dgm:t>
        <a:bodyPr/>
        <a:lstStyle/>
        <a:p>
          <a:r>
            <a:rPr lang="en-US" sz="2400" b="0" i="0" dirty="0"/>
            <a:t>:</a:t>
          </a:r>
          <a:endParaRPr lang="de-DE" sz="2400" dirty="0"/>
        </a:p>
      </dgm:t>
    </dgm:pt>
    <dgm:pt modelId="{7607CB3D-3D03-4581-82F9-E027A7FE4172}" type="sibTrans" cxnId="{4FBBEA3E-6F97-4EFE-BEF3-E92B7187233F}">
      <dgm:prSet/>
      <dgm:spPr/>
      <dgm:t>
        <a:bodyPr/>
        <a:lstStyle/>
        <a:p>
          <a:endParaRPr lang="de-DE"/>
        </a:p>
      </dgm:t>
    </dgm:pt>
    <dgm:pt modelId="{61A38375-3053-4730-9E4F-6AA77DC4DFF5}" type="parTrans" cxnId="{4FBBEA3E-6F97-4EFE-BEF3-E92B7187233F}">
      <dgm:prSet/>
      <dgm:spPr/>
      <dgm:t>
        <a:bodyPr/>
        <a:lstStyle/>
        <a:p>
          <a:endParaRPr lang="de-DE"/>
        </a:p>
      </dgm:t>
    </dgm:pt>
    <dgm:pt modelId="{16988401-2DE6-49F6-9267-6A509517E8E9}" type="pres">
      <dgm:prSet presAssocID="{6661E3AB-404E-42F8-A297-7E9C1B30F245}" presName="Name0" presStyleCnt="0">
        <dgm:presLayoutVars>
          <dgm:dir/>
          <dgm:animLvl val="lvl"/>
          <dgm:resizeHandles val="exact"/>
        </dgm:presLayoutVars>
      </dgm:prSet>
      <dgm:spPr/>
    </dgm:pt>
    <dgm:pt modelId="{1CCF6E0E-9991-46F6-8497-24C4CCC9F23E}" type="pres">
      <dgm:prSet presAssocID="{7402DA3F-EEEA-41DE-BE21-1970384802FA}" presName="linNode" presStyleCnt="0"/>
      <dgm:spPr/>
    </dgm:pt>
    <dgm:pt modelId="{CD7F06D8-8914-40EE-BD5E-E1EF8A44D21A}" type="pres">
      <dgm:prSet presAssocID="{7402DA3F-EEEA-41DE-BE21-1970384802FA}" presName="parentText" presStyleLbl="node1" presStyleIdx="0" presStyleCnt="4" custScaleX="96033">
        <dgm:presLayoutVars>
          <dgm:chMax val="1"/>
          <dgm:bulletEnabled val="1"/>
        </dgm:presLayoutVars>
      </dgm:prSet>
      <dgm:spPr/>
    </dgm:pt>
    <dgm:pt modelId="{8A1B8E1B-CD36-4A07-B741-0867BD09CA1E}" type="pres">
      <dgm:prSet presAssocID="{7402DA3F-EEEA-41DE-BE21-1970384802FA}" presName="descendantText" presStyleLbl="alignAccFollowNode1" presStyleIdx="0" presStyleCnt="1">
        <dgm:presLayoutVars>
          <dgm:bulletEnabled val="1"/>
        </dgm:presLayoutVars>
      </dgm:prSet>
      <dgm:spPr/>
    </dgm:pt>
    <dgm:pt modelId="{C9080D79-9B73-457A-ACD1-7EF562869DA8}" type="pres">
      <dgm:prSet presAssocID="{5BE57B3E-05F8-4AC8-B98D-2F77234363D6}" presName="sp" presStyleCnt="0"/>
      <dgm:spPr/>
    </dgm:pt>
    <dgm:pt modelId="{E2489F5A-D203-4306-9FA3-104871440556}" type="pres">
      <dgm:prSet presAssocID="{056BE31A-37BF-4B18-9086-26BC5B940A5B}" presName="linNode" presStyleCnt="0"/>
      <dgm:spPr/>
    </dgm:pt>
    <dgm:pt modelId="{06524510-F922-467B-8080-00153CCD6678}" type="pres">
      <dgm:prSet presAssocID="{056BE31A-37BF-4B18-9086-26BC5B940A5B}" presName="parentText" presStyleLbl="node1" presStyleIdx="1" presStyleCnt="4" custScaleX="96033">
        <dgm:presLayoutVars>
          <dgm:chMax val="1"/>
          <dgm:bulletEnabled val="1"/>
        </dgm:presLayoutVars>
      </dgm:prSet>
      <dgm:spPr/>
    </dgm:pt>
    <dgm:pt modelId="{D09DA2E7-7D1D-49B8-847F-FE9D7BD5F7FB}" type="pres">
      <dgm:prSet presAssocID="{E1FE23E2-8D97-4138-AE49-8A4EDD020654}" presName="sp" presStyleCnt="0"/>
      <dgm:spPr/>
    </dgm:pt>
    <dgm:pt modelId="{ECC6A23A-AB9A-472C-91E6-355399912896}" type="pres">
      <dgm:prSet presAssocID="{0313D276-63E1-4403-A514-916251318344}" presName="linNode" presStyleCnt="0"/>
      <dgm:spPr/>
    </dgm:pt>
    <dgm:pt modelId="{66E1917E-7655-4EC3-BCA1-B7BDFF373B6A}" type="pres">
      <dgm:prSet presAssocID="{0313D276-63E1-4403-A514-916251318344}" presName="parentText" presStyleLbl="node1" presStyleIdx="2" presStyleCnt="4" custScaleX="96033">
        <dgm:presLayoutVars>
          <dgm:chMax val="1"/>
          <dgm:bulletEnabled val="1"/>
        </dgm:presLayoutVars>
      </dgm:prSet>
      <dgm:spPr/>
    </dgm:pt>
    <dgm:pt modelId="{CF8C166F-C881-4254-91B9-308D6B2F755E}" type="pres">
      <dgm:prSet presAssocID="{C22FEE98-78DB-497C-ADC8-634A5B772ED7}" presName="sp" presStyleCnt="0"/>
      <dgm:spPr/>
    </dgm:pt>
    <dgm:pt modelId="{3EBA4E65-89AD-4540-8303-681B652209A0}" type="pres">
      <dgm:prSet presAssocID="{ADB40462-4887-429C-BCDA-E7BFAB752498}" presName="linNode" presStyleCnt="0"/>
      <dgm:spPr/>
    </dgm:pt>
    <dgm:pt modelId="{899C17E4-DC10-43AD-9A44-A0EDA1B6ABB9}" type="pres">
      <dgm:prSet presAssocID="{ADB40462-4887-429C-BCDA-E7BFAB752498}" presName="parentText" presStyleLbl="node1" presStyleIdx="3" presStyleCnt="4" custScaleX="96033">
        <dgm:presLayoutVars>
          <dgm:chMax val="1"/>
          <dgm:bulletEnabled val="1"/>
        </dgm:presLayoutVars>
      </dgm:prSet>
      <dgm:spPr/>
    </dgm:pt>
  </dgm:ptLst>
  <dgm:cxnLst>
    <dgm:cxn modelId="{B211F108-9F46-4791-A273-32863014B107}" type="presOf" srcId="{279181E5-E60C-4A6A-BF06-DA601ECBD512}" destId="{8A1B8E1B-CD36-4A07-B741-0867BD09CA1E}" srcOrd="0" destOrd="0" presId="urn:microsoft.com/office/officeart/2005/8/layout/vList5"/>
    <dgm:cxn modelId="{FBFEC90C-7AF1-490E-A6B0-B5C340D02458}" srcId="{6661E3AB-404E-42F8-A297-7E9C1B30F245}" destId="{7402DA3F-EEEA-41DE-BE21-1970384802FA}" srcOrd="0" destOrd="0" parTransId="{56C7C29D-AA16-4BED-B382-F78D19AD5B6D}" sibTransId="{5BE57B3E-05F8-4AC8-B98D-2F77234363D6}"/>
    <dgm:cxn modelId="{4FBBEA3E-6F97-4EFE-BEF3-E92B7187233F}" srcId="{6661E3AB-404E-42F8-A297-7E9C1B30F245}" destId="{ADB40462-4887-429C-BCDA-E7BFAB752498}" srcOrd="3" destOrd="0" parTransId="{61A38375-3053-4730-9E4F-6AA77DC4DFF5}" sibTransId="{7607CB3D-3D03-4581-82F9-E027A7FE4172}"/>
    <dgm:cxn modelId="{952DB94A-7252-4651-A420-0FB3BCE0A254}" type="presOf" srcId="{6661E3AB-404E-42F8-A297-7E9C1B30F245}" destId="{16988401-2DE6-49F6-9267-6A509517E8E9}" srcOrd="0" destOrd="0" presId="urn:microsoft.com/office/officeart/2005/8/layout/vList5"/>
    <dgm:cxn modelId="{D49D406D-C4B8-4787-9F2D-47019455CB1D}" type="presOf" srcId="{0313D276-63E1-4403-A514-916251318344}" destId="{66E1917E-7655-4EC3-BCA1-B7BDFF373B6A}" srcOrd="0" destOrd="0" presId="urn:microsoft.com/office/officeart/2005/8/layout/vList5"/>
    <dgm:cxn modelId="{50FDAA50-4D32-4FA4-B7B7-D7B99FB278F2}" type="presOf" srcId="{7402DA3F-EEEA-41DE-BE21-1970384802FA}" destId="{CD7F06D8-8914-40EE-BD5E-E1EF8A44D21A}" srcOrd="0" destOrd="0" presId="urn:microsoft.com/office/officeart/2005/8/layout/vList5"/>
    <dgm:cxn modelId="{9D5E399C-4113-48A2-AB0B-809087A75F50}" srcId="{6661E3AB-404E-42F8-A297-7E9C1B30F245}" destId="{056BE31A-37BF-4B18-9086-26BC5B940A5B}" srcOrd="1" destOrd="0" parTransId="{EE48EEB1-95CB-42B9-BE8E-894A34527935}" sibTransId="{E1FE23E2-8D97-4138-AE49-8A4EDD020654}"/>
    <dgm:cxn modelId="{48735FC5-E2A9-43F5-8900-468CB6E66A95}" srcId="{6661E3AB-404E-42F8-A297-7E9C1B30F245}" destId="{0313D276-63E1-4403-A514-916251318344}" srcOrd="2" destOrd="0" parTransId="{3CB1EDA6-36BB-4BE3-B70E-3FE10FE6809B}" sibTransId="{C22FEE98-78DB-497C-ADC8-634A5B772ED7}"/>
    <dgm:cxn modelId="{28A938D0-A93F-401E-909A-3D530FA912AA}" srcId="{7402DA3F-EEEA-41DE-BE21-1970384802FA}" destId="{279181E5-E60C-4A6A-BF06-DA601ECBD512}" srcOrd="0" destOrd="0" parTransId="{1DD77A95-06C9-4DD7-9F00-B4226F5E2C32}" sibTransId="{3BCF6571-6E61-483C-8649-BFD57809F958}"/>
    <dgm:cxn modelId="{43A096D4-5174-402C-B3D1-8DC62B8424E8}" type="presOf" srcId="{ADB40462-4887-429C-BCDA-E7BFAB752498}" destId="{899C17E4-DC10-43AD-9A44-A0EDA1B6ABB9}" srcOrd="0" destOrd="0" presId="urn:microsoft.com/office/officeart/2005/8/layout/vList5"/>
    <dgm:cxn modelId="{DBD3ACE3-7E5B-43C4-BFE8-94ABED86AC30}" type="presOf" srcId="{056BE31A-37BF-4B18-9086-26BC5B940A5B}" destId="{06524510-F922-467B-8080-00153CCD6678}" srcOrd="0" destOrd="0" presId="urn:microsoft.com/office/officeart/2005/8/layout/vList5"/>
    <dgm:cxn modelId="{E53E5A49-8761-4FCE-97EE-6B4D658D1AEB}" type="presParOf" srcId="{16988401-2DE6-49F6-9267-6A509517E8E9}" destId="{1CCF6E0E-9991-46F6-8497-24C4CCC9F23E}" srcOrd="0" destOrd="0" presId="urn:microsoft.com/office/officeart/2005/8/layout/vList5"/>
    <dgm:cxn modelId="{80EC4E2A-8218-44A5-ADE2-32DB49BF110B}" type="presParOf" srcId="{1CCF6E0E-9991-46F6-8497-24C4CCC9F23E}" destId="{CD7F06D8-8914-40EE-BD5E-E1EF8A44D21A}" srcOrd="0" destOrd="0" presId="urn:microsoft.com/office/officeart/2005/8/layout/vList5"/>
    <dgm:cxn modelId="{9F21954B-38E3-4506-BAF5-0C0BBB738A4F}" type="presParOf" srcId="{1CCF6E0E-9991-46F6-8497-24C4CCC9F23E}" destId="{8A1B8E1B-CD36-4A07-B741-0867BD09CA1E}" srcOrd="1" destOrd="0" presId="urn:microsoft.com/office/officeart/2005/8/layout/vList5"/>
    <dgm:cxn modelId="{2461DA56-5026-4D28-81C9-CD6588902EE6}" type="presParOf" srcId="{16988401-2DE6-49F6-9267-6A509517E8E9}" destId="{C9080D79-9B73-457A-ACD1-7EF562869DA8}" srcOrd="1" destOrd="0" presId="urn:microsoft.com/office/officeart/2005/8/layout/vList5"/>
    <dgm:cxn modelId="{04204D9D-8C0C-4102-92EB-606535E48766}" type="presParOf" srcId="{16988401-2DE6-49F6-9267-6A509517E8E9}" destId="{E2489F5A-D203-4306-9FA3-104871440556}" srcOrd="2" destOrd="0" presId="urn:microsoft.com/office/officeart/2005/8/layout/vList5"/>
    <dgm:cxn modelId="{758A6C20-D056-43A2-8D49-E5889FBD926D}" type="presParOf" srcId="{E2489F5A-D203-4306-9FA3-104871440556}" destId="{06524510-F922-467B-8080-00153CCD6678}" srcOrd="0" destOrd="0" presId="urn:microsoft.com/office/officeart/2005/8/layout/vList5"/>
    <dgm:cxn modelId="{82F6A421-07D5-46A9-9222-10F33808B466}" type="presParOf" srcId="{16988401-2DE6-49F6-9267-6A509517E8E9}" destId="{D09DA2E7-7D1D-49B8-847F-FE9D7BD5F7FB}" srcOrd="3" destOrd="0" presId="urn:microsoft.com/office/officeart/2005/8/layout/vList5"/>
    <dgm:cxn modelId="{A4D9A509-4FAB-4955-AB9C-28E5B62B78C5}" type="presParOf" srcId="{16988401-2DE6-49F6-9267-6A509517E8E9}" destId="{ECC6A23A-AB9A-472C-91E6-355399912896}" srcOrd="4" destOrd="0" presId="urn:microsoft.com/office/officeart/2005/8/layout/vList5"/>
    <dgm:cxn modelId="{FA5EBB93-06F6-4CC1-9C79-83D927371B5F}" type="presParOf" srcId="{ECC6A23A-AB9A-472C-91E6-355399912896}" destId="{66E1917E-7655-4EC3-BCA1-B7BDFF373B6A}" srcOrd="0" destOrd="0" presId="urn:microsoft.com/office/officeart/2005/8/layout/vList5"/>
    <dgm:cxn modelId="{F79926D4-0251-4C89-AFE5-E921D9F21192}" type="presParOf" srcId="{16988401-2DE6-49F6-9267-6A509517E8E9}" destId="{CF8C166F-C881-4254-91B9-308D6B2F755E}" srcOrd="5" destOrd="0" presId="urn:microsoft.com/office/officeart/2005/8/layout/vList5"/>
    <dgm:cxn modelId="{427FE232-DFFB-488E-BA0C-6699DC2202E8}" type="presParOf" srcId="{16988401-2DE6-49F6-9267-6A509517E8E9}" destId="{3EBA4E65-89AD-4540-8303-681B652209A0}" srcOrd="6" destOrd="0" presId="urn:microsoft.com/office/officeart/2005/8/layout/vList5"/>
    <dgm:cxn modelId="{BF3FAA12-E15F-4E61-82C7-4281F33491B2}" type="presParOf" srcId="{3EBA4E65-89AD-4540-8303-681B652209A0}" destId="{899C17E4-DC10-43AD-9A44-A0EDA1B6ABB9}"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61E3AB-404E-42F8-A297-7E9C1B30F24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de-DE"/>
        </a:p>
      </dgm:t>
    </dgm:pt>
    <dgm:pt modelId="{7402DA3F-EEEA-41DE-BE21-1970384802FA}">
      <dgm:prSet custT="1"/>
      <dgm:spPr/>
      <dgm:t>
        <a:bodyPr/>
        <a:lstStyle/>
        <a:p>
          <a:r>
            <a:rPr lang="en-US" sz="2400" b="0" i="0" dirty="0" err="1"/>
            <a:t>GeoReturn</a:t>
          </a:r>
          <a:endParaRPr lang="de-DE" sz="2400" dirty="0"/>
        </a:p>
      </dgm:t>
    </dgm:pt>
    <dgm:pt modelId="{56C7C29D-AA16-4BED-B382-F78D19AD5B6D}" type="parTrans" cxnId="{FBFEC90C-7AF1-490E-A6B0-B5C340D02458}">
      <dgm:prSet/>
      <dgm:spPr/>
      <dgm:t>
        <a:bodyPr/>
        <a:lstStyle/>
        <a:p>
          <a:endParaRPr lang="de-DE"/>
        </a:p>
      </dgm:t>
    </dgm:pt>
    <dgm:pt modelId="{5BE57B3E-05F8-4AC8-B98D-2F77234363D6}" type="sibTrans" cxnId="{FBFEC90C-7AF1-490E-A6B0-B5C340D02458}">
      <dgm:prSet/>
      <dgm:spPr/>
      <dgm:t>
        <a:bodyPr/>
        <a:lstStyle/>
        <a:p>
          <a:endParaRPr lang="de-DE"/>
        </a:p>
      </dgm:t>
    </dgm:pt>
    <dgm:pt modelId="{279181E5-E60C-4A6A-BF06-DA601ECBD512}">
      <dgm:prSet custT="1"/>
      <dgm:spPr/>
      <dgm:t>
        <a:bodyPr/>
        <a:lstStyle/>
        <a:p>
          <a:r>
            <a:rPr lang="en-US" sz="1400" b="0" i="0" dirty="0"/>
            <a:t>More flexibility for Geo-Return</a:t>
          </a:r>
          <a:endParaRPr lang="de-DE" sz="1400" dirty="0"/>
        </a:p>
      </dgm:t>
    </dgm:pt>
    <dgm:pt modelId="{1DD77A95-06C9-4DD7-9F00-B4226F5E2C32}" type="parTrans" cxnId="{28A938D0-A93F-401E-909A-3D530FA912AA}">
      <dgm:prSet/>
      <dgm:spPr/>
      <dgm:t>
        <a:bodyPr/>
        <a:lstStyle/>
        <a:p>
          <a:endParaRPr lang="de-DE"/>
        </a:p>
      </dgm:t>
    </dgm:pt>
    <dgm:pt modelId="{3BCF6571-6E61-483C-8649-BFD57809F958}" type="sibTrans" cxnId="{28A938D0-A93F-401E-909A-3D530FA912AA}">
      <dgm:prSet/>
      <dgm:spPr/>
      <dgm:t>
        <a:bodyPr/>
        <a:lstStyle/>
        <a:p>
          <a:endParaRPr lang="de-DE"/>
        </a:p>
      </dgm:t>
    </dgm:pt>
    <dgm:pt modelId="{056BE31A-37BF-4B18-9086-26BC5B940A5B}">
      <dgm:prSet custT="1"/>
      <dgm:spPr/>
      <dgm:t>
        <a:bodyPr/>
        <a:lstStyle/>
        <a:p>
          <a:r>
            <a:rPr lang="en-US" sz="2400" b="0" i="0" dirty="0"/>
            <a:t>Smaller Developments</a:t>
          </a:r>
          <a:endParaRPr lang="de-DE" sz="2400" dirty="0"/>
        </a:p>
      </dgm:t>
    </dgm:pt>
    <dgm:pt modelId="{EE48EEB1-95CB-42B9-BE8E-894A34527935}" type="parTrans" cxnId="{9D5E399C-4113-48A2-AB0B-809087A75F50}">
      <dgm:prSet/>
      <dgm:spPr/>
      <dgm:t>
        <a:bodyPr/>
        <a:lstStyle/>
        <a:p>
          <a:endParaRPr lang="de-DE"/>
        </a:p>
      </dgm:t>
    </dgm:pt>
    <dgm:pt modelId="{E1FE23E2-8D97-4138-AE49-8A4EDD020654}" type="sibTrans" cxnId="{9D5E399C-4113-48A2-AB0B-809087A75F50}">
      <dgm:prSet/>
      <dgm:spPr/>
      <dgm:t>
        <a:bodyPr/>
        <a:lstStyle/>
        <a:p>
          <a:endParaRPr lang="de-DE"/>
        </a:p>
      </dgm:t>
    </dgm:pt>
    <dgm:pt modelId="{0313D276-63E1-4403-A514-916251318344}">
      <dgm:prSet custT="1"/>
      <dgm:spPr>
        <a:noFill/>
      </dgm:spPr>
      <dgm:t>
        <a:bodyPr/>
        <a:lstStyle/>
        <a:p>
          <a:endParaRPr lang="de-DE" sz="2400" dirty="0"/>
        </a:p>
      </dgm:t>
    </dgm:pt>
    <dgm:pt modelId="{3CB1EDA6-36BB-4BE3-B70E-3FE10FE6809B}" type="parTrans" cxnId="{48735FC5-E2A9-43F5-8900-468CB6E66A95}">
      <dgm:prSet/>
      <dgm:spPr/>
      <dgm:t>
        <a:bodyPr/>
        <a:lstStyle/>
        <a:p>
          <a:endParaRPr lang="de-DE"/>
        </a:p>
      </dgm:t>
    </dgm:pt>
    <dgm:pt modelId="{C22FEE98-78DB-497C-ADC8-634A5B772ED7}" type="sibTrans" cxnId="{48735FC5-E2A9-43F5-8900-468CB6E66A95}">
      <dgm:prSet/>
      <dgm:spPr/>
      <dgm:t>
        <a:bodyPr/>
        <a:lstStyle/>
        <a:p>
          <a:endParaRPr lang="de-DE"/>
        </a:p>
      </dgm:t>
    </dgm:pt>
    <dgm:pt modelId="{1F63A241-AD2D-46F3-B3E9-2C08CCEFD366}">
      <dgm:prSet custT="1"/>
      <dgm:spPr/>
      <dgm:t>
        <a:bodyPr/>
        <a:lstStyle/>
        <a:p>
          <a:r>
            <a:rPr lang="en-US" sz="1400" b="0" i="0" dirty="0"/>
            <a:t>Reduced development risk</a:t>
          </a:r>
          <a:endParaRPr lang="de-DE" sz="1400" dirty="0"/>
        </a:p>
      </dgm:t>
    </dgm:pt>
    <dgm:pt modelId="{A6ADCA96-80EE-4142-B35F-687EC193C0CA}" type="parTrans" cxnId="{A21246EB-754A-4BA0-B35B-D12312D38A25}">
      <dgm:prSet/>
      <dgm:spPr/>
      <dgm:t>
        <a:bodyPr/>
        <a:lstStyle/>
        <a:p>
          <a:endParaRPr lang="de-DE"/>
        </a:p>
      </dgm:t>
    </dgm:pt>
    <dgm:pt modelId="{CFBE8B7A-57B3-45B9-A3F8-0D4050A429C4}" type="sibTrans" cxnId="{A21246EB-754A-4BA0-B35B-D12312D38A25}">
      <dgm:prSet/>
      <dgm:spPr/>
      <dgm:t>
        <a:bodyPr/>
        <a:lstStyle/>
        <a:p>
          <a:endParaRPr lang="de-DE"/>
        </a:p>
      </dgm:t>
    </dgm:pt>
    <dgm:pt modelId="{5711C3DC-9031-49C6-B3ED-DC3300252D69}">
      <dgm:prSet custT="1"/>
      <dgm:spPr/>
      <dgm:t>
        <a:bodyPr/>
        <a:lstStyle/>
        <a:p>
          <a:r>
            <a:rPr lang="en-US" sz="1400" b="0" i="0" noProof="0" dirty="0"/>
            <a:t>ADHA developments are easier to finance</a:t>
          </a:r>
          <a:endParaRPr lang="de-DE" sz="1400" dirty="0"/>
        </a:p>
      </dgm:t>
    </dgm:pt>
    <dgm:pt modelId="{97C47F5C-6427-4BFA-98F1-227772BBEC12}" type="parTrans" cxnId="{8B38B4DA-BDAA-4789-9397-AC3C87989292}">
      <dgm:prSet/>
      <dgm:spPr/>
      <dgm:t>
        <a:bodyPr/>
        <a:lstStyle/>
        <a:p>
          <a:endParaRPr lang="de-DE"/>
        </a:p>
      </dgm:t>
    </dgm:pt>
    <dgm:pt modelId="{5ED2274C-DDBD-42C6-BA95-CEA0571E1B88}" type="sibTrans" cxnId="{8B38B4DA-BDAA-4789-9397-AC3C87989292}">
      <dgm:prSet/>
      <dgm:spPr/>
      <dgm:t>
        <a:bodyPr/>
        <a:lstStyle/>
        <a:p>
          <a:endParaRPr lang="de-DE"/>
        </a:p>
      </dgm:t>
    </dgm:pt>
    <dgm:pt modelId="{2C941624-96AE-46D3-AE99-AFECA6E9ACA4}">
      <dgm:prSet custT="1"/>
      <dgm:spPr/>
      <dgm:t>
        <a:bodyPr/>
        <a:lstStyle/>
        <a:p>
          <a:r>
            <a:rPr lang="en-US" sz="1400" dirty="0"/>
            <a:t>Higher degree of specialization possible</a:t>
          </a:r>
          <a:endParaRPr lang="de-DE" sz="1400" dirty="0"/>
        </a:p>
      </dgm:t>
    </dgm:pt>
    <dgm:pt modelId="{6EB8E91C-2DD6-4A2D-AFB0-F82958BED457}" type="parTrans" cxnId="{C5A99F8B-032A-44F6-80A6-6625A17D63A8}">
      <dgm:prSet/>
      <dgm:spPr/>
      <dgm:t>
        <a:bodyPr/>
        <a:lstStyle/>
        <a:p>
          <a:endParaRPr lang="de-DE"/>
        </a:p>
      </dgm:t>
    </dgm:pt>
    <dgm:pt modelId="{BDB263EC-5160-482F-9E1D-CD83872E15BF}" type="sibTrans" cxnId="{C5A99F8B-032A-44F6-80A6-6625A17D63A8}">
      <dgm:prSet/>
      <dgm:spPr/>
      <dgm:t>
        <a:bodyPr/>
        <a:lstStyle/>
        <a:p>
          <a:endParaRPr lang="de-DE"/>
        </a:p>
      </dgm:t>
    </dgm:pt>
    <dgm:pt modelId="{8A4CCBA3-D53E-447F-B304-7694628C2D46}">
      <dgm:prSet custT="1"/>
      <dgm:spPr/>
      <dgm:t>
        <a:bodyPr/>
        <a:lstStyle/>
        <a:p>
          <a:pPr>
            <a:buFont typeface="Wingdings" panose="05000000000000000000" pitchFamily="2" charset="2"/>
            <a:buChar char="Ø"/>
          </a:pPr>
          <a:r>
            <a:rPr lang="de-DE" sz="1400" dirty="0"/>
            <a:t> Higher development efficiency</a:t>
          </a:r>
        </a:p>
      </dgm:t>
    </dgm:pt>
    <dgm:pt modelId="{BE79EEF3-1805-4923-A14C-62F478D672A0}" type="parTrans" cxnId="{0D9D2BB5-2082-4441-8D70-4F80700E3CCF}">
      <dgm:prSet/>
      <dgm:spPr/>
      <dgm:t>
        <a:bodyPr/>
        <a:lstStyle/>
        <a:p>
          <a:endParaRPr lang="de-DE"/>
        </a:p>
      </dgm:t>
    </dgm:pt>
    <dgm:pt modelId="{7816DB07-153E-4EBE-9B27-85F5B90E3D92}" type="sibTrans" cxnId="{0D9D2BB5-2082-4441-8D70-4F80700E3CCF}">
      <dgm:prSet/>
      <dgm:spPr/>
      <dgm:t>
        <a:bodyPr/>
        <a:lstStyle/>
        <a:p>
          <a:endParaRPr lang="de-DE"/>
        </a:p>
      </dgm:t>
    </dgm:pt>
    <dgm:pt modelId="{A9A91A0D-0E72-41F1-A8E8-1933846A8AB6}">
      <dgm:prSet custT="1"/>
      <dgm:spPr/>
      <dgm:t>
        <a:bodyPr/>
        <a:lstStyle/>
        <a:p>
          <a:r>
            <a:rPr lang="en-US" sz="1400" b="0" i="0" dirty="0"/>
            <a:t>Reduced development effort</a:t>
          </a:r>
          <a:endParaRPr lang="de-DE" sz="1400" dirty="0"/>
        </a:p>
      </dgm:t>
    </dgm:pt>
    <dgm:pt modelId="{FCD37E00-BED0-44EE-A5FE-24EC7383E665}" type="parTrans" cxnId="{896E8A11-B56B-4CC3-B782-52D067D4EEEA}">
      <dgm:prSet/>
      <dgm:spPr/>
      <dgm:t>
        <a:bodyPr/>
        <a:lstStyle/>
        <a:p>
          <a:endParaRPr lang="de-DE"/>
        </a:p>
      </dgm:t>
    </dgm:pt>
    <dgm:pt modelId="{3099BE13-A092-4A89-BC6B-4CA25B147049}" type="sibTrans" cxnId="{896E8A11-B56B-4CC3-B782-52D067D4EEEA}">
      <dgm:prSet/>
      <dgm:spPr/>
      <dgm:t>
        <a:bodyPr/>
        <a:lstStyle/>
        <a:p>
          <a:endParaRPr lang="de-DE"/>
        </a:p>
      </dgm:t>
    </dgm:pt>
    <dgm:pt modelId="{ADB40462-4887-429C-BCDA-E7BFAB752498}">
      <dgm:prSet custT="1"/>
      <dgm:spPr>
        <a:noFill/>
      </dgm:spPr>
      <dgm:t>
        <a:bodyPr/>
        <a:lstStyle/>
        <a:p>
          <a:r>
            <a:rPr lang="en-US" sz="2400" b="0" i="0" dirty="0"/>
            <a:t>:</a:t>
          </a:r>
          <a:endParaRPr lang="de-DE" sz="2400" dirty="0"/>
        </a:p>
      </dgm:t>
    </dgm:pt>
    <dgm:pt modelId="{7607CB3D-3D03-4581-82F9-E027A7FE4172}" type="sibTrans" cxnId="{4FBBEA3E-6F97-4EFE-BEF3-E92B7187233F}">
      <dgm:prSet/>
      <dgm:spPr/>
      <dgm:t>
        <a:bodyPr/>
        <a:lstStyle/>
        <a:p>
          <a:endParaRPr lang="de-DE"/>
        </a:p>
      </dgm:t>
    </dgm:pt>
    <dgm:pt modelId="{61A38375-3053-4730-9E4F-6AA77DC4DFF5}" type="parTrans" cxnId="{4FBBEA3E-6F97-4EFE-BEF3-E92B7187233F}">
      <dgm:prSet/>
      <dgm:spPr/>
      <dgm:t>
        <a:bodyPr/>
        <a:lstStyle/>
        <a:p>
          <a:endParaRPr lang="de-DE"/>
        </a:p>
      </dgm:t>
    </dgm:pt>
    <dgm:pt modelId="{16988401-2DE6-49F6-9267-6A509517E8E9}" type="pres">
      <dgm:prSet presAssocID="{6661E3AB-404E-42F8-A297-7E9C1B30F245}" presName="Name0" presStyleCnt="0">
        <dgm:presLayoutVars>
          <dgm:dir/>
          <dgm:animLvl val="lvl"/>
          <dgm:resizeHandles val="exact"/>
        </dgm:presLayoutVars>
      </dgm:prSet>
      <dgm:spPr/>
    </dgm:pt>
    <dgm:pt modelId="{1CCF6E0E-9991-46F6-8497-24C4CCC9F23E}" type="pres">
      <dgm:prSet presAssocID="{7402DA3F-EEEA-41DE-BE21-1970384802FA}" presName="linNode" presStyleCnt="0"/>
      <dgm:spPr/>
    </dgm:pt>
    <dgm:pt modelId="{CD7F06D8-8914-40EE-BD5E-E1EF8A44D21A}" type="pres">
      <dgm:prSet presAssocID="{7402DA3F-EEEA-41DE-BE21-1970384802FA}" presName="parentText" presStyleLbl="node1" presStyleIdx="0" presStyleCnt="4" custScaleX="96033">
        <dgm:presLayoutVars>
          <dgm:chMax val="1"/>
          <dgm:bulletEnabled val="1"/>
        </dgm:presLayoutVars>
      </dgm:prSet>
      <dgm:spPr/>
    </dgm:pt>
    <dgm:pt modelId="{8A1B8E1B-CD36-4A07-B741-0867BD09CA1E}" type="pres">
      <dgm:prSet presAssocID="{7402DA3F-EEEA-41DE-BE21-1970384802FA}" presName="descendantText" presStyleLbl="alignAccFollowNode1" presStyleIdx="0" presStyleCnt="2">
        <dgm:presLayoutVars>
          <dgm:bulletEnabled val="1"/>
        </dgm:presLayoutVars>
      </dgm:prSet>
      <dgm:spPr/>
    </dgm:pt>
    <dgm:pt modelId="{C9080D79-9B73-457A-ACD1-7EF562869DA8}" type="pres">
      <dgm:prSet presAssocID="{5BE57B3E-05F8-4AC8-B98D-2F77234363D6}" presName="sp" presStyleCnt="0"/>
      <dgm:spPr/>
    </dgm:pt>
    <dgm:pt modelId="{E2489F5A-D203-4306-9FA3-104871440556}" type="pres">
      <dgm:prSet presAssocID="{056BE31A-37BF-4B18-9086-26BC5B940A5B}" presName="linNode" presStyleCnt="0"/>
      <dgm:spPr/>
    </dgm:pt>
    <dgm:pt modelId="{06524510-F922-467B-8080-00153CCD6678}" type="pres">
      <dgm:prSet presAssocID="{056BE31A-37BF-4B18-9086-26BC5B940A5B}" presName="parentText" presStyleLbl="node1" presStyleIdx="1" presStyleCnt="4" custScaleX="96033">
        <dgm:presLayoutVars>
          <dgm:chMax val="1"/>
          <dgm:bulletEnabled val="1"/>
        </dgm:presLayoutVars>
      </dgm:prSet>
      <dgm:spPr/>
    </dgm:pt>
    <dgm:pt modelId="{6344FF6A-779E-4873-87B7-F269206C6A6E}" type="pres">
      <dgm:prSet presAssocID="{056BE31A-37BF-4B18-9086-26BC5B940A5B}" presName="descendantText" presStyleLbl="alignAccFollowNode1" presStyleIdx="1" presStyleCnt="2">
        <dgm:presLayoutVars>
          <dgm:bulletEnabled val="1"/>
        </dgm:presLayoutVars>
      </dgm:prSet>
      <dgm:spPr/>
    </dgm:pt>
    <dgm:pt modelId="{D09DA2E7-7D1D-49B8-847F-FE9D7BD5F7FB}" type="pres">
      <dgm:prSet presAssocID="{E1FE23E2-8D97-4138-AE49-8A4EDD020654}" presName="sp" presStyleCnt="0"/>
      <dgm:spPr/>
    </dgm:pt>
    <dgm:pt modelId="{ECC6A23A-AB9A-472C-91E6-355399912896}" type="pres">
      <dgm:prSet presAssocID="{0313D276-63E1-4403-A514-916251318344}" presName="linNode" presStyleCnt="0"/>
      <dgm:spPr/>
    </dgm:pt>
    <dgm:pt modelId="{66E1917E-7655-4EC3-BCA1-B7BDFF373B6A}" type="pres">
      <dgm:prSet presAssocID="{0313D276-63E1-4403-A514-916251318344}" presName="parentText" presStyleLbl="node1" presStyleIdx="2" presStyleCnt="4" custScaleX="96033">
        <dgm:presLayoutVars>
          <dgm:chMax val="1"/>
          <dgm:bulletEnabled val="1"/>
        </dgm:presLayoutVars>
      </dgm:prSet>
      <dgm:spPr/>
    </dgm:pt>
    <dgm:pt modelId="{CF8C166F-C881-4254-91B9-308D6B2F755E}" type="pres">
      <dgm:prSet presAssocID="{C22FEE98-78DB-497C-ADC8-634A5B772ED7}" presName="sp" presStyleCnt="0"/>
      <dgm:spPr/>
    </dgm:pt>
    <dgm:pt modelId="{3EBA4E65-89AD-4540-8303-681B652209A0}" type="pres">
      <dgm:prSet presAssocID="{ADB40462-4887-429C-BCDA-E7BFAB752498}" presName="linNode" presStyleCnt="0"/>
      <dgm:spPr/>
    </dgm:pt>
    <dgm:pt modelId="{899C17E4-DC10-43AD-9A44-A0EDA1B6ABB9}" type="pres">
      <dgm:prSet presAssocID="{ADB40462-4887-429C-BCDA-E7BFAB752498}" presName="parentText" presStyleLbl="node1" presStyleIdx="3" presStyleCnt="4" custScaleX="96033">
        <dgm:presLayoutVars>
          <dgm:chMax val="1"/>
          <dgm:bulletEnabled val="1"/>
        </dgm:presLayoutVars>
      </dgm:prSet>
      <dgm:spPr/>
    </dgm:pt>
  </dgm:ptLst>
  <dgm:cxnLst>
    <dgm:cxn modelId="{B211F108-9F46-4791-A273-32863014B107}" type="presOf" srcId="{279181E5-E60C-4A6A-BF06-DA601ECBD512}" destId="{8A1B8E1B-CD36-4A07-B741-0867BD09CA1E}" srcOrd="0" destOrd="0" presId="urn:microsoft.com/office/officeart/2005/8/layout/vList5"/>
    <dgm:cxn modelId="{FBFEC90C-7AF1-490E-A6B0-B5C340D02458}" srcId="{6661E3AB-404E-42F8-A297-7E9C1B30F245}" destId="{7402DA3F-EEEA-41DE-BE21-1970384802FA}" srcOrd="0" destOrd="0" parTransId="{56C7C29D-AA16-4BED-B382-F78D19AD5B6D}" sibTransId="{5BE57B3E-05F8-4AC8-B98D-2F77234363D6}"/>
    <dgm:cxn modelId="{896E8A11-B56B-4CC3-B782-52D067D4EEEA}" srcId="{056BE31A-37BF-4B18-9086-26BC5B940A5B}" destId="{A9A91A0D-0E72-41F1-A8E8-1933846A8AB6}" srcOrd="2" destOrd="0" parTransId="{FCD37E00-BED0-44EE-A5FE-24EC7383E665}" sibTransId="{3099BE13-A092-4A89-BC6B-4CA25B147049}"/>
    <dgm:cxn modelId="{4FBBEA3E-6F97-4EFE-BEF3-E92B7187233F}" srcId="{6661E3AB-404E-42F8-A297-7E9C1B30F245}" destId="{ADB40462-4887-429C-BCDA-E7BFAB752498}" srcOrd="3" destOrd="0" parTransId="{61A38375-3053-4730-9E4F-6AA77DC4DFF5}" sibTransId="{7607CB3D-3D03-4581-82F9-E027A7FE4172}"/>
    <dgm:cxn modelId="{7CDFC95B-FC21-4E71-B1A1-6F707C039C03}" type="presOf" srcId="{5711C3DC-9031-49C6-B3ED-DC3300252D69}" destId="{6344FF6A-779E-4873-87B7-F269206C6A6E}" srcOrd="0" destOrd="0" presId="urn:microsoft.com/office/officeart/2005/8/layout/vList5"/>
    <dgm:cxn modelId="{1983AA47-F862-49CF-9E1F-601AC97C2A46}" type="presOf" srcId="{2C941624-96AE-46D3-AE99-AFECA6E9ACA4}" destId="{6344FF6A-779E-4873-87B7-F269206C6A6E}" srcOrd="0" destOrd="3" presId="urn:microsoft.com/office/officeart/2005/8/layout/vList5"/>
    <dgm:cxn modelId="{952DB94A-7252-4651-A420-0FB3BCE0A254}" type="presOf" srcId="{6661E3AB-404E-42F8-A297-7E9C1B30F245}" destId="{16988401-2DE6-49F6-9267-6A509517E8E9}" srcOrd="0" destOrd="0" presId="urn:microsoft.com/office/officeart/2005/8/layout/vList5"/>
    <dgm:cxn modelId="{D49D406D-C4B8-4787-9F2D-47019455CB1D}" type="presOf" srcId="{0313D276-63E1-4403-A514-916251318344}" destId="{66E1917E-7655-4EC3-BCA1-B7BDFF373B6A}" srcOrd="0" destOrd="0" presId="urn:microsoft.com/office/officeart/2005/8/layout/vList5"/>
    <dgm:cxn modelId="{264C8F4F-076A-49D3-A213-D11C0A098A35}" type="presOf" srcId="{A9A91A0D-0E72-41F1-A8E8-1933846A8AB6}" destId="{6344FF6A-779E-4873-87B7-F269206C6A6E}" srcOrd="0" destOrd="2" presId="urn:microsoft.com/office/officeart/2005/8/layout/vList5"/>
    <dgm:cxn modelId="{50FDAA50-4D32-4FA4-B7B7-D7B99FB278F2}" type="presOf" srcId="{7402DA3F-EEEA-41DE-BE21-1970384802FA}" destId="{CD7F06D8-8914-40EE-BD5E-E1EF8A44D21A}" srcOrd="0" destOrd="0" presId="urn:microsoft.com/office/officeart/2005/8/layout/vList5"/>
    <dgm:cxn modelId="{9BB7877E-7776-4D3B-A7F2-D59347BF799C}" type="presOf" srcId="{1F63A241-AD2D-46F3-B3E9-2C08CCEFD366}" destId="{6344FF6A-779E-4873-87B7-F269206C6A6E}" srcOrd="0" destOrd="1" presId="urn:microsoft.com/office/officeart/2005/8/layout/vList5"/>
    <dgm:cxn modelId="{C5A99F8B-032A-44F6-80A6-6625A17D63A8}" srcId="{056BE31A-37BF-4B18-9086-26BC5B940A5B}" destId="{2C941624-96AE-46D3-AE99-AFECA6E9ACA4}" srcOrd="3" destOrd="0" parTransId="{6EB8E91C-2DD6-4A2D-AFB0-F82958BED457}" sibTransId="{BDB263EC-5160-482F-9E1D-CD83872E15BF}"/>
    <dgm:cxn modelId="{9D5E399C-4113-48A2-AB0B-809087A75F50}" srcId="{6661E3AB-404E-42F8-A297-7E9C1B30F245}" destId="{056BE31A-37BF-4B18-9086-26BC5B940A5B}" srcOrd="1" destOrd="0" parTransId="{EE48EEB1-95CB-42B9-BE8E-894A34527935}" sibTransId="{E1FE23E2-8D97-4138-AE49-8A4EDD020654}"/>
    <dgm:cxn modelId="{0D9D2BB5-2082-4441-8D70-4F80700E3CCF}" srcId="{2C941624-96AE-46D3-AE99-AFECA6E9ACA4}" destId="{8A4CCBA3-D53E-447F-B304-7694628C2D46}" srcOrd="0" destOrd="0" parTransId="{BE79EEF3-1805-4923-A14C-62F478D672A0}" sibTransId="{7816DB07-153E-4EBE-9B27-85F5B90E3D92}"/>
    <dgm:cxn modelId="{D3A9D7B6-F06D-4DDD-98C8-A15F6149AD9D}" type="presOf" srcId="{8A4CCBA3-D53E-447F-B304-7694628C2D46}" destId="{6344FF6A-779E-4873-87B7-F269206C6A6E}" srcOrd="0" destOrd="4" presId="urn:microsoft.com/office/officeart/2005/8/layout/vList5"/>
    <dgm:cxn modelId="{48735FC5-E2A9-43F5-8900-468CB6E66A95}" srcId="{6661E3AB-404E-42F8-A297-7E9C1B30F245}" destId="{0313D276-63E1-4403-A514-916251318344}" srcOrd="2" destOrd="0" parTransId="{3CB1EDA6-36BB-4BE3-B70E-3FE10FE6809B}" sibTransId="{C22FEE98-78DB-497C-ADC8-634A5B772ED7}"/>
    <dgm:cxn modelId="{28A938D0-A93F-401E-909A-3D530FA912AA}" srcId="{7402DA3F-EEEA-41DE-BE21-1970384802FA}" destId="{279181E5-E60C-4A6A-BF06-DA601ECBD512}" srcOrd="0" destOrd="0" parTransId="{1DD77A95-06C9-4DD7-9F00-B4226F5E2C32}" sibTransId="{3BCF6571-6E61-483C-8649-BFD57809F958}"/>
    <dgm:cxn modelId="{43A096D4-5174-402C-B3D1-8DC62B8424E8}" type="presOf" srcId="{ADB40462-4887-429C-BCDA-E7BFAB752498}" destId="{899C17E4-DC10-43AD-9A44-A0EDA1B6ABB9}" srcOrd="0" destOrd="0" presId="urn:microsoft.com/office/officeart/2005/8/layout/vList5"/>
    <dgm:cxn modelId="{8B38B4DA-BDAA-4789-9397-AC3C87989292}" srcId="{056BE31A-37BF-4B18-9086-26BC5B940A5B}" destId="{5711C3DC-9031-49C6-B3ED-DC3300252D69}" srcOrd="0" destOrd="0" parTransId="{97C47F5C-6427-4BFA-98F1-227772BBEC12}" sibTransId="{5ED2274C-DDBD-42C6-BA95-CEA0571E1B88}"/>
    <dgm:cxn modelId="{DBD3ACE3-7E5B-43C4-BFE8-94ABED86AC30}" type="presOf" srcId="{056BE31A-37BF-4B18-9086-26BC5B940A5B}" destId="{06524510-F922-467B-8080-00153CCD6678}" srcOrd="0" destOrd="0" presId="urn:microsoft.com/office/officeart/2005/8/layout/vList5"/>
    <dgm:cxn modelId="{A21246EB-754A-4BA0-B35B-D12312D38A25}" srcId="{056BE31A-37BF-4B18-9086-26BC5B940A5B}" destId="{1F63A241-AD2D-46F3-B3E9-2C08CCEFD366}" srcOrd="1" destOrd="0" parTransId="{A6ADCA96-80EE-4142-B35F-687EC193C0CA}" sibTransId="{CFBE8B7A-57B3-45B9-A3F8-0D4050A429C4}"/>
    <dgm:cxn modelId="{E53E5A49-8761-4FCE-97EE-6B4D658D1AEB}" type="presParOf" srcId="{16988401-2DE6-49F6-9267-6A509517E8E9}" destId="{1CCF6E0E-9991-46F6-8497-24C4CCC9F23E}" srcOrd="0" destOrd="0" presId="urn:microsoft.com/office/officeart/2005/8/layout/vList5"/>
    <dgm:cxn modelId="{80EC4E2A-8218-44A5-ADE2-32DB49BF110B}" type="presParOf" srcId="{1CCF6E0E-9991-46F6-8497-24C4CCC9F23E}" destId="{CD7F06D8-8914-40EE-BD5E-E1EF8A44D21A}" srcOrd="0" destOrd="0" presId="urn:microsoft.com/office/officeart/2005/8/layout/vList5"/>
    <dgm:cxn modelId="{9F21954B-38E3-4506-BAF5-0C0BBB738A4F}" type="presParOf" srcId="{1CCF6E0E-9991-46F6-8497-24C4CCC9F23E}" destId="{8A1B8E1B-CD36-4A07-B741-0867BD09CA1E}" srcOrd="1" destOrd="0" presId="urn:microsoft.com/office/officeart/2005/8/layout/vList5"/>
    <dgm:cxn modelId="{2461DA56-5026-4D28-81C9-CD6588902EE6}" type="presParOf" srcId="{16988401-2DE6-49F6-9267-6A509517E8E9}" destId="{C9080D79-9B73-457A-ACD1-7EF562869DA8}" srcOrd="1" destOrd="0" presId="urn:microsoft.com/office/officeart/2005/8/layout/vList5"/>
    <dgm:cxn modelId="{04204D9D-8C0C-4102-92EB-606535E48766}" type="presParOf" srcId="{16988401-2DE6-49F6-9267-6A509517E8E9}" destId="{E2489F5A-D203-4306-9FA3-104871440556}" srcOrd="2" destOrd="0" presId="urn:microsoft.com/office/officeart/2005/8/layout/vList5"/>
    <dgm:cxn modelId="{758A6C20-D056-43A2-8D49-E5889FBD926D}" type="presParOf" srcId="{E2489F5A-D203-4306-9FA3-104871440556}" destId="{06524510-F922-467B-8080-00153CCD6678}" srcOrd="0" destOrd="0" presId="urn:microsoft.com/office/officeart/2005/8/layout/vList5"/>
    <dgm:cxn modelId="{072FA703-DB87-47F0-832C-2D1BC878314E}" type="presParOf" srcId="{E2489F5A-D203-4306-9FA3-104871440556}" destId="{6344FF6A-779E-4873-87B7-F269206C6A6E}" srcOrd="1" destOrd="0" presId="urn:microsoft.com/office/officeart/2005/8/layout/vList5"/>
    <dgm:cxn modelId="{82F6A421-07D5-46A9-9222-10F33808B466}" type="presParOf" srcId="{16988401-2DE6-49F6-9267-6A509517E8E9}" destId="{D09DA2E7-7D1D-49B8-847F-FE9D7BD5F7FB}" srcOrd="3" destOrd="0" presId="urn:microsoft.com/office/officeart/2005/8/layout/vList5"/>
    <dgm:cxn modelId="{A4D9A509-4FAB-4955-AB9C-28E5B62B78C5}" type="presParOf" srcId="{16988401-2DE6-49F6-9267-6A509517E8E9}" destId="{ECC6A23A-AB9A-472C-91E6-355399912896}" srcOrd="4" destOrd="0" presId="urn:microsoft.com/office/officeart/2005/8/layout/vList5"/>
    <dgm:cxn modelId="{FA5EBB93-06F6-4CC1-9C79-83D927371B5F}" type="presParOf" srcId="{ECC6A23A-AB9A-472C-91E6-355399912896}" destId="{66E1917E-7655-4EC3-BCA1-B7BDFF373B6A}" srcOrd="0" destOrd="0" presId="urn:microsoft.com/office/officeart/2005/8/layout/vList5"/>
    <dgm:cxn modelId="{F79926D4-0251-4C89-AFE5-E921D9F21192}" type="presParOf" srcId="{16988401-2DE6-49F6-9267-6A509517E8E9}" destId="{CF8C166F-C881-4254-91B9-308D6B2F755E}" srcOrd="5" destOrd="0" presId="urn:microsoft.com/office/officeart/2005/8/layout/vList5"/>
    <dgm:cxn modelId="{427FE232-DFFB-488E-BA0C-6699DC2202E8}" type="presParOf" srcId="{16988401-2DE6-49F6-9267-6A509517E8E9}" destId="{3EBA4E65-89AD-4540-8303-681B652209A0}" srcOrd="6" destOrd="0" presId="urn:microsoft.com/office/officeart/2005/8/layout/vList5"/>
    <dgm:cxn modelId="{BF3FAA12-E15F-4E61-82C7-4281F33491B2}" type="presParOf" srcId="{3EBA4E65-89AD-4540-8303-681B652209A0}" destId="{899C17E4-DC10-43AD-9A44-A0EDA1B6ABB9}"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61E3AB-404E-42F8-A297-7E9C1B30F24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de-DE"/>
        </a:p>
      </dgm:t>
    </dgm:pt>
    <dgm:pt modelId="{7402DA3F-EEEA-41DE-BE21-1970384802FA}">
      <dgm:prSet custT="1"/>
      <dgm:spPr/>
      <dgm:t>
        <a:bodyPr/>
        <a:lstStyle/>
        <a:p>
          <a:r>
            <a:rPr lang="en-US" sz="2400" b="0" i="0" dirty="0" err="1"/>
            <a:t>GeoReturn</a:t>
          </a:r>
          <a:endParaRPr lang="de-DE" sz="2400" dirty="0"/>
        </a:p>
      </dgm:t>
    </dgm:pt>
    <dgm:pt modelId="{56C7C29D-AA16-4BED-B382-F78D19AD5B6D}" type="parTrans" cxnId="{FBFEC90C-7AF1-490E-A6B0-B5C340D02458}">
      <dgm:prSet/>
      <dgm:spPr/>
      <dgm:t>
        <a:bodyPr/>
        <a:lstStyle/>
        <a:p>
          <a:endParaRPr lang="de-DE"/>
        </a:p>
      </dgm:t>
    </dgm:pt>
    <dgm:pt modelId="{5BE57B3E-05F8-4AC8-B98D-2F77234363D6}" type="sibTrans" cxnId="{FBFEC90C-7AF1-490E-A6B0-B5C340D02458}">
      <dgm:prSet/>
      <dgm:spPr/>
      <dgm:t>
        <a:bodyPr/>
        <a:lstStyle/>
        <a:p>
          <a:endParaRPr lang="de-DE"/>
        </a:p>
      </dgm:t>
    </dgm:pt>
    <dgm:pt modelId="{279181E5-E60C-4A6A-BF06-DA601ECBD512}">
      <dgm:prSet custT="1"/>
      <dgm:spPr/>
      <dgm:t>
        <a:bodyPr/>
        <a:lstStyle/>
        <a:p>
          <a:r>
            <a:rPr lang="en-US" sz="1400" b="0" i="0" dirty="0"/>
            <a:t>More flexibility for Geo-Return</a:t>
          </a:r>
          <a:endParaRPr lang="de-DE" sz="1400" dirty="0"/>
        </a:p>
      </dgm:t>
    </dgm:pt>
    <dgm:pt modelId="{1DD77A95-06C9-4DD7-9F00-B4226F5E2C32}" type="parTrans" cxnId="{28A938D0-A93F-401E-909A-3D530FA912AA}">
      <dgm:prSet/>
      <dgm:spPr/>
      <dgm:t>
        <a:bodyPr/>
        <a:lstStyle/>
        <a:p>
          <a:endParaRPr lang="de-DE"/>
        </a:p>
      </dgm:t>
    </dgm:pt>
    <dgm:pt modelId="{3BCF6571-6E61-483C-8649-BFD57809F958}" type="sibTrans" cxnId="{28A938D0-A93F-401E-909A-3D530FA912AA}">
      <dgm:prSet/>
      <dgm:spPr/>
      <dgm:t>
        <a:bodyPr/>
        <a:lstStyle/>
        <a:p>
          <a:endParaRPr lang="de-DE"/>
        </a:p>
      </dgm:t>
    </dgm:pt>
    <dgm:pt modelId="{056BE31A-37BF-4B18-9086-26BC5B940A5B}">
      <dgm:prSet custT="1"/>
      <dgm:spPr/>
      <dgm:t>
        <a:bodyPr/>
        <a:lstStyle/>
        <a:p>
          <a:r>
            <a:rPr lang="en-US" sz="2400" b="0" i="0" dirty="0"/>
            <a:t>Smaller Developments</a:t>
          </a:r>
          <a:endParaRPr lang="de-DE" sz="2400" dirty="0"/>
        </a:p>
      </dgm:t>
    </dgm:pt>
    <dgm:pt modelId="{EE48EEB1-95CB-42B9-BE8E-894A34527935}" type="parTrans" cxnId="{9D5E399C-4113-48A2-AB0B-809087A75F50}">
      <dgm:prSet/>
      <dgm:spPr/>
      <dgm:t>
        <a:bodyPr/>
        <a:lstStyle/>
        <a:p>
          <a:endParaRPr lang="de-DE"/>
        </a:p>
      </dgm:t>
    </dgm:pt>
    <dgm:pt modelId="{E1FE23E2-8D97-4138-AE49-8A4EDD020654}" type="sibTrans" cxnId="{9D5E399C-4113-48A2-AB0B-809087A75F50}">
      <dgm:prSet/>
      <dgm:spPr/>
      <dgm:t>
        <a:bodyPr/>
        <a:lstStyle/>
        <a:p>
          <a:endParaRPr lang="de-DE"/>
        </a:p>
      </dgm:t>
    </dgm:pt>
    <dgm:pt modelId="{0313D276-63E1-4403-A514-916251318344}">
      <dgm:prSet custT="1"/>
      <dgm:spPr>
        <a:noFill/>
      </dgm:spPr>
      <dgm:t>
        <a:bodyPr/>
        <a:lstStyle/>
        <a:p>
          <a:endParaRPr lang="de-DE" sz="2400" dirty="0"/>
        </a:p>
      </dgm:t>
    </dgm:pt>
    <dgm:pt modelId="{3CB1EDA6-36BB-4BE3-B70E-3FE10FE6809B}" type="parTrans" cxnId="{48735FC5-E2A9-43F5-8900-468CB6E66A95}">
      <dgm:prSet/>
      <dgm:spPr/>
      <dgm:t>
        <a:bodyPr/>
        <a:lstStyle/>
        <a:p>
          <a:endParaRPr lang="de-DE"/>
        </a:p>
      </dgm:t>
    </dgm:pt>
    <dgm:pt modelId="{C22FEE98-78DB-497C-ADC8-634A5B772ED7}" type="sibTrans" cxnId="{48735FC5-E2A9-43F5-8900-468CB6E66A95}">
      <dgm:prSet/>
      <dgm:spPr/>
      <dgm:t>
        <a:bodyPr/>
        <a:lstStyle/>
        <a:p>
          <a:endParaRPr lang="de-DE"/>
        </a:p>
      </dgm:t>
    </dgm:pt>
    <dgm:pt modelId="{1F63A241-AD2D-46F3-B3E9-2C08CCEFD366}">
      <dgm:prSet custT="1"/>
      <dgm:spPr/>
      <dgm:t>
        <a:bodyPr/>
        <a:lstStyle/>
        <a:p>
          <a:r>
            <a:rPr lang="en-US" sz="1400" b="0" i="0" dirty="0"/>
            <a:t>Reduced development risk</a:t>
          </a:r>
          <a:endParaRPr lang="de-DE" sz="1400" dirty="0"/>
        </a:p>
      </dgm:t>
    </dgm:pt>
    <dgm:pt modelId="{A6ADCA96-80EE-4142-B35F-687EC193C0CA}" type="parTrans" cxnId="{A21246EB-754A-4BA0-B35B-D12312D38A25}">
      <dgm:prSet/>
      <dgm:spPr/>
      <dgm:t>
        <a:bodyPr/>
        <a:lstStyle/>
        <a:p>
          <a:endParaRPr lang="de-DE"/>
        </a:p>
      </dgm:t>
    </dgm:pt>
    <dgm:pt modelId="{CFBE8B7A-57B3-45B9-A3F8-0D4050A429C4}" type="sibTrans" cxnId="{A21246EB-754A-4BA0-B35B-D12312D38A25}">
      <dgm:prSet/>
      <dgm:spPr/>
      <dgm:t>
        <a:bodyPr/>
        <a:lstStyle/>
        <a:p>
          <a:endParaRPr lang="de-DE"/>
        </a:p>
      </dgm:t>
    </dgm:pt>
    <dgm:pt modelId="{5711C3DC-9031-49C6-B3ED-DC3300252D69}">
      <dgm:prSet custT="1"/>
      <dgm:spPr/>
      <dgm:t>
        <a:bodyPr/>
        <a:lstStyle/>
        <a:p>
          <a:r>
            <a:rPr lang="en-US" sz="1400" b="0" i="0" noProof="0" dirty="0"/>
            <a:t>ADHA developments are easier to finance</a:t>
          </a:r>
          <a:endParaRPr lang="de-DE" sz="1400" dirty="0"/>
        </a:p>
      </dgm:t>
    </dgm:pt>
    <dgm:pt modelId="{97C47F5C-6427-4BFA-98F1-227772BBEC12}" type="parTrans" cxnId="{8B38B4DA-BDAA-4789-9397-AC3C87989292}">
      <dgm:prSet/>
      <dgm:spPr/>
      <dgm:t>
        <a:bodyPr/>
        <a:lstStyle/>
        <a:p>
          <a:endParaRPr lang="de-DE"/>
        </a:p>
      </dgm:t>
    </dgm:pt>
    <dgm:pt modelId="{5ED2274C-DDBD-42C6-BA95-CEA0571E1B88}" type="sibTrans" cxnId="{8B38B4DA-BDAA-4789-9397-AC3C87989292}">
      <dgm:prSet/>
      <dgm:spPr/>
      <dgm:t>
        <a:bodyPr/>
        <a:lstStyle/>
        <a:p>
          <a:endParaRPr lang="de-DE"/>
        </a:p>
      </dgm:t>
    </dgm:pt>
    <dgm:pt modelId="{2C941624-96AE-46D3-AE99-AFECA6E9ACA4}">
      <dgm:prSet custT="1"/>
      <dgm:spPr/>
      <dgm:t>
        <a:bodyPr/>
        <a:lstStyle/>
        <a:p>
          <a:r>
            <a:rPr lang="en-US" sz="1400" dirty="0"/>
            <a:t>Higher degree of </a:t>
          </a:r>
          <a:r>
            <a:rPr lang="en-US" sz="1400" dirty="0" err="1"/>
            <a:t>specialisation</a:t>
          </a:r>
          <a:r>
            <a:rPr lang="en-US" sz="1400" dirty="0"/>
            <a:t> possible</a:t>
          </a:r>
          <a:endParaRPr lang="de-DE" sz="1400" dirty="0"/>
        </a:p>
      </dgm:t>
    </dgm:pt>
    <dgm:pt modelId="{6EB8E91C-2DD6-4A2D-AFB0-F82958BED457}" type="parTrans" cxnId="{C5A99F8B-032A-44F6-80A6-6625A17D63A8}">
      <dgm:prSet/>
      <dgm:spPr/>
      <dgm:t>
        <a:bodyPr/>
        <a:lstStyle/>
        <a:p>
          <a:endParaRPr lang="de-DE"/>
        </a:p>
      </dgm:t>
    </dgm:pt>
    <dgm:pt modelId="{BDB263EC-5160-482F-9E1D-CD83872E15BF}" type="sibTrans" cxnId="{C5A99F8B-032A-44F6-80A6-6625A17D63A8}">
      <dgm:prSet/>
      <dgm:spPr/>
      <dgm:t>
        <a:bodyPr/>
        <a:lstStyle/>
        <a:p>
          <a:endParaRPr lang="de-DE"/>
        </a:p>
      </dgm:t>
    </dgm:pt>
    <dgm:pt modelId="{8A4CCBA3-D53E-447F-B304-7694628C2D46}">
      <dgm:prSet custT="1"/>
      <dgm:spPr/>
      <dgm:t>
        <a:bodyPr/>
        <a:lstStyle/>
        <a:p>
          <a:pPr>
            <a:buFont typeface="Wingdings" panose="05000000000000000000" pitchFamily="2" charset="2"/>
            <a:buChar char="Ø"/>
          </a:pPr>
          <a:r>
            <a:rPr lang="de-DE" sz="1400" dirty="0"/>
            <a:t> Higher development efficiency</a:t>
          </a:r>
        </a:p>
      </dgm:t>
    </dgm:pt>
    <dgm:pt modelId="{BE79EEF3-1805-4923-A14C-62F478D672A0}" type="parTrans" cxnId="{0D9D2BB5-2082-4441-8D70-4F80700E3CCF}">
      <dgm:prSet/>
      <dgm:spPr/>
      <dgm:t>
        <a:bodyPr/>
        <a:lstStyle/>
        <a:p>
          <a:endParaRPr lang="de-DE"/>
        </a:p>
      </dgm:t>
    </dgm:pt>
    <dgm:pt modelId="{7816DB07-153E-4EBE-9B27-85F5B90E3D92}" type="sibTrans" cxnId="{0D9D2BB5-2082-4441-8D70-4F80700E3CCF}">
      <dgm:prSet/>
      <dgm:spPr/>
      <dgm:t>
        <a:bodyPr/>
        <a:lstStyle/>
        <a:p>
          <a:endParaRPr lang="de-DE"/>
        </a:p>
      </dgm:t>
    </dgm:pt>
    <dgm:pt modelId="{A9A91A0D-0E72-41F1-A8E8-1933846A8AB6}">
      <dgm:prSet custT="1"/>
      <dgm:spPr/>
      <dgm:t>
        <a:bodyPr/>
        <a:lstStyle/>
        <a:p>
          <a:r>
            <a:rPr lang="en-US" sz="1400" b="0" i="0" dirty="0"/>
            <a:t>Reduced development effort</a:t>
          </a:r>
          <a:endParaRPr lang="de-DE" sz="1400" dirty="0"/>
        </a:p>
      </dgm:t>
    </dgm:pt>
    <dgm:pt modelId="{FCD37E00-BED0-44EE-A5FE-24EC7383E665}" type="parTrans" cxnId="{896E8A11-B56B-4CC3-B782-52D067D4EEEA}">
      <dgm:prSet/>
      <dgm:spPr/>
      <dgm:t>
        <a:bodyPr/>
        <a:lstStyle/>
        <a:p>
          <a:endParaRPr lang="de-DE"/>
        </a:p>
      </dgm:t>
    </dgm:pt>
    <dgm:pt modelId="{3099BE13-A092-4A89-BC6B-4CA25B147049}" type="sibTrans" cxnId="{896E8A11-B56B-4CC3-B782-52D067D4EEEA}">
      <dgm:prSet/>
      <dgm:spPr/>
      <dgm:t>
        <a:bodyPr/>
        <a:lstStyle/>
        <a:p>
          <a:endParaRPr lang="de-DE"/>
        </a:p>
      </dgm:t>
    </dgm:pt>
    <dgm:pt modelId="{ADB40462-4887-429C-BCDA-E7BFAB752498}">
      <dgm:prSet custT="1"/>
      <dgm:spPr>
        <a:noFill/>
      </dgm:spPr>
      <dgm:t>
        <a:bodyPr/>
        <a:lstStyle/>
        <a:p>
          <a:r>
            <a:rPr lang="en-US" sz="2400" b="0" i="0" dirty="0"/>
            <a:t>:</a:t>
          </a:r>
          <a:endParaRPr lang="de-DE" sz="2400" dirty="0"/>
        </a:p>
      </dgm:t>
    </dgm:pt>
    <dgm:pt modelId="{7607CB3D-3D03-4581-82F9-E027A7FE4172}" type="sibTrans" cxnId="{4FBBEA3E-6F97-4EFE-BEF3-E92B7187233F}">
      <dgm:prSet/>
      <dgm:spPr/>
      <dgm:t>
        <a:bodyPr/>
        <a:lstStyle/>
        <a:p>
          <a:endParaRPr lang="de-DE"/>
        </a:p>
      </dgm:t>
    </dgm:pt>
    <dgm:pt modelId="{61A38375-3053-4730-9E4F-6AA77DC4DFF5}" type="parTrans" cxnId="{4FBBEA3E-6F97-4EFE-BEF3-E92B7187233F}">
      <dgm:prSet/>
      <dgm:spPr/>
      <dgm:t>
        <a:bodyPr/>
        <a:lstStyle/>
        <a:p>
          <a:endParaRPr lang="de-DE"/>
        </a:p>
      </dgm:t>
    </dgm:pt>
    <dgm:pt modelId="{16988401-2DE6-49F6-9267-6A509517E8E9}" type="pres">
      <dgm:prSet presAssocID="{6661E3AB-404E-42F8-A297-7E9C1B30F245}" presName="Name0" presStyleCnt="0">
        <dgm:presLayoutVars>
          <dgm:dir/>
          <dgm:animLvl val="lvl"/>
          <dgm:resizeHandles val="exact"/>
        </dgm:presLayoutVars>
      </dgm:prSet>
      <dgm:spPr/>
    </dgm:pt>
    <dgm:pt modelId="{1CCF6E0E-9991-46F6-8497-24C4CCC9F23E}" type="pres">
      <dgm:prSet presAssocID="{7402DA3F-EEEA-41DE-BE21-1970384802FA}" presName="linNode" presStyleCnt="0"/>
      <dgm:spPr/>
    </dgm:pt>
    <dgm:pt modelId="{CD7F06D8-8914-40EE-BD5E-E1EF8A44D21A}" type="pres">
      <dgm:prSet presAssocID="{7402DA3F-EEEA-41DE-BE21-1970384802FA}" presName="parentText" presStyleLbl="node1" presStyleIdx="0" presStyleCnt="4" custScaleX="96033">
        <dgm:presLayoutVars>
          <dgm:chMax val="1"/>
          <dgm:bulletEnabled val="1"/>
        </dgm:presLayoutVars>
      </dgm:prSet>
      <dgm:spPr/>
    </dgm:pt>
    <dgm:pt modelId="{8A1B8E1B-CD36-4A07-B741-0867BD09CA1E}" type="pres">
      <dgm:prSet presAssocID="{7402DA3F-EEEA-41DE-BE21-1970384802FA}" presName="descendantText" presStyleLbl="alignAccFollowNode1" presStyleIdx="0" presStyleCnt="2">
        <dgm:presLayoutVars>
          <dgm:bulletEnabled val="1"/>
        </dgm:presLayoutVars>
      </dgm:prSet>
      <dgm:spPr/>
    </dgm:pt>
    <dgm:pt modelId="{C9080D79-9B73-457A-ACD1-7EF562869DA8}" type="pres">
      <dgm:prSet presAssocID="{5BE57B3E-05F8-4AC8-B98D-2F77234363D6}" presName="sp" presStyleCnt="0"/>
      <dgm:spPr/>
    </dgm:pt>
    <dgm:pt modelId="{E2489F5A-D203-4306-9FA3-104871440556}" type="pres">
      <dgm:prSet presAssocID="{056BE31A-37BF-4B18-9086-26BC5B940A5B}" presName="linNode" presStyleCnt="0"/>
      <dgm:spPr/>
    </dgm:pt>
    <dgm:pt modelId="{06524510-F922-467B-8080-00153CCD6678}" type="pres">
      <dgm:prSet presAssocID="{056BE31A-37BF-4B18-9086-26BC5B940A5B}" presName="parentText" presStyleLbl="node1" presStyleIdx="1" presStyleCnt="4" custScaleX="96033">
        <dgm:presLayoutVars>
          <dgm:chMax val="1"/>
          <dgm:bulletEnabled val="1"/>
        </dgm:presLayoutVars>
      </dgm:prSet>
      <dgm:spPr/>
    </dgm:pt>
    <dgm:pt modelId="{6344FF6A-779E-4873-87B7-F269206C6A6E}" type="pres">
      <dgm:prSet presAssocID="{056BE31A-37BF-4B18-9086-26BC5B940A5B}" presName="descendantText" presStyleLbl="alignAccFollowNode1" presStyleIdx="1" presStyleCnt="2">
        <dgm:presLayoutVars>
          <dgm:bulletEnabled val="1"/>
        </dgm:presLayoutVars>
      </dgm:prSet>
      <dgm:spPr/>
    </dgm:pt>
    <dgm:pt modelId="{D09DA2E7-7D1D-49B8-847F-FE9D7BD5F7FB}" type="pres">
      <dgm:prSet presAssocID="{E1FE23E2-8D97-4138-AE49-8A4EDD020654}" presName="sp" presStyleCnt="0"/>
      <dgm:spPr/>
    </dgm:pt>
    <dgm:pt modelId="{ECC6A23A-AB9A-472C-91E6-355399912896}" type="pres">
      <dgm:prSet presAssocID="{0313D276-63E1-4403-A514-916251318344}" presName="linNode" presStyleCnt="0"/>
      <dgm:spPr/>
    </dgm:pt>
    <dgm:pt modelId="{66E1917E-7655-4EC3-BCA1-B7BDFF373B6A}" type="pres">
      <dgm:prSet presAssocID="{0313D276-63E1-4403-A514-916251318344}" presName="parentText" presStyleLbl="node1" presStyleIdx="2" presStyleCnt="4" custScaleX="96033">
        <dgm:presLayoutVars>
          <dgm:chMax val="1"/>
          <dgm:bulletEnabled val="1"/>
        </dgm:presLayoutVars>
      </dgm:prSet>
      <dgm:spPr/>
    </dgm:pt>
    <dgm:pt modelId="{CF8C166F-C881-4254-91B9-308D6B2F755E}" type="pres">
      <dgm:prSet presAssocID="{C22FEE98-78DB-497C-ADC8-634A5B772ED7}" presName="sp" presStyleCnt="0"/>
      <dgm:spPr/>
    </dgm:pt>
    <dgm:pt modelId="{3EBA4E65-89AD-4540-8303-681B652209A0}" type="pres">
      <dgm:prSet presAssocID="{ADB40462-4887-429C-BCDA-E7BFAB752498}" presName="linNode" presStyleCnt="0"/>
      <dgm:spPr/>
    </dgm:pt>
    <dgm:pt modelId="{899C17E4-DC10-43AD-9A44-A0EDA1B6ABB9}" type="pres">
      <dgm:prSet presAssocID="{ADB40462-4887-429C-BCDA-E7BFAB752498}" presName="parentText" presStyleLbl="node1" presStyleIdx="3" presStyleCnt="4" custScaleX="96033">
        <dgm:presLayoutVars>
          <dgm:chMax val="1"/>
          <dgm:bulletEnabled val="1"/>
        </dgm:presLayoutVars>
      </dgm:prSet>
      <dgm:spPr/>
    </dgm:pt>
  </dgm:ptLst>
  <dgm:cxnLst>
    <dgm:cxn modelId="{B211F108-9F46-4791-A273-32863014B107}" type="presOf" srcId="{279181E5-E60C-4A6A-BF06-DA601ECBD512}" destId="{8A1B8E1B-CD36-4A07-B741-0867BD09CA1E}" srcOrd="0" destOrd="0" presId="urn:microsoft.com/office/officeart/2005/8/layout/vList5"/>
    <dgm:cxn modelId="{FBFEC90C-7AF1-490E-A6B0-B5C340D02458}" srcId="{6661E3AB-404E-42F8-A297-7E9C1B30F245}" destId="{7402DA3F-EEEA-41DE-BE21-1970384802FA}" srcOrd="0" destOrd="0" parTransId="{56C7C29D-AA16-4BED-B382-F78D19AD5B6D}" sibTransId="{5BE57B3E-05F8-4AC8-B98D-2F77234363D6}"/>
    <dgm:cxn modelId="{896E8A11-B56B-4CC3-B782-52D067D4EEEA}" srcId="{056BE31A-37BF-4B18-9086-26BC5B940A5B}" destId="{A9A91A0D-0E72-41F1-A8E8-1933846A8AB6}" srcOrd="2" destOrd="0" parTransId="{FCD37E00-BED0-44EE-A5FE-24EC7383E665}" sibTransId="{3099BE13-A092-4A89-BC6B-4CA25B147049}"/>
    <dgm:cxn modelId="{4FBBEA3E-6F97-4EFE-BEF3-E92B7187233F}" srcId="{6661E3AB-404E-42F8-A297-7E9C1B30F245}" destId="{ADB40462-4887-429C-BCDA-E7BFAB752498}" srcOrd="3" destOrd="0" parTransId="{61A38375-3053-4730-9E4F-6AA77DC4DFF5}" sibTransId="{7607CB3D-3D03-4581-82F9-E027A7FE4172}"/>
    <dgm:cxn modelId="{7CDFC95B-FC21-4E71-B1A1-6F707C039C03}" type="presOf" srcId="{5711C3DC-9031-49C6-B3ED-DC3300252D69}" destId="{6344FF6A-779E-4873-87B7-F269206C6A6E}" srcOrd="0" destOrd="0" presId="urn:microsoft.com/office/officeart/2005/8/layout/vList5"/>
    <dgm:cxn modelId="{1983AA47-F862-49CF-9E1F-601AC97C2A46}" type="presOf" srcId="{2C941624-96AE-46D3-AE99-AFECA6E9ACA4}" destId="{6344FF6A-779E-4873-87B7-F269206C6A6E}" srcOrd="0" destOrd="3" presId="urn:microsoft.com/office/officeart/2005/8/layout/vList5"/>
    <dgm:cxn modelId="{952DB94A-7252-4651-A420-0FB3BCE0A254}" type="presOf" srcId="{6661E3AB-404E-42F8-A297-7E9C1B30F245}" destId="{16988401-2DE6-49F6-9267-6A509517E8E9}" srcOrd="0" destOrd="0" presId="urn:microsoft.com/office/officeart/2005/8/layout/vList5"/>
    <dgm:cxn modelId="{D49D406D-C4B8-4787-9F2D-47019455CB1D}" type="presOf" srcId="{0313D276-63E1-4403-A514-916251318344}" destId="{66E1917E-7655-4EC3-BCA1-B7BDFF373B6A}" srcOrd="0" destOrd="0" presId="urn:microsoft.com/office/officeart/2005/8/layout/vList5"/>
    <dgm:cxn modelId="{264C8F4F-076A-49D3-A213-D11C0A098A35}" type="presOf" srcId="{A9A91A0D-0E72-41F1-A8E8-1933846A8AB6}" destId="{6344FF6A-779E-4873-87B7-F269206C6A6E}" srcOrd="0" destOrd="2" presId="urn:microsoft.com/office/officeart/2005/8/layout/vList5"/>
    <dgm:cxn modelId="{50FDAA50-4D32-4FA4-B7B7-D7B99FB278F2}" type="presOf" srcId="{7402DA3F-EEEA-41DE-BE21-1970384802FA}" destId="{CD7F06D8-8914-40EE-BD5E-E1EF8A44D21A}" srcOrd="0" destOrd="0" presId="urn:microsoft.com/office/officeart/2005/8/layout/vList5"/>
    <dgm:cxn modelId="{9BB7877E-7776-4D3B-A7F2-D59347BF799C}" type="presOf" srcId="{1F63A241-AD2D-46F3-B3E9-2C08CCEFD366}" destId="{6344FF6A-779E-4873-87B7-F269206C6A6E}" srcOrd="0" destOrd="1" presId="urn:microsoft.com/office/officeart/2005/8/layout/vList5"/>
    <dgm:cxn modelId="{C5A99F8B-032A-44F6-80A6-6625A17D63A8}" srcId="{056BE31A-37BF-4B18-9086-26BC5B940A5B}" destId="{2C941624-96AE-46D3-AE99-AFECA6E9ACA4}" srcOrd="3" destOrd="0" parTransId="{6EB8E91C-2DD6-4A2D-AFB0-F82958BED457}" sibTransId="{BDB263EC-5160-482F-9E1D-CD83872E15BF}"/>
    <dgm:cxn modelId="{9D5E399C-4113-48A2-AB0B-809087A75F50}" srcId="{6661E3AB-404E-42F8-A297-7E9C1B30F245}" destId="{056BE31A-37BF-4B18-9086-26BC5B940A5B}" srcOrd="1" destOrd="0" parTransId="{EE48EEB1-95CB-42B9-BE8E-894A34527935}" sibTransId="{E1FE23E2-8D97-4138-AE49-8A4EDD020654}"/>
    <dgm:cxn modelId="{0D9D2BB5-2082-4441-8D70-4F80700E3CCF}" srcId="{2C941624-96AE-46D3-AE99-AFECA6E9ACA4}" destId="{8A4CCBA3-D53E-447F-B304-7694628C2D46}" srcOrd="0" destOrd="0" parTransId="{BE79EEF3-1805-4923-A14C-62F478D672A0}" sibTransId="{7816DB07-153E-4EBE-9B27-85F5B90E3D92}"/>
    <dgm:cxn modelId="{D3A9D7B6-F06D-4DDD-98C8-A15F6149AD9D}" type="presOf" srcId="{8A4CCBA3-D53E-447F-B304-7694628C2D46}" destId="{6344FF6A-779E-4873-87B7-F269206C6A6E}" srcOrd="0" destOrd="4" presId="urn:microsoft.com/office/officeart/2005/8/layout/vList5"/>
    <dgm:cxn modelId="{48735FC5-E2A9-43F5-8900-468CB6E66A95}" srcId="{6661E3AB-404E-42F8-A297-7E9C1B30F245}" destId="{0313D276-63E1-4403-A514-916251318344}" srcOrd="2" destOrd="0" parTransId="{3CB1EDA6-36BB-4BE3-B70E-3FE10FE6809B}" sibTransId="{C22FEE98-78DB-497C-ADC8-634A5B772ED7}"/>
    <dgm:cxn modelId="{28A938D0-A93F-401E-909A-3D530FA912AA}" srcId="{7402DA3F-EEEA-41DE-BE21-1970384802FA}" destId="{279181E5-E60C-4A6A-BF06-DA601ECBD512}" srcOrd="0" destOrd="0" parTransId="{1DD77A95-06C9-4DD7-9F00-B4226F5E2C32}" sibTransId="{3BCF6571-6E61-483C-8649-BFD57809F958}"/>
    <dgm:cxn modelId="{43A096D4-5174-402C-B3D1-8DC62B8424E8}" type="presOf" srcId="{ADB40462-4887-429C-BCDA-E7BFAB752498}" destId="{899C17E4-DC10-43AD-9A44-A0EDA1B6ABB9}" srcOrd="0" destOrd="0" presId="urn:microsoft.com/office/officeart/2005/8/layout/vList5"/>
    <dgm:cxn modelId="{8B38B4DA-BDAA-4789-9397-AC3C87989292}" srcId="{056BE31A-37BF-4B18-9086-26BC5B940A5B}" destId="{5711C3DC-9031-49C6-B3ED-DC3300252D69}" srcOrd="0" destOrd="0" parTransId="{97C47F5C-6427-4BFA-98F1-227772BBEC12}" sibTransId="{5ED2274C-DDBD-42C6-BA95-CEA0571E1B88}"/>
    <dgm:cxn modelId="{DBD3ACE3-7E5B-43C4-BFE8-94ABED86AC30}" type="presOf" srcId="{056BE31A-37BF-4B18-9086-26BC5B940A5B}" destId="{06524510-F922-467B-8080-00153CCD6678}" srcOrd="0" destOrd="0" presId="urn:microsoft.com/office/officeart/2005/8/layout/vList5"/>
    <dgm:cxn modelId="{A21246EB-754A-4BA0-B35B-D12312D38A25}" srcId="{056BE31A-37BF-4B18-9086-26BC5B940A5B}" destId="{1F63A241-AD2D-46F3-B3E9-2C08CCEFD366}" srcOrd="1" destOrd="0" parTransId="{A6ADCA96-80EE-4142-B35F-687EC193C0CA}" sibTransId="{CFBE8B7A-57B3-45B9-A3F8-0D4050A429C4}"/>
    <dgm:cxn modelId="{E53E5A49-8761-4FCE-97EE-6B4D658D1AEB}" type="presParOf" srcId="{16988401-2DE6-49F6-9267-6A509517E8E9}" destId="{1CCF6E0E-9991-46F6-8497-24C4CCC9F23E}" srcOrd="0" destOrd="0" presId="urn:microsoft.com/office/officeart/2005/8/layout/vList5"/>
    <dgm:cxn modelId="{80EC4E2A-8218-44A5-ADE2-32DB49BF110B}" type="presParOf" srcId="{1CCF6E0E-9991-46F6-8497-24C4CCC9F23E}" destId="{CD7F06D8-8914-40EE-BD5E-E1EF8A44D21A}" srcOrd="0" destOrd="0" presId="urn:microsoft.com/office/officeart/2005/8/layout/vList5"/>
    <dgm:cxn modelId="{9F21954B-38E3-4506-BAF5-0C0BBB738A4F}" type="presParOf" srcId="{1CCF6E0E-9991-46F6-8497-24C4CCC9F23E}" destId="{8A1B8E1B-CD36-4A07-B741-0867BD09CA1E}" srcOrd="1" destOrd="0" presId="urn:microsoft.com/office/officeart/2005/8/layout/vList5"/>
    <dgm:cxn modelId="{2461DA56-5026-4D28-81C9-CD6588902EE6}" type="presParOf" srcId="{16988401-2DE6-49F6-9267-6A509517E8E9}" destId="{C9080D79-9B73-457A-ACD1-7EF562869DA8}" srcOrd="1" destOrd="0" presId="urn:microsoft.com/office/officeart/2005/8/layout/vList5"/>
    <dgm:cxn modelId="{04204D9D-8C0C-4102-92EB-606535E48766}" type="presParOf" srcId="{16988401-2DE6-49F6-9267-6A509517E8E9}" destId="{E2489F5A-D203-4306-9FA3-104871440556}" srcOrd="2" destOrd="0" presId="urn:microsoft.com/office/officeart/2005/8/layout/vList5"/>
    <dgm:cxn modelId="{758A6C20-D056-43A2-8D49-E5889FBD926D}" type="presParOf" srcId="{E2489F5A-D203-4306-9FA3-104871440556}" destId="{06524510-F922-467B-8080-00153CCD6678}" srcOrd="0" destOrd="0" presId="urn:microsoft.com/office/officeart/2005/8/layout/vList5"/>
    <dgm:cxn modelId="{072FA703-DB87-47F0-832C-2D1BC878314E}" type="presParOf" srcId="{E2489F5A-D203-4306-9FA3-104871440556}" destId="{6344FF6A-779E-4873-87B7-F269206C6A6E}" srcOrd="1" destOrd="0" presId="urn:microsoft.com/office/officeart/2005/8/layout/vList5"/>
    <dgm:cxn modelId="{82F6A421-07D5-46A9-9222-10F33808B466}" type="presParOf" srcId="{16988401-2DE6-49F6-9267-6A509517E8E9}" destId="{D09DA2E7-7D1D-49B8-847F-FE9D7BD5F7FB}" srcOrd="3" destOrd="0" presId="urn:microsoft.com/office/officeart/2005/8/layout/vList5"/>
    <dgm:cxn modelId="{A4D9A509-4FAB-4955-AB9C-28E5B62B78C5}" type="presParOf" srcId="{16988401-2DE6-49F6-9267-6A509517E8E9}" destId="{ECC6A23A-AB9A-472C-91E6-355399912896}" srcOrd="4" destOrd="0" presId="urn:microsoft.com/office/officeart/2005/8/layout/vList5"/>
    <dgm:cxn modelId="{FA5EBB93-06F6-4CC1-9C79-83D927371B5F}" type="presParOf" srcId="{ECC6A23A-AB9A-472C-91E6-355399912896}" destId="{66E1917E-7655-4EC3-BCA1-B7BDFF373B6A}" srcOrd="0" destOrd="0" presId="urn:microsoft.com/office/officeart/2005/8/layout/vList5"/>
    <dgm:cxn modelId="{F79926D4-0251-4C89-AFE5-E921D9F21192}" type="presParOf" srcId="{16988401-2DE6-49F6-9267-6A509517E8E9}" destId="{CF8C166F-C881-4254-91B9-308D6B2F755E}" srcOrd="5" destOrd="0" presId="urn:microsoft.com/office/officeart/2005/8/layout/vList5"/>
    <dgm:cxn modelId="{427FE232-DFFB-488E-BA0C-6699DC2202E8}" type="presParOf" srcId="{16988401-2DE6-49F6-9267-6A509517E8E9}" destId="{3EBA4E65-89AD-4540-8303-681B652209A0}" srcOrd="6" destOrd="0" presId="urn:microsoft.com/office/officeart/2005/8/layout/vList5"/>
    <dgm:cxn modelId="{BF3FAA12-E15F-4E61-82C7-4281F33491B2}" type="presParOf" srcId="{3EBA4E65-89AD-4540-8303-681B652209A0}" destId="{899C17E4-DC10-43AD-9A44-A0EDA1B6ABB9}"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61E3AB-404E-42F8-A297-7E9C1B30F24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de-DE"/>
        </a:p>
      </dgm:t>
    </dgm:pt>
    <dgm:pt modelId="{7402DA3F-EEEA-41DE-BE21-1970384802FA}">
      <dgm:prSet custT="1"/>
      <dgm:spPr/>
      <dgm:t>
        <a:bodyPr/>
        <a:lstStyle/>
        <a:p>
          <a:r>
            <a:rPr lang="en-US" sz="2400" b="0" i="0" dirty="0" err="1"/>
            <a:t>GeoReturn</a:t>
          </a:r>
          <a:endParaRPr lang="de-DE" sz="2400" dirty="0"/>
        </a:p>
      </dgm:t>
    </dgm:pt>
    <dgm:pt modelId="{56C7C29D-AA16-4BED-B382-F78D19AD5B6D}" type="parTrans" cxnId="{FBFEC90C-7AF1-490E-A6B0-B5C340D02458}">
      <dgm:prSet/>
      <dgm:spPr/>
      <dgm:t>
        <a:bodyPr/>
        <a:lstStyle/>
        <a:p>
          <a:endParaRPr lang="de-DE"/>
        </a:p>
      </dgm:t>
    </dgm:pt>
    <dgm:pt modelId="{5BE57B3E-05F8-4AC8-B98D-2F77234363D6}" type="sibTrans" cxnId="{FBFEC90C-7AF1-490E-A6B0-B5C340D02458}">
      <dgm:prSet/>
      <dgm:spPr/>
      <dgm:t>
        <a:bodyPr/>
        <a:lstStyle/>
        <a:p>
          <a:endParaRPr lang="de-DE"/>
        </a:p>
      </dgm:t>
    </dgm:pt>
    <dgm:pt modelId="{279181E5-E60C-4A6A-BF06-DA601ECBD512}">
      <dgm:prSet custT="1"/>
      <dgm:spPr/>
      <dgm:t>
        <a:bodyPr/>
        <a:lstStyle/>
        <a:p>
          <a:r>
            <a:rPr lang="en-US" sz="1400" b="0" i="0" dirty="0"/>
            <a:t>More flexibility for Geo-Return</a:t>
          </a:r>
          <a:endParaRPr lang="de-DE" sz="1400" dirty="0"/>
        </a:p>
      </dgm:t>
    </dgm:pt>
    <dgm:pt modelId="{1DD77A95-06C9-4DD7-9F00-B4226F5E2C32}" type="parTrans" cxnId="{28A938D0-A93F-401E-909A-3D530FA912AA}">
      <dgm:prSet/>
      <dgm:spPr/>
      <dgm:t>
        <a:bodyPr/>
        <a:lstStyle/>
        <a:p>
          <a:endParaRPr lang="de-DE"/>
        </a:p>
      </dgm:t>
    </dgm:pt>
    <dgm:pt modelId="{3BCF6571-6E61-483C-8649-BFD57809F958}" type="sibTrans" cxnId="{28A938D0-A93F-401E-909A-3D530FA912AA}">
      <dgm:prSet/>
      <dgm:spPr/>
      <dgm:t>
        <a:bodyPr/>
        <a:lstStyle/>
        <a:p>
          <a:endParaRPr lang="de-DE"/>
        </a:p>
      </dgm:t>
    </dgm:pt>
    <dgm:pt modelId="{056BE31A-37BF-4B18-9086-26BC5B940A5B}">
      <dgm:prSet custT="1"/>
      <dgm:spPr/>
      <dgm:t>
        <a:bodyPr/>
        <a:lstStyle/>
        <a:p>
          <a:r>
            <a:rPr lang="en-US" sz="2400" b="0" i="0" dirty="0"/>
            <a:t>Smaller Developments</a:t>
          </a:r>
          <a:endParaRPr lang="de-DE" sz="2400" dirty="0"/>
        </a:p>
      </dgm:t>
    </dgm:pt>
    <dgm:pt modelId="{EE48EEB1-95CB-42B9-BE8E-894A34527935}" type="parTrans" cxnId="{9D5E399C-4113-48A2-AB0B-809087A75F50}">
      <dgm:prSet/>
      <dgm:spPr/>
      <dgm:t>
        <a:bodyPr/>
        <a:lstStyle/>
        <a:p>
          <a:endParaRPr lang="de-DE"/>
        </a:p>
      </dgm:t>
    </dgm:pt>
    <dgm:pt modelId="{E1FE23E2-8D97-4138-AE49-8A4EDD020654}" type="sibTrans" cxnId="{9D5E399C-4113-48A2-AB0B-809087A75F50}">
      <dgm:prSet/>
      <dgm:spPr/>
      <dgm:t>
        <a:bodyPr/>
        <a:lstStyle/>
        <a:p>
          <a:endParaRPr lang="de-DE"/>
        </a:p>
      </dgm:t>
    </dgm:pt>
    <dgm:pt modelId="{0313D276-63E1-4403-A514-916251318344}">
      <dgm:prSet custT="1"/>
      <dgm:spPr/>
      <dgm:t>
        <a:bodyPr/>
        <a:lstStyle/>
        <a:p>
          <a:r>
            <a:rPr lang="en-US" sz="2400" b="0" i="0" dirty="0" err="1"/>
            <a:t>Commercialisation</a:t>
          </a:r>
          <a:endParaRPr lang="de-DE" sz="2400" dirty="0"/>
        </a:p>
      </dgm:t>
    </dgm:pt>
    <dgm:pt modelId="{3CB1EDA6-36BB-4BE3-B70E-3FE10FE6809B}" type="parTrans" cxnId="{48735FC5-E2A9-43F5-8900-468CB6E66A95}">
      <dgm:prSet/>
      <dgm:spPr/>
      <dgm:t>
        <a:bodyPr/>
        <a:lstStyle/>
        <a:p>
          <a:endParaRPr lang="de-DE"/>
        </a:p>
      </dgm:t>
    </dgm:pt>
    <dgm:pt modelId="{C22FEE98-78DB-497C-ADC8-634A5B772ED7}" type="sibTrans" cxnId="{48735FC5-E2A9-43F5-8900-468CB6E66A95}">
      <dgm:prSet/>
      <dgm:spPr/>
      <dgm:t>
        <a:bodyPr/>
        <a:lstStyle/>
        <a:p>
          <a:endParaRPr lang="de-DE"/>
        </a:p>
      </dgm:t>
    </dgm:pt>
    <dgm:pt modelId="{85DE26FA-BD2B-434E-8C80-A7B90A6AC366}">
      <dgm:prSet custT="1"/>
      <dgm:spPr/>
      <dgm:t>
        <a:bodyPr/>
        <a:lstStyle/>
        <a:p>
          <a:r>
            <a:rPr lang="en-US" sz="1400" b="0" i="0" noProof="0" dirty="0"/>
            <a:t>Lower entry barriers for SMEs and </a:t>
          </a:r>
          <a:br>
            <a:rPr lang="en-US" sz="1400" b="0" i="0" noProof="0" dirty="0"/>
          </a:br>
          <a:r>
            <a:rPr lang="en-US" sz="1400" b="0" i="0" noProof="0" dirty="0"/>
            <a:t>commercial suppliers</a:t>
          </a:r>
          <a:endParaRPr lang="en-US" sz="1400" noProof="0" dirty="0"/>
        </a:p>
      </dgm:t>
    </dgm:pt>
    <dgm:pt modelId="{F4184A4D-98C1-4E99-88CB-2944098CE959}" type="parTrans" cxnId="{B52431A2-BEE7-4644-98B1-1D72E0371EF7}">
      <dgm:prSet/>
      <dgm:spPr/>
      <dgm:t>
        <a:bodyPr/>
        <a:lstStyle/>
        <a:p>
          <a:endParaRPr lang="de-DE"/>
        </a:p>
      </dgm:t>
    </dgm:pt>
    <dgm:pt modelId="{100442FB-C1CC-4CE1-BC6E-712345BFB3D2}" type="sibTrans" cxnId="{B52431A2-BEE7-4644-98B1-1D72E0371EF7}">
      <dgm:prSet/>
      <dgm:spPr/>
      <dgm:t>
        <a:bodyPr/>
        <a:lstStyle/>
        <a:p>
          <a:endParaRPr lang="de-DE"/>
        </a:p>
      </dgm:t>
    </dgm:pt>
    <dgm:pt modelId="{70DFB276-CBD6-4A8A-A8A8-506DBF28CDFD}">
      <dgm:prSet custT="1"/>
      <dgm:spPr/>
      <dgm:t>
        <a:bodyPr/>
        <a:lstStyle/>
        <a:p>
          <a:r>
            <a:rPr lang="en-US" sz="1400" b="0" i="0" noProof="0" dirty="0"/>
            <a:t>Increasing the re-use</a:t>
          </a:r>
          <a:endParaRPr lang="en-US" sz="1400" noProof="0" dirty="0"/>
        </a:p>
      </dgm:t>
    </dgm:pt>
    <dgm:pt modelId="{9D1C0D5F-5E99-4CEA-ABD9-A1597DB6966D}" type="parTrans" cxnId="{F123A09C-3ABC-4F61-B396-8F3B3258EA8D}">
      <dgm:prSet/>
      <dgm:spPr/>
      <dgm:t>
        <a:bodyPr/>
        <a:lstStyle/>
        <a:p>
          <a:endParaRPr lang="de-DE"/>
        </a:p>
      </dgm:t>
    </dgm:pt>
    <dgm:pt modelId="{BFD86ABE-A1FE-4CA7-A726-52FA6E002501}" type="sibTrans" cxnId="{F123A09C-3ABC-4F61-B396-8F3B3258EA8D}">
      <dgm:prSet/>
      <dgm:spPr/>
      <dgm:t>
        <a:bodyPr/>
        <a:lstStyle/>
        <a:p>
          <a:endParaRPr lang="de-DE"/>
        </a:p>
      </dgm:t>
    </dgm:pt>
    <dgm:pt modelId="{1F63A241-AD2D-46F3-B3E9-2C08CCEFD366}">
      <dgm:prSet custT="1"/>
      <dgm:spPr/>
      <dgm:t>
        <a:bodyPr/>
        <a:lstStyle/>
        <a:p>
          <a:r>
            <a:rPr lang="en-US" sz="1400" b="0" i="0" dirty="0"/>
            <a:t>Reduced development risk</a:t>
          </a:r>
          <a:endParaRPr lang="de-DE" sz="1400" dirty="0"/>
        </a:p>
      </dgm:t>
    </dgm:pt>
    <dgm:pt modelId="{A6ADCA96-80EE-4142-B35F-687EC193C0CA}" type="parTrans" cxnId="{A21246EB-754A-4BA0-B35B-D12312D38A25}">
      <dgm:prSet/>
      <dgm:spPr/>
      <dgm:t>
        <a:bodyPr/>
        <a:lstStyle/>
        <a:p>
          <a:endParaRPr lang="de-DE"/>
        </a:p>
      </dgm:t>
    </dgm:pt>
    <dgm:pt modelId="{CFBE8B7A-57B3-45B9-A3F8-0D4050A429C4}" type="sibTrans" cxnId="{A21246EB-754A-4BA0-B35B-D12312D38A25}">
      <dgm:prSet/>
      <dgm:spPr/>
      <dgm:t>
        <a:bodyPr/>
        <a:lstStyle/>
        <a:p>
          <a:endParaRPr lang="de-DE"/>
        </a:p>
      </dgm:t>
    </dgm:pt>
    <dgm:pt modelId="{4734D6F2-72F5-487B-9868-577D3E85B0A5}">
      <dgm:prSet custT="1"/>
      <dgm:spPr/>
      <dgm:t>
        <a:bodyPr/>
        <a:lstStyle/>
        <a:p>
          <a:pPr>
            <a:buFont typeface="Wingdings" panose="05000000000000000000" pitchFamily="2" charset="2"/>
            <a:buChar char="Ø"/>
          </a:pPr>
          <a:r>
            <a:rPr lang="en-US" sz="1400" noProof="0" dirty="0"/>
            <a:t>Increase of competition</a:t>
          </a:r>
        </a:p>
      </dgm:t>
    </dgm:pt>
    <dgm:pt modelId="{FE6C25A6-3AB1-498D-8B6B-4CB98B7651A3}" type="parTrans" cxnId="{DD9899F2-A58E-418A-B590-FA0E99B914C0}">
      <dgm:prSet/>
      <dgm:spPr/>
      <dgm:t>
        <a:bodyPr/>
        <a:lstStyle/>
        <a:p>
          <a:endParaRPr lang="de-DE"/>
        </a:p>
      </dgm:t>
    </dgm:pt>
    <dgm:pt modelId="{87F2E2EC-F6D2-43F5-8861-5F5CC4FB41D0}" type="sibTrans" cxnId="{DD9899F2-A58E-418A-B590-FA0E99B914C0}">
      <dgm:prSet/>
      <dgm:spPr/>
      <dgm:t>
        <a:bodyPr/>
        <a:lstStyle/>
        <a:p>
          <a:endParaRPr lang="de-DE"/>
        </a:p>
      </dgm:t>
    </dgm:pt>
    <dgm:pt modelId="{5711C3DC-9031-49C6-B3ED-DC3300252D69}">
      <dgm:prSet custT="1"/>
      <dgm:spPr/>
      <dgm:t>
        <a:bodyPr/>
        <a:lstStyle/>
        <a:p>
          <a:r>
            <a:rPr lang="en-US" sz="1400" b="0" i="0" noProof="0" dirty="0"/>
            <a:t>ADHA developments are easier to finance</a:t>
          </a:r>
          <a:endParaRPr lang="de-DE" sz="1400" dirty="0"/>
        </a:p>
      </dgm:t>
    </dgm:pt>
    <dgm:pt modelId="{97C47F5C-6427-4BFA-98F1-227772BBEC12}" type="parTrans" cxnId="{8B38B4DA-BDAA-4789-9397-AC3C87989292}">
      <dgm:prSet/>
      <dgm:spPr/>
      <dgm:t>
        <a:bodyPr/>
        <a:lstStyle/>
        <a:p>
          <a:endParaRPr lang="de-DE"/>
        </a:p>
      </dgm:t>
    </dgm:pt>
    <dgm:pt modelId="{5ED2274C-DDBD-42C6-BA95-CEA0571E1B88}" type="sibTrans" cxnId="{8B38B4DA-BDAA-4789-9397-AC3C87989292}">
      <dgm:prSet/>
      <dgm:spPr/>
      <dgm:t>
        <a:bodyPr/>
        <a:lstStyle/>
        <a:p>
          <a:endParaRPr lang="de-DE"/>
        </a:p>
      </dgm:t>
    </dgm:pt>
    <dgm:pt modelId="{2C941624-96AE-46D3-AE99-AFECA6E9ACA4}">
      <dgm:prSet custT="1"/>
      <dgm:spPr/>
      <dgm:t>
        <a:bodyPr/>
        <a:lstStyle/>
        <a:p>
          <a:r>
            <a:rPr lang="en-US" sz="1400" dirty="0"/>
            <a:t>Higher degree of specialization possible</a:t>
          </a:r>
          <a:endParaRPr lang="de-DE" sz="1400" dirty="0"/>
        </a:p>
      </dgm:t>
    </dgm:pt>
    <dgm:pt modelId="{6EB8E91C-2DD6-4A2D-AFB0-F82958BED457}" type="parTrans" cxnId="{C5A99F8B-032A-44F6-80A6-6625A17D63A8}">
      <dgm:prSet/>
      <dgm:spPr/>
      <dgm:t>
        <a:bodyPr/>
        <a:lstStyle/>
        <a:p>
          <a:endParaRPr lang="de-DE"/>
        </a:p>
      </dgm:t>
    </dgm:pt>
    <dgm:pt modelId="{BDB263EC-5160-482F-9E1D-CD83872E15BF}" type="sibTrans" cxnId="{C5A99F8B-032A-44F6-80A6-6625A17D63A8}">
      <dgm:prSet/>
      <dgm:spPr/>
      <dgm:t>
        <a:bodyPr/>
        <a:lstStyle/>
        <a:p>
          <a:endParaRPr lang="de-DE"/>
        </a:p>
      </dgm:t>
    </dgm:pt>
    <dgm:pt modelId="{8A4CCBA3-D53E-447F-B304-7694628C2D46}">
      <dgm:prSet custT="1"/>
      <dgm:spPr/>
      <dgm:t>
        <a:bodyPr/>
        <a:lstStyle/>
        <a:p>
          <a:pPr>
            <a:buFont typeface="Wingdings" panose="05000000000000000000" pitchFamily="2" charset="2"/>
            <a:buChar char="Ø"/>
          </a:pPr>
          <a:r>
            <a:rPr lang="de-DE" sz="1400" dirty="0"/>
            <a:t> Higher development efficiency</a:t>
          </a:r>
        </a:p>
      </dgm:t>
    </dgm:pt>
    <dgm:pt modelId="{BE79EEF3-1805-4923-A14C-62F478D672A0}" type="parTrans" cxnId="{0D9D2BB5-2082-4441-8D70-4F80700E3CCF}">
      <dgm:prSet/>
      <dgm:spPr/>
      <dgm:t>
        <a:bodyPr/>
        <a:lstStyle/>
        <a:p>
          <a:endParaRPr lang="de-DE"/>
        </a:p>
      </dgm:t>
    </dgm:pt>
    <dgm:pt modelId="{7816DB07-153E-4EBE-9B27-85F5B90E3D92}" type="sibTrans" cxnId="{0D9D2BB5-2082-4441-8D70-4F80700E3CCF}">
      <dgm:prSet/>
      <dgm:spPr/>
      <dgm:t>
        <a:bodyPr/>
        <a:lstStyle/>
        <a:p>
          <a:endParaRPr lang="de-DE"/>
        </a:p>
      </dgm:t>
    </dgm:pt>
    <dgm:pt modelId="{A9A91A0D-0E72-41F1-A8E8-1933846A8AB6}">
      <dgm:prSet custT="1"/>
      <dgm:spPr/>
      <dgm:t>
        <a:bodyPr/>
        <a:lstStyle/>
        <a:p>
          <a:r>
            <a:rPr lang="en-US" sz="1400" b="0" i="0" dirty="0"/>
            <a:t>Reduced development effort</a:t>
          </a:r>
          <a:endParaRPr lang="de-DE" sz="1400" dirty="0"/>
        </a:p>
      </dgm:t>
    </dgm:pt>
    <dgm:pt modelId="{FCD37E00-BED0-44EE-A5FE-24EC7383E665}" type="parTrans" cxnId="{896E8A11-B56B-4CC3-B782-52D067D4EEEA}">
      <dgm:prSet/>
      <dgm:spPr/>
      <dgm:t>
        <a:bodyPr/>
        <a:lstStyle/>
        <a:p>
          <a:endParaRPr lang="de-DE"/>
        </a:p>
      </dgm:t>
    </dgm:pt>
    <dgm:pt modelId="{3099BE13-A092-4A89-BC6B-4CA25B147049}" type="sibTrans" cxnId="{896E8A11-B56B-4CC3-B782-52D067D4EEEA}">
      <dgm:prSet/>
      <dgm:spPr/>
      <dgm:t>
        <a:bodyPr/>
        <a:lstStyle/>
        <a:p>
          <a:endParaRPr lang="de-DE"/>
        </a:p>
      </dgm:t>
    </dgm:pt>
    <dgm:pt modelId="{ADB40462-4887-429C-BCDA-E7BFAB752498}">
      <dgm:prSet custT="1"/>
      <dgm:spPr>
        <a:noFill/>
      </dgm:spPr>
      <dgm:t>
        <a:bodyPr/>
        <a:lstStyle/>
        <a:p>
          <a:r>
            <a:rPr lang="en-US" sz="2400" b="0" i="0" dirty="0"/>
            <a:t>:</a:t>
          </a:r>
          <a:endParaRPr lang="de-DE" sz="2400" dirty="0"/>
        </a:p>
      </dgm:t>
    </dgm:pt>
    <dgm:pt modelId="{7607CB3D-3D03-4581-82F9-E027A7FE4172}" type="sibTrans" cxnId="{4FBBEA3E-6F97-4EFE-BEF3-E92B7187233F}">
      <dgm:prSet/>
      <dgm:spPr/>
      <dgm:t>
        <a:bodyPr/>
        <a:lstStyle/>
        <a:p>
          <a:endParaRPr lang="de-DE"/>
        </a:p>
      </dgm:t>
    </dgm:pt>
    <dgm:pt modelId="{61A38375-3053-4730-9E4F-6AA77DC4DFF5}" type="parTrans" cxnId="{4FBBEA3E-6F97-4EFE-BEF3-E92B7187233F}">
      <dgm:prSet/>
      <dgm:spPr/>
      <dgm:t>
        <a:bodyPr/>
        <a:lstStyle/>
        <a:p>
          <a:endParaRPr lang="de-DE"/>
        </a:p>
      </dgm:t>
    </dgm:pt>
    <dgm:pt modelId="{16988401-2DE6-49F6-9267-6A509517E8E9}" type="pres">
      <dgm:prSet presAssocID="{6661E3AB-404E-42F8-A297-7E9C1B30F245}" presName="Name0" presStyleCnt="0">
        <dgm:presLayoutVars>
          <dgm:dir/>
          <dgm:animLvl val="lvl"/>
          <dgm:resizeHandles val="exact"/>
        </dgm:presLayoutVars>
      </dgm:prSet>
      <dgm:spPr/>
    </dgm:pt>
    <dgm:pt modelId="{1CCF6E0E-9991-46F6-8497-24C4CCC9F23E}" type="pres">
      <dgm:prSet presAssocID="{7402DA3F-EEEA-41DE-BE21-1970384802FA}" presName="linNode" presStyleCnt="0"/>
      <dgm:spPr/>
    </dgm:pt>
    <dgm:pt modelId="{CD7F06D8-8914-40EE-BD5E-E1EF8A44D21A}" type="pres">
      <dgm:prSet presAssocID="{7402DA3F-EEEA-41DE-BE21-1970384802FA}" presName="parentText" presStyleLbl="node1" presStyleIdx="0" presStyleCnt="4" custScaleX="96033">
        <dgm:presLayoutVars>
          <dgm:chMax val="1"/>
          <dgm:bulletEnabled val="1"/>
        </dgm:presLayoutVars>
      </dgm:prSet>
      <dgm:spPr/>
    </dgm:pt>
    <dgm:pt modelId="{8A1B8E1B-CD36-4A07-B741-0867BD09CA1E}" type="pres">
      <dgm:prSet presAssocID="{7402DA3F-EEEA-41DE-BE21-1970384802FA}" presName="descendantText" presStyleLbl="alignAccFollowNode1" presStyleIdx="0" presStyleCnt="3">
        <dgm:presLayoutVars>
          <dgm:bulletEnabled val="1"/>
        </dgm:presLayoutVars>
      </dgm:prSet>
      <dgm:spPr/>
    </dgm:pt>
    <dgm:pt modelId="{C9080D79-9B73-457A-ACD1-7EF562869DA8}" type="pres">
      <dgm:prSet presAssocID="{5BE57B3E-05F8-4AC8-B98D-2F77234363D6}" presName="sp" presStyleCnt="0"/>
      <dgm:spPr/>
    </dgm:pt>
    <dgm:pt modelId="{E2489F5A-D203-4306-9FA3-104871440556}" type="pres">
      <dgm:prSet presAssocID="{056BE31A-37BF-4B18-9086-26BC5B940A5B}" presName="linNode" presStyleCnt="0"/>
      <dgm:spPr/>
    </dgm:pt>
    <dgm:pt modelId="{06524510-F922-467B-8080-00153CCD6678}" type="pres">
      <dgm:prSet presAssocID="{056BE31A-37BF-4B18-9086-26BC5B940A5B}" presName="parentText" presStyleLbl="node1" presStyleIdx="1" presStyleCnt="4" custScaleX="96033">
        <dgm:presLayoutVars>
          <dgm:chMax val="1"/>
          <dgm:bulletEnabled val="1"/>
        </dgm:presLayoutVars>
      </dgm:prSet>
      <dgm:spPr/>
    </dgm:pt>
    <dgm:pt modelId="{6344FF6A-779E-4873-87B7-F269206C6A6E}" type="pres">
      <dgm:prSet presAssocID="{056BE31A-37BF-4B18-9086-26BC5B940A5B}" presName="descendantText" presStyleLbl="alignAccFollowNode1" presStyleIdx="1" presStyleCnt="3">
        <dgm:presLayoutVars>
          <dgm:bulletEnabled val="1"/>
        </dgm:presLayoutVars>
      </dgm:prSet>
      <dgm:spPr/>
    </dgm:pt>
    <dgm:pt modelId="{D09DA2E7-7D1D-49B8-847F-FE9D7BD5F7FB}" type="pres">
      <dgm:prSet presAssocID="{E1FE23E2-8D97-4138-AE49-8A4EDD020654}" presName="sp" presStyleCnt="0"/>
      <dgm:spPr/>
    </dgm:pt>
    <dgm:pt modelId="{ECC6A23A-AB9A-472C-91E6-355399912896}" type="pres">
      <dgm:prSet presAssocID="{0313D276-63E1-4403-A514-916251318344}" presName="linNode" presStyleCnt="0"/>
      <dgm:spPr/>
    </dgm:pt>
    <dgm:pt modelId="{66E1917E-7655-4EC3-BCA1-B7BDFF373B6A}" type="pres">
      <dgm:prSet presAssocID="{0313D276-63E1-4403-A514-916251318344}" presName="parentText" presStyleLbl="node1" presStyleIdx="2" presStyleCnt="4" custScaleX="96033">
        <dgm:presLayoutVars>
          <dgm:chMax val="1"/>
          <dgm:bulletEnabled val="1"/>
        </dgm:presLayoutVars>
      </dgm:prSet>
      <dgm:spPr/>
    </dgm:pt>
    <dgm:pt modelId="{B49CD541-8F9A-4A51-83FF-88F657AF26C3}" type="pres">
      <dgm:prSet presAssocID="{0313D276-63E1-4403-A514-916251318344}" presName="descendantText" presStyleLbl="alignAccFollowNode1" presStyleIdx="2" presStyleCnt="3">
        <dgm:presLayoutVars>
          <dgm:bulletEnabled val="1"/>
        </dgm:presLayoutVars>
      </dgm:prSet>
      <dgm:spPr/>
    </dgm:pt>
    <dgm:pt modelId="{CF8C166F-C881-4254-91B9-308D6B2F755E}" type="pres">
      <dgm:prSet presAssocID="{C22FEE98-78DB-497C-ADC8-634A5B772ED7}" presName="sp" presStyleCnt="0"/>
      <dgm:spPr/>
    </dgm:pt>
    <dgm:pt modelId="{3EBA4E65-89AD-4540-8303-681B652209A0}" type="pres">
      <dgm:prSet presAssocID="{ADB40462-4887-429C-BCDA-E7BFAB752498}" presName="linNode" presStyleCnt="0"/>
      <dgm:spPr/>
    </dgm:pt>
    <dgm:pt modelId="{899C17E4-DC10-43AD-9A44-A0EDA1B6ABB9}" type="pres">
      <dgm:prSet presAssocID="{ADB40462-4887-429C-BCDA-E7BFAB752498}" presName="parentText" presStyleLbl="node1" presStyleIdx="3" presStyleCnt="4" custScaleX="96033">
        <dgm:presLayoutVars>
          <dgm:chMax val="1"/>
          <dgm:bulletEnabled val="1"/>
        </dgm:presLayoutVars>
      </dgm:prSet>
      <dgm:spPr/>
    </dgm:pt>
  </dgm:ptLst>
  <dgm:cxnLst>
    <dgm:cxn modelId="{B211F108-9F46-4791-A273-32863014B107}" type="presOf" srcId="{279181E5-E60C-4A6A-BF06-DA601ECBD512}" destId="{8A1B8E1B-CD36-4A07-B741-0867BD09CA1E}" srcOrd="0" destOrd="0" presId="urn:microsoft.com/office/officeart/2005/8/layout/vList5"/>
    <dgm:cxn modelId="{FBFEC90C-7AF1-490E-A6B0-B5C340D02458}" srcId="{6661E3AB-404E-42F8-A297-7E9C1B30F245}" destId="{7402DA3F-EEEA-41DE-BE21-1970384802FA}" srcOrd="0" destOrd="0" parTransId="{56C7C29D-AA16-4BED-B382-F78D19AD5B6D}" sibTransId="{5BE57B3E-05F8-4AC8-B98D-2F77234363D6}"/>
    <dgm:cxn modelId="{896E8A11-B56B-4CC3-B782-52D067D4EEEA}" srcId="{056BE31A-37BF-4B18-9086-26BC5B940A5B}" destId="{A9A91A0D-0E72-41F1-A8E8-1933846A8AB6}" srcOrd="2" destOrd="0" parTransId="{FCD37E00-BED0-44EE-A5FE-24EC7383E665}" sibTransId="{3099BE13-A092-4A89-BC6B-4CA25B147049}"/>
    <dgm:cxn modelId="{73FCA63C-FF6A-49EC-BEB8-5CE4BBD467D8}" type="presOf" srcId="{70DFB276-CBD6-4A8A-A8A8-506DBF28CDFD}" destId="{B49CD541-8F9A-4A51-83FF-88F657AF26C3}" srcOrd="0" destOrd="0" presId="urn:microsoft.com/office/officeart/2005/8/layout/vList5"/>
    <dgm:cxn modelId="{4FBBEA3E-6F97-4EFE-BEF3-E92B7187233F}" srcId="{6661E3AB-404E-42F8-A297-7E9C1B30F245}" destId="{ADB40462-4887-429C-BCDA-E7BFAB752498}" srcOrd="3" destOrd="0" parTransId="{61A38375-3053-4730-9E4F-6AA77DC4DFF5}" sibTransId="{7607CB3D-3D03-4581-82F9-E027A7FE4172}"/>
    <dgm:cxn modelId="{7CDFC95B-FC21-4E71-B1A1-6F707C039C03}" type="presOf" srcId="{5711C3DC-9031-49C6-B3ED-DC3300252D69}" destId="{6344FF6A-779E-4873-87B7-F269206C6A6E}" srcOrd="0" destOrd="0" presId="urn:microsoft.com/office/officeart/2005/8/layout/vList5"/>
    <dgm:cxn modelId="{1983AA47-F862-49CF-9E1F-601AC97C2A46}" type="presOf" srcId="{2C941624-96AE-46D3-AE99-AFECA6E9ACA4}" destId="{6344FF6A-779E-4873-87B7-F269206C6A6E}" srcOrd="0" destOrd="3" presId="urn:microsoft.com/office/officeart/2005/8/layout/vList5"/>
    <dgm:cxn modelId="{952DB94A-7252-4651-A420-0FB3BCE0A254}" type="presOf" srcId="{6661E3AB-404E-42F8-A297-7E9C1B30F245}" destId="{16988401-2DE6-49F6-9267-6A509517E8E9}" srcOrd="0" destOrd="0" presId="urn:microsoft.com/office/officeart/2005/8/layout/vList5"/>
    <dgm:cxn modelId="{D49D406D-C4B8-4787-9F2D-47019455CB1D}" type="presOf" srcId="{0313D276-63E1-4403-A514-916251318344}" destId="{66E1917E-7655-4EC3-BCA1-B7BDFF373B6A}" srcOrd="0" destOrd="0" presId="urn:microsoft.com/office/officeart/2005/8/layout/vList5"/>
    <dgm:cxn modelId="{264C8F4F-076A-49D3-A213-D11C0A098A35}" type="presOf" srcId="{A9A91A0D-0E72-41F1-A8E8-1933846A8AB6}" destId="{6344FF6A-779E-4873-87B7-F269206C6A6E}" srcOrd="0" destOrd="2" presId="urn:microsoft.com/office/officeart/2005/8/layout/vList5"/>
    <dgm:cxn modelId="{50FDAA50-4D32-4FA4-B7B7-D7B99FB278F2}" type="presOf" srcId="{7402DA3F-EEEA-41DE-BE21-1970384802FA}" destId="{CD7F06D8-8914-40EE-BD5E-E1EF8A44D21A}" srcOrd="0" destOrd="0" presId="urn:microsoft.com/office/officeart/2005/8/layout/vList5"/>
    <dgm:cxn modelId="{8406B659-4637-4495-BBAB-D59B496E1A74}" type="presOf" srcId="{4734D6F2-72F5-487B-9868-577D3E85B0A5}" destId="{B49CD541-8F9A-4A51-83FF-88F657AF26C3}" srcOrd="0" destOrd="2" presId="urn:microsoft.com/office/officeart/2005/8/layout/vList5"/>
    <dgm:cxn modelId="{9BB7877E-7776-4D3B-A7F2-D59347BF799C}" type="presOf" srcId="{1F63A241-AD2D-46F3-B3E9-2C08CCEFD366}" destId="{6344FF6A-779E-4873-87B7-F269206C6A6E}" srcOrd="0" destOrd="1" presId="urn:microsoft.com/office/officeart/2005/8/layout/vList5"/>
    <dgm:cxn modelId="{C5A99F8B-032A-44F6-80A6-6625A17D63A8}" srcId="{056BE31A-37BF-4B18-9086-26BC5B940A5B}" destId="{2C941624-96AE-46D3-AE99-AFECA6E9ACA4}" srcOrd="3" destOrd="0" parTransId="{6EB8E91C-2DD6-4A2D-AFB0-F82958BED457}" sibTransId="{BDB263EC-5160-482F-9E1D-CD83872E15BF}"/>
    <dgm:cxn modelId="{9D5E399C-4113-48A2-AB0B-809087A75F50}" srcId="{6661E3AB-404E-42F8-A297-7E9C1B30F245}" destId="{056BE31A-37BF-4B18-9086-26BC5B940A5B}" srcOrd="1" destOrd="0" parTransId="{EE48EEB1-95CB-42B9-BE8E-894A34527935}" sibTransId="{E1FE23E2-8D97-4138-AE49-8A4EDD020654}"/>
    <dgm:cxn modelId="{F123A09C-3ABC-4F61-B396-8F3B3258EA8D}" srcId="{0313D276-63E1-4403-A514-916251318344}" destId="{70DFB276-CBD6-4A8A-A8A8-506DBF28CDFD}" srcOrd="0" destOrd="0" parTransId="{9D1C0D5F-5E99-4CEA-ABD9-A1597DB6966D}" sibTransId="{BFD86ABE-A1FE-4CA7-A726-52FA6E002501}"/>
    <dgm:cxn modelId="{B52431A2-BEE7-4644-98B1-1D72E0371EF7}" srcId="{0313D276-63E1-4403-A514-916251318344}" destId="{85DE26FA-BD2B-434E-8C80-A7B90A6AC366}" srcOrd="1" destOrd="0" parTransId="{F4184A4D-98C1-4E99-88CB-2944098CE959}" sibTransId="{100442FB-C1CC-4CE1-BC6E-712345BFB3D2}"/>
    <dgm:cxn modelId="{E64BB7AC-0EB8-4F99-98FA-442E578482C8}" type="presOf" srcId="{85DE26FA-BD2B-434E-8C80-A7B90A6AC366}" destId="{B49CD541-8F9A-4A51-83FF-88F657AF26C3}" srcOrd="0" destOrd="1" presId="urn:microsoft.com/office/officeart/2005/8/layout/vList5"/>
    <dgm:cxn modelId="{0D9D2BB5-2082-4441-8D70-4F80700E3CCF}" srcId="{2C941624-96AE-46D3-AE99-AFECA6E9ACA4}" destId="{8A4CCBA3-D53E-447F-B304-7694628C2D46}" srcOrd="0" destOrd="0" parTransId="{BE79EEF3-1805-4923-A14C-62F478D672A0}" sibTransId="{7816DB07-153E-4EBE-9B27-85F5B90E3D92}"/>
    <dgm:cxn modelId="{D3A9D7B6-F06D-4DDD-98C8-A15F6149AD9D}" type="presOf" srcId="{8A4CCBA3-D53E-447F-B304-7694628C2D46}" destId="{6344FF6A-779E-4873-87B7-F269206C6A6E}" srcOrd="0" destOrd="4" presId="urn:microsoft.com/office/officeart/2005/8/layout/vList5"/>
    <dgm:cxn modelId="{48735FC5-E2A9-43F5-8900-468CB6E66A95}" srcId="{6661E3AB-404E-42F8-A297-7E9C1B30F245}" destId="{0313D276-63E1-4403-A514-916251318344}" srcOrd="2" destOrd="0" parTransId="{3CB1EDA6-36BB-4BE3-B70E-3FE10FE6809B}" sibTransId="{C22FEE98-78DB-497C-ADC8-634A5B772ED7}"/>
    <dgm:cxn modelId="{28A938D0-A93F-401E-909A-3D530FA912AA}" srcId="{7402DA3F-EEEA-41DE-BE21-1970384802FA}" destId="{279181E5-E60C-4A6A-BF06-DA601ECBD512}" srcOrd="0" destOrd="0" parTransId="{1DD77A95-06C9-4DD7-9F00-B4226F5E2C32}" sibTransId="{3BCF6571-6E61-483C-8649-BFD57809F958}"/>
    <dgm:cxn modelId="{43A096D4-5174-402C-B3D1-8DC62B8424E8}" type="presOf" srcId="{ADB40462-4887-429C-BCDA-E7BFAB752498}" destId="{899C17E4-DC10-43AD-9A44-A0EDA1B6ABB9}" srcOrd="0" destOrd="0" presId="urn:microsoft.com/office/officeart/2005/8/layout/vList5"/>
    <dgm:cxn modelId="{8B38B4DA-BDAA-4789-9397-AC3C87989292}" srcId="{056BE31A-37BF-4B18-9086-26BC5B940A5B}" destId="{5711C3DC-9031-49C6-B3ED-DC3300252D69}" srcOrd="0" destOrd="0" parTransId="{97C47F5C-6427-4BFA-98F1-227772BBEC12}" sibTransId="{5ED2274C-DDBD-42C6-BA95-CEA0571E1B88}"/>
    <dgm:cxn modelId="{DBD3ACE3-7E5B-43C4-BFE8-94ABED86AC30}" type="presOf" srcId="{056BE31A-37BF-4B18-9086-26BC5B940A5B}" destId="{06524510-F922-467B-8080-00153CCD6678}" srcOrd="0" destOrd="0" presId="urn:microsoft.com/office/officeart/2005/8/layout/vList5"/>
    <dgm:cxn modelId="{A21246EB-754A-4BA0-B35B-D12312D38A25}" srcId="{056BE31A-37BF-4B18-9086-26BC5B940A5B}" destId="{1F63A241-AD2D-46F3-B3E9-2C08CCEFD366}" srcOrd="1" destOrd="0" parTransId="{A6ADCA96-80EE-4142-B35F-687EC193C0CA}" sibTransId="{CFBE8B7A-57B3-45B9-A3F8-0D4050A429C4}"/>
    <dgm:cxn modelId="{DD9899F2-A58E-418A-B590-FA0E99B914C0}" srcId="{85DE26FA-BD2B-434E-8C80-A7B90A6AC366}" destId="{4734D6F2-72F5-487B-9868-577D3E85B0A5}" srcOrd="0" destOrd="0" parTransId="{FE6C25A6-3AB1-498D-8B6B-4CB98B7651A3}" sibTransId="{87F2E2EC-F6D2-43F5-8861-5F5CC4FB41D0}"/>
    <dgm:cxn modelId="{E53E5A49-8761-4FCE-97EE-6B4D658D1AEB}" type="presParOf" srcId="{16988401-2DE6-49F6-9267-6A509517E8E9}" destId="{1CCF6E0E-9991-46F6-8497-24C4CCC9F23E}" srcOrd="0" destOrd="0" presId="urn:microsoft.com/office/officeart/2005/8/layout/vList5"/>
    <dgm:cxn modelId="{80EC4E2A-8218-44A5-ADE2-32DB49BF110B}" type="presParOf" srcId="{1CCF6E0E-9991-46F6-8497-24C4CCC9F23E}" destId="{CD7F06D8-8914-40EE-BD5E-E1EF8A44D21A}" srcOrd="0" destOrd="0" presId="urn:microsoft.com/office/officeart/2005/8/layout/vList5"/>
    <dgm:cxn modelId="{9F21954B-38E3-4506-BAF5-0C0BBB738A4F}" type="presParOf" srcId="{1CCF6E0E-9991-46F6-8497-24C4CCC9F23E}" destId="{8A1B8E1B-CD36-4A07-B741-0867BD09CA1E}" srcOrd="1" destOrd="0" presId="urn:microsoft.com/office/officeart/2005/8/layout/vList5"/>
    <dgm:cxn modelId="{2461DA56-5026-4D28-81C9-CD6588902EE6}" type="presParOf" srcId="{16988401-2DE6-49F6-9267-6A509517E8E9}" destId="{C9080D79-9B73-457A-ACD1-7EF562869DA8}" srcOrd="1" destOrd="0" presId="urn:microsoft.com/office/officeart/2005/8/layout/vList5"/>
    <dgm:cxn modelId="{04204D9D-8C0C-4102-92EB-606535E48766}" type="presParOf" srcId="{16988401-2DE6-49F6-9267-6A509517E8E9}" destId="{E2489F5A-D203-4306-9FA3-104871440556}" srcOrd="2" destOrd="0" presId="urn:microsoft.com/office/officeart/2005/8/layout/vList5"/>
    <dgm:cxn modelId="{758A6C20-D056-43A2-8D49-E5889FBD926D}" type="presParOf" srcId="{E2489F5A-D203-4306-9FA3-104871440556}" destId="{06524510-F922-467B-8080-00153CCD6678}" srcOrd="0" destOrd="0" presId="urn:microsoft.com/office/officeart/2005/8/layout/vList5"/>
    <dgm:cxn modelId="{072FA703-DB87-47F0-832C-2D1BC878314E}" type="presParOf" srcId="{E2489F5A-D203-4306-9FA3-104871440556}" destId="{6344FF6A-779E-4873-87B7-F269206C6A6E}" srcOrd="1" destOrd="0" presId="urn:microsoft.com/office/officeart/2005/8/layout/vList5"/>
    <dgm:cxn modelId="{82F6A421-07D5-46A9-9222-10F33808B466}" type="presParOf" srcId="{16988401-2DE6-49F6-9267-6A509517E8E9}" destId="{D09DA2E7-7D1D-49B8-847F-FE9D7BD5F7FB}" srcOrd="3" destOrd="0" presId="urn:microsoft.com/office/officeart/2005/8/layout/vList5"/>
    <dgm:cxn modelId="{A4D9A509-4FAB-4955-AB9C-28E5B62B78C5}" type="presParOf" srcId="{16988401-2DE6-49F6-9267-6A509517E8E9}" destId="{ECC6A23A-AB9A-472C-91E6-355399912896}" srcOrd="4" destOrd="0" presId="urn:microsoft.com/office/officeart/2005/8/layout/vList5"/>
    <dgm:cxn modelId="{FA5EBB93-06F6-4CC1-9C79-83D927371B5F}" type="presParOf" srcId="{ECC6A23A-AB9A-472C-91E6-355399912896}" destId="{66E1917E-7655-4EC3-BCA1-B7BDFF373B6A}" srcOrd="0" destOrd="0" presId="urn:microsoft.com/office/officeart/2005/8/layout/vList5"/>
    <dgm:cxn modelId="{D5C18D6F-F3F8-407C-8B85-60AA9698B20D}" type="presParOf" srcId="{ECC6A23A-AB9A-472C-91E6-355399912896}" destId="{B49CD541-8F9A-4A51-83FF-88F657AF26C3}" srcOrd="1" destOrd="0" presId="urn:microsoft.com/office/officeart/2005/8/layout/vList5"/>
    <dgm:cxn modelId="{F79926D4-0251-4C89-AFE5-E921D9F21192}" type="presParOf" srcId="{16988401-2DE6-49F6-9267-6A509517E8E9}" destId="{CF8C166F-C881-4254-91B9-308D6B2F755E}" srcOrd="5" destOrd="0" presId="urn:microsoft.com/office/officeart/2005/8/layout/vList5"/>
    <dgm:cxn modelId="{427FE232-DFFB-488E-BA0C-6699DC2202E8}" type="presParOf" srcId="{16988401-2DE6-49F6-9267-6A509517E8E9}" destId="{3EBA4E65-89AD-4540-8303-681B652209A0}" srcOrd="6" destOrd="0" presId="urn:microsoft.com/office/officeart/2005/8/layout/vList5"/>
    <dgm:cxn modelId="{BF3FAA12-E15F-4E61-82C7-4281F33491B2}" type="presParOf" srcId="{3EBA4E65-89AD-4540-8303-681B652209A0}" destId="{899C17E4-DC10-43AD-9A44-A0EDA1B6ABB9}"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61E3AB-404E-42F8-A297-7E9C1B30F24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de-DE"/>
        </a:p>
      </dgm:t>
    </dgm:pt>
    <dgm:pt modelId="{7402DA3F-EEEA-41DE-BE21-1970384802FA}">
      <dgm:prSet custT="1"/>
      <dgm:spPr/>
      <dgm:t>
        <a:bodyPr/>
        <a:lstStyle/>
        <a:p>
          <a:r>
            <a:rPr lang="en-US" sz="2400" b="0" i="0" dirty="0" err="1"/>
            <a:t>GeoReturn</a:t>
          </a:r>
          <a:endParaRPr lang="de-DE" sz="2400" dirty="0"/>
        </a:p>
      </dgm:t>
    </dgm:pt>
    <dgm:pt modelId="{56C7C29D-AA16-4BED-B382-F78D19AD5B6D}" type="parTrans" cxnId="{FBFEC90C-7AF1-490E-A6B0-B5C340D02458}">
      <dgm:prSet/>
      <dgm:spPr/>
      <dgm:t>
        <a:bodyPr/>
        <a:lstStyle/>
        <a:p>
          <a:endParaRPr lang="de-DE"/>
        </a:p>
      </dgm:t>
    </dgm:pt>
    <dgm:pt modelId="{5BE57B3E-05F8-4AC8-B98D-2F77234363D6}" type="sibTrans" cxnId="{FBFEC90C-7AF1-490E-A6B0-B5C340D02458}">
      <dgm:prSet/>
      <dgm:spPr/>
      <dgm:t>
        <a:bodyPr/>
        <a:lstStyle/>
        <a:p>
          <a:endParaRPr lang="de-DE"/>
        </a:p>
      </dgm:t>
    </dgm:pt>
    <dgm:pt modelId="{279181E5-E60C-4A6A-BF06-DA601ECBD512}">
      <dgm:prSet custT="1"/>
      <dgm:spPr/>
      <dgm:t>
        <a:bodyPr/>
        <a:lstStyle/>
        <a:p>
          <a:r>
            <a:rPr lang="en-US" sz="1400" b="0" i="0" dirty="0"/>
            <a:t>More flexibility for Geo-Return</a:t>
          </a:r>
          <a:endParaRPr lang="de-DE" sz="1400" dirty="0"/>
        </a:p>
      </dgm:t>
    </dgm:pt>
    <dgm:pt modelId="{1DD77A95-06C9-4DD7-9F00-B4226F5E2C32}" type="parTrans" cxnId="{28A938D0-A93F-401E-909A-3D530FA912AA}">
      <dgm:prSet/>
      <dgm:spPr/>
      <dgm:t>
        <a:bodyPr/>
        <a:lstStyle/>
        <a:p>
          <a:endParaRPr lang="de-DE"/>
        </a:p>
      </dgm:t>
    </dgm:pt>
    <dgm:pt modelId="{3BCF6571-6E61-483C-8649-BFD57809F958}" type="sibTrans" cxnId="{28A938D0-A93F-401E-909A-3D530FA912AA}">
      <dgm:prSet/>
      <dgm:spPr/>
      <dgm:t>
        <a:bodyPr/>
        <a:lstStyle/>
        <a:p>
          <a:endParaRPr lang="de-DE"/>
        </a:p>
      </dgm:t>
    </dgm:pt>
    <dgm:pt modelId="{056BE31A-37BF-4B18-9086-26BC5B940A5B}">
      <dgm:prSet custT="1"/>
      <dgm:spPr/>
      <dgm:t>
        <a:bodyPr/>
        <a:lstStyle/>
        <a:p>
          <a:r>
            <a:rPr lang="en-US" sz="2400" b="0" i="0" dirty="0"/>
            <a:t>Smaller Developments</a:t>
          </a:r>
          <a:endParaRPr lang="de-DE" sz="2400" dirty="0"/>
        </a:p>
      </dgm:t>
    </dgm:pt>
    <dgm:pt modelId="{EE48EEB1-95CB-42B9-BE8E-894A34527935}" type="parTrans" cxnId="{9D5E399C-4113-48A2-AB0B-809087A75F50}">
      <dgm:prSet/>
      <dgm:spPr/>
      <dgm:t>
        <a:bodyPr/>
        <a:lstStyle/>
        <a:p>
          <a:endParaRPr lang="de-DE"/>
        </a:p>
      </dgm:t>
    </dgm:pt>
    <dgm:pt modelId="{E1FE23E2-8D97-4138-AE49-8A4EDD020654}" type="sibTrans" cxnId="{9D5E399C-4113-48A2-AB0B-809087A75F50}">
      <dgm:prSet/>
      <dgm:spPr/>
      <dgm:t>
        <a:bodyPr/>
        <a:lstStyle/>
        <a:p>
          <a:endParaRPr lang="de-DE"/>
        </a:p>
      </dgm:t>
    </dgm:pt>
    <dgm:pt modelId="{0313D276-63E1-4403-A514-916251318344}">
      <dgm:prSet custT="1"/>
      <dgm:spPr/>
      <dgm:t>
        <a:bodyPr/>
        <a:lstStyle/>
        <a:p>
          <a:r>
            <a:rPr lang="en-US" sz="2400" b="0" i="0" dirty="0" err="1"/>
            <a:t>Commercialisation</a:t>
          </a:r>
          <a:endParaRPr lang="de-DE" sz="2400" dirty="0"/>
        </a:p>
      </dgm:t>
    </dgm:pt>
    <dgm:pt modelId="{3CB1EDA6-36BB-4BE3-B70E-3FE10FE6809B}" type="parTrans" cxnId="{48735FC5-E2A9-43F5-8900-468CB6E66A95}">
      <dgm:prSet/>
      <dgm:spPr/>
      <dgm:t>
        <a:bodyPr/>
        <a:lstStyle/>
        <a:p>
          <a:endParaRPr lang="de-DE"/>
        </a:p>
      </dgm:t>
    </dgm:pt>
    <dgm:pt modelId="{C22FEE98-78DB-497C-ADC8-634A5B772ED7}" type="sibTrans" cxnId="{48735FC5-E2A9-43F5-8900-468CB6E66A95}">
      <dgm:prSet/>
      <dgm:spPr/>
      <dgm:t>
        <a:bodyPr/>
        <a:lstStyle/>
        <a:p>
          <a:endParaRPr lang="de-DE"/>
        </a:p>
      </dgm:t>
    </dgm:pt>
    <dgm:pt modelId="{85DE26FA-BD2B-434E-8C80-A7B90A6AC366}">
      <dgm:prSet custT="1"/>
      <dgm:spPr/>
      <dgm:t>
        <a:bodyPr/>
        <a:lstStyle/>
        <a:p>
          <a:r>
            <a:rPr lang="en-US" sz="1400" b="0" i="0" noProof="0" dirty="0"/>
            <a:t>Lower entry barriers for SMEs and </a:t>
          </a:r>
          <a:br>
            <a:rPr lang="en-US" sz="1400" b="0" i="0" noProof="0" dirty="0"/>
          </a:br>
          <a:r>
            <a:rPr lang="en-US" sz="1400" b="0" i="0" noProof="0" dirty="0"/>
            <a:t>commercial suppliers</a:t>
          </a:r>
          <a:endParaRPr lang="en-US" sz="1400" noProof="0" dirty="0"/>
        </a:p>
      </dgm:t>
    </dgm:pt>
    <dgm:pt modelId="{F4184A4D-98C1-4E99-88CB-2944098CE959}" type="parTrans" cxnId="{B52431A2-BEE7-4644-98B1-1D72E0371EF7}">
      <dgm:prSet/>
      <dgm:spPr/>
      <dgm:t>
        <a:bodyPr/>
        <a:lstStyle/>
        <a:p>
          <a:endParaRPr lang="de-DE"/>
        </a:p>
      </dgm:t>
    </dgm:pt>
    <dgm:pt modelId="{100442FB-C1CC-4CE1-BC6E-712345BFB3D2}" type="sibTrans" cxnId="{B52431A2-BEE7-4644-98B1-1D72E0371EF7}">
      <dgm:prSet/>
      <dgm:spPr/>
      <dgm:t>
        <a:bodyPr/>
        <a:lstStyle/>
        <a:p>
          <a:endParaRPr lang="de-DE"/>
        </a:p>
      </dgm:t>
    </dgm:pt>
    <dgm:pt modelId="{70DFB276-CBD6-4A8A-A8A8-506DBF28CDFD}">
      <dgm:prSet custT="1"/>
      <dgm:spPr/>
      <dgm:t>
        <a:bodyPr/>
        <a:lstStyle/>
        <a:p>
          <a:r>
            <a:rPr lang="en-US" sz="1400" b="0" i="0" noProof="0" dirty="0"/>
            <a:t>Increasing the re-use</a:t>
          </a:r>
          <a:endParaRPr lang="en-US" sz="1400" noProof="0" dirty="0"/>
        </a:p>
      </dgm:t>
    </dgm:pt>
    <dgm:pt modelId="{9D1C0D5F-5E99-4CEA-ABD9-A1597DB6966D}" type="parTrans" cxnId="{F123A09C-3ABC-4F61-B396-8F3B3258EA8D}">
      <dgm:prSet/>
      <dgm:spPr/>
      <dgm:t>
        <a:bodyPr/>
        <a:lstStyle/>
        <a:p>
          <a:endParaRPr lang="de-DE"/>
        </a:p>
      </dgm:t>
    </dgm:pt>
    <dgm:pt modelId="{BFD86ABE-A1FE-4CA7-A726-52FA6E002501}" type="sibTrans" cxnId="{F123A09C-3ABC-4F61-B396-8F3B3258EA8D}">
      <dgm:prSet/>
      <dgm:spPr/>
      <dgm:t>
        <a:bodyPr/>
        <a:lstStyle/>
        <a:p>
          <a:endParaRPr lang="de-DE"/>
        </a:p>
      </dgm:t>
    </dgm:pt>
    <dgm:pt modelId="{1F63A241-AD2D-46F3-B3E9-2C08CCEFD366}">
      <dgm:prSet custT="1"/>
      <dgm:spPr/>
      <dgm:t>
        <a:bodyPr/>
        <a:lstStyle/>
        <a:p>
          <a:r>
            <a:rPr lang="en-US" sz="1400" b="0" i="0" dirty="0"/>
            <a:t>Reduced development risk</a:t>
          </a:r>
          <a:endParaRPr lang="de-DE" sz="1400" dirty="0"/>
        </a:p>
      </dgm:t>
    </dgm:pt>
    <dgm:pt modelId="{A6ADCA96-80EE-4142-B35F-687EC193C0CA}" type="parTrans" cxnId="{A21246EB-754A-4BA0-B35B-D12312D38A25}">
      <dgm:prSet/>
      <dgm:spPr/>
      <dgm:t>
        <a:bodyPr/>
        <a:lstStyle/>
        <a:p>
          <a:endParaRPr lang="de-DE"/>
        </a:p>
      </dgm:t>
    </dgm:pt>
    <dgm:pt modelId="{CFBE8B7A-57B3-45B9-A3F8-0D4050A429C4}" type="sibTrans" cxnId="{A21246EB-754A-4BA0-B35B-D12312D38A25}">
      <dgm:prSet/>
      <dgm:spPr/>
      <dgm:t>
        <a:bodyPr/>
        <a:lstStyle/>
        <a:p>
          <a:endParaRPr lang="de-DE"/>
        </a:p>
      </dgm:t>
    </dgm:pt>
    <dgm:pt modelId="{4734D6F2-72F5-487B-9868-577D3E85B0A5}">
      <dgm:prSet custT="1"/>
      <dgm:spPr/>
      <dgm:t>
        <a:bodyPr/>
        <a:lstStyle/>
        <a:p>
          <a:pPr>
            <a:buFont typeface="Wingdings" panose="05000000000000000000" pitchFamily="2" charset="2"/>
            <a:buChar char="Ø"/>
          </a:pPr>
          <a:r>
            <a:rPr lang="en-US" sz="1400" noProof="0" dirty="0"/>
            <a:t>Increase of competition</a:t>
          </a:r>
        </a:p>
      </dgm:t>
    </dgm:pt>
    <dgm:pt modelId="{FE6C25A6-3AB1-498D-8B6B-4CB98B7651A3}" type="parTrans" cxnId="{DD9899F2-A58E-418A-B590-FA0E99B914C0}">
      <dgm:prSet/>
      <dgm:spPr/>
      <dgm:t>
        <a:bodyPr/>
        <a:lstStyle/>
        <a:p>
          <a:endParaRPr lang="de-DE"/>
        </a:p>
      </dgm:t>
    </dgm:pt>
    <dgm:pt modelId="{87F2E2EC-F6D2-43F5-8861-5F5CC4FB41D0}" type="sibTrans" cxnId="{DD9899F2-A58E-418A-B590-FA0E99B914C0}">
      <dgm:prSet/>
      <dgm:spPr/>
      <dgm:t>
        <a:bodyPr/>
        <a:lstStyle/>
        <a:p>
          <a:endParaRPr lang="de-DE"/>
        </a:p>
      </dgm:t>
    </dgm:pt>
    <dgm:pt modelId="{5711C3DC-9031-49C6-B3ED-DC3300252D69}">
      <dgm:prSet custT="1"/>
      <dgm:spPr/>
      <dgm:t>
        <a:bodyPr/>
        <a:lstStyle/>
        <a:p>
          <a:r>
            <a:rPr lang="en-US" sz="1400" b="0" i="0" noProof="0" dirty="0"/>
            <a:t>ADHA developments are easier to finance</a:t>
          </a:r>
          <a:endParaRPr lang="de-DE" sz="1400" dirty="0"/>
        </a:p>
      </dgm:t>
    </dgm:pt>
    <dgm:pt modelId="{97C47F5C-6427-4BFA-98F1-227772BBEC12}" type="parTrans" cxnId="{8B38B4DA-BDAA-4789-9397-AC3C87989292}">
      <dgm:prSet/>
      <dgm:spPr/>
      <dgm:t>
        <a:bodyPr/>
        <a:lstStyle/>
        <a:p>
          <a:endParaRPr lang="de-DE"/>
        </a:p>
      </dgm:t>
    </dgm:pt>
    <dgm:pt modelId="{5ED2274C-DDBD-42C6-BA95-CEA0571E1B88}" type="sibTrans" cxnId="{8B38B4DA-BDAA-4789-9397-AC3C87989292}">
      <dgm:prSet/>
      <dgm:spPr/>
      <dgm:t>
        <a:bodyPr/>
        <a:lstStyle/>
        <a:p>
          <a:endParaRPr lang="de-DE"/>
        </a:p>
      </dgm:t>
    </dgm:pt>
    <dgm:pt modelId="{2C941624-96AE-46D3-AE99-AFECA6E9ACA4}">
      <dgm:prSet custT="1"/>
      <dgm:spPr/>
      <dgm:t>
        <a:bodyPr/>
        <a:lstStyle/>
        <a:p>
          <a:r>
            <a:rPr lang="en-US" sz="1400" dirty="0"/>
            <a:t>Higher degree of specialization possible</a:t>
          </a:r>
          <a:endParaRPr lang="de-DE" sz="1400" dirty="0"/>
        </a:p>
      </dgm:t>
    </dgm:pt>
    <dgm:pt modelId="{6EB8E91C-2DD6-4A2D-AFB0-F82958BED457}" type="parTrans" cxnId="{C5A99F8B-032A-44F6-80A6-6625A17D63A8}">
      <dgm:prSet/>
      <dgm:spPr/>
      <dgm:t>
        <a:bodyPr/>
        <a:lstStyle/>
        <a:p>
          <a:endParaRPr lang="de-DE"/>
        </a:p>
      </dgm:t>
    </dgm:pt>
    <dgm:pt modelId="{BDB263EC-5160-482F-9E1D-CD83872E15BF}" type="sibTrans" cxnId="{C5A99F8B-032A-44F6-80A6-6625A17D63A8}">
      <dgm:prSet/>
      <dgm:spPr/>
      <dgm:t>
        <a:bodyPr/>
        <a:lstStyle/>
        <a:p>
          <a:endParaRPr lang="de-DE"/>
        </a:p>
      </dgm:t>
    </dgm:pt>
    <dgm:pt modelId="{8A4CCBA3-D53E-447F-B304-7694628C2D46}">
      <dgm:prSet custT="1"/>
      <dgm:spPr/>
      <dgm:t>
        <a:bodyPr/>
        <a:lstStyle/>
        <a:p>
          <a:pPr>
            <a:buFont typeface="Wingdings" panose="05000000000000000000" pitchFamily="2" charset="2"/>
            <a:buChar char="Ø"/>
          </a:pPr>
          <a:r>
            <a:rPr lang="de-DE" sz="1400" dirty="0"/>
            <a:t> Higher development efficiency</a:t>
          </a:r>
        </a:p>
      </dgm:t>
    </dgm:pt>
    <dgm:pt modelId="{BE79EEF3-1805-4923-A14C-62F478D672A0}" type="parTrans" cxnId="{0D9D2BB5-2082-4441-8D70-4F80700E3CCF}">
      <dgm:prSet/>
      <dgm:spPr/>
      <dgm:t>
        <a:bodyPr/>
        <a:lstStyle/>
        <a:p>
          <a:endParaRPr lang="de-DE"/>
        </a:p>
      </dgm:t>
    </dgm:pt>
    <dgm:pt modelId="{7816DB07-153E-4EBE-9B27-85F5B90E3D92}" type="sibTrans" cxnId="{0D9D2BB5-2082-4441-8D70-4F80700E3CCF}">
      <dgm:prSet/>
      <dgm:spPr/>
      <dgm:t>
        <a:bodyPr/>
        <a:lstStyle/>
        <a:p>
          <a:endParaRPr lang="de-DE"/>
        </a:p>
      </dgm:t>
    </dgm:pt>
    <dgm:pt modelId="{A9A91A0D-0E72-41F1-A8E8-1933846A8AB6}">
      <dgm:prSet custT="1"/>
      <dgm:spPr/>
      <dgm:t>
        <a:bodyPr/>
        <a:lstStyle/>
        <a:p>
          <a:r>
            <a:rPr lang="en-US" sz="1400" b="0" i="0" dirty="0"/>
            <a:t>Reduced development effort</a:t>
          </a:r>
          <a:endParaRPr lang="de-DE" sz="1400" dirty="0"/>
        </a:p>
      </dgm:t>
    </dgm:pt>
    <dgm:pt modelId="{FCD37E00-BED0-44EE-A5FE-24EC7383E665}" type="parTrans" cxnId="{896E8A11-B56B-4CC3-B782-52D067D4EEEA}">
      <dgm:prSet/>
      <dgm:spPr/>
      <dgm:t>
        <a:bodyPr/>
        <a:lstStyle/>
        <a:p>
          <a:endParaRPr lang="de-DE"/>
        </a:p>
      </dgm:t>
    </dgm:pt>
    <dgm:pt modelId="{3099BE13-A092-4A89-BC6B-4CA25B147049}" type="sibTrans" cxnId="{896E8A11-B56B-4CC3-B782-52D067D4EEEA}">
      <dgm:prSet/>
      <dgm:spPr/>
      <dgm:t>
        <a:bodyPr/>
        <a:lstStyle/>
        <a:p>
          <a:endParaRPr lang="de-DE"/>
        </a:p>
      </dgm:t>
    </dgm:pt>
    <dgm:pt modelId="{ADB40462-4887-429C-BCDA-E7BFAB752498}">
      <dgm:prSet custT="1"/>
      <dgm:spPr>
        <a:noFill/>
      </dgm:spPr>
      <dgm:t>
        <a:bodyPr/>
        <a:lstStyle/>
        <a:p>
          <a:r>
            <a:rPr lang="en-US" sz="2400" b="0" i="0" dirty="0"/>
            <a:t>:</a:t>
          </a:r>
          <a:endParaRPr lang="de-DE" sz="2400" dirty="0"/>
        </a:p>
      </dgm:t>
    </dgm:pt>
    <dgm:pt modelId="{7607CB3D-3D03-4581-82F9-E027A7FE4172}" type="sibTrans" cxnId="{4FBBEA3E-6F97-4EFE-BEF3-E92B7187233F}">
      <dgm:prSet/>
      <dgm:spPr/>
      <dgm:t>
        <a:bodyPr/>
        <a:lstStyle/>
        <a:p>
          <a:endParaRPr lang="de-DE"/>
        </a:p>
      </dgm:t>
    </dgm:pt>
    <dgm:pt modelId="{61A38375-3053-4730-9E4F-6AA77DC4DFF5}" type="parTrans" cxnId="{4FBBEA3E-6F97-4EFE-BEF3-E92B7187233F}">
      <dgm:prSet/>
      <dgm:spPr/>
      <dgm:t>
        <a:bodyPr/>
        <a:lstStyle/>
        <a:p>
          <a:endParaRPr lang="de-DE"/>
        </a:p>
      </dgm:t>
    </dgm:pt>
    <dgm:pt modelId="{16988401-2DE6-49F6-9267-6A509517E8E9}" type="pres">
      <dgm:prSet presAssocID="{6661E3AB-404E-42F8-A297-7E9C1B30F245}" presName="Name0" presStyleCnt="0">
        <dgm:presLayoutVars>
          <dgm:dir/>
          <dgm:animLvl val="lvl"/>
          <dgm:resizeHandles val="exact"/>
        </dgm:presLayoutVars>
      </dgm:prSet>
      <dgm:spPr/>
    </dgm:pt>
    <dgm:pt modelId="{1CCF6E0E-9991-46F6-8497-24C4CCC9F23E}" type="pres">
      <dgm:prSet presAssocID="{7402DA3F-EEEA-41DE-BE21-1970384802FA}" presName="linNode" presStyleCnt="0"/>
      <dgm:spPr/>
    </dgm:pt>
    <dgm:pt modelId="{CD7F06D8-8914-40EE-BD5E-E1EF8A44D21A}" type="pres">
      <dgm:prSet presAssocID="{7402DA3F-EEEA-41DE-BE21-1970384802FA}" presName="parentText" presStyleLbl="node1" presStyleIdx="0" presStyleCnt="4" custScaleX="96033">
        <dgm:presLayoutVars>
          <dgm:chMax val="1"/>
          <dgm:bulletEnabled val="1"/>
        </dgm:presLayoutVars>
      </dgm:prSet>
      <dgm:spPr/>
    </dgm:pt>
    <dgm:pt modelId="{8A1B8E1B-CD36-4A07-B741-0867BD09CA1E}" type="pres">
      <dgm:prSet presAssocID="{7402DA3F-EEEA-41DE-BE21-1970384802FA}" presName="descendantText" presStyleLbl="alignAccFollowNode1" presStyleIdx="0" presStyleCnt="3">
        <dgm:presLayoutVars>
          <dgm:bulletEnabled val="1"/>
        </dgm:presLayoutVars>
      </dgm:prSet>
      <dgm:spPr/>
    </dgm:pt>
    <dgm:pt modelId="{C9080D79-9B73-457A-ACD1-7EF562869DA8}" type="pres">
      <dgm:prSet presAssocID="{5BE57B3E-05F8-4AC8-B98D-2F77234363D6}" presName="sp" presStyleCnt="0"/>
      <dgm:spPr/>
    </dgm:pt>
    <dgm:pt modelId="{E2489F5A-D203-4306-9FA3-104871440556}" type="pres">
      <dgm:prSet presAssocID="{056BE31A-37BF-4B18-9086-26BC5B940A5B}" presName="linNode" presStyleCnt="0"/>
      <dgm:spPr/>
    </dgm:pt>
    <dgm:pt modelId="{06524510-F922-467B-8080-00153CCD6678}" type="pres">
      <dgm:prSet presAssocID="{056BE31A-37BF-4B18-9086-26BC5B940A5B}" presName="parentText" presStyleLbl="node1" presStyleIdx="1" presStyleCnt="4" custScaleX="96033">
        <dgm:presLayoutVars>
          <dgm:chMax val="1"/>
          <dgm:bulletEnabled val="1"/>
        </dgm:presLayoutVars>
      </dgm:prSet>
      <dgm:spPr/>
    </dgm:pt>
    <dgm:pt modelId="{6344FF6A-779E-4873-87B7-F269206C6A6E}" type="pres">
      <dgm:prSet presAssocID="{056BE31A-37BF-4B18-9086-26BC5B940A5B}" presName="descendantText" presStyleLbl="alignAccFollowNode1" presStyleIdx="1" presStyleCnt="3">
        <dgm:presLayoutVars>
          <dgm:bulletEnabled val="1"/>
        </dgm:presLayoutVars>
      </dgm:prSet>
      <dgm:spPr/>
    </dgm:pt>
    <dgm:pt modelId="{D09DA2E7-7D1D-49B8-847F-FE9D7BD5F7FB}" type="pres">
      <dgm:prSet presAssocID="{E1FE23E2-8D97-4138-AE49-8A4EDD020654}" presName="sp" presStyleCnt="0"/>
      <dgm:spPr/>
    </dgm:pt>
    <dgm:pt modelId="{ECC6A23A-AB9A-472C-91E6-355399912896}" type="pres">
      <dgm:prSet presAssocID="{0313D276-63E1-4403-A514-916251318344}" presName="linNode" presStyleCnt="0"/>
      <dgm:spPr/>
    </dgm:pt>
    <dgm:pt modelId="{66E1917E-7655-4EC3-BCA1-B7BDFF373B6A}" type="pres">
      <dgm:prSet presAssocID="{0313D276-63E1-4403-A514-916251318344}" presName="parentText" presStyleLbl="node1" presStyleIdx="2" presStyleCnt="4" custScaleX="96033">
        <dgm:presLayoutVars>
          <dgm:chMax val="1"/>
          <dgm:bulletEnabled val="1"/>
        </dgm:presLayoutVars>
      </dgm:prSet>
      <dgm:spPr/>
    </dgm:pt>
    <dgm:pt modelId="{B49CD541-8F9A-4A51-83FF-88F657AF26C3}" type="pres">
      <dgm:prSet presAssocID="{0313D276-63E1-4403-A514-916251318344}" presName="descendantText" presStyleLbl="alignAccFollowNode1" presStyleIdx="2" presStyleCnt="3">
        <dgm:presLayoutVars>
          <dgm:bulletEnabled val="1"/>
        </dgm:presLayoutVars>
      </dgm:prSet>
      <dgm:spPr/>
    </dgm:pt>
    <dgm:pt modelId="{CF8C166F-C881-4254-91B9-308D6B2F755E}" type="pres">
      <dgm:prSet presAssocID="{C22FEE98-78DB-497C-ADC8-634A5B772ED7}" presName="sp" presStyleCnt="0"/>
      <dgm:spPr/>
    </dgm:pt>
    <dgm:pt modelId="{3EBA4E65-89AD-4540-8303-681B652209A0}" type="pres">
      <dgm:prSet presAssocID="{ADB40462-4887-429C-BCDA-E7BFAB752498}" presName="linNode" presStyleCnt="0"/>
      <dgm:spPr/>
    </dgm:pt>
    <dgm:pt modelId="{899C17E4-DC10-43AD-9A44-A0EDA1B6ABB9}" type="pres">
      <dgm:prSet presAssocID="{ADB40462-4887-429C-BCDA-E7BFAB752498}" presName="parentText" presStyleLbl="node1" presStyleIdx="3" presStyleCnt="4" custScaleX="96033">
        <dgm:presLayoutVars>
          <dgm:chMax val="1"/>
          <dgm:bulletEnabled val="1"/>
        </dgm:presLayoutVars>
      </dgm:prSet>
      <dgm:spPr/>
    </dgm:pt>
  </dgm:ptLst>
  <dgm:cxnLst>
    <dgm:cxn modelId="{B211F108-9F46-4791-A273-32863014B107}" type="presOf" srcId="{279181E5-E60C-4A6A-BF06-DA601ECBD512}" destId="{8A1B8E1B-CD36-4A07-B741-0867BD09CA1E}" srcOrd="0" destOrd="0" presId="urn:microsoft.com/office/officeart/2005/8/layout/vList5"/>
    <dgm:cxn modelId="{FBFEC90C-7AF1-490E-A6B0-B5C340D02458}" srcId="{6661E3AB-404E-42F8-A297-7E9C1B30F245}" destId="{7402DA3F-EEEA-41DE-BE21-1970384802FA}" srcOrd="0" destOrd="0" parTransId="{56C7C29D-AA16-4BED-B382-F78D19AD5B6D}" sibTransId="{5BE57B3E-05F8-4AC8-B98D-2F77234363D6}"/>
    <dgm:cxn modelId="{896E8A11-B56B-4CC3-B782-52D067D4EEEA}" srcId="{056BE31A-37BF-4B18-9086-26BC5B940A5B}" destId="{A9A91A0D-0E72-41F1-A8E8-1933846A8AB6}" srcOrd="2" destOrd="0" parTransId="{FCD37E00-BED0-44EE-A5FE-24EC7383E665}" sibTransId="{3099BE13-A092-4A89-BC6B-4CA25B147049}"/>
    <dgm:cxn modelId="{73FCA63C-FF6A-49EC-BEB8-5CE4BBD467D8}" type="presOf" srcId="{70DFB276-CBD6-4A8A-A8A8-506DBF28CDFD}" destId="{B49CD541-8F9A-4A51-83FF-88F657AF26C3}" srcOrd="0" destOrd="0" presId="urn:microsoft.com/office/officeart/2005/8/layout/vList5"/>
    <dgm:cxn modelId="{4FBBEA3E-6F97-4EFE-BEF3-E92B7187233F}" srcId="{6661E3AB-404E-42F8-A297-7E9C1B30F245}" destId="{ADB40462-4887-429C-BCDA-E7BFAB752498}" srcOrd="3" destOrd="0" parTransId="{61A38375-3053-4730-9E4F-6AA77DC4DFF5}" sibTransId="{7607CB3D-3D03-4581-82F9-E027A7FE4172}"/>
    <dgm:cxn modelId="{7CDFC95B-FC21-4E71-B1A1-6F707C039C03}" type="presOf" srcId="{5711C3DC-9031-49C6-B3ED-DC3300252D69}" destId="{6344FF6A-779E-4873-87B7-F269206C6A6E}" srcOrd="0" destOrd="0" presId="urn:microsoft.com/office/officeart/2005/8/layout/vList5"/>
    <dgm:cxn modelId="{1983AA47-F862-49CF-9E1F-601AC97C2A46}" type="presOf" srcId="{2C941624-96AE-46D3-AE99-AFECA6E9ACA4}" destId="{6344FF6A-779E-4873-87B7-F269206C6A6E}" srcOrd="0" destOrd="3" presId="urn:microsoft.com/office/officeart/2005/8/layout/vList5"/>
    <dgm:cxn modelId="{952DB94A-7252-4651-A420-0FB3BCE0A254}" type="presOf" srcId="{6661E3AB-404E-42F8-A297-7E9C1B30F245}" destId="{16988401-2DE6-49F6-9267-6A509517E8E9}" srcOrd="0" destOrd="0" presId="urn:microsoft.com/office/officeart/2005/8/layout/vList5"/>
    <dgm:cxn modelId="{D49D406D-C4B8-4787-9F2D-47019455CB1D}" type="presOf" srcId="{0313D276-63E1-4403-A514-916251318344}" destId="{66E1917E-7655-4EC3-BCA1-B7BDFF373B6A}" srcOrd="0" destOrd="0" presId="urn:microsoft.com/office/officeart/2005/8/layout/vList5"/>
    <dgm:cxn modelId="{264C8F4F-076A-49D3-A213-D11C0A098A35}" type="presOf" srcId="{A9A91A0D-0E72-41F1-A8E8-1933846A8AB6}" destId="{6344FF6A-779E-4873-87B7-F269206C6A6E}" srcOrd="0" destOrd="2" presId="urn:microsoft.com/office/officeart/2005/8/layout/vList5"/>
    <dgm:cxn modelId="{50FDAA50-4D32-4FA4-B7B7-D7B99FB278F2}" type="presOf" srcId="{7402DA3F-EEEA-41DE-BE21-1970384802FA}" destId="{CD7F06D8-8914-40EE-BD5E-E1EF8A44D21A}" srcOrd="0" destOrd="0" presId="urn:microsoft.com/office/officeart/2005/8/layout/vList5"/>
    <dgm:cxn modelId="{8406B659-4637-4495-BBAB-D59B496E1A74}" type="presOf" srcId="{4734D6F2-72F5-487B-9868-577D3E85B0A5}" destId="{B49CD541-8F9A-4A51-83FF-88F657AF26C3}" srcOrd="0" destOrd="2" presId="urn:microsoft.com/office/officeart/2005/8/layout/vList5"/>
    <dgm:cxn modelId="{9BB7877E-7776-4D3B-A7F2-D59347BF799C}" type="presOf" srcId="{1F63A241-AD2D-46F3-B3E9-2C08CCEFD366}" destId="{6344FF6A-779E-4873-87B7-F269206C6A6E}" srcOrd="0" destOrd="1" presId="urn:microsoft.com/office/officeart/2005/8/layout/vList5"/>
    <dgm:cxn modelId="{C5A99F8B-032A-44F6-80A6-6625A17D63A8}" srcId="{056BE31A-37BF-4B18-9086-26BC5B940A5B}" destId="{2C941624-96AE-46D3-AE99-AFECA6E9ACA4}" srcOrd="3" destOrd="0" parTransId="{6EB8E91C-2DD6-4A2D-AFB0-F82958BED457}" sibTransId="{BDB263EC-5160-482F-9E1D-CD83872E15BF}"/>
    <dgm:cxn modelId="{9D5E399C-4113-48A2-AB0B-809087A75F50}" srcId="{6661E3AB-404E-42F8-A297-7E9C1B30F245}" destId="{056BE31A-37BF-4B18-9086-26BC5B940A5B}" srcOrd="1" destOrd="0" parTransId="{EE48EEB1-95CB-42B9-BE8E-894A34527935}" sibTransId="{E1FE23E2-8D97-4138-AE49-8A4EDD020654}"/>
    <dgm:cxn modelId="{F123A09C-3ABC-4F61-B396-8F3B3258EA8D}" srcId="{0313D276-63E1-4403-A514-916251318344}" destId="{70DFB276-CBD6-4A8A-A8A8-506DBF28CDFD}" srcOrd="0" destOrd="0" parTransId="{9D1C0D5F-5E99-4CEA-ABD9-A1597DB6966D}" sibTransId="{BFD86ABE-A1FE-4CA7-A726-52FA6E002501}"/>
    <dgm:cxn modelId="{B52431A2-BEE7-4644-98B1-1D72E0371EF7}" srcId="{0313D276-63E1-4403-A514-916251318344}" destId="{85DE26FA-BD2B-434E-8C80-A7B90A6AC366}" srcOrd="1" destOrd="0" parTransId="{F4184A4D-98C1-4E99-88CB-2944098CE959}" sibTransId="{100442FB-C1CC-4CE1-BC6E-712345BFB3D2}"/>
    <dgm:cxn modelId="{E64BB7AC-0EB8-4F99-98FA-442E578482C8}" type="presOf" srcId="{85DE26FA-BD2B-434E-8C80-A7B90A6AC366}" destId="{B49CD541-8F9A-4A51-83FF-88F657AF26C3}" srcOrd="0" destOrd="1" presId="urn:microsoft.com/office/officeart/2005/8/layout/vList5"/>
    <dgm:cxn modelId="{0D9D2BB5-2082-4441-8D70-4F80700E3CCF}" srcId="{2C941624-96AE-46D3-AE99-AFECA6E9ACA4}" destId="{8A4CCBA3-D53E-447F-B304-7694628C2D46}" srcOrd="0" destOrd="0" parTransId="{BE79EEF3-1805-4923-A14C-62F478D672A0}" sibTransId="{7816DB07-153E-4EBE-9B27-85F5B90E3D92}"/>
    <dgm:cxn modelId="{D3A9D7B6-F06D-4DDD-98C8-A15F6149AD9D}" type="presOf" srcId="{8A4CCBA3-D53E-447F-B304-7694628C2D46}" destId="{6344FF6A-779E-4873-87B7-F269206C6A6E}" srcOrd="0" destOrd="4" presId="urn:microsoft.com/office/officeart/2005/8/layout/vList5"/>
    <dgm:cxn modelId="{48735FC5-E2A9-43F5-8900-468CB6E66A95}" srcId="{6661E3AB-404E-42F8-A297-7E9C1B30F245}" destId="{0313D276-63E1-4403-A514-916251318344}" srcOrd="2" destOrd="0" parTransId="{3CB1EDA6-36BB-4BE3-B70E-3FE10FE6809B}" sibTransId="{C22FEE98-78DB-497C-ADC8-634A5B772ED7}"/>
    <dgm:cxn modelId="{28A938D0-A93F-401E-909A-3D530FA912AA}" srcId="{7402DA3F-EEEA-41DE-BE21-1970384802FA}" destId="{279181E5-E60C-4A6A-BF06-DA601ECBD512}" srcOrd="0" destOrd="0" parTransId="{1DD77A95-06C9-4DD7-9F00-B4226F5E2C32}" sibTransId="{3BCF6571-6E61-483C-8649-BFD57809F958}"/>
    <dgm:cxn modelId="{43A096D4-5174-402C-B3D1-8DC62B8424E8}" type="presOf" srcId="{ADB40462-4887-429C-BCDA-E7BFAB752498}" destId="{899C17E4-DC10-43AD-9A44-A0EDA1B6ABB9}" srcOrd="0" destOrd="0" presId="urn:microsoft.com/office/officeart/2005/8/layout/vList5"/>
    <dgm:cxn modelId="{8B38B4DA-BDAA-4789-9397-AC3C87989292}" srcId="{056BE31A-37BF-4B18-9086-26BC5B940A5B}" destId="{5711C3DC-9031-49C6-B3ED-DC3300252D69}" srcOrd="0" destOrd="0" parTransId="{97C47F5C-6427-4BFA-98F1-227772BBEC12}" sibTransId="{5ED2274C-DDBD-42C6-BA95-CEA0571E1B88}"/>
    <dgm:cxn modelId="{DBD3ACE3-7E5B-43C4-BFE8-94ABED86AC30}" type="presOf" srcId="{056BE31A-37BF-4B18-9086-26BC5B940A5B}" destId="{06524510-F922-467B-8080-00153CCD6678}" srcOrd="0" destOrd="0" presId="urn:microsoft.com/office/officeart/2005/8/layout/vList5"/>
    <dgm:cxn modelId="{A21246EB-754A-4BA0-B35B-D12312D38A25}" srcId="{056BE31A-37BF-4B18-9086-26BC5B940A5B}" destId="{1F63A241-AD2D-46F3-B3E9-2C08CCEFD366}" srcOrd="1" destOrd="0" parTransId="{A6ADCA96-80EE-4142-B35F-687EC193C0CA}" sibTransId="{CFBE8B7A-57B3-45B9-A3F8-0D4050A429C4}"/>
    <dgm:cxn modelId="{DD9899F2-A58E-418A-B590-FA0E99B914C0}" srcId="{85DE26FA-BD2B-434E-8C80-A7B90A6AC366}" destId="{4734D6F2-72F5-487B-9868-577D3E85B0A5}" srcOrd="0" destOrd="0" parTransId="{FE6C25A6-3AB1-498D-8B6B-4CB98B7651A3}" sibTransId="{87F2E2EC-F6D2-43F5-8861-5F5CC4FB41D0}"/>
    <dgm:cxn modelId="{E53E5A49-8761-4FCE-97EE-6B4D658D1AEB}" type="presParOf" srcId="{16988401-2DE6-49F6-9267-6A509517E8E9}" destId="{1CCF6E0E-9991-46F6-8497-24C4CCC9F23E}" srcOrd="0" destOrd="0" presId="urn:microsoft.com/office/officeart/2005/8/layout/vList5"/>
    <dgm:cxn modelId="{80EC4E2A-8218-44A5-ADE2-32DB49BF110B}" type="presParOf" srcId="{1CCF6E0E-9991-46F6-8497-24C4CCC9F23E}" destId="{CD7F06D8-8914-40EE-BD5E-E1EF8A44D21A}" srcOrd="0" destOrd="0" presId="urn:microsoft.com/office/officeart/2005/8/layout/vList5"/>
    <dgm:cxn modelId="{9F21954B-38E3-4506-BAF5-0C0BBB738A4F}" type="presParOf" srcId="{1CCF6E0E-9991-46F6-8497-24C4CCC9F23E}" destId="{8A1B8E1B-CD36-4A07-B741-0867BD09CA1E}" srcOrd="1" destOrd="0" presId="urn:microsoft.com/office/officeart/2005/8/layout/vList5"/>
    <dgm:cxn modelId="{2461DA56-5026-4D28-81C9-CD6588902EE6}" type="presParOf" srcId="{16988401-2DE6-49F6-9267-6A509517E8E9}" destId="{C9080D79-9B73-457A-ACD1-7EF562869DA8}" srcOrd="1" destOrd="0" presId="urn:microsoft.com/office/officeart/2005/8/layout/vList5"/>
    <dgm:cxn modelId="{04204D9D-8C0C-4102-92EB-606535E48766}" type="presParOf" srcId="{16988401-2DE6-49F6-9267-6A509517E8E9}" destId="{E2489F5A-D203-4306-9FA3-104871440556}" srcOrd="2" destOrd="0" presId="urn:microsoft.com/office/officeart/2005/8/layout/vList5"/>
    <dgm:cxn modelId="{758A6C20-D056-43A2-8D49-E5889FBD926D}" type="presParOf" srcId="{E2489F5A-D203-4306-9FA3-104871440556}" destId="{06524510-F922-467B-8080-00153CCD6678}" srcOrd="0" destOrd="0" presId="urn:microsoft.com/office/officeart/2005/8/layout/vList5"/>
    <dgm:cxn modelId="{072FA703-DB87-47F0-832C-2D1BC878314E}" type="presParOf" srcId="{E2489F5A-D203-4306-9FA3-104871440556}" destId="{6344FF6A-779E-4873-87B7-F269206C6A6E}" srcOrd="1" destOrd="0" presId="urn:microsoft.com/office/officeart/2005/8/layout/vList5"/>
    <dgm:cxn modelId="{82F6A421-07D5-46A9-9222-10F33808B466}" type="presParOf" srcId="{16988401-2DE6-49F6-9267-6A509517E8E9}" destId="{D09DA2E7-7D1D-49B8-847F-FE9D7BD5F7FB}" srcOrd="3" destOrd="0" presId="urn:microsoft.com/office/officeart/2005/8/layout/vList5"/>
    <dgm:cxn modelId="{A4D9A509-4FAB-4955-AB9C-28E5B62B78C5}" type="presParOf" srcId="{16988401-2DE6-49F6-9267-6A509517E8E9}" destId="{ECC6A23A-AB9A-472C-91E6-355399912896}" srcOrd="4" destOrd="0" presId="urn:microsoft.com/office/officeart/2005/8/layout/vList5"/>
    <dgm:cxn modelId="{FA5EBB93-06F6-4CC1-9C79-83D927371B5F}" type="presParOf" srcId="{ECC6A23A-AB9A-472C-91E6-355399912896}" destId="{66E1917E-7655-4EC3-BCA1-B7BDFF373B6A}" srcOrd="0" destOrd="0" presId="urn:microsoft.com/office/officeart/2005/8/layout/vList5"/>
    <dgm:cxn modelId="{D5C18D6F-F3F8-407C-8B85-60AA9698B20D}" type="presParOf" srcId="{ECC6A23A-AB9A-472C-91E6-355399912896}" destId="{B49CD541-8F9A-4A51-83FF-88F657AF26C3}" srcOrd="1" destOrd="0" presId="urn:microsoft.com/office/officeart/2005/8/layout/vList5"/>
    <dgm:cxn modelId="{F79926D4-0251-4C89-AFE5-E921D9F21192}" type="presParOf" srcId="{16988401-2DE6-49F6-9267-6A509517E8E9}" destId="{CF8C166F-C881-4254-91B9-308D6B2F755E}" srcOrd="5" destOrd="0" presId="urn:microsoft.com/office/officeart/2005/8/layout/vList5"/>
    <dgm:cxn modelId="{427FE232-DFFB-488E-BA0C-6699DC2202E8}" type="presParOf" srcId="{16988401-2DE6-49F6-9267-6A509517E8E9}" destId="{3EBA4E65-89AD-4540-8303-681B652209A0}" srcOrd="6" destOrd="0" presId="urn:microsoft.com/office/officeart/2005/8/layout/vList5"/>
    <dgm:cxn modelId="{BF3FAA12-E15F-4E61-82C7-4281F33491B2}" type="presParOf" srcId="{3EBA4E65-89AD-4540-8303-681B652209A0}" destId="{899C17E4-DC10-43AD-9A44-A0EDA1B6ABB9}"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661E3AB-404E-42F8-A297-7E9C1B30F24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de-DE"/>
        </a:p>
      </dgm:t>
    </dgm:pt>
    <dgm:pt modelId="{7402DA3F-EEEA-41DE-BE21-1970384802FA}">
      <dgm:prSet custT="1"/>
      <dgm:spPr/>
      <dgm:t>
        <a:bodyPr/>
        <a:lstStyle/>
        <a:p>
          <a:r>
            <a:rPr lang="en-US" sz="2400" b="0" i="0" dirty="0" err="1"/>
            <a:t>GeoReturn</a:t>
          </a:r>
          <a:endParaRPr lang="de-DE" sz="2400" dirty="0"/>
        </a:p>
      </dgm:t>
    </dgm:pt>
    <dgm:pt modelId="{56C7C29D-AA16-4BED-B382-F78D19AD5B6D}" type="parTrans" cxnId="{FBFEC90C-7AF1-490E-A6B0-B5C340D02458}">
      <dgm:prSet/>
      <dgm:spPr/>
      <dgm:t>
        <a:bodyPr/>
        <a:lstStyle/>
        <a:p>
          <a:endParaRPr lang="de-DE"/>
        </a:p>
      </dgm:t>
    </dgm:pt>
    <dgm:pt modelId="{5BE57B3E-05F8-4AC8-B98D-2F77234363D6}" type="sibTrans" cxnId="{FBFEC90C-7AF1-490E-A6B0-B5C340D02458}">
      <dgm:prSet/>
      <dgm:spPr/>
      <dgm:t>
        <a:bodyPr/>
        <a:lstStyle/>
        <a:p>
          <a:endParaRPr lang="de-DE"/>
        </a:p>
      </dgm:t>
    </dgm:pt>
    <dgm:pt modelId="{279181E5-E60C-4A6A-BF06-DA601ECBD512}">
      <dgm:prSet custT="1"/>
      <dgm:spPr/>
      <dgm:t>
        <a:bodyPr/>
        <a:lstStyle/>
        <a:p>
          <a:r>
            <a:rPr lang="en-US" sz="1400" b="0" i="0" dirty="0"/>
            <a:t>More flexibility for Geo-Return</a:t>
          </a:r>
          <a:endParaRPr lang="de-DE" sz="1400" dirty="0"/>
        </a:p>
      </dgm:t>
    </dgm:pt>
    <dgm:pt modelId="{1DD77A95-06C9-4DD7-9F00-B4226F5E2C32}" type="parTrans" cxnId="{28A938D0-A93F-401E-909A-3D530FA912AA}">
      <dgm:prSet/>
      <dgm:spPr/>
      <dgm:t>
        <a:bodyPr/>
        <a:lstStyle/>
        <a:p>
          <a:endParaRPr lang="de-DE"/>
        </a:p>
      </dgm:t>
    </dgm:pt>
    <dgm:pt modelId="{3BCF6571-6E61-483C-8649-BFD57809F958}" type="sibTrans" cxnId="{28A938D0-A93F-401E-909A-3D530FA912AA}">
      <dgm:prSet/>
      <dgm:spPr/>
      <dgm:t>
        <a:bodyPr/>
        <a:lstStyle/>
        <a:p>
          <a:endParaRPr lang="de-DE"/>
        </a:p>
      </dgm:t>
    </dgm:pt>
    <dgm:pt modelId="{056BE31A-37BF-4B18-9086-26BC5B940A5B}">
      <dgm:prSet custT="1"/>
      <dgm:spPr/>
      <dgm:t>
        <a:bodyPr/>
        <a:lstStyle/>
        <a:p>
          <a:r>
            <a:rPr lang="en-US" sz="2400" b="0" i="0" dirty="0"/>
            <a:t>Smaller Developments</a:t>
          </a:r>
          <a:endParaRPr lang="de-DE" sz="2400" dirty="0"/>
        </a:p>
      </dgm:t>
    </dgm:pt>
    <dgm:pt modelId="{EE48EEB1-95CB-42B9-BE8E-894A34527935}" type="parTrans" cxnId="{9D5E399C-4113-48A2-AB0B-809087A75F50}">
      <dgm:prSet/>
      <dgm:spPr/>
      <dgm:t>
        <a:bodyPr/>
        <a:lstStyle/>
        <a:p>
          <a:endParaRPr lang="de-DE"/>
        </a:p>
      </dgm:t>
    </dgm:pt>
    <dgm:pt modelId="{E1FE23E2-8D97-4138-AE49-8A4EDD020654}" type="sibTrans" cxnId="{9D5E399C-4113-48A2-AB0B-809087A75F50}">
      <dgm:prSet/>
      <dgm:spPr/>
      <dgm:t>
        <a:bodyPr/>
        <a:lstStyle/>
        <a:p>
          <a:endParaRPr lang="de-DE"/>
        </a:p>
      </dgm:t>
    </dgm:pt>
    <dgm:pt modelId="{0313D276-63E1-4403-A514-916251318344}">
      <dgm:prSet custT="1"/>
      <dgm:spPr/>
      <dgm:t>
        <a:bodyPr/>
        <a:lstStyle/>
        <a:p>
          <a:r>
            <a:rPr lang="en-US" sz="2400" b="0" i="0" dirty="0" err="1"/>
            <a:t>Commercialisation</a:t>
          </a:r>
          <a:endParaRPr lang="de-DE" sz="2400" dirty="0"/>
        </a:p>
      </dgm:t>
    </dgm:pt>
    <dgm:pt modelId="{3CB1EDA6-36BB-4BE3-B70E-3FE10FE6809B}" type="parTrans" cxnId="{48735FC5-E2A9-43F5-8900-468CB6E66A95}">
      <dgm:prSet/>
      <dgm:spPr/>
      <dgm:t>
        <a:bodyPr/>
        <a:lstStyle/>
        <a:p>
          <a:endParaRPr lang="de-DE"/>
        </a:p>
      </dgm:t>
    </dgm:pt>
    <dgm:pt modelId="{C22FEE98-78DB-497C-ADC8-634A5B772ED7}" type="sibTrans" cxnId="{48735FC5-E2A9-43F5-8900-468CB6E66A95}">
      <dgm:prSet/>
      <dgm:spPr/>
      <dgm:t>
        <a:bodyPr/>
        <a:lstStyle/>
        <a:p>
          <a:endParaRPr lang="de-DE"/>
        </a:p>
      </dgm:t>
    </dgm:pt>
    <dgm:pt modelId="{85DE26FA-BD2B-434E-8C80-A7B90A6AC366}">
      <dgm:prSet custT="1"/>
      <dgm:spPr/>
      <dgm:t>
        <a:bodyPr/>
        <a:lstStyle/>
        <a:p>
          <a:r>
            <a:rPr lang="en-US" sz="1400" b="0" i="0" noProof="0" dirty="0"/>
            <a:t>Lower entry barriers for SMEs and </a:t>
          </a:r>
          <a:br>
            <a:rPr lang="en-US" sz="1400" b="0" i="0" noProof="0" dirty="0"/>
          </a:br>
          <a:r>
            <a:rPr lang="en-US" sz="1400" b="0" i="0" noProof="0" dirty="0"/>
            <a:t>commercial suppliers</a:t>
          </a:r>
          <a:endParaRPr lang="en-US" sz="1400" noProof="0" dirty="0"/>
        </a:p>
      </dgm:t>
    </dgm:pt>
    <dgm:pt modelId="{F4184A4D-98C1-4E99-88CB-2944098CE959}" type="parTrans" cxnId="{B52431A2-BEE7-4644-98B1-1D72E0371EF7}">
      <dgm:prSet/>
      <dgm:spPr/>
      <dgm:t>
        <a:bodyPr/>
        <a:lstStyle/>
        <a:p>
          <a:endParaRPr lang="de-DE"/>
        </a:p>
      </dgm:t>
    </dgm:pt>
    <dgm:pt modelId="{100442FB-C1CC-4CE1-BC6E-712345BFB3D2}" type="sibTrans" cxnId="{B52431A2-BEE7-4644-98B1-1D72E0371EF7}">
      <dgm:prSet/>
      <dgm:spPr/>
      <dgm:t>
        <a:bodyPr/>
        <a:lstStyle/>
        <a:p>
          <a:endParaRPr lang="de-DE"/>
        </a:p>
      </dgm:t>
    </dgm:pt>
    <dgm:pt modelId="{ADB40462-4887-429C-BCDA-E7BFAB752498}">
      <dgm:prSet custT="1"/>
      <dgm:spPr/>
      <dgm:t>
        <a:bodyPr/>
        <a:lstStyle/>
        <a:p>
          <a:r>
            <a:rPr lang="en-US" sz="2400" b="0" i="0" dirty="0" err="1"/>
            <a:t>Industrialisation</a:t>
          </a:r>
          <a:r>
            <a:rPr lang="en-US" sz="2400" b="0" i="0" dirty="0"/>
            <a:t>:</a:t>
          </a:r>
          <a:endParaRPr lang="de-DE" sz="2400" dirty="0"/>
        </a:p>
      </dgm:t>
    </dgm:pt>
    <dgm:pt modelId="{61A38375-3053-4730-9E4F-6AA77DC4DFF5}" type="parTrans" cxnId="{4FBBEA3E-6F97-4EFE-BEF3-E92B7187233F}">
      <dgm:prSet/>
      <dgm:spPr/>
      <dgm:t>
        <a:bodyPr/>
        <a:lstStyle/>
        <a:p>
          <a:endParaRPr lang="de-DE"/>
        </a:p>
      </dgm:t>
    </dgm:pt>
    <dgm:pt modelId="{7607CB3D-3D03-4581-82F9-E027A7FE4172}" type="sibTrans" cxnId="{4FBBEA3E-6F97-4EFE-BEF3-E92B7187233F}">
      <dgm:prSet/>
      <dgm:spPr/>
      <dgm:t>
        <a:bodyPr/>
        <a:lstStyle/>
        <a:p>
          <a:endParaRPr lang="de-DE"/>
        </a:p>
      </dgm:t>
    </dgm:pt>
    <dgm:pt modelId="{34328AA1-E455-4FB4-A715-9740DD65C194}">
      <dgm:prSet custT="1"/>
      <dgm:spPr/>
      <dgm:t>
        <a:bodyPr/>
        <a:lstStyle/>
        <a:p>
          <a:r>
            <a:rPr lang="en-US" sz="1400" b="0" i="0" dirty="0"/>
            <a:t>Supplier know the agreed specification before the development (at least for many products)</a:t>
          </a:r>
          <a:endParaRPr lang="de-DE" sz="1400" dirty="0"/>
        </a:p>
      </dgm:t>
    </dgm:pt>
    <dgm:pt modelId="{FF1E0D55-7E08-4170-8D04-F2763D317716}" type="parTrans" cxnId="{3117AB72-3E30-42B8-85FE-8DFFA798CB21}">
      <dgm:prSet/>
      <dgm:spPr/>
      <dgm:t>
        <a:bodyPr/>
        <a:lstStyle/>
        <a:p>
          <a:endParaRPr lang="de-DE"/>
        </a:p>
      </dgm:t>
    </dgm:pt>
    <dgm:pt modelId="{B6EDE8C7-E540-470D-A8DF-A2BAE00E5AE4}" type="sibTrans" cxnId="{3117AB72-3E30-42B8-85FE-8DFFA798CB21}">
      <dgm:prSet/>
      <dgm:spPr/>
      <dgm:t>
        <a:bodyPr/>
        <a:lstStyle/>
        <a:p>
          <a:endParaRPr lang="de-DE"/>
        </a:p>
      </dgm:t>
    </dgm:pt>
    <dgm:pt modelId="{EC8B2BFD-C5F0-4C83-A461-36CAD2B5B41E}">
      <dgm:prSet custT="1"/>
      <dgm:spPr/>
      <dgm:t>
        <a:bodyPr/>
        <a:lstStyle/>
        <a:p>
          <a:r>
            <a:rPr lang="en-US" sz="1400" b="0" i="0" dirty="0"/>
            <a:t>Supplier knows that his product is possible to integrate</a:t>
          </a:r>
          <a:endParaRPr lang="de-DE" sz="1400" dirty="0"/>
        </a:p>
      </dgm:t>
    </dgm:pt>
    <dgm:pt modelId="{53533BF7-6F84-40E5-8404-F655153B7ABB}" type="parTrans" cxnId="{69B34712-7135-4F32-A121-CAA663B93D9B}">
      <dgm:prSet/>
      <dgm:spPr/>
      <dgm:t>
        <a:bodyPr/>
        <a:lstStyle/>
        <a:p>
          <a:endParaRPr lang="de-DE"/>
        </a:p>
      </dgm:t>
    </dgm:pt>
    <dgm:pt modelId="{6B995406-A0E4-4E78-B754-E006B647E408}" type="sibTrans" cxnId="{69B34712-7135-4F32-A121-CAA663B93D9B}">
      <dgm:prSet/>
      <dgm:spPr/>
      <dgm:t>
        <a:bodyPr/>
        <a:lstStyle/>
        <a:p>
          <a:endParaRPr lang="de-DE"/>
        </a:p>
      </dgm:t>
    </dgm:pt>
    <dgm:pt modelId="{70DFB276-CBD6-4A8A-A8A8-506DBF28CDFD}">
      <dgm:prSet custT="1"/>
      <dgm:spPr/>
      <dgm:t>
        <a:bodyPr/>
        <a:lstStyle/>
        <a:p>
          <a:r>
            <a:rPr lang="en-US" sz="1400" b="0" i="0" noProof="0" dirty="0"/>
            <a:t>Increasing the re-use</a:t>
          </a:r>
          <a:endParaRPr lang="en-US" sz="1400" noProof="0" dirty="0"/>
        </a:p>
      </dgm:t>
    </dgm:pt>
    <dgm:pt modelId="{9D1C0D5F-5E99-4CEA-ABD9-A1597DB6966D}" type="parTrans" cxnId="{F123A09C-3ABC-4F61-B396-8F3B3258EA8D}">
      <dgm:prSet/>
      <dgm:spPr/>
      <dgm:t>
        <a:bodyPr/>
        <a:lstStyle/>
        <a:p>
          <a:endParaRPr lang="de-DE"/>
        </a:p>
      </dgm:t>
    </dgm:pt>
    <dgm:pt modelId="{BFD86ABE-A1FE-4CA7-A726-52FA6E002501}" type="sibTrans" cxnId="{F123A09C-3ABC-4F61-B396-8F3B3258EA8D}">
      <dgm:prSet/>
      <dgm:spPr/>
      <dgm:t>
        <a:bodyPr/>
        <a:lstStyle/>
        <a:p>
          <a:endParaRPr lang="de-DE"/>
        </a:p>
      </dgm:t>
    </dgm:pt>
    <dgm:pt modelId="{1F63A241-AD2D-46F3-B3E9-2C08CCEFD366}">
      <dgm:prSet custT="1"/>
      <dgm:spPr/>
      <dgm:t>
        <a:bodyPr/>
        <a:lstStyle/>
        <a:p>
          <a:r>
            <a:rPr lang="en-US" sz="1400" b="0" i="0" dirty="0"/>
            <a:t>Reduced development risk</a:t>
          </a:r>
          <a:endParaRPr lang="de-DE" sz="1400" dirty="0"/>
        </a:p>
      </dgm:t>
    </dgm:pt>
    <dgm:pt modelId="{A6ADCA96-80EE-4142-B35F-687EC193C0CA}" type="parTrans" cxnId="{A21246EB-754A-4BA0-B35B-D12312D38A25}">
      <dgm:prSet/>
      <dgm:spPr/>
      <dgm:t>
        <a:bodyPr/>
        <a:lstStyle/>
        <a:p>
          <a:endParaRPr lang="de-DE"/>
        </a:p>
      </dgm:t>
    </dgm:pt>
    <dgm:pt modelId="{CFBE8B7A-57B3-45B9-A3F8-0D4050A429C4}" type="sibTrans" cxnId="{A21246EB-754A-4BA0-B35B-D12312D38A25}">
      <dgm:prSet/>
      <dgm:spPr/>
      <dgm:t>
        <a:bodyPr/>
        <a:lstStyle/>
        <a:p>
          <a:endParaRPr lang="de-DE"/>
        </a:p>
      </dgm:t>
    </dgm:pt>
    <dgm:pt modelId="{4734D6F2-72F5-487B-9868-577D3E85B0A5}">
      <dgm:prSet custT="1"/>
      <dgm:spPr/>
      <dgm:t>
        <a:bodyPr/>
        <a:lstStyle/>
        <a:p>
          <a:pPr>
            <a:buFont typeface="Wingdings" panose="05000000000000000000" pitchFamily="2" charset="2"/>
            <a:buChar char="Ø"/>
          </a:pPr>
          <a:r>
            <a:rPr lang="en-US" sz="1400" noProof="0" dirty="0"/>
            <a:t>Increase of competition</a:t>
          </a:r>
        </a:p>
      </dgm:t>
    </dgm:pt>
    <dgm:pt modelId="{FE6C25A6-3AB1-498D-8B6B-4CB98B7651A3}" type="parTrans" cxnId="{DD9899F2-A58E-418A-B590-FA0E99B914C0}">
      <dgm:prSet/>
      <dgm:spPr/>
      <dgm:t>
        <a:bodyPr/>
        <a:lstStyle/>
        <a:p>
          <a:endParaRPr lang="de-DE"/>
        </a:p>
      </dgm:t>
    </dgm:pt>
    <dgm:pt modelId="{87F2E2EC-F6D2-43F5-8861-5F5CC4FB41D0}" type="sibTrans" cxnId="{DD9899F2-A58E-418A-B590-FA0E99B914C0}">
      <dgm:prSet/>
      <dgm:spPr/>
      <dgm:t>
        <a:bodyPr/>
        <a:lstStyle/>
        <a:p>
          <a:endParaRPr lang="de-DE"/>
        </a:p>
      </dgm:t>
    </dgm:pt>
    <dgm:pt modelId="{5711C3DC-9031-49C6-B3ED-DC3300252D69}">
      <dgm:prSet custT="1"/>
      <dgm:spPr/>
      <dgm:t>
        <a:bodyPr/>
        <a:lstStyle/>
        <a:p>
          <a:r>
            <a:rPr lang="en-US" sz="1400" b="0" i="0" noProof="0" dirty="0"/>
            <a:t>ADHA developments are easier to finance</a:t>
          </a:r>
          <a:endParaRPr lang="de-DE" sz="1400" dirty="0"/>
        </a:p>
      </dgm:t>
    </dgm:pt>
    <dgm:pt modelId="{97C47F5C-6427-4BFA-98F1-227772BBEC12}" type="parTrans" cxnId="{8B38B4DA-BDAA-4789-9397-AC3C87989292}">
      <dgm:prSet/>
      <dgm:spPr/>
      <dgm:t>
        <a:bodyPr/>
        <a:lstStyle/>
        <a:p>
          <a:endParaRPr lang="de-DE"/>
        </a:p>
      </dgm:t>
    </dgm:pt>
    <dgm:pt modelId="{5ED2274C-DDBD-42C6-BA95-CEA0571E1B88}" type="sibTrans" cxnId="{8B38B4DA-BDAA-4789-9397-AC3C87989292}">
      <dgm:prSet/>
      <dgm:spPr/>
      <dgm:t>
        <a:bodyPr/>
        <a:lstStyle/>
        <a:p>
          <a:endParaRPr lang="de-DE"/>
        </a:p>
      </dgm:t>
    </dgm:pt>
    <dgm:pt modelId="{2C941624-96AE-46D3-AE99-AFECA6E9ACA4}">
      <dgm:prSet custT="1"/>
      <dgm:spPr/>
      <dgm:t>
        <a:bodyPr/>
        <a:lstStyle/>
        <a:p>
          <a:r>
            <a:rPr lang="en-US" sz="1400" dirty="0"/>
            <a:t>Higher degree of specialization possible</a:t>
          </a:r>
          <a:endParaRPr lang="de-DE" sz="1400" dirty="0"/>
        </a:p>
      </dgm:t>
    </dgm:pt>
    <dgm:pt modelId="{6EB8E91C-2DD6-4A2D-AFB0-F82958BED457}" type="parTrans" cxnId="{C5A99F8B-032A-44F6-80A6-6625A17D63A8}">
      <dgm:prSet/>
      <dgm:spPr/>
      <dgm:t>
        <a:bodyPr/>
        <a:lstStyle/>
        <a:p>
          <a:endParaRPr lang="de-DE"/>
        </a:p>
      </dgm:t>
    </dgm:pt>
    <dgm:pt modelId="{BDB263EC-5160-482F-9E1D-CD83872E15BF}" type="sibTrans" cxnId="{C5A99F8B-032A-44F6-80A6-6625A17D63A8}">
      <dgm:prSet/>
      <dgm:spPr/>
      <dgm:t>
        <a:bodyPr/>
        <a:lstStyle/>
        <a:p>
          <a:endParaRPr lang="de-DE"/>
        </a:p>
      </dgm:t>
    </dgm:pt>
    <dgm:pt modelId="{8A4CCBA3-D53E-447F-B304-7694628C2D46}">
      <dgm:prSet custT="1"/>
      <dgm:spPr/>
      <dgm:t>
        <a:bodyPr/>
        <a:lstStyle/>
        <a:p>
          <a:pPr>
            <a:buFont typeface="Wingdings" panose="05000000000000000000" pitchFamily="2" charset="2"/>
            <a:buChar char="Ø"/>
          </a:pPr>
          <a:r>
            <a:rPr lang="de-DE" sz="1400" dirty="0"/>
            <a:t> Higher development efficiency</a:t>
          </a:r>
        </a:p>
      </dgm:t>
    </dgm:pt>
    <dgm:pt modelId="{BE79EEF3-1805-4923-A14C-62F478D672A0}" type="parTrans" cxnId="{0D9D2BB5-2082-4441-8D70-4F80700E3CCF}">
      <dgm:prSet/>
      <dgm:spPr/>
      <dgm:t>
        <a:bodyPr/>
        <a:lstStyle/>
        <a:p>
          <a:endParaRPr lang="de-DE"/>
        </a:p>
      </dgm:t>
    </dgm:pt>
    <dgm:pt modelId="{7816DB07-153E-4EBE-9B27-85F5B90E3D92}" type="sibTrans" cxnId="{0D9D2BB5-2082-4441-8D70-4F80700E3CCF}">
      <dgm:prSet/>
      <dgm:spPr/>
      <dgm:t>
        <a:bodyPr/>
        <a:lstStyle/>
        <a:p>
          <a:endParaRPr lang="de-DE"/>
        </a:p>
      </dgm:t>
    </dgm:pt>
    <dgm:pt modelId="{A9A91A0D-0E72-41F1-A8E8-1933846A8AB6}">
      <dgm:prSet custT="1"/>
      <dgm:spPr/>
      <dgm:t>
        <a:bodyPr/>
        <a:lstStyle/>
        <a:p>
          <a:r>
            <a:rPr lang="en-US" sz="1400" b="0" i="0" dirty="0"/>
            <a:t>Reduced development effort</a:t>
          </a:r>
          <a:endParaRPr lang="de-DE" sz="1400" dirty="0"/>
        </a:p>
      </dgm:t>
    </dgm:pt>
    <dgm:pt modelId="{FCD37E00-BED0-44EE-A5FE-24EC7383E665}" type="parTrans" cxnId="{896E8A11-B56B-4CC3-B782-52D067D4EEEA}">
      <dgm:prSet/>
      <dgm:spPr/>
      <dgm:t>
        <a:bodyPr/>
        <a:lstStyle/>
        <a:p>
          <a:endParaRPr lang="de-DE"/>
        </a:p>
      </dgm:t>
    </dgm:pt>
    <dgm:pt modelId="{3099BE13-A092-4A89-BC6B-4CA25B147049}" type="sibTrans" cxnId="{896E8A11-B56B-4CC3-B782-52D067D4EEEA}">
      <dgm:prSet/>
      <dgm:spPr/>
      <dgm:t>
        <a:bodyPr/>
        <a:lstStyle/>
        <a:p>
          <a:endParaRPr lang="de-DE"/>
        </a:p>
      </dgm:t>
    </dgm:pt>
    <dgm:pt modelId="{3D61E059-DB07-4894-9032-4B586F9FA8BC}">
      <dgm:prSet custT="1"/>
      <dgm:spPr/>
      <dgm:t>
        <a:bodyPr/>
        <a:lstStyle/>
        <a:p>
          <a:r>
            <a:rPr lang="en-US" sz="1400" b="0" i="0" dirty="0"/>
            <a:t>Agency / LSI knows that developments can be integrated thanks to standardization</a:t>
          </a:r>
          <a:endParaRPr lang="de-DE" sz="1400" dirty="0"/>
        </a:p>
      </dgm:t>
    </dgm:pt>
    <dgm:pt modelId="{BB571225-9E84-40EA-918F-359B77B25970}" type="parTrans" cxnId="{C0949A13-6E7E-4CB5-8DD7-C5976ECB41B1}">
      <dgm:prSet/>
      <dgm:spPr/>
      <dgm:t>
        <a:bodyPr/>
        <a:lstStyle/>
        <a:p>
          <a:endParaRPr lang="de-DE"/>
        </a:p>
      </dgm:t>
    </dgm:pt>
    <dgm:pt modelId="{EFC125F6-C11A-4724-A8A5-B2FBD71BBBE9}" type="sibTrans" cxnId="{C0949A13-6E7E-4CB5-8DD7-C5976ECB41B1}">
      <dgm:prSet/>
      <dgm:spPr/>
      <dgm:t>
        <a:bodyPr/>
        <a:lstStyle/>
        <a:p>
          <a:endParaRPr lang="de-DE"/>
        </a:p>
      </dgm:t>
    </dgm:pt>
    <dgm:pt modelId="{16988401-2DE6-49F6-9267-6A509517E8E9}" type="pres">
      <dgm:prSet presAssocID="{6661E3AB-404E-42F8-A297-7E9C1B30F245}" presName="Name0" presStyleCnt="0">
        <dgm:presLayoutVars>
          <dgm:dir/>
          <dgm:animLvl val="lvl"/>
          <dgm:resizeHandles val="exact"/>
        </dgm:presLayoutVars>
      </dgm:prSet>
      <dgm:spPr/>
    </dgm:pt>
    <dgm:pt modelId="{1CCF6E0E-9991-46F6-8497-24C4CCC9F23E}" type="pres">
      <dgm:prSet presAssocID="{7402DA3F-EEEA-41DE-BE21-1970384802FA}" presName="linNode" presStyleCnt="0"/>
      <dgm:spPr/>
    </dgm:pt>
    <dgm:pt modelId="{CD7F06D8-8914-40EE-BD5E-E1EF8A44D21A}" type="pres">
      <dgm:prSet presAssocID="{7402DA3F-EEEA-41DE-BE21-1970384802FA}" presName="parentText" presStyleLbl="node1" presStyleIdx="0" presStyleCnt="4" custScaleX="96033">
        <dgm:presLayoutVars>
          <dgm:chMax val="1"/>
          <dgm:bulletEnabled val="1"/>
        </dgm:presLayoutVars>
      </dgm:prSet>
      <dgm:spPr/>
    </dgm:pt>
    <dgm:pt modelId="{8A1B8E1B-CD36-4A07-B741-0867BD09CA1E}" type="pres">
      <dgm:prSet presAssocID="{7402DA3F-EEEA-41DE-BE21-1970384802FA}" presName="descendantText" presStyleLbl="alignAccFollowNode1" presStyleIdx="0" presStyleCnt="4">
        <dgm:presLayoutVars>
          <dgm:bulletEnabled val="1"/>
        </dgm:presLayoutVars>
      </dgm:prSet>
      <dgm:spPr/>
    </dgm:pt>
    <dgm:pt modelId="{C9080D79-9B73-457A-ACD1-7EF562869DA8}" type="pres">
      <dgm:prSet presAssocID="{5BE57B3E-05F8-4AC8-B98D-2F77234363D6}" presName="sp" presStyleCnt="0"/>
      <dgm:spPr/>
    </dgm:pt>
    <dgm:pt modelId="{E2489F5A-D203-4306-9FA3-104871440556}" type="pres">
      <dgm:prSet presAssocID="{056BE31A-37BF-4B18-9086-26BC5B940A5B}" presName="linNode" presStyleCnt="0"/>
      <dgm:spPr/>
    </dgm:pt>
    <dgm:pt modelId="{06524510-F922-467B-8080-00153CCD6678}" type="pres">
      <dgm:prSet presAssocID="{056BE31A-37BF-4B18-9086-26BC5B940A5B}" presName="parentText" presStyleLbl="node1" presStyleIdx="1" presStyleCnt="4" custScaleX="96033">
        <dgm:presLayoutVars>
          <dgm:chMax val="1"/>
          <dgm:bulletEnabled val="1"/>
        </dgm:presLayoutVars>
      </dgm:prSet>
      <dgm:spPr/>
    </dgm:pt>
    <dgm:pt modelId="{6344FF6A-779E-4873-87B7-F269206C6A6E}" type="pres">
      <dgm:prSet presAssocID="{056BE31A-37BF-4B18-9086-26BC5B940A5B}" presName="descendantText" presStyleLbl="alignAccFollowNode1" presStyleIdx="1" presStyleCnt="4">
        <dgm:presLayoutVars>
          <dgm:bulletEnabled val="1"/>
        </dgm:presLayoutVars>
      </dgm:prSet>
      <dgm:spPr/>
    </dgm:pt>
    <dgm:pt modelId="{D09DA2E7-7D1D-49B8-847F-FE9D7BD5F7FB}" type="pres">
      <dgm:prSet presAssocID="{E1FE23E2-8D97-4138-AE49-8A4EDD020654}" presName="sp" presStyleCnt="0"/>
      <dgm:spPr/>
    </dgm:pt>
    <dgm:pt modelId="{ECC6A23A-AB9A-472C-91E6-355399912896}" type="pres">
      <dgm:prSet presAssocID="{0313D276-63E1-4403-A514-916251318344}" presName="linNode" presStyleCnt="0"/>
      <dgm:spPr/>
    </dgm:pt>
    <dgm:pt modelId="{66E1917E-7655-4EC3-BCA1-B7BDFF373B6A}" type="pres">
      <dgm:prSet presAssocID="{0313D276-63E1-4403-A514-916251318344}" presName="parentText" presStyleLbl="node1" presStyleIdx="2" presStyleCnt="4" custScaleX="96033">
        <dgm:presLayoutVars>
          <dgm:chMax val="1"/>
          <dgm:bulletEnabled val="1"/>
        </dgm:presLayoutVars>
      </dgm:prSet>
      <dgm:spPr/>
    </dgm:pt>
    <dgm:pt modelId="{B49CD541-8F9A-4A51-83FF-88F657AF26C3}" type="pres">
      <dgm:prSet presAssocID="{0313D276-63E1-4403-A514-916251318344}" presName="descendantText" presStyleLbl="alignAccFollowNode1" presStyleIdx="2" presStyleCnt="4">
        <dgm:presLayoutVars>
          <dgm:bulletEnabled val="1"/>
        </dgm:presLayoutVars>
      </dgm:prSet>
      <dgm:spPr/>
    </dgm:pt>
    <dgm:pt modelId="{CF8C166F-C881-4254-91B9-308D6B2F755E}" type="pres">
      <dgm:prSet presAssocID="{C22FEE98-78DB-497C-ADC8-634A5B772ED7}" presName="sp" presStyleCnt="0"/>
      <dgm:spPr/>
    </dgm:pt>
    <dgm:pt modelId="{3EBA4E65-89AD-4540-8303-681B652209A0}" type="pres">
      <dgm:prSet presAssocID="{ADB40462-4887-429C-BCDA-E7BFAB752498}" presName="linNode" presStyleCnt="0"/>
      <dgm:spPr/>
    </dgm:pt>
    <dgm:pt modelId="{899C17E4-DC10-43AD-9A44-A0EDA1B6ABB9}" type="pres">
      <dgm:prSet presAssocID="{ADB40462-4887-429C-BCDA-E7BFAB752498}" presName="parentText" presStyleLbl="node1" presStyleIdx="3" presStyleCnt="4" custScaleX="96033">
        <dgm:presLayoutVars>
          <dgm:chMax val="1"/>
          <dgm:bulletEnabled val="1"/>
        </dgm:presLayoutVars>
      </dgm:prSet>
      <dgm:spPr/>
    </dgm:pt>
    <dgm:pt modelId="{5F08C4F6-CB2D-423D-B3DA-56A397724A46}" type="pres">
      <dgm:prSet presAssocID="{ADB40462-4887-429C-BCDA-E7BFAB752498}" presName="descendantText" presStyleLbl="alignAccFollowNode1" presStyleIdx="3" presStyleCnt="4">
        <dgm:presLayoutVars>
          <dgm:bulletEnabled val="1"/>
        </dgm:presLayoutVars>
      </dgm:prSet>
      <dgm:spPr/>
    </dgm:pt>
  </dgm:ptLst>
  <dgm:cxnLst>
    <dgm:cxn modelId="{B211F108-9F46-4791-A273-32863014B107}" type="presOf" srcId="{279181E5-E60C-4A6A-BF06-DA601ECBD512}" destId="{8A1B8E1B-CD36-4A07-B741-0867BD09CA1E}" srcOrd="0" destOrd="0" presId="urn:microsoft.com/office/officeart/2005/8/layout/vList5"/>
    <dgm:cxn modelId="{FBFEC90C-7AF1-490E-A6B0-B5C340D02458}" srcId="{6661E3AB-404E-42F8-A297-7E9C1B30F245}" destId="{7402DA3F-EEEA-41DE-BE21-1970384802FA}" srcOrd="0" destOrd="0" parTransId="{56C7C29D-AA16-4BED-B382-F78D19AD5B6D}" sibTransId="{5BE57B3E-05F8-4AC8-B98D-2F77234363D6}"/>
    <dgm:cxn modelId="{896E8A11-B56B-4CC3-B782-52D067D4EEEA}" srcId="{056BE31A-37BF-4B18-9086-26BC5B940A5B}" destId="{A9A91A0D-0E72-41F1-A8E8-1933846A8AB6}" srcOrd="2" destOrd="0" parTransId="{FCD37E00-BED0-44EE-A5FE-24EC7383E665}" sibTransId="{3099BE13-A092-4A89-BC6B-4CA25B147049}"/>
    <dgm:cxn modelId="{69B34712-7135-4F32-A121-CAA663B93D9B}" srcId="{ADB40462-4887-429C-BCDA-E7BFAB752498}" destId="{EC8B2BFD-C5F0-4C83-A461-36CAD2B5B41E}" srcOrd="2" destOrd="0" parTransId="{53533BF7-6F84-40E5-8404-F655153B7ABB}" sibTransId="{6B995406-A0E4-4E78-B754-E006B647E408}"/>
    <dgm:cxn modelId="{C0949A13-6E7E-4CB5-8DD7-C5976ECB41B1}" srcId="{ADB40462-4887-429C-BCDA-E7BFAB752498}" destId="{3D61E059-DB07-4894-9032-4B586F9FA8BC}" srcOrd="1" destOrd="0" parTransId="{BB571225-9E84-40EA-918F-359B77B25970}" sibTransId="{EFC125F6-C11A-4724-A8A5-B2FBD71BBBE9}"/>
    <dgm:cxn modelId="{76A56629-380E-4047-8573-3AFBEC0263DA}" type="presOf" srcId="{3D61E059-DB07-4894-9032-4B586F9FA8BC}" destId="{5F08C4F6-CB2D-423D-B3DA-56A397724A46}" srcOrd="0" destOrd="1" presId="urn:microsoft.com/office/officeart/2005/8/layout/vList5"/>
    <dgm:cxn modelId="{73FCA63C-FF6A-49EC-BEB8-5CE4BBD467D8}" type="presOf" srcId="{70DFB276-CBD6-4A8A-A8A8-506DBF28CDFD}" destId="{B49CD541-8F9A-4A51-83FF-88F657AF26C3}" srcOrd="0" destOrd="0" presId="urn:microsoft.com/office/officeart/2005/8/layout/vList5"/>
    <dgm:cxn modelId="{4FBBEA3E-6F97-4EFE-BEF3-E92B7187233F}" srcId="{6661E3AB-404E-42F8-A297-7E9C1B30F245}" destId="{ADB40462-4887-429C-BCDA-E7BFAB752498}" srcOrd="3" destOrd="0" parTransId="{61A38375-3053-4730-9E4F-6AA77DC4DFF5}" sibTransId="{7607CB3D-3D03-4581-82F9-E027A7FE4172}"/>
    <dgm:cxn modelId="{7CDFC95B-FC21-4E71-B1A1-6F707C039C03}" type="presOf" srcId="{5711C3DC-9031-49C6-B3ED-DC3300252D69}" destId="{6344FF6A-779E-4873-87B7-F269206C6A6E}" srcOrd="0" destOrd="0" presId="urn:microsoft.com/office/officeart/2005/8/layout/vList5"/>
    <dgm:cxn modelId="{1983AA47-F862-49CF-9E1F-601AC97C2A46}" type="presOf" srcId="{2C941624-96AE-46D3-AE99-AFECA6E9ACA4}" destId="{6344FF6A-779E-4873-87B7-F269206C6A6E}" srcOrd="0" destOrd="3" presId="urn:microsoft.com/office/officeart/2005/8/layout/vList5"/>
    <dgm:cxn modelId="{952DB94A-7252-4651-A420-0FB3BCE0A254}" type="presOf" srcId="{6661E3AB-404E-42F8-A297-7E9C1B30F245}" destId="{16988401-2DE6-49F6-9267-6A509517E8E9}" srcOrd="0" destOrd="0" presId="urn:microsoft.com/office/officeart/2005/8/layout/vList5"/>
    <dgm:cxn modelId="{D49D406D-C4B8-4787-9F2D-47019455CB1D}" type="presOf" srcId="{0313D276-63E1-4403-A514-916251318344}" destId="{66E1917E-7655-4EC3-BCA1-B7BDFF373B6A}" srcOrd="0" destOrd="0" presId="urn:microsoft.com/office/officeart/2005/8/layout/vList5"/>
    <dgm:cxn modelId="{264C8F4F-076A-49D3-A213-D11C0A098A35}" type="presOf" srcId="{A9A91A0D-0E72-41F1-A8E8-1933846A8AB6}" destId="{6344FF6A-779E-4873-87B7-F269206C6A6E}" srcOrd="0" destOrd="2" presId="urn:microsoft.com/office/officeart/2005/8/layout/vList5"/>
    <dgm:cxn modelId="{50FDAA50-4D32-4FA4-B7B7-D7B99FB278F2}" type="presOf" srcId="{7402DA3F-EEEA-41DE-BE21-1970384802FA}" destId="{CD7F06D8-8914-40EE-BD5E-E1EF8A44D21A}" srcOrd="0" destOrd="0" presId="urn:microsoft.com/office/officeart/2005/8/layout/vList5"/>
    <dgm:cxn modelId="{3117AB72-3E30-42B8-85FE-8DFFA798CB21}" srcId="{ADB40462-4887-429C-BCDA-E7BFAB752498}" destId="{34328AA1-E455-4FB4-A715-9740DD65C194}" srcOrd="0" destOrd="0" parTransId="{FF1E0D55-7E08-4170-8D04-F2763D317716}" sibTransId="{B6EDE8C7-E540-470D-A8DF-A2BAE00E5AE4}"/>
    <dgm:cxn modelId="{C3F78374-7E94-4DB7-8752-63B014FD87FA}" type="presOf" srcId="{34328AA1-E455-4FB4-A715-9740DD65C194}" destId="{5F08C4F6-CB2D-423D-B3DA-56A397724A46}" srcOrd="0" destOrd="0" presId="urn:microsoft.com/office/officeart/2005/8/layout/vList5"/>
    <dgm:cxn modelId="{8406B659-4637-4495-BBAB-D59B496E1A74}" type="presOf" srcId="{4734D6F2-72F5-487B-9868-577D3E85B0A5}" destId="{B49CD541-8F9A-4A51-83FF-88F657AF26C3}" srcOrd="0" destOrd="2" presId="urn:microsoft.com/office/officeart/2005/8/layout/vList5"/>
    <dgm:cxn modelId="{9BB7877E-7776-4D3B-A7F2-D59347BF799C}" type="presOf" srcId="{1F63A241-AD2D-46F3-B3E9-2C08CCEFD366}" destId="{6344FF6A-779E-4873-87B7-F269206C6A6E}" srcOrd="0" destOrd="1" presId="urn:microsoft.com/office/officeart/2005/8/layout/vList5"/>
    <dgm:cxn modelId="{C5A99F8B-032A-44F6-80A6-6625A17D63A8}" srcId="{056BE31A-37BF-4B18-9086-26BC5B940A5B}" destId="{2C941624-96AE-46D3-AE99-AFECA6E9ACA4}" srcOrd="3" destOrd="0" parTransId="{6EB8E91C-2DD6-4A2D-AFB0-F82958BED457}" sibTransId="{BDB263EC-5160-482F-9E1D-CD83872E15BF}"/>
    <dgm:cxn modelId="{9D5E399C-4113-48A2-AB0B-809087A75F50}" srcId="{6661E3AB-404E-42F8-A297-7E9C1B30F245}" destId="{056BE31A-37BF-4B18-9086-26BC5B940A5B}" srcOrd="1" destOrd="0" parTransId="{EE48EEB1-95CB-42B9-BE8E-894A34527935}" sibTransId="{E1FE23E2-8D97-4138-AE49-8A4EDD020654}"/>
    <dgm:cxn modelId="{F123A09C-3ABC-4F61-B396-8F3B3258EA8D}" srcId="{0313D276-63E1-4403-A514-916251318344}" destId="{70DFB276-CBD6-4A8A-A8A8-506DBF28CDFD}" srcOrd="0" destOrd="0" parTransId="{9D1C0D5F-5E99-4CEA-ABD9-A1597DB6966D}" sibTransId="{BFD86ABE-A1FE-4CA7-A726-52FA6E002501}"/>
    <dgm:cxn modelId="{B52431A2-BEE7-4644-98B1-1D72E0371EF7}" srcId="{0313D276-63E1-4403-A514-916251318344}" destId="{85DE26FA-BD2B-434E-8C80-A7B90A6AC366}" srcOrd="1" destOrd="0" parTransId="{F4184A4D-98C1-4E99-88CB-2944098CE959}" sibTransId="{100442FB-C1CC-4CE1-BC6E-712345BFB3D2}"/>
    <dgm:cxn modelId="{E64BB7AC-0EB8-4F99-98FA-442E578482C8}" type="presOf" srcId="{85DE26FA-BD2B-434E-8C80-A7B90A6AC366}" destId="{B49CD541-8F9A-4A51-83FF-88F657AF26C3}" srcOrd="0" destOrd="1" presId="urn:microsoft.com/office/officeart/2005/8/layout/vList5"/>
    <dgm:cxn modelId="{86CB57AD-5DF4-44FE-8BFC-D81D397A598B}" type="presOf" srcId="{EC8B2BFD-C5F0-4C83-A461-36CAD2B5B41E}" destId="{5F08C4F6-CB2D-423D-B3DA-56A397724A46}" srcOrd="0" destOrd="2" presId="urn:microsoft.com/office/officeart/2005/8/layout/vList5"/>
    <dgm:cxn modelId="{0D9D2BB5-2082-4441-8D70-4F80700E3CCF}" srcId="{2C941624-96AE-46D3-AE99-AFECA6E9ACA4}" destId="{8A4CCBA3-D53E-447F-B304-7694628C2D46}" srcOrd="0" destOrd="0" parTransId="{BE79EEF3-1805-4923-A14C-62F478D672A0}" sibTransId="{7816DB07-153E-4EBE-9B27-85F5B90E3D92}"/>
    <dgm:cxn modelId="{D3A9D7B6-F06D-4DDD-98C8-A15F6149AD9D}" type="presOf" srcId="{8A4CCBA3-D53E-447F-B304-7694628C2D46}" destId="{6344FF6A-779E-4873-87B7-F269206C6A6E}" srcOrd="0" destOrd="4" presId="urn:microsoft.com/office/officeart/2005/8/layout/vList5"/>
    <dgm:cxn modelId="{48735FC5-E2A9-43F5-8900-468CB6E66A95}" srcId="{6661E3AB-404E-42F8-A297-7E9C1B30F245}" destId="{0313D276-63E1-4403-A514-916251318344}" srcOrd="2" destOrd="0" parTransId="{3CB1EDA6-36BB-4BE3-B70E-3FE10FE6809B}" sibTransId="{C22FEE98-78DB-497C-ADC8-634A5B772ED7}"/>
    <dgm:cxn modelId="{28A938D0-A93F-401E-909A-3D530FA912AA}" srcId="{7402DA3F-EEEA-41DE-BE21-1970384802FA}" destId="{279181E5-E60C-4A6A-BF06-DA601ECBD512}" srcOrd="0" destOrd="0" parTransId="{1DD77A95-06C9-4DD7-9F00-B4226F5E2C32}" sibTransId="{3BCF6571-6E61-483C-8649-BFD57809F958}"/>
    <dgm:cxn modelId="{43A096D4-5174-402C-B3D1-8DC62B8424E8}" type="presOf" srcId="{ADB40462-4887-429C-BCDA-E7BFAB752498}" destId="{899C17E4-DC10-43AD-9A44-A0EDA1B6ABB9}" srcOrd="0" destOrd="0" presId="urn:microsoft.com/office/officeart/2005/8/layout/vList5"/>
    <dgm:cxn modelId="{8B38B4DA-BDAA-4789-9397-AC3C87989292}" srcId="{056BE31A-37BF-4B18-9086-26BC5B940A5B}" destId="{5711C3DC-9031-49C6-B3ED-DC3300252D69}" srcOrd="0" destOrd="0" parTransId="{97C47F5C-6427-4BFA-98F1-227772BBEC12}" sibTransId="{5ED2274C-DDBD-42C6-BA95-CEA0571E1B88}"/>
    <dgm:cxn modelId="{DBD3ACE3-7E5B-43C4-BFE8-94ABED86AC30}" type="presOf" srcId="{056BE31A-37BF-4B18-9086-26BC5B940A5B}" destId="{06524510-F922-467B-8080-00153CCD6678}" srcOrd="0" destOrd="0" presId="urn:microsoft.com/office/officeart/2005/8/layout/vList5"/>
    <dgm:cxn modelId="{A21246EB-754A-4BA0-B35B-D12312D38A25}" srcId="{056BE31A-37BF-4B18-9086-26BC5B940A5B}" destId="{1F63A241-AD2D-46F3-B3E9-2C08CCEFD366}" srcOrd="1" destOrd="0" parTransId="{A6ADCA96-80EE-4142-B35F-687EC193C0CA}" sibTransId="{CFBE8B7A-57B3-45B9-A3F8-0D4050A429C4}"/>
    <dgm:cxn modelId="{DD9899F2-A58E-418A-B590-FA0E99B914C0}" srcId="{85DE26FA-BD2B-434E-8C80-A7B90A6AC366}" destId="{4734D6F2-72F5-487B-9868-577D3E85B0A5}" srcOrd="0" destOrd="0" parTransId="{FE6C25A6-3AB1-498D-8B6B-4CB98B7651A3}" sibTransId="{87F2E2EC-F6D2-43F5-8861-5F5CC4FB41D0}"/>
    <dgm:cxn modelId="{E53E5A49-8761-4FCE-97EE-6B4D658D1AEB}" type="presParOf" srcId="{16988401-2DE6-49F6-9267-6A509517E8E9}" destId="{1CCF6E0E-9991-46F6-8497-24C4CCC9F23E}" srcOrd="0" destOrd="0" presId="urn:microsoft.com/office/officeart/2005/8/layout/vList5"/>
    <dgm:cxn modelId="{80EC4E2A-8218-44A5-ADE2-32DB49BF110B}" type="presParOf" srcId="{1CCF6E0E-9991-46F6-8497-24C4CCC9F23E}" destId="{CD7F06D8-8914-40EE-BD5E-E1EF8A44D21A}" srcOrd="0" destOrd="0" presId="urn:microsoft.com/office/officeart/2005/8/layout/vList5"/>
    <dgm:cxn modelId="{9F21954B-38E3-4506-BAF5-0C0BBB738A4F}" type="presParOf" srcId="{1CCF6E0E-9991-46F6-8497-24C4CCC9F23E}" destId="{8A1B8E1B-CD36-4A07-B741-0867BD09CA1E}" srcOrd="1" destOrd="0" presId="urn:microsoft.com/office/officeart/2005/8/layout/vList5"/>
    <dgm:cxn modelId="{2461DA56-5026-4D28-81C9-CD6588902EE6}" type="presParOf" srcId="{16988401-2DE6-49F6-9267-6A509517E8E9}" destId="{C9080D79-9B73-457A-ACD1-7EF562869DA8}" srcOrd="1" destOrd="0" presId="urn:microsoft.com/office/officeart/2005/8/layout/vList5"/>
    <dgm:cxn modelId="{04204D9D-8C0C-4102-92EB-606535E48766}" type="presParOf" srcId="{16988401-2DE6-49F6-9267-6A509517E8E9}" destId="{E2489F5A-D203-4306-9FA3-104871440556}" srcOrd="2" destOrd="0" presId="urn:microsoft.com/office/officeart/2005/8/layout/vList5"/>
    <dgm:cxn modelId="{758A6C20-D056-43A2-8D49-E5889FBD926D}" type="presParOf" srcId="{E2489F5A-D203-4306-9FA3-104871440556}" destId="{06524510-F922-467B-8080-00153CCD6678}" srcOrd="0" destOrd="0" presId="urn:microsoft.com/office/officeart/2005/8/layout/vList5"/>
    <dgm:cxn modelId="{072FA703-DB87-47F0-832C-2D1BC878314E}" type="presParOf" srcId="{E2489F5A-D203-4306-9FA3-104871440556}" destId="{6344FF6A-779E-4873-87B7-F269206C6A6E}" srcOrd="1" destOrd="0" presId="urn:microsoft.com/office/officeart/2005/8/layout/vList5"/>
    <dgm:cxn modelId="{82F6A421-07D5-46A9-9222-10F33808B466}" type="presParOf" srcId="{16988401-2DE6-49F6-9267-6A509517E8E9}" destId="{D09DA2E7-7D1D-49B8-847F-FE9D7BD5F7FB}" srcOrd="3" destOrd="0" presId="urn:microsoft.com/office/officeart/2005/8/layout/vList5"/>
    <dgm:cxn modelId="{A4D9A509-4FAB-4955-AB9C-28E5B62B78C5}" type="presParOf" srcId="{16988401-2DE6-49F6-9267-6A509517E8E9}" destId="{ECC6A23A-AB9A-472C-91E6-355399912896}" srcOrd="4" destOrd="0" presId="urn:microsoft.com/office/officeart/2005/8/layout/vList5"/>
    <dgm:cxn modelId="{FA5EBB93-06F6-4CC1-9C79-83D927371B5F}" type="presParOf" srcId="{ECC6A23A-AB9A-472C-91E6-355399912896}" destId="{66E1917E-7655-4EC3-BCA1-B7BDFF373B6A}" srcOrd="0" destOrd="0" presId="urn:microsoft.com/office/officeart/2005/8/layout/vList5"/>
    <dgm:cxn modelId="{D5C18D6F-F3F8-407C-8B85-60AA9698B20D}" type="presParOf" srcId="{ECC6A23A-AB9A-472C-91E6-355399912896}" destId="{B49CD541-8F9A-4A51-83FF-88F657AF26C3}" srcOrd="1" destOrd="0" presId="urn:microsoft.com/office/officeart/2005/8/layout/vList5"/>
    <dgm:cxn modelId="{F79926D4-0251-4C89-AFE5-E921D9F21192}" type="presParOf" srcId="{16988401-2DE6-49F6-9267-6A509517E8E9}" destId="{CF8C166F-C881-4254-91B9-308D6B2F755E}" srcOrd="5" destOrd="0" presId="urn:microsoft.com/office/officeart/2005/8/layout/vList5"/>
    <dgm:cxn modelId="{427FE232-DFFB-488E-BA0C-6699DC2202E8}" type="presParOf" srcId="{16988401-2DE6-49F6-9267-6A509517E8E9}" destId="{3EBA4E65-89AD-4540-8303-681B652209A0}" srcOrd="6" destOrd="0" presId="urn:microsoft.com/office/officeart/2005/8/layout/vList5"/>
    <dgm:cxn modelId="{BF3FAA12-E15F-4E61-82C7-4281F33491B2}" type="presParOf" srcId="{3EBA4E65-89AD-4540-8303-681B652209A0}" destId="{899C17E4-DC10-43AD-9A44-A0EDA1B6ABB9}" srcOrd="0" destOrd="0" presId="urn:microsoft.com/office/officeart/2005/8/layout/vList5"/>
    <dgm:cxn modelId="{07C39F9D-F998-4E7E-A6D9-3475A669D922}" type="presParOf" srcId="{3EBA4E65-89AD-4540-8303-681B652209A0}" destId="{5F08C4F6-CB2D-423D-B3DA-56A397724A4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B8E1B-CD36-4A07-B741-0867BD09CA1E}">
      <dsp:nvSpPr>
        <dsp:cNvPr id="0" name=""/>
        <dsp:cNvSpPr/>
      </dsp:nvSpPr>
      <dsp:spPr>
        <a:xfrm rot="5400000">
          <a:off x="5255580" y="-2084427"/>
          <a:ext cx="1064713" cy="550528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b="0" i="0" kern="1200" dirty="0"/>
            <a:t>More flexibility for Geo-Return</a:t>
          </a:r>
          <a:endParaRPr lang="de-DE" sz="1400" kern="1200" dirty="0"/>
        </a:p>
      </dsp:txBody>
      <dsp:txXfrm rot="-5400000">
        <a:off x="3035297" y="187831"/>
        <a:ext cx="5453305" cy="960763"/>
      </dsp:txXfrm>
    </dsp:sp>
    <dsp:sp modelId="{CD7F06D8-8914-40EE-BD5E-E1EF8A44D21A}">
      <dsp:nvSpPr>
        <dsp:cNvPr id="0" name=""/>
        <dsp:cNvSpPr/>
      </dsp:nvSpPr>
      <dsp:spPr>
        <a:xfrm>
          <a:off x="61423" y="2767"/>
          <a:ext cx="2973873" cy="13308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i="0" kern="1200" dirty="0" err="1"/>
            <a:t>GeoReturn</a:t>
          </a:r>
          <a:endParaRPr lang="de-DE" sz="2400" kern="1200" dirty="0"/>
        </a:p>
      </dsp:txBody>
      <dsp:txXfrm>
        <a:off x="126392" y="67736"/>
        <a:ext cx="2843935" cy="1200953"/>
      </dsp:txXfrm>
    </dsp:sp>
    <dsp:sp modelId="{06524510-F922-467B-8080-00153CCD6678}">
      <dsp:nvSpPr>
        <dsp:cNvPr id="0" name=""/>
        <dsp:cNvSpPr/>
      </dsp:nvSpPr>
      <dsp:spPr>
        <a:xfrm>
          <a:off x="61423" y="1400202"/>
          <a:ext cx="2973873" cy="1330891"/>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endParaRPr lang="de-DE" sz="2400" kern="1200" dirty="0"/>
        </a:p>
      </dsp:txBody>
      <dsp:txXfrm>
        <a:off x="126392" y="1465171"/>
        <a:ext cx="2843935" cy="1200953"/>
      </dsp:txXfrm>
    </dsp:sp>
    <dsp:sp modelId="{66E1917E-7655-4EC3-BCA1-B7BDFF373B6A}">
      <dsp:nvSpPr>
        <dsp:cNvPr id="0" name=""/>
        <dsp:cNvSpPr/>
      </dsp:nvSpPr>
      <dsp:spPr>
        <a:xfrm>
          <a:off x="61423" y="2797638"/>
          <a:ext cx="2973873" cy="1330891"/>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endParaRPr lang="de-DE" sz="2400" kern="1200" dirty="0"/>
        </a:p>
      </dsp:txBody>
      <dsp:txXfrm>
        <a:off x="126392" y="2862607"/>
        <a:ext cx="2843935" cy="1200953"/>
      </dsp:txXfrm>
    </dsp:sp>
    <dsp:sp modelId="{899C17E4-DC10-43AD-9A44-A0EDA1B6ABB9}">
      <dsp:nvSpPr>
        <dsp:cNvPr id="0" name=""/>
        <dsp:cNvSpPr/>
      </dsp:nvSpPr>
      <dsp:spPr>
        <a:xfrm>
          <a:off x="61423" y="4195074"/>
          <a:ext cx="2973873" cy="1330891"/>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i="0" kern="1200" dirty="0"/>
            <a:t>:</a:t>
          </a:r>
          <a:endParaRPr lang="de-DE" sz="2400" kern="1200" dirty="0"/>
        </a:p>
      </dsp:txBody>
      <dsp:txXfrm>
        <a:off x="126392" y="4260043"/>
        <a:ext cx="2843935" cy="12009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B8E1B-CD36-4A07-B741-0867BD09CA1E}">
      <dsp:nvSpPr>
        <dsp:cNvPr id="0" name=""/>
        <dsp:cNvSpPr/>
      </dsp:nvSpPr>
      <dsp:spPr>
        <a:xfrm rot="5400000">
          <a:off x="5255580" y="-2084427"/>
          <a:ext cx="1064713" cy="550528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b="0" i="0" kern="1200" dirty="0"/>
            <a:t>More flexibility for Geo-Return</a:t>
          </a:r>
          <a:endParaRPr lang="de-DE" sz="1400" kern="1200" dirty="0"/>
        </a:p>
      </dsp:txBody>
      <dsp:txXfrm rot="-5400000">
        <a:off x="3035297" y="187831"/>
        <a:ext cx="5453305" cy="960763"/>
      </dsp:txXfrm>
    </dsp:sp>
    <dsp:sp modelId="{CD7F06D8-8914-40EE-BD5E-E1EF8A44D21A}">
      <dsp:nvSpPr>
        <dsp:cNvPr id="0" name=""/>
        <dsp:cNvSpPr/>
      </dsp:nvSpPr>
      <dsp:spPr>
        <a:xfrm>
          <a:off x="61423" y="2767"/>
          <a:ext cx="2973873" cy="13308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i="0" kern="1200" dirty="0" err="1"/>
            <a:t>GeoReturn</a:t>
          </a:r>
          <a:endParaRPr lang="de-DE" sz="2400" kern="1200" dirty="0"/>
        </a:p>
      </dsp:txBody>
      <dsp:txXfrm>
        <a:off x="126392" y="67736"/>
        <a:ext cx="2843935" cy="1200953"/>
      </dsp:txXfrm>
    </dsp:sp>
    <dsp:sp modelId="{6344FF6A-779E-4873-87B7-F269206C6A6E}">
      <dsp:nvSpPr>
        <dsp:cNvPr id="0" name=""/>
        <dsp:cNvSpPr/>
      </dsp:nvSpPr>
      <dsp:spPr>
        <a:xfrm rot="5400000">
          <a:off x="5255580" y="-686991"/>
          <a:ext cx="1064713" cy="550528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b="0" i="0" kern="1200" noProof="0" dirty="0"/>
            <a:t>ADHA developments are easier to finance</a:t>
          </a:r>
          <a:endParaRPr lang="de-DE" sz="1400" kern="1200" dirty="0"/>
        </a:p>
        <a:p>
          <a:pPr marL="114300" lvl="1" indent="-114300" algn="l" defTabSz="622300">
            <a:lnSpc>
              <a:spcPct val="90000"/>
            </a:lnSpc>
            <a:spcBef>
              <a:spcPct val="0"/>
            </a:spcBef>
            <a:spcAft>
              <a:spcPct val="15000"/>
            </a:spcAft>
            <a:buChar char="•"/>
          </a:pPr>
          <a:r>
            <a:rPr lang="en-US" sz="1400" b="0" i="0" kern="1200" dirty="0"/>
            <a:t>Reduced development risk</a:t>
          </a:r>
          <a:endParaRPr lang="de-DE" sz="1400" kern="1200" dirty="0"/>
        </a:p>
        <a:p>
          <a:pPr marL="114300" lvl="1" indent="-114300" algn="l" defTabSz="622300">
            <a:lnSpc>
              <a:spcPct val="90000"/>
            </a:lnSpc>
            <a:spcBef>
              <a:spcPct val="0"/>
            </a:spcBef>
            <a:spcAft>
              <a:spcPct val="15000"/>
            </a:spcAft>
            <a:buChar char="•"/>
          </a:pPr>
          <a:r>
            <a:rPr lang="en-US" sz="1400" b="0" i="0" kern="1200" dirty="0"/>
            <a:t>Reduced development effort</a:t>
          </a:r>
          <a:endParaRPr lang="de-DE" sz="1400" kern="1200" dirty="0"/>
        </a:p>
        <a:p>
          <a:pPr marL="114300" lvl="1" indent="-114300" algn="l" defTabSz="622300">
            <a:lnSpc>
              <a:spcPct val="90000"/>
            </a:lnSpc>
            <a:spcBef>
              <a:spcPct val="0"/>
            </a:spcBef>
            <a:spcAft>
              <a:spcPct val="15000"/>
            </a:spcAft>
            <a:buChar char="•"/>
          </a:pPr>
          <a:r>
            <a:rPr lang="en-US" sz="1400" kern="1200" dirty="0"/>
            <a:t>Higher degree of specialization possible</a:t>
          </a:r>
          <a:endParaRPr lang="de-DE" sz="1400" kern="1200" dirty="0"/>
        </a:p>
        <a:p>
          <a:pPr marL="228600" lvl="2" indent="-114300" algn="l" defTabSz="622300">
            <a:lnSpc>
              <a:spcPct val="90000"/>
            </a:lnSpc>
            <a:spcBef>
              <a:spcPct val="0"/>
            </a:spcBef>
            <a:spcAft>
              <a:spcPct val="15000"/>
            </a:spcAft>
            <a:buFont typeface="Wingdings" panose="05000000000000000000" pitchFamily="2" charset="2"/>
            <a:buChar char="Ø"/>
          </a:pPr>
          <a:r>
            <a:rPr lang="de-DE" sz="1400" kern="1200" dirty="0"/>
            <a:t> Higher development efficiency</a:t>
          </a:r>
        </a:p>
      </dsp:txBody>
      <dsp:txXfrm rot="-5400000">
        <a:off x="3035297" y="1585267"/>
        <a:ext cx="5453305" cy="960763"/>
      </dsp:txXfrm>
    </dsp:sp>
    <dsp:sp modelId="{06524510-F922-467B-8080-00153CCD6678}">
      <dsp:nvSpPr>
        <dsp:cNvPr id="0" name=""/>
        <dsp:cNvSpPr/>
      </dsp:nvSpPr>
      <dsp:spPr>
        <a:xfrm>
          <a:off x="61423" y="1400202"/>
          <a:ext cx="2973873" cy="13308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i="0" kern="1200" dirty="0"/>
            <a:t>Smaller Developments</a:t>
          </a:r>
          <a:endParaRPr lang="de-DE" sz="2400" kern="1200" dirty="0"/>
        </a:p>
      </dsp:txBody>
      <dsp:txXfrm>
        <a:off x="126392" y="1465171"/>
        <a:ext cx="2843935" cy="1200953"/>
      </dsp:txXfrm>
    </dsp:sp>
    <dsp:sp modelId="{66E1917E-7655-4EC3-BCA1-B7BDFF373B6A}">
      <dsp:nvSpPr>
        <dsp:cNvPr id="0" name=""/>
        <dsp:cNvSpPr/>
      </dsp:nvSpPr>
      <dsp:spPr>
        <a:xfrm>
          <a:off x="61423" y="2797638"/>
          <a:ext cx="2973873" cy="1330891"/>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endParaRPr lang="de-DE" sz="2400" kern="1200" dirty="0"/>
        </a:p>
      </dsp:txBody>
      <dsp:txXfrm>
        <a:off x="126392" y="2862607"/>
        <a:ext cx="2843935" cy="1200953"/>
      </dsp:txXfrm>
    </dsp:sp>
    <dsp:sp modelId="{899C17E4-DC10-43AD-9A44-A0EDA1B6ABB9}">
      <dsp:nvSpPr>
        <dsp:cNvPr id="0" name=""/>
        <dsp:cNvSpPr/>
      </dsp:nvSpPr>
      <dsp:spPr>
        <a:xfrm>
          <a:off x="61423" y="4195074"/>
          <a:ext cx="2973873" cy="1330891"/>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i="0" kern="1200" dirty="0"/>
            <a:t>:</a:t>
          </a:r>
          <a:endParaRPr lang="de-DE" sz="2400" kern="1200" dirty="0"/>
        </a:p>
      </dsp:txBody>
      <dsp:txXfrm>
        <a:off x="126392" y="4260043"/>
        <a:ext cx="2843935" cy="12009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B8E1B-CD36-4A07-B741-0867BD09CA1E}">
      <dsp:nvSpPr>
        <dsp:cNvPr id="0" name=""/>
        <dsp:cNvSpPr/>
      </dsp:nvSpPr>
      <dsp:spPr>
        <a:xfrm rot="5400000">
          <a:off x="5255580" y="-2084427"/>
          <a:ext cx="1064713" cy="550528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b="0" i="0" kern="1200" dirty="0"/>
            <a:t>More flexibility for Geo-Return</a:t>
          </a:r>
          <a:endParaRPr lang="de-DE" sz="1400" kern="1200" dirty="0"/>
        </a:p>
      </dsp:txBody>
      <dsp:txXfrm rot="-5400000">
        <a:off x="3035297" y="187831"/>
        <a:ext cx="5453305" cy="960763"/>
      </dsp:txXfrm>
    </dsp:sp>
    <dsp:sp modelId="{CD7F06D8-8914-40EE-BD5E-E1EF8A44D21A}">
      <dsp:nvSpPr>
        <dsp:cNvPr id="0" name=""/>
        <dsp:cNvSpPr/>
      </dsp:nvSpPr>
      <dsp:spPr>
        <a:xfrm>
          <a:off x="61423" y="2767"/>
          <a:ext cx="2973873" cy="13308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i="0" kern="1200" dirty="0" err="1"/>
            <a:t>GeoReturn</a:t>
          </a:r>
          <a:endParaRPr lang="de-DE" sz="2400" kern="1200" dirty="0"/>
        </a:p>
      </dsp:txBody>
      <dsp:txXfrm>
        <a:off x="126392" y="67736"/>
        <a:ext cx="2843935" cy="1200953"/>
      </dsp:txXfrm>
    </dsp:sp>
    <dsp:sp modelId="{6344FF6A-779E-4873-87B7-F269206C6A6E}">
      <dsp:nvSpPr>
        <dsp:cNvPr id="0" name=""/>
        <dsp:cNvSpPr/>
      </dsp:nvSpPr>
      <dsp:spPr>
        <a:xfrm rot="5400000">
          <a:off x="5255580" y="-686991"/>
          <a:ext cx="1064713" cy="550528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b="0" i="0" kern="1200" noProof="0" dirty="0"/>
            <a:t>ADHA developments are easier to finance</a:t>
          </a:r>
          <a:endParaRPr lang="de-DE" sz="1400" kern="1200" dirty="0"/>
        </a:p>
        <a:p>
          <a:pPr marL="114300" lvl="1" indent="-114300" algn="l" defTabSz="622300">
            <a:lnSpc>
              <a:spcPct val="90000"/>
            </a:lnSpc>
            <a:spcBef>
              <a:spcPct val="0"/>
            </a:spcBef>
            <a:spcAft>
              <a:spcPct val="15000"/>
            </a:spcAft>
            <a:buChar char="•"/>
          </a:pPr>
          <a:r>
            <a:rPr lang="en-US" sz="1400" b="0" i="0" kern="1200" dirty="0"/>
            <a:t>Reduced development risk</a:t>
          </a:r>
          <a:endParaRPr lang="de-DE" sz="1400" kern="1200" dirty="0"/>
        </a:p>
        <a:p>
          <a:pPr marL="114300" lvl="1" indent="-114300" algn="l" defTabSz="622300">
            <a:lnSpc>
              <a:spcPct val="90000"/>
            </a:lnSpc>
            <a:spcBef>
              <a:spcPct val="0"/>
            </a:spcBef>
            <a:spcAft>
              <a:spcPct val="15000"/>
            </a:spcAft>
            <a:buChar char="•"/>
          </a:pPr>
          <a:r>
            <a:rPr lang="en-US" sz="1400" b="0" i="0" kern="1200" dirty="0"/>
            <a:t>Reduced development effort</a:t>
          </a:r>
          <a:endParaRPr lang="de-DE" sz="1400" kern="1200" dirty="0"/>
        </a:p>
        <a:p>
          <a:pPr marL="114300" lvl="1" indent="-114300" algn="l" defTabSz="622300">
            <a:lnSpc>
              <a:spcPct val="90000"/>
            </a:lnSpc>
            <a:spcBef>
              <a:spcPct val="0"/>
            </a:spcBef>
            <a:spcAft>
              <a:spcPct val="15000"/>
            </a:spcAft>
            <a:buChar char="•"/>
          </a:pPr>
          <a:r>
            <a:rPr lang="en-US" sz="1400" kern="1200" dirty="0"/>
            <a:t>Higher degree of </a:t>
          </a:r>
          <a:r>
            <a:rPr lang="en-US" sz="1400" kern="1200" dirty="0" err="1"/>
            <a:t>specialisation</a:t>
          </a:r>
          <a:r>
            <a:rPr lang="en-US" sz="1400" kern="1200" dirty="0"/>
            <a:t> possible</a:t>
          </a:r>
          <a:endParaRPr lang="de-DE" sz="1400" kern="1200" dirty="0"/>
        </a:p>
        <a:p>
          <a:pPr marL="228600" lvl="2" indent="-114300" algn="l" defTabSz="622300">
            <a:lnSpc>
              <a:spcPct val="90000"/>
            </a:lnSpc>
            <a:spcBef>
              <a:spcPct val="0"/>
            </a:spcBef>
            <a:spcAft>
              <a:spcPct val="15000"/>
            </a:spcAft>
            <a:buFont typeface="Wingdings" panose="05000000000000000000" pitchFamily="2" charset="2"/>
            <a:buChar char="Ø"/>
          </a:pPr>
          <a:r>
            <a:rPr lang="de-DE" sz="1400" kern="1200" dirty="0"/>
            <a:t> Higher development efficiency</a:t>
          </a:r>
        </a:p>
      </dsp:txBody>
      <dsp:txXfrm rot="-5400000">
        <a:off x="3035297" y="1585267"/>
        <a:ext cx="5453305" cy="960763"/>
      </dsp:txXfrm>
    </dsp:sp>
    <dsp:sp modelId="{06524510-F922-467B-8080-00153CCD6678}">
      <dsp:nvSpPr>
        <dsp:cNvPr id="0" name=""/>
        <dsp:cNvSpPr/>
      </dsp:nvSpPr>
      <dsp:spPr>
        <a:xfrm>
          <a:off x="61423" y="1400202"/>
          <a:ext cx="2973873" cy="13308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i="0" kern="1200" dirty="0"/>
            <a:t>Smaller Developments</a:t>
          </a:r>
          <a:endParaRPr lang="de-DE" sz="2400" kern="1200" dirty="0"/>
        </a:p>
      </dsp:txBody>
      <dsp:txXfrm>
        <a:off x="126392" y="1465171"/>
        <a:ext cx="2843935" cy="1200953"/>
      </dsp:txXfrm>
    </dsp:sp>
    <dsp:sp modelId="{66E1917E-7655-4EC3-BCA1-B7BDFF373B6A}">
      <dsp:nvSpPr>
        <dsp:cNvPr id="0" name=""/>
        <dsp:cNvSpPr/>
      </dsp:nvSpPr>
      <dsp:spPr>
        <a:xfrm>
          <a:off x="61423" y="2797638"/>
          <a:ext cx="2973873" cy="1330891"/>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endParaRPr lang="de-DE" sz="2400" kern="1200" dirty="0"/>
        </a:p>
      </dsp:txBody>
      <dsp:txXfrm>
        <a:off x="126392" y="2862607"/>
        <a:ext cx="2843935" cy="1200953"/>
      </dsp:txXfrm>
    </dsp:sp>
    <dsp:sp modelId="{899C17E4-DC10-43AD-9A44-A0EDA1B6ABB9}">
      <dsp:nvSpPr>
        <dsp:cNvPr id="0" name=""/>
        <dsp:cNvSpPr/>
      </dsp:nvSpPr>
      <dsp:spPr>
        <a:xfrm>
          <a:off x="61423" y="4195074"/>
          <a:ext cx="2973873" cy="1330891"/>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i="0" kern="1200" dirty="0"/>
            <a:t>:</a:t>
          </a:r>
          <a:endParaRPr lang="de-DE" sz="2400" kern="1200" dirty="0"/>
        </a:p>
      </dsp:txBody>
      <dsp:txXfrm>
        <a:off x="126392" y="4260043"/>
        <a:ext cx="2843935" cy="12009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B8E1B-CD36-4A07-B741-0867BD09CA1E}">
      <dsp:nvSpPr>
        <dsp:cNvPr id="0" name=""/>
        <dsp:cNvSpPr/>
      </dsp:nvSpPr>
      <dsp:spPr>
        <a:xfrm rot="5400000">
          <a:off x="5255580" y="-2084427"/>
          <a:ext cx="1064713" cy="550528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b="0" i="0" kern="1200" dirty="0"/>
            <a:t>More flexibility for Geo-Return</a:t>
          </a:r>
          <a:endParaRPr lang="de-DE" sz="1400" kern="1200" dirty="0"/>
        </a:p>
      </dsp:txBody>
      <dsp:txXfrm rot="-5400000">
        <a:off x="3035297" y="187831"/>
        <a:ext cx="5453305" cy="960763"/>
      </dsp:txXfrm>
    </dsp:sp>
    <dsp:sp modelId="{CD7F06D8-8914-40EE-BD5E-E1EF8A44D21A}">
      <dsp:nvSpPr>
        <dsp:cNvPr id="0" name=""/>
        <dsp:cNvSpPr/>
      </dsp:nvSpPr>
      <dsp:spPr>
        <a:xfrm>
          <a:off x="61423" y="2767"/>
          <a:ext cx="2973873" cy="13308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i="0" kern="1200" dirty="0" err="1"/>
            <a:t>GeoReturn</a:t>
          </a:r>
          <a:endParaRPr lang="de-DE" sz="2400" kern="1200" dirty="0"/>
        </a:p>
      </dsp:txBody>
      <dsp:txXfrm>
        <a:off x="126392" y="67736"/>
        <a:ext cx="2843935" cy="1200953"/>
      </dsp:txXfrm>
    </dsp:sp>
    <dsp:sp modelId="{6344FF6A-779E-4873-87B7-F269206C6A6E}">
      <dsp:nvSpPr>
        <dsp:cNvPr id="0" name=""/>
        <dsp:cNvSpPr/>
      </dsp:nvSpPr>
      <dsp:spPr>
        <a:xfrm rot="5400000">
          <a:off x="5255580" y="-686991"/>
          <a:ext cx="1064713" cy="550528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b="0" i="0" kern="1200" noProof="0" dirty="0"/>
            <a:t>ADHA developments are easier to finance</a:t>
          </a:r>
          <a:endParaRPr lang="de-DE" sz="1400" kern="1200" dirty="0"/>
        </a:p>
        <a:p>
          <a:pPr marL="114300" lvl="1" indent="-114300" algn="l" defTabSz="622300">
            <a:lnSpc>
              <a:spcPct val="90000"/>
            </a:lnSpc>
            <a:spcBef>
              <a:spcPct val="0"/>
            </a:spcBef>
            <a:spcAft>
              <a:spcPct val="15000"/>
            </a:spcAft>
            <a:buChar char="•"/>
          </a:pPr>
          <a:r>
            <a:rPr lang="en-US" sz="1400" b="0" i="0" kern="1200" dirty="0"/>
            <a:t>Reduced development risk</a:t>
          </a:r>
          <a:endParaRPr lang="de-DE" sz="1400" kern="1200" dirty="0"/>
        </a:p>
        <a:p>
          <a:pPr marL="114300" lvl="1" indent="-114300" algn="l" defTabSz="622300">
            <a:lnSpc>
              <a:spcPct val="90000"/>
            </a:lnSpc>
            <a:spcBef>
              <a:spcPct val="0"/>
            </a:spcBef>
            <a:spcAft>
              <a:spcPct val="15000"/>
            </a:spcAft>
            <a:buChar char="•"/>
          </a:pPr>
          <a:r>
            <a:rPr lang="en-US" sz="1400" b="0" i="0" kern="1200" dirty="0"/>
            <a:t>Reduced development effort</a:t>
          </a:r>
          <a:endParaRPr lang="de-DE" sz="1400" kern="1200" dirty="0"/>
        </a:p>
        <a:p>
          <a:pPr marL="114300" lvl="1" indent="-114300" algn="l" defTabSz="622300">
            <a:lnSpc>
              <a:spcPct val="90000"/>
            </a:lnSpc>
            <a:spcBef>
              <a:spcPct val="0"/>
            </a:spcBef>
            <a:spcAft>
              <a:spcPct val="15000"/>
            </a:spcAft>
            <a:buChar char="•"/>
          </a:pPr>
          <a:r>
            <a:rPr lang="en-US" sz="1400" kern="1200" dirty="0"/>
            <a:t>Higher degree of specialization possible</a:t>
          </a:r>
          <a:endParaRPr lang="de-DE" sz="1400" kern="1200" dirty="0"/>
        </a:p>
        <a:p>
          <a:pPr marL="228600" lvl="2" indent="-114300" algn="l" defTabSz="622300">
            <a:lnSpc>
              <a:spcPct val="90000"/>
            </a:lnSpc>
            <a:spcBef>
              <a:spcPct val="0"/>
            </a:spcBef>
            <a:spcAft>
              <a:spcPct val="15000"/>
            </a:spcAft>
            <a:buFont typeface="Wingdings" panose="05000000000000000000" pitchFamily="2" charset="2"/>
            <a:buChar char="Ø"/>
          </a:pPr>
          <a:r>
            <a:rPr lang="de-DE" sz="1400" kern="1200" dirty="0"/>
            <a:t> Higher development efficiency</a:t>
          </a:r>
        </a:p>
      </dsp:txBody>
      <dsp:txXfrm rot="-5400000">
        <a:off x="3035297" y="1585267"/>
        <a:ext cx="5453305" cy="960763"/>
      </dsp:txXfrm>
    </dsp:sp>
    <dsp:sp modelId="{06524510-F922-467B-8080-00153CCD6678}">
      <dsp:nvSpPr>
        <dsp:cNvPr id="0" name=""/>
        <dsp:cNvSpPr/>
      </dsp:nvSpPr>
      <dsp:spPr>
        <a:xfrm>
          <a:off x="61423" y="1400202"/>
          <a:ext cx="2973873" cy="13308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i="0" kern="1200" dirty="0"/>
            <a:t>Smaller Developments</a:t>
          </a:r>
          <a:endParaRPr lang="de-DE" sz="2400" kern="1200" dirty="0"/>
        </a:p>
      </dsp:txBody>
      <dsp:txXfrm>
        <a:off x="126392" y="1465171"/>
        <a:ext cx="2843935" cy="1200953"/>
      </dsp:txXfrm>
    </dsp:sp>
    <dsp:sp modelId="{B49CD541-8F9A-4A51-83FF-88F657AF26C3}">
      <dsp:nvSpPr>
        <dsp:cNvPr id="0" name=""/>
        <dsp:cNvSpPr/>
      </dsp:nvSpPr>
      <dsp:spPr>
        <a:xfrm rot="5400000">
          <a:off x="5255580" y="710444"/>
          <a:ext cx="1064713" cy="550528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b="0" i="0" kern="1200" noProof="0" dirty="0"/>
            <a:t>Increasing the re-use</a:t>
          </a:r>
          <a:endParaRPr lang="en-US" sz="1400" kern="1200" noProof="0" dirty="0"/>
        </a:p>
        <a:p>
          <a:pPr marL="114300" lvl="1" indent="-114300" algn="l" defTabSz="622300">
            <a:lnSpc>
              <a:spcPct val="90000"/>
            </a:lnSpc>
            <a:spcBef>
              <a:spcPct val="0"/>
            </a:spcBef>
            <a:spcAft>
              <a:spcPct val="15000"/>
            </a:spcAft>
            <a:buChar char="•"/>
          </a:pPr>
          <a:r>
            <a:rPr lang="en-US" sz="1400" b="0" i="0" kern="1200" noProof="0" dirty="0"/>
            <a:t>Lower entry barriers for SMEs and </a:t>
          </a:r>
          <a:br>
            <a:rPr lang="en-US" sz="1400" b="0" i="0" kern="1200" noProof="0" dirty="0"/>
          </a:br>
          <a:r>
            <a:rPr lang="en-US" sz="1400" b="0" i="0" kern="1200" noProof="0" dirty="0"/>
            <a:t>commercial suppliers</a:t>
          </a:r>
          <a:endParaRPr lang="en-US" sz="1400" kern="1200" noProof="0" dirty="0"/>
        </a:p>
        <a:p>
          <a:pPr marL="228600" lvl="2" indent="-114300" algn="l" defTabSz="622300">
            <a:lnSpc>
              <a:spcPct val="90000"/>
            </a:lnSpc>
            <a:spcBef>
              <a:spcPct val="0"/>
            </a:spcBef>
            <a:spcAft>
              <a:spcPct val="15000"/>
            </a:spcAft>
            <a:buFont typeface="Wingdings" panose="05000000000000000000" pitchFamily="2" charset="2"/>
            <a:buChar char="Ø"/>
          </a:pPr>
          <a:r>
            <a:rPr lang="en-US" sz="1400" kern="1200" noProof="0" dirty="0"/>
            <a:t>Increase of competition</a:t>
          </a:r>
        </a:p>
      </dsp:txBody>
      <dsp:txXfrm rot="-5400000">
        <a:off x="3035297" y="2982703"/>
        <a:ext cx="5453305" cy="960763"/>
      </dsp:txXfrm>
    </dsp:sp>
    <dsp:sp modelId="{66E1917E-7655-4EC3-BCA1-B7BDFF373B6A}">
      <dsp:nvSpPr>
        <dsp:cNvPr id="0" name=""/>
        <dsp:cNvSpPr/>
      </dsp:nvSpPr>
      <dsp:spPr>
        <a:xfrm>
          <a:off x="61423" y="2797638"/>
          <a:ext cx="2973873" cy="13308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i="0" kern="1200" dirty="0" err="1"/>
            <a:t>Commercialisation</a:t>
          </a:r>
          <a:endParaRPr lang="de-DE" sz="2400" kern="1200" dirty="0"/>
        </a:p>
      </dsp:txBody>
      <dsp:txXfrm>
        <a:off x="126392" y="2862607"/>
        <a:ext cx="2843935" cy="1200953"/>
      </dsp:txXfrm>
    </dsp:sp>
    <dsp:sp modelId="{899C17E4-DC10-43AD-9A44-A0EDA1B6ABB9}">
      <dsp:nvSpPr>
        <dsp:cNvPr id="0" name=""/>
        <dsp:cNvSpPr/>
      </dsp:nvSpPr>
      <dsp:spPr>
        <a:xfrm>
          <a:off x="61423" y="4195074"/>
          <a:ext cx="2973873" cy="1330891"/>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i="0" kern="1200" dirty="0"/>
            <a:t>:</a:t>
          </a:r>
          <a:endParaRPr lang="de-DE" sz="2400" kern="1200" dirty="0"/>
        </a:p>
      </dsp:txBody>
      <dsp:txXfrm>
        <a:off x="126392" y="4260043"/>
        <a:ext cx="2843935" cy="12009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B8E1B-CD36-4A07-B741-0867BD09CA1E}">
      <dsp:nvSpPr>
        <dsp:cNvPr id="0" name=""/>
        <dsp:cNvSpPr/>
      </dsp:nvSpPr>
      <dsp:spPr>
        <a:xfrm rot="5400000">
          <a:off x="5255580" y="-2084427"/>
          <a:ext cx="1064713" cy="550528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b="0" i="0" kern="1200" dirty="0"/>
            <a:t>More flexibility for Geo-Return</a:t>
          </a:r>
          <a:endParaRPr lang="de-DE" sz="1400" kern="1200" dirty="0"/>
        </a:p>
      </dsp:txBody>
      <dsp:txXfrm rot="-5400000">
        <a:off x="3035297" y="187831"/>
        <a:ext cx="5453305" cy="960763"/>
      </dsp:txXfrm>
    </dsp:sp>
    <dsp:sp modelId="{CD7F06D8-8914-40EE-BD5E-E1EF8A44D21A}">
      <dsp:nvSpPr>
        <dsp:cNvPr id="0" name=""/>
        <dsp:cNvSpPr/>
      </dsp:nvSpPr>
      <dsp:spPr>
        <a:xfrm>
          <a:off x="61423" y="2767"/>
          <a:ext cx="2973873" cy="13308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i="0" kern="1200" dirty="0" err="1"/>
            <a:t>GeoReturn</a:t>
          </a:r>
          <a:endParaRPr lang="de-DE" sz="2400" kern="1200" dirty="0"/>
        </a:p>
      </dsp:txBody>
      <dsp:txXfrm>
        <a:off x="126392" y="67736"/>
        <a:ext cx="2843935" cy="1200953"/>
      </dsp:txXfrm>
    </dsp:sp>
    <dsp:sp modelId="{6344FF6A-779E-4873-87B7-F269206C6A6E}">
      <dsp:nvSpPr>
        <dsp:cNvPr id="0" name=""/>
        <dsp:cNvSpPr/>
      </dsp:nvSpPr>
      <dsp:spPr>
        <a:xfrm rot="5400000">
          <a:off x="5255580" y="-686991"/>
          <a:ext cx="1064713" cy="550528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b="0" i="0" kern="1200" noProof="0" dirty="0"/>
            <a:t>ADHA developments are easier to finance</a:t>
          </a:r>
          <a:endParaRPr lang="de-DE" sz="1400" kern="1200" dirty="0"/>
        </a:p>
        <a:p>
          <a:pPr marL="114300" lvl="1" indent="-114300" algn="l" defTabSz="622300">
            <a:lnSpc>
              <a:spcPct val="90000"/>
            </a:lnSpc>
            <a:spcBef>
              <a:spcPct val="0"/>
            </a:spcBef>
            <a:spcAft>
              <a:spcPct val="15000"/>
            </a:spcAft>
            <a:buChar char="•"/>
          </a:pPr>
          <a:r>
            <a:rPr lang="en-US" sz="1400" b="0" i="0" kern="1200" dirty="0"/>
            <a:t>Reduced development risk</a:t>
          </a:r>
          <a:endParaRPr lang="de-DE" sz="1400" kern="1200" dirty="0"/>
        </a:p>
        <a:p>
          <a:pPr marL="114300" lvl="1" indent="-114300" algn="l" defTabSz="622300">
            <a:lnSpc>
              <a:spcPct val="90000"/>
            </a:lnSpc>
            <a:spcBef>
              <a:spcPct val="0"/>
            </a:spcBef>
            <a:spcAft>
              <a:spcPct val="15000"/>
            </a:spcAft>
            <a:buChar char="•"/>
          </a:pPr>
          <a:r>
            <a:rPr lang="en-US" sz="1400" b="0" i="0" kern="1200" dirty="0"/>
            <a:t>Reduced development effort</a:t>
          </a:r>
          <a:endParaRPr lang="de-DE" sz="1400" kern="1200" dirty="0"/>
        </a:p>
        <a:p>
          <a:pPr marL="114300" lvl="1" indent="-114300" algn="l" defTabSz="622300">
            <a:lnSpc>
              <a:spcPct val="90000"/>
            </a:lnSpc>
            <a:spcBef>
              <a:spcPct val="0"/>
            </a:spcBef>
            <a:spcAft>
              <a:spcPct val="15000"/>
            </a:spcAft>
            <a:buChar char="•"/>
          </a:pPr>
          <a:r>
            <a:rPr lang="en-US" sz="1400" kern="1200" dirty="0"/>
            <a:t>Higher degree of specialization possible</a:t>
          </a:r>
          <a:endParaRPr lang="de-DE" sz="1400" kern="1200" dirty="0"/>
        </a:p>
        <a:p>
          <a:pPr marL="228600" lvl="2" indent="-114300" algn="l" defTabSz="622300">
            <a:lnSpc>
              <a:spcPct val="90000"/>
            </a:lnSpc>
            <a:spcBef>
              <a:spcPct val="0"/>
            </a:spcBef>
            <a:spcAft>
              <a:spcPct val="15000"/>
            </a:spcAft>
            <a:buFont typeface="Wingdings" panose="05000000000000000000" pitchFamily="2" charset="2"/>
            <a:buChar char="Ø"/>
          </a:pPr>
          <a:r>
            <a:rPr lang="de-DE" sz="1400" kern="1200" dirty="0"/>
            <a:t> Higher development efficiency</a:t>
          </a:r>
        </a:p>
      </dsp:txBody>
      <dsp:txXfrm rot="-5400000">
        <a:off x="3035297" y="1585267"/>
        <a:ext cx="5453305" cy="960763"/>
      </dsp:txXfrm>
    </dsp:sp>
    <dsp:sp modelId="{06524510-F922-467B-8080-00153CCD6678}">
      <dsp:nvSpPr>
        <dsp:cNvPr id="0" name=""/>
        <dsp:cNvSpPr/>
      </dsp:nvSpPr>
      <dsp:spPr>
        <a:xfrm>
          <a:off x="61423" y="1400202"/>
          <a:ext cx="2973873" cy="13308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i="0" kern="1200" dirty="0"/>
            <a:t>Smaller Developments</a:t>
          </a:r>
          <a:endParaRPr lang="de-DE" sz="2400" kern="1200" dirty="0"/>
        </a:p>
      </dsp:txBody>
      <dsp:txXfrm>
        <a:off x="126392" y="1465171"/>
        <a:ext cx="2843935" cy="1200953"/>
      </dsp:txXfrm>
    </dsp:sp>
    <dsp:sp modelId="{B49CD541-8F9A-4A51-83FF-88F657AF26C3}">
      <dsp:nvSpPr>
        <dsp:cNvPr id="0" name=""/>
        <dsp:cNvSpPr/>
      </dsp:nvSpPr>
      <dsp:spPr>
        <a:xfrm rot="5400000">
          <a:off x="5255580" y="710444"/>
          <a:ext cx="1064713" cy="550528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b="0" i="0" kern="1200" noProof="0" dirty="0"/>
            <a:t>Increasing the re-use</a:t>
          </a:r>
          <a:endParaRPr lang="en-US" sz="1400" kern="1200" noProof="0" dirty="0"/>
        </a:p>
        <a:p>
          <a:pPr marL="114300" lvl="1" indent="-114300" algn="l" defTabSz="622300">
            <a:lnSpc>
              <a:spcPct val="90000"/>
            </a:lnSpc>
            <a:spcBef>
              <a:spcPct val="0"/>
            </a:spcBef>
            <a:spcAft>
              <a:spcPct val="15000"/>
            </a:spcAft>
            <a:buChar char="•"/>
          </a:pPr>
          <a:r>
            <a:rPr lang="en-US" sz="1400" b="0" i="0" kern="1200" noProof="0" dirty="0"/>
            <a:t>Lower entry barriers for SMEs and </a:t>
          </a:r>
          <a:br>
            <a:rPr lang="en-US" sz="1400" b="0" i="0" kern="1200" noProof="0" dirty="0"/>
          </a:br>
          <a:r>
            <a:rPr lang="en-US" sz="1400" b="0" i="0" kern="1200" noProof="0" dirty="0"/>
            <a:t>commercial suppliers</a:t>
          </a:r>
          <a:endParaRPr lang="en-US" sz="1400" kern="1200" noProof="0" dirty="0"/>
        </a:p>
        <a:p>
          <a:pPr marL="228600" lvl="2" indent="-114300" algn="l" defTabSz="622300">
            <a:lnSpc>
              <a:spcPct val="90000"/>
            </a:lnSpc>
            <a:spcBef>
              <a:spcPct val="0"/>
            </a:spcBef>
            <a:spcAft>
              <a:spcPct val="15000"/>
            </a:spcAft>
            <a:buFont typeface="Wingdings" panose="05000000000000000000" pitchFamily="2" charset="2"/>
            <a:buChar char="Ø"/>
          </a:pPr>
          <a:r>
            <a:rPr lang="en-US" sz="1400" kern="1200" noProof="0" dirty="0"/>
            <a:t>Increase of competition</a:t>
          </a:r>
        </a:p>
      </dsp:txBody>
      <dsp:txXfrm rot="-5400000">
        <a:off x="3035297" y="2982703"/>
        <a:ext cx="5453305" cy="960763"/>
      </dsp:txXfrm>
    </dsp:sp>
    <dsp:sp modelId="{66E1917E-7655-4EC3-BCA1-B7BDFF373B6A}">
      <dsp:nvSpPr>
        <dsp:cNvPr id="0" name=""/>
        <dsp:cNvSpPr/>
      </dsp:nvSpPr>
      <dsp:spPr>
        <a:xfrm>
          <a:off x="61423" y="2797638"/>
          <a:ext cx="2973873" cy="13308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i="0" kern="1200" dirty="0" err="1"/>
            <a:t>Commercialisation</a:t>
          </a:r>
          <a:endParaRPr lang="de-DE" sz="2400" kern="1200" dirty="0"/>
        </a:p>
      </dsp:txBody>
      <dsp:txXfrm>
        <a:off x="126392" y="2862607"/>
        <a:ext cx="2843935" cy="1200953"/>
      </dsp:txXfrm>
    </dsp:sp>
    <dsp:sp modelId="{899C17E4-DC10-43AD-9A44-A0EDA1B6ABB9}">
      <dsp:nvSpPr>
        <dsp:cNvPr id="0" name=""/>
        <dsp:cNvSpPr/>
      </dsp:nvSpPr>
      <dsp:spPr>
        <a:xfrm>
          <a:off x="61423" y="4195074"/>
          <a:ext cx="2973873" cy="1330891"/>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i="0" kern="1200" dirty="0"/>
            <a:t>:</a:t>
          </a:r>
          <a:endParaRPr lang="de-DE" sz="2400" kern="1200" dirty="0"/>
        </a:p>
      </dsp:txBody>
      <dsp:txXfrm>
        <a:off x="126392" y="4260043"/>
        <a:ext cx="2843935" cy="12009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B8E1B-CD36-4A07-B741-0867BD09CA1E}">
      <dsp:nvSpPr>
        <dsp:cNvPr id="0" name=""/>
        <dsp:cNvSpPr/>
      </dsp:nvSpPr>
      <dsp:spPr>
        <a:xfrm rot="5400000">
          <a:off x="5255580" y="-2084427"/>
          <a:ext cx="1064713" cy="550528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b="0" i="0" kern="1200" dirty="0"/>
            <a:t>More flexibility for Geo-Return</a:t>
          </a:r>
          <a:endParaRPr lang="de-DE" sz="1400" kern="1200" dirty="0"/>
        </a:p>
      </dsp:txBody>
      <dsp:txXfrm rot="-5400000">
        <a:off x="3035297" y="187831"/>
        <a:ext cx="5453305" cy="960763"/>
      </dsp:txXfrm>
    </dsp:sp>
    <dsp:sp modelId="{CD7F06D8-8914-40EE-BD5E-E1EF8A44D21A}">
      <dsp:nvSpPr>
        <dsp:cNvPr id="0" name=""/>
        <dsp:cNvSpPr/>
      </dsp:nvSpPr>
      <dsp:spPr>
        <a:xfrm>
          <a:off x="61423" y="2767"/>
          <a:ext cx="2973873" cy="13308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i="0" kern="1200" dirty="0" err="1"/>
            <a:t>GeoReturn</a:t>
          </a:r>
          <a:endParaRPr lang="de-DE" sz="2400" kern="1200" dirty="0"/>
        </a:p>
      </dsp:txBody>
      <dsp:txXfrm>
        <a:off x="126392" y="67736"/>
        <a:ext cx="2843935" cy="1200953"/>
      </dsp:txXfrm>
    </dsp:sp>
    <dsp:sp modelId="{6344FF6A-779E-4873-87B7-F269206C6A6E}">
      <dsp:nvSpPr>
        <dsp:cNvPr id="0" name=""/>
        <dsp:cNvSpPr/>
      </dsp:nvSpPr>
      <dsp:spPr>
        <a:xfrm rot="5400000">
          <a:off x="5255580" y="-686991"/>
          <a:ext cx="1064713" cy="550528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b="0" i="0" kern="1200" noProof="0" dirty="0"/>
            <a:t>ADHA developments are easier to finance</a:t>
          </a:r>
          <a:endParaRPr lang="de-DE" sz="1400" kern="1200" dirty="0"/>
        </a:p>
        <a:p>
          <a:pPr marL="114300" lvl="1" indent="-114300" algn="l" defTabSz="622300">
            <a:lnSpc>
              <a:spcPct val="90000"/>
            </a:lnSpc>
            <a:spcBef>
              <a:spcPct val="0"/>
            </a:spcBef>
            <a:spcAft>
              <a:spcPct val="15000"/>
            </a:spcAft>
            <a:buChar char="•"/>
          </a:pPr>
          <a:r>
            <a:rPr lang="en-US" sz="1400" b="0" i="0" kern="1200" dirty="0"/>
            <a:t>Reduced development risk</a:t>
          </a:r>
          <a:endParaRPr lang="de-DE" sz="1400" kern="1200" dirty="0"/>
        </a:p>
        <a:p>
          <a:pPr marL="114300" lvl="1" indent="-114300" algn="l" defTabSz="622300">
            <a:lnSpc>
              <a:spcPct val="90000"/>
            </a:lnSpc>
            <a:spcBef>
              <a:spcPct val="0"/>
            </a:spcBef>
            <a:spcAft>
              <a:spcPct val="15000"/>
            </a:spcAft>
            <a:buChar char="•"/>
          </a:pPr>
          <a:r>
            <a:rPr lang="en-US" sz="1400" b="0" i="0" kern="1200" dirty="0"/>
            <a:t>Reduced development effort</a:t>
          </a:r>
          <a:endParaRPr lang="de-DE" sz="1400" kern="1200" dirty="0"/>
        </a:p>
        <a:p>
          <a:pPr marL="114300" lvl="1" indent="-114300" algn="l" defTabSz="622300">
            <a:lnSpc>
              <a:spcPct val="90000"/>
            </a:lnSpc>
            <a:spcBef>
              <a:spcPct val="0"/>
            </a:spcBef>
            <a:spcAft>
              <a:spcPct val="15000"/>
            </a:spcAft>
            <a:buChar char="•"/>
          </a:pPr>
          <a:r>
            <a:rPr lang="en-US" sz="1400" kern="1200" dirty="0"/>
            <a:t>Higher degree of specialization possible</a:t>
          </a:r>
          <a:endParaRPr lang="de-DE" sz="1400" kern="1200" dirty="0"/>
        </a:p>
        <a:p>
          <a:pPr marL="228600" lvl="2" indent="-114300" algn="l" defTabSz="622300">
            <a:lnSpc>
              <a:spcPct val="90000"/>
            </a:lnSpc>
            <a:spcBef>
              <a:spcPct val="0"/>
            </a:spcBef>
            <a:spcAft>
              <a:spcPct val="15000"/>
            </a:spcAft>
            <a:buFont typeface="Wingdings" panose="05000000000000000000" pitchFamily="2" charset="2"/>
            <a:buChar char="Ø"/>
          </a:pPr>
          <a:r>
            <a:rPr lang="de-DE" sz="1400" kern="1200" dirty="0"/>
            <a:t> Higher development efficiency</a:t>
          </a:r>
        </a:p>
      </dsp:txBody>
      <dsp:txXfrm rot="-5400000">
        <a:off x="3035297" y="1585267"/>
        <a:ext cx="5453305" cy="960763"/>
      </dsp:txXfrm>
    </dsp:sp>
    <dsp:sp modelId="{06524510-F922-467B-8080-00153CCD6678}">
      <dsp:nvSpPr>
        <dsp:cNvPr id="0" name=""/>
        <dsp:cNvSpPr/>
      </dsp:nvSpPr>
      <dsp:spPr>
        <a:xfrm>
          <a:off x="61423" y="1400202"/>
          <a:ext cx="2973873" cy="13308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i="0" kern="1200" dirty="0"/>
            <a:t>Smaller Developments</a:t>
          </a:r>
          <a:endParaRPr lang="de-DE" sz="2400" kern="1200" dirty="0"/>
        </a:p>
      </dsp:txBody>
      <dsp:txXfrm>
        <a:off x="126392" y="1465171"/>
        <a:ext cx="2843935" cy="1200953"/>
      </dsp:txXfrm>
    </dsp:sp>
    <dsp:sp modelId="{B49CD541-8F9A-4A51-83FF-88F657AF26C3}">
      <dsp:nvSpPr>
        <dsp:cNvPr id="0" name=""/>
        <dsp:cNvSpPr/>
      </dsp:nvSpPr>
      <dsp:spPr>
        <a:xfrm rot="5400000">
          <a:off x="5255580" y="710444"/>
          <a:ext cx="1064713" cy="550528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b="0" i="0" kern="1200" noProof="0" dirty="0"/>
            <a:t>Increasing the re-use</a:t>
          </a:r>
          <a:endParaRPr lang="en-US" sz="1400" kern="1200" noProof="0" dirty="0"/>
        </a:p>
        <a:p>
          <a:pPr marL="114300" lvl="1" indent="-114300" algn="l" defTabSz="622300">
            <a:lnSpc>
              <a:spcPct val="90000"/>
            </a:lnSpc>
            <a:spcBef>
              <a:spcPct val="0"/>
            </a:spcBef>
            <a:spcAft>
              <a:spcPct val="15000"/>
            </a:spcAft>
            <a:buChar char="•"/>
          </a:pPr>
          <a:r>
            <a:rPr lang="en-US" sz="1400" b="0" i="0" kern="1200" noProof="0" dirty="0"/>
            <a:t>Lower entry barriers for SMEs and </a:t>
          </a:r>
          <a:br>
            <a:rPr lang="en-US" sz="1400" b="0" i="0" kern="1200" noProof="0" dirty="0"/>
          </a:br>
          <a:r>
            <a:rPr lang="en-US" sz="1400" b="0" i="0" kern="1200" noProof="0" dirty="0"/>
            <a:t>commercial suppliers</a:t>
          </a:r>
          <a:endParaRPr lang="en-US" sz="1400" kern="1200" noProof="0" dirty="0"/>
        </a:p>
        <a:p>
          <a:pPr marL="228600" lvl="2" indent="-114300" algn="l" defTabSz="622300">
            <a:lnSpc>
              <a:spcPct val="90000"/>
            </a:lnSpc>
            <a:spcBef>
              <a:spcPct val="0"/>
            </a:spcBef>
            <a:spcAft>
              <a:spcPct val="15000"/>
            </a:spcAft>
            <a:buFont typeface="Wingdings" panose="05000000000000000000" pitchFamily="2" charset="2"/>
            <a:buChar char="Ø"/>
          </a:pPr>
          <a:r>
            <a:rPr lang="en-US" sz="1400" kern="1200" noProof="0" dirty="0"/>
            <a:t>Increase of competition</a:t>
          </a:r>
        </a:p>
      </dsp:txBody>
      <dsp:txXfrm rot="-5400000">
        <a:off x="3035297" y="2982703"/>
        <a:ext cx="5453305" cy="960763"/>
      </dsp:txXfrm>
    </dsp:sp>
    <dsp:sp modelId="{66E1917E-7655-4EC3-BCA1-B7BDFF373B6A}">
      <dsp:nvSpPr>
        <dsp:cNvPr id="0" name=""/>
        <dsp:cNvSpPr/>
      </dsp:nvSpPr>
      <dsp:spPr>
        <a:xfrm>
          <a:off x="61423" y="2797638"/>
          <a:ext cx="2973873" cy="13308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i="0" kern="1200" dirty="0" err="1"/>
            <a:t>Commercialisation</a:t>
          </a:r>
          <a:endParaRPr lang="de-DE" sz="2400" kern="1200" dirty="0"/>
        </a:p>
      </dsp:txBody>
      <dsp:txXfrm>
        <a:off x="126392" y="2862607"/>
        <a:ext cx="2843935" cy="1200953"/>
      </dsp:txXfrm>
    </dsp:sp>
    <dsp:sp modelId="{5F08C4F6-CB2D-423D-B3DA-56A397724A46}">
      <dsp:nvSpPr>
        <dsp:cNvPr id="0" name=""/>
        <dsp:cNvSpPr/>
      </dsp:nvSpPr>
      <dsp:spPr>
        <a:xfrm rot="5400000">
          <a:off x="5255580" y="2107880"/>
          <a:ext cx="1064713" cy="550528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b="0" i="0" kern="1200" dirty="0"/>
            <a:t>Supplier know the agreed specification before the development (at least for many products)</a:t>
          </a:r>
          <a:endParaRPr lang="de-DE" sz="1400" kern="1200" dirty="0"/>
        </a:p>
        <a:p>
          <a:pPr marL="114300" lvl="1" indent="-114300" algn="l" defTabSz="622300">
            <a:lnSpc>
              <a:spcPct val="90000"/>
            </a:lnSpc>
            <a:spcBef>
              <a:spcPct val="0"/>
            </a:spcBef>
            <a:spcAft>
              <a:spcPct val="15000"/>
            </a:spcAft>
            <a:buChar char="•"/>
          </a:pPr>
          <a:r>
            <a:rPr lang="en-US" sz="1400" b="0" i="0" kern="1200" dirty="0"/>
            <a:t>Agency / LSI knows that developments can be integrated thanks to standardization</a:t>
          </a:r>
          <a:endParaRPr lang="de-DE" sz="1400" kern="1200" dirty="0"/>
        </a:p>
        <a:p>
          <a:pPr marL="114300" lvl="1" indent="-114300" algn="l" defTabSz="622300">
            <a:lnSpc>
              <a:spcPct val="90000"/>
            </a:lnSpc>
            <a:spcBef>
              <a:spcPct val="0"/>
            </a:spcBef>
            <a:spcAft>
              <a:spcPct val="15000"/>
            </a:spcAft>
            <a:buChar char="•"/>
          </a:pPr>
          <a:r>
            <a:rPr lang="en-US" sz="1400" b="0" i="0" kern="1200" dirty="0"/>
            <a:t>Supplier knows that his product is possible to integrate</a:t>
          </a:r>
          <a:endParaRPr lang="de-DE" sz="1400" kern="1200" dirty="0"/>
        </a:p>
      </dsp:txBody>
      <dsp:txXfrm rot="-5400000">
        <a:off x="3035297" y="4380139"/>
        <a:ext cx="5453305" cy="960763"/>
      </dsp:txXfrm>
    </dsp:sp>
    <dsp:sp modelId="{899C17E4-DC10-43AD-9A44-A0EDA1B6ABB9}">
      <dsp:nvSpPr>
        <dsp:cNvPr id="0" name=""/>
        <dsp:cNvSpPr/>
      </dsp:nvSpPr>
      <dsp:spPr>
        <a:xfrm>
          <a:off x="61423" y="4195074"/>
          <a:ext cx="2973873" cy="13308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i="0" kern="1200" dirty="0" err="1"/>
            <a:t>Industrialisation</a:t>
          </a:r>
          <a:r>
            <a:rPr lang="en-US" sz="2400" b="0" i="0" kern="1200" dirty="0"/>
            <a:t>:</a:t>
          </a:r>
          <a:endParaRPr lang="de-DE" sz="2400" kern="1200" dirty="0"/>
        </a:p>
      </dsp:txBody>
      <dsp:txXfrm>
        <a:off x="126392" y="4260043"/>
        <a:ext cx="2843935" cy="120095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4308422" cy="34170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631790" y="1"/>
            <a:ext cx="4308422" cy="341701"/>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94252" y="3277492"/>
            <a:ext cx="7954010" cy="268158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468675"/>
            <a:ext cx="4308422" cy="3417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631790" y="6468675"/>
            <a:ext cx="4308422" cy="341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dirty="0"/>
              <a:t>TEST</a:t>
            </a:r>
            <a:endParaRPr dirty="0"/>
          </a:p>
        </p:txBody>
      </p:sp>
      <p:sp>
        <p:nvSpPr>
          <p:cNvPr id="340" name="Google Shape;340;p1: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dirty="0"/>
              <a:t>Next </a:t>
            </a:r>
            <a:r>
              <a:rPr lang="de-DE" dirty="0" err="1"/>
              <a:t>slide</a:t>
            </a:r>
            <a:r>
              <a:rPr lang="de-DE" dirty="0"/>
              <a:t>: thermal</a:t>
            </a:r>
            <a:endParaRPr dirty="0"/>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022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9930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RT1: Chip to PCB incl. junction t</a:t>
            </a:r>
          </a:p>
          <a:p>
            <a:pPr marL="0" lvl="0" indent="0" algn="l" rtl="0">
              <a:spcBef>
                <a:spcPts val="0"/>
              </a:spcBef>
              <a:spcAft>
                <a:spcPts val="0"/>
              </a:spcAft>
              <a:buNone/>
            </a:pPr>
            <a:r>
              <a:rPr lang="en-US" dirty="0"/>
              <a:t>- Several possibilities depending on the mounting and case technology. Thermal path could be just by pins, could be in addition by thermal filler between case and PCB, could be cooled over the topo case</a:t>
            </a:r>
            <a:endParaRPr dirty="0"/>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4990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several thermal paths to the frame through the PCB</a:t>
            </a:r>
            <a:endParaRPr dirty="0"/>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2291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2879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dirty="0" err="1"/>
              <a:t>screwed</a:t>
            </a:r>
            <a:endParaRPr dirty="0"/>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1866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Significant delta T through the wedge lock</a:t>
            </a:r>
          </a:p>
          <a:p>
            <a:pPr marL="0" lvl="0" indent="0" algn="l" rtl="0">
              <a:spcBef>
                <a:spcPts val="0"/>
              </a:spcBef>
              <a:spcAft>
                <a:spcPts val="0"/>
              </a:spcAft>
              <a:buNone/>
            </a:pPr>
            <a:r>
              <a:rPr lang="en-US" dirty="0"/>
              <a:t>Performance Interconnect &amp; </a:t>
            </a:r>
            <a:r>
              <a:rPr lang="en-US" dirty="0" err="1"/>
              <a:t>Evoleo</a:t>
            </a:r>
            <a:endParaRPr dirty="0"/>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8282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geometric transfer of the heat within the same material</a:t>
            </a:r>
            <a:endParaRPr dirty="0"/>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9741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223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dirty="0"/>
              <a:t>- </a:t>
            </a:r>
            <a:r>
              <a:rPr lang="de-DE" dirty="0" err="1"/>
              <a:t>each</a:t>
            </a:r>
            <a:r>
              <a:rPr lang="de-DE" dirty="0"/>
              <a:t> thermal </a:t>
            </a:r>
            <a:r>
              <a:rPr lang="de-DE" dirty="0" err="1"/>
              <a:t>resistance</a:t>
            </a:r>
            <a:r>
              <a:rPr lang="de-DE" dirty="0"/>
              <a:t> -&gt; </a:t>
            </a:r>
            <a:r>
              <a:rPr lang="de-DE" dirty="0" err="1"/>
              <a:t>analysis</a:t>
            </a:r>
            <a:r>
              <a:rPr lang="de-DE" dirty="0"/>
              <a:t>, </a:t>
            </a:r>
            <a:r>
              <a:rPr lang="de-DE" dirty="0" err="1"/>
              <a:t>test</a:t>
            </a:r>
            <a:r>
              <a:rPr lang="de-DE" dirty="0"/>
              <a:t> and </a:t>
            </a:r>
            <a:r>
              <a:rPr lang="de-DE" dirty="0" err="1"/>
              <a:t>optimisation</a:t>
            </a:r>
            <a:r>
              <a:rPr lang="de-DE" dirty="0"/>
              <a:t> </a:t>
            </a:r>
          </a:p>
          <a:p>
            <a:pPr marL="0" lvl="0" indent="0" algn="l" rtl="0">
              <a:spcBef>
                <a:spcPts val="0"/>
              </a:spcBef>
              <a:spcAft>
                <a:spcPts val="0"/>
              </a:spcAft>
              <a:buNone/>
            </a:pPr>
            <a:r>
              <a:rPr lang="de-DE" dirty="0"/>
              <a:t>- </a:t>
            </a:r>
            <a:r>
              <a:rPr lang="de-DE" dirty="0" err="1"/>
              <a:t>For</a:t>
            </a:r>
            <a:r>
              <a:rPr lang="de-DE" dirty="0"/>
              <a:t> </a:t>
            </a:r>
            <a:r>
              <a:rPr lang="de-DE" dirty="0" err="1"/>
              <a:t>active</a:t>
            </a:r>
            <a:r>
              <a:rPr lang="de-DE" dirty="0"/>
              <a:t> </a:t>
            </a:r>
            <a:r>
              <a:rPr lang="de-DE" dirty="0" err="1"/>
              <a:t>cooling</a:t>
            </a:r>
            <a:r>
              <a:rPr lang="de-DE" dirty="0"/>
              <a:t>: a </a:t>
            </a:r>
            <a:r>
              <a:rPr lang="de-DE" dirty="0" err="1"/>
              <a:t>standardized</a:t>
            </a:r>
            <a:r>
              <a:rPr lang="de-DE" dirty="0"/>
              <a:t> </a:t>
            </a:r>
            <a:r>
              <a:rPr lang="de-DE" dirty="0" err="1"/>
              <a:t>active</a:t>
            </a:r>
            <a:r>
              <a:rPr lang="de-DE" dirty="0"/>
              <a:t> </a:t>
            </a:r>
            <a:r>
              <a:rPr lang="de-DE" dirty="0" err="1"/>
              <a:t>cooling</a:t>
            </a:r>
            <a:r>
              <a:rPr lang="de-DE" dirty="0"/>
              <a:t> </a:t>
            </a:r>
            <a:r>
              <a:rPr lang="de-DE" dirty="0" err="1"/>
              <a:t>shall</a:t>
            </a:r>
            <a:r>
              <a:rPr lang="de-DE" dirty="0"/>
              <a:t> </a:t>
            </a:r>
            <a:r>
              <a:rPr lang="de-DE" dirty="0" err="1"/>
              <a:t>allow</a:t>
            </a:r>
            <a:r>
              <a:rPr lang="de-DE" dirty="0"/>
              <a:t> </a:t>
            </a:r>
            <a:r>
              <a:rPr lang="de-DE" dirty="0" err="1"/>
              <a:t>developers</a:t>
            </a:r>
            <a:r>
              <a:rPr lang="de-DE" dirty="0"/>
              <a:t>, </a:t>
            </a:r>
            <a:r>
              <a:rPr lang="de-DE" dirty="0" err="1"/>
              <a:t>integrators</a:t>
            </a:r>
            <a:r>
              <a:rPr lang="de-DE" dirty="0"/>
              <a:t> and LSIs </a:t>
            </a:r>
            <a:r>
              <a:rPr lang="de-DE" dirty="0" err="1"/>
              <a:t>the</a:t>
            </a:r>
            <a:r>
              <a:rPr lang="de-DE" dirty="0"/>
              <a:t> </a:t>
            </a:r>
            <a:r>
              <a:rPr lang="de-DE" dirty="0" err="1"/>
              <a:t>reuse</a:t>
            </a:r>
            <a:r>
              <a:rPr lang="de-DE" dirty="0"/>
              <a:t>.</a:t>
            </a:r>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2418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2359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0165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noProof="0" dirty="0"/>
              <a:t>defined in the SoW </a:t>
            </a:r>
          </a:p>
          <a:p>
            <a:pPr marL="0" lvl="0" indent="0" algn="l" rtl="0">
              <a:spcBef>
                <a:spcPts val="0"/>
              </a:spcBef>
              <a:spcAft>
                <a:spcPts val="0"/>
              </a:spcAft>
              <a:buNone/>
            </a:pPr>
            <a:r>
              <a:rPr lang="en-US" sz="1200" noProof="0" dirty="0">
                <a:solidFill>
                  <a:srgbClr val="3A94D5"/>
                </a:solidFill>
                <a:cs typeface="Arial" pitchFamily="34" charset="0"/>
              </a:rPr>
              <a:t>Example: how to ensure compatibility between modules, e.g. </a:t>
            </a:r>
            <a:r>
              <a:rPr lang="en-US" sz="1200" noProof="0" dirty="0" err="1">
                <a:solidFill>
                  <a:srgbClr val="3A94D5"/>
                </a:solidFill>
                <a:cs typeface="Arial" pitchFamily="34" charset="0"/>
              </a:rPr>
              <a:t>MassMemory</a:t>
            </a:r>
            <a:r>
              <a:rPr lang="en-US" sz="1200" noProof="0" dirty="0">
                <a:solidFill>
                  <a:srgbClr val="3A94D5"/>
                </a:solidFill>
                <a:cs typeface="Arial" pitchFamily="34" charset="0"/>
              </a:rPr>
              <a:t> and GNNS receiver? (Emiliano Artina)</a:t>
            </a:r>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1305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noProof="0" dirty="0"/>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5863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rgbClr val="3A94D5"/>
                </a:solidFill>
                <a:cs typeface="Arial" pitchFamily="34" charset="0"/>
              </a:rPr>
              <a:t>Qualification might be accepted for the first application but is rejected for the second application. </a:t>
            </a:r>
          </a:p>
          <a:p>
            <a:pPr marL="0" lvl="0" indent="0" algn="l" rtl="0">
              <a:spcBef>
                <a:spcPts val="0"/>
              </a:spcBef>
              <a:spcAft>
                <a:spcPts val="0"/>
              </a:spcAft>
              <a:buNone/>
            </a:pPr>
            <a:r>
              <a:rPr lang="en-US" sz="1200" dirty="0">
                <a:solidFill>
                  <a:srgbClr val="3A94D5"/>
                </a:solidFill>
                <a:cs typeface="Arial" pitchFamily="34" charset="0"/>
              </a:rPr>
              <a:t>-&gt; because of different qual-levels</a:t>
            </a:r>
            <a:endParaRPr lang="en-US" noProof="0" dirty="0"/>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8238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noProof="0" dirty="0"/>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5510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rgbClr val="3A94D5"/>
                </a:solidFill>
                <a:cs typeface="Arial" pitchFamily="34" charset="0"/>
              </a:rPr>
              <a:t>different customer PA/QA</a:t>
            </a:r>
          </a:p>
          <a:p>
            <a:pPr marL="0" lvl="0" indent="0" algn="l" rtl="0">
              <a:spcBef>
                <a:spcPts val="0"/>
              </a:spcBef>
              <a:spcAft>
                <a:spcPts val="0"/>
              </a:spcAft>
              <a:buNone/>
            </a:pPr>
            <a:r>
              <a:rPr lang="en-US" sz="1200" b="1" dirty="0">
                <a:solidFill>
                  <a:srgbClr val="3A94D5"/>
                </a:solidFill>
                <a:cs typeface="Arial" pitchFamily="34" charset="0"/>
              </a:rPr>
              <a:t>risk and cost by </a:t>
            </a:r>
            <a:r>
              <a:rPr lang="en-US" sz="1200" dirty="0">
                <a:solidFill>
                  <a:srgbClr val="3A94D5"/>
                </a:solidFill>
                <a:cs typeface="Arial" pitchFamily="34" charset="0"/>
              </a:rPr>
              <a:t>missing generic agreement </a:t>
            </a:r>
            <a:endParaRPr lang="en-US" noProof="0" dirty="0"/>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93427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noProof="0" dirty="0"/>
              <a:t>Generic agreement are important for a standard </a:t>
            </a:r>
          </a:p>
          <a:p>
            <a:pPr marL="0" lvl="0" indent="0" algn="l" rtl="0">
              <a:spcBef>
                <a:spcPts val="0"/>
              </a:spcBef>
              <a:spcAft>
                <a:spcPts val="0"/>
              </a:spcAft>
              <a:buNone/>
            </a:pPr>
            <a:r>
              <a:rPr lang="en-US" noProof="0" dirty="0"/>
              <a:t>Other agreements: use of high density connectors or using several </a:t>
            </a:r>
            <a:r>
              <a:rPr lang="en-US" noProof="0" dirty="0" err="1"/>
              <a:t>SpW</a:t>
            </a:r>
            <a:r>
              <a:rPr lang="en-US" noProof="0" dirty="0"/>
              <a:t> within on D-Sub connector.</a:t>
            </a:r>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0478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Requirements from Copernicus: Cristal, LSTM, CIMR, CO2M; ROSE-L, Chime.</a:t>
            </a:r>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0096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solidFill>
                  <a:srgbClr val="3A94D5"/>
                </a:solidFill>
                <a:cs typeface="Arial" pitchFamily="34" charset="0"/>
              </a:rPr>
              <a:t>Class beta and gamma mainly in 3U: EE CAIRT, Wivern, Forum</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solidFill>
                  <a:srgbClr val="3A94D5"/>
                </a:solidFill>
                <a:cs typeface="Arial" pitchFamily="34" charset="0"/>
              </a:rPr>
              <a:t>This includes tailoring of PA/QA.</a:t>
            </a:r>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1699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Font typeface="Arial" panose="020B0604020202020204" pitchFamily="34" charset="0"/>
              <a:buNone/>
            </a:pPr>
            <a:r>
              <a:rPr lang="de-DE" sz="1200" b="0" i="0" u="none" strike="noStrike" cap="none" dirty="0">
                <a:solidFill>
                  <a:schemeClr val="dk1"/>
                </a:solidFill>
                <a:latin typeface="Calibri"/>
                <a:ea typeface="Calibri"/>
                <a:cs typeface="Calibri"/>
                <a:sym typeface="Calibri"/>
              </a:rPr>
              <a:t>Today OBC, SSMM, Power Module.</a:t>
            </a:r>
          </a:p>
          <a:p>
            <a:pPr marL="0" lvl="0" indent="0" algn="l" rtl="0">
              <a:spcBef>
                <a:spcPts val="0"/>
              </a:spcBef>
              <a:spcAft>
                <a:spcPts val="0"/>
              </a:spcAft>
              <a:buNone/>
            </a:pPr>
            <a:endParaRPr dirty="0"/>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9537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dirty="0"/>
              <a:t>Modules </a:t>
            </a:r>
            <a:r>
              <a:rPr lang="de-DE" dirty="0" err="1"/>
              <a:t>instead</a:t>
            </a:r>
            <a:r>
              <a:rPr lang="de-DE" dirty="0"/>
              <a:t> </a:t>
            </a:r>
            <a:r>
              <a:rPr lang="de-DE" dirty="0" err="1"/>
              <a:t>of</a:t>
            </a:r>
            <a:r>
              <a:rPr lang="de-DE" dirty="0"/>
              <a:t> Units</a:t>
            </a:r>
            <a:endParaRPr dirty="0"/>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0467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Font typeface="Arial" panose="020B0604020202020204" pitchFamily="34" charset="0"/>
              <a:buNone/>
            </a:pPr>
            <a:r>
              <a:rPr lang="en-US" sz="1200" b="0" i="0" u="none" strike="noStrike" cap="none" dirty="0">
                <a:solidFill>
                  <a:schemeClr val="dk1"/>
                </a:solidFill>
                <a:latin typeface="Calibri"/>
                <a:ea typeface="Calibri"/>
                <a:cs typeface="Calibri"/>
                <a:sym typeface="Calibri"/>
              </a:rPr>
              <a:t>ADHA RTU I/O </a:t>
            </a:r>
            <a:r>
              <a:rPr lang="de-DE" sz="1200" b="0" i="0" u="none" strike="noStrike" cap="none" dirty="0">
                <a:solidFill>
                  <a:schemeClr val="dk1"/>
                </a:solidFill>
                <a:latin typeface="Calibri"/>
                <a:ea typeface="Calibri"/>
                <a:cs typeface="Calibri"/>
                <a:sym typeface="Calibri"/>
              </a:rPr>
              <a:t>Module </a:t>
            </a:r>
            <a:r>
              <a:rPr lang="de-DE" sz="1200" b="0" i="0" u="none" strike="noStrike" cap="none" dirty="0" err="1">
                <a:solidFill>
                  <a:schemeClr val="dk1"/>
                </a:solidFill>
                <a:latin typeface="Calibri"/>
                <a:ea typeface="Calibri"/>
                <a:cs typeface="Calibri"/>
                <a:sym typeface="Calibri"/>
              </a:rPr>
              <a:t>specification</a:t>
            </a:r>
            <a:endParaRPr lang="de-DE"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Font typeface="Arial" panose="020B0604020202020204" pitchFamily="34" charset="0"/>
              <a:buNone/>
            </a:pPr>
            <a:r>
              <a:rPr lang="de-DE" sz="1200" b="0" i="0" u="none" strike="noStrike" cap="none" dirty="0">
                <a:solidFill>
                  <a:schemeClr val="dk1"/>
                </a:solidFill>
                <a:latin typeface="Calibri"/>
                <a:ea typeface="Calibri"/>
                <a:cs typeface="Calibri"/>
                <a:sym typeface="Calibri"/>
              </a:rPr>
              <a:t>ADHA RTU AOCS-IF Module </a:t>
            </a:r>
            <a:r>
              <a:rPr lang="de-DE" sz="1200" b="0" i="0" u="none" strike="noStrike" cap="none" dirty="0" err="1">
                <a:solidFill>
                  <a:schemeClr val="dk1"/>
                </a:solidFill>
                <a:latin typeface="Calibri"/>
                <a:ea typeface="Calibri"/>
                <a:cs typeface="Calibri"/>
                <a:sym typeface="Calibri"/>
              </a:rPr>
              <a:t>specification</a:t>
            </a:r>
            <a:endParaRPr lang="de-DE"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Font typeface="Arial" panose="020B0604020202020204" pitchFamily="34" charset="0"/>
              <a:buNone/>
            </a:pPr>
            <a:r>
              <a:rPr lang="de-DE" sz="1200" b="0" i="0" u="none" strike="noStrike" cap="none" dirty="0">
                <a:solidFill>
                  <a:schemeClr val="dk1"/>
                </a:solidFill>
                <a:latin typeface="Calibri"/>
                <a:ea typeface="Calibri"/>
                <a:cs typeface="Calibri"/>
                <a:sym typeface="Calibri"/>
              </a:rPr>
              <a:t>ADHA RTU Controller Module </a:t>
            </a:r>
            <a:r>
              <a:rPr lang="de-DE" sz="1200" b="0" i="0" u="none" strike="noStrike" cap="none" dirty="0" err="1">
                <a:solidFill>
                  <a:schemeClr val="dk1"/>
                </a:solidFill>
                <a:latin typeface="Calibri"/>
                <a:ea typeface="Calibri"/>
                <a:cs typeface="Calibri"/>
                <a:sym typeface="Calibri"/>
              </a:rPr>
              <a:t>specification</a:t>
            </a:r>
            <a:endParaRPr lang="de-DE"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Font typeface="Arial" panose="020B0604020202020204" pitchFamily="34" charset="0"/>
              <a:buNone/>
            </a:pPr>
            <a:r>
              <a:rPr lang="de-DE" sz="1200" b="0" i="0" u="none" strike="noStrike" cap="none" dirty="0">
                <a:solidFill>
                  <a:schemeClr val="dk1"/>
                </a:solidFill>
                <a:latin typeface="Calibri"/>
                <a:ea typeface="Calibri"/>
                <a:cs typeface="Calibri"/>
                <a:sym typeface="Calibri"/>
              </a:rPr>
              <a:t>ADHA RTU Propulsion Module </a:t>
            </a:r>
            <a:r>
              <a:rPr lang="de-DE" sz="1200" b="0" i="0" u="none" strike="noStrike" cap="none" dirty="0" err="1">
                <a:solidFill>
                  <a:schemeClr val="dk1"/>
                </a:solidFill>
                <a:latin typeface="Calibri"/>
                <a:ea typeface="Calibri"/>
                <a:cs typeface="Calibri"/>
                <a:sym typeface="Calibri"/>
              </a:rPr>
              <a:t>specification</a:t>
            </a:r>
            <a:endParaRPr lang="de-DE"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Font typeface="Arial" panose="020B0604020202020204" pitchFamily="34" charset="0"/>
              <a:buNone/>
            </a:pPr>
            <a:r>
              <a:rPr lang="en-US" sz="1200" b="0" i="0" u="none" strike="noStrike" cap="none" dirty="0">
                <a:solidFill>
                  <a:schemeClr val="dk1"/>
                </a:solidFill>
                <a:latin typeface="Calibri"/>
                <a:ea typeface="Calibri"/>
                <a:cs typeface="Calibri"/>
                <a:sym typeface="Calibri"/>
              </a:rPr>
              <a:t>ADHA TTC/Payload Transponder (SDR) Module(s) specification</a:t>
            </a:r>
          </a:p>
          <a:p>
            <a:pPr marL="0" lvl="0" indent="0" algn="l" rtl="0">
              <a:spcBef>
                <a:spcPts val="0"/>
              </a:spcBef>
              <a:spcAft>
                <a:spcPts val="0"/>
              </a:spcAft>
              <a:buFont typeface="Arial" panose="020B0604020202020204" pitchFamily="34" charset="0"/>
              <a:buNone/>
            </a:pPr>
            <a:r>
              <a:rPr lang="de-DE" sz="1200" b="0" i="0" u="none" strike="noStrike" cap="none" dirty="0">
                <a:solidFill>
                  <a:schemeClr val="dk1"/>
                </a:solidFill>
                <a:latin typeface="Calibri"/>
                <a:ea typeface="Calibri"/>
                <a:cs typeface="Calibri"/>
                <a:sym typeface="Calibri"/>
              </a:rPr>
              <a:t>ADHA GNSS Module </a:t>
            </a:r>
            <a:r>
              <a:rPr lang="de-DE" sz="1200" b="0" i="0" u="none" strike="noStrike" cap="none" dirty="0" err="1">
                <a:solidFill>
                  <a:schemeClr val="dk1"/>
                </a:solidFill>
                <a:latin typeface="Calibri"/>
                <a:ea typeface="Calibri"/>
                <a:cs typeface="Calibri"/>
                <a:sym typeface="Calibri"/>
              </a:rPr>
              <a:t>specification</a:t>
            </a:r>
            <a:r>
              <a:rPr lang="de-DE" sz="1200" b="0" i="0" u="none" strike="noStrike" cap="none" dirty="0">
                <a:solidFill>
                  <a:schemeClr val="dk1"/>
                </a:solidFill>
                <a:latin typeface="Calibri"/>
                <a:ea typeface="Calibri"/>
                <a:cs typeface="Calibri"/>
                <a:sym typeface="Calibri"/>
              </a:rPr>
              <a:t> </a:t>
            </a:r>
            <a:endParaRPr lang="en-US"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Font typeface="Arial" panose="020B0604020202020204" pitchFamily="34" charset="0"/>
              <a:buNone/>
            </a:pPr>
            <a:r>
              <a:rPr lang="de-DE" sz="1200" b="0" i="0" u="none" strike="noStrike" cap="none" dirty="0">
                <a:solidFill>
                  <a:schemeClr val="dk1"/>
                </a:solidFill>
                <a:latin typeface="Calibri"/>
                <a:ea typeface="Calibri"/>
                <a:cs typeface="Calibri"/>
                <a:sym typeface="Calibri"/>
              </a:rPr>
              <a:t>ADHA Security Module </a:t>
            </a:r>
            <a:r>
              <a:rPr lang="de-DE" sz="1200" b="0" i="0" u="none" strike="noStrike" cap="none" dirty="0" err="1">
                <a:solidFill>
                  <a:schemeClr val="dk1"/>
                </a:solidFill>
                <a:latin typeface="Calibri"/>
                <a:ea typeface="Calibri"/>
                <a:cs typeface="Calibri"/>
                <a:sym typeface="Calibri"/>
              </a:rPr>
              <a:t>specification</a:t>
            </a:r>
            <a:r>
              <a:rPr lang="de-DE" sz="1200" b="0" i="0" u="none" strike="noStrike" cap="none" dirty="0">
                <a:solidFill>
                  <a:schemeClr val="dk1"/>
                </a:solidFill>
                <a:latin typeface="Calibri"/>
                <a:ea typeface="Calibri"/>
                <a:cs typeface="Calibri"/>
                <a:sym typeface="Calibri"/>
              </a:rPr>
              <a:t> </a:t>
            </a:r>
            <a:endParaRPr lang="en-US"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4779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Font typeface="Arial" panose="020B0604020202020204" pitchFamily="34" charset="0"/>
              <a:buNone/>
            </a:pPr>
            <a:endParaRPr lang="de-DE" sz="1200" b="0" i="0" u="none" strike="noStrike" cap="none" dirty="0">
              <a:solidFill>
                <a:schemeClr val="dk1"/>
              </a:solidFill>
              <a:latin typeface="Calibri"/>
              <a:ea typeface="Calibri"/>
              <a:cs typeface="Calibri"/>
              <a:sym typeface="Calibri"/>
            </a:endParaRPr>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87759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de-DE" sz="1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ICU </a:t>
            </a:r>
            <a:r>
              <a:rPr lang="de-DE" sz="18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Processor</a:t>
            </a:r>
            <a:r>
              <a:rPr lang="de-DE" sz="1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Module </a:t>
            </a:r>
            <a:r>
              <a:rPr lang="de-DE" sz="18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Specification</a:t>
            </a:r>
            <a:endParaRPr lang="de-DE" sz="1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Payload ICU I/O modules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Payload Power Distribution Module Specification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de-DE" sz="1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Dedicated Payload Power Module</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de-DE" sz="1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Co-Processing Module </a:t>
            </a:r>
          </a:p>
          <a:p>
            <a:pPr marL="0" lvl="0" indent="0" algn="l" rtl="0">
              <a:spcBef>
                <a:spcPts val="0"/>
              </a:spcBef>
              <a:spcAft>
                <a:spcPts val="0"/>
              </a:spcAft>
              <a:buFont typeface="Arial" panose="020B0604020202020204" pitchFamily="34" charset="0"/>
              <a:buNone/>
            </a:pPr>
            <a:r>
              <a:rPr lang="en-US" sz="1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Optical Front-End Electronics (FEE) modules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de-DE" sz="1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Digital </a:t>
            </a:r>
            <a:r>
              <a:rPr lang="de-DE" sz="18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BackEnd</a:t>
            </a:r>
            <a:r>
              <a:rPr lang="de-DE" sz="1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de-DE" sz="18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for</a:t>
            </a:r>
            <a:r>
              <a:rPr lang="de-DE" sz="1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RF </a:t>
            </a:r>
            <a:r>
              <a:rPr lang="de-DE" sz="18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instruments</a:t>
            </a:r>
            <a:endParaRPr lang="de-DE" sz="1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Font typeface="Arial" panose="020B0604020202020204" pitchFamily="34" charset="0"/>
              <a:buNone/>
            </a:pPr>
            <a:endParaRPr lang="de-DE"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Font typeface="Arial" panose="020B0604020202020204" pitchFamily="34" charset="0"/>
              <a:buNone/>
            </a:pPr>
            <a:endParaRPr lang="de-DE"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53826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de-DE" sz="1200" b="1" i="0" u="none" strike="noStrike" cap="none" dirty="0">
                <a:solidFill>
                  <a:schemeClr val="dk1"/>
                </a:solidFill>
                <a:latin typeface="Calibri"/>
                <a:ea typeface="Calibri"/>
                <a:cs typeface="Calibri"/>
                <a:sym typeface="Calibri"/>
              </a:rPr>
              <a:t>Supplier </a:t>
            </a:r>
            <a:r>
              <a:rPr lang="de-DE" sz="1200" b="1" i="0" u="none" strike="noStrike" cap="none" dirty="0" err="1">
                <a:solidFill>
                  <a:schemeClr val="dk1"/>
                </a:solidFill>
                <a:latin typeface="Calibri"/>
                <a:ea typeface="Calibri"/>
                <a:cs typeface="Calibri"/>
                <a:sym typeface="Calibri"/>
              </a:rPr>
              <a:t>knows</a:t>
            </a:r>
            <a:r>
              <a:rPr lang="de-DE" sz="1200" b="1" i="0" u="none" strike="noStrike" cap="none" dirty="0">
                <a:solidFill>
                  <a:schemeClr val="dk1"/>
                </a:solidFill>
                <a:latin typeface="Calibri"/>
                <a:ea typeface="Calibri"/>
                <a:cs typeface="Calibri"/>
                <a:sym typeface="Calibri"/>
              </a:rPr>
              <a:t> </a:t>
            </a:r>
            <a:r>
              <a:rPr lang="de-DE" sz="1200" b="1" i="0" u="none" strike="noStrike" cap="none" dirty="0" err="1">
                <a:solidFill>
                  <a:schemeClr val="dk1"/>
                </a:solidFill>
                <a:latin typeface="Calibri"/>
                <a:ea typeface="Calibri"/>
                <a:cs typeface="Calibri"/>
                <a:sym typeface="Calibri"/>
              </a:rPr>
              <a:t>that</a:t>
            </a:r>
            <a:r>
              <a:rPr lang="de-DE" sz="1200" b="1" i="0" u="none" strike="noStrike" cap="none" dirty="0">
                <a:solidFill>
                  <a:schemeClr val="dk1"/>
                </a:solidFill>
                <a:latin typeface="Calibri"/>
                <a:ea typeface="Calibri"/>
                <a:cs typeface="Calibri"/>
                <a:sym typeface="Calibri"/>
              </a:rPr>
              <a:t> </a:t>
            </a:r>
            <a:r>
              <a:rPr lang="de-DE" sz="1200" b="1" i="0" u="none" strike="noStrike" cap="none" dirty="0" err="1">
                <a:solidFill>
                  <a:schemeClr val="dk1"/>
                </a:solidFill>
                <a:latin typeface="Calibri"/>
                <a:ea typeface="Calibri"/>
                <a:cs typeface="Calibri"/>
                <a:sym typeface="Calibri"/>
              </a:rPr>
              <a:t>the</a:t>
            </a:r>
            <a:r>
              <a:rPr lang="de-DE" sz="1200" b="1" i="0" u="none" strike="noStrike" cap="none" dirty="0">
                <a:solidFill>
                  <a:schemeClr val="dk1"/>
                </a:solidFill>
                <a:latin typeface="Calibri"/>
                <a:ea typeface="Calibri"/>
                <a:cs typeface="Calibri"/>
                <a:sym typeface="Calibri"/>
              </a:rPr>
              <a:t> </a:t>
            </a:r>
            <a:r>
              <a:rPr lang="de-DE" sz="1200" b="1" i="0" u="none" strike="noStrike" cap="none" dirty="0" err="1">
                <a:solidFill>
                  <a:schemeClr val="dk1"/>
                </a:solidFill>
                <a:latin typeface="Calibri"/>
                <a:ea typeface="Calibri"/>
                <a:cs typeface="Calibri"/>
                <a:sym typeface="Calibri"/>
              </a:rPr>
              <a:t>spec</a:t>
            </a:r>
            <a:r>
              <a:rPr lang="de-DE" sz="1200" b="1" i="0" u="none" strike="noStrike" cap="none" dirty="0">
                <a:solidFill>
                  <a:schemeClr val="dk1"/>
                </a:solidFill>
                <a:latin typeface="Calibri"/>
                <a:ea typeface="Calibri"/>
                <a:cs typeface="Calibri"/>
                <a:sym typeface="Calibri"/>
              </a:rPr>
              <a:t> </a:t>
            </a:r>
            <a:r>
              <a:rPr lang="de-DE" sz="1200" b="1" i="0" u="none" strike="noStrike" cap="none" dirty="0" err="1">
                <a:solidFill>
                  <a:schemeClr val="dk1"/>
                </a:solidFill>
                <a:latin typeface="Calibri"/>
                <a:ea typeface="Calibri"/>
                <a:cs typeface="Calibri"/>
                <a:sym typeface="Calibri"/>
              </a:rPr>
              <a:t>is</a:t>
            </a:r>
            <a:r>
              <a:rPr lang="de-DE" sz="1200" b="1" i="0" u="none" strike="noStrike" cap="none" dirty="0">
                <a:solidFill>
                  <a:schemeClr val="dk1"/>
                </a:solidFill>
                <a:latin typeface="Calibri"/>
                <a:ea typeface="Calibri"/>
                <a:cs typeface="Calibri"/>
                <a:sym typeface="Calibri"/>
              </a:rPr>
              <a:t> </a:t>
            </a:r>
            <a:r>
              <a:rPr lang="de-DE" sz="1200" b="1" i="0" u="none" strike="noStrike" cap="none" dirty="0" err="1">
                <a:solidFill>
                  <a:schemeClr val="dk1"/>
                </a:solidFill>
                <a:latin typeface="Calibri"/>
                <a:ea typeface="Calibri"/>
                <a:cs typeface="Calibri"/>
                <a:sym typeface="Calibri"/>
              </a:rPr>
              <a:t>agreed</a:t>
            </a:r>
            <a:r>
              <a:rPr lang="de-DE" sz="1200" b="1" i="0" u="none" strike="noStrike" cap="none" dirty="0">
                <a:solidFill>
                  <a:schemeClr val="dk1"/>
                </a:solidFill>
                <a:latin typeface="Calibri"/>
                <a:ea typeface="Calibri"/>
                <a:cs typeface="Calibri"/>
                <a:sym typeface="Calibri"/>
              </a:rPr>
              <a:t> </a:t>
            </a:r>
            <a:r>
              <a:rPr lang="de-DE" sz="1200" b="1" i="0" u="none" strike="noStrike" cap="none" dirty="0" err="1">
                <a:solidFill>
                  <a:schemeClr val="dk1"/>
                </a:solidFill>
                <a:latin typeface="Calibri"/>
                <a:ea typeface="Calibri"/>
                <a:cs typeface="Calibri"/>
                <a:sym typeface="Calibri"/>
              </a:rPr>
              <a:t>by</a:t>
            </a:r>
            <a:r>
              <a:rPr lang="de-DE" sz="1200" b="1" i="0" u="none" strike="noStrike" cap="none" dirty="0">
                <a:solidFill>
                  <a:schemeClr val="dk1"/>
                </a:solidFill>
                <a:latin typeface="Calibri"/>
                <a:ea typeface="Calibri"/>
                <a:cs typeface="Calibri"/>
                <a:sym typeface="Calibri"/>
              </a:rPr>
              <a:t> ESA and all LSIs -&gt; </a:t>
            </a:r>
            <a:r>
              <a:rPr lang="de-DE" sz="1200" b="1" i="0" u="none" strike="noStrike" cap="none" dirty="0" err="1">
                <a:solidFill>
                  <a:schemeClr val="dk1"/>
                </a:solidFill>
                <a:latin typeface="Calibri"/>
                <a:ea typeface="Calibri"/>
                <a:cs typeface="Calibri"/>
                <a:sym typeface="Calibri"/>
              </a:rPr>
              <a:t>supllier</a:t>
            </a:r>
            <a:r>
              <a:rPr lang="de-DE" sz="1200" b="1" i="0" u="none" strike="noStrike" cap="none" dirty="0">
                <a:solidFill>
                  <a:schemeClr val="dk1"/>
                </a:solidFill>
                <a:latin typeface="Calibri"/>
                <a:ea typeface="Calibri"/>
                <a:cs typeface="Calibri"/>
                <a:sym typeface="Calibri"/>
              </a:rPr>
              <a:t> </a:t>
            </a:r>
            <a:r>
              <a:rPr lang="de-DE" sz="1200" b="1" i="0" u="none" strike="noStrike" cap="none" dirty="0" err="1">
                <a:solidFill>
                  <a:schemeClr val="dk1"/>
                </a:solidFill>
                <a:latin typeface="Calibri"/>
                <a:ea typeface="Calibri"/>
                <a:cs typeface="Calibri"/>
                <a:sym typeface="Calibri"/>
              </a:rPr>
              <a:t>knows</a:t>
            </a:r>
            <a:r>
              <a:rPr lang="de-DE" sz="1200" b="1" i="0" u="none" strike="noStrike" cap="none" dirty="0">
                <a:solidFill>
                  <a:schemeClr val="dk1"/>
                </a:solidFill>
                <a:latin typeface="Calibri"/>
                <a:ea typeface="Calibri"/>
                <a:cs typeface="Calibri"/>
                <a:sym typeface="Calibri"/>
              </a:rPr>
              <a:t> </a:t>
            </a:r>
            <a:r>
              <a:rPr lang="de-DE" sz="1200" b="1" i="0" u="none" strike="noStrike" cap="none" dirty="0" err="1">
                <a:solidFill>
                  <a:schemeClr val="dk1"/>
                </a:solidFill>
                <a:latin typeface="Calibri"/>
                <a:ea typeface="Calibri"/>
                <a:cs typeface="Calibri"/>
                <a:sym typeface="Calibri"/>
              </a:rPr>
              <a:t>that</a:t>
            </a:r>
            <a:r>
              <a:rPr lang="de-DE" sz="1200" b="1" i="0" u="none" strike="noStrike" cap="none" dirty="0">
                <a:solidFill>
                  <a:schemeClr val="dk1"/>
                </a:solidFill>
                <a:latin typeface="Calibri"/>
                <a:ea typeface="Calibri"/>
                <a:cs typeface="Calibri"/>
                <a:sym typeface="Calibri"/>
              </a:rPr>
              <a:t> </a:t>
            </a:r>
            <a:r>
              <a:rPr lang="de-DE" sz="1200" b="1" i="0" u="none" strike="noStrike" cap="none" dirty="0" err="1">
                <a:solidFill>
                  <a:schemeClr val="dk1"/>
                </a:solidFill>
                <a:latin typeface="Calibri"/>
                <a:ea typeface="Calibri"/>
                <a:cs typeface="Calibri"/>
                <a:sym typeface="Calibri"/>
              </a:rPr>
              <a:t>his</a:t>
            </a:r>
            <a:r>
              <a:rPr lang="de-DE" sz="1200" b="1" i="0" u="none" strike="noStrike" cap="none" dirty="0">
                <a:solidFill>
                  <a:schemeClr val="dk1"/>
                </a:solidFill>
                <a:latin typeface="Calibri"/>
                <a:ea typeface="Calibri"/>
                <a:cs typeface="Calibri"/>
                <a:sym typeface="Calibri"/>
              </a:rPr>
              <a:t> </a:t>
            </a:r>
            <a:r>
              <a:rPr lang="de-DE" sz="1200" b="1" i="0" u="none" strike="noStrike" cap="none" dirty="0" err="1">
                <a:solidFill>
                  <a:schemeClr val="dk1"/>
                </a:solidFill>
                <a:latin typeface="Calibri"/>
                <a:ea typeface="Calibri"/>
                <a:cs typeface="Calibri"/>
                <a:sym typeface="Calibri"/>
              </a:rPr>
              <a:t>product</a:t>
            </a:r>
            <a:r>
              <a:rPr lang="de-DE" sz="1200" b="1" i="0" u="none" strike="noStrike" cap="none" dirty="0">
                <a:solidFill>
                  <a:schemeClr val="dk1"/>
                </a:solidFill>
                <a:latin typeface="Calibri"/>
                <a:ea typeface="Calibri"/>
                <a:cs typeface="Calibri"/>
                <a:sym typeface="Calibri"/>
              </a:rPr>
              <a:t> fit </a:t>
            </a:r>
            <a:r>
              <a:rPr lang="de-DE" sz="1200" b="1" i="0" u="none" strike="noStrike" cap="none" dirty="0" err="1">
                <a:solidFill>
                  <a:schemeClr val="dk1"/>
                </a:solidFill>
                <a:latin typeface="Calibri"/>
                <a:ea typeface="Calibri"/>
                <a:cs typeface="Calibri"/>
                <a:sym typeface="Calibri"/>
              </a:rPr>
              <a:t>for</a:t>
            </a:r>
            <a:r>
              <a:rPr lang="de-DE" sz="1200" b="1" i="0" u="none" strike="noStrike" cap="none" dirty="0">
                <a:solidFill>
                  <a:schemeClr val="dk1"/>
                </a:solidFill>
                <a:latin typeface="Calibri"/>
                <a:ea typeface="Calibri"/>
                <a:cs typeface="Calibri"/>
                <a:sym typeface="Calibri"/>
              </a:rPr>
              <a:t> </a:t>
            </a:r>
            <a:r>
              <a:rPr lang="de-DE" sz="1200" b="1" i="0" u="none" strike="noStrike" cap="none" dirty="0" err="1">
                <a:solidFill>
                  <a:schemeClr val="dk1"/>
                </a:solidFill>
                <a:latin typeface="Calibri"/>
                <a:ea typeface="Calibri"/>
                <a:cs typeface="Calibri"/>
                <a:sym typeface="Calibri"/>
              </a:rPr>
              <a:t>everybody</a:t>
            </a:r>
            <a:endParaRPr lang="de-DE" sz="1200" b="1" i="0" u="none" strike="noStrike" cap="none" dirty="0">
              <a:solidFill>
                <a:schemeClr val="dk1"/>
              </a:solidFill>
              <a:latin typeface="Calibri"/>
              <a:ea typeface="Calibri"/>
              <a:cs typeface="Calibri"/>
              <a:sym typeface="Calibri"/>
            </a:endParaRPr>
          </a:p>
          <a:p>
            <a:pPr marL="0" lvl="0" indent="0" algn="l" rtl="0">
              <a:spcBef>
                <a:spcPts val="0"/>
              </a:spcBef>
              <a:spcAft>
                <a:spcPts val="0"/>
              </a:spcAft>
              <a:buFont typeface="Arial" panose="020B0604020202020204" pitchFamily="34" charset="0"/>
              <a:buNone/>
            </a:pPr>
            <a:endParaRPr lang="de-DE"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0184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1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4" name="Google Shape;734;p1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8609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dirty="0" err="1"/>
              <a:t>Example</a:t>
            </a:r>
            <a:r>
              <a:rPr lang="de-DE" dirty="0"/>
              <a:t> </a:t>
            </a:r>
            <a:r>
              <a:rPr lang="de-DE" dirty="0" err="1"/>
              <a:t>from</a:t>
            </a:r>
            <a:r>
              <a:rPr lang="de-DE" dirty="0"/>
              <a:t> Sener</a:t>
            </a:r>
            <a:endParaRPr dirty="0"/>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8245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noProof="0" dirty="0"/>
              <a:t>Less REC by batch-effects</a:t>
            </a:r>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8396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dirty="0"/>
              <a:t>Payload of Opportunity</a:t>
            </a:r>
            <a:endParaRPr lang="en-US" sz="1200" dirty="0"/>
          </a:p>
          <a:p>
            <a:pPr marL="0" lvl="0" indent="0" algn="l" rtl="0">
              <a:spcBef>
                <a:spcPts val="0"/>
              </a:spcBef>
              <a:spcAft>
                <a:spcPts val="0"/>
              </a:spcAft>
              <a:buNone/>
            </a:pPr>
            <a:r>
              <a:rPr lang="en-US" dirty="0"/>
              <a:t>This shall be understood.</a:t>
            </a:r>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381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1731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notes"/>
          <p:cNvSpPr txBox="1">
            <a:spLocks noGrp="1"/>
          </p:cNvSpPr>
          <p:nvPr>
            <p:ph type="body" idx="1"/>
          </p:nvPr>
        </p:nvSpPr>
        <p:spPr>
          <a:xfrm>
            <a:off x="994252" y="3277492"/>
            <a:ext cx="7954010" cy="26815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2:notes"/>
          <p:cNvSpPr>
            <a:spLocks noGrp="1" noRot="1" noChangeAspect="1"/>
          </p:cNvSpPr>
          <p:nvPr>
            <p:ph type="sldImg" idx="2"/>
          </p:nvPr>
        </p:nvSpPr>
        <p:spPr>
          <a:xfrm>
            <a:off x="2927350" y="850900"/>
            <a:ext cx="4087813" cy="2298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64857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14"/>
          <p:cNvSpPr/>
          <p:nvPr/>
        </p:nvSpPr>
        <p:spPr>
          <a:xfrm>
            <a:off x="0" y="5424787"/>
            <a:ext cx="12192000" cy="1433213"/>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61">
              <a:solidFill>
                <a:srgbClr val="000000"/>
              </a:solidFill>
              <a:latin typeface="Arial"/>
              <a:ea typeface="Arial"/>
              <a:cs typeface="Arial"/>
              <a:sym typeface="Arial"/>
            </a:endParaRPr>
          </a:p>
        </p:txBody>
      </p:sp>
      <p:grpSp>
        <p:nvGrpSpPr>
          <p:cNvPr id="17" name="Google Shape;17;p14"/>
          <p:cNvGrpSpPr/>
          <p:nvPr/>
        </p:nvGrpSpPr>
        <p:grpSpPr>
          <a:xfrm>
            <a:off x="0" y="5412023"/>
            <a:ext cx="12192000" cy="61996"/>
            <a:chOff x="0" y="3175"/>
            <a:chExt cx="6736" cy="68"/>
          </a:xfrm>
        </p:grpSpPr>
        <p:sp>
          <p:nvSpPr>
            <p:cNvPr id="18" name="Google Shape;18;p14"/>
            <p:cNvSpPr/>
            <p:nvPr/>
          </p:nvSpPr>
          <p:spPr>
            <a:xfrm>
              <a:off x="0" y="3175"/>
              <a:ext cx="6733" cy="23"/>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61">
                <a:solidFill>
                  <a:srgbClr val="000000"/>
                </a:solidFill>
                <a:latin typeface="Arial"/>
                <a:ea typeface="Arial"/>
                <a:cs typeface="Arial"/>
                <a:sym typeface="Arial"/>
              </a:endParaRPr>
            </a:p>
          </p:txBody>
        </p:sp>
        <p:sp>
          <p:nvSpPr>
            <p:cNvPr id="19" name="Google Shape;19;p14"/>
            <p:cNvSpPr/>
            <p:nvPr/>
          </p:nvSpPr>
          <p:spPr>
            <a:xfrm>
              <a:off x="1826" y="3175"/>
              <a:ext cx="4910" cy="68"/>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61">
                <a:solidFill>
                  <a:srgbClr val="000000"/>
                </a:solidFill>
                <a:latin typeface="Arial"/>
                <a:ea typeface="Arial"/>
                <a:cs typeface="Arial"/>
                <a:sym typeface="Arial"/>
              </a:endParaRPr>
            </a:p>
          </p:txBody>
        </p:sp>
      </p:grpSp>
      <p:sp>
        <p:nvSpPr>
          <p:cNvPr id="20" name="Google Shape;20;p14"/>
          <p:cNvSpPr txBox="1">
            <a:spLocks noGrp="1"/>
          </p:cNvSpPr>
          <p:nvPr>
            <p:ph type="body" idx="1"/>
          </p:nvPr>
        </p:nvSpPr>
        <p:spPr>
          <a:xfrm>
            <a:off x="3305016" y="5937980"/>
            <a:ext cx="6031344" cy="793519"/>
          </a:xfrm>
          <a:prstGeom prst="rect">
            <a:avLst/>
          </a:prstGeom>
          <a:noFill/>
          <a:ln>
            <a:noFill/>
          </a:ln>
        </p:spPr>
        <p:txBody>
          <a:bodyPr spcFirstLastPara="1" wrap="square" lIns="0" tIns="0" rIns="0" bIns="0" anchor="t" anchorCtr="0">
            <a:noAutofit/>
          </a:bodyPr>
          <a:lstStyle>
            <a:lvl1pPr marL="457200" lvl="0" indent="-228600" algn="l">
              <a:lnSpc>
                <a:spcPct val="113000"/>
              </a:lnSpc>
              <a:spcBef>
                <a:spcPts val="0"/>
              </a:spcBef>
              <a:spcAft>
                <a:spcPts val="0"/>
              </a:spcAft>
              <a:buClr>
                <a:schemeClr val="lt1"/>
              </a:buClr>
              <a:buSzPts val="1300"/>
              <a:buNone/>
              <a:defRPr sz="1300">
                <a:solidFill>
                  <a:schemeClr val="lt1"/>
                </a:solidFill>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21" name="Google Shape;21;p14"/>
          <p:cNvSpPr txBox="1">
            <a:spLocks noGrp="1"/>
          </p:cNvSpPr>
          <p:nvPr>
            <p:ph type="ctrTitle"/>
          </p:nvPr>
        </p:nvSpPr>
        <p:spPr>
          <a:xfrm>
            <a:off x="3305016" y="3136668"/>
            <a:ext cx="6031344" cy="1384932"/>
          </a:xfrm>
          <a:prstGeom prst="rect">
            <a:avLst/>
          </a:prstGeom>
          <a:noFill/>
          <a:ln>
            <a:noFill/>
          </a:ln>
        </p:spPr>
        <p:txBody>
          <a:bodyPr spcFirstLastPara="1" wrap="square" lIns="0" tIns="0" rIns="0" bIns="0" anchor="b" anchorCtr="0">
            <a:noAutofit/>
          </a:bodyPr>
          <a:lstStyle>
            <a:lvl1pPr lvl="0" algn="l">
              <a:lnSpc>
                <a:spcPct val="105000"/>
              </a:lnSpc>
              <a:spcBef>
                <a:spcPts val="0"/>
              </a:spcBef>
              <a:spcAft>
                <a:spcPts val="0"/>
              </a:spcAft>
              <a:buClr>
                <a:schemeClr val="lt1"/>
              </a:buClr>
              <a:buSzPts val="3000"/>
              <a:buFont typeface="Arial"/>
              <a:buNone/>
              <a:defRPr sz="3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4"/>
          <p:cNvSpPr txBox="1">
            <a:spLocks noGrp="1"/>
          </p:cNvSpPr>
          <p:nvPr>
            <p:ph type="subTitle" idx="2"/>
          </p:nvPr>
        </p:nvSpPr>
        <p:spPr>
          <a:xfrm>
            <a:off x="3305016" y="4561676"/>
            <a:ext cx="6031344" cy="86311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l">
              <a:lnSpc>
                <a:spcPct val="113000"/>
              </a:lnSpc>
              <a:spcBef>
                <a:spcPts val="0"/>
              </a:spcBef>
              <a:spcAft>
                <a:spcPts val="0"/>
              </a:spcAft>
              <a:buClr>
                <a:srgbClr val="595959"/>
              </a:buClr>
              <a:buSzPts val="1800"/>
              <a:buChar char="–"/>
              <a:defRPr/>
            </a:lvl2pPr>
            <a:lvl3pPr lvl="2" algn="l">
              <a:lnSpc>
                <a:spcPct val="113000"/>
              </a:lnSpc>
              <a:spcBef>
                <a:spcPts val="0"/>
              </a:spcBef>
              <a:spcAft>
                <a:spcPts val="0"/>
              </a:spcAft>
              <a:buClr>
                <a:srgbClr val="595959"/>
              </a:buClr>
              <a:buSzPts val="1800"/>
              <a:buChar char="–"/>
              <a:defRPr/>
            </a:lvl3pPr>
            <a:lvl4pPr lvl="3" algn="l">
              <a:lnSpc>
                <a:spcPct val="113000"/>
              </a:lnSpc>
              <a:spcBef>
                <a:spcPts val="0"/>
              </a:spcBef>
              <a:spcAft>
                <a:spcPts val="0"/>
              </a:spcAft>
              <a:buClr>
                <a:srgbClr val="595959"/>
              </a:buClr>
              <a:buSzPts val="1800"/>
              <a:buChar char="–"/>
              <a:defRPr/>
            </a:lvl4pPr>
            <a:lvl5pPr lvl="4" algn="l">
              <a:lnSpc>
                <a:spcPct val="113000"/>
              </a:lnSpc>
              <a:spcBef>
                <a:spcPts val="0"/>
              </a:spcBef>
              <a:spcAft>
                <a:spcPts val="0"/>
              </a:spcAft>
              <a:buClr>
                <a:srgbClr val="595959"/>
              </a:buClr>
              <a:buSzPts val="1800"/>
              <a:buChar char="–"/>
              <a:defRPr/>
            </a:lvl5pPr>
            <a:lvl6pPr lvl="5" algn="l">
              <a:lnSpc>
                <a:spcPct val="113000"/>
              </a:lnSpc>
              <a:spcBef>
                <a:spcPts val="0"/>
              </a:spcBef>
              <a:spcAft>
                <a:spcPts val="0"/>
              </a:spcAft>
              <a:buClr>
                <a:srgbClr val="595959"/>
              </a:buClr>
              <a:buSzPts val="1800"/>
              <a:buChar char="–"/>
              <a:defRPr/>
            </a:lvl6pPr>
            <a:lvl7pPr lvl="6" algn="l">
              <a:lnSpc>
                <a:spcPct val="113000"/>
              </a:lnSpc>
              <a:spcBef>
                <a:spcPts val="0"/>
              </a:spcBef>
              <a:spcAft>
                <a:spcPts val="0"/>
              </a:spcAft>
              <a:buClr>
                <a:srgbClr val="595959"/>
              </a:buClr>
              <a:buSzPts val="1800"/>
              <a:buChar char="–"/>
              <a:defRPr/>
            </a:lvl7pPr>
            <a:lvl8pPr lvl="7" algn="l">
              <a:lnSpc>
                <a:spcPct val="113000"/>
              </a:lnSpc>
              <a:spcBef>
                <a:spcPts val="0"/>
              </a:spcBef>
              <a:spcAft>
                <a:spcPts val="0"/>
              </a:spcAft>
              <a:buClr>
                <a:srgbClr val="595959"/>
              </a:buClr>
              <a:buSzPts val="1800"/>
              <a:buChar char="–"/>
              <a:defRPr/>
            </a:lvl8pPr>
            <a:lvl9pPr lvl="8" algn="l">
              <a:lnSpc>
                <a:spcPct val="113000"/>
              </a:lnSpc>
              <a:spcBef>
                <a:spcPts val="0"/>
              </a:spcBef>
              <a:spcAft>
                <a:spcPts val="0"/>
              </a:spcAft>
              <a:buClr>
                <a:srgbClr val="595959"/>
              </a:buClr>
              <a:buSzPts val="1800"/>
              <a:buChar char="–"/>
              <a:defRPr/>
            </a:lvl9pPr>
          </a:lstStyle>
          <a:p>
            <a:endParaRPr/>
          </a:p>
        </p:txBody>
      </p:sp>
      <p:grpSp>
        <p:nvGrpSpPr>
          <p:cNvPr id="23" name="Google Shape;23;p14"/>
          <p:cNvGrpSpPr/>
          <p:nvPr/>
        </p:nvGrpSpPr>
        <p:grpSpPr>
          <a:xfrm>
            <a:off x="10614576" y="6254454"/>
            <a:ext cx="1332000" cy="246595"/>
            <a:chOff x="830300" y="1716088"/>
            <a:chExt cx="10058401" cy="1862137"/>
          </a:xfrm>
        </p:grpSpPr>
        <p:sp>
          <p:nvSpPr>
            <p:cNvPr id="24" name="Google Shape;24;p14"/>
            <p:cNvSpPr/>
            <p:nvPr/>
          </p:nvSpPr>
          <p:spPr>
            <a:xfrm>
              <a:off x="3857663" y="1749425"/>
              <a:ext cx="1604963" cy="1789112"/>
            </a:xfrm>
            <a:custGeom>
              <a:avLst/>
              <a:gdLst/>
              <a:ahLst/>
              <a:cxnLst/>
              <a:rect l="l" t="t" r="r" b="b"/>
              <a:pathLst>
                <a:path w="247" h="275" extrusionOk="0">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25;p14"/>
            <p:cNvSpPr/>
            <p:nvPr/>
          </p:nvSpPr>
          <p:spPr>
            <a:xfrm>
              <a:off x="3130588" y="1749425"/>
              <a:ext cx="434975" cy="178911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26;p14"/>
            <p:cNvSpPr/>
            <p:nvPr/>
          </p:nvSpPr>
          <p:spPr>
            <a:xfrm>
              <a:off x="830300" y="1749425"/>
              <a:ext cx="2203450" cy="1789112"/>
            </a:xfrm>
            <a:custGeom>
              <a:avLst/>
              <a:gdLst/>
              <a:ahLst/>
              <a:cxnLst/>
              <a:rect l="l" t="t" r="r" b="b"/>
              <a:pathLst>
                <a:path w="1388" h="1127" extrusionOk="0">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27;p14"/>
            <p:cNvSpPr/>
            <p:nvPr/>
          </p:nvSpPr>
          <p:spPr>
            <a:xfrm>
              <a:off x="5670588" y="1749425"/>
              <a:ext cx="1670050" cy="1789112"/>
            </a:xfrm>
            <a:custGeom>
              <a:avLst/>
              <a:gdLst/>
              <a:ahLst/>
              <a:cxnLst/>
              <a:rect l="l" t="t" r="r" b="b"/>
              <a:pathLst>
                <a:path w="257" h="275" extrusionOk="0">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28;p14"/>
            <p:cNvSpPr/>
            <p:nvPr/>
          </p:nvSpPr>
          <p:spPr>
            <a:xfrm>
              <a:off x="7529550" y="1749425"/>
              <a:ext cx="1630363" cy="1828800"/>
            </a:xfrm>
            <a:custGeom>
              <a:avLst/>
              <a:gdLst/>
              <a:ahLst/>
              <a:cxnLst/>
              <a:rect l="l" t="t" r="r" b="b"/>
              <a:pathLst>
                <a:path w="251" h="281" extrusionOk="0">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29;p14"/>
            <p:cNvSpPr/>
            <p:nvPr/>
          </p:nvSpPr>
          <p:spPr>
            <a:xfrm>
              <a:off x="9309138" y="1716088"/>
              <a:ext cx="1579563" cy="1862137"/>
            </a:xfrm>
            <a:custGeom>
              <a:avLst/>
              <a:gdLst/>
              <a:ahLst/>
              <a:cxnLst/>
              <a:rect l="l" t="t" r="r" b="b"/>
              <a:pathLst>
                <a:path w="243" h="286" extrusionOk="0">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0" name="Google Shape;30;p14"/>
          <p:cNvSpPr/>
          <p:nvPr/>
        </p:nvSpPr>
        <p:spPr>
          <a:xfrm>
            <a:off x="3305016" y="5652001"/>
            <a:ext cx="1652400" cy="116385"/>
          </a:xfrm>
          <a:custGeom>
            <a:avLst/>
            <a:gdLst/>
            <a:ahLst/>
            <a:cxnLst/>
            <a:rect l="l" t="t" r="r" b="b"/>
            <a:pathLst>
              <a:path w="5735" h="404" extrusionOk="0">
                <a:moveTo>
                  <a:pt x="68" y="64"/>
                </a:moveTo>
                <a:lnTo>
                  <a:pt x="68" y="64"/>
                </a:lnTo>
                <a:lnTo>
                  <a:pt x="134" y="64"/>
                </a:lnTo>
                <a:cubicBezTo>
                  <a:pt x="240" y="64"/>
                  <a:pt x="263" y="125"/>
                  <a:pt x="263" y="202"/>
                </a:cubicBezTo>
                <a:cubicBezTo>
                  <a:pt x="263" y="279"/>
                  <a:pt x="240" y="340"/>
                  <a:pt x="134" y="340"/>
                </a:cubicBezTo>
                <a:lnTo>
                  <a:pt x="68" y="340"/>
                </a:lnTo>
                <a:lnTo>
                  <a:pt x="68" y="64"/>
                </a:lnTo>
                <a:close/>
                <a:moveTo>
                  <a:pt x="0" y="395"/>
                </a:moveTo>
                <a:lnTo>
                  <a:pt x="0" y="395"/>
                </a:lnTo>
                <a:lnTo>
                  <a:pt x="160" y="395"/>
                </a:lnTo>
                <a:cubicBezTo>
                  <a:pt x="279" y="395"/>
                  <a:pt x="330" y="308"/>
                  <a:pt x="330" y="202"/>
                </a:cubicBezTo>
                <a:cubicBezTo>
                  <a:pt x="330" y="96"/>
                  <a:pt x="279" y="10"/>
                  <a:pt x="160" y="10"/>
                </a:cubicBezTo>
                <a:lnTo>
                  <a:pt x="0" y="10"/>
                </a:lnTo>
                <a:lnTo>
                  <a:pt x="0" y="395"/>
                </a:lnTo>
                <a:close/>
                <a:moveTo>
                  <a:pt x="399" y="395"/>
                </a:moveTo>
                <a:lnTo>
                  <a:pt x="399" y="395"/>
                </a:lnTo>
                <a:lnTo>
                  <a:pt x="680" y="395"/>
                </a:lnTo>
                <a:lnTo>
                  <a:pt x="680" y="336"/>
                </a:lnTo>
                <a:lnTo>
                  <a:pt x="466" y="336"/>
                </a:lnTo>
                <a:lnTo>
                  <a:pt x="466" y="224"/>
                </a:lnTo>
                <a:lnTo>
                  <a:pt x="660" y="224"/>
                </a:lnTo>
                <a:lnTo>
                  <a:pt x="660" y="169"/>
                </a:lnTo>
                <a:lnTo>
                  <a:pt x="466" y="169"/>
                </a:lnTo>
                <a:lnTo>
                  <a:pt x="466" y="68"/>
                </a:lnTo>
                <a:lnTo>
                  <a:pt x="676" y="68"/>
                </a:lnTo>
                <a:lnTo>
                  <a:pt x="676" y="10"/>
                </a:lnTo>
                <a:lnTo>
                  <a:pt x="399" y="10"/>
                </a:lnTo>
                <a:lnTo>
                  <a:pt x="399" y="395"/>
                </a:lnTo>
                <a:close/>
                <a:moveTo>
                  <a:pt x="746" y="395"/>
                </a:moveTo>
                <a:lnTo>
                  <a:pt x="746" y="395"/>
                </a:lnTo>
                <a:lnTo>
                  <a:pt x="813" y="395"/>
                </a:lnTo>
                <a:lnTo>
                  <a:pt x="813" y="224"/>
                </a:lnTo>
                <a:lnTo>
                  <a:pt x="988" y="224"/>
                </a:lnTo>
                <a:lnTo>
                  <a:pt x="988" y="169"/>
                </a:lnTo>
                <a:lnTo>
                  <a:pt x="813" y="169"/>
                </a:lnTo>
                <a:lnTo>
                  <a:pt x="813" y="68"/>
                </a:lnTo>
                <a:lnTo>
                  <a:pt x="1012" y="68"/>
                </a:lnTo>
                <a:lnTo>
                  <a:pt x="1012" y="10"/>
                </a:lnTo>
                <a:lnTo>
                  <a:pt x="746" y="10"/>
                </a:lnTo>
                <a:lnTo>
                  <a:pt x="746" y="395"/>
                </a:lnTo>
                <a:close/>
                <a:moveTo>
                  <a:pt x="1067" y="395"/>
                </a:moveTo>
                <a:lnTo>
                  <a:pt x="1067" y="395"/>
                </a:lnTo>
                <a:lnTo>
                  <a:pt x="1348" y="395"/>
                </a:lnTo>
                <a:lnTo>
                  <a:pt x="1348" y="336"/>
                </a:lnTo>
                <a:lnTo>
                  <a:pt x="1135" y="336"/>
                </a:lnTo>
                <a:lnTo>
                  <a:pt x="1135" y="224"/>
                </a:lnTo>
                <a:lnTo>
                  <a:pt x="1329" y="224"/>
                </a:lnTo>
                <a:lnTo>
                  <a:pt x="1329" y="169"/>
                </a:lnTo>
                <a:lnTo>
                  <a:pt x="1135" y="169"/>
                </a:lnTo>
                <a:lnTo>
                  <a:pt x="1135" y="68"/>
                </a:lnTo>
                <a:lnTo>
                  <a:pt x="1344" y="68"/>
                </a:lnTo>
                <a:lnTo>
                  <a:pt x="1344" y="10"/>
                </a:lnTo>
                <a:lnTo>
                  <a:pt x="1067" y="10"/>
                </a:lnTo>
                <a:lnTo>
                  <a:pt x="1067" y="395"/>
                </a:lnTo>
                <a:close/>
                <a:moveTo>
                  <a:pt x="1413" y="395"/>
                </a:moveTo>
                <a:lnTo>
                  <a:pt x="1413" y="395"/>
                </a:lnTo>
                <a:lnTo>
                  <a:pt x="1477" y="395"/>
                </a:lnTo>
                <a:lnTo>
                  <a:pt x="1477" y="111"/>
                </a:lnTo>
                <a:lnTo>
                  <a:pt x="1479" y="111"/>
                </a:lnTo>
                <a:lnTo>
                  <a:pt x="1654" y="395"/>
                </a:lnTo>
                <a:lnTo>
                  <a:pt x="1725" y="395"/>
                </a:lnTo>
                <a:lnTo>
                  <a:pt x="1725" y="10"/>
                </a:lnTo>
                <a:lnTo>
                  <a:pt x="1661" y="10"/>
                </a:lnTo>
                <a:lnTo>
                  <a:pt x="1661" y="293"/>
                </a:lnTo>
                <a:lnTo>
                  <a:pt x="1660" y="293"/>
                </a:lnTo>
                <a:lnTo>
                  <a:pt x="1484" y="10"/>
                </a:lnTo>
                <a:lnTo>
                  <a:pt x="1413" y="10"/>
                </a:lnTo>
                <a:lnTo>
                  <a:pt x="1413" y="395"/>
                </a:lnTo>
                <a:close/>
                <a:moveTo>
                  <a:pt x="2141" y="132"/>
                </a:moveTo>
                <a:lnTo>
                  <a:pt x="2141" y="132"/>
                </a:lnTo>
                <a:cubicBezTo>
                  <a:pt x="2133" y="49"/>
                  <a:pt x="2064" y="1"/>
                  <a:pt x="1977" y="0"/>
                </a:cubicBezTo>
                <a:cubicBezTo>
                  <a:pt x="1862" y="0"/>
                  <a:pt x="1793" y="92"/>
                  <a:pt x="1793" y="202"/>
                </a:cubicBezTo>
                <a:cubicBezTo>
                  <a:pt x="1793" y="312"/>
                  <a:pt x="1862" y="404"/>
                  <a:pt x="1977" y="404"/>
                </a:cubicBezTo>
                <a:cubicBezTo>
                  <a:pt x="2071" y="404"/>
                  <a:pt x="2136" y="340"/>
                  <a:pt x="2141" y="248"/>
                </a:cubicBezTo>
                <a:lnTo>
                  <a:pt x="2075" y="248"/>
                </a:lnTo>
                <a:cubicBezTo>
                  <a:pt x="2070" y="304"/>
                  <a:pt x="2037" y="349"/>
                  <a:pt x="1977" y="349"/>
                </a:cubicBezTo>
                <a:cubicBezTo>
                  <a:pt x="1895" y="349"/>
                  <a:pt x="1860" y="276"/>
                  <a:pt x="1860" y="202"/>
                </a:cubicBezTo>
                <a:cubicBezTo>
                  <a:pt x="1860" y="128"/>
                  <a:pt x="1895" y="55"/>
                  <a:pt x="1977" y="55"/>
                </a:cubicBezTo>
                <a:cubicBezTo>
                  <a:pt x="2033" y="55"/>
                  <a:pt x="2062" y="88"/>
                  <a:pt x="2073" y="132"/>
                </a:cubicBezTo>
                <a:lnTo>
                  <a:pt x="2141" y="132"/>
                </a:lnTo>
                <a:close/>
                <a:moveTo>
                  <a:pt x="2210" y="395"/>
                </a:moveTo>
                <a:lnTo>
                  <a:pt x="2210" y="395"/>
                </a:lnTo>
                <a:lnTo>
                  <a:pt x="2491" y="395"/>
                </a:lnTo>
                <a:lnTo>
                  <a:pt x="2491" y="336"/>
                </a:lnTo>
                <a:lnTo>
                  <a:pt x="2277" y="336"/>
                </a:lnTo>
                <a:lnTo>
                  <a:pt x="2277" y="224"/>
                </a:lnTo>
                <a:lnTo>
                  <a:pt x="2471" y="224"/>
                </a:lnTo>
                <a:lnTo>
                  <a:pt x="2471" y="169"/>
                </a:lnTo>
                <a:lnTo>
                  <a:pt x="2277" y="169"/>
                </a:lnTo>
                <a:lnTo>
                  <a:pt x="2277" y="68"/>
                </a:lnTo>
                <a:lnTo>
                  <a:pt x="2487" y="68"/>
                </a:lnTo>
                <a:lnTo>
                  <a:pt x="2487" y="10"/>
                </a:lnTo>
                <a:lnTo>
                  <a:pt x="2210" y="10"/>
                </a:lnTo>
                <a:lnTo>
                  <a:pt x="2210" y="395"/>
                </a:lnTo>
                <a:close/>
                <a:moveTo>
                  <a:pt x="2837" y="76"/>
                </a:moveTo>
                <a:lnTo>
                  <a:pt x="2837" y="76"/>
                </a:lnTo>
                <a:lnTo>
                  <a:pt x="2839" y="76"/>
                </a:lnTo>
                <a:lnTo>
                  <a:pt x="2897" y="241"/>
                </a:lnTo>
                <a:lnTo>
                  <a:pt x="2779" y="241"/>
                </a:lnTo>
                <a:lnTo>
                  <a:pt x="2837" y="76"/>
                </a:lnTo>
                <a:close/>
                <a:moveTo>
                  <a:pt x="2655" y="395"/>
                </a:moveTo>
                <a:lnTo>
                  <a:pt x="2655" y="395"/>
                </a:lnTo>
                <a:lnTo>
                  <a:pt x="2724" y="395"/>
                </a:lnTo>
                <a:lnTo>
                  <a:pt x="2761" y="293"/>
                </a:lnTo>
                <a:lnTo>
                  <a:pt x="2914" y="293"/>
                </a:lnTo>
                <a:lnTo>
                  <a:pt x="2950" y="395"/>
                </a:lnTo>
                <a:lnTo>
                  <a:pt x="3023" y="395"/>
                </a:lnTo>
                <a:lnTo>
                  <a:pt x="2874" y="10"/>
                </a:lnTo>
                <a:lnTo>
                  <a:pt x="2803" y="10"/>
                </a:lnTo>
                <a:lnTo>
                  <a:pt x="2655" y="395"/>
                </a:lnTo>
                <a:close/>
                <a:moveTo>
                  <a:pt x="3068" y="395"/>
                </a:moveTo>
                <a:lnTo>
                  <a:pt x="3068" y="395"/>
                </a:lnTo>
                <a:lnTo>
                  <a:pt x="3132" y="395"/>
                </a:lnTo>
                <a:lnTo>
                  <a:pt x="3132" y="111"/>
                </a:lnTo>
                <a:lnTo>
                  <a:pt x="3133" y="111"/>
                </a:lnTo>
                <a:lnTo>
                  <a:pt x="3309" y="395"/>
                </a:lnTo>
                <a:lnTo>
                  <a:pt x="3380" y="395"/>
                </a:lnTo>
                <a:lnTo>
                  <a:pt x="3380" y="10"/>
                </a:lnTo>
                <a:lnTo>
                  <a:pt x="3316" y="10"/>
                </a:lnTo>
                <a:lnTo>
                  <a:pt x="3316" y="293"/>
                </a:lnTo>
                <a:lnTo>
                  <a:pt x="3315" y="293"/>
                </a:lnTo>
                <a:lnTo>
                  <a:pt x="3139" y="10"/>
                </a:lnTo>
                <a:lnTo>
                  <a:pt x="3068" y="10"/>
                </a:lnTo>
                <a:lnTo>
                  <a:pt x="3068" y="395"/>
                </a:lnTo>
                <a:close/>
                <a:moveTo>
                  <a:pt x="3535" y="64"/>
                </a:moveTo>
                <a:lnTo>
                  <a:pt x="3535" y="64"/>
                </a:lnTo>
                <a:lnTo>
                  <a:pt x="3601" y="64"/>
                </a:lnTo>
                <a:cubicBezTo>
                  <a:pt x="3707" y="64"/>
                  <a:pt x="3729" y="125"/>
                  <a:pt x="3729" y="202"/>
                </a:cubicBezTo>
                <a:cubicBezTo>
                  <a:pt x="3729" y="279"/>
                  <a:pt x="3707" y="340"/>
                  <a:pt x="3601" y="340"/>
                </a:cubicBezTo>
                <a:lnTo>
                  <a:pt x="3535" y="340"/>
                </a:lnTo>
                <a:lnTo>
                  <a:pt x="3535" y="64"/>
                </a:lnTo>
                <a:close/>
                <a:moveTo>
                  <a:pt x="3467" y="395"/>
                </a:moveTo>
                <a:lnTo>
                  <a:pt x="3467" y="395"/>
                </a:lnTo>
                <a:lnTo>
                  <a:pt x="3627" y="395"/>
                </a:lnTo>
                <a:cubicBezTo>
                  <a:pt x="3746" y="395"/>
                  <a:pt x="3797" y="308"/>
                  <a:pt x="3797" y="202"/>
                </a:cubicBezTo>
                <a:cubicBezTo>
                  <a:pt x="3797" y="96"/>
                  <a:pt x="3746" y="10"/>
                  <a:pt x="3627" y="10"/>
                </a:cubicBezTo>
                <a:lnTo>
                  <a:pt x="3467" y="10"/>
                </a:lnTo>
                <a:lnTo>
                  <a:pt x="3467" y="395"/>
                </a:lnTo>
                <a:close/>
                <a:moveTo>
                  <a:pt x="3984" y="266"/>
                </a:moveTo>
                <a:lnTo>
                  <a:pt x="3984" y="266"/>
                </a:lnTo>
                <a:cubicBezTo>
                  <a:pt x="3985" y="362"/>
                  <a:pt x="4056" y="404"/>
                  <a:pt x="4144" y="404"/>
                </a:cubicBezTo>
                <a:cubicBezTo>
                  <a:pt x="4221" y="404"/>
                  <a:pt x="4297" y="369"/>
                  <a:pt x="4297" y="283"/>
                </a:cubicBezTo>
                <a:cubicBezTo>
                  <a:pt x="4297" y="243"/>
                  <a:pt x="4273" y="200"/>
                  <a:pt x="4222" y="185"/>
                </a:cubicBezTo>
                <a:cubicBezTo>
                  <a:pt x="4202" y="179"/>
                  <a:pt x="4117" y="157"/>
                  <a:pt x="4111" y="155"/>
                </a:cubicBezTo>
                <a:cubicBezTo>
                  <a:pt x="4084" y="148"/>
                  <a:pt x="4065" y="132"/>
                  <a:pt x="4065" y="105"/>
                </a:cubicBezTo>
                <a:cubicBezTo>
                  <a:pt x="4065" y="67"/>
                  <a:pt x="4105" y="55"/>
                  <a:pt x="4136" y="55"/>
                </a:cubicBezTo>
                <a:cubicBezTo>
                  <a:pt x="4183" y="55"/>
                  <a:pt x="4216" y="74"/>
                  <a:pt x="4219" y="123"/>
                </a:cubicBezTo>
                <a:lnTo>
                  <a:pt x="4287" y="123"/>
                </a:lnTo>
                <a:cubicBezTo>
                  <a:pt x="4287" y="43"/>
                  <a:pt x="4219" y="0"/>
                  <a:pt x="4139" y="0"/>
                </a:cubicBezTo>
                <a:cubicBezTo>
                  <a:pt x="4069" y="0"/>
                  <a:pt x="3998" y="36"/>
                  <a:pt x="3998" y="114"/>
                </a:cubicBezTo>
                <a:cubicBezTo>
                  <a:pt x="3998" y="154"/>
                  <a:pt x="4017" y="193"/>
                  <a:pt x="4083" y="211"/>
                </a:cubicBezTo>
                <a:cubicBezTo>
                  <a:pt x="4136" y="226"/>
                  <a:pt x="4171" y="233"/>
                  <a:pt x="4198" y="243"/>
                </a:cubicBezTo>
                <a:cubicBezTo>
                  <a:pt x="4214" y="249"/>
                  <a:pt x="4230" y="261"/>
                  <a:pt x="4230" y="291"/>
                </a:cubicBezTo>
                <a:cubicBezTo>
                  <a:pt x="4230" y="320"/>
                  <a:pt x="4208" y="349"/>
                  <a:pt x="4149" y="349"/>
                </a:cubicBezTo>
                <a:cubicBezTo>
                  <a:pt x="4095" y="349"/>
                  <a:pt x="4051" y="326"/>
                  <a:pt x="4051" y="266"/>
                </a:cubicBezTo>
                <a:lnTo>
                  <a:pt x="3984" y="266"/>
                </a:lnTo>
                <a:close/>
                <a:moveTo>
                  <a:pt x="4432" y="64"/>
                </a:moveTo>
                <a:lnTo>
                  <a:pt x="4432" y="64"/>
                </a:lnTo>
                <a:lnTo>
                  <a:pt x="4532" y="64"/>
                </a:lnTo>
                <a:cubicBezTo>
                  <a:pt x="4567" y="64"/>
                  <a:pt x="4598" y="77"/>
                  <a:pt x="4598" y="128"/>
                </a:cubicBezTo>
                <a:cubicBezTo>
                  <a:pt x="4598" y="177"/>
                  <a:pt x="4561" y="192"/>
                  <a:pt x="4531" y="192"/>
                </a:cubicBezTo>
                <a:lnTo>
                  <a:pt x="4432" y="192"/>
                </a:lnTo>
                <a:lnTo>
                  <a:pt x="4432" y="64"/>
                </a:lnTo>
                <a:close/>
                <a:moveTo>
                  <a:pt x="4365" y="395"/>
                </a:moveTo>
                <a:lnTo>
                  <a:pt x="4365" y="395"/>
                </a:lnTo>
                <a:lnTo>
                  <a:pt x="4432" y="395"/>
                </a:lnTo>
                <a:lnTo>
                  <a:pt x="4432" y="247"/>
                </a:lnTo>
                <a:lnTo>
                  <a:pt x="4535" y="247"/>
                </a:lnTo>
                <a:cubicBezTo>
                  <a:pt x="4645" y="248"/>
                  <a:pt x="4666" y="177"/>
                  <a:pt x="4666" y="129"/>
                </a:cubicBezTo>
                <a:cubicBezTo>
                  <a:pt x="4666" y="81"/>
                  <a:pt x="4645" y="10"/>
                  <a:pt x="4535" y="10"/>
                </a:cubicBezTo>
                <a:lnTo>
                  <a:pt x="4365" y="10"/>
                </a:lnTo>
                <a:lnTo>
                  <a:pt x="4365" y="395"/>
                </a:lnTo>
                <a:close/>
                <a:moveTo>
                  <a:pt x="4841" y="76"/>
                </a:moveTo>
                <a:lnTo>
                  <a:pt x="4841" y="76"/>
                </a:lnTo>
                <a:lnTo>
                  <a:pt x="4842" y="76"/>
                </a:lnTo>
                <a:lnTo>
                  <a:pt x="4900" y="241"/>
                </a:lnTo>
                <a:lnTo>
                  <a:pt x="4782" y="241"/>
                </a:lnTo>
                <a:lnTo>
                  <a:pt x="4841" y="76"/>
                </a:lnTo>
                <a:close/>
                <a:moveTo>
                  <a:pt x="4658" y="395"/>
                </a:moveTo>
                <a:lnTo>
                  <a:pt x="4658" y="395"/>
                </a:lnTo>
                <a:lnTo>
                  <a:pt x="4728" y="395"/>
                </a:lnTo>
                <a:lnTo>
                  <a:pt x="4764" y="293"/>
                </a:lnTo>
                <a:lnTo>
                  <a:pt x="4918" y="293"/>
                </a:lnTo>
                <a:lnTo>
                  <a:pt x="4954" y="395"/>
                </a:lnTo>
                <a:lnTo>
                  <a:pt x="5026" y="395"/>
                </a:lnTo>
                <a:lnTo>
                  <a:pt x="4878" y="10"/>
                </a:lnTo>
                <a:lnTo>
                  <a:pt x="4806" y="10"/>
                </a:lnTo>
                <a:lnTo>
                  <a:pt x="4658" y="395"/>
                </a:lnTo>
                <a:close/>
                <a:moveTo>
                  <a:pt x="5385" y="132"/>
                </a:moveTo>
                <a:lnTo>
                  <a:pt x="5385" y="132"/>
                </a:lnTo>
                <a:cubicBezTo>
                  <a:pt x="5377" y="49"/>
                  <a:pt x="5308" y="1"/>
                  <a:pt x="5221" y="0"/>
                </a:cubicBezTo>
                <a:cubicBezTo>
                  <a:pt x="5106" y="0"/>
                  <a:pt x="5037" y="92"/>
                  <a:pt x="5037" y="202"/>
                </a:cubicBezTo>
                <a:cubicBezTo>
                  <a:pt x="5037" y="312"/>
                  <a:pt x="5106" y="404"/>
                  <a:pt x="5221" y="404"/>
                </a:cubicBezTo>
                <a:cubicBezTo>
                  <a:pt x="5315" y="404"/>
                  <a:pt x="5380" y="340"/>
                  <a:pt x="5385" y="248"/>
                </a:cubicBezTo>
                <a:lnTo>
                  <a:pt x="5320" y="248"/>
                </a:lnTo>
                <a:cubicBezTo>
                  <a:pt x="5314" y="304"/>
                  <a:pt x="5281" y="349"/>
                  <a:pt x="5221" y="349"/>
                </a:cubicBezTo>
                <a:cubicBezTo>
                  <a:pt x="5139" y="349"/>
                  <a:pt x="5104" y="276"/>
                  <a:pt x="5104" y="202"/>
                </a:cubicBezTo>
                <a:cubicBezTo>
                  <a:pt x="5104" y="128"/>
                  <a:pt x="5139" y="55"/>
                  <a:pt x="5221" y="55"/>
                </a:cubicBezTo>
                <a:cubicBezTo>
                  <a:pt x="5278" y="55"/>
                  <a:pt x="5306" y="88"/>
                  <a:pt x="5317" y="132"/>
                </a:cubicBezTo>
                <a:lnTo>
                  <a:pt x="5385" y="132"/>
                </a:lnTo>
                <a:close/>
                <a:moveTo>
                  <a:pt x="5454" y="395"/>
                </a:moveTo>
                <a:lnTo>
                  <a:pt x="5454" y="395"/>
                </a:lnTo>
                <a:lnTo>
                  <a:pt x="5735" y="395"/>
                </a:lnTo>
                <a:lnTo>
                  <a:pt x="5735" y="336"/>
                </a:lnTo>
                <a:lnTo>
                  <a:pt x="5521" y="336"/>
                </a:lnTo>
                <a:lnTo>
                  <a:pt x="5521" y="224"/>
                </a:lnTo>
                <a:lnTo>
                  <a:pt x="5716" y="224"/>
                </a:lnTo>
                <a:lnTo>
                  <a:pt x="5716" y="169"/>
                </a:lnTo>
                <a:lnTo>
                  <a:pt x="5521" y="169"/>
                </a:lnTo>
                <a:lnTo>
                  <a:pt x="5521" y="68"/>
                </a:lnTo>
                <a:lnTo>
                  <a:pt x="5731" y="68"/>
                </a:lnTo>
                <a:lnTo>
                  <a:pt x="5731" y="10"/>
                </a:lnTo>
                <a:lnTo>
                  <a:pt x="5454" y="10"/>
                </a:lnTo>
                <a:lnTo>
                  <a:pt x="5454" y="395"/>
                </a:lnTo>
                <a:close/>
              </a:path>
            </a:pathLst>
          </a:custGeom>
          <a:solidFill>
            <a:srgbClr val="FEFE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31;p14" descr="."/>
          <p:cNvSpPr txBox="1"/>
          <p:nvPr/>
        </p:nvSpPr>
        <p:spPr>
          <a:xfrm>
            <a:off x="0" y="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32" name="Google Shape;32;p14" descr="."/>
          <p:cNvSpPr txBox="1"/>
          <p:nvPr/>
        </p:nvSpPr>
        <p:spPr>
          <a:xfrm>
            <a:off x="0" y="653796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33" name="Google Shape;33;p14" descr="Airbus Amber "/>
          <p:cNvSpPr txBox="1"/>
          <p:nvPr/>
        </p:nvSpPr>
        <p:spPr>
          <a:xfrm>
            <a:off x="0" y="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34" name="Google Shape;34;p14" descr="Airbus Amber "/>
          <p:cNvSpPr txBox="1"/>
          <p:nvPr/>
        </p:nvSpPr>
        <p:spPr>
          <a:xfrm>
            <a:off x="0" y="654558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 name="hcSlideMaster.Title slideHeader" descr="Airbus Amber ">
            <a:extLst>
              <a:ext uri="{FF2B5EF4-FFF2-40B4-BE49-F238E27FC236}">
                <a16:creationId xmlns:a16="http://schemas.microsoft.com/office/drawing/2014/main" id="{9E0047CE-636E-45E5-BFFC-75A986B614DC}"/>
              </a:ext>
            </a:extLst>
          </p:cNvPr>
          <p:cNvSpPr txBox="1"/>
          <p:nvPr userDrawn="1"/>
        </p:nvSpPr>
        <p:spPr>
          <a:xfrm>
            <a:off x="0" y="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
        <p:nvSpPr>
          <p:cNvPr id="3" name="fcSlideMaster.Title slideFooter" descr="Airbus Amber ">
            <a:extLst>
              <a:ext uri="{FF2B5EF4-FFF2-40B4-BE49-F238E27FC236}">
                <a16:creationId xmlns:a16="http://schemas.microsoft.com/office/drawing/2014/main" id="{AA786E51-F0B6-4C32-9662-AFA0954E11CA}"/>
              </a:ext>
            </a:extLst>
          </p:cNvPr>
          <p:cNvSpPr txBox="1"/>
          <p:nvPr userDrawn="1"/>
        </p:nvSpPr>
        <p:spPr>
          <a:xfrm>
            <a:off x="0" y="654558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re et contenu">
  <p:cSld name="1_Titre et contenu">
    <p:spTree>
      <p:nvGrpSpPr>
        <p:cNvPr id="1" name="Shape 161"/>
        <p:cNvGrpSpPr/>
        <p:nvPr/>
      </p:nvGrpSpPr>
      <p:grpSpPr>
        <a:xfrm>
          <a:off x="0" y="0"/>
          <a:ext cx="0" cy="0"/>
          <a:chOff x="0" y="0"/>
          <a:chExt cx="0" cy="0"/>
        </a:xfrm>
      </p:grpSpPr>
      <p:sp>
        <p:nvSpPr>
          <p:cNvPr id="162" name="Google Shape;162;p24"/>
          <p:cNvSpPr txBox="1">
            <a:spLocks noGrp="1"/>
          </p:cNvSpPr>
          <p:nvPr>
            <p:ph type="title"/>
          </p:nvPr>
        </p:nvSpPr>
        <p:spPr>
          <a:xfrm>
            <a:off x="478800" y="655200"/>
            <a:ext cx="11232000" cy="9000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 name="Google Shape;163;p24"/>
          <p:cNvSpPr txBox="1">
            <a:spLocks noGrp="1"/>
          </p:cNvSpPr>
          <p:nvPr>
            <p:ph type="body" idx="1"/>
          </p:nvPr>
        </p:nvSpPr>
        <p:spPr>
          <a:xfrm>
            <a:off x="478800" y="1558800"/>
            <a:ext cx="11232000" cy="4351338"/>
          </a:xfrm>
          <a:prstGeom prst="rect">
            <a:avLst/>
          </a:prstGeom>
          <a:noFill/>
          <a:ln>
            <a:noFill/>
          </a:ln>
        </p:spPr>
        <p:txBody>
          <a:bodyPr spcFirstLastPara="1" wrap="square" lIns="0" tIns="0" rIns="0" bIns="0" anchor="t" anchorCtr="0">
            <a:noAutofit/>
          </a:bodyPr>
          <a:lstStyle>
            <a:lvl1pPr marL="457200" lvl="0" indent="-342900" algn="l">
              <a:lnSpc>
                <a:spcPct val="113000"/>
              </a:lnSpc>
              <a:spcBef>
                <a:spcPts val="0"/>
              </a:spcBef>
              <a:spcAft>
                <a:spcPts val="0"/>
              </a:spcAft>
              <a:buClr>
                <a:srgbClr val="595959"/>
              </a:buClr>
              <a:buSzPts val="1800"/>
              <a:buChar char="•"/>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164" name="Google Shape;164;p24"/>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24"/>
          <p:cNvSpPr txBox="1">
            <a:spLocks noGrp="1"/>
          </p:cNvSpPr>
          <p:nvPr>
            <p:ph type="ftr" idx="11"/>
          </p:nvPr>
        </p:nvSpPr>
        <p:spPr>
          <a:xfrm>
            <a:off x="1774800" y="6444000"/>
            <a:ext cx="83016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24"/>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pPr marL="0" lvl="0" indent="0" algn="l" rtl="0">
              <a:spcBef>
                <a:spcPts val="0"/>
              </a:spcBef>
              <a:spcAft>
                <a:spcPts val="0"/>
              </a:spcAft>
              <a:buNone/>
            </a:pPr>
            <a:fld id="{00000000-1234-1234-1234-123412341234}" type="slidenum">
              <a:rPr lang="en-GB"/>
              <a:t>‹Nr.›</a:t>
            </a:fld>
            <a:endParaRPr/>
          </a:p>
        </p:txBody>
      </p:sp>
      <p:sp>
        <p:nvSpPr>
          <p:cNvPr id="167" name="Google Shape;167;p24"/>
          <p:cNvSpPr txBox="1">
            <a:spLocks noGrp="1"/>
          </p:cNvSpPr>
          <p:nvPr>
            <p:ph type="body" idx="2"/>
          </p:nvPr>
        </p:nvSpPr>
        <p:spPr>
          <a:xfrm>
            <a:off x="8661690" y="332209"/>
            <a:ext cx="3266785" cy="144463"/>
          </a:xfrm>
          <a:prstGeom prst="rect">
            <a:avLst/>
          </a:prstGeom>
          <a:noFill/>
          <a:ln>
            <a:noFill/>
          </a:ln>
        </p:spPr>
        <p:txBody>
          <a:bodyPr spcFirstLastPara="1" wrap="square" lIns="0" tIns="0" rIns="0" bIns="0" anchor="t" anchorCtr="0">
            <a:noAutofit/>
          </a:bodyPr>
          <a:lstStyle>
            <a:lvl1pPr marL="457200" lvl="0" indent="-228600" algn="r">
              <a:lnSpc>
                <a:spcPct val="113000"/>
              </a:lnSpc>
              <a:spcBef>
                <a:spcPts val="0"/>
              </a:spcBef>
              <a:spcAft>
                <a:spcPts val="0"/>
              </a:spcAft>
              <a:buClr>
                <a:srgbClr val="FF0000"/>
              </a:buClr>
              <a:buSzPts val="800"/>
              <a:buNone/>
              <a:defRPr sz="800">
                <a:solidFill>
                  <a:srgbClr val="FF0000"/>
                </a:solidFill>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168" name="Google Shape;168;p24" descr="."/>
          <p:cNvSpPr txBox="1"/>
          <p:nvPr/>
        </p:nvSpPr>
        <p:spPr>
          <a:xfrm>
            <a:off x="0" y="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169" name="Google Shape;169;p24" descr="."/>
          <p:cNvSpPr txBox="1"/>
          <p:nvPr/>
        </p:nvSpPr>
        <p:spPr>
          <a:xfrm>
            <a:off x="0" y="653796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170" name="Google Shape;170;p24" descr="Airbus Amber "/>
          <p:cNvSpPr txBox="1"/>
          <p:nvPr/>
        </p:nvSpPr>
        <p:spPr>
          <a:xfrm>
            <a:off x="0" y="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171" name="Google Shape;171;p24" descr="Airbus Amber "/>
          <p:cNvSpPr txBox="1"/>
          <p:nvPr/>
        </p:nvSpPr>
        <p:spPr>
          <a:xfrm>
            <a:off x="0" y="654558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 name="hcSlideMaster.1_Titre et contenuHeader" descr="Airbus Amber ">
            <a:extLst>
              <a:ext uri="{FF2B5EF4-FFF2-40B4-BE49-F238E27FC236}">
                <a16:creationId xmlns:a16="http://schemas.microsoft.com/office/drawing/2014/main" id="{95B6C312-6837-4545-98C2-24BC5D858495}"/>
              </a:ext>
            </a:extLst>
          </p:cNvPr>
          <p:cNvSpPr txBox="1"/>
          <p:nvPr userDrawn="1"/>
        </p:nvSpPr>
        <p:spPr>
          <a:xfrm>
            <a:off x="0" y="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
        <p:nvSpPr>
          <p:cNvPr id="3" name="fcSlideMaster.1_Titre et contenuFooter" descr="Airbus Amber ">
            <a:extLst>
              <a:ext uri="{FF2B5EF4-FFF2-40B4-BE49-F238E27FC236}">
                <a16:creationId xmlns:a16="http://schemas.microsoft.com/office/drawing/2014/main" id="{71BC212C-AFC8-4DFF-875A-763A2438A95D}"/>
              </a:ext>
            </a:extLst>
          </p:cNvPr>
          <p:cNvSpPr txBox="1"/>
          <p:nvPr userDrawn="1"/>
        </p:nvSpPr>
        <p:spPr>
          <a:xfrm>
            <a:off x="0" y="654558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Diapositive de titre">
  <p:cSld name="Diapositive de titre">
    <p:bg>
      <p:bgPr>
        <a:blipFill>
          <a:blip r:embed="rId2">
            <a:alphaModFix/>
          </a:blip>
          <a:stretch>
            <a:fillRect/>
          </a:stretch>
        </a:blipFill>
        <a:effectLst/>
      </p:bgPr>
    </p:bg>
    <p:spTree>
      <p:nvGrpSpPr>
        <p:cNvPr id="1" name="Shape 172"/>
        <p:cNvGrpSpPr/>
        <p:nvPr/>
      </p:nvGrpSpPr>
      <p:grpSpPr>
        <a:xfrm>
          <a:off x="0" y="0"/>
          <a:ext cx="0" cy="0"/>
          <a:chOff x="0" y="0"/>
          <a:chExt cx="0" cy="0"/>
        </a:xfrm>
      </p:grpSpPr>
      <p:grpSp>
        <p:nvGrpSpPr>
          <p:cNvPr id="173" name="Google Shape;173;p25"/>
          <p:cNvGrpSpPr/>
          <p:nvPr/>
        </p:nvGrpSpPr>
        <p:grpSpPr>
          <a:xfrm>
            <a:off x="0" y="5424791"/>
            <a:ext cx="12192000" cy="1433213"/>
            <a:chOff x="0" y="3189"/>
            <a:chExt cx="6736" cy="1572"/>
          </a:xfrm>
        </p:grpSpPr>
        <p:sp>
          <p:nvSpPr>
            <p:cNvPr id="174" name="Google Shape;174;p25"/>
            <p:cNvSpPr/>
            <p:nvPr/>
          </p:nvSpPr>
          <p:spPr>
            <a:xfrm>
              <a:off x="0" y="3189"/>
              <a:ext cx="6736" cy="1572"/>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nvGrpSpPr>
            <p:cNvPr id="175" name="Google Shape;175;p25"/>
            <p:cNvGrpSpPr/>
            <p:nvPr/>
          </p:nvGrpSpPr>
          <p:grpSpPr>
            <a:xfrm>
              <a:off x="0" y="3189"/>
              <a:ext cx="6736" cy="68"/>
              <a:chOff x="0" y="3189"/>
              <a:chExt cx="6736" cy="68"/>
            </a:xfrm>
          </p:grpSpPr>
          <p:sp>
            <p:nvSpPr>
              <p:cNvPr id="176" name="Google Shape;176;p25"/>
              <p:cNvSpPr/>
              <p:nvPr/>
            </p:nvSpPr>
            <p:spPr>
              <a:xfrm>
                <a:off x="0" y="3189"/>
                <a:ext cx="6733" cy="23"/>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77" name="Google Shape;177;p25"/>
              <p:cNvSpPr/>
              <p:nvPr/>
            </p:nvSpPr>
            <p:spPr>
              <a:xfrm>
                <a:off x="1826" y="3189"/>
                <a:ext cx="4910" cy="68"/>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grpSp>
      <p:pic>
        <p:nvPicPr>
          <p:cNvPr id="178" name="Google Shape;178;p25" descr="AIRBUS_WHITE.png"/>
          <p:cNvPicPr preferRelativeResize="0"/>
          <p:nvPr/>
        </p:nvPicPr>
        <p:blipFill rotWithShape="1">
          <a:blip r:embed="rId3">
            <a:alphaModFix/>
          </a:blip>
          <a:srcRect/>
          <a:stretch/>
        </p:blipFill>
        <p:spPr>
          <a:xfrm>
            <a:off x="10560496" y="6165304"/>
            <a:ext cx="1440160" cy="360040"/>
          </a:xfrm>
          <a:prstGeom prst="rect">
            <a:avLst/>
          </a:prstGeom>
          <a:noFill/>
          <a:ln>
            <a:noFill/>
          </a:ln>
        </p:spPr>
      </p:pic>
      <p:sp>
        <p:nvSpPr>
          <p:cNvPr id="179" name="Google Shape;179;p25"/>
          <p:cNvSpPr txBox="1">
            <a:spLocks noGrp="1"/>
          </p:cNvSpPr>
          <p:nvPr>
            <p:ph type="body" idx="1"/>
          </p:nvPr>
        </p:nvSpPr>
        <p:spPr>
          <a:xfrm>
            <a:off x="3305017" y="5768386"/>
            <a:ext cx="6031344" cy="756958"/>
          </a:xfrm>
          <a:prstGeom prst="rect">
            <a:avLst/>
          </a:prstGeom>
          <a:noFill/>
          <a:ln>
            <a:noFill/>
          </a:ln>
        </p:spPr>
        <p:txBody>
          <a:bodyPr spcFirstLastPara="1" wrap="square" lIns="0" tIns="0" rIns="0" bIns="0" anchor="b" anchorCtr="0">
            <a:noAutofit/>
          </a:bodyPr>
          <a:lstStyle>
            <a:lvl1pPr marL="457200" lvl="0" indent="-311150" algn="l">
              <a:lnSpc>
                <a:spcPct val="113000"/>
              </a:lnSpc>
              <a:spcBef>
                <a:spcPts val="0"/>
              </a:spcBef>
              <a:spcAft>
                <a:spcPts val="0"/>
              </a:spcAft>
              <a:buClr>
                <a:schemeClr val="lt1"/>
              </a:buClr>
              <a:buSzPts val="1300"/>
              <a:buChar char="•"/>
              <a:defRPr sz="1300">
                <a:solidFill>
                  <a:schemeClr val="lt1"/>
                </a:solidFill>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180" name="Google Shape;180;p25"/>
          <p:cNvSpPr/>
          <p:nvPr/>
        </p:nvSpPr>
        <p:spPr>
          <a:xfrm>
            <a:off x="3305036" y="5652005"/>
            <a:ext cx="1652401" cy="116385"/>
          </a:xfrm>
          <a:custGeom>
            <a:avLst/>
            <a:gdLst/>
            <a:ahLst/>
            <a:cxnLst/>
            <a:rect l="l" t="t" r="r" b="b"/>
            <a:pathLst>
              <a:path w="5735" h="404" extrusionOk="0">
                <a:moveTo>
                  <a:pt x="68" y="64"/>
                </a:moveTo>
                <a:lnTo>
                  <a:pt x="68" y="64"/>
                </a:lnTo>
                <a:lnTo>
                  <a:pt x="134" y="64"/>
                </a:lnTo>
                <a:cubicBezTo>
                  <a:pt x="240" y="64"/>
                  <a:pt x="263" y="125"/>
                  <a:pt x="263" y="202"/>
                </a:cubicBezTo>
                <a:cubicBezTo>
                  <a:pt x="263" y="279"/>
                  <a:pt x="240" y="340"/>
                  <a:pt x="134" y="340"/>
                </a:cubicBezTo>
                <a:lnTo>
                  <a:pt x="68" y="340"/>
                </a:lnTo>
                <a:lnTo>
                  <a:pt x="68" y="64"/>
                </a:lnTo>
                <a:close/>
                <a:moveTo>
                  <a:pt x="0" y="395"/>
                </a:moveTo>
                <a:lnTo>
                  <a:pt x="0" y="395"/>
                </a:lnTo>
                <a:lnTo>
                  <a:pt x="160" y="395"/>
                </a:lnTo>
                <a:cubicBezTo>
                  <a:pt x="279" y="395"/>
                  <a:pt x="330" y="308"/>
                  <a:pt x="330" y="202"/>
                </a:cubicBezTo>
                <a:cubicBezTo>
                  <a:pt x="330" y="96"/>
                  <a:pt x="279" y="10"/>
                  <a:pt x="160" y="10"/>
                </a:cubicBezTo>
                <a:lnTo>
                  <a:pt x="0" y="10"/>
                </a:lnTo>
                <a:lnTo>
                  <a:pt x="0" y="395"/>
                </a:lnTo>
                <a:close/>
                <a:moveTo>
                  <a:pt x="399" y="395"/>
                </a:moveTo>
                <a:lnTo>
                  <a:pt x="399" y="395"/>
                </a:lnTo>
                <a:lnTo>
                  <a:pt x="680" y="395"/>
                </a:lnTo>
                <a:lnTo>
                  <a:pt x="680" y="336"/>
                </a:lnTo>
                <a:lnTo>
                  <a:pt x="466" y="336"/>
                </a:lnTo>
                <a:lnTo>
                  <a:pt x="466" y="224"/>
                </a:lnTo>
                <a:lnTo>
                  <a:pt x="660" y="224"/>
                </a:lnTo>
                <a:lnTo>
                  <a:pt x="660" y="169"/>
                </a:lnTo>
                <a:lnTo>
                  <a:pt x="466" y="169"/>
                </a:lnTo>
                <a:lnTo>
                  <a:pt x="466" y="68"/>
                </a:lnTo>
                <a:lnTo>
                  <a:pt x="676" y="68"/>
                </a:lnTo>
                <a:lnTo>
                  <a:pt x="676" y="10"/>
                </a:lnTo>
                <a:lnTo>
                  <a:pt x="399" y="10"/>
                </a:lnTo>
                <a:lnTo>
                  <a:pt x="399" y="395"/>
                </a:lnTo>
                <a:close/>
                <a:moveTo>
                  <a:pt x="746" y="395"/>
                </a:moveTo>
                <a:lnTo>
                  <a:pt x="746" y="395"/>
                </a:lnTo>
                <a:lnTo>
                  <a:pt x="813" y="395"/>
                </a:lnTo>
                <a:lnTo>
                  <a:pt x="813" y="224"/>
                </a:lnTo>
                <a:lnTo>
                  <a:pt x="988" y="224"/>
                </a:lnTo>
                <a:lnTo>
                  <a:pt x="988" y="169"/>
                </a:lnTo>
                <a:lnTo>
                  <a:pt x="813" y="169"/>
                </a:lnTo>
                <a:lnTo>
                  <a:pt x="813" y="68"/>
                </a:lnTo>
                <a:lnTo>
                  <a:pt x="1012" y="68"/>
                </a:lnTo>
                <a:lnTo>
                  <a:pt x="1012" y="10"/>
                </a:lnTo>
                <a:lnTo>
                  <a:pt x="746" y="10"/>
                </a:lnTo>
                <a:lnTo>
                  <a:pt x="746" y="395"/>
                </a:lnTo>
                <a:close/>
                <a:moveTo>
                  <a:pt x="1067" y="395"/>
                </a:moveTo>
                <a:lnTo>
                  <a:pt x="1067" y="395"/>
                </a:lnTo>
                <a:lnTo>
                  <a:pt x="1348" y="395"/>
                </a:lnTo>
                <a:lnTo>
                  <a:pt x="1348" y="336"/>
                </a:lnTo>
                <a:lnTo>
                  <a:pt x="1135" y="336"/>
                </a:lnTo>
                <a:lnTo>
                  <a:pt x="1135" y="224"/>
                </a:lnTo>
                <a:lnTo>
                  <a:pt x="1329" y="224"/>
                </a:lnTo>
                <a:lnTo>
                  <a:pt x="1329" y="169"/>
                </a:lnTo>
                <a:lnTo>
                  <a:pt x="1135" y="169"/>
                </a:lnTo>
                <a:lnTo>
                  <a:pt x="1135" y="68"/>
                </a:lnTo>
                <a:lnTo>
                  <a:pt x="1344" y="68"/>
                </a:lnTo>
                <a:lnTo>
                  <a:pt x="1344" y="10"/>
                </a:lnTo>
                <a:lnTo>
                  <a:pt x="1067" y="10"/>
                </a:lnTo>
                <a:lnTo>
                  <a:pt x="1067" y="395"/>
                </a:lnTo>
                <a:close/>
                <a:moveTo>
                  <a:pt x="1413" y="395"/>
                </a:moveTo>
                <a:lnTo>
                  <a:pt x="1413" y="395"/>
                </a:lnTo>
                <a:lnTo>
                  <a:pt x="1477" y="395"/>
                </a:lnTo>
                <a:lnTo>
                  <a:pt x="1477" y="111"/>
                </a:lnTo>
                <a:lnTo>
                  <a:pt x="1479" y="111"/>
                </a:lnTo>
                <a:lnTo>
                  <a:pt x="1654" y="395"/>
                </a:lnTo>
                <a:lnTo>
                  <a:pt x="1725" y="395"/>
                </a:lnTo>
                <a:lnTo>
                  <a:pt x="1725" y="10"/>
                </a:lnTo>
                <a:lnTo>
                  <a:pt x="1661" y="10"/>
                </a:lnTo>
                <a:lnTo>
                  <a:pt x="1661" y="293"/>
                </a:lnTo>
                <a:lnTo>
                  <a:pt x="1660" y="293"/>
                </a:lnTo>
                <a:lnTo>
                  <a:pt x="1484" y="10"/>
                </a:lnTo>
                <a:lnTo>
                  <a:pt x="1413" y="10"/>
                </a:lnTo>
                <a:lnTo>
                  <a:pt x="1413" y="395"/>
                </a:lnTo>
                <a:close/>
                <a:moveTo>
                  <a:pt x="2141" y="132"/>
                </a:moveTo>
                <a:lnTo>
                  <a:pt x="2141" y="132"/>
                </a:lnTo>
                <a:cubicBezTo>
                  <a:pt x="2133" y="49"/>
                  <a:pt x="2064" y="1"/>
                  <a:pt x="1977" y="0"/>
                </a:cubicBezTo>
                <a:cubicBezTo>
                  <a:pt x="1862" y="0"/>
                  <a:pt x="1793" y="92"/>
                  <a:pt x="1793" y="202"/>
                </a:cubicBezTo>
                <a:cubicBezTo>
                  <a:pt x="1793" y="312"/>
                  <a:pt x="1862" y="404"/>
                  <a:pt x="1977" y="404"/>
                </a:cubicBezTo>
                <a:cubicBezTo>
                  <a:pt x="2071" y="404"/>
                  <a:pt x="2136" y="340"/>
                  <a:pt x="2141" y="248"/>
                </a:cubicBezTo>
                <a:lnTo>
                  <a:pt x="2075" y="248"/>
                </a:lnTo>
                <a:cubicBezTo>
                  <a:pt x="2070" y="304"/>
                  <a:pt x="2037" y="349"/>
                  <a:pt x="1977" y="349"/>
                </a:cubicBezTo>
                <a:cubicBezTo>
                  <a:pt x="1895" y="349"/>
                  <a:pt x="1860" y="276"/>
                  <a:pt x="1860" y="202"/>
                </a:cubicBezTo>
                <a:cubicBezTo>
                  <a:pt x="1860" y="128"/>
                  <a:pt x="1895" y="55"/>
                  <a:pt x="1977" y="55"/>
                </a:cubicBezTo>
                <a:cubicBezTo>
                  <a:pt x="2033" y="55"/>
                  <a:pt x="2062" y="88"/>
                  <a:pt x="2073" y="132"/>
                </a:cubicBezTo>
                <a:lnTo>
                  <a:pt x="2141" y="132"/>
                </a:lnTo>
                <a:close/>
                <a:moveTo>
                  <a:pt x="2210" y="395"/>
                </a:moveTo>
                <a:lnTo>
                  <a:pt x="2210" y="395"/>
                </a:lnTo>
                <a:lnTo>
                  <a:pt x="2491" y="395"/>
                </a:lnTo>
                <a:lnTo>
                  <a:pt x="2491" y="336"/>
                </a:lnTo>
                <a:lnTo>
                  <a:pt x="2277" y="336"/>
                </a:lnTo>
                <a:lnTo>
                  <a:pt x="2277" y="224"/>
                </a:lnTo>
                <a:lnTo>
                  <a:pt x="2471" y="224"/>
                </a:lnTo>
                <a:lnTo>
                  <a:pt x="2471" y="169"/>
                </a:lnTo>
                <a:lnTo>
                  <a:pt x="2277" y="169"/>
                </a:lnTo>
                <a:lnTo>
                  <a:pt x="2277" y="68"/>
                </a:lnTo>
                <a:lnTo>
                  <a:pt x="2487" y="68"/>
                </a:lnTo>
                <a:lnTo>
                  <a:pt x="2487" y="10"/>
                </a:lnTo>
                <a:lnTo>
                  <a:pt x="2210" y="10"/>
                </a:lnTo>
                <a:lnTo>
                  <a:pt x="2210" y="395"/>
                </a:lnTo>
                <a:close/>
                <a:moveTo>
                  <a:pt x="2837" y="76"/>
                </a:moveTo>
                <a:lnTo>
                  <a:pt x="2837" y="76"/>
                </a:lnTo>
                <a:lnTo>
                  <a:pt x="2839" y="76"/>
                </a:lnTo>
                <a:lnTo>
                  <a:pt x="2897" y="241"/>
                </a:lnTo>
                <a:lnTo>
                  <a:pt x="2779" y="241"/>
                </a:lnTo>
                <a:lnTo>
                  <a:pt x="2837" y="76"/>
                </a:lnTo>
                <a:close/>
                <a:moveTo>
                  <a:pt x="2655" y="395"/>
                </a:moveTo>
                <a:lnTo>
                  <a:pt x="2655" y="395"/>
                </a:lnTo>
                <a:lnTo>
                  <a:pt x="2724" y="395"/>
                </a:lnTo>
                <a:lnTo>
                  <a:pt x="2761" y="293"/>
                </a:lnTo>
                <a:lnTo>
                  <a:pt x="2914" y="293"/>
                </a:lnTo>
                <a:lnTo>
                  <a:pt x="2950" y="395"/>
                </a:lnTo>
                <a:lnTo>
                  <a:pt x="3023" y="395"/>
                </a:lnTo>
                <a:lnTo>
                  <a:pt x="2874" y="10"/>
                </a:lnTo>
                <a:lnTo>
                  <a:pt x="2803" y="10"/>
                </a:lnTo>
                <a:lnTo>
                  <a:pt x="2655" y="395"/>
                </a:lnTo>
                <a:close/>
                <a:moveTo>
                  <a:pt x="3068" y="395"/>
                </a:moveTo>
                <a:lnTo>
                  <a:pt x="3068" y="395"/>
                </a:lnTo>
                <a:lnTo>
                  <a:pt x="3132" y="395"/>
                </a:lnTo>
                <a:lnTo>
                  <a:pt x="3132" y="111"/>
                </a:lnTo>
                <a:lnTo>
                  <a:pt x="3133" y="111"/>
                </a:lnTo>
                <a:lnTo>
                  <a:pt x="3309" y="395"/>
                </a:lnTo>
                <a:lnTo>
                  <a:pt x="3380" y="395"/>
                </a:lnTo>
                <a:lnTo>
                  <a:pt x="3380" y="10"/>
                </a:lnTo>
                <a:lnTo>
                  <a:pt x="3316" y="10"/>
                </a:lnTo>
                <a:lnTo>
                  <a:pt x="3316" y="293"/>
                </a:lnTo>
                <a:lnTo>
                  <a:pt x="3315" y="293"/>
                </a:lnTo>
                <a:lnTo>
                  <a:pt x="3139" y="10"/>
                </a:lnTo>
                <a:lnTo>
                  <a:pt x="3068" y="10"/>
                </a:lnTo>
                <a:lnTo>
                  <a:pt x="3068" y="395"/>
                </a:lnTo>
                <a:close/>
                <a:moveTo>
                  <a:pt x="3535" y="64"/>
                </a:moveTo>
                <a:lnTo>
                  <a:pt x="3535" y="64"/>
                </a:lnTo>
                <a:lnTo>
                  <a:pt x="3601" y="64"/>
                </a:lnTo>
                <a:cubicBezTo>
                  <a:pt x="3707" y="64"/>
                  <a:pt x="3729" y="125"/>
                  <a:pt x="3729" y="202"/>
                </a:cubicBezTo>
                <a:cubicBezTo>
                  <a:pt x="3729" y="279"/>
                  <a:pt x="3707" y="340"/>
                  <a:pt x="3601" y="340"/>
                </a:cubicBezTo>
                <a:lnTo>
                  <a:pt x="3535" y="340"/>
                </a:lnTo>
                <a:lnTo>
                  <a:pt x="3535" y="64"/>
                </a:lnTo>
                <a:close/>
                <a:moveTo>
                  <a:pt x="3467" y="395"/>
                </a:moveTo>
                <a:lnTo>
                  <a:pt x="3467" y="395"/>
                </a:lnTo>
                <a:lnTo>
                  <a:pt x="3627" y="395"/>
                </a:lnTo>
                <a:cubicBezTo>
                  <a:pt x="3746" y="395"/>
                  <a:pt x="3797" y="308"/>
                  <a:pt x="3797" y="202"/>
                </a:cubicBezTo>
                <a:cubicBezTo>
                  <a:pt x="3797" y="96"/>
                  <a:pt x="3746" y="10"/>
                  <a:pt x="3627" y="10"/>
                </a:cubicBezTo>
                <a:lnTo>
                  <a:pt x="3467" y="10"/>
                </a:lnTo>
                <a:lnTo>
                  <a:pt x="3467" y="395"/>
                </a:lnTo>
                <a:close/>
                <a:moveTo>
                  <a:pt x="3984" y="266"/>
                </a:moveTo>
                <a:lnTo>
                  <a:pt x="3984" y="266"/>
                </a:lnTo>
                <a:cubicBezTo>
                  <a:pt x="3985" y="362"/>
                  <a:pt x="4056" y="404"/>
                  <a:pt x="4144" y="404"/>
                </a:cubicBezTo>
                <a:cubicBezTo>
                  <a:pt x="4221" y="404"/>
                  <a:pt x="4297" y="369"/>
                  <a:pt x="4297" y="283"/>
                </a:cubicBezTo>
                <a:cubicBezTo>
                  <a:pt x="4297" y="243"/>
                  <a:pt x="4273" y="200"/>
                  <a:pt x="4222" y="185"/>
                </a:cubicBezTo>
                <a:cubicBezTo>
                  <a:pt x="4202" y="179"/>
                  <a:pt x="4117" y="157"/>
                  <a:pt x="4111" y="155"/>
                </a:cubicBezTo>
                <a:cubicBezTo>
                  <a:pt x="4084" y="148"/>
                  <a:pt x="4065" y="132"/>
                  <a:pt x="4065" y="105"/>
                </a:cubicBezTo>
                <a:cubicBezTo>
                  <a:pt x="4065" y="67"/>
                  <a:pt x="4105" y="55"/>
                  <a:pt x="4136" y="55"/>
                </a:cubicBezTo>
                <a:cubicBezTo>
                  <a:pt x="4183" y="55"/>
                  <a:pt x="4216" y="74"/>
                  <a:pt x="4219" y="123"/>
                </a:cubicBezTo>
                <a:lnTo>
                  <a:pt x="4287" y="123"/>
                </a:lnTo>
                <a:cubicBezTo>
                  <a:pt x="4287" y="43"/>
                  <a:pt x="4219" y="0"/>
                  <a:pt x="4139" y="0"/>
                </a:cubicBezTo>
                <a:cubicBezTo>
                  <a:pt x="4069" y="0"/>
                  <a:pt x="3998" y="36"/>
                  <a:pt x="3998" y="114"/>
                </a:cubicBezTo>
                <a:cubicBezTo>
                  <a:pt x="3998" y="154"/>
                  <a:pt x="4017" y="193"/>
                  <a:pt x="4083" y="211"/>
                </a:cubicBezTo>
                <a:cubicBezTo>
                  <a:pt x="4136" y="226"/>
                  <a:pt x="4171" y="233"/>
                  <a:pt x="4198" y="243"/>
                </a:cubicBezTo>
                <a:cubicBezTo>
                  <a:pt x="4214" y="249"/>
                  <a:pt x="4230" y="261"/>
                  <a:pt x="4230" y="291"/>
                </a:cubicBezTo>
                <a:cubicBezTo>
                  <a:pt x="4230" y="320"/>
                  <a:pt x="4208" y="349"/>
                  <a:pt x="4149" y="349"/>
                </a:cubicBezTo>
                <a:cubicBezTo>
                  <a:pt x="4095" y="349"/>
                  <a:pt x="4051" y="326"/>
                  <a:pt x="4051" y="266"/>
                </a:cubicBezTo>
                <a:lnTo>
                  <a:pt x="3984" y="266"/>
                </a:lnTo>
                <a:close/>
                <a:moveTo>
                  <a:pt x="4432" y="64"/>
                </a:moveTo>
                <a:lnTo>
                  <a:pt x="4432" y="64"/>
                </a:lnTo>
                <a:lnTo>
                  <a:pt x="4532" y="64"/>
                </a:lnTo>
                <a:cubicBezTo>
                  <a:pt x="4567" y="64"/>
                  <a:pt x="4598" y="77"/>
                  <a:pt x="4598" y="128"/>
                </a:cubicBezTo>
                <a:cubicBezTo>
                  <a:pt x="4598" y="177"/>
                  <a:pt x="4561" y="192"/>
                  <a:pt x="4531" y="192"/>
                </a:cubicBezTo>
                <a:lnTo>
                  <a:pt x="4432" y="192"/>
                </a:lnTo>
                <a:lnTo>
                  <a:pt x="4432" y="64"/>
                </a:lnTo>
                <a:close/>
                <a:moveTo>
                  <a:pt x="4365" y="395"/>
                </a:moveTo>
                <a:lnTo>
                  <a:pt x="4365" y="395"/>
                </a:lnTo>
                <a:lnTo>
                  <a:pt x="4432" y="395"/>
                </a:lnTo>
                <a:lnTo>
                  <a:pt x="4432" y="247"/>
                </a:lnTo>
                <a:lnTo>
                  <a:pt x="4535" y="247"/>
                </a:lnTo>
                <a:cubicBezTo>
                  <a:pt x="4645" y="248"/>
                  <a:pt x="4666" y="177"/>
                  <a:pt x="4666" y="129"/>
                </a:cubicBezTo>
                <a:cubicBezTo>
                  <a:pt x="4666" y="81"/>
                  <a:pt x="4645" y="10"/>
                  <a:pt x="4535" y="10"/>
                </a:cubicBezTo>
                <a:lnTo>
                  <a:pt x="4365" y="10"/>
                </a:lnTo>
                <a:lnTo>
                  <a:pt x="4365" y="395"/>
                </a:lnTo>
                <a:close/>
                <a:moveTo>
                  <a:pt x="4841" y="76"/>
                </a:moveTo>
                <a:lnTo>
                  <a:pt x="4841" y="76"/>
                </a:lnTo>
                <a:lnTo>
                  <a:pt x="4842" y="76"/>
                </a:lnTo>
                <a:lnTo>
                  <a:pt x="4900" y="241"/>
                </a:lnTo>
                <a:lnTo>
                  <a:pt x="4782" y="241"/>
                </a:lnTo>
                <a:lnTo>
                  <a:pt x="4841" y="76"/>
                </a:lnTo>
                <a:close/>
                <a:moveTo>
                  <a:pt x="4658" y="395"/>
                </a:moveTo>
                <a:lnTo>
                  <a:pt x="4658" y="395"/>
                </a:lnTo>
                <a:lnTo>
                  <a:pt x="4728" y="395"/>
                </a:lnTo>
                <a:lnTo>
                  <a:pt x="4764" y="293"/>
                </a:lnTo>
                <a:lnTo>
                  <a:pt x="4918" y="293"/>
                </a:lnTo>
                <a:lnTo>
                  <a:pt x="4954" y="395"/>
                </a:lnTo>
                <a:lnTo>
                  <a:pt x="5026" y="395"/>
                </a:lnTo>
                <a:lnTo>
                  <a:pt x="4878" y="10"/>
                </a:lnTo>
                <a:lnTo>
                  <a:pt x="4806" y="10"/>
                </a:lnTo>
                <a:lnTo>
                  <a:pt x="4658" y="395"/>
                </a:lnTo>
                <a:close/>
                <a:moveTo>
                  <a:pt x="5385" y="132"/>
                </a:moveTo>
                <a:lnTo>
                  <a:pt x="5385" y="132"/>
                </a:lnTo>
                <a:cubicBezTo>
                  <a:pt x="5377" y="49"/>
                  <a:pt x="5308" y="1"/>
                  <a:pt x="5221" y="0"/>
                </a:cubicBezTo>
                <a:cubicBezTo>
                  <a:pt x="5106" y="0"/>
                  <a:pt x="5037" y="92"/>
                  <a:pt x="5037" y="202"/>
                </a:cubicBezTo>
                <a:cubicBezTo>
                  <a:pt x="5037" y="312"/>
                  <a:pt x="5106" y="404"/>
                  <a:pt x="5221" y="404"/>
                </a:cubicBezTo>
                <a:cubicBezTo>
                  <a:pt x="5315" y="404"/>
                  <a:pt x="5380" y="340"/>
                  <a:pt x="5385" y="248"/>
                </a:cubicBezTo>
                <a:lnTo>
                  <a:pt x="5320" y="248"/>
                </a:lnTo>
                <a:cubicBezTo>
                  <a:pt x="5314" y="304"/>
                  <a:pt x="5281" y="349"/>
                  <a:pt x="5221" y="349"/>
                </a:cubicBezTo>
                <a:cubicBezTo>
                  <a:pt x="5139" y="349"/>
                  <a:pt x="5104" y="276"/>
                  <a:pt x="5104" y="202"/>
                </a:cubicBezTo>
                <a:cubicBezTo>
                  <a:pt x="5104" y="128"/>
                  <a:pt x="5139" y="55"/>
                  <a:pt x="5221" y="55"/>
                </a:cubicBezTo>
                <a:cubicBezTo>
                  <a:pt x="5278" y="55"/>
                  <a:pt x="5306" y="88"/>
                  <a:pt x="5317" y="132"/>
                </a:cubicBezTo>
                <a:lnTo>
                  <a:pt x="5385" y="132"/>
                </a:lnTo>
                <a:close/>
                <a:moveTo>
                  <a:pt x="5454" y="395"/>
                </a:moveTo>
                <a:lnTo>
                  <a:pt x="5454" y="395"/>
                </a:lnTo>
                <a:lnTo>
                  <a:pt x="5735" y="395"/>
                </a:lnTo>
                <a:lnTo>
                  <a:pt x="5735" y="336"/>
                </a:lnTo>
                <a:lnTo>
                  <a:pt x="5521" y="336"/>
                </a:lnTo>
                <a:lnTo>
                  <a:pt x="5521" y="224"/>
                </a:lnTo>
                <a:lnTo>
                  <a:pt x="5716" y="224"/>
                </a:lnTo>
                <a:lnTo>
                  <a:pt x="5716" y="169"/>
                </a:lnTo>
                <a:lnTo>
                  <a:pt x="5521" y="169"/>
                </a:lnTo>
                <a:lnTo>
                  <a:pt x="5521" y="68"/>
                </a:lnTo>
                <a:lnTo>
                  <a:pt x="5731" y="68"/>
                </a:lnTo>
                <a:lnTo>
                  <a:pt x="5731" y="10"/>
                </a:lnTo>
                <a:lnTo>
                  <a:pt x="5454" y="10"/>
                </a:lnTo>
                <a:lnTo>
                  <a:pt x="5454" y="395"/>
                </a:lnTo>
                <a:close/>
              </a:path>
            </a:pathLst>
          </a:custGeom>
          <a:solidFill>
            <a:srgbClr val="FEFEFE"/>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 name="Google Shape;181;p25"/>
          <p:cNvSpPr txBox="1">
            <a:spLocks noGrp="1"/>
          </p:cNvSpPr>
          <p:nvPr>
            <p:ph type="ctrTitle"/>
          </p:nvPr>
        </p:nvSpPr>
        <p:spPr>
          <a:xfrm>
            <a:off x="3305017" y="1628800"/>
            <a:ext cx="6031344" cy="2892800"/>
          </a:xfrm>
          <a:prstGeom prst="rect">
            <a:avLst/>
          </a:prstGeom>
          <a:noFill/>
          <a:ln>
            <a:noFill/>
          </a:ln>
        </p:spPr>
        <p:txBody>
          <a:bodyPr spcFirstLastPara="1" wrap="square" lIns="0" tIns="0" rIns="0" bIns="0" anchor="b" anchorCtr="0">
            <a:noAutofit/>
          </a:bodyPr>
          <a:lstStyle>
            <a:lvl1pPr lvl="0" algn="l">
              <a:lnSpc>
                <a:spcPct val="105000"/>
              </a:lnSpc>
              <a:spcBef>
                <a:spcPts val="0"/>
              </a:spcBef>
              <a:spcAft>
                <a:spcPts val="0"/>
              </a:spcAft>
              <a:buClr>
                <a:schemeClr val="lt1"/>
              </a:buClr>
              <a:buSzPts val="3000"/>
              <a:buFont typeface="Arial"/>
              <a:buNone/>
              <a:defRPr sz="3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25"/>
          <p:cNvSpPr txBox="1">
            <a:spLocks noGrp="1"/>
          </p:cNvSpPr>
          <p:nvPr>
            <p:ph type="subTitle" idx="2"/>
          </p:nvPr>
        </p:nvSpPr>
        <p:spPr>
          <a:xfrm>
            <a:off x="3305017" y="4561678"/>
            <a:ext cx="6031344" cy="86311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000"/>
              <a:buChar char="•"/>
              <a:defRPr sz="2000">
                <a:solidFill>
                  <a:schemeClr val="lt1"/>
                </a:solidFill>
              </a:defRPr>
            </a:lvl1pPr>
            <a:lvl2pPr lvl="1" algn="l">
              <a:lnSpc>
                <a:spcPct val="113000"/>
              </a:lnSpc>
              <a:spcBef>
                <a:spcPts val="0"/>
              </a:spcBef>
              <a:spcAft>
                <a:spcPts val="0"/>
              </a:spcAft>
              <a:buClr>
                <a:srgbClr val="595959"/>
              </a:buClr>
              <a:buSzPts val="1800"/>
              <a:buChar char="–"/>
              <a:defRPr/>
            </a:lvl2pPr>
            <a:lvl3pPr lvl="2" algn="l">
              <a:lnSpc>
                <a:spcPct val="113000"/>
              </a:lnSpc>
              <a:spcBef>
                <a:spcPts val="0"/>
              </a:spcBef>
              <a:spcAft>
                <a:spcPts val="0"/>
              </a:spcAft>
              <a:buClr>
                <a:srgbClr val="595959"/>
              </a:buClr>
              <a:buSzPts val="1800"/>
              <a:buChar char="–"/>
              <a:defRPr/>
            </a:lvl3pPr>
            <a:lvl4pPr lvl="3" algn="l">
              <a:lnSpc>
                <a:spcPct val="113000"/>
              </a:lnSpc>
              <a:spcBef>
                <a:spcPts val="0"/>
              </a:spcBef>
              <a:spcAft>
                <a:spcPts val="0"/>
              </a:spcAft>
              <a:buClr>
                <a:srgbClr val="595959"/>
              </a:buClr>
              <a:buSzPts val="1800"/>
              <a:buChar char="–"/>
              <a:defRPr/>
            </a:lvl4pPr>
            <a:lvl5pPr lvl="4" algn="l">
              <a:lnSpc>
                <a:spcPct val="113000"/>
              </a:lnSpc>
              <a:spcBef>
                <a:spcPts val="0"/>
              </a:spcBef>
              <a:spcAft>
                <a:spcPts val="0"/>
              </a:spcAft>
              <a:buClr>
                <a:srgbClr val="595959"/>
              </a:buClr>
              <a:buSzPts val="1800"/>
              <a:buChar char="–"/>
              <a:defRPr/>
            </a:lvl5pPr>
            <a:lvl6pPr lvl="5" algn="l">
              <a:lnSpc>
                <a:spcPct val="113000"/>
              </a:lnSpc>
              <a:spcBef>
                <a:spcPts val="0"/>
              </a:spcBef>
              <a:spcAft>
                <a:spcPts val="0"/>
              </a:spcAft>
              <a:buClr>
                <a:srgbClr val="595959"/>
              </a:buClr>
              <a:buSzPts val="1800"/>
              <a:buChar char="–"/>
              <a:defRPr/>
            </a:lvl6pPr>
            <a:lvl7pPr lvl="6" algn="l">
              <a:lnSpc>
                <a:spcPct val="113000"/>
              </a:lnSpc>
              <a:spcBef>
                <a:spcPts val="0"/>
              </a:spcBef>
              <a:spcAft>
                <a:spcPts val="0"/>
              </a:spcAft>
              <a:buClr>
                <a:srgbClr val="595959"/>
              </a:buClr>
              <a:buSzPts val="1800"/>
              <a:buChar char="–"/>
              <a:defRPr/>
            </a:lvl7pPr>
            <a:lvl8pPr lvl="7" algn="l">
              <a:lnSpc>
                <a:spcPct val="113000"/>
              </a:lnSpc>
              <a:spcBef>
                <a:spcPts val="0"/>
              </a:spcBef>
              <a:spcAft>
                <a:spcPts val="0"/>
              </a:spcAft>
              <a:buClr>
                <a:srgbClr val="595959"/>
              </a:buClr>
              <a:buSzPts val="1800"/>
              <a:buChar char="–"/>
              <a:defRPr/>
            </a:lvl8pPr>
            <a:lvl9pPr lvl="8" algn="l">
              <a:lnSpc>
                <a:spcPct val="113000"/>
              </a:lnSpc>
              <a:spcBef>
                <a:spcPts val="0"/>
              </a:spcBef>
              <a:spcAft>
                <a:spcPts val="0"/>
              </a:spcAft>
              <a:buClr>
                <a:srgbClr val="595959"/>
              </a:buClr>
              <a:buSzPts val="1800"/>
              <a:buChar char="–"/>
              <a:defRPr/>
            </a:lvl9pPr>
          </a:lstStyle>
          <a:p>
            <a:endParaRPr/>
          </a:p>
        </p:txBody>
      </p:sp>
      <p:sp>
        <p:nvSpPr>
          <p:cNvPr id="183" name="Google Shape;183;p25" descr="."/>
          <p:cNvSpPr txBox="1"/>
          <p:nvPr/>
        </p:nvSpPr>
        <p:spPr>
          <a:xfrm>
            <a:off x="0" y="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184" name="Google Shape;184;p25" descr="."/>
          <p:cNvSpPr txBox="1"/>
          <p:nvPr/>
        </p:nvSpPr>
        <p:spPr>
          <a:xfrm>
            <a:off x="0" y="653796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185" name="Google Shape;185;p25" descr="Airbus Amber "/>
          <p:cNvSpPr txBox="1"/>
          <p:nvPr/>
        </p:nvSpPr>
        <p:spPr>
          <a:xfrm>
            <a:off x="0" y="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186" name="Google Shape;186;p25" descr="Airbus Amber "/>
          <p:cNvSpPr txBox="1"/>
          <p:nvPr/>
        </p:nvSpPr>
        <p:spPr>
          <a:xfrm>
            <a:off x="0" y="654558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 name="hcSlideMaster.Diapositive de titreHeader" descr="Airbus Amber ">
            <a:extLst>
              <a:ext uri="{FF2B5EF4-FFF2-40B4-BE49-F238E27FC236}">
                <a16:creationId xmlns:a16="http://schemas.microsoft.com/office/drawing/2014/main" id="{00ABE579-65D4-4B20-BC11-C67D54CC7845}"/>
              </a:ext>
            </a:extLst>
          </p:cNvPr>
          <p:cNvSpPr txBox="1"/>
          <p:nvPr userDrawn="1"/>
        </p:nvSpPr>
        <p:spPr>
          <a:xfrm>
            <a:off x="0" y="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
        <p:nvSpPr>
          <p:cNvPr id="3" name="fcSlideMaster.Diapositive de titreFooter" descr="Airbus Amber ">
            <a:extLst>
              <a:ext uri="{FF2B5EF4-FFF2-40B4-BE49-F238E27FC236}">
                <a16:creationId xmlns:a16="http://schemas.microsoft.com/office/drawing/2014/main" id="{AEE8D694-76BC-468F-A717-E536926A0B8C}"/>
              </a:ext>
            </a:extLst>
          </p:cNvPr>
          <p:cNvSpPr txBox="1"/>
          <p:nvPr userDrawn="1"/>
        </p:nvSpPr>
        <p:spPr>
          <a:xfrm>
            <a:off x="0" y="654558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Tree>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87"/>
        <p:cNvGrpSpPr/>
        <p:nvPr/>
      </p:nvGrpSpPr>
      <p:grpSpPr>
        <a:xfrm>
          <a:off x="0" y="0"/>
          <a:ext cx="0" cy="0"/>
          <a:chOff x="0" y="0"/>
          <a:chExt cx="0" cy="0"/>
        </a:xfrm>
      </p:grpSpPr>
      <p:sp>
        <p:nvSpPr>
          <p:cNvPr id="188" name="Google Shape;188;p26"/>
          <p:cNvSpPr txBox="1">
            <a:spLocks noGrp="1"/>
          </p:cNvSpPr>
          <p:nvPr>
            <p:ph type="title"/>
          </p:nvPr>
        </p:nvSpPr>
        <p:spPr>
          <a:xfrm>
            <a:off x="478800" y="655200"/>
            <a:ext cx="11232000" cy="9000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9" name="Google Shape;189;p26"/>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26"/>
          <p:cNvSpPr txBox="1">
            <a:spLocks noGrp="1"/>
          </p:cNvSpPr>
          <p:nvPr>
            <p:ph type="ftr" idx="11"/>
          </p:nvPr>
        </p:nvSpPr>
        <p:spPr>
          <a:xfrm>
            <a:off x="1774800" y="6444000"/>
            <a:ext cx="83016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26"/>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pPr marL="0" lvl="0" indent="0" algn="l" rtl="0">
              <a:spcBef>
                <a:spcPts val="0"/>
              </a:spcBef>
              <a:spcAft>
                <a:spcPts val="0"/>
              </a:spcAft>
              <a:buNone/>
            </a:pPr>
            <a:fld id="{00000000-1234-1234-1234-123412341234}" type="slidenum">
              <a:rPr lang="en-GB"/>
              <a:t>‹Nr.›</a:t>
            </a:fld>
            <a:endParaRPr/>
          </a:p>
        </p:txBody>
      </p:sp>
      <p:sp>
        <p:nvSpPr>
          <p:cNvPr id="192" name="Google Shape;192;p26"/>
          <p:cNvSpPr txBox="1">
            <a:spLocks noGrp="1"/>
          </p:cNvSpPr>
          <p:nvPr>
            <p:ph type="body" idx="1"/>
          </p:nvPr>
        </p:nvSpPr>
        <p:spPr>
          <a:xfrm>
            <a:off x="8661699" y="332229"/>
            <a:ext cx="3266785" cy="144463"/>
          </a:xfrm>
          <a:prstGeom prst="rect">
            <a:avLst/>
          </a:prstGeom>
          <a:noFill/>
          <a:ln>
            <a:noFill/>
          </a:ln>
        </p:spPr>
        <p:txBody>
          <a:bodyPr spcFirstLastPara="1" wrap="square" lIns="0" tIns="0" rIns="0" bIns="0" anchor="t" anchorCtr="0">
            <a:noAutofit/>
          </a:bodyPr>
          <a:lstStyle>
            <a:lvl1pPr marL="457200" lvl="0" indent="-279400" algn="r">
              <a:lnSpc>
                <a:spcPct val="113000"/>
              </a:lnSpc>
              <a:spcBef>
                <a:spcPts val="0"/>
              </a:spcBef>
              <a:spcAft>
                <a:spcPts val="0"/>
              </a:spcAft>
              <a:buClr>
                <a:srgbClr val="FF0000"/>
              </a:buClr>
              <a:buSzPts val="800"/>
              <a:buChar char="•"/>
              <a:defRPr sz="800">
                <a:solidFill>
                  <a:srgbClr val="FF0000"/>
                </a:solidFill>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193" name="Google Shape;193;p26" descr="."/>
          <p:cNvSpPr txBox="1"/>
          <p:nvPr/>
        </p:nvSpPr>
        <p:spPr>
          <a:xfrm>
            <a:off x="0" y="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194" name="Google Shape;194;p26" descr="."/>
          <p:cNvSpPr txBox="1"/>
          <p:nvPr/>
        </p:nvSpPr>
        <p:spPr>
          <a:xfrm>
            <a:off x="0" y="653796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195" name="Google Shape;195;p26" descr="Airbus Amber "/>
          <p:cNvSpPr txBox="1"/>
          <p:nvPr/>
        </p:nvSpPr>
        <p:spPr>
          <a:xfrm>
            <a:off x="0" y="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196" name="Google Shape;196;p26" descr="Airbus Amber "/>
          <p:cNvSpPr txBox="1"/>
          <p:nvPr/>
        </p:nvSpPr>
        <p:spPr>
          <a:xfrm>
            <a:off x="0" y="654558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 name="hcSlideMaster.Title onlyHeader" descr="Airbus Amber ">
            <a:extLst>
              <a:ext uri="{FF2B5EF4-FFF2-40B4-BE49-F238E27FC236}">
                <a16:creationId xmlns:a16="http://schemas.microsoft.com/office/drawing/2014/main" id="{2C82127B-53B7-492C-81CE-3A14DF2D083D}"/>
              </a:ext>
            </a:extLst>
          </p:cNvPr>
          <p:cNvSpPr txBox="1"/>
          <p:nvPr userDrawn="1"/>
        </p:nvSpPr>
        <p:spPr>
          <a:xfrm>
            <a:off x="0" y="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
        <p:nvSpPr>
          <p:cNvPr id="3" name="fcSlideMaster.Title onlyFooter" descr="Airbus Amber ">
            <a:extLst>
              <a:ext uri="{FF2B5EF4-FFF2-40B4-BE49-F238E27FC236}">
                <a16:creationId xmlns:a16="http://schemas.microsoft.com/office/drawing/2014/main" id="{1862E05A-4E97-4294-95A2-38330C8C8844}"/>
              </a:ext>
            </a:extLst>
          </p:cNvPr>
          <p:cNvSpPr txBox="1"/>
          <p:nvPr userDrawn="1"/>
        </p:nvSpPr>
        <p:spPr>
          <a:xfrm>
            <a:off x="0" y="654558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Tree>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itre et contenu">
  <p:cSld name="2_Titre et contenu">
    <p:spTree>
      <p:nvGrpSpPr>
        <p:cNvPr id="1" name="Shape 197"/>
        <p:cNvGrpSpPr/>
        <p:nvPr/>
      </p:nvGrpSpPr>
      <p:grpSpPr>
        <a:xfrm>
          <a:off x="0" y="0"/>
          <a:ext cx="0" cy="0"/>
          <a:chOff x="0" y="0"/>
          <a:chExt cx="0" cy="0"/>
        </a:xfrm>
      </p:grpSpPr>
      <p:sp>
        <p:nvSpPr>
          <p:cNvPr id="198" name="Google Shape;198;p27"/>
          <p:cNvSpPr txBox="1">
            <a:spLocks noGrp="1"/>
          </p:cNvSpPr>
          <p:nvPr>
            <p:ph type="title"/>
          </p:nvPr>
        </p:nvSpPr>
        <p:spPr>
          <a:xfrm>
            <a:off x="478800" y="655200"/>
            <a:ext cx="11232000" cy="9000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27"/>
          <p:cNvSpPr txBox="1">
            <a:spLocks noGrp="1"/>
          </p:cNvSpPr>
          <p:nvPr>
            <p:ph type="body" idx="1"/>
          </p:nvPr>
        </p:nvSpPr>
        <p:spPr>
          <a:xfrm>
            <a:off x="478800" y="1558800"/>
            <a:ext cx="11232000" cy="4351338"/>
          </a:xfrm>
          <a:prstGeom prst="rect">
            <a:avLst/>
          </a:prstGeom>
          <a:noFill/>
          <a:ln>
            <a:noFill/>
          </a:ln>
        </p:spPr>
        <p:txBody>
          <a:bodyPr spcFirstLastPara="1" wrap="square" lIns="0" tIns="0" rIns="0" bIns="0" anchor="t" anchorCtr="0">
            <a:noAutofit/>
          </a:bodyPr>
          <a:lstStyle>
            <a:lvl1pPr marL="457200" lvl="0" indent="-342900" algn="l">
              <a:lnSpc>
                <a:spcPct val="113000"/>
              </a:lnSpc>
              <a:spcBef>
                <a:spcPts val="0"/>
              </a:spcBef>
              <a:spcAft>
                <a:spcPts val="0"/>
              </a:spcAft>
              <a:buClr>
                <a:srgbClr val="595959"/>
              </a:buClr>
              <a:buSzPts val="1800"/>
              <a:buChar char="•"/>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200" name="Google Shape;200;p27"/>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27"/>
          <p:cNvSpPr txBox="1">
            <a:spLocks noGrp="1"/>
          </p:cNvSpPr>
          <p:nvPr>
            <p:ph type="ftr" idx="11"/>
          </p:nvPr>
        </p:nvSpPr>
        <p:spPr>
          <a:xfrm>
            <a:off x="1774800" y="6444000"/>
            <a:ext cx="83016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27"/>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pPr marL="0" lvl="0" indent="0" algn="l" rtl="0">
              <a:spcBef>
                <a:spcPts val="0"/>
              </a:spcBef>
              <a:spcAft>
                <a:spcPts val="0"/>
              </a:spcAft>
              <a:buNone/>
            </a:pPr>
            <a:fld id="{00000000-1234-1234-1234-123412341234}" type="slidenum">
              <a:rPr lang="en-GB"/>
              <a:t>‹Nr.›</a:t>
            </a:fld>
            <a:endParaRPr/>
          </a:p>
        </p:txBody>
      </p:sp>
      <p:sp>
        <p:nvSpPr>
          <p:cNvPr id="203" name="Google Shape;203;p27"/>
          <p:cNvSpPr txBox="1">
            <a:spLocks noGrp="1"/>
          </p:cNvSpPr>
          <p:nvPr>
            <p:ph type="body" idx="2"/>
          </p:nvPr>
        </p:nvSpPr>
        <p:spPr>
          <a:xfrm>
            <a:off x="8661699" y="332229"/>
            <a:ext cx="3266785" cy="144463"/>
          </a:xfrm>
          <a:prstGeom prst="rect">
            <a:avLst/>
          </a:prstGeom>
          <a:noFill/>
          <a:ln>
            <a:noFill/>
          </a:ln>
        </p:spPr>
        <p:txBody>
          <a:bodyPr spcFirstLastPara="1" wrap="square" lIns="0" tIns="0" rIns="0" bIns="0" anchor="t" anchorCtr="0">
            <a:noAutofit/>
          </a:bodyPr>
          <a:lstStyle>
            <a:lvl1pPr marL="457200" lvl="0" indent="-279400" algn="r">
              <a:lnSpc>
                <a:spcPct val="113000"/>
              </a:lnSpc>
              <a:spcBef>
                <a:spcPts val="0"/>
              </a:spcBef>
              <a:spcAft>
                <a:spcPts val="0"/>
              </a:spcAft>
              <a:buClr>
                <a:srgbClr val="FF0000"/>
              </a:buClr>
              <a:buSzPts val="800"/>
              <a:buChar char="•"/>
              <a:defRPr sz="800">
                <a:solidFill>
                  <a:srgbClr val="FF0000"/>
                </a:solidFill>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204" name="Google Shape;204;p27" descr="."/>
          <p:cNvSpPr txBox="1"/>
          <p:nvPr/>
        </p:nvSpPr>
        <p:spPr>
          <a:xfrm>
            <a:off x="0" y="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205" name="Google Shape;205;p27" descr="."/>
          <p:cNvSpPr txBox="1"/>
          <p:nvPr/>
        </p:nvSpPr>
        <p:spPr>
          <a:xfrm>
            <a:off x="0" y="653796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206" name="Google Shape;206;p27" descr="Airbus Amber "/>
          <p:cNvSpPr txBox="1"/>
          <p:nvPr/>
        </p:nvSpPr>
        <p:spPr>
          <a:xfrm>
            <a:off x="0" y="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07" name="Google Shape;207;p27" descr="Airbus Amber "/>
          <p:cNvSpPr txBox="1"/>
          <p:nvPr/>
        </p:nvSpPr>
        <p:spPr>
          <a:xfrm>
            <a:off x="0" y="654558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 name="hcSlideMaster.2_Titre et contenuHeader" descr="Airbus Amber ">
            <a:extLst>
              <a:ext uri="{FF2B5EF4-FFF2-40B4-BE49-F238E27FC236}">
                <a16:creationId xmlns:a16="http://schemas.microsoft.com/office/drawing/2014/main" id="{8EB71AC0-5F32-40B6-85A8-9389EA769156}"/>
              </a:ext>
            </a:extLst>
          </p:cNvPr>
          <p:cNvSpPr txBox="1"/>
          <p:nvPr userDrawn="1"/>
        </p:nvSpPr>
        <p:spPr>
          <a:xfrm>
            <a:off x="0" y="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
        <p:nvSpPr>
          <p:cNvPr id="3" name="fcSlideMaster.2_Titre et contenuFooter" descr="Airbus Amber ">
            <a:extLst>
              <a:ext uri="{FF2B5EF4-FFF2-40B4-BE49-F238E27FC236}">
                <a16:creationId xmlns:a16="http://schemas.microsoft.com/office/drawing/2014/main" id="{056EE2C3-C6CC-4F1B-95A9-D39C41CF671D}"/>
              </a:ext>
            </a:extLst>
          </p:cNvPr>
          <p:cNvSpPr txBox="1"/>
          <p:nvPr userDrawn="1"/>
        </p:nvSpPr>
        <p:spPr>
          <a:xfrm>
            <a:off x="0" y="654558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Tree>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itre et contenu">
  <p:cSld name="3_Titre et contenu">
    <p:spTree>
      <p:nvGrpSpPr>
        <p:cNvPr id="1" name="Shape 208"/>
        <p:cNvGrpSpPr/>
        <p:nvPr/>
      </p:nvGrpSpPr>
      <p:grpSpPr>
        <a:xfrm>
          <a:off x="0" y="0"/>
          <a:ext cx="0" cy="0"/>
          <a:chOff x="0" y="0"/>
          <a:chExt cx="0" cy="0"/>
        </a:xfrm>
      </p:grpSpPr>
      <p:sp>
        <p:nvSpPr>
          <p:cNvPr id="209" name="Google Shape;209;p28"/>
          <p:cNvSpPr txBox="1">
            <a:spLocks noGrp="1"/>
          </p:cNvSpPr>
          <p:nvPr>
            <p:ph type="title"/>
          </p:nvPr>
        </p:nvSpPr>
        <p:spPr>
          <a:xfrm>
            <a:off x="478800" y="655200"/>
            <a:ext cx="11232000" cy="9000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28"/>
          <p:cNvSpPr txBox="1">
            <a:spLocks noGrp="1"/>
          </p:cNvSpPr>
          <p:nvPr>
            <p:ph type="body" idx="1"/>
          </p:nvPr>
        </p:nvSpPr>
        <p:spPr>
          <a:xfrm>
            <a:off x="478800" y="1558800"/>
            <a:ext cx="11232000" cy="4351338"/>
          </a:xfrm>
          <a:prstGeom prst="rect">
            <a:avLst/>
          </a:prstGeom>
          <a:noFill/>
          <a:ln>
            <a:noFill/>
          </a:ln>
        </p:spPr>
        <p:txBody>
          <a:bodyPr spcFirstLastPara="1" wrap="square" lIns="0" tIns="0" rIns="0" bIns="0" anchor="t" anchorCtr="0">
            <a:noAutofit/>
          </a:bodyPr>
          <a:lstStyle>
            <a:lvl1pPr marL="457200" lvl="0" indent="-342900" algn="l">
              <a:lnSpc>
                <a:spcPct val="113000"/>
              </a:lnSpc>
              <a:spcBef>
                <a:spcPts val="0"/>
              </a:spcBef>
              <a:spcAft>
                <a:spcPts val="0"/>
              </a:spcAft>
              <a:buClr>
                <a:srgbClr val="595959"/>
              </a:buClr>
              <a:buSzPts val="1800"/>
              <a:buChar char="•"/>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211" name="Google Shape;211;p28"/>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28"/>
          <p:cNvSpPr txBox="1">
            <a:spLocks noGrp="1"/>
          </p:cNvSpPr>
          <p:nvPr>
            <p:ph type="ftr" idx="11"/>
          </p:nvPr>
        </p:nvSpPr>
        <p:spPr>
          <a:xfrm>
            <a:off x="1774800" y="6444000"/>
            <a:ext cx="83016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28"/>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pPr marL="0" lvl="0" indent="0" algn="l" rtl="0">
              <a:spcBef>
                <a:spcPts val="0"/>
              </a:spcBef>
              <a:spcAft>
                <a:spcPts val="0"/>
              </a:spcAft>
              <a:buNone/>
            </a:pPr>
            <a:fld id="{00000000-1234-1234-1234-123412341234}" type="slidenum">
              <a:rPr lang="en-GB"/>
              <a:t>‹Nr.›</a:t>
            </a:fld>
            <a:endParaRPr/>
          </a:p>
        </p:txBody>
      </p:sp>
      <p:sp>
        <p:nvSpPr>
          <p:cNvPr id="214" name="Google Shape;214;p28"/>
          <p:cNvSpPr txBox="1">
            <a:spLocks noGrp="1"/>
          </p:cNvSpPr>
          <p:nvPr>
            <p:ph type="body" idx="2"/>
          </p:nvPr>
        </p:nvSpPr>
        <p:spPr>
          <a:xfrm>
            <a:off x="8661699" y="332229"/>
            <a:ext cx="3266785" cy="144463"/>
          </a:xfrm>
          <a:prstGeom prst="rect">
            <a:avLst/>
          </a:prstGeom>
          <a:noFill/>
          <a:ln>
            <a:noFill/>
          </a:ln>
        </p:spPr>
        <p:txBody>
          <a:bodyPr spcFirstLastPara="1" wrap="square" lIns="0" tIns="0" rIns="0" bIns="0" anchor="t" anchorCtr="0">
            <a:noAutofit/>
          </a:bodyPr>
          <a:lstStyle>
            <a:lvl1pPr marL="457200" lvl="0" indent="-279400" algn="r">
              <a:lnSpc>
                <a:spcPct val="113000"/>
              </a:lnSpc>
              <a:spcBef>
                <a:spcPts val="0"/>
              </a:spcBef>
              <a:spcAft>
                <a:spcPts val="0"/>
              </a:spcAft>
              <a:buClr>
                <a:srgbClr val="FF0000"/>
              </a:buClr>
              <a:buSzPts val="800"/>
              <a:buChar char="•"/>
              <a:defRPr sz="800">
                <a:solidFill>
                  <a:srgbClr val="FF0000"/>
                </a:solidFill>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215" name="Google Shape;215;p28" descr="."/>
          <p:cNvSpPr txBox="1"/>
          <p:nvPr/>
        </p:nvSpPr>
        <p:spPr>
          <a:xfrm>
            <a:off x="0" y="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216" name="Google Shape;216;p28" descr="."/>
          <p:cNvSpPr txBox="1"/>
          <p:nvPr/>
        </p:nvSpPr>
        <p:spPr>
          <a:xfrm>
            <a:off x="0" y="653796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217" name="Google Shape;217;p28" descr="Airbus Amber "/>
          <p:cNvSpPr txBox="1"/>
          <p:nvPr/>
        </p:nvSpPr>
        <p:spPr>
          <a:xfrm>
            <a:off x="0" y="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18" name="Google Shape;218;p28" descr="Airbus Amber "/>
          <p:cNvSpPr txBox="1"/>
          <p:nvPr/>
        </p:nvSpPr>
        <p:spPr>
          <a:xfrm>
            <a:off x="0" y="654558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 name="hcSlideMaster.3_Titre et contenuHeader" descr="Airbus Amber ">
            <a:extLst>
              <a:ext uri="{FF2B5EF4-FFF2-40B4-BE49-F238E27FC236}">
                <a16:creationId xmlns:a16="http://schemas.microsoft.com/office/drawing/2014/main" id="{D1294D20-58FB-4BA0-A9BD-81B6E280AF90}"/>
              </a:ext>
            </a:extLst>
          </p:cNvPr>
          <p:cNvSpPr txBox="1"/>
          <p:nvPr userDrawn="1"/>
        </p:nvSpPr>
        <p:spPr>
          <a:xfrm>
            <a:off x="0" y="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
        <p:nvSpPr>
          <p:cNvPr id="3" name="fcSlideMaster.3_Titre et contenuFooter" descr="Airbus Amber ">
            <a:extLst>
              <a:ext uri="{FF2B5EF4-FFF2-40B4-BE49-F238E27FC236}">
                <a16:creationId xmlns:a16="http://schemas.microsoft.com/office/drawing/2014/main" id="{4FB885C0-5484-47B2-BDC1-B2E963D61301}"/>
              </a:ext>
            </a:extLst>
          </p:cNvPr>
          <p:cNvSpPr txBox="1"/>
          <p:nvPr userDrawn="1"/>
        </p:nvSpPr>
        <p:spPr>
          <a:xfrm>
            <a:off x="0" y="654558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Tree>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_Titre et contenu">
  <p:cSld name="4_Titre et contenu">
    <p:spTree>
      <p:nvGrpSpPr>
        <p:cNvPr id="1" name="Shape 219"/>
        <p:cNvGrpSpPr/>
        <p:nvPr/>
      </p:nvGrpSpPr>
      <p:grpSpPr>
        <a:xfrm>
          <a:off x="0" y="0"/>
          <a:ext cx="0" cy="0"/>
          <a:chOff x="0" y="0"/>
          <a:chExt cx="0" cy="0"/>
        </a:xfrm>
      </p:grpSpPr>
      <p:sp>
        <p:nvSpPr>
          <p:cNvPr id="220" name="Google Shape;220;p29"/>
          <p:cNvSpPr txBox="1">
            <a:spLocks noGrp="1"/>
          </p:cNvSpPr>
          <p:nvPr>
            <p:ph type="title"/>
          </p:nvPr>
        </p:nvSpPr>
        <p:spPr>
          <a:xfrm>
            <a:off x="478800" y="655200"/>
            <a:ext cx="11232000" cy="9000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1" name="Google Shape;221;p29"/>
          <p:cNvSpPr txBox="1">
            <a:spLocks noGrp="1"/>
          </p:cNvSpPr>
          <p:nvPr>
            <p:ph type="body" idx="1"/>
          </p:nvPr>
        </p:nvSpPr>
        <p:spPr>
          <a:xfrm>
            <a:off x="478800" y="1558800"/>
            <a:ext cx="11232000" cy="4351338"/>
          </a:xfrm>
          <a:prstGeom prst="rect">
            <a:avLst/>
          </a:prstGeom>
          <a:noFill/>
          <a:ln>
            <a:noFill/>
          </a:ln>
        </p:spPr>
        <p:txBody>
          <a:bodyPr spcFirstLastPara="1" wrap="square" lIns="0" tIns="0" rIns="0" bIns="0" anchor="t" anchorCtr="0">
            <a:noAutofit/>
          </a:bodyPr>
          <a:lstStyle>
            <a:lvl1pPr marL="457200" lvl="0" indent="-342900" algn="l">
              <a:lnSpc>
                <a:spcPct val="113000"/>
              </a:lnSpc>
              <a:spcBef>
                <a:spcPts val="0"/>
              </a:spcBef>
              <a:spcAft>
                <a:spcPts val="0"/>
              </a:spcAft>
              <a:buClr>
                <a:srgbClr val="595959"/>
              </a:buClr>
              <a:buSzPts val="1800"/>
              <a:buChar char="•"/>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222" name="Google Shape;222;p29"/>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29"/>
          <p:cNvSpPr txBox="1">
            <a:spLocks noGrp="1"/>
          </p:cNvSpPr>
          <p:nvPr>
            <p:ph type="ftr" idx="11"/>
          </p:nvPr>
        </p:nvSpPr>
        <p:spPr>
          <a:xfrm>
            <a:off x="1774800" y="6444000"/>
            <a:ext cx="83016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29"/>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pPr marL="0" lvl="0" indent="0" algn="l" rtl="0">
              <a:spcBef>
                <a:spcPts val="0"/>
              </a:spcBef>
              <a:spcAft>
                <a:spcPts val="0"/>
              </a:spcAft>
              <a:buNone/>
            </a:pPr>
            <a:fld id="{00000000-1234-1234-1234-123412341234}" type="slidenum">
              <a:rPr lang="en-GB"/>
              <a:t>‹Nr.›</a:t>
            </a:fld>
            <a:endParaRPr/>
          </a:p>
        </p:txBody>
      </p:sp>
      <p:sp>
        <p:nvSpPr>
          <p:cNvPr id="225" name="Google Shape;225;p29"/>
          <p:cNvSpPr txBox="1">
            <a:spLocks noGrp="1"/>
          </p:cNvSpPr>
          <p:nvPr>
            <p:ph type="body" idx="2"/>
          </p:nvPr>
        </p:nvSpPr>
        <p:spPr>
          <a:xfrm>
            <a:off x="8661699" y="332229"/>
            <a:ext cx="3266785" cy="144463"/>
          </a:xfrm>
          <a:prstGeom prst="rect">
            <a:avLst/>
          </a:prstGeom>
          <a:noFill/>
          <a:ln>
            <a:noFill/>
          </a:ln>
        </p:spPr>
        <p:txBody>
          <a:bodyPr spcFirstLastPara="1" wrap="square" lIns="0" tIns="0" rIns="0" bIns="0" anchor="t" anchorCtr="0">
            <a:noAutofit/>
          </a:bodyPr>
          <a:lstStyle>
            <a:lvl1pPr marL="457200" lvl="0" indent="-279400" algn="r">
              <a:lnSpc>
                <a:spcPct val="113000"/>
              </a:lnSpc>
              <a:spcBef>
                <a:spcPts val="0"/>
              </a:spcBef>
              <a:spcAft>
                <a:spcPts val="0"/>
              </a:spcAft>
              <a:buClr>
                <a:srgbClr val="FF0000"/>
              </a:buClr>
              <a:buSzPts val="800"/>
              <a:buChar char="•"/>
              <a:defRPr sz="800">
                <a:solidFill>
                  <a:srgbClr val="FF0000"/>
                </a:solidFill>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226" name="Google Shape;226;p29" descr="."/>
          <p:cNvSpPr txBox="1"/>
          <p:nvPr/>
        </p:nvSpPr>
        <p:spPr>
          <a:xfrm>
            <a:off x="0" y="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227" name="Google Shape;227;p29" descr="."/>
          <p:cNvSpPr txBox="1"/>
          <p:nvPr/>
        </p:nvSpPr>
        <p:spPr>
          <a:xfrm>
            <a:off x="0" y="653796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228" name="Google Shape;228;p29" descr="Airbus Amber "/>
          <p:cNvSpPr txBox="1"/>
          <p:nvPr/>
        </p:nvSpPr>
        <p:spPr>
          <a:xfrm>
            <a:off x="0" y="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29" name="Google Shape;229;p29" descr="Airbus Amber "/>
          <p:cNvSpPr txBox="1"/>
          <p:nvPr/>
        </p:nvSpPr>
        <p:spPr>
          <a:xfrm>
            <a:off x="0" y="654558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 name="hcSlideMaster.4_Titre et contenuHeader" descr="Airbus Amber ">
            <a:extLst>
              <a:ext uri="{FF2B5EF4-FFF2-40B4-BE49-F238E27FC236}">
                <a16:creationId xmlns:a16="http://schemas.microsoft.com/office/drawing/2014/main" id="{E8C766A5-6107-4F43-842B-9D2B02658ACD}"/>
              </a:ext>
            </a:extLst>
          </p:cNvPr>
          <p:cNvSpPr txBox="1"/>
          <p:nvPr userDrawn="1"/>
        </p:nvSpPr>
        <p:spPr>
          <a:xfrm>
            <a:off x="0" y="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
        <p:nvSpPr>
          <p:cNvPr id="3" name="fcSlideMaster.4_Titre et contenuFooter" descr="Airbus Amber ">
            <a:extLst>
              <a:ext uri="{FF2B5EF4-FFF2-40B4-BE49-F238E27FC236}">
                <a16:creationId xmlns:a16="http://schemas.microsoft.com/office/drawing/2014/main" id="{FE2A543E-BAE6-4314-8FCB-3732996E6756}"/>
              </a:ext>
            </a:extLst>
          </p:cNvPr>
          <p:cNvSpPr txBox="1"/>
          <p:nvPr userDrawn="1"/>
        </p:nvSpPr>
        <p:spPr>
          <a:xfrm>
            <a:off x="0" y="654558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Tree>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_Titre et contenu">
  <p:cSld name="5_Titre et contenu">
    <p:spTree>
      <p:nvGrpSpPr>
        <p:cNvPr id="1" name="Shape 230"/>
        <p:cNvGrpSpPr/>
        <p:nvPr/>
      </p:nvGrpSpPr>
      <p:grpSpPr>
        <a:xfrm>
          <a:off x="0" y="0"/>
          <a:ext cx="0" cy="0"/>
          <a:chOff x="0" y="0"/>
          <a:chExt cx="0" cy="0"/>
        </a:xfrm>
      </p:grpSpPr>
      <p:sp>
        <p:nvSpPr>
          <p:cNvPr id="231" name="Google Shape;231;p30"/>
          <p:cNvSpPr txBox="1">
            <a:spLocks noGrp="1"/>
          </p:cNvSpPr>
          <p:nvPr>
            <p:ph type="title"/>
          </p:nvPr>
        </p:nvSpPr>
        <p:spPr>
          <a:xfrm>
            <a:off x="478800" y="655200"/>
            <a:ext cx="11232000" cy="9000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2" name="Google Shape;232;p30"/>
          <p:cNvSpPr txBox="1">
            <a:spLocks noGrp="1"/>
          </p:cNvSpPr>
          <p:nvPr>
            <p:ph type="body" idx="1"/>
          </p:nvPr>
        </p:nvSpPr>
        <p:spPr>
          <a:xfrm>
            <a:off x="478800" y="1558800"/>
            <a:ext cx="11232000" cy="4351338"/>
          </a:xfrm>
          <a:prstGeom prst="rect">
            <a:avLst/>
          </a:prstGeom>
          <a:noFill/>
          <a:ln>
            <a:noFill/>
          </a:ln>
        </p:spPr>
        <p:txBody>
          <a:bodyPr spcFirstLastPara="1" wrap="square" lIns="0" tIns="0" rIns="0" bIns="0" anchor="t" anchorCtr="0">
            <a:noAutofit/>
          </a:bodyPr>
          <a:lstStyle>
            <a:lvl1pPr marL="457200" lvl="0" indent="-342900" algn="l">
              <a:lnSpc>
                <a:spcPct val="113000"/>
              </a:lnSpc>
              <a:spcBef>
                <a:spcPts val="0"/>
              </a:spcBef>
              <a:spcAft>
                <a:spcPts val="0"/>
              </a:spcAft>
              <a:buClr>
                <a:srgbClr val="595959"/>
              </a:buClr>
              <a:buSzPts val="1800"/>
              <a:buChar char="•"/>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233" name="Google Shape;233;p30"/>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p30"/>
          <p:cNvSpPr txBox="1">
            <a:spLocks noGrp="1"/>
          </p:cNvSpPr>
          <p:nvPr>
            <p:ph type="ftr" idx="11"/>
          </p:nvPr>
        </p:nvSpPr>
        <p:spPr>
          <a:xfrm>
            <a:off x="1774800" y="6444000"/>
            <a:ext cx="83016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30"/>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pPr marL="0" lvl="0" indent="0" algn="l" rtl="0">
              <a:spcBef>
                <a:spcPts val="0"/>
              </a:spcBef>
              <a:spcAft>
                <a:spcPts val="0"/>
              </a:spcAft>
              <a:buNone/>
            </a:pPr>
            <a:fld id="{00000000-1234-1234-1234-123412341234}" type="slidenum">
              <a:rPr lang="en-GB"/>
              <a:t>‹Nr.›</a:t>
            </a:fld>
            <a:endParaRPr/>
          </a:p>
        </p:txBody>
      </p:sp>
      <p:sp>
        <p:nvSpPr>
          <p:cNvPr id="236" name="Google Shape;236;p30"/>
          <p:cNvSpPr txBox="1">
            <a:spLocks noGrp="1"/>
          </p:cNvSpPr>
          <p:nvPr>
            <p:ph type="body" idx="2"/>
          </p:nvPr>
        </p:nvSpPr>
        <p:spPr>
          <a:xfrm>
            <a:off x="8661699" y="332229"/>
            <a:ext cx="3266785" cy="144463"/>
          </a:xfrm>
          <a:prstGeom prst="rect">
            <a:avLst/>
          </a:prstGeom>
          <a:noFill/>
          <a:ln>
            <a:noFill/>
          </a:ln>
        </p:spPr>
        <p:txBody>
          <a:bodyPr spcFirstLastPara="1" wrap="square" lIns="0" tIns="0" rIns="0" bIns="0" anchor="t" anchorCtr="0">
            <a:noAutofit/>
          </a:bodyPr>
          <a:lstStyle>
            <a:lvl1pPr marL="457200" lvl="0" indent="-279400" algn="r">
              <a:lnSpc>
                <a:spcPct val="113000"/>
              </a:lnSpc>
              <a:spcBef>
                <a:spcPts val="0"/>
              </a:spcBef>
              <a:spcAft>
                <a:spcPts val="0"/>
              </a:spcAft>
              <a:buClr>
                <a:srgbClr val="FF0000"/>
              </a:buClr>
              <a:buSzPts val="800"/>
              <a:buChar char="•"/>
              <a:defRPr sz="800">
                <a:solidFill>
                  <a:srgbClr val="FF0000"/>
                </a:solidFill>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237" name="Google Shape;237;p30" descr="."/>
          <p:cNvSpPr txBox="1"/>
          <p:nvPr/>
        </p:nvSpPr>
        <p:spPr>
          <a:xfrm>
            <a:off x="0" y="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238" name="Google Shape;238;p30" descr="."/>
          <p:cNvSpPr txBox="1"/>
          <p:nvPr/>
        </p:nvSpPr>
        <p:spPr>
          <a:xfrm>
            <a:off x="0" y="653796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239" name="Google Shape;239;p30" descr="Airbus Amber "/>
          <p:cNvSpPr txBox="1"/>
          <p:nvPr/>
        </p:nvSpPr>
        <p:spPr>
          <a:xfrm>
            <a:off x="0" y="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40" name="Google Shape;240;p30" descr="Airbus Amber "/>
          <p:cNvSpPr txBox="1"/>
          <p:nvPr/>
        </p:nvSpPr>
        <p:spPr>
          <a:xfrm>
            <a:off x="0" y="654558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 name="hcSlideMaster.5_Titre et contenuHeader" descr="Airbus Amber ">
            <a:extLst>
              <a:ext uri="{FF2B5EF4-FFF2-40B4-BE49-F238E27FC236}">
                <a16:creationId xmlns:a16="http://schemas.microsoft.com/office/drawing/2014/main" id="{1EFDD96E-0DA8-4D6A-95EF-5DEBCC13525C}"/>
              </a:ext>
            </a:extLst>
          </p:cNvPr>
          <p:cNvSpPr txBox="1"/>
          <p:nvPr userDrawn="1"/>
        </p:nvSpPr>
        <p:spPr>
          <a:xfrm>
            <a:off x="0" y="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
        <p:nvSpPr>
          <p:cNvPr id="3" name="fcSlideMaster.5_Titre et contenuFooter" descr="Airbus Amber ">
            <a:extLst>
              <a:ext uri="{FF2B5EF4-FFF2-40B4-BE49-F238E27FC236}">
                <a16:creationId xmlns:a16="http://schemas.microsoft.com/office/drawing/2014/main" id="{7DE14101-C675-44AA-96CC-E7EC3F347AD5}"/>
              </a:ext>
            </a:extLst>
          </p:cNvPr>
          <p:cNvSpPr txBox="1"/>
          <p:nvPr userDrawn="1"/>
        </p:nvSpPr>
        <p:spPr>
          <a:xfrm>
            <a:off x="0" y="654558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Tree>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_Titre et contenu">
  <p:cSld name="6_Titre et contenu">
    <p:spTree>
      <p:nvGrpSpPr>
        <p:cNvPr id="1" name="Shape 241"/>
        <p:cNvGrpSpPr/>
        <p:nvPr/>
      </p:nvGrpSpPr>
      <p:grpSpPr>
        <a:xfrm>
          <a:off x="0" y="0"/>
          <a:ext cx="0" cy="0"/>
          <a:chOff x="0" y="0"/>
          <a:chExt cx="0" cy="0"/>
        </a:xfrm>
      </p:grpSpPr>
      <p:sp>
        <p:nvSpPr>
          <p:cNvPr id="242" name="Google Shape;242;p31"/>
          <p:cNvSpPr txBox="1">
            <a:spLocks noGrp="1"/>
          </p:cNvSpPr>
          <p:nvPr>
            <p:ph type="title"/>
          </p:nvPr>
        </p:nvSpPr>
        <p:spPr>
          <a:xfrm>
            <a:off x="478800" y="655200"/>
            <a:ext cx="11232000" cy="9000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3" name="Google Shape;243;p31"/>
          <p:cNvSpPr txBox="1">
            <a:spLocks noGrp="1"/>
          </p:cNvSpPr>
          <p:nvPr>
            <p:ph type="body" idx="1"/>
          </p:nvPr>
        </p:nvSpPr>
        <p:spPr>
          <a:xfrm>
            <a:off x="478800" y="1558800"/>
            <a:ext cx="11232000" cy="4351338"/>
          </a:xfrm>
          <a:prstGeom prst="rect">
            <a:avLst/>
          </a:prstGeom>
          <a:noFill/>
          <a:ln>
            <a:noFill/>
          </a:ln>
        </p:spPr>
        <p:txBody>
          <a:bodyPr spcFirstLastPara="1" wrap="square" lIns="0" tIns="0" rIns="0" bIns="0" anchor="t" anchorCtr="0">
            <a:noAutofit/>
          </a:bodyPr>
          <a:lstStyle>
            <a:lvl1pPr marL="457200" lvl="0" indent="-342900" algn="l">
              <a:lnSpc>
                <a:spcPct val="113000"/>
              </a:lnSpc>
              <a:spcBef>
                <a:spcPts val="0"/>
              </a:spcBef>
              <a:spcAft>
                <a:spcPts val="0"/>
              </a:spcAft>
              <a:buClr>
                <a:srgbClr val="595959"/>
              </a:buClr>
              <a:buSzPts val="1800"/>
              <a:buChar char="•"/>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244" name="Google Shape;244;p31"/>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31"/>
          <p:cNvSpPr txBox="1">
            <a:spLocks noGrp="1"/>
          </p:cNvSpPr>
          <p:nvPr>
            <p:ph type="ftr" idx="11"/>
          </p:nvPr>
        </p:nvSpPr>
        <p:spPr>
          <a:xfrm>
            <a:off x="1774800" y="6444000"/>
            <a:ext cx="83016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31"/>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pPr marL="0" lvl="0" indent="0" algn="l" rtl="0">
              <a:spcBef>
                <a:spcPts val="0"/>
              </a:spcBef>
              <a:spcAft>
                <a:spcPts val="0"/>
              </a:spcAft>
              <a:buNone/>
            </a:pPr>
            <a:fld id="{00000000-1234-1234-1234-123412341234}" type="slidenum">
              <a:rPr lang="en-GB"/>
              <a:t>‹Nr.›</a:t>
            </a:fld>
            <a:endParaRPr/>
          </a:p>
        </p:txBody>
      </p:sp>
      <p:sp>
        <p:nvSpPr>
          <p:cNvPr id="247" name="Google Shape;247;p31"/>
          <p:cNvSpPr txBox="1">
            <a:spLocks noGrp="1"/>
          </p:cNvSpPr>
          <p:nvPr>
            <p:ph type="body" idx="2"/>
          </p:nvPr>
        </p:nvSpPr>
        <p:spPr>
          <a:xfrm>
            <a:off x="8661699" y="332229"/>
            <a:ext cx="3266785" cy="144463"/>
          </a:xfrm>
          <a:prstGeom prst="rect">
            <a:avLst/>
          </a:prstGeom>
          <a:noFill/>
          <a:ln>
            <a:noFill/>
          </a:ln>
        </p:spPr>
        <p:txBody>
          <a:bodyPr spcFirstLastPara="1" wrap="square" lIns="0" tIns="0" rIns="0" bIns="0" anchor="t" anchorCtr="0">
            <a:noAutofit/>
          </a:bodyPr>
          <a:lstStyle>
            <a:lvl1pPr marL="457200" lvl="0" indent="-279400" algn="r">
              <a:lnSpc>
                <a:spcPct val="113000"/>
              </a:lnSpc>
              <a:spcBef>
                <a:spcPts val="0"/>
              </a:spcBef>
              <a:spcAft>
                <a:spcPts val="0"/>
              </a:spcAft>
              <a:buClr>
                <a:srgbClr val="FF0000"/>
              </a:buClr>
              <a:buSzPts val="800"/>
              <a:buChar char="•"/>
              <a:defRPr sz="800">
                <a:solidFill>
                  <a:srgbClr val="FF0000"/>
                </a:solidFill>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248" name="Google Shape;248;p31" descr="."/>
          <p:cNvSpPr txBox="1"/>
          <p:nvPr/>
        </p:nvSpPr>
        <p:spPr>
          <a:xfrm>
            <a:off x="0" y="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249" name="Google Shape;249;p31" descr="."/>
          <p:cNvSpPr txBox="1"/>
          <p:nvPr/>
        </p:nvSpPr>
        <p:spPr>
          <a:xfrm>
            <a:off x="0" y="653796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250" name="Google Shape;250;p31" descr="Airbus Amber "/>
          <p:cNvSpPr txBox="1"/>
          <p:nvPr/>
        </p:nvSpPr>
        <p:spPr>
          <a:xfrm>
            <a:off x="0" y="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51" name="Google Shape;251;p31" descr="Airbus Amber "/>
          <p:cNvSpPr txBox="1"/>
          <p:nvPr/>
        </p:nvSpPr>
        <p:spPr>
          <a:xfrm>
            <a:off x="0" y="654558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 name="hcSlideMaster.6_Titre et contenuHeader" descr="Airbus Amber ">
            <a:extLst>
              <a:ext uri="{FF2B5EF4-FFF2-40B4-BE49-F238E27FC236}">
                <a16:creationId xmlns:a16="http://schemas.microsoft.com/office/drawing/2014/main" id="{478D2097-75F9-4600-8429-A73C81C3B1F7}"/>
              </a:ext>
            </a:extLst>
          </p:cNvPr>
          <p:cNvSpPr txBox="1"/>
          <p:nvPr userDrawn="1"/>
        </p:nvSpPr>
        <p:spPr>
          <a:xfrm>
            <a:off x="0" y="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
        <p:nvSpPr>
          <p:cNvPr id="3" name="fcSlideMaster.6_Titre et contenuFooter" descr="Airbus Amber ">
            <a:extLst>
              <a:ext uri="{FF2B5EF4-FFF2-40B4-BE49-F238E27FC236}">
                <a16:creationId xmlns:a16="http://schemas.microsoft.com/office/drawing/2014/main" id="{5E01B0C5-617B-4017-9248-A185DF16A643}"/>
              </a:ext>
            </a:extLst>
          </p:cNvPr>
          <p:cNvSpPr txBox="1"/>
          <p:nvPr userDrawn="1"/>
        </p:nvSpPr>
        <p:spPr>
          <a:xfrm>
            <a:off x="0" y="654558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Tree>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252"/>
        <p:cNvGrpSpPr/>
        <p:nvPr/>
      </p:nvGrpSpPr>
      <p:grpSpPr>
        <a:xfrm>
          <a:off x="0" y="0"/>
          <a:ext cx="0" cy="0"/>
          <a:chOff x="0" y="0"/>
          <a:chExt cx="0" cy="0"/>
        </a:xfrm>
      </p:grpSpPr>
      <p:sp>
        <p:nvSpPr>
          <p:cNvPr id="253" name="Google Shape;253;p32"/>
          <p:cNvSpPr txBox="1">
            <a:spLocks noGrp="1"/>
          </p:cNvSpPr>
          <p:nvPr>
            <p:ph type="title"/>
          </p:nvPr>
        </p:nvSpPr>
        <p:spPr>
          <a:xfrm>
            <a:off x="478800" y="655200"/>
            <a:ext cx="11232000" cy="9000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4" name="Google Shape;254;p32"/>
          <p:cNvSpPr txBox="1">
            <a:spLocks noGrp="1"/>
          </p:cNvSpPr>
          <p:nvPr>
            <p:ph type="body" idx="1"/>
          </p:nvPr>
        </p:nvSpPr>
        <p:spPr>
          <a:xfrm>
            <a:off x="472404" y="1566000"/>
            <a:ext cx="5418347" cy="4286430"/>
          </a:xfrm>
          <a:prstGeom prst="rect">
            <a:avLst/>
          </a:prstGeom>
          <a:noFill/>
          <a:ln>
            <a:noFill/>
          </a:ln>
        </p:spPr>
        <p:txBody>
          <a:bodyPr spcFirstLastPara="1" wrap="square" lIns="0" tIns="0" rIns="0" bIns="0" anchor="t" anchorCtr="0">
            <a:noAutofit/>
          </a:bodyPr>
          <a:lstStyle>
            <a:lvl1pPr marL="457200" lvl="0" indent="-342900" algn="l">
              <a:lnSpc>
                <a:spcPct val="113000"/>
              </a:lnSpc>
              <a:spcBef>
                <a:spcPts val="0"/>
              </a:spcBef>
              <a:spcAft>
                <a:spcPts val="0"/>
              </a:spcAft>
              <a:buClr>
                <a:srgbClr val="595959"/>
              </a:buClr>
              <a:buSzPts val="1800"/>
              <a:buChar char="•"/>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255" name="Google Shape;255;p3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32"/>
          <p:cNvSpPr txBox="1">
            <a:spLocks noGrp="1"/>
          </p:cNvSpPr>
          <p:nvPr>
            <p:ph type="ftr" idx="11"/>
          </p:nvPr>
        </p:nvSpPr>
        <p:spPr>
          <a:xfrm>
            <a:off x="1774800" y="6444000"/>
            <a:ext cx="83016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3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pPr marL="0" lvl="0" indent="0" algn="l" rtl="0">
              <a:spcBef>
                <a:spcPts val="0"/>
              </a:spcBef>
              <a:spcAft>
                <a:spcPts val="0"/>
              </a:spcAft>
              <a:buNone/>
            </a:pPr>
            <a:fld id="{00000000-1234-1234-1234-123412341234}" type="slidenum">
              <a:rPr lang="en-GB"/>
              <a:t>‹Nr.›</a:t>
            </a:fld>
            <a:endParaRPr/>
          </a:p>
        </p:txBody>
      </p:sp>
      <p:sp>
        <p:nvSpPr>
          <p:cNvPr id="258" name="Google Shape;258;p32"/>
          <p:cNvSpPr>
            <a:spLocks noGrp="1"/>
          </p:cNvSpPr>
          <p:nvPr>
            <p:ph type="pic" idx="2"/>
          </p:nvPr>
        </p:nvSpPr>
        <p:spPr>
          <a:xfrm>
            <a:off x="6156005" y="1566002"/>
            <a:ext cx="5508000" cy="3286800"/>
          </a:xfrm>
          <a:prstGeom prst="rect">
            <a:avLst/>
          </a:prstGeom>
          <a:noFill/>
          <a:ln>
            <a:noFill/>
          </a:ln>
        </p:spPr>
      </p:sp>
      <p:sp>
        <p:nvSpPr>
          <p:cNvPr id="259" name="Google Shape;259;p32"/>
          <p:cNvSpPr txBox="1">
            <a:spLocks noGrp="1"/>
          </p:cNvSpPr>
          <p:nvPr>
            <p:ph type="body" idx="3"/>
          </p:nvPr>
        </p:nvSpPr>
        <p:spPr>
          <a:xfrm>
            <a:off x="8661699" y="332229"/>
            <a:ext cx="3266785" cy="144463"/>
          </a:xfrm>
          <a:prstGeom prst="rect">
            <a:avLst/>
          </a:prstGeom>
          <a:noFill/>
          <a:ln>
            <a:noFill/>
          </a:ln>
        </p:spPr>
        <p:txBody>
          <a:bodyPr spcFirstLastPara="1" wrap="square" lIns="0" tIns="0" rIns="0" bIns="0" anchor="t" anchorCtr="0">
            <a:noAutofit/>
          </a:bodyPr>
          <a:lstStyle>
            <a:lvl1pPr marL="457200" lvl="0" indent="-279400" algn="r">
              <a:lnSpc>
                <a:spcPct val="113000"/>
              </a:lnSpc>
              <a:spcBef>
                <a:spcPts val="0"/>
              </a:spcBef>
              <a:spcAft>
                <a:spcPts val="0"/>
              </a:spcAft>
              <a:buClr>
                <a:srgbClr val="FF0000"/>
              </a:buClr>
              <a:buSzPts val="800"/>
              <a:buChar char="•"/>
              <a:defRPr sz="800">
                <a:solidFill>
                  <a:srgbClr val="FF0000"/>
                </a:solidFill>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260" name="Google Shape;260;p32" descr="."/>
          <p:cNvSpPr txBox="1"/>
          <p:nvPr/>
        </p:nvSpPr>
        <p:spPr>
          <a:xfrm>
            <a:off x="0" y="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261" name="Google Shape;261;p32" descr="."/>
          <p:cNvSpPr txBox="1"/>
          <p:nvPr/>
        </p:nvSpPr>
        <p:spPr>
          <a:xfrm>
            <a:off x="0" y="653796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262" name="Google Shape;262;p32" descr="Airbus Amber "/>
          <p:cNvSpPr txBox="1"/>
          <p:nvPr/>
        </p:nvSpPr>
        <p:spPr>
          <a:xfrm>
            <a:off x="0" y="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63" name="Google Shape;263;p32" descr="Airbus Amber "/>
          <p:cNvSpPr txBox="1"/>
          <p:nvPr/>
        </p:nvSpPr>
        <p:spPr>
          <a:xfrm>
            <a:off x="0" y="654558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 name="hcSlideMaster.Content and ImageHeader" descr="Airbus Amber ">
            <a:extLst>
              <a:ext uri="{FF2B5EF4-FFF2-40B4-BE49-F238E27FC236}">
                <a16:creationId xmlns:a16="http://schemas.microsoft.com/office/drawing/2014/main" id="{B6A972E6-B9DF-428A-9066-982F23EA0AA2}"/>
              </a:ext>
            </a:extLst>
          </p:cNvPr>
          <p:cNvSpPr txBox="1"/>
          <p:nvPr userDrawn="1"/>
        </p:nvSpPr>
        <p:spPr>
          <a:xfrm>
            <a:off x="0" y="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
        <p:nvSpPr>
          <p:cNvPr id="3" name="fcSlideMaster.Content and ImageFooter" descr="Airbus Amber ">
            <a:extLst>
              <a:ext uri="{FF2B5EF4-FFF2-40B4-BE49-F238E27FC236}">
                <a16:creationId xmlns:a16="http://schemas.microsoft.com/office/drawing/2014/main" id="{DACE0D52-64E2-49DC-BB9B-641DEE8DE5E3}"/>
              </a:ext>
            </a:extLst>
          </p:cNvPr>
          <p:cNvSpPr txBox="1"/>
          <p:nvPr userDrawn="1"/>
        </p:nvSpPr>
        <p:spPr>
          <a:xfrm>
            <a:off x="0" y="654558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Tree>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7_Titre et contenu">
  <p:cSld name="7_Titre et contenu">
    <p:spTree>
      <p:nvGrpSpPr>
        <p:cNvPr id="1" name="Shape 264"/>
        <p:cNvGrpSpPr/>
        <p:nvPr/>
      </p:nvGrpSpPr>
      <p:grpSpPr>
        <a:xfrm>
          <a:off x="0" y="0"/>
          <a:ext cx="0" cy="0"/>
          <a:chOff x="0" y="0"/>
          <a:chExt cx="0" cy="0"/>
        </a:xfrm>
      </p:grpSpPr>
      <p:sp>
        <p:nvSpPr>
          <p:cNvPr id="265" name="Google Shape;265;p33"/>
          <p:cNvSpPr txBox="1">
            <a:spLocks noGrp="1"/>
          </p:cNvSpPr>
          <p:nvPr>
            <p:ph type="title"/>
          </p:nvPr>
        </p:nvSpPr>
        <p:spPr>
          <a:xfrm>
            <a:off x="478800" y="655200"/>
            <a:ext cx="11232000" cy="9000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6" name="Google Shape;266;p33"/>
          <p:cNvSpPr txBox="1">
            <a:spLocks noGrp="1"/>
          </p:cNvSpPr>
          <p:nvPr>
            <p:ph type="body" idx="1"/>
          </p:nvPr>
        </p:nvSpPr>
        <p:spPr>
          <a:xfrm>
            <a:off x="478800" y="1558800"/>
            <a:ext cx="11232000" cy="4351338"/>
          </a:xfrm>
          <a:prstGeom prst="rect">
            <a:avLst/>
          </a:prstGeom>
          <a:noFill/>
          <a:ln>
            <a:noFill/>
          </a:ln>
        </p:spPr>
        <p:txBody>
          <a:bodyPr spcFirstLastPara="1" wrap="square" lIns="0" tIns="0" rIns="0" bIns="0" anchor="t" anchorCtr="0">
            <a:noAutofit/>
          </a:bodyPr>
          <a:lstStyle>
            <a:lvl1pPr marL="457200" lvl="0" indent="-342900" algn="l">
              <a:lnSpc>
                <a:spcPct val="113000"/>
              </a:lnSpc>
              <a:spcBef>
                <a:spcPts val="0"/>
              </a:spcBef>
              <a:spcAft>
                <a:spcPts val="0"/>
              </a:spcAft>
              <a:buClr>
                <a:srgbClr val="595959"/>
              </a:buClr>
              <a:buSzPts val="1800"/>
              <a:buChar char="•"/>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267" name="Google Shape;267;p33"/>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33"/>
          <p:cNvSpPr txBox="1">
            <a:spLocks noGrp="1"/>
          </p:cNvSpPr>
          <p:nvPr>
            <p:ph type="ftr" idx="11"/>
          </p:nvPr>
        </p:nvSpPr>
        <p:spPr>
          <a:xfrm>
            <a:off x="1774800" y="6444000"/>
            <a:ext cx="83016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33"/>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pPr marL="0" lvl="0" indent="0" algn="l" rtl="0">
              <a:spcBef>
                <a:spcPts val="0"/>
              </a:spcBef>
              <a:spcAft>
                <a:spcPts val="0"/>
              </a:spcAft>
              <a:buNone/>
            </a:pPr>
            <a:fld id="{00000000-1234-1234-1234-123412341234}" type="slidenum">
              <a:rPr lang="en-GB"/>
              <a:t>‹Nr.›</a:t>
            </a:fld>
            <a:endParaRPr/>
          </a:p>
        </p:txBody>
      </p:sp>
      <p:sp>
        <p:nvSpPr>
          <p:cNvPr id="270" name="Google Shape;270;p33"/>
          <p:cNvSpPr txBox="1">
            <a:spLocks noGrp="1"/>
          </p:cNvSpPr>
          <p:nvPr>
            <p:ph type="body" idx="2"/>
          </p:nvPr>
        </p:nvSpPr>
        <p:spPr>
          <a:xfrm>
            <a:off x="8661699" y="332229"/>
            <a:ext cx="3266785" cy="144463"/>
          </a:xfrm>
          <a:prstGeom prst="rect">
            <a:avLst/>
          </a:prstGeom>
          <a:noFill/>
          <a:ln>
            <a:noFill/>
          </a:ln>
        </p:spPr>
        <p:txBody>
          <a:bodyPr spcFirstLastPara="1" wrap="square" lIns="0" tIns="0" rIns="0" bIns="0" anchor="t" anchorCtr="0">
            <a:noAutofit/>
          </a:bodyPr>
          <a:lstStyle>
            <a:lvl1pPr marL="457200" lvl="0" indent="-279400" algn="r">
              <a:lnSpc>
                <a:spcPct val="113000"/>
              </a:lnSpc>
              <a:spcBef>
                <a:spcPts val="0"/>
              </a:spcBef>
              <a:spcAft>
                <a:spcPts val="0"/>
              </a:spcAft>
              <a:buClr>
                <a:srgbClr val="FF0000"/>
              </a:buClr>
              <a:buSzPts val="800"/>
              <a:buChar char="•"/>
              <a:defRPr sz="800">
                <a:solidFill>
                  <a:srgbClr val="FF0000"/>
                </a:solidFill>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271" name="Google Shape;271;p33" descr="."/>
          <p:cNvSpPr txBox="1"/>
          <p:nvPr/>
        </p:nvSpPr>
        <p:spPr>
          <a:xfrm>
            <a:off x="0" y="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272" name="Google Shape;272;p33" descr="."/>
          <p:cNvSpPr txBox="1"/>
          <p:nvPr/>
        </p:nvSpPr>
        <p:spPr>
          <a:xfrm>
            <a:off x="0" y="653796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273" name="Google Shape;273;p33" descr="Airbus Amber "/>
          <p:cNvSpPr txBox="1"/>
          <p:nvPr/>
        </p:nvSpPr>
        <p:spPr>
          <a:xfrm>
            <a:off x="0" y="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74" name="Google Shape;274;p33" descr="Airbus Amber "/>
          <p:cNvSpPr txBox="1"/>
          <p:nvPr/>
        </p:nvSpPr>
        <p:spPr>
          <a:xfrm>
            <a:off x="0" y="654558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 name="hcSlideMaster.7_Titre et contenuHeader" descr="Airbus Amber ">
            <a:extLst>
              <a:ext uri="{FF2B5EF4-FFF2-40B4-BE49-F238E27FC236}">
                <a16:creationId xmlns:a16="http://schemas.microsoft.com/office/drawing/2014/main" id="{A505FC16-A539-4550-BA45-05FCF9F923A3}"/>
              </a:ext>
            </a:extLst>
          </p:cNvPr>
          <p:cNvSpPr txBox="1"/>
          <p:nvPr userDrawn="1"/>
        </p:nvSpPr>
        <p:spPr>
          <a:xfrm>
            <a:off x="0" y="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
        <p:nvSpPr>
          <p:cNvPr id="3" name="fcSlideMaster.7_Titre et contenuFooter" descr="Airbus Amber ">
            <a:extLst>
              <a:ext uri="{FF2B5EF4-FFF2-40B4-BE49-F238E27FC236}">
                <a16:creationId xmlns:a16="http://schemas.microsoft.com/office/drawing/2014/main" id="{4DA736A3-04D1-46B1-80E2-6107C9B3C169}"/>
              </a:ext>
            </a:extLst>
          </p:cNvPr>
          <p:cNvSpPr txBox="1"/>
          <p:nvPr userDrawn="1"/>
        </p:nvSpPr>
        <p:spPr>
          <a:xfrm>
            <a:off x="0" y="654558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Tree>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Header and content">
  <p:cSld name="Header and content">
    <p:spTree>
      <p:nvGrpSpPr>
        <p:cNvPr id="1" name="Shape 35"/>
        <p:cNvGrpSpPr/>
        <p:nvPr/>
      </p:nvGrpSpPr>
      <p:grpSpPr>
        <a:xfrm>
          <a:off x="0" y="0"/>
          <a:ext cx="0" cy="0"/>
          <a:chOff x="0" y="0"/>
          <a:chExt cx="0" cy="0"/>
        </a:xfrm>
      </p:grpSpPr>
      <p:sp>
        <p:nvSpPr>
          <p:cNvPr id="36" name="Google Shape;36;p15"/>
          <p:cNvSpPr/>
          <p:nvPr/>
        </p:nvSpPr>
        <p:spPr>
          <a:xfrm flipH="1">
            <a:off x="9128516" y="271197"/>
            <a:ext cx="3063484" cy="433095"/>
          </a:xfrm>
          <a:prstGeom prst="homePlate">
            <a:avLst>
              <a:gd name="adj" fmla="val 50000"/>
            </a:avLst>
          </a:prstGeom>
          <a:solidFill>
            <a:srgbClr val="0085AD"/>
          </a:solidFill>
          <a:ln>
            <a:noFill/>
          </a:ln>
        </p:spPr>
        <p:txBody>
          <a:bodyPr spcFirstLastPara="1" wrap="square" lIns="91400" tIns="45700" rIns="91400" bIns="45700" anchor="b" anchorCtr="0">
            <a:noAutofit/>
          </a:bodyPr>
          <a:lstStyle/>
          <a:p>
            <a:pPr marL="0" marR="0" lvl="0" indent="0" algn="l" rtl="0">
              <a:spcBef>
                <a:spcPts val="0"/>
              </a:spcBef>
              <a:spcAft>
                <a:spcPts val="0"/>
              </a:spcAft>
              <a:buNone/>
            </a:pPr>
            <a:endParaRPr sz="1300">
              <a:solidFill>
                <a:srgbClr val="FFFFFF"/>
              </a:solidFill>
              <a:latin typeface="Calibri"/>
              <a:ea typeface="Calibri"/>
              <a:cs typeface="Calibri"/>
              <a:sym typeface="Calibri"/>
            </a:endParaRPr>
          </a:p>
        </p:txBody>
      </p:sp>
      <p:sp>
        <p:nvSpPr>
          <p:cNvPr id="37" name="Google Shape;37;p15"/>
          <p:cNvSpPr/>
          <p:nvPr/>
        </p:nvSpPr>
        <p:spPr>
          <a:xfrm>
            <a:off x="-2" y="6308271"/>
            <a:ext cx="12192001" cy="549729"/>
          </a:xfrm>
          <a:prstGeom prst="rect">
            <a:avLst/>
          </a:prstGeom>
          <a:solidFill>
            <a:srgbClr val="00205B"/>
          </a:solidFill>
          <a:ln>
            <a:noFill/>
          </a:ln>
        </p:spPr>
        <p:txBody>
          <a:bodyPr spcFirstLastPara="1" wrap="square" lIns="91400" tIns="45700" rIns="91400" bIns="45700" anchor="ctr" anchorCtr="0">
            <a:noAutofit/>
          </a:bodyPr>
          <a:lstStyle/>
          <a:p>
            <a:pPr marL="0" marR="0" lvl="0" indent="0" algn="l" rtl="0">
              <a:spcBef>
                <a:spcPts val="0"/>
              </a:spcBef>
              <a:spcAft>
                <a:spcPts val="0"/>
              </a:spcAft>
              <a:buNone/>
            </a:pPr>
            <a:endParaRPr sz="1800" b="1">
              <a:solidFill>
                <a:srgbClr val="00205B"/>
              </a:solidFill>
              <a:latin typeface="Arial"/>
              <a:ea typeface="Arial"/>
              <a:cs typeface="Arial"/>
              <a:sym typeface="Arial"/>
            </a:endParaRPr>
          </a:p>
        </p:txBody>
      </p:sp>
      <p:sp>
        <p:nvSpPr>
          <p:cNvPr id="38" name="Google Shape;38;p15"/>
          <p:cNvSpPr/>
          <p:nvPr/>
        </p:nvSpPr>
        <p:spPr>
          <a:xfrm>
            <a:off x="0" y="426756"/>
            <a:ext cx="12192000" cy="89155"/>
          </a:xfrm>
          <a:prstGeom prst="rect">
            <a:avLst/>
          </a:prstGeom>
          <a:solidFill>
            <a:srgbClr val="0085AD"/>
          </a:solidFill>
          <a:ln>
            <a:noFill/>
          </a:ln>
        </p:spPr>
        <p:txBody>
          <a:bodyPr spcFirstLastPara="1" wrap="square" lIns="91400" tIns="45700" rIns="91400" bIns="45700" anchor="b" anchorCtr="0">
            <a:noAutofit/>
          </a:bodyPr>
          <a:lstStyle/>
          <a:p>
            <a:pPr marL="0" marR="0" lvl="0" indent="0" algn="l" rtl="0">
              <a:spcBef>
                <a:spcPts val="0"/>
              </a:spcBef>
              <a:spcAft>
                <a:spcPts val="0"/>
              </a:spcAft>
              <a:buNone/>
            </a:pPr>
            <a:endParaRPr sz="1300">
              <a:solidFill>
                <a:srgbClr val="FFFFFF"/>
              </a:solidFill>
              <a:latin typeface="Calibri"/>
              <a:ea typeface="Calibri"/>
              <a:cs typeface="Calibri"/>
              <a:sym typeface="Calibri"/>
            </a:endParaRPr>
          </a:p>
        </p:txBody>
      </p:sp>
      <p:sp>
        <p:nvSpPr>
          <p:cNvPr id="39" name="Google Shape;39;p15"/>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lvl1pPr lvl="0" algn="ctr">
              <a:lnSpc>
                <a:spcPct val="110000"/>
              </a:lnSpc>
              <a:spcBef>
                <a:spcPts val="0"/>
              </a:spcBef>
              <a:spcAft>
                <a:spcPts val="0"/>
              </a:spcAft>
              <a:buClr>
                <a:schemeClr val="lt1"/>
              </a:buClr>
              <a:buSzPts val="25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5"/>
          <p:cNvSpPr txBox="1">
            <a:spLocks noGrp="1"/>
          </p:cNvSpPr>
          <p:nvPr>
            <p:ph type="body" idx="1"/>
          </p:nvPr>
        </p:nvSpPr>
        <p:spPr>
          <a:xfrm>
            <a:off x="333215" y="759417"/>
            <a:ext cx="11584982" cy="5106691"/>
          </a:xfrm>
          <a:prstGeom prst="rect">
            <a:avLst/>
          </a:prstGeom>
          <a:noFill/>
          <a:ln>
            <a:noFill/>
          </a:ln>
        </p:spPr>
        <p:txBody>
          <a:bodyPr spcFirstLastPara="1" wrap="square" lIns="0" tIns="0" rIns="0" bIns="0" anchor="t" anchorCtr="0">
            <a:noAutofit/>
          </a:bodyPr>
          <a:lstStyle>
            <a:lvl1pPr marL="457200" lvl="0" indent="-342900" algn="l">
              <a:lnSpc>
                <a:spcPct val="113000"/>
              </a:lnSpc>
              <a:spcBef>
                <a:spcPts val="0"/>
              </a:spcBef>
              <a:spcAft>
                <a:spcPts val="0"/>
              </a:spcAft>
              <a:buClr>
                <a:srgbClr val="595959"/>
              </a:buClr>
              <a:buSzPts val="1800"/>
              <a:buChar char="•"/>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41" name="Google Shape;41;p15"/>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5"/>
          <p:cNvSpPr txBox="1">
            <a:spLocks noGrp="1"/>
          </p:cNvSpPr>
          <p:nvPr>
            <p:ph type="ftr" idx="11"/>
          </p:nvPr>
        </p:nvSpPr>
        <p:spPr>
          <a:xfrm>
            <a:off x="1774800" y="6444000"/>
            <a:ext cx="1844054"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5"/>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pPr marL="0" lvl="0" indent="0" algn="l" rtl="0">
              <a:spcBef>
                <a:spcPts val="0"/>
              </a:spcBef>
              <a:spcAft>
                <a:spcPts val="0"/>
              </a:spcAft>
              <a:buNone/>
            </a:pPr>
            <a:fld id="{00000000-1234-1234-1234-123412341234}" type="slidenum">
              <a:rPr lang="en-GB"/>
              <a:t>‹Nr.›</a:t>
            </a:fld>
            <a:endParaRPr/>
          </a:p>
        </p:txBody>
      </p:sp>
      <p:sp>
        <p:nvSpPr>
          <p:cNvPr id="44" name="Google Shape;44;p15"/>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lvl1pPr marL="457200" lvl="0" indent="-228600" algn="r">
              <a:lnSpc>
                <a:spcPct val="113000"/>
              </a:lnSpc>
              <a:spcBef>
                <a:spcPts val="0"/>
              </a:spcBef>
              <a:spcAft>
                <a:spcPts val="0"/>
              </a:spcAft>
              <a:buClr>
                <a:srgbClr val="FE5000"/>
              </a:buClr>
              <a:buSzPts val="800"/>
              <a:buNone/>
              <a:defRPr sz="800">
                <a:solidFill>
                  <a:srgbClr val="FE5000"/>
                </a:solidFill>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pic>
        <p:nvPicPr>
          <p:cNvPr id="45" name="Google Shape;45;p15" descr="C:\Users\boverie_k\Desktop\Matériel Graphique\Logos\AIRBUS_WHITE.png"/>
          <p:cNvPicPr preferRelativeResize="0"/>
          <p:nvPr/>
        </p:nvPicPr>
        <p:blipFill rotWithShape="1">
          <a:blip r:embed="rId2">
            <a:alphaModFix/>
          </a:blip>
          <a:srcRect/>
          <a:stretch/>
        </p:blipFill>
        <p:spPr>
          <a:xfrm>
            <a:off x="9971215" y="6263280"/>
            <a:ext cx="2282240" cy="672377"/>
          </a:xfrm>
          <a:prstGeom prst="rect">
            <a:avLst/>
          </a:prstGeom>
          <a:noFill/>
          <a:ln>
            <a:noFill/>
          </a:ln>
        </p:spPr>
      </p:pic>
      <p:sp>
        <p:nvSpPr>
          <p:cNvPr id="46" name="Google Shape;46;p15"/>
          <p:cNvSpPr txBox="1"/>
          <p:nvPr/>
        </p:nvSpPr>
        <p:spPr>
          <a:xfrm>
            <a:off x="325464" y="92284"/>
            <a:ext cx="3076414" cy="250533"/>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GB" sz="1100">
                <a:solidFill>
                  <a:schemeClr val="lt1"/>
                </a:solidFill>
                <a:latin typeface="Arial"/>
                <a:ea typeface="Arial"/>
                <a:cs typeface="Arial"/>
                <a:sym typeface="Arial"/>
              </a:rPr>
              <a:t>Space Electronics France / June 2022</a:t>
            </a:r>
            <a:endParaRPr/>
          </a:p>
        </p:txBody>
      </p:sp>
      <p:sp>
        <p:nvSpPr>
          <p:cNvPr id="47" name="Google Shape;47;p15" descr="."/>
          <p:cNvSpPr txBox="1"/>
          <p:nvPr/>
        </p:nvSpPr>
        <p:spPr>
          <a:xfrm>
            <a:off x="0" y="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48" name="Google Shape;48;p15" descr="."/>
          <p:cNvSpPr txBox="1"/>
          <p:nvPr/>
        </p:nvSpPr>
        <p:spPr>
          <a:xfrm>
            <a:off x="0" y="653796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49" name="Google Shape;49;p15" descr="Airbus Amber "/>
          <p:cNvSpPr txBox="1"/>
          <p:nvPr/>
        </p:nvSpPr>
        <p:spPr>
          <a:xfrm>
            <a:off x="0" y="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50" name="Google Shape;50;p15" descr="Airbus Amber "/>
          <p:cNvSpPr txBox="1"/>
          <p:nvPr/>
        </p:nvSpPr>
        <p:spPr>
          <a:xfrm>
            <a:off x="0" y="654558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 name="hcSlideMaster.Header and contentHeader" descr="Airbus Amber ">
            <a:extLst>
              <a:ext uri="{FF2B5EF4-FFF2-40B4-BE49-F238E27FC236}">
                <a16:creationId xmlns:a16="http://schemas.microsoft.com/office/drawing/2014/main" id="{8D010FD2-477B-49A3-8339-2BC8763F6AC3}"/>
              </a:ext>
            </a:extLst>
          </p:cNvPr>
          <p:cNvSpPr txBox="1"/>
          <p:nvPr userDrawn="1"/>
        </p:nvSpPr>
        <p:spPr>
          <a:xfrm>
            <a:off x="0" y="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
        <p:nvSpPr>
          <p:cNvPr id="3" name="fcSlideMaster.Header and contentFooter" descr="Airbus Amber ">
            <a:extLst>
              <a:ext uri="{FF2B5EF4-FFF2-40B4-BE49-F238E27FC236}">
                <a16:creationId xmlns:a16="http://schemas.microsoft.com/office/drawing/2014/main" id="{B55DFE12-53B8-4198-B385-9E2A2FFDF091}"/>
              </a:ext>
            </a:extLst>
          </p:cNvPr>
          <p:cNvSpPr txBox="1"/>
          <p:nvPr userDrawn="1"/>
        </p:nvSpPr>
        <p:spPr>
          <a:xfrm>
            <a:off x="0" y="654558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8_Titre et contenu">
  <p:cSld name="8_Titre et contenu">
    <p:spTree>
      <p:nvGrpSpPr>
        <p:cNvPr id="1" name="Shape 275"/>
        <p:cNvGrpSpPr/>
        <p:nvPr/>
      </p:nvGrpSpPr>
      <p:grpSpPr>
        <a:xfrm>
          <a:off x="0" y="0"/>
          <a:ext cx="0" cy="0"/>
          <a:chOff x="0" y="0"/>
          <a:chExt cx="0" cy="0"/>
        </a:xfrm>
      </p:grpSpPr>
      <p:sp>
        <p:nvSpPr>
          <p:cNvPr id="276" name="Google Shape;276;p34"/>
          <p:cNvSpPr txBox="1">
            <a:spLocks noGrp="1"/>
          </p:cNvSpPr>
          <p:nvPr>
            <p:ph type="title"/>
          </p:nvPr>
        </p:nvSpPr>
        <p:spPr>
          <a:xfrm>
            <a:off x="478800" y="655200"/>
            <a:ext cx="11232000" cy="9000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 name="Google Shape;277;p34"/>
          <p:cNvSpPr txBox="1">
            <a:spLocks noGrp="1"/>
          </p:cNvSpPr>
          <p:nvPr>
            <p:ph type="body" idx="1"/>
          </p:nvPr>
        </p:nvSpPr>
        <p:spPr>
          <a:xfrm>
            <a:off x="478800" y="1558800"/>
            <a:ext cx="11232000" cy="4351338"/>
          </a:xfrm>
          <a:prstGeom prst="rect">
            <a:avLst/>
          </a:prstGeom>
          <a:noFill/>
          <a:ln>
            <a:noFill/>
          </a:ln>
        </p:spPr>
        <p:txBody>
          <a:bodyPr spcFirstLastPara="1" wrap="square" lIns="0" tIns="0" rIns="0" bIns="0" anchor="t" anchorCtr="0">
            <a:noAutofit/>
          </a:bodyPr>
          <a:lstStyle>
            <a:lvl1pPr marL="457200" lvl="0" indent="-342900" algn="l">
              <a:lnSpc>
                <a:spcPct val="113000"/>
              </a:lnSpc>
              <a:spcBef>
                <a:spcPts val="0"/>
              </a:spcBef>
              <a:spcAft>
                <a:spcPts val="0"/>
              </a:spcAft>
              <a:buClr>
                <a:srgbClr val="595959"/>
              </a:buClr>
              <a:buSzPts val="1800"/>
              <a:buChar char="•"/>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278" name="Google Shape;278;p34"/>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34"/>
          <p:cNvSpPr txBox="1">
            <a:spLocks noGrp="1"/>
          </p:cNvSpPr>
          <p:nvPr>
            <p:ph type="ftr" idx="11"/>
          </p:nvPr>
        </p:nvSpPr>
        <p:spPr>
          <a:xfrm>
            <a:off x="1774800" y="6444000"/>
            <a:ext cx="83016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34"/>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pPr marL="0" lvl="0" indent="0" algn="l" rtl="0">
              <a:spcBef>
                <a:spcPts val="0"/>
              </a:spcBef>
              <a:spcAft>
                <a:spcPts val="0"/>
              </a:spcAft>
              <a:buNone/>
            </a:pPr>
            <a:fld id="{00000000-1234-1234-1234-123412341234}" type="slidenum">
              <a:rPr lang="en-GB"/>
              <a:t>‹Nr.›</a:t>
            </a:fld>
            <a:endParaRPr/>
          </a:p>
        </p:txBody>
      </p:sp>
      <p:sp>
        <p:nvSpPr>
          <p:cNvPr id="281" name="Google Shape;281;p34"/>
          <p:cNvSpPr txBox="1">
            <a:spLocks noGrp="1"/>
          </p:cNvSpPr>
          <p:nvPr>
            <p:ph type="body" idx="2"/>
          </p:nvPr>
        </p:nvSpPr>
        <p:spPr>
          <a:xfrm>
            <a:off x="8661699" y="332229"/>
            <a:ext cx="3266785" cy="144463"/>
          </a:xfrm>
          <a:prstGeom prst="rect">
            <a:avLst/>
          </a:prstGeom>
          <a:noFill/>
          <a:ln>
            <a:noFill/>
          </a:ln>
        </p:spPr>
        <p:txBody>
          <a:bodyPr spcFirstLastPara="1" wrap="square" lIns="0" tIns="0" rIns="0" bIns="0" anchor="t" anchorCtr="0">
            <a:noAutofit/>
          </a:bodyPr>
          <a:lstStyle>
            <a:lvl1pPr marL="457200" lvl="0" indent="-279400" algn="r">
              <a:lnSpc>
                <a:spcPct val="113000"/>
              </a:lnSpc>
              <a:spcBef>
                <a:spcPts val="0"/>
              </a:spcBef>
              <a:spcAft>
                <a:spcPts val="0"/>
              </a:spcAft>
              <a:buClr>
                <a:srgbClr val="FF0000"/>
              </a:buClr>
              <a:buSzPts val="800"/>
              <a:buChar char="•"/>
              <a:defRPr sz="800">
                <a:solidFill>
                  <a:srgbClr val="FF0000"/>
                </a:solidFill>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282" name="Google Shape;282;p34" descr="."/>
          <p:cNvSpPr txBox="1"/>
          <p:nvPr/>
        </p:nvSpPr>
        <p:spPr>
          <a:xfrm>
            <a:off x="0" y="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283" name="Google Shape;283;p34" descr="."/>
          <p:cNvSpPr txBox="1"/>
          <p:nvPr/>
        </p:nvSpPr>
        <p:spPr>
          <a:xfrm>
            <a:off x="0" y="653796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284" name="Google Shape;284;p34" descr="Airbus Amber "/>
          <p:cNvSpPr txBox="1"/>
          <p:nvPr/>
        </p:nvSpPr>
        <p:spPr>
          <a:xfrm>
            <a:off x="0" y="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85" name="Google Shape;285;p34" descr="Airbus Amber "/>
          <p:cNvSpPr txBox="1"/>
          <p:nvPr/>
        </p:nvSpPr>
        <p:spPr>
          <a:xfrm>
            <a:off x="0" y="654558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 name="hcSlideMaster.8_Titre et contenuHeader" descr="Airbus Amber ">
            <a:extLst>
              <a:ext uri="{FF2B5EF4-FFF2-40B4-BE49-F238E27FC236}">
                <a16:creationId xmlns:a16="http://schemas.microsoft.com/office/drawing/2014/main" id="{787E578B-01A7-4AF9-A0B7-BA9AD7C2A8A2}"/>
              </a:ext>
            </a:extLst>
          </p:cNvPr>
          <p:cNvSpPr txBox="1"/>
          <p:nvPr userDrawn="1"/>
        </p:nvSpPr>
        <p:spPr>
          <a:xfrm>
            <a:off x="0" y="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
        <p:nvSpPr>
          <p:cNvPr id="3" name="fcSlideMaster.8_Titre et contenuFooter" descr="Airbus Amber ">
            <a:extLst>
              <a:ext uri="{FF2B5EF4-FFF2-40B4-BE49-F238E27FC236}">
                <a16:creationId xmlns:a16="http://schemas.microsoft.com/office/drawing/2014/main" id="{836C5C44-7A6F-458A-8BE2-CCB854EB0DB2}"/>
              </a:ext>
            </a:extLst>
          </p:cNvPr>
          <p:cNvSpPr txBox="1"/>
          <p:nvPr userDrawn="1"/>
        </p:nvSpPr>
        <p:spPr>
          <a:xfrm>
            <a:off x="0" y="654558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Tree>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9_Titre et contenu">
  <p:cSld name="9_Titre et contenu">
    <p:spTree>
      <p:nvGrpSpPr>
        <p:cNvPr id="1" name="Shape 286"/>
        <p:cNvGrpSpPr/>
        <p:nvPr/>
      </p:nvGrpSpPr>
      <p:grpSpPr>
        <a:xfrm>
          <a:off x="0" y="0"/>
          <a:ext cx="0" cy="0"/>
          <a:chOff x="0" y="0"/>
          <a:chExt cx="0" cy="0"/>
        </a:xfrm>
      </p:grpSpPr>
      <p:sp>
        <p:nvSpPr>
          <p:cNvPr id="287" name="Google Shape;287;p35"/>
          <p:cNvSpPr txBox="1">
            <a:spLocks noGrp="1"/>
          </p:cNvSpPr>
          <p:nvPr>
            <p:ph type="title"/>
          </p:nvPr>
        </p:nvSpPr>
        <p:spPr>
          <a:xfrm>
            <a:off x="478800" y="655200"/>
            <a:ext cx="11232000" cy="9000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8" name="Google Shape;288;p35"/>
          <p:cNvSpPr txBox="1">
            <a:spLocks noGrp="1"/>
          </p:cNvSpPr>
          <p:nvPr>
            <p:ph type="body" idx="1"/>
          </p:nvPr>
        </p:nvSpPr>
        <p:spPr>
          <a:xfrm>
            <a:off x="478800" y="1558800"/>
            <a:ext cx="11232000" cy="4351338"/>
          </a:xfrm>
          <a:prstGeom prst="rect">
            <a:avLst/>
          </a:prstGeom>
          <a:noFill/>
          <a:ln>
            <a:noFill/>
          </a:ln>
        </p:spPr>
        <p:txBody>
          <a:bodyPr spcFirstLastPara="1" wrap="square" lIns="0" tIns="0" rIns="0" bIns="0" anchor="t" anchorCtr="0">
            <a:noAutofit/>
          </a:bodyPr>
          <a:lstStyle>
            <a:lvl1pPr marL="457200" lvl="0" indent="-342900" algn="l">
              <a:lnSpc>
                <a:spcPct val="113000"/>
              </a:lnSpc>
              <a:spcBef>
                <a:spcPts val="0"/>
              </a:spcBef>
              <a:spcAft>
                <a:spcPts val="0"/>
              </a:spcAft>
              <a:buClr>
                <a:srgbClr val="595959"/>
              </a:buClr>
              <a:buSzPts val="1800"/>
              <a:buChar char="•"/>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289" name="Google Shape;289;p35"/>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35"/>
          <p:cNvSpPr txBox="1">
            <a:spLocks noGrp="1"/>
          </p:cNvSpPr>
          <p:nvPr>
            <p:ph type="ftr" idx="11"/>
          </p:nvPr>
        </p:nvSpPr>
        <p:spPr>
          <a:xfrm>
            <a:off x="1774800" y="6444000"/>
            <a:ext cx="83016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1" name="Google Shape;291;p35"/>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pPr marL="0" lvl="0" indent="0" algn="l" rtl="0">
              <a:spcBef>
                <a:spcPts val="0"/>
              </a:spcBef>
              <a:spcAft>
                <a:spcPts val="0"/>
              </a:spcAft>
              <a:buNone/>
            </a:pPr>
            <a:fld id="{00000000-1234-1234-1234-123412341234}" type="slidenum">
              <a:rPr lang="en-GB"/>
              <a:t>‹Nr.›</a:t>
            </a:fld>
            <a:endParaRPr/>
          </a:p>
        </p:txBody>
      </p:sp>
      <p:sp>
        <p:nvSpPr>
          <p:cNvPr id="292" name="Google Shape;292;p35"/>
          <p:cNvSpPr txBox="1">
            <a:spLocks noGrp="1"/>
          </p:cNvSpPr>
          <p:nvPr>
            <p:ph type="body" idx="2"/>
          </p:nvPr>
        </p:nvSpPr>
        <p:spPr>
          <a:xfrm>
            <a:off x="8661699" y="332229"/>
            <a:ext cx="3266785" cy="144463"/>
          </a:xfrm>
          <a:prstGeom prst="rect">
            <a:avLst/>
          </a:prstGeom>
          <a:noFill/>
          <a:ln>
            <a:noFill/>
          </a:ln>
        </p:spPr>
        <p:txBody>
          <a:bodyPr spcFirstLastPara="1" wrap="square" lIns="0" tIns="0" rIns="0" bIns="0" anchor="t" anchorCtr="0">
            <a:noAutofit/>
          </a:bodyPr>
          <a:lstStyle>
            <a:lvl1pPr marL="457200" lvl="0" indent="-279400" algn="r">
              <a:lnSpc>
                <a:spcPct val="113000"/>
              </a:lnSpc>
              <a:spcBef>
                <a:spcPts val="0"/>
              </a:spcBef>
              <a:spcAft>
                <a:spcPts val="0"/>
              </a:spcAft>
              <a:buClr>
                <a:srgbClr val="FF0000"/>
              </a:buClr>
              <a:buSzPts val="800"/>
              <a:buChar char="•"/>
              <a:defRPr sz="800">
                <a:solidFill>
                  <a:srgbClr val="FF0000"/>
                </a:solidFill>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293" name="Google Shape;293;p35" descr="."/>
          <p:cNvSpPr txBox="1"/>
          <p:nvPr/>
        </p:nvSpPr>
        <p:spPr>
          <a:xfrm>
            <a:off x="0" y="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294" name="Google Shape;294;p35" descr="."/>
          <p:cNvSpPr txBox="1"/>
          <p:nvPr/>
        </p:nvSpPr>
        <p:spPr>
          <a:xfrm>
            <a:off x="0" y="653796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295" name="Google Shape;295;p35" descr="Airbus Amber "/>
          <p:cNvSpPr txBox="1"/>
          <p:nvPr/>
        </p:nvSpPr>
        <p:spPr>
          <a:xfrm>
            <a:off x="0" y="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96" name="Google Shape;296;p35" descr="Airbus Amber "/>
          <p:cNvSpPr txBox="1"/>
          <p:nvPr/>
        </p:nvSpPr>
        <p:spPr>
          <a:xfrm>
            <a:off x="0" y="654558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 name="hcSlideMaster.9_Titre et contenuHeader" descr="Airbus Amber ">
            <a:extLst>
              <a:ext uri="{FF2B5EF4-FFF2-40B4-BE49-F238E27FC236}">
                <a16:creationId xmlns:a16="http://schemas.microsoft.com/office/drawing/2014/main" id="{DC0A9108-8132-476C-B47D-D9A99E11C3D7}"/>
              </a:ext>
            </a:extLst>
          </p:cNvPr>
          <p:cNvSpPr txBox="1"/>
          <p:nvPr userDrawn="1"/>
        </p:nvSpPr>
        <p:spPr>
          <a:xfrm>
            <a:off x="0" y="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
        <p:nvSpPr>
          <p:cNvPr id="3" name="fcSlideMaster.9_Titre et contenuFooter" descr="Airbus Amber ">
            <a:extLst>
              <a:ext uri="{FF2B5EF4-FFF2-40B4-BE49-F238E27FC236}">
                <a16:creationId xmlns:a16="http://schemas.microsoft.com/office/drawing/2014/main" id="{0493C53D-63C1-4EFB-AC74-5D917FF434E4}"/>
              </a:ext>
            </a:extLst>
          </p:cNvPr>
          <p:cNvSpPr txBox="1"/>
          <p:nvPr userDrawn="1"/>
        </p:nvSpPr>
        <p:spPr>
          <a:xfrm>
            <a:off x="0" y="654558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Tree>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297"/>
        <p:cNvGrpSpPr/>
        <p:nvPr/>
      </p:nvGrpSpPr>
      <p:grpSpPr>
        <a:xfrm>
          <a:off x="0" y="0"/>
          <a:ext cx="0" cy="0"/>
          <a:chOff x="0" y="0"/>
          <a:chExt cx="0" cy="0"/>
        </a:xfrm>
      </p:grpSpPr>
      <p:sp>
        <p:nvSpPr>
          <p:cNvPr id="298" name="Google Shape;298;p36"/>
          <p:cNvSpPr txBox="1">
            <a:spLocks noGrp="1"/>
          </p:cNvSpPr>
          <p:nvPr>
            <p:ph type="title"/>
          </p:nvPr>
        </p:nvSpPr>
        <p:spPr>
          <a:xfrm>
            <a:off x="478800" y="655200"/>
            <a:ext cx="11232000" cy="9000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 name="Google Shape;299;p36"/>
          <p:cNvSpPr txBox="1">
            <a:spLocks noGrp="1"/>
          </p:cNvSpPr>
          <p:nvPr>
            <p:ph type="body" idx="1"/>
          </p:nvPr>
        </p:nvSpPr>
        <p:spPr>
          <a:xfrm>
            <a:off x="478800" y="1558800"/>
            <a:ext cx="11232000" cy="4351338"/>
          </a:xfrm>
          <a:prstGeom prst="rect">
            <a:avLst/>
          </a:prstGeom>
          <a:noFill/>
          <a:ln>
            <a:noFill/>
          </a:ln>
        </p:spPr>
        <p:txBody>
          <a:bodyPr spcFirstLastPara="1" wrap="square" lIns="0" tIns="0" rIns="0" bIns="0" anchor="t" anchorCtr="0">
            <a:noAutofit/>
          </a:bodyPr>
          <a:lstStyle>
            <a:lvl1pPr marL="457200" lvl="0" indent="-342900" algn="l">
              <a:lnSpc>
                <a:spcPct val="113000"/>
              </a:lnSpc>
              <a:spcBef>
                <a:spcPts val="0"/>
              </a:spcBef>
              <a:spcAft>
                <a:spcPts val="0"/>
              </a:spcAft>
              <a:buClr>
                <a:srgbClr val="595959"/>
              </a:buClr>
              <a:buSzPts val="1800"/>
              <a:buChar char="•"/>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300" name="Google Shape;300;p36"/>
          <p:cNvSpPr txBox="1">
            <a:spLocks noGrp="1"/>
          </p:cNvSpPr>
          <p:nvPr>
            <p:ph type="ftr" idx="11"/>
          </p:nvPr>
        </p:nvSpPr>
        <p:spPr>
          <a:xfrm>
            <a:off x="191344" y="260648"/>
            <a:ext cx="2987508" cy="250533"/>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36" descr="."/>
          <p:cNvSpPr txBox="1"/>
          <p:nvPr/>
        </p:nvSpPr>
        <p:spPr>
          <a:xfrm>
            <a:off x="0" y="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302" name="Google Shape;302;p36" descr="."/>
          <p:cNvSpPr txBox="1"/>
          <p:nvPr/>
        </p:nvSpPr>
        <p:spPr>
          <a:xfrm>
            <a:off x="0" y="653796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303" name="Google Shape;303;p36" descr="Airbus Amber "/>
          <p:cNvSpPr txBox="1"/>
          <p:nvPr/>
        </p:nvSpPr>
        <p:spPr>
          <a:xfrm>
            <a:off x="0" y="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304" name="Google Shape;304;p36" descr="Airbus Amber "/>
          <p:cNvSpPr txBox="1"/>
          <p:nvPr/>
        </p:nvSpPr>
        <p:spPr>
          <a:xfrm>
            <a:off x="0" y="654558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 name="hcSlideMaster.Titre et contenuHeader" descr="Airbus Amber ">
            <a:extLst>
              <a:ext uri="{FF2B5EF4-FFF2-40B4-BE49-F238E27FC236}">
                <a16:creationId xmlns:a16="http://schemas.microsoft.com/office/drawing/2014/main" id="{E378110B-C2BA-4114-BE78-6C68F658C577}"/>
              </a:ext>
            </a:extLst>
          </p:cNvPr>
          <p:cNvSpPr txBox="1"/>
          <p:nvPr userDrawn="1"/>
        </p:nvSpPr>
        <p:spPr>
          <a:xfrm>
            <a:off x="0" y="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
        <p:nvSpPr>
          <p:cNvPr id="3" name="fcSlideMaster.Titre et contenuFooter" descr="Airbus Amber ">
            <a:extLst>
              <a:ext uri="{FF2B5EF4-FFF2-40B4-BE49-F238E27FC236}">
                <a16:creationId xmlns:a16="http://schemas.microsoft.com/office/drawing/2014/main" id="{3CA892B4-0D9C-4344-A2C9-184420F2D61E}"/>
              </a:ext>
            </a:extLst>
          </p:cNvPr>
          <p:cNvSpPr txBox="1"/>
          <p:nvPr userDrawn="1"/>
        </p:nvSpPr>
        <p:spPr>
          <a:xfrm>
            <a:off x="0" y="654558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305"/>
        <p:cNvGrpSpPr/>
        <p:nvPr/>
      </p:nvGrpSpPr>
      <p:grpSpPr>
        <a:xfrm>
          <a:off x="0" y="0"/>
          <a:ext cx="0" cy="0"/>
          <a:chOff x="0" y="0"/>
          <a:chExt cx="0" cy="0"/>
        </a:xfrm>
      </p:grpSpPr>
      <p:sp>
        <p:nvSpPr>
          <p:cNvPr id="306" name="Google Shape;306;p37"/>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37"/>
          <p:cNvSpPr txBox="1">
            <a:spLocks noGrp="1"/>
          </p:cNvSpPr>
          <p:nvPr>
            <p:ph type="ftr" idx="11"/>
          </p:nvPr>
        </p:nvSpPr>
        <p:spPr>
          <a:xfrm>
            <a:off x="1774800" y="6444000"/>
            <a:ext cx="83016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37"/>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pPr marL="0" lvl="0" indent="0" algn="l" rtl="0">
              <a:spcBef>
                <a:spcPts val="0"/>
              </a:spcBef>
              <a:spcAft>
                <a:spcPts val="0"/>
              </a:spcAft>
              <a:buNone/>
            </a:pPr>
            <a:fld id="{00000000-1234-1234-1234-123412341234}" type="slidenum">
              <a:rPr lang="en-GB"/>
              <a:t>‹Nr.›</a:t>
            </a:fld>
            <a:endParaRPr/>
          </a:p>
        </p:txBody>
      </p:sp>
      <p:sp>
        <p:nvSpPr>
          <p:cNvPr id="309" name="Google Shape;309;p37" descr="."/>
          <p:cNvSpPr txBox="1"/>
          <p:nvPr/>
        </p:nvSpPr>
        <p:spPr>
          <a:xfrm>
            <a:off x="0" y="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310" name="Google Shape;310;p37" descr="."/>
          <p:cNvSpPr txBox="1"/>
          <p:nvPr/>
        </p:nvSpPr>
        <p:spPr>
          <a:xfrm>
            <a:off x="0" y="653796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311" name="Google Shape;311;p37" descr="Airbus Amber "/>
          <p:cNvSpPr txBox="1"/>
          <p:nvPr/>
        </p:nvSpPr>
        <p:spPr>
          <a:xfrm>
            <a:off x="0" y="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312" name="Google Shape;312;p37" descr="Airbus Amber "/>
          <p:cNvSpPr txBox="1"/>
          <p:nvPr/>
        </p:nvSpPr>
        <p:spPr>
          <a:xfrm>
            <a:off x="0" y="654558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 name="hcSlideMaster.BLANKHeader" descr="Airbus Amber ">
            <a:extLst>
              <a:ext uri="{FF2B5EF4-FFF2-40B4-BE49-F238E27FC236}">
                <a16:creationId xmlns:a16="http://schemas.microsoft.com/office/drawing/2014/main" id="{80D129F8-43E7-428C-BE11-274D5CAE9B3D}"/>
              </a:ext>
            </a:extLst>
          </p:cNvPr>
          <p:cNvSpPr txBox="1"/>
          <p:nvPr userDrawn="1"/>
        </p:nvSpPr>
        <p:spPr>
          <a:xfrm>
            <a:off x="0" y="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
        <p:nvSpPr>
          <p:cNvPr id="3" name="fcSlideMaster.BLANKFooter" descr="Airbus Amber ">
            <a:extLst>
              <a:ext uri="{FF2B5EF4-FFF2-40B4-BE49-F238E27FC236}">
                <a16:creationId xmlns:a16="http://schemas.microsoft.com/office/drawing/2014/main" id="{857475B2-78E2-4819-B4A7-DC59DCCF05D2}"/>
              </a:ext>
            </a:extLst>
          </p:cNvPr>
          <p:cNvSpPr txBox="1"/>
          <p:nvPr userDrawn="1"/>
        </p:nvSpPr>
        <p:spPr>
          <a:xfrm>
            <a:off x="0" y="654558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and sidebar">
  <p:cSld name="Content and sidebar">
    <p:bg>
      <p:bgPr>
        <a:solidFill>
          <a:schemeClr val="lt1"/>
        </a:solidFill>
        <a:effectLst/>
      </p:bgPr>
    </p:bg>
    <p:spTree>
      <p:nvGrpSpPr>
        <p:cNvPr id="1" name="Shape 313"/>
        <p:cNvGrpSpPr/>
        <p:nvPr/>
      </p:nvGrpSpPr>
      <p:grpSpPr>
        <a:xfrm>
          <a:off x="0" y="0"/>
          <a:ext cx="0" cy="0"/>
          <a:chOff x="0" y="0"/>
          <a:chExt cx="0" cy="0"/>
        </a:xfrm>
      </p:grpSpPr>
      <p:sp>
        <p:nvSpPr>
          <p:cNvPr id="314" name="Google Shape;314;p38"/>
          <p:cNvSpPr txBox="1">
            <a:spLocks noGrp="1"/>
          </p:cNvSpPr>
          <p:nvPr>
            <p:ph type="body" idx="1"/>
          </p:nvPr>
        </p:nvSpPr>
        <p:spPr>
          <a:xfrm>
            <a:off x="479426" y="1566001"/>
            <a:ext cx="8577263" cy="4517300"/>
          </a:xfrm>
          <a:prstGeom prst="rect">
            <a:avLst/>
          </a:prstGeom>
          <a:noFill/>
          <a:ln>
            <a:noFill/>
          </a:ln>
        </p:spPr>
        <p:txBody>
          <a:bodyPr spcFirstLastPara="1" wrap="square" lIns="0" tIns="0" rIns="0" bIns="0" anchor="t" anchorCtr="0">
            <a:noAutofit/>
          </a:bodyPr>
          <a:lstStyle>
            <a:lvl1pPr marL="457200" lvl="0" indent="-342900" algn="l">
              <a:lnSpc>
                <a:spcPct val="113000"/>
              </a:lnSpc>
              <a:spcBef>
                <a:spcPts val="0"/>
              </a:spcBef>
              <a:spcAft>
                <a:spcPts val="0"/>
              </a:spcAft>
              <a:buClr>
                <a:srgbClr val="595959"/>
              </a:buClr>
              <a:buSzPts val="1800"/>
              <a:buChar char="•"/>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315" name="Google Shape;315;p38"/>
          <p:cNvSpPr txBox="1">
            <a:spLocks noGrp="1"/>
          </p:cNvSpPr>
          <p:nvPr>
            <p:ph type="dt" idx="10"/>
          </p:nvPr>
        </p:nvSpPr>
        <p:spPr>
          <a:xfrm>
            <a:off x="609600" y="6356351"/>
            <a:ext cx="2844800" cy="3651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 name="Google Shape;316;p38"/>
          <p:cNvSpPr txBox="1">
            <a:spLocks noGrp="1"/>
          </p:cNvSpPr>
          <p:nvPr>
            <p:ph type="ftr" idx="11"/>
          </p:nvPr>
        </p:nvSpPr>
        <p:spPr>
          <a:xfrm>
            <a:off x="4165600" y="6356351"/>
            <a:ext cx="3860800" cy="3651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38"/>
          <p:cNvSpPr txBox="1">
            <a:spLocks noGrp="1"/>
          </p:cNvSpPr>
          <p:nvPr>
            <p:ph type="sldNum" idx="12"/>
          </p:nvPr>
        </p:nvSpPr>
        <p:spPr>
          <a:xfrm>
            <a:off x="8737600" y="6356351"/>
            <a:ext cx="2844800" cy="365125"/>
          </a:xfrm>
          <a:prstGeom prst="rect">
            <a:avLst/>
          </a:prstGeom>
          <a:noFill/>
          <a:ln>
            <a:noFill/>
          </a:ln>
        </p:spPr>
        <p:txBody>
          <a:bodyPr spcFirstLastPara="1" wrap="square" lIns="0" tIns="0" rIns="0" bIns="0" anchor="t" anchorCtr="0">
            <a:noAutofit/>
          </a:bodyPr>
          <a:lstStyle>
            <a:lvl1pPr marL="0" lvl="0" indent="0" algn="l">
              <a:lnSpc>
                <a:spcPct val="100000"/>
              </a:lnSpc>
              <a:spcBef>
                <a:spcPts val="0"/>
              </a:spcBef>
              <a:buNone/>
              <a:defRPr>
                <a:solidFill>
                  <a:srgbClr val="888888"/>
                </a:solidFill>
              </a:defRPr>
            </a:lvl1pPr>
            <a:lvl2pPr marL="0" lvl="1" indent="0" algn="l">
              <a:lnSpc>
                <a:spcPct val="100000"/>
              </a:lnSpc>
              <a:spcBef>
                <a:spcPts val="0"/>
              </a:spcBef>
              <a:buNone/>
              <a:defRPr>
                <a:solidFill>
                  <a:srgbClr val="888888"/>
                </a:solidFill>
              </a:defRPr>
            </a:lvl2pPr>
            <a:lvl3pPr marL="0" lvl="2" indent="0" algn="l">
              <a:lnSpc>
                <a:spcPct val="100000"/>
              </a:lnSpc>
              <a:spcBef>
                <a:spcPts val="0"/>
              </a:spcBef>
              <a:buNone/>
              <a:defRPr>
                <a:solidFill>
                  <a:srgbClr val="888888"/>
                </a:solidFill>
              </a:defRPr>
            </a:lvl3pPr>
            <a:lvl4pPr marL="0" lvl="3" indent="0" algn="l">
              <a:lnSpc>
                <a:spcPct val="100000"/>
              </a:lnSpc>
              <a:spcBef>
                <a:spcPts val="0"/>
              </a:spcBef>
              <a:buNone/>
              <a:defRPr>
                <a:solidFill>
                  <a:srgbClr val="888888"/>
                </a:solidFill>
              </a:defRPr>
            </a:lvl4pPr>
            <a:lvl5pPr marL="0" lvl="4" indent="0" algn="l">
              <a:lnSpc>
                <a:spcPct val="100000"/>
              </a:lnSpc>
              <a:spcBef>
                <a:spcPts val="0"/>
              </a:spcBef>
              <a:buNone/>
              <a:defRPr>
                <a:solidFill>
                  <a:srgbClr val="888888"/>
                </a:solidFill>
              </a:defRPr>
            </a:lvl5pPr>
            <a:lvl6pPr marL="0" lvl="5" indent="0" algn="l">
              <a:lnSpc>
                <a:spcPct val="100000"/>
              </a:lnSpc>
              <a:spcBef>
                <a:spcPts val="0"/>
              </a:spcBef>
              <a:buNone/>
              <a:defRPr>
                <a:solidFill>
                  <a:srgbClr val="888888"/>
                </a:solidFill>
              </a:defRPr>
            </a:lvl6pPr>
            <a:lvl7pPr marL="0" lvl="6" indent="0" algn="l">
              <a:lnSpc>
                <a:spcPct val="100000"/>
              </a:lnSpc>
              <a:spcBef>
                <a:spcPts val="0"/>
              </a:spcBef>
              <a:buNone/>
              <a:defRPr>
                <a:solidFill>
                  <a:srgbClr val="888888"/>
                </a:solidFill>
              </a:defRPr>
            </a:lvl7pPr>
            <a:lvl8pPr marL="0" lvl="7" indent="0" algn="l">
              <a:lnSpc>
                <a:spcPct val="100000"/>
              </a:lnSpc>
              <a:spcBef>
                <a:spcPts val="0"/>
              </a:spcBef>
              <a:buNone/>
              <a:defRPr>
                <a:solidFill>
                  <a:srgbClr val="888888"/>
                </a:solidFill>
              </a:defRPr>
            </a:lvl8pPr>
            <a:lvl9pPr marL="0" lvl="8" indent="0" algn="l">
              <a:lnSpc>
                <a:spcPct val="100000"/>
              </a:lnSpc>
              <a:spcBef>
                <a:spcPts val="0"/>
              </a:spcBef>
              <a:buNone/>
              <a:defRPr>
                <a:solidFill>
                  <a:srgbClr val="888888"/>
                </a:solidFill>
              </a:defRPr>
            </a:lvl9pPr>
          </a:lstStyle>
          <a:p>
            <a:pPr marL="0" lvl="0" indent="0" algn="l" rtl="0">
              <a:spcBef>
                <a:spcPts val="0"/>
              </a:spcBef>
              <a:spcAft>
                <a:spcPts val="0"/>
              </a:spcAft>
              <a:buNone/>
            </a:pPr>
            <a:fld id="{00000000-1234-1234-1234-123412341234}" type="slidenum">
              <a:rPr lang="en-GB"/>
              <a:t>‹Nr.›</a:t>
            </a:fld>
            <a:endParaRPr/>
          </a:p>
        </p:txBody>
      </p:sp>
      <p:pic>
        <p:nvPicPr>
          <p:cNvPr id="318" name="Google Shape;318;p38" descr="Screen Shot 2016-11-11 at 09.55.03.png"/>
          <p:cNvPicPr preferRelativeResize="0"/>
          <p:nvPr/>
        </p:nvPicPr>
        <p:blipFill rotWithShape="1">
          <a:blip r:embed="rId2">
            <a:alphaModFix/>
          </a:blip>
          <a:srcRect/>
          <a:stretch/>
        </p:blipFill>
        <p:spPr>
          <a:xfrm>
            <a:off x="10832400" y="6444001"/>
            <a:ext cx="1108800" cy="231001"/>
          </a:xfrm>
          <a:prstGeom prst="rect">
            <a:avLst/>
          </a:prstGeom>
          <a:noFill/>
          <a:ln>
            <a:noFill/>
          </a:ln>
        </p:spPr>
      </p:pic>
      <p:sp>
        <p:nvSpPr>
          <p:cNvPr id="319" name="Google Shape;319;p38"/>
          <p:cNvSpPr/>
          <p:nvPr/>
        </p:nvSpPr>
        <p:spPr>
          <a:xfrm>
            <a:off x="9264353" y="-109217"/>
            <a:ext cx="2927649" cy="6995572"/>
          </a:xfrm>
          <a:prstGeom prst="rect">
            <a:avLst/>
          </a:prstGeom>
          <a:solidFill>
            <a:srgbClr val="002060"/>
          </a:solidFill>
          <a:ln>
            <a:noFill/>
          </a:ln>
        </p:spPr>
        <p:txBody>
          <a:bodyPr spcFirstLastPara="1" wrap="square" lIns="120000" tIns="62400" rIns="120000" bIns="62400" anchor="ctr" anchorCtr="0">
            <a:noAutofit/>
          </a:bodyPr>
          <a:lstStyle/>
          <a:p>
            <a:pPr marL="0" marR="0" lvl="0" indent="0" algn="ctr" rtl="0">
              <a:lnSpc>
                <a:spcPct val="80000"/>
              </a:lnSpc>
              <a:spcBef>
                <a:spcPts val="0"/>
              </a:spcBef>
              <a:spcAft>
                <a:spcPts val="0"/>
              </a:spcAft>
              <a:buNone/>
            </a:pPr>
            <a:endParaRPr sz="1867">
              <a:solidFill>
                <a:srgbClr val="FFFFFF"/>
              </a:solidFill>
              <a:latin typeface="Arial"/>
              <a:ea typeface="Arial"/>
              <a:cs typeface="Arial"/>
              <a:sym typeface="Arial"/>
            </a:endParaRPr>
          </a:p>
        </p:txBody>
      </p:sp>
      <p:grpSp>
        <p:nvGrpSpPr>
          <p:cNvPr id="320" name="Google Shape;320;p38"/>
          <p:cNvGrpSpPr/>
          <p:nvPr/>
        </p:nvGrpSpPr>
        <p:grpSpPr>
          <a:xfrm>
            <a:off x="9345492" y="3044957"/>
            <a:ext cx="2846509" cy="60959"/>
            <a:chOff x="9639300" y="2417713"/>
            <a:chExt cx="2561166" cy="29114"/>
          </a:xfrm>
        </p:grpSpPr>
        <p:cxnSp>
          <p:nvCxnSpPr>
            <p:cNvPr id="321" name="Google Shape;321;p38"/>
            <p:cNvCxnSpPr/>
            <p:nvPr/>
          </p:nvCxnSpPr>
          <p:spPr>
            <a:xfrm>
              <a:off x="9639300" y="2417713"/>
              <a:ext cx="2561166" cy="0"/>
            </a:xfrm>
            <a:prstGeom prst="straightConnector1">
              <a:avLst/>
            </a:prstGeom>
            <a:solidFill>
              <a:schemeClr val="lt1"/>
            </a:solidFill>
            <a:ln w="25400" cap="flat" cmpd="sng">
              <a:solidFill>
                <a:schemeClr val="lt1"/>
              </a:solidFill>
              <a:prstDash val="solid"/>
              <a:miter lim="800000"/>
              <a:headEnd type="none" w="sm" len="sm"/>
              <a:tailEnd type="none" w="sm" len="sm"/>
            </a:ln>
          </p:spPr>
        </p:cxnSp>
        <p:cxnSp>
          <p:nvCxnSpPr>
            <p:cNvPr id="322" name="Google Shape;322;p38"/>
            <p:cNvCxnSpPr/>
            <p:nvPr/>
          </p:nvCxnSpPr>
          <p:spPr>
            <a:xfrm>
              <a:off x="9639300" y="2446826"/>
              <a:ext cx="1291166" cy="1"/>
            </a:xfrm>
            <a:prstGeom prst="straightConnector1">
              <a:avLst/>
            </a:prstGeom>
            <a:solidFill>
              <a:schemeClr val="lt1"/>
            </a:solidFill>
            <a:ln w="76200" cap="flat" cmpd="sng">
              <a:solidFill>
                <a:schemeClr val="lt1"/>
              </a:solidFill>
              <a:prstDash val="solid"/>
              <a:miter lim="800000"/>
              <a:headEnd type="none" w="sm" len="sm"/>
              <a:tailEnd type="none" w="sm" len="sm"/>
            </a:ln>
          </p:spPr>
        </p:cxnSp>
      </p:grpSp>
      <p:sp>
        <p:nvSpPr>
          <p:cNvPr id="323" name="Google Shape;323;p38"/>
          <p:cNvSpPr txBox="1">
            <a:spLocks noGrp="1"/>
          </p:cNvSpPr>
          <p:nvPr>
            <p:ph type="body" idx="2"/>
          </p:nvPr>
        </p:nvSpPr>
        <p:spPr>
          <a:xfrm>
            <a:off x="478800" y="655201"/>
            <a:ext cx="8582400" cy="90011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2"/>
              </a:buClr>
              <a:buSzPts val="2533"/>
              <a:buNone/>
              <a:defRPr sz="2533">
                <a:solidFill>
                  <a:schemeClr val="dk2"/>
                </a:solidFill>
              </a:defRPr>
            </a:lvl1pPr>
            <a:lvl2pPr marL="914400" lvl="1" indent="-457200" algn="l">
              <a:lnSpc>
                <a:spcPct val="113000"/>
              </a:lnSpc>
              <a:spcBef>
                <a:spcPts val="0"/>
              </a:spcBef>
              <a:spcAft>
                <a:spcPts val="0"/>
              </a:spcAft>
              <a:buClr>
                <a:schemeClr val="lt1"/>
              </a:buClr>
              <a:buSzPts val="3600"/>
              <a:buChar char="–"/>
              <a:defRPr sz="3600">
                <a:solidFill>
                  <a:schemeClr val="lt1"/>
                </a:solidFill>
              </a:defRPr>
            </a:lvl2pPr>
            <a:lvl3pPr marL="1371600" lvl="2" indent="-457200" algn="l">
              <a:lnSpc>
                <a:spcPct val="113000"/>
              </a:lnSpc>
              <a:spcBef>
                <a:spcPts val="0"/>
              </a:spcBef>
              <a:spcAft>
                <a:spcPts val="0"/>
              </a:spcAft>
              <a:buClr>
                <a:schemeClr val="lt1"/>
              </a:buClr>
              <a:buSzPts val="3600"/>
              <a:buChar char="–"/>
              <a:defRPr sz="3600">
                <a:solidFill>
                  <a:schemeClr val="lt1"/>
                </a:solidFill>
              </a:defRPr>
            </a:lvl3pPr>
            <a:lvl4pPr marL="1828800" lvl="3" indent="-457200" algn="l">
              <a:lnSpc>
                <a:spcPct val="113000"/>
              </a:lnSpc>
              <a:spcBef>
                <a:spcPts val="0"/>
              </a:spcBef>
              <a:spcAft>
                <a:spcPts val="0"/>
              </a:spcAft>
              <a:buClr>
                <a:schemeClr val="lt1"/>
              </a:buClr>
              <a:buSzPts val="3600"/>
              <a:buChar char="–"/>
              <a:defRPr sz="3600">
                <a:solidFill>
                  <a:schemeClr val="lt1"/>
                </a:solidFill>
              </a:defRPr>
            </a:lvl4pPr>
            <a:lvl5pPr marL="2286000" lvl="4" indent="-457200" algn="l">
              <a:lnSpc>
                <a:spcPct val="113000"/>
              </a:lnSpc>
              <a:spcBef>
                <a:spcPts val="0"/>
              </a:spcBef>
              <a:spcAft>
                <a:spcPts val="0"/>
              </a:spcAft>
              <a:buClr>
                <a:schemeClr val="lt1"/>
              </a:buClr>
              <a:buSzPts val="3600"/>
              <a:buChar char="–"/>
              <a:defRPr sz="3600">
                <a:solidFill>
                  <a:schemeClr val="lt1"/>
                </a:solidFill>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324" name="Google Shape;324;p38"/>
          <p:cNvSpPr txBox="1">
            <a:spLocks noGrp="1"/>
          </p:cNvSpPr>
          <p:nvPr>
            <p:ph type="title"/>
          </p:nvPr>
        </p:nvSpPr>
        <p:spPr>
          <a:xfrm>
            <a:off x="9630835" y="655200"/>
            <a:ext cx="2311200" cy="15948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25" name="Google Shape;325;p38"/>
          <p:cNvGrpSpPr/>
          <p:nvPr/>
        </p:nvGrpSpPr>
        <p:grpSpPr>
          <a:xfrm>
            <a:off x="10851344" y="6463467"/>
            <a:ext cx="1080000" cy="199940"/>
            <a:chOff x="830300" y="1716088"/>
            <a:chExt cx="10058401" cy="1862137"/>
          </a:xfrm>
        </p:grpSpPr>
        <p:sp>
          <p:nvSpPr>
            <p:cNvPr id="326" name="Google Shape;326;p38"/>
            <p:cNvSpPr/>
            <p:nvPr/>
          </p:nvSpPr>
          <p:spPr>
            <a:xfrm>
              <a:off x="3857663" y="1749425"/>
              <a:ext cx="1604963" cy="1789112"/>
            </a:xfrm>
            <a:custGeom>
              <a:avLst/>
              <a:gdLst/>
              <a:ahLst/>
              <a:cxnLst/>
              <a:rect l="l" t="t" r="r" b="b"/>
              <a:pathLst>
                <a:path w="247" h="275" extrusionOk="0">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327" name="Google Shape;327;p38"/>
            <p:cNvSpPr/>
            <p:nvPr/>
          </p:nvSpPr>
          <p:spPr>
            <a:xfrm>
              <a:off x="3130588" y="1749425"/>
              <a:ext cx="434975" cy="178911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328" name="Google Shape;328;p38"/>
            <p:cNvSpPr/>
            <p:nvPr/>
          </p:nvSpPr>
          <p:spPr>
            <a:xfrm>
              <a:off x="830300" y="1749425"/>
              <a:ext cx="2203450" cy="1789112"/>
            </a:xfrm>
            <a:custGeom>
              <a:avLst/>
              <a:gdLst/>
              <a:ahLst/>
              <a:cxnLst/>
              <a:rect l="l" t="t" r="r" b="b"/>
              <a:pathLst>
                <a:path w="1388" h="1127" extrusionOk="0">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329" name="Google Shape;329;p38"/>
            <p:cNvSpPr/>
            <p:nvPr/>
          </p:nvSpPr>
          <p:spPr>
            <a:xfrm>
              <a:off x="5670588" y="1749425"/>
              <a:ext cx="1670050" cy="1789112"/>
            </a:xfrm>
            <a:custGeom>
              <a:avLst/>
              <a:gdLst/>
              <a:ahLst/>
              <a:cxnLst/>
              <a:rect l="l" t="t" r="r" b="b"/>
              <a:pathLst>
                <a:path w="257" h="275" extrusionOk="0">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330" name="Google Shape;330;p38"/>
            <p:cNvSpPr/>
            <p:nvPr/>
          </p:nvSpPr>
          <p:spPr>
            <a:xfrm>
              <a:off x="7529550" y="1749425"/>
              <a:ext cx="1630363" cy="1828800"/>
            </a:xfrm>
            <a:custGeom>
              <a:avLst/>
              <a:gdLst/>
              <a:ahLst/>
              <a:cxnLst/>
              <a:rect l="l" t="t" r="r" b="b"/>
              <a:pathLst>
                <a:path w="251" h="281" extrusionOk="0">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331" name="Google Shape;331;p38"/>
            <p:cNvSpPr/>
            <p:nvPr/>
          </p:nvSpPr>
          <p:spPr>
            <a:xfrm>
              <a:off x="9309138" y="1716088"/>
              <a:ext cx="1579563" cy="1862137"/>
            </a:xfrm>
            <a:custGeom>
              <a:avLst/>
              <a:gdLst/>
              <a:ahLst/>
              <a:cxnLst/>
              <a:rect l="l" t="t" r="r" b="b"/>
              <a:pathLst>
                <a:path w="243" h="286" extrusionOk="0">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grpSp>
      <p:sp>
        <p:nvSpPr>
          <p:cNvPr id="332" name="Google Shape;332;p38"/>
          <p:cNvSpPr txBox="1">
            <a:spLocks noGrp="1"/>
          </p:cNvSpPr>
          <p:nvPr>
            <p:ph type="body" idx="3"/>
          </p:nvPr>
        </p:nvSpPr>
        <p:spPr>
          <a:xfrm>
            <a:off x="9630835" y="332210"/>
            <a:ext cx="2285288" cy="140005"/>
          </a:xfrm>
          <a:prstGeom prst="rect">
            <a:avLst/>
          </a:prstGeom>
          <a:noFill/>
          <a:ln>
            <a:noFill/>
          </a:ln>
        </p:spPr>
        <p:txBody>
          <a:bodyPr spcFirstLastPara="1" wrap="square" lIns="0" tIns="0" rIns="0" bIns="0" anchor="t" anchorCtr="0">
            <a:noAutofit/>
          </a:bodyPr>
          <a:lstStyle>
            <a:lvl1pPr marL="457200" lvl="0" indent="-228600" algn="r">
              <a:lnSpc>
                <a:spcPct val="113000"/>
              </a:lnSpc>
              <a:spcBef>
                <a:spcPts val="0"/>
              </a:spcBef>
              <a:spcAft>
                <a:spcPts val="0"/>
              </a:spcAft>
              <a:buClr>
                <a:srgbClr val="C2C2C7"/>
              </a:buClr>
              <a:buSzPts val="800"/>
              <a:buNone/>
              <a:defRPr sz="800">
                <a:solidFill>
                  <a:srgbClr val="C2C2C7"/>
                </a:solidFill>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333" name="Google Shape;333;p38"/>
          <p:cNvSpPr txBox="1"/>
          <p:nvPr/>
        </p:nvSpPr>
        <p:spPr>
          <a:xfrm>
            <a:off x="365027" y="260648"/>
            <a:ext cx="2016224" cy="256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67" b="1">
                <a:solidFill>
                  <a:schemeClr val="lt1"/>
                </a:solidFill>
                <a:latin typeface="Arial"/>
                <a:ea typeface="Arial"/>
                <a:cs typeface="Arial"/>
                <a:sym typeface="Arial"/>
              </a:rPr>
              <a:t>SPACECRAFT EQUIPMENT</a:t>
            </a:r>
            <a:endParaRPr/>
          </a:p>
        </p:txBody>
      </p:sp>
      <p:sp>
        <p:nvSpPr>
          <p:cNvPr id="334" name="Google Shape;334;p38" descr="."/>
          <p:cNvSpPr txBox="1"/>
          <p:nvPr/>
        </p:nvSpPr>
        <p:spPr>
          <a:xfrm>
            <a:off x="0" y="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335" name="Google Shape;335;p38" descr="."/>
          <p:cNvSpPr txBox="1"/>
          <p:nvPr/>
        </p:nvSpPr>
        <p:spPr>
          <a:xfrm>
            <a:off x="0" y="653796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336" name="Google Shape;336;p38" descr="Airbus Amber "/>
          <p:cNvSpPr txBox="1"/>
          <p:nvPr/>
        </p:nvSpPr>
        <p:spPr>
          <a:xfrm>
            <a:off x="0" y="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337" name="Google Shape;337;p38" descr="Airbus Amber "/>
          <p:cNvSpPr txBox="1"/>
          <p:nvPr/>
        </p:nvSpPr>
        <p:spPr>
          <a:xfrm>
            <a:off x="0" y="654558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 name="hcSlideMaster.Content and sidebarHeader" descr="Airbus Amber ">
            <a:extLst>
              <a:ext uri="{FF2B5EF4-FFF2-40B4-BE49-F238E27FC236}">
                <a16:creationId xmlns:a16="http://schemas.microsoft.com/office/drawing/2014/main" id="{1E11825B-0846-4138-B642-4849878CAFC2}"/>
              </a:ext>
            </a:extLst>
          </p:cNvPr>
          <p:cNvSpPr txBox="1"/>
          <p:nvPr userDrawn="1"/>
        </p:nvSpPr>
        <p:spPr>
          <a:xfrm>
            <a:off x="0" y="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
        <p:nvSpPr>
          <p:cNvPr id="3" name="fcSlideMaster.Content and sidebarFooter" descr="Airbus Amber ">
            <a:extLst>
              <a:ext uri="{FF2B5EF4-FFF2-40B4-BE49-F238E27FC236}">
                <a16:creationId xmlns:a16="http://schemas.microsoft.com/office/drawing/2014/main" id="{2A42C88A-9281-43DC-8328-A5F00A99F49E}"/>
              </a:ext>
            </a:extLst>
          </p:cNvPr>
          <p:cNvSpPr txBox="1"/>
          <p:nvPr userDrawn="1"/>
        </p:nvSpPr>
        <p:spPr>
          <a:xfrm>
            <a:off x="0" y="654558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Header and content">
  <p:cSld name="1_Header and content">
    <p:spTree>
      <p:nvGrpSpPr>
        <p:cNvPr id="1" name="Shape 51"/>
        <p:cNvGrpSpPr/>
        <p:nvPr/>
      </p:nvGrpSpPr>
      <p:grpSpPr>
        <a:xfrm>
          <a:off x="0" y="0"/>
          <a:ext cx="0" cy="0"/>
          <a:chOff x="0" y="0"/>
          <a:chExt cx="0" cy="0"/>
        </a:xfrm>
      </p:grpSpPr>
      <p:sp>
        <p:nvSpPr>
          <p:cNvPr id="52" name="Google Shape;52;p16"/>
          <p:cNvSpPr/>
          <p:nvPr/>
        </p:nvSpPr>
        <p:spPr>
          <a:xfrm>
            <a:off x="-2" y="6308271"/>
            <a:ext cx="12192001" cy="549729"/>
          </a:xfrm>
          <a:prstGeom prst="rect">
            <a:avLst/>
          </a:prstGeom>
          <a:solidFill>
            <a:srgbClr val="00205B"/>
          </a:solidFill>
          <a:ln>
            <a:noFill/>
          </a:ln>
        </p:spPr>
        <p:txBody>
          <a:bodyPr spcFirstLastPara="1" wrap="square" lIns="91400" tIns="45700" rIns="91400" bIns="45700" anchor="ctr" anchorCtr="0">
            <a:noAutofit/>
          </a:bodyPr>
          <a:lstStyle/>
          <a:p>
            <a:pPr marL="0" marR="0" lvl="0" indent="0" algn="l" rtl="0">
              <a:spcBef>
                <a:spcPts val="0"/>
              </a:spcBef>
              <a:spcAft>
                <a:spcPts val="0"/>
              </a:spcAft>
              <a:buNone/>
            </a:pPr>
            <a:endParaRPr sz="1800" b="1">
              <a:solidFill>
                <a:srgbClr val="00205B"/>
              </a:solidFill>
              <a:latin typeface="Arial"/>
              <a:ea typeface="Arial"/>
              <a:cs typeface="Arial"/>
              <a:sym typeface="Arial"/>
            </a:endParaRPr>
          </a:p>
        </p:txBody>
      </p:sp>
      <p:sp>
        <p:nvSpPr>
          <p:cNvPr id="53" name="Google Shape;53;p16"/>
          <p:cNvSpPr/>
          <p:nvPr/>
        </p:nvSpPr>
        <p:spPr>
          <a:xfrm>
            <a:off x="0" y="426756"/>
            <a:ext cx="12192000" cy="89155"/>
          </a:xfrm>
          <a:prstGeom prst="rect">
            <a:avLst/>
          </a:prstGeom>
          <a:solidFill>
            <a:srgbClr val="0085AD"/>
          </a:solidFill>
          <a:ln>
            <a:noFill/>
          </a:ln>
        </p:spPr>
        <p:txBody>
          <a:bodyPr spcFirstLastPara="1" wrap="square" lIns="91400" tIns="45700" rIns="91400" bIns="45700" anchor="b" anchorCtr="0">
            <a:noAutofit/>
          </a:bodyPr>
          <a:lstStyle/>
          <a:p>
            <a:pPr marL="0" marR="0" lvl="0" indent="0" algn="l" rtl="0">
              <a:spcBef>
                <a:spcPts val="0"/>
              </a:spcBef>
              <a:spcAft>
                <a:spcPts val="0"/>
              </a:spcAft>
              <a:buNone/>
            </a:pPr>
            <a:endParaRPr sz="1300">
              <a:solidFill>
                <a:srgbClr val="FFFFFF"/>
              </a:solidFill>
              <a:latin typeface="Calibri"/>
              <a:ea typeface="Calibri"/>
              <a:cs typeface="Calibri"/>
              <a:sym typeface="Calibri"/>
            </a:endParaRPr>
          </a:p>
        </p:txBody>
      </p:sp>
      <p:sp>
        <p:nvSpPr>
          <p:cNvPr id="54" name="Google Shape;54;p16"/>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lvl1pPr lvl="0" algn="ctr">
              <a:lnSpc>
                <a:spcPct val="110000"/>
              </a:lnSpc>
              <a:spcBef>
                <a:spcPts val="0"/>
              </a:spcBef>
              <a:spcAft>
                <a:spcPts val="0"/>
              </a:spcAft>
              <a:buClr>
                <a:schemeClr val="lt1"/>
              </a:buClr>
              <a:buSzPts val="25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6"/>
          <p:cNvSpPr txBox="1">
            <a:spLocks noGrp="1"/>
          </p:cNvSpPr>
          <p:nvPr>
            <p:ph type="body" idx="1"/>
          </p:nvPr>
        </p:nvSpPr>
        <p:spPr>
          <a:xfrm>
            <a:off x="333215" y="759417"/>
            <a:ext cx="8941414" cy="5106691"/>
          </a:xfrm>
          <a:prstGeom prst="rect">
            <a:avLst/>
          </a:prstGeom>
          <a:noFill/>
          <a:ln>
            <a:noFill/>
          </a:ln>
        </p:spPr>
        <p:txBody>
          <a:bodyPr spcFirstLastPara="1" wrap="square" lIns="0" tIns="0" rIns="0" bIns="0" anchor="t" anchorCtr="0">
            <a:noAutofit/>
          </a:bodyPr>
          <a:lstStyle>
            <a:lvl1pPr marL="457200" lvl="0" indent="-342900" algn="l">
              <a:lnSpc>
                <a:spcPct val="113000"/>
              </a:lnSpc>
              <a:spcBef>
                <a:spcPts val="0"/>
              </a:spcBef>
              <a:spcAft>
                <a:spcPts val="0"/>
              </a:spcAft>
              <a:buClr>
                <a:srgbClr val="595959"/>
              </a:buClr>
              <a:buSzPts val="1800"/>
              <a:buChar char="•"/>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56" name="Google Shape;56;p16"/>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6"/>
          <p:cNvSpPr txBox="1">
            <a:spLocks noGrp="1"/>
          </p:cNvSpPr>
          <p:nvPr>
            <p:ph type="ftr" idx="11"/>
          </p:nvPr>
        </p:nvSpPr>
        <p:spPr>
          <a:xfrm>
            <a:off x="1774800" y="6444000"/>
            <a:ext cx="1844054"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6"/>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pPr marL="0" lvl="0" indent="0" algn="l" rtl="0">
              <a:spcBef>
                <a:spcPts val="0"/>
              </a:spcBef>
              <a:spcAft>
                <a:spcPts val="0"/>
              </a:spcAft>
              <a:buNone/>
            </a:pPr>
            <a:fld id="{00000000-1234-1234-1234-123412341234}" type="slidenum">
              <a:rPr lang="en-GB"/>
              <a:t>‹Nr.›</a:t>
            </a:fld>
            <a:endParaRPr/>
          </a:p>
        </p:txBody>
      </p:sp>
      <p:sp>
        <p:nvSpPr>
          <p:cNvPr id="59" name="Google Shape;59;p16"/>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lvl1pPr marL="457200" lvl="0" indent="-228600" algn="r">
              <a:lnSpc>
                <a:spcPct val="113000"/>
              </a:lnSpc>
              <a:spcBef>
                <a:spcPts val="0"/>
              </a:spcBef>
              <a:spcAft>
                <a:spcPts val="0"/>
              </a:spcAft>
              <a:buClr>
                <a:srgbClr val="FE5000"/>
              </a:buClr>
              <a:buSzPts val="800"/>
              <a:buNone/>
              <a:defRPr sz="800">
                <a:solidFill>
                  <a:srgbClr val="FE5000"/>
                </a:solidFill>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pic>
        <p:nvPicPr>
          <p:cNvPr id="60" name="Google Shape;60;p16" descr="C:\Users\boverie_k\Desktop\Matériel Graphique\Logos\AIRBUS_WHITE.png"/>
          <p:cNvPicPr preferRelativeResize="0"/>
          <p:nvPr/>
        </p:nvPicPr>
        <p:blipFill rotWithShape="1">
          <a:blip r:embed="rId2">
            <a:alphaModFix/>
          </a:blip>
          <a:srcRect/>
          <a:stretch/>
        </p:blipFill>
        <p:spPr>
          <a:xfrm>
            <a:off x="9971215" y="6263280"/>
            <a:ext cx="2282240" cy="672377"/>
          </a:xfrm>
          <a:prstGeom prst="rect">
            <a:avLst/>
          </a:prstGeom>
          <a:noFill/>
          <a:ln>
            <a:noFill/>
          </a:ln>
        </p:spPr>
      </p:pic>
      <p:sp>
        <p:nvSpPr>
          <p:cNvPr id="61" name="Google Shape;61;p16"/>
          <p:cNvSpPr txBox="1"/>
          <p:nvPr/>
        </p:nvSpPr>
        <p:spPr>
          <a:xfrm>
            <a:off x="325464" y="92284"/>
            <a:ext cx="3076414" cy="250533"/>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GB" sz="1100">
                <a:solidFill>
                  <a:schemeClr val="lt1"/>
                </a:solidFill>
                <a:latin typeface="Arial"/>
                <a:ea typeface="Arial"/>
                <a:cs typeface="Arial"/>
                <a:sym typeface="Arial"/>
              </a:rPr>
              <a:t>Space Electronics France</a:t>
            </a:r>
            <a:endParaRPr/>
          </a:p>
        </p:txBody>
      </p:sp>
      <p:sp>
        <p:nvSpPr>
          <p:cNvPr id="62" name="Google Shape;62;p16"/>
          <p:cNvSpPr/>
          <p:nvPr/>
        </p:nvSpPr>
        <p:spPr>
          <a:xfrm>
            <a:off x="9345492" y="560902"/>
            <a:ext cx="2846509" cy="5702379"/>
          </a:xfrm>
          <a:prstGeom prst="rect">
            <a:avLst/>
          </a:prstGeom>
          <a:solidFill>
            <a:schemeClr val="dk2"/>
          </a:solidFill>
          <a:ln>
            <a:noFill/>
          </a:ln>
        </p:spPr>
        <p:txBody>
          <a:bodyPr spcFirstLastPara="1" wrap="square" lIns="119975" tIns="62375" rIns="119975" bIns="62375" anchor="ctr" anchorCtr="0">
            <a:noAutofit/>
          </a:bodyPr>
          <a:lstStyle/>
          <a:p>
            <a:pPr marL="0" marR="0" lvl="0" indent="0" algn="l" rtl="0">
              <a:lnSpc>
                <a:spcPct val="80000"/>
              </a:lnSpc>
              <a:spcBef>
                <a:spcPts val="0"/>
              </a:spcBef>
              <a:spcAft>
                <a:spcPts val="0"/>
              </a:spcAft>
              <a:buNone/>
            </a:pPr>
            <a:endParaRPr sz="1900">
              <a:solidFill>
                <a:srgbClr val="FFFFFF"/>
              </a:solidFill>
              <a:latin typeface="Arial"/>
              <a:ea typeface="Arial"/>
              <a:cs typeface="Arial"/>
              <a:sym typeface="Arial"/>
            </a:endParaRPr>
          </a:p>
        </p:txBody>
      </p:sp>
      <p:sp>
        <p:nvSpPr>
          <p:cNvPr id="63" name="Google Shape;63;p16"/>
          <p:cNvSpPr txBox="1">
            <a:spLocks noGrp="1"/>
          </p:cNvSpPr>
          <p:nvPr>
            <p:ph type="body" idx="3"/>
          </p:nvPr>
        </p:nvSpPr>
        <p:spPr>
          <a:xfrm>
            <a:off x="9462407" y="651683"/>
            <a:ext cx="2661557" cy="553394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lt1"/>
              </a:buClr>
              <a:buSzPts val="2100"/>
              <a:buNone/>
              <a:defRPr sz="2100">
                <a:solidFill>
                  <a:schemeClr val="lt1"/>
                </a:solidFill>
              </a:defRPr>
            </a:lvl1pPr>
            <a:lvl2pPr marL="914400" lvl="1" indent="-304800" algn="l">
              <a:lnSpc>
                <a:spcPct val="90000"/>
              </a:lnSpc>
              <a:spcBef>
                <a:spcPts val="1800"/>
              </a:spcBef>
              <a:spcAft>
                <a:spcPts val="0"/>
              </a:spcAft>
              <a:buClr>
                <a:schemeClr val="lt1"/>
              </a:buClr>
              <a:buSzPts val="1200"/>
              <a:buChar char="–"/>
              <a:defRPr sz="1200">
                <a:solidFill>
                  <a:schemeClr val="lt1"/>
                </a:solidFill>
              </a:defRPr>
            </a:lvl2pPr>
            <a:lvl3pPr marL="1371600" lvl="2" indent="-304800" algn="l">
              <a:lnSpc>
                <a:spcPct val="90000"/>
              </a:lnSpc>
              <a:spcBef>
                <a:spcPts val="0"/>
              </a:spcBef>
              <a:spcAft>
                <a:spcPts val="0"/>
              </a:spcAft>
              <a:buClr>
                <a:schemeClr val="lt1"/>
              </a:buClr>
              <a:buSzPts val="1200"/>
              <a:buChar char="–"/>
              <a:defRPr sz="1200">
                <a:solidFill>
                  <a:schemeClr val="lt1"/>
                </a:solidFill>
              </a:defRPr>
            </a:lvl3pPr>
            <a:lvl4pPr marL="1828800" lvl="3" indent="-304800" algn="l">
              <a:lnSpc>
                <a:spcPct val="90000"/>
              </a:lnSpc>
              <a:spcBef>
                <a:spcPts val="0"/>
              </a:spcBef>
              <a:spcAft>
                <a:spcPts val="0"/>
              </a:spcAft>
              <a:buClr>
                <a:schemeClr val="lt1"/>
              </a:buClr>
              <a:buSzPts val="1200"/>
              <a:buChar char="–"/>
              <a:defRPr sz="1200">
                <a:solidFill>
                  <a:schemeClr val="lt1"/>
                </a:solidFill>
              </a:defRPr>
            </a:lvl4pPr>
            <a:lvl5pPr marL="2286000" lvl="4" indent="-304800" algn="l">
              <a:lnSpc>
                <a:spcPct val="90000"/>
              </a:lnSpc>
              <a:spcBef>
                <a:spcPts val="0"/>
              </a:spcBef>
              <a:spcAft>
                <a:spcPts val="0"/>
              </a:spcAft>
              <a:buClr>
                <a:schemeClr val="lt1"/>
              </a:buClr>
              <a:buSzPts val="1200"/>
              <a:buChar char="–"/>
              <a:defRPr sz="1200">
                <a:solidFill>
                  <a:schemeClr val="lt1"/>
                </a:solidFill>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64" name="Google Shape;64;p16" descr="."/>
          <p:cNvSpPr txBox="1"/>
          <p:nvPr/>
        </p:nvSpPr>
        <p:spPr>
          <a:xfrm>
            <a:off x="0" y="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65" name="Google Shape;65;p16" descr="."/>
          <p:cNvSpPr txBox="1"/>
          <p:nvPr/>
        </p:nvSpPr>
        <p:spPr>
          <a:xfrm>
            <a:off x="0" y="653796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66" name="Google Shape;66;p16" descr="Airbus Amber "/>
          <p:cNvSpPr txBox="1"/>
          <p:nvPr/>
        </p:nvSpPr>
        <p:spPr>
          <a:xfrm>
            <a:off x="0" y="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67" name="Google Shape;67;p16" descr="Airbus Amber "/>
          <p:cNvSpPr txBox="1"/>
          <p:nvPr/>
        </p:nvSpPr>
        <p:spPr>
          <a:xfrm>
            <a:off x="0" y="654558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 name="hcSlideMaster.1_Header and contentHeader" descr="Airbus Amber ">
            <a:extLst>
              <a:ext uri="{FF2B5EF4-FFF2-40B4-BE49-F238E27FC236}">
                <a16:creationId xmlns:a16="http://schemas.microsoft.com/office/drawing/2014/main" id="{B2873A65-1744-4FE0-B1AE-6DE0EADC868E}"/>
              </a:ext>
            </a:extLst>
          </p:cNvPr>
          <p:cNvSpPr txBox="1"/>
          <p:nvPr userDrawn="1"/>
        </p:nvSpPr>
        <p:spPr>
          <a:xfrm>
            <a:off x="0" y="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
        <p:nvSpPr>
          <p:cNvPr id="3" name="fcSlideMaster.1_Header and contentFooter" descr="Airbus Amber ">
            <a:extLst>
              <a:ext uri="{FF2B5EF4-FFF2-40B4-BE49-F238E27FC236}">
                <a16:creationId xmlns:a16="http://schemas.microsoft.com/office/drawing/2014/main" id="{EF00DB13-3282-44F4-B404-ABC04FEF059E}"/>
              </a:ext>
            </a:extLst>
          </p:cNvPr>
          <p:cNvSpPr txBox="1"/>
          <p:nvPr userDrawn="1"/>
        </p:nvSpPr>
        <p:spPr>
          <a:xfrm>
            <a:off x="0" y="654558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losing slide with copyright/disclaimer">
  <p:cSld name="Closing slide with copyright/disclaimer">
    <p:bg>
      <p:bgPr>
        <a:solidFill>
          <a:schemeClr val="dk2"/>
        </a:solidFill>
        <a:effectLst/>
      </p:bgPr>
    </p:bg>
    <p:spTree>
      <p:nvGrpSpPr>
        <p:cNvPr id="1" name="Shape 89"/>
        <p:cNvGrpSpPr/>
        <p:nvPr/>
      </p:nvGrpSpPr>
      <p:grpSpPr>
        <a:xfrm>
          <a:off x="0" y="0"/>
          <a:ext cx="0" cy="0"/>
          <a:chOff x="0" y="0"/>
          <a:chExt cx="0" cy="0"/>
        </a:xfrm>
      </p:grpSpPr>
      <p:pic>
        <p:nvPicPr>
          <p:cNvPr id="90" name="Google Shape;90;p18" descr="ThankYou_Grid_Portrait.png"/>
          <p:cNvPicPr preferRelativeResize="0"/>
          <p:nvPr/>
        </p:nvPicPr>
        <p:blipFill rotWithShape="1">
          <a:blip r:embed="rId2">
            <a:alphaModFix/>
          </a:blip>
          <a:srcRect/>
          <a:stretch/>
        </p:blipFill>
        <p:spPr>
          <a:xfrm>
            <a:off x="0" y="651848"/>
            <a:ext cx="12193200" cy="4672454"/>
          </a:xfrm>
          <a:prstGeom prst="rect">
            <a:avLst/>
          </a:prstGeom>
          <a:noFill/>
          <a:ln>
            <a:noFill/>
          </a:ln>
        </p:spPr>
      </p:pic>
      <p:sp>
        <p:nvSpPr>
          <p:cNvPr id="91" name="Google Shape;91;p18"/>
          <p:cNvSpPr/>
          <p:nvPr/>
        </p:nvSpPr>
        <p:spPr>
          <a:xfrm>
            <a:off x="478800" y="378000"/>
            <a:ext cx="1227600" cy="86461"/>
          </a:xfrm>
          <a:custGeom>
            <a:avLst/>
            <a:gdLst/>
            <a:ahLst/>
            <a:cxnLst/>
            <a:rect l="l" t="t" r="r" b="b"/>
            <a:pathLst>
              <a:path w="5735" h="404" extrusionOk="0">
                <a:moveTo>
                  <a:pt x="68" y="64"/>
                </a:moveTo>
                <a:lnTo>
                  <a:pt x="68" y="64"/>
                </a:lnTo>
                <a:lnTo>
                  <a:pt x="134" y="64"/>
                </a:lnTo>
                <a:cubicBezTo>
                  <a:pt x="240" y="64"/>
                  <a:pt x="263" y="125"/>
                  <a:pt x="263" y="202"/>
                </a:cubicBezTo>
                <a:cubicBezTo>
                  <a:pt x="263" y="279"/>
                  <a:pt x="240" y="340"/>
                  <a:pt x="134" y="340"/>
                </a:cubicBezTo>
                <a:lnTo>
                  <a:pt x="68" y="340"/>
                </a:lnTo>
                <a:lnTo>
                  <a:pt x="68" y="64"/>
                </a:lnTo>
                <a:close/>
                <a:moveTo>
                  <a:pt x="0" y="395"/>
                </a:moveTo>
                <a:lnTo>
                  <a:pt x="0" y="395"/>
                </a:lnTo>
                <a:lnTo>
                  <a:pt x="160" y="395"/>
                </a:lnTo>
                <a:cubicBezTo>
                  <a:pt x="279" y="395"/>
                  <a:pt x="330" y="308"/>
                  <a:pt x="330" y="202"/>
                </a:cubicBezTo>
                <a:cubicBezTo>
                  <a:pt x="330" y="96"/>
                  <a:pt x="279" y="10"/>
                  <a:pt x="160" y="10"/>
                </a:cubicBezTo>
                <a:lnTo>
                  <a:pt x="0" y="10"/>
                </a:lnTo>
                <a:lnTo>
                  <a:pt x="0" y="395"/>
                </a:lnTo>
                <a:close/>
                <a:moveTo>
                  <a:pt x="399" y="395"/>
                </a:moveTo>
                <a:lnTo>
                  <a:pt x="399" y="395"/>
                </a:lnTo>
                <a:lnTo>
                  <a:pt x="680" y="395"/>
                </a:lnTo>
                <a:lnTo>
                  <a:pt x="680" y="336"/>
                </a:lnTo>
                <a:lnTo>
                  <a:pt x="466" y="336"/>
                </a:lnTo>
                <a:lnTo>
                  <a:pt x="466" y="224"/>
                </a:lnTo>
                <a:lnTo>
                  <a:pt x="660" y="224"/>
                </a:lnTo>
                <a:lnTo>
                  <a:pt x="660" y="169"/>
                </a:lnTo>
                <a:lnTo>
                  <a:pt x="466" y="169"/>
                </a:lnTo>
                <a:lnTo>
                  <a:pt x="466" y="68"/>
                </a:lnTo>
                <a:lnTo>
                  <a:pt x="676" y="68"/>
                </a:lnTo>
                <a:lnTo>
                  <a:pt x="676" y="10"/>
                </a:lnTo>
                <a:lnTo>
                  <a:pt x="399" y="10"/>
                </a:lnTo>
                <a:lnTo>
                  <a:pt x="399" y="395"/>
                </a:lnTo>
                <a:close/>
                <a:moveTo>
                  <a:pt x="746" y="395"/>
                </a:moveTo>
                <a:lnTo>
                  <a:pt x="746" y="395"/>
                </a:lnTo>
                <a:lnTo>
                  <a:pt x="813" y="395"/>
                </a:lnTo>
                <a:lnTo>
                  <a:pt x="813" y="224"/>
                </a:lnTo>
                <a:lnTo>
                  <a:pt x="988" y="224"/>
                </a:lnTo>
                <a:lnTo>
                  <a:pt x="988" y="169"/>
                </a:lnTo>
                <a:lnTo>
                  <a:pt x="813" y="169"/>
                </a:lnTo>
                <a:lnTo>
                  <a:pt x="813" y="68"/>
                </a:lnTo>
                <a:lnTo>
                  <a:pt x="1012" y="68"/>
                </a:lnTo>
                <a:lnTo>
                  <a:pt x="1012" y="10"/>
                </a:lnTo>
                <a:lnTo>
                  <a:pt x="746" y="10"/>
                </a:lnTo>
                <a:lnTo>
                  <a:pt x="746" y="395"/>
                </a:lnTo>
                <a:close/>
                <a:moveTo>
                  <a:pt x="1067" y="395"/>
                </a:moveTo>
                <a:lnTo>
                  <a:pt x="1067" y="395"/>
                </a:lnTo>
                <a:lnTo>
                  <a:pt x="1348" y="395"/>
                </a:lnTo>
                <a:lnTo>
                  <a:pt x="1348" y="336"/>
                </a:lnTo>
                <a:lnTo>
                  <a:pt x="1135" y="336"/>
                </a:lnTo>
                <a:lnTo>
                  <a:pt x="1135" y="224"/>
                </a:lnTo>
                <a:lnTo>
                  <a:pt x="1329" y="224"/>
                </a:lnTo>
                <a:lnTo>
                  <a:pt x="1329" y="169"/>
                </a:lnTo>
                <a:lnTo>
                  <a:pt x="1135" y="169"/>
                </a:lnTo>
                <a:lnTo>
                  <a:pt x="1135" y="68"/>
                </a:lnTo>
                <a:lnTo>
                  <a:pt x="1344" y="68"/>
                </a:lnTo>
                <a:lnTo>
                  <a:pt x="1344" y="10"/>
                </a:lnTo>
                <a:lnTo>
                  <a:pt x="1067" y="10"/>
                </a:lnTo>
                <a:lnTo>
                  <a:pt x="1067" y="395"/>
                </a:lnTo>
                <a:close/>
                <a:moveTo>
                  <a:pt x="1413" y="395"/>
                </a:moveTo>
                <a:lnTo>
                  <a:pt x="1413" y="395"/>
                </a:lnTo>
                <a:lnTo>
                  <a:pt x="1477" y="395"/>
                </a:lnTo>
                <a:lnTo>
                  <a:pt x="1477" y="111"/>
                </a:lnTo>
                <a:lnTo>
                  <a:pt x="1479" y="111"/>
                </a:lnTo>
                <a:lnTo>
                  <a:pt x="1654" y="395"/>
                </a:lnTo>
                <a:lnTo>
                  <a:pt x="1725" y="395"/>
                </a:lnTo>
                <a:lnTo>
                  <a:pt x="1725" y="10"/>
                </a:lnTo>
                <a:lnTo>
                  <a:pt x="1661" y="10"/>
                </a:lnTo>
                <a:lnTo>
                  <a:pt x="1661" y="293"/>
                </a:lnTo>
                <a:lnTo>
                  <a:pt x="1660" y="293"/>
                </a:lnTo>
                <a:lnTo>
                  <a:pt x="1484" y="10"/>
                </a:lnTo>
                <a:lnTo>
                  <a:pt x="1413" y="10"/>
                </a:lnTo>
                <a:lnTo>
                  <a:pt x="1413" y="395"/>
                </a:lnTo>
                <a:close/>
                <a:moveTo>
                  <a:pt x="2141" y="132"/>
                </a:moveTo>
                <a:lnTo>
                  <a:pt x="2141" y="132"/>
                </a:lnTo>
                <a:cubicBezTo>
                  <a:pt x="2133" y="49"/>
                  <a:pt x="2064" y="1"/>
                  <a:pt x="1977" y="0"/>
                </a:cubicBezTo>
                <a:cubicBezTo>
                  <a:pt x="1862" y="0"/>
                  <a:pt x="1793" y="92"/>
                  <a:pt x="1793" y="202"/>
                </a:cubicBezTo>
                <a:cubicBezTo>
                  <a:pt x="1793" y="312"/>
                  <a:pt x="1862" y="404"/>
                  <a:pt x="1977" y="404"/>
                </a:cubicBezTo>
                <a:cubicBezTo>
                  <a:pt x="2071" y="404"/>
                  <a:pt x="2136" y="340"/>
                  <a:pt x="2141" y="248"/>
                </a:cubicBezTo>
                <a:lnTo>
                  <a:pt x="2075" y="248"/>
                </a:lnTo>
                <a:cubicBezTo>
                  <a:pt x="2070" y="304"/>
                  <a:pt x="2037" y="349"/>
                  <a:pt x="1977" y="349"/>
                </a:cubicBezTo>
                <a:cubicBezTo>
                  <a:pt x="1895" y="349"/>
                  <a:pt x="1860" y="276"/>
                  <a:pt x="1860" y="202"/>
                </a:cubicBezTo>
                <a:cubicBezTo>
                  <a:pt x="1860" y="128"/>
                  <a:pt x="1895" y="55"/>
                  <a:pt x="1977" y="55"/>
                </a:cubicBezTo>
                <a:cubicBezTo>
                  <a:pt x="2033" y="55"/>
                  <a:pt x="2062" y="88"/>
                  <a:pt x="2073" y="132"/>
                </a:cubicBezTo>
                <a:lnTo>
                  <a:pt x="2141" y="132"/>
                </a:lnTo>
                <a:close/>
                <a:moveTo>
                  <a:pt x="2210" y="395"/>
                </a:moveTo>
                <a:lnTo>
                  <a:pt x="2210" y="395"/>
                </a:lnTo>
                <a:lnTo>
                  <a:pt x="2491" y="395"/>
                </a:lnTo>
                <a:lnTo>
                  <a:pt x="2491" y="336"/>
                </a:lnTo>
                <a:lnTo>
                  <a:pt x="2277" y="336"/>
                </a:lnTo>
                <a:lnTo>
                  <a:pt x="2277" y="224"/>
                </a:lnTo>
                <a:lnTo>
                  <a:pt x="2471" y="224"/>
                </a:lnTo>
                <a:lnTo>
                  <a:pt x="2471" y="169"/>
                </a:lnTo>
                <a:lnTo>
                  <a:pt x="2277" y="169"/>
                </a:lnTo>
                <a:lnTo>
                  <a:pt x="2277" y="68"/>
                </a:lnTo>
                <a:lnTo>
                  <a:pt x="2487" y="68"/>
                </a:lnTo>
                <a:lnTo>
                  <a:pt x="2487" y="10"/>
                </a:lnTo>
                <a:lnTo>
                  <a:pt x="2210" y="10"/>
                </a:lnTo>
                <a:lnTo>
                  <a:pt x="2210" y="395"/>
                </a:lnTo>
                <a:close/>
                <a:moveTo>
                  <a:pt x="2837" y="76"/>
                </a:moveTo>
                <a:lnTo>
                  <a:pt x="2837" y="76"/>
                </a:lnTo>
                <a:lnTo>
                  <a:pt x="2839" y="76"/>
                </a:lnTo>
                <a:lnTo>
                  <a:pt x="2897" y="241"/>
                </a:lnTo>
                <a:lnTo>
                  <a:pt x="2779" y="241"/>
                </a:lnTo>
                <a:lnTo>
                  <a:pt x="2837" y="76"/>
                </a:lnTo>
                <a:close/>
                <a:moveTo>
                  <a:pt x="2655" y="395"/>
                </a:moveTo>
                <a:lnTo>
                  <a:pt x="2655" y="395"/>
                </a:lnTo>
                <a:lnTo>
                  <a:pt x="2724" y="395"/>
                </a:lnTo>
                <a:lnTo>
                  <a:pt x="2761" y="293"/>
                </a:lnTo>
                <a:lnTo>
                  <a:pt x="2914" y="293"/>
                </a:lnTo>
                <a:lnTo>
                  <a:pt x="2950" y="395"/>
                </a:lnTo>
                <a:lnTo>
                  <a:pt x="3023" y="395"/>
                </a:lnTo>
                <a:lnTo>
                  <a:pt x="2874" y="10"/>
                </a:lnTo>
                <a:lnTo>
                  <a:pt x="2803" y="10"/>
                </a:lnTo>
                <a:lnTo>
                  <a:pt x="2655" y="395"/>
                </a:lnTo>
                <a:close/>
                <a:moveTo>
                  <a:pt x="3068" y="395"/>
                </a:moveTo>
                <a:lnTo>
                  <a:pt x="3068" y="395"/>
                </a:lnTo>
                <a:lnTo>
                  <a:pt x="3132" y="395"/>
                </a:lnTo>
                <a:lnTo>
                  <a:pt x="3132" y="111"/>
                </a:lnTo>
                <a:lnTo>
                  <a:pt x="3133" y="111"/>
                </a:lnTo>
                <a:lnTo>
                  <a:pt x="3309" y="395"/>
                </a:lnTo>
                <a:lnTo>
                  <a:pt x="3380" y="395"/>
                </a:lnTo>
                <a:lnTo>
                  <a:pt x="3380" y="10"/>
                </a:lnTo>
                <a:lnTo>
                  <a:pt x="3316" y="10"/>
                </a:lnTo>
                <a:lnTo>
                  <a:pt x="3316" y="293"/>
                </a:lnTo>
                <a:lnTo>
                  <a:pt x="3315" y="293"/>
                </a:lnTo>
                <a:lnTo>
                  <a:pt x="3139" y="10"/>
                </a:lnTo>
                <a:lnTo>
                  <a:pt x="3068" y="10"/>
                </a:lnTo>
                <a:lnTo>
                  <a:pt x="3068" y="395"/>
                </a:lnTo>
                <a:close/>
                <a:moveTo>
                  <a:pt x="3535" y="64"/>
                </a:moveTo>
                <a:lnTo>
                  <a:pt x="3535" y="64"/>
                </a:lnTo>
                <a:lnTo>
                  <a:pt x="3601" y="64"/>
                </a:lnTo>
                <a:cubicBezTo>
                  <a:pt x="3707" y="64"/>
                  <a:pt x="3729" y="125"/>
                  <a:pt x="3729" y="202"/>
                </a:cubicBezTo>
                <a:cubicBezTo>
                  <a:pt x="3729" y="279"/>
                  <a:pt x="3707" y="340"/>
                  <a:pt x="3601" y="340"/>
                </a:cubicBezTo>
                <a:lnTo>
                  <a:pt x="3535" y="340"/>
                </a:lnTo>
                <a:lnTo>
                  <a:pt x="3535" y="64"/>
                </a:lnTo>
                <a:close/>
                <a:moveTo>
                  <a:pt x="3467" y="395"/>
                </a:moveTo>
                <a:lnTo>
                  <a:pt x="3467" y="395"/>
                </a:lnTo>
                <a:lnTo>
                  <a:pt x="3627" y="395"/>
                </a:lnTo>
                <a:cubicBezTo>
                  <a:pt x="3746" y="395"/>
                  <a:pt x="3797" y="308"/>
                  <a:pt x="3797" y="202"/>
                </a:cubicBezTo>
                <a:cubicBezTo>
                  <a:pt x="3797" y="96"/>
                  <a:pt x="3746" y="10"/>
                  <a:pt x="3627" y="10"/>
                </a:cubicBezTo>
                <a:lnTo>
                  <a:pt x="3467" y="10"/>
                </a:lnTo>
                <a:lnTo>
                  <a:pt x="3467" y="395"/>
                </a:lnTo>
                <a:close/>
                <a:moveTo>
                  <a:pt x="3984" y="266"/>
                </a:moveTo>
                <a:lnTo>
                  <a:pt x="3984" y="266"/>
                </a:lnTo>
                <a:cubicBezTo>
                  <a:pt x="3985" y="362"/>
                  <a:pt x="4056" y="404"/>
                  <a:pt x="4144" y="404"/>
                </a:cubicBezTo>
                <a:cubicBezTo>
                  <a:pt x="4221" y="404"/>
                  <a:pt x="4297" y="369"/>
                  <a:pt x="4297" y="283"/>
                </a:cubicBezTo>
                <a:cubicBezTo>
                  <a:pt x="4297" y="243"/>
                  <a:pt x="4273" y="200"/>
                  <a:pt x="4222" y="185"/>
                </a:cubicBezTo>
                <a:cubicBezTo>
                  <a:pt x="4202" y="179"/>
                  <a:pt x="4117" y="157"/>
                  <a:pt x="4111" y="155"/>
                </a:cubicBezTo>
                <a:cubicBezTo>
                  <a:pt x="4084" y="148"/>
                  <a:pt x="4065" y="132"/>
                  <a:pt x="4065" y="105"/>
                </a:cubicBezTo>
                <a:cubicBezTo>
                  <a:pt x="4065" y="67"/>
                  <a:pt x="4105" y="55"/>
                  <a:pt x="4136" y="55"/>
                </a:cubicBezTo>
                <a:cubicBezTo>
                  <a:pt x="4183" y="55"/>
                  <a:pt x="4216" y="74"/>
                  <a:pt x="4219" y="123"/>
                </a:cubicBezTo>
                <a:lnTo>
                  <a:pt x="4287" y="123"/>
                </a:lnTo>
                <a:cubicBezTo>
                  <a:pt x="4287" y="43"/>
                  <a:pt x="4219" y="0"/>
                  <a:pt x="4139" y="0"/>
                </a:cubicBezTo>
                <a:cubicBezTo>
                  <a:pt x="4069" y="0"/>
                  <a:pt x="3998" y="36"/>
                  <a:pt x="3998" y="114"/>
                </a:cubicBezTo>
                <a:cubicBezTo>
                  <a:pt x="3998" y="154"/>
                  <a:pt x="4017" y="193"/>
                  <a:pt x="4083" y="211"/>
                </a:cubicBezTo>
                <a:cubicBezTo>
                  <a:pt x="4136" y="226"/>
                  <a:pt x="4171" y="233"/>
                  <a:pt x="4198" y="243"/>
                </a:cubicBezTo>
                <a:cubicBezTo>
                  <a:pt x="4214" y="249"/>
                  <a:pt x="4230" y="261"/>
                  <a:pt x="4230" y="291"/>
                </a:cubicBezTo>
                <a:cubicBezTo>
                  <a:pt x="4230" y="320"/>
                  <a:pt x="4208" y="349"/>
                  <a:pt x="4149" y="349"/>
                </a:cubicBezTo>
                <a:cubicBezTo>
                  <a:pt x="4095" y="349"/>
                  <a:pt x="4051" y="326"/>
                  <a:pt x="4051" y="266"/>
                </a:cubicBezTo>
                <a:lnTo>
                  <a:pt x="3984" y="266"/>
                </a:lnTo>
                <a:close/>
                <a:moveTo>
                  <a:pt x="4432" y="64"/>
                </a:moveTo>
                <a:lnTo>
                  <a:pt x="4432" y="64"/>
                </a:lnTo>
                <a:lnTo>
                  <a:pt x="4532" y="64"/>
                </a:lnTo>
                <a:cubicBezTo>
                  <a:pt x="4567" y="64"/>
                  <a:pt x="4598" y="77"/>
                  <a:pt x="4598" y="128"/>
                </a:cubicBezTo>
                <a:cubicBezTo>
                  <a:pt x="4598" y="177"/>
                  <a:pt x="4561" y="192"/>
                  <a:pt x="4531" y="192"/>
                </a:cubicBezTo>
                <a:lnTo>
                  <a:pt x="4432" y="192"/>
                </a:lnTo>
                <a:lnTo>
                  <a:pt x="4432" y="64"/>
                </a:lnTo>
                <a:close/>
                <a:moveTo>
                  <a:pt x="4365" y="395"/>
                </a:moveTo>
                <a:lnTo>
                  <a:pt x="4365" y="395"/>
                </a:lnTo>
                <a:lnTo>
                  <a:pt x="4432" y="395"/>
                </a:lnTo>
                <a:lnTo>
                  <a:pt x="4432" y="247"/>
                </a:lnTo>
                <a:lnTo>
                  <a:pt x="4535" y="247"/>
                </a:lnTo>
                <a:cubicBezTo>
                  <a:pt x="4645" y="248"/>
                  <a:pt x="4666" y="177"/>
                  <a:pt x="4666" y="129"/>
                </a:cubicBezTo>
                <a:cubicBezTo>
                  <a:pt x="4666" y="81"/>
                  <a:pt x="4645" y="10"/>
                  <a:pt x="4535" y="10"/>
                </a:cubicBezTo>
                <a:lnTo>
                  <a:pt x="4365" y="10"/>
                </a:lnTo>
                <a:lnTo>
                  <a:pt x="4365" y="395"/>
                </a:lnTo>
                <a:close/>
                <a:moveTo>
                  <a:pt x="4841" y="76"/>
                </a:moveTo>
                <a:lnTo>
                  <a:pt x="4841" y="76"/>
                </a:lnTo>
                <a:lnTo>
                  <a:pt x="4842" y="76"/>
                </a:lnTo>
                <a:lnTo>
                  <a:pt x="4900" y="241"/>
                </a:lnTo>
                <a:lnTo>
                  <a:pt x="4782" y="241"/>
                </a:lnTo>
                <a:lnTo>
                  <a:pt x="4841" y="76"/>
                </a:lnTo>
                <a:close/>
                <a:moveTo>
                  <a:pt x="4658" y="395"/>
                </a:moveTo>
                <a:lnTo>
                  <a:pt x="4658" y="395"/>
                </a:lnTo>
                <a:lnTo>
                  <a:pt x="4728" y="395"/>
                </a:lnTo>
                <a:lnTo>
                  <a:pt x="4764" y="293"/>
                </a:lnTo>
                <a:lnTo>
                  <a:pt x="4918" y="293"/>
                </a:lnTo>
                <a:lnTo>
                  <a:pt x="4954" y="395"/>
                </a:lnTo>
                <a:lnTo>
                  <a:pt x="5026" y="395"/>
                </a:lnTo>
                <a:lnTo>
                  <a:pt x="4878" y="10"/>
                </a:lnTo>
                <a:lnTo>
                  <a:pt x="4806" y="10"/>
                </a:lnTo>
                <a:lnTo>
                  <a:pt x="4658" y="395"/>
                </a:lnTo>
                <a:close/>
                <a:moveTo>
                  <a:pt x="5385" y="132"/>
                </a:moveTo>
                <a:lnTo>
                  <a:pt x="5385" y="132"/>
                </a:lnTo>
                <a:cubicBezTo>
                  <a:pt x="5377" y="49"/>
                  <a:pt x="5308" y="1"/>
                  <a:pt x="5221" y="0"/>
                </a:cubicBezTo>
                <a:cubicBezTo>
                  <a:pt x="5106" y="0"/>
                  <a:pt x="5037" y="92"/>
                  <a:pt x="5037" y="202"/>
                </a:cubicBezTo>
                <a:cubicBezTo>
                  <a:pt x="5037" y="312"/>
                  <a:pt x="5106" y="404"/>
                  <a:pt x="5221" y="404"/>
                </a:cubicBezTo>
                <a:cubicBezTo>
                  <a:pt x="5315" y="404"/>
                  <a:pt x="5380" y="340"/>
                  <a:pt x="5385" y="248"/>
                </a:cubicBezTo>
                <a:lnTo>
                  <a:pt x="5320" y="248"/>
                </a:lnTo>
                <a:cubicBezTo>
                  <a:pt x="5314" y="304"/>
                  <a:pt x="5281" y="349"/>
                  <a:pt x="5221" y="349"/>
                </a:cubicBezTo>
                <a:cubicBezTo>
                  <a:pt x="5139" y="349"/>
                  <a:pt x="5104" y="276"/>
                  <a:pt x="5104" y="202"/>
                </a:cubicBezTo>
                <a:cubicBezTo>
                  <a:pt x="5104" y="128"/>
                  <a:pt x="5139" y="55"/>
                  <a:pt x="5221" y="55"/>
                </a:cubicBezTo>
                <a:cubicBezTo>
                  <a:pt x="5278" y="55"/>
                  <a:pt x="5306" y="88"/>
                  <a:pt x="5317" y="132"/>
                </a:cubicBezTo>
                <a:lnTo>
                  <a:pt x="5385" y="132"/>
                </a:lnTo>
                <a:close/>
                <a:moveTo>
                  <a:pt x="5454" y="395"/>
                </a:moveTo>
                <a:lnTo>
                  <a:pt x="5454" y="395"/>
                </a:lnTo>
                <a:lnTo>
                  <a:pt x="5735" y="395"/>
                </a:lnTo>
                <a:lnTo>
                  <a:pt x="5735" y="336"/>
                </a:lnTo>
                <a:lnTo>
                  <a:pt x="5521" y="336"/>
                </a:lnTo>
                <a:lnTo>
                  <a:pt x="5521" y="224"/>
                </a:lnTo>
                <a:lnTo>
                  <a:pt x="5716" y="224"/>
                </a:lnTo>
                <a:lnTo>
                  <a:pt x="5716" y="169"/>
                </a:lnTo>
                <a:lnTo>
                  <a:pt x="5521" y="169"/>
                </a:lnTo>
                <a:lnTo>
                  <a:pt x="5521" y="68"/>
                </a:lnTo>
                <a:lnTo>
                  <a:pt x="5731" y="68"/>
                </a:lnTo>
                <a:lnTo>
                  <a:pt x="5731" y="10"/>
                </a:lnTo>
                <a:lnTo>
                  <a:pt x="5454" y="10"/>
                </a:lnTo>
                <a:lnTo>
                  <a:pt x="5454" y="39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92" name="Google Shape;92;p18"/>
          <p:cNvPicPr preferRelativeResize="0"/>
          <p:nvPr/>
        </p:nvPicPr>
        <p:blipFill rotWithShape="1">
          <a:blip r:embed="rId3">
            <a:alphaModFix/>
          </a:blip>
          <a:srcRect/>
          <a:stretch/>
        </p:blipFill>
        <p:spPr>
          <a:xfrm>
            <a:off x="10846794" y="6465066"/>
            <a:ext cx="1089501" cy="202063"/>
          </a:xfrm>
          <a:prstGeom prst="rect">
            <a:avLst/>
          </a:prstGeom>
          <a:noFill/>
          <a:ln>
            <a:noFill/>
          </a:ln>
        </p:spPr>
      </p:pic>
      <p:sp>
        <p:nvSpPr>
          <p:cNvPr id="93" name="Google Shape;93;p18"/>
          <p:cNvSpPr txBox="1">
            <a:spLocks noGrp="1"/>
          </p:cNvSpPr>
          <p:nvPr>
            <p:ph type="body" idx="1"/>
          </p:nvPr>
        </p:nvSpPr>
        <p:spPr>
          <a:xfrm>
            <a:off x="3886247" y="2966527"/>
            <a:ext cx="6507180" cy="45592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2500"/>
              <a:buNone/>
              <a:defRPr sz="2500">
                <a:solidFill>
                  <a:schemeClr val="lt1"/>
                </a:solidFill>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94" name="Google Shape;94;p18"/>
          <p:cNvSpPr txBox="1">
            <a:spLocks noGrp="1"/>
          </p:cNvSpPr>
          <p:nvPr>
            <p:ph type="body" idx="2"/>
          </p:nvPr>
        </p:nvSpPr>
        <p:spPr>
          <a:xfrm>
            <a:off x="3886246" y="3688108"/>
            <a:ext cx="6362985" cy="902940"/>
          </a:xfrm>
          <a:prstGeom prst="rect">
            <a:avLst/>
          </a:prstGeom>
          <a:noFill/>
          <a:ln>
            <a:noFill/>
          </a:ln>
        </p:spPr>
        <p:txBody>
          <a:bodyPr spcFirstLastPara="1" wrap="square" lIns="0" tIns="0" rIns="0" bIns="0" anchor="t" anchorCtr="0">
            <a:noAutofit/>
          </a:bodyPr>
          <a:lstStyle>
            <a:lvl1pPr marL="457200" lvl="0" indent="-228600" algn="l">
              <a:lnSpc>
                <a:spcPct val="113000"/>
              </a:lnSpc>
              <a:spcBef>
                <a:spcPts val="0"/>
              </a:spcBef>
              <a:spcAft>
                <a:spcPts val="0"/>
              </a:spcAft>
              <a:buClr>
                <a:schemeClr val="lt1"/>
              </a:buClr>
              <a:buSzPts val="800"/>
              <a:buNone/>
              <a:defRPr sz="800">
                <a:solidFill>
                  <a:schemeClr val="lt1"/>
                </a:solidFill>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95" name="Google Shape;95;p18"/>
          <p:cNvSpPr txBox="1">
            <a:spLocks noGrp="1"/>
          </p:cNvSpPr>
          <p:nvPr>
            <p:ph type="ftr" idx="11"/>
          </p:nvPr>
        </p:nvSpPr>
        <p:spPr>
          <a:xfrm>
            <a:off x="3886246" y="3479728"/>
            <a:ext cx="7002626"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8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96" name="Google Shape;96;p18"/>
          <p:cNvGrpSpPr/>
          <p:nvPr/>
        </p:nvGrpSpPr>
        <p:grpSpPr>
          <a:xfrm>
            <a:off x="0" y="2746980"/>
            <a:ext cx="12193200" cy="61997"/>
            <a:chOff x="0" y="3606831"/>
            <a:chExt cx="12193200" cy="61997"/>
          </a:xfrm>
        </p:grpSpPr>
        <p:sp>
          <p:nvSpPr>
            <p:cNvPr id="97" name="Google Shape;97;p18"/>
            <p:cNvSpPr/>
            <p:nvPr/>
          </p:nvSpPr>
          <p:spPr>
            <a:xfrm>
              <a:off x="0" y="3606831"/>
              <a:ext cx="12193200" cy="2097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61">
                <a:solidFill>
                  <a:srgbClr val="000000"/>
                </a:solidFill>
                <a:latin typeface="Arial"/>
                <a:ea typeface="Arial"/>
                <a:cs typeface="Arial"/>
                <a:sym typeface="Arial"/>
              </a:endParaRPr>
            </a:p>
          </p:txBody>
        </p:sp>
        <p:sp>
          <p:nvSpPr>
            <p:cNvPr id="98" name="Google Shape;98;p18"/>
            <p:cNvSpPr/>
            <p:nvPr/>
          </p:nvSpPr>
          <p:spPr>
            <a:xfrm>
              <a:off x="3886247" y="3606831"/>
              <a:ext cx="8305753" cy="61997"/>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61">
                <a:solidFill>
                  <a:srgbClr val="000000"/>
                </a:solidFill>
                <a:latin typeface="Arial"/>
                <a:ea typeface="Arial"/>
                <a:cs typeface="Arial"/>
                <a:sym typeface="Arial"/>
              </a:endParaRPr>
            </a:p>
          </p:txBody>
        </p:sp>
      </p:grpSp>
      <p:sp>
        <p:nvSpPr>
          <p:cNvPr id="99" name="Google Shape;99;p18" descr="."/>
          <p:cNvSpPr txBox="1"/>
          <p:nvPr/>
        </p:nvSpPr>
        <p:spPr>
          <a:xfrm>
            <a:off x="0" y="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100" name="Google Shape;100;p18" descr="."/>
          <p:cNvSpPr txBox="1"/>
          <p:nvPr/>
        </p:nvSpPr>
        <p:spPr>
          <a:xfrm>
            <a:off x="0" y="653796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101" name="Google Shape;101;p18" descr="Airbus Amber "/>
          <p:cNvSpPr txBox="1"/>
          <p:nvPr/>
        </p:nvSpPr>
        <p:spPr>
          <a:xfrm>
            <a:off x="0" y="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102" name="Google Shape;102;p18" descr="Airbus Amber "/>
          <p:cNvSpPr txBox="1"/>
          <p:nvPr/>
        </p:nvSpPr>
        <p:spPr>
          <a:xfrm>
            <a:off x="0" y="654558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 name="hcSlideMaster.Closing slide with copyright/disclaimerHeader" descr="Airbus Amber ">
            <a:extLst>
              <a:ext uri="{FF2B5EF4-FFF2-40B4-BE49-F238E27FC236}">
                <a16:creationId xmlns:a16="http://schemas.microsoft.com/office/drawing/2014/main" id="{4D52550C-85E6-4CEA-94E2-D513DBAA0B1D}"/>
              </a:ext>
            </a:extLst>
          </p:cNvPr>
          <p:cNvSpPr txBox="1"/>
          <p:nvPr userDrawn="1"/>
        </p:nvSpPr>
        <p:spPr>
          <a:xfrm>
            <a:off x="0" y="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
        <p:nvSpPr>
          <p:cNvPr id="3" name="fcSlideMaster.Closing slide with copyright/disclaimerFooter" descr="Airbus Amber ">
            <a:extLst>
              <a:ext uri="{FF2B5EF4-FFF2-40B4-BE49-F238E27FC236}">
                <a16:creationId xmlns:a16="http://schemas.microsoft.com/office/drawing/2014/main" id="{ED5E6FF0-0F21-4B9E-B15B-52AED510F510}"/>
              </a:ext>
            </a:extLst>
          </p:cNvPr>
          <p:cNvSpPr txBox="1"/>
          <p:nvPr userDrawn="1"/>
        </p:nvSpPr>
        <p:spPr>
          <a:xfrm>
            <a:off x="0" y="654558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alt customisable">
  <p:cSld name="Title slide alt customisable">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19"/>
          <p:cNvSpPr/>
          <p:nvPr/>
        </p:nvSpPr>
        <p:spPr>
          <a:xfrm>
            <a:off x="0" y="3625065"/>
            <a:ext cx="12192000" cy="3232951"/>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61">
              <a:solidFill>
                <a:srgbClr val="000000"/>
              </a:solidFill>
              <a:latin typeface="Arial"/>
              <a:ea typeface="Arial"/>
              <a:cs typeface="Arial"/>
              <a:sym typeface="Arial"/>
            </a:endParaRPr>
          </a:p>
        </p:txBody>
      </p:sp>
      <p:grpSp>
        <p:nvGrpSpPr>
          <p:cNvPr id="105" name="Google Shape;105;p19"/>
          <p:cNvGrpSpPr/>
          <p:nvPr/>
        </p:nvGrpSpPr>
        <p:grpSpPr>
          <a:xfrm>
            <a:off x="5430" y="3606831"/>
            <a:ext cx="12192000" cy="61997"/>
            <a:chOff x="3" y="1195"/>
            <a:chExt cx="6736" cy="68"/>
          </a:xfrm>
        </p:grpSpPr>
        <p:sp>
          <p:nvSpPr>
            <p:cNvPr id="106" name="Google Shape;106;p19"/>
            <p:cNvSpPr/>
            <p:nvPr/>
          </p:nvSpPr>
          <p:spPr>
            <a:xfrm>
              <a:off x="3" y="1195"/>
              <a:ext cx="6733" cy="23"/>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61">
                <a:solidFill>
                  <a:srgbClr val="000000"/>
                </a:solidFill>
                <a:latin typeface="Arial"/>
                <a:ea typeface="Arial"/>
                <a:cs typeface="Arial"/>
                <a:sym typeface="Arial"/>
              </a:endParaRPr>
            </a:p>
          </p:txBody>
        </p:sp>
        <p:sp>
          <p:nvSpPr>
            <p:cNvPr id="107" name="Google Shape;107;p19"/>
            <p:cNvSpPr/>
            <p:nvPr/>
          </p:nvSpPr>
          <p:spPr>
            <a:xfrm>
              <a:off x="1829" y="1195"/>
              <a:ext cx="4910" cy="68"/>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61">
                <a:solidFill>
                  <a:srgbClr val="000000"/>
                </a:solidFill>
                <a:latin typeface="Arial"/>
                <a:ea typeface="Arial"/>
                <a:cs typeface="Arial"/>
                <a:sym typeface="Arial"/>
              </a:endParaRPr>
            </a:p>
          </p:txBody>
        </p:sp>
      </p:grpSp>
      <p:sp>
        <p:nvSpPr>
          <p:cNvPr id="108" name="Google Shape;108;p19"/>
          <p:cNvSpPr txBox="1">
            <a:spLocks noGrp="1"/>
          </p:cNvSpPr>
          <p:nvPr>
            <p:ph type="ctrTitle"/>
          </p:nvPr>
        </p:nvSpPr>
        <p:spPr>
          <a:xfrm>
            <a:off x="3305016" y="4143314"/>
            <a:ext cx="6031344" cy="871200"/>
          </a:xfrm>
          <a:prstGeom prst="rect">
            <a:avLst/>
          </a:prstGeom>
          <a:noFill/>
          <a:ln>
            <a:noFill/>
          </a:ln>
        </p:spPr>
        <p:txBody>
          <a:bodyPr spcFirstLastPara="1" wrap="square" lIns="0" tIns="0" rIns="0" bIns="0" anchor="b" anchorCtr="0">
            <a:noAutofit/>
          </a:bodyPr>
          <a:lstStyle>
            <a:lvl1pPr lvl="0" algn="l">
              <a:lnSpc>
                <a:spcPct val="105000"/>
              </a:lnSpc>
              <a:spcBef>
                <a:spcPts val="0"/>
              </a:spcBef>
              <a:spcAft>
                <a:spcPts val="0"/>
              </a:spcAft>
              <a:buClr>
                <a:schemeClr val="lt1"/>
              </a:buClr>
              <a:buSzPts val="3000"/>
              <a:buFont typeface="Arial"/>
              <a:buNone/>
              <a:defRPr sz="3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9"/>
          <p:cNvSpPr txBox="1">
            <a:spLocks noGrp="1"/>
          </p:cNvSpPr>
          <p:nvPr>
            <p:ph type="subTitle" idx="1"/>
          </p:nvPr>
        </p:nvSpPr>
        <p:spPr>
          <a:xfrm>
            <a:off x="3305016" y="5077977"/>
            <a:ext cx="6031344" cy="67852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l">
              <a:lnSpc>
                <a:spcPct val="113000"/>
              </a:lnSpc>
              <a:spcBef>
                <a:spcPts val="0"/>
              </a:spcBef>
              <a:spcAft>
                <a:spcPts val="0"/>
              </a:spcAft>
              <a:buClr>
                <a:srgbClr val="595959"/>
              </a:buClr>
              <a:buSzPts val="1800"/>
              <a:buChar char="–"/>
              <a:defRPr/>
            </a:lvl2pPr>
            <a:lvl3pPr lvl="2" algn="l">
              <a:lnSpc>
                <a:spcPct val="113000"/>
              </a:lnSpc>
              <a:spcBef>
                <a:spcPts val="0"/>
              </a:spcBef>
              <a:spcAft>
                <a:spcPts val="0"/>
              </a:spcAft>
              <a:buClr>
                <a:srgbClr val="595959"/>
              </a:buClr>
              <a:buSzPts val="1800"/>
              <a:buChar char="–"/>
              <a:defRPr/>
            </a:lvl3pPr>
            <a:lvl4pPr lvl="3" algn="l">
              <a:lnSpc>
                <a:spcPct val="113000"/>
              </a:lnSpc>
              <a:spcBef>
                <a:spcPts val="0"/>
              </a:spcBef>
              <a:spcAft>
                <a:spcPts val="0"/>
              </a:spcAft>
              <a:buClr>
                <a:srgbClr val="595959"/>
              </a:buClr>
              <a:buSzPts val="1800"/>
              <a:buChar char="–"/>
              <a:defRPr/>
            </a:lvl4pPr>
            <a:lvl5pPr lvl="4" algn="l">
              <a:lnSpc>
                <a:spcPct val="113000"/>
              </a:lnSpc>
              <a:spcBef>
                <a:spcPts val="0"/>
              </a:spcBef>
              <a:spcAft>
                <a:spcPts val="0"/>
              </a:spcAft>
              <a:buClr>
                <a:srgbClr val="595959"/>
              </a:buClr>
              <a:buSzPts val="1800"/>
              <a:buChar char="–"/>
              <a:defRPr/>
            </a:lvl5pPr>
            <a:lvl6pPr lvl="5" algn="l">
              <a:lnSpc>
                <a:spcPct val="113000"/>
              </a:lnSpc>
              <a:spcBef>
                <a:spcPts val="0"/>
              </a:spcBef>
              <a:spcAft>
                <a:spcPts val="0"/>
              </a:spcAft>
              <a:buClr>
                <a:srgbClr val="595959"/>
              </a:buClr>
              <a:buSzPts val="1800"/>
              <a:buChar char="–"/>
              <a:defRPr/>
            </a:lvl6pPr>
            <a:lvl7pPr lvl="6" algn="l">
              <a:lnSpc>
                <a:spcPct val="113000"/>
              </a:lnSpc>
              <a:spcBef>
                <a:spcPts val="0"/>
              </a:spcBef>
              <a:spcAft>
                <a:spcPts val="0"/>
              </a:spcAft>
              <a:buClr>
                <a:srgbClr val="595959"/>
              </a:buClr>
              <a:buSzPts val="1800"/>
              <a:buChar char="–"/>
              <a:defRPr/>
            </a:lvl7pPr>
            <a:lvl8pPr lvl="7" algn="l">
              <a:lnSpc>
                <a:spcPct val="113000"/>
              </a:lnSpc>
              <a:spcBef>
                <a:spcPts val="0"/>
              </a:spcBef>
              <a:spcAft>
                <a:spcPts val="0"/>
              </a:spcAft>
              <a:buClr>
                <a:srgbClr val="595959"/>
              </a:buClr>
              <a:buSzPts val="1800"/>
              <a:buChar char="–"/>
              <a:defRPr/>
            </a:lvl8pPr>
            <a:lvl9pPr lvl="8" algn="l">
              <a:lnSpc>
                <a:spcPct val="113000"/>
              </a:lnSpc>
              <a:spcBef>
                <a:spcPts val="0"/>
              </a:spcBef>
              <a:spcAft>
                <a:spcPts val="0"/>
              </a:spcAft>
              <a:buClr>
                <a:srgbClr val="595959"/>
              </a:buClr>
              <a:buSzPts val="1800"/>
              <a:buChar char="–"/>
              <a:defRPr/>
            </a:lvl9pPr>
          </a:lstStyle>
          <a:p>
            <a:endParaRPr/>
          </a:p>
        </p:txBody>
      </p:sp>
      <p:sp>
        <p:nvSpPr>
          <p:cNvPr id="110" name="Google Shape;110;p19"/>
          <p:cNvSpPr txBox="1">
            <a:spLocks noGrp="1"/>
          </p:cNvSpPr>
          <p:nvPr>
            <p:ph type="body" idx="2"/>
          </p:nvPr>
        </p:nvSpPr>
        <p:spPr>
          <a:xfrm>
            <a:off x="3305016" y="5936400"/>
            <a:ext cx="6031344" cy="792000"/>
          </a:xfrm>
          <a:prstGeom prst="rect">
            <a:avLst/>
          </a:prstGeom>
          <a:noFill/>
          <a:ln>
            <a:noFill/>
          </a:ln>
        </p:spPr>
        <p:txBody>
          <a:bodyPr spcFirstLastPara="1" wrap="square" lIns="0" tIns="0" rIns="0" bIns="0" anchor="t" anchorCtr="0">
            <a:noAutofit/>
          </a:bodyPr>
          <a:lstStyle>
            <a:lvl1pPr marL="457200" lvl="0" indent="-228600" algn="l">
              <a:lnSpc>
                <a:spcPct val="113000"/>
              </a:lnSpc>
              <a:spcBef>
                <a:spcPts val="0"/>
              </a:spcBef>
              <a:spcAft>
                <a:spcPts val="0"/>
              </a:spcAft>
              <a:buClr>
                <a:schemeClr val="lt1"/>
              </a:buClr>
              <a:buSzPts val="1300"/>
              <a:buNone/>
              <a:defRPr sz="1300">
                <a:solidFill>
                  <a:schemeClr val="lt1"/>
                </a:solidFill>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grpSp>
        <p:nvGrpSpPr>
          <p:cNvPr id="111" name="Google Shape;111;p19"/>
          <p:cNvGrpSpPr/>
          <p:nvPr/>
        </p:nvGrpSpPr>
        <p:grpSpPr>
          <a:xfrm>
            <a:off x="10614576" y="6254454"/>
            <a:ext cx="1332000" cy="246595"/>
            <a:chOff x="830300" y="1716088"/>
            <a:chExt cx="10058401" cy="1862137"/>
          </a:xfrm>
        </p:grpSpPr>
        <p:sp>
          <p:nvSpPr>
            <p:cNvPr id="112" name="Google Shape;112;p19"/>
            <p:cNvSpPr/>
            <p:nvPr/>
          </p:nvSpPr>
          <p:spPr>
            <a:xfrm>
              <a:off x="3857663" y="1749425"/>
              <a:ext cx="1604963" cy="1789112"/>
            </a:xfrm>
            <a:custGeom>
              <a:avLst/>
              <a:gdLst/>
              <a:ahLst/>
              <a:cxnLst/>
              <a:rect l="l" t="t" r="r" b="b"/>
              <a:pathLst>
                <a:path w="247" h="275" extrusionOk="0">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3" name="Google Shape;113;p19"/>
            <p:cNvSpPr/>
            <p:nvPr/>
          </p:nvSpPr>
          <p:spPr>
            <a:xfrm>
              <a:off x="3130588" y="1749425"/>
              <a:ext cx="434975" cy="178911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4" name="Google Shape;114;p19"/>
            <p:cNvSpPr/>
            <p:nvPr/>
          </p:nvSpPr>
          <p:spPr>
            <a:xfrm>
              <a:off x="830300" y="1749425"/>
              <a:ext cx="2203450" cy="1789112"/>
            </a:xfrm>
            <a:custGeom>
              <a:avLst/>
              <a:gdLst/>
              <a:ahLst/>
              <a:cxnLst/>
              <a:rect l="l" t="t" r="r" b="b"/>
              <a:pathLst>
                <a:path w="1388" h="1127" extrusionOk="0">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5" name="Google Shape;115;p19"/>
            <p:cNvSpPr/>
            <p:nvPr/>
          </p:nvSpPr>
          <p:spPr>
            <a:xfrm>
              <a:off x="5670588" y="1749425"/>
              <a:ext cx="1670050" cy="1789112"/>
            </a:xfrm>
            <a:custGeom>
              <a:avLst/>
              <a:gdLst/>
              <a:ahLst/>
              <a:cxnLst/>
              <a:rect l="l" t="t" r="r" b="b"/>
              <a:pathLst>
                <a:path w="257" h="275" extrusionOk="0">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6" name="Google Shape;116;p19"/>
            <p:cNvSpPr/>
            <p:nvPr/>
          </p:nvSpPr>
          <p:spPr>
            <a:xfrm>
              <a:off x="7529550" y="1749425"/>
              <a:ext cx="1630363" cy="1828800"/>
            </a:xfrm>
            <a:custGeom>
              <a:avLst/>
              <a:gdLst/>
              <a:ahLst/>
              <a:cxnLst/>
              <a:rect l="l" t="t" r="r" b="b"/>
              <a:pathLst>
                <a:path w="251" h="281" extrusionOk="0">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7" name="Google Shape;117;p19"/>
            <p:cNvSpPr/>
            <p:nvPr/>
          </p:nvSpPr>
          <p:spPr>
            <a:xfrm>
              <a:off x="9309138" y="1716088"/>
              <a:ext cx="1579563" cy="1862137"/>
            </a:xfrm>
            <a:custGeom>
              <a:avLst/>
              <a:gdLst/>
              <a:ahLst/>
              <a:cxnLst/>
              <a:rect l="l" t="t" r="r" b="b"/>
              <a:pathLst>
                <a:path w="243" h="286" extrusionOk="0">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18" name="Google Shape;118;p19"/>
          <p:cNvSpPr/>
          <p:nvPr/>
        </p:nvSpPr>
        <p:spPr>
          <a:xfrm>
            <a:off x="3305016" y="3829381"/>
            <a:ext cx="1652400" cy="116385"/>
          </a:xfrm>
          <a:custGeom>
            <a:avLst/>
            <a:gdLst/>
            <a:ahLst/>
            <a:cxnLst/>
            <a:rect l="l" t="t" r="r" b="b"/>
            <a:pathLst>
              <a:path w="5735" h="404" extrusionOk="0">
                <a:moveTo>
                  <a:pt x="68" y="64"/>
                </a:moveTo>
                <a:lnTo>
                  <a:pt x="68" y="64"/>
                </a:lnTo>
                <a:lnTo>
                  <a:pt x="134" y="64"/>
                </a:lnTo>
                <a:cubicBezTo>
                  <a:pt x="240" y="64"/>
                  <a:pt x="263" y="125"/>
                  <a:pt x="263" y="202"/>
                </a:cubicBezTo>
                <a:cubicBezTo>
                  <a:pt x="263" y="279"/>
                  <a:pt x="240" y="340"/>
                  <a:pt x="134" y="340"/>
                </a:cubicBezTo>
                <a:lnTo>
                  <a:pt x="68" y="340"/>
                </a:lnTo>
                <a:lnTo>
                  <a:pt x="68" y="64"/>
                </a:lnTo>
                <a:close/>
                <a:moveTo>
                  <a:pt x="0" y="395"/>
                </a:moveTo>
                <a:lnTo>
                  <a:pt x="0" y="395"/>
                </a:lnTo>
                <a:lnTo>
                  <a:pt x="160" y="395"/>
                </a:lnTo>
                <a:cubicBezTo>
                  <a:pt x="279" y="395"/>
                  <a:pt x="330" y="308"/>
                  <a:pt x="330" y="202"/>
                </a:cubicBezTo>
                <a:cubicBezTo>
                  <a:pt x="330" y="96"/>
                  <a:pt x="279" y="10"/>
                  <a:pt x="160" y="10"/>
                </a:cubicBezTo>
                <a:lnTo>
                  <a:pt x="0" y="10"/>
                </a:lnTo>
                <a:lnTo>
                  <a:pt x="0" y="395"/>
                </a:lnTo>
                <a:close/>
                <a:moveTo>
                  <a:pt x="399" y="395"/>
                </a:moveTo>
                <a:lnTo>
                  <a:pt x="399" y="395"/>
                </a:lnTo>
                <a:lnTo>
                  <a:pt x="680" y="395"/>
                </a:lnTo>
                <a:lnTo>
                  <a:pt x="680" y="336"/>
                </a:lnTo>
                <a:lnTo>
                  <a:pt x="466" y="336"/>
                </a:lnTo>
                <a:lnTo>
                  <a:pt x="466" y="224"/>
                </a:lnTo>
                <a:lnTo>
                  <a:pt x="660" y="224"/>
                </a:lnTo>
                <a:lnTo>
                  <a:pt x="660" y="169"/>
                </a:lnTo>
                <a:lnTo>
                  <a:pt x="466" y="169"/>
                </a:lnTo>
                <a:lnTo>
                  <a:pt x="466" y="68"/>
                </a:lnTo>
                <a:lnTo>
                  <a:pt x="676" y="68"/>
                </a:lnTo>
                <a:lnTo>
                  <a:pt x="676" y="10"/>
                </a:lnTo>
                <a:lnTo>
                  <a:pt x="399" y="10"/>
                </a:lnTo>
                <a:lnTo>
                  <a:pt x="399" y="395"/>
                </a:lnTo>
                <a:close/>
                <a:moveTo>
                  <a:pt x="746" y="395"/>
                </a:moveTo>
                <a:lnTo>
                  <a:pt x="746" y="395"/>
                </a:lnTo>
                <a:lnTo>
                  <a:pt x="813" y="395"/>
                </a:lnTo>
                <a:lnTo>
                  <a:pt x="813" y="224"/>
                </a:lnTo>
                <a:lnTo>
                  <a:pt x="988" y="224"/>
                </a:lnTo>
                <a:lnTo>
                  <a:pt x="988" y="169"/>
                </a:lnTo>
                <a:lnTo>
                  <a:pt x="813" y="169"/>
                </a:lnTo>
                <a:lnTo>
                  <a:pt x="813" y="68"/>
                </a:lnTo>
                <a:lnTo>
                  <a:pt x="1012" y="68"/>
                </a:lnTo>
                <a:lnTo>
                  <a:pt x="1012" y="10"/>
                </a:lnTo>
                <a:lnTo>
                  <a:pt x="746" y="10"/>
                </a:lnTo>
                <a:lnTo>
                  <a:pt x="746" y="395"/>
                </a:lnTo>
                <a:close/>
                <a:moveTo>
                  <a:pt x="1067" y="395"/>
                </a:moveTo>
                <a:lnTo>
                  <a:pt x="1067" y="395"/>
                </a:lnTo>
                <a:lnTo>
                  <a:pt x="1348" y="395"/>
                </a:lnTo>
                <a:lnTo>
                  <a:pt x="1348" y="336"/>
                </a:lnTo>
                <a:lnTo>
                  <a:pt x="1135" y="336"/>
                </a:lnTo>
                <a:lnTo>
                  <a:pt x="1135" y="224"/>
                </a:lnTo>
                <a:lnTo>
                  <a:pt x="1329" y="224"/>
                </a:lnTo>
                <a:lnTo>
                  <a:pt x="1329" y="169"/>
                </a:lnTo>
                <a:lnTo>
                  <a:pt x="1135" y="169"/>
                </a:lnTo>
                <a:lnTo>
                  <a:pt x="1135" y="68"/>
                </a:lnTo>
                <a:lnTo>
                  <a:pt x="1344" y="68"/>
                </a:lnTo>
                <a:lnTo>
                  <a:pt x="1344" y="10"/>
                </a:lnTo>
                <a:lnTo>
                  <a:pt x="1067" y="10"/>
                </a:lnTo>
                <a:lnTo>
                  <a:pt x="1067" y="395"/>
                </a:lnTo>
                <a:close/>
                <a:moveTo>
                  <a:pt x="1413" y="395"/>
                </a:moveTo>
                <a:lnTo>
                  <a:pt x="1413" y="395"/>
                </a:lnTo>
                <a:lnTo>
                  <a:pt x="1477" y="395"/>
                </a:lnTo>
                <a:lnTo>
                  <a:pt x="1477" y="111"/>
                </a:lnTo>
                <a:lnTo>
                  <a:pt x="1479" y="111"/>
                </a:lnTo>
                <a:lnTo>
                  <a:pt x="1654" y="395"/>
                </a:lnTo>
                <a:lnTo>
                  <a:pt x="1725" y="395"/>
                </a:lnTo>
                <a:lnTo>
                  <a:pt x="1725" y="10"/>
                </a:lnTo>
                <a:lnTo>
                  <a:pt x="1661" y="10"/>
                </a:lnTo>
                <a:lnTo>
                  <a:pt x="1661" y="293"/>
                </a:lnTo>
                <a:lnTo>
                  <a:pt x="1660" y="293"/>
                </a:lnTo>
                <a:lnTo>
                  <a:pt x="1484" y="10"/>
                </a:lnTo>
                <a:lnTo>
                  <a:pt x="1413" y="10"/>
                </a:lnTo>
                <a:lnTo>
                  <a:pt x="1413" y="395"/>
                </a:lnTo>
                <a:close/>
                <a:moveTo>
                  <a:pt x="2141" y="132"/>
                </a:moveTo>
                <a:lnTo>
                  <a:pt x="2141" y="132"/>
                </a:lnTo>
                <a:cubicBezTo>
                  <a:pt x="2133" y="49"/>
                  <a:pt x="2064" y="1"/>
                  <a:pt x="1977" y="0"/>
                </a:cubicBezTo>
                <a:cubicBezTo>
                  <a:pt x="1862" y="0"/>
                  <a:pt x="1793" y="92"/>
                  <a:pt x="1793" y="202"/>
                </a:cubicBezTo>
                <a:cubicBezTo>
                  <a:pt x="1793" y="312"/>
                  <a:pt x="1862" y="404"/>
                  <a:pt x="1977" y="404"/>
                </a:cubicBezTo>
                <a:cubicBezTo>
                  <a:pt x="2071" y="404"/>
                  <a:pt x="2136" y="340"/>
                  <a:pt x="2141" y="248"/>
                </a:cubicBezTo>
                <a:lnTo>
                  <a:pt x="2075" y="248"/>
                </a:lnTo>
                <a:cubicBezTo>
                  <a:pt x="2070" y="304"/>
                  <a:pt x="2037" y="349"/>
                  <a:pt x="1977" y="349"/>
                </a:cubicBezTo>
                <a:cubicBezTo>
                  <a:pt x="1895" y="349"/>
                  <a:pt x="1860" y="276"/>
                  <a:pt x="1860" y="202"/>
                </a:cubicBezTo>
                <a:cubicBezTo>
                  <a:pt x="1860" y="128"/>
                  <a:pt x="1895" y="55"/>
                  <a:pt x="1977" y="55"/>
                </a:cubicBezTo>
                <a:cubicBezTo>
                  <a:pt x="2033" y="55"/>
                  <a:pt x="2062" y="88"/>
                  <a:pt x="2073" y="132"/>
                </a:cubicBezTo>
                <a:lnTo>
                  <a:pt x="2141" y="132"/>
                </a:lnTo>
                <a:close/>
                <a:moveTo>
                  <a:pt x="2210" y="395"/>
                </a:moveTo>
                <a:lnTo>
                  <a:pt x="2210" y="395"/>
                </a:lnTo>
                <a:lnTo>
                  <a:pt x="2491" y="395"/>
                </a:lnTo>
                <a:lnTo>
                  <a:pt x="2491" y="336"/>
                </a:lnTo>
                <a:lnTo>
                  <a:pt x="2277" y="336"/>
                </a:lnTo>
                <a:lnTo>
                  <a:pt x="2277" y="224"/>
                </a:lnTo>
                <a:lnTo>
                  <a:pt x="2471" y="224"/>
                </a:lnTo>
                <a:lnTo>
                  <a:pt x="2471" y="169"/>
                </a:lnTo>
                <a:lnTo>
                  <a:pt x="2277" y="169"/>
                </a:lnTo>
                <a:lnTo>
                  <a:pt x="2277" y="68"/>
                </a:lnTo>
                <a:lnTo>
                  <a:pt x="2487" y="68"/>
                </a:lnTo>
                <a:lnTo>
                  <a:pt x="2487" y="10"/>
                </a:lnTo>
                <a:lnTo>
                  <a:pt x="2210" y="10"/>
                </a:lnTo>
                <a:lnTo>
                  <a:pt x="2210" y="395"/>
                </a:lnTo>
                <a:close/>
                <a:moveTo>
                  <a:pt x="2837" y="76"/>
                </a:moveTo>
                <a:lnTo>
                  <a:pt x="2837" y="76"/>
                </a:lnTo>
                <a:lnTo>
                  <a:pt x="2839" y="76"/>
                </a:lnTo>
                <a:lnTo>
                  <a:pt x="2897" y="241"/>
                </a:lnTo>
                <a:lnTo>
                  <a:pt x="2779" y="241"/>
                </a:lnTo>
                <a:lnTo>
                  <a:pt x="2837" y="76"/>
                </a:lnTo>
                <a:close/>
                <a:moveTo>
                  <a:pt x="2655" y="395"/>
                </a:moveTo>
                <a:lnTo>
                  <a:pt x="2655" y="395"/>
                </a:lnTo>
                <a:lnTo>
                  <a:pt x="2724" y="395"/>
                </a:lnTo>
                <a:lnTo>
                  <a:pt x="2761" y="293"/>
                </a:lnTo>
                <a:lnTo>
                  <a:pt x="2914" y="293"/>
                </a:lnTo>
                <a:lnTo>
                  <a:pt x="2950" y="395"/>
                </a:lnTo>
                <a:lnTo>
                  <a:pt x="3023" y="395"/>
                </a:lnTo>
                <a:lnTo>
                  <a:pt x="2874" y="10"/>
                </a:lnTo>
                <a:lnTo>
                  <a:pt x="2803" y="10"/>
                </a:lnTo>
                <a:lnTo>
                  <a:pt x="2655" y="395"/>
                </a:lnTo>
                <a:close/>
                <a:moveTo>
                  <a:pt x="3068" y="395"/>
                </a:moveTo>
                <a:lnTo>
                  <a:pt x="3068" y="395"/>
                </a:lnTo>
                <a:lnTo>
                  <a:pt x="3132" y="395"/>
                </a:lnTo>
                <a:lnTo>
                  <a:pt x="3132" y="111"/>
                </a:lnTo>
                <a:lnTo>
                  <a:pt x="3133" y="111"/>
                </a:lnTo>
                <a:lnTo>
                  <a:pt x="3309" y="395"/>
                </a:lnTo>
                <a:lnTo>
                  <a:pt x="3380" y="395"/>
                </a:lnTo>
                <a:lnTo>
                  <a:pt x="3380" y="10"/>
                </a:lnTo>
                <a:lnTo>
                  <a:pt x="3316" y="10"/>
                </a:lnTo>
                <a:lnTo>
                  <a:pt x="3316" y="293"/>
                </a:lnTo>
                <a:lnTo>
                  <a:pt x="3315" y="293"/>
                </a:lnTo>
                <a:lnTo>
                  <a:pt x="3139" y="10"/>
                </a:lnTo>
                <a:lnTo>
                  <a:pt x="3068" y="10"/>
                </a:lnTo>
                <a:lnTo>
                  <a:pt x="3068" y="395"/>
                </a:lnTo>
                <a:close/>
                <a:moveTo>
                  <a:pt x="3535" y="64"/>
                </a:moveTo>
                <a:lnTo>
                  <a:pt x="3535" y="64"/>
                </a:lnTo>
                <a:lnTo>
                  <a:pt x="3601" y="64"/>
                </a:lnTo>
                <a:cubicBezTo>
                  <a:pt x="3707" y="64"/>
                  <a:pt x="3729" y="125"/>
                  <a:pt x="3729" y="202"/>
                </a:cubicBezTo>
                <a:cubicBezTo>
                  <a:pt x="3729" y="279"/>
                  <a:pt x="3707" y="340"/>
                  <a:pt x="3601" y="340"/>
                </a:cubicBezTo>
                <a:lnTo>
                  <a:pt x="3535" y="340"/>
                </a:lnTo>
                <a:lnTo>
                  <a:pt x="3535" y="64"/>
                </a:lnTo>
                <a:close/>
                <a:moveTo>
                  <a:pt x="3467" y="395"/>
                </a:moveTo>
                <a:lnTo>
                  <a:pt x="3467" y="395"/>
                </a:lnTo>
                <a:lnTo>
                  <a:pt x="3627" y="395"/>
                </a:lnTo>
                <a:cubicBezTo>
                  <a:pt x="3746" y="395"/>
                  <a:pt x="3797" y="308"/>
                  <a:pt x="3797" y="202"/>
                </a:cubicBezTo>
                <a:cubicBezTo>
                  <a:pt x="3797" y="96"/>
                  <a:pt x="3746" y="10"/>
                  <a:pt x="3627" y="10"/>
                </a:cubicBezTo>
                <a:lnTo>
                  <a:pt x="3467" y="10"/>
                </a:lnTo>
                <a:lnTo>
                  <a:pt x="3467" y="395"/>
                </a:lnTo>
                <a:close/>
                <a:moveTo>
                  <a:pt x="3984" y="266"/>
                </a:moveTo>
                <a:lnTo>
                  <a:pt x="3984" y="266"/>
                </a:lnTo>
                <a:cubicBezTo>
                  <a:pt x="3985" y="362"/>
                  <a:pt x="4056" y="404"/>
                  <a:pt x="4144" y="404"/>
                </a:cubicBezTo>
                <a:cubicBezTo>
                  <a:pt x="4221" y="404"/>
                  <a:pt x="4297" y="369"/>
                  <a:pt x="4297" y="283"/>
                </a:cubicBezTo>
                <a:cubicBezTo>
                  <a:pt x="4297" y="243"/>
                  <a:pt x="4273" y="200"/>
                  <a:pt x="4222" y="185"/>
                </a:cubicBezTo>
                <a:cubicBezTo>
                  <a:pt x="4202" y="179"/>
                  <a:pt x="4117" y="157"/>
                  <a:pt x="4111" y="155"/>
                </a:cubicBezTo>
                <a:cubicBezTo>
                  <a:pt x="4084" y="148"/>
                  <a:pt x="4065" y="132"/>
                  <a:pt x="4065" y="105"/>
                </a:cubicBezTo>
                <a:cubicBezTo>
                  <a:pt x="4065" y="67"/>
                  <a:pt x="4105" y="55"/>
                  <a:pt x="4136" y="55"/>
                </a:cubicBezTo>
                <a:cubicBezTo>
                  <a:pt x="4183" y="55"/>
                  <a:pt x="4216" y="74"/>
                  <a:pt x="4219" y="123"/>
                </a:cubicBezTo>
                <a:lnTo>
                  <a:pt x="4287" y="123"/>
                </a:lnTo>
                <a:cubicBezTo>
                  <a:pt x="4287" y="43"/>
                  <a:pt x="4219" y="0"/>
                  <a:pt x="4139" y="0"/>
                </a:cubicBezTo>
                <a:cubicBezTo>
                  <a:pt x="4069" y="0"/>
                  <a:pt x="3998" y="36"/>
                  <a:pt x="3998" y="114"/>
                </a:cubicBezTo>
                <a:cubicBezTo>
                  <a:pt x="3998" y="154"/>
                  <a:pt x="4017" y="193"/>
                  <a:pt x="4083" y="211"/>
                </a:cubicBezTo>
                <a:cubicBezTo>
                  <a:pt x="4136" y="226"/>
                  <a:pt x="4171" y="233"/>
                  <a:pt x="4198" y="243"/>
                </a:cubicBezTo>
                <a:cubicBezTo>
                  <a:pt x="4214" y="249"/>
                  <a:pt x="4230" y="261"/>
                  <a:pt x="4230" y="291"/>
                </a:cubicBezTo>
                <a:cubicBezTo>
                  <a:pt x="4230" y="320"/>
                  <a:pt x="4208" y="349"/>
                  <a:pt x="4149" y="349"/>
                </a:cubicBezTo>
                <a:cubicBezTo>
                  <a:pt x="4095" y="349"/>
                  <a:pt x="4051" y="326"/>
                  <a:pt x="4051" y="266"/>
                </a:cubicBezTo>
                <a:lnTo>
                  <a:pt x="3984" y="266"/>
                </a:lnTo>
                <a:close/>
                <a:moveTo>
                  <a:pt x="4432" y="64"/>
                </a:moveTo>
                <a:lnTo>
                  <a:pt x="4432" y="64"/>
                </a:lnTo>
                <a:lnTo>
                  <a:pt x="4532" y="64"/>
                </a:lnTo>
                <a:cubicBezTo>
                  <a:pt x="4567" y="64"/>
                  <a:pt x="4598" y="77"/>
                  <a:pt x="4598" y="128"/>
                </a:cubicBezTo>
                <a:cubicBezTo>
                  <a:pt x="4598" y="177"/>
                  <a:pt x="4561" y="192"/>
                  <a:pt x="4531" y="192"/>
                </a:cubicBezTo>
                <a:lnTo>
                  <a:pt x="4432" y="192"/>
                </a:lnTo>
                <a:lnTo>
                  <a:pt x="4432" y="64"/>
                </a:lnTo>
                <a:close/>
                <a:moveTo>
                  <a:pt x="4365" y="395"/>
                </a:moveTo>
                <a:lnTo>
                  <a:pt x="4365" y="395"/>
                </a:lnTo>
                <a:lnTo>
                  <a:pt x="4432" y="395"/>
                </a:lnTo>
                <a:lnTo>
                  <a:pt x="4432" y="247"/>
                </a:lnTo>
                <a:lnTo>
                  <a:pt x="4535" y="247"/>
                </a:lnTo>
                <a:cubicBezTo>
                  <a:pt x="4645" y="248"/>
                  <a:pt x="4666" y="177"/>
                  <a:pt x="4666" y="129"/>
                </a:cubicBezTo>
                <a:cubicBezTo>
                  <a:pt x="4666" y="81"/>
                  <a:pt x="4645" y="10"/>
                  <a:pt x="4535" y="10"/>
                </a:cubicBezTo>
                <a:lnTo>
                  <a:pt x="4365" y="10"/>
                </a:lnTo>
                <a:lnTo>
                  <a:pt x="4365" y="395"/>
                </a:lnTo>
                <a:close/>
                <a:moveTo>
                  <a:pt x="4841" y="76"/>
                </a:moveTo>
                <a:lnTo>
                  <a:pt x="4841" y="76"/>
                </a:lnTo>
                <a:lnTo>
                  <a:pt x="4842" y="76"/>
                </a:lnTo>
                <a:lnTo>
                  <a:pt x="4900" y="241"/>
                </a:lnTo>
                <a:lnTo>
                  <a:pt x="4782" y="241"/>
                </a:lnTo>
                <a:lnTo>
                  <a:pt x="4841" y="76"/>
                </a:lnTo>
                <a:close/>
                <a:moveTo>
                  <a:pt x="4658" y="395"/>
                </a:moveTo>
                <a:lnTo>
                  <a:pt x="4658" y="395"/>
                </a:lnTo>
                <a:lnTo>
                  <a:pt x="4728" y="395"/>
                </a:lnTo>
                <a:lnTo>
                  <a:pt x="4764" y="293"/>
                </a:lnTo>
                <a:lnTo>
                  <a:pt x="4918" y="293"/>
                </a:lnTo>
                <a:lnTo>
                  <a:pt x="4954" y="395"/>
                </a:lnTo>
                <a:lnTo>
                  <a:pt x="5026" y="395"/>
                </a:lnTo>
                <a:lnTo>
                  <a:pt x="4878" y="10"/>
                </a:lnTo>
                <a:lnTo>
                  <a:pt x="4806" y="10"/>
                </a:lnTo>
                <a:lnTo>
                  <a:pt x="4658" y="395"/>
                </a:lnTo>
                <a:close/>
                <a:moveTo>
                  <a:pt x="5385" y="132"/>
                </a:moveTo>
                <a:lnTo>
                  <a:pt x="5385" y="132"/>
                </a:lnTo>
                <a:cubicBezTo>
                  <a:pt x="5377" y="49"/>
                  <a:pt x="5308" y="1"/>
                  <a:pt x="5221" y="0"/>
                </a:cubicBezTo>
                <a:cubicBezTo>
                  <a:pt x="5106" y="0"/>
                  <a:pt x="5037" y="92"/>
                  <a:pt x="5037" y="202"/>
                </a:cubicBezTo>
                <a:cubicBezTo>
                  <a:pt x="5037" y="312"/>
                  <a:pt x="5106" y="404"/>
                  <a:pt x="5221" y="404"/>
                </a:cubicBezTo>
                <a:cubicBezTo>
                  <a:pt x="5315" y="404"/>
                  <a:pt x="5380" y="340"/>
                  <a:pt x="5385" y="248"/>
                </a:cubicBezTo>
                <a:lnTo>
                  <a:pt x="5320" y="248"/>
                </a:lnTo>
                <a:cubicBezTo>
                  <a:pt x="5314" y="304"/>
                  <a:pt x="5281" y="349"/>
                  <a:pt x="5221" y="349"/>
                </a:cubicBezTo>
                <a:cubicBezTo>
                  <a:pt x="5139" y="349"/>
                  <a:pt x="5104" y="276"/>
                  <a:pt x="5104" y="202"/>
                </a:cubicBezTo>
                <a:cubicBezTo>
                  <a:pt x="5104" y="128"/>
                  <a:pt x="5139" y="55"/>
                  <a:pt x="5221" y="55"/>
                </a:cubicBezTo>
                <a:cubicBezTo>
                  <a:pt x="5278" y="55"/>
                  <a:pt x="5306" y="88"/>
                  <a:pt x="5317" y="132"/>
                </a:cubicBezTo>
                <a:lnTo>
                  <a:pt x="5385" y="132"/>
                </a:lnTo>
                <a:close/>
                <a:moveTo>
                  <a:pt x="5454" y="395"/>
                </a:moveTo>
                <a:lnTo>
                  <a:pt x="5454" y="395"/>
                </a:lnTo>
                <a:lnTo>
                  <a:pt x="5735" y="395"/>
                </a:lnTo>
                <a:lnTo>
                  <a:pt x="5735" y="336"/>
                </a:lnTo>
                <a:lnTo>
                  <a:pt x="5521" y="336"/>
                </a:lnTo>
                <a:lnTo>
                  <a:pt x="5521" y="224"/>
                </a:lnTo>
                <a:lnTo>
                  <a:pt x="5716" y="224"/>
                </a:lnTo>
                <a:lnTo>
                  <a:pt x="5716" y="169"/>
                </a:lnTo>
                <a:lnTo>
                  <a:pt x="5521" y="169"/>
                </a:lnTo>
                <a:lnTo>
                  <a:pt x="5521" y="68"/>
                </a:lnTo>
                <a:lnTo>
                  <a:pt x="5731" y="68"/>
                </a:lnTo>
                <a:lnTo>
                  <a:pt x="5731" y="10"/>
                </a:lnTo>
                <a:lnTo>
                  <a:pt x="5454" y="10"/>
                </a:lnTo>
                <a:lnTo>
                  <a:pt x="5454" y="395"/>
                </a:lnTo>
                <a:close/>
              </a:path>
            </a:pathLst>
          </a:custGeom>
          <a:solidFill>
            <a:srgbClr val="FEFE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 name="Google Shape;119;p19" descr="."/>
          <p:cNvSpPr txBox="1"/>
          <p:nvPr/>
        </p:nvSpPr>
        <p:spPr>
          <a:xfrm>
            <a:off x="0" y="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120" name="Google Shape;120;p19" descr="."/>
          <p:cNvSpPr txBox="1"/>
          <p:nvPr/>
        </p:nvSpPr>
        <p:spPr>
          <a:xfrm>
            <a:off x="0" y="653796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121" name="Google Shape;121;p19" descr="Airbus Amber "/>
          <p:cNvSpPr txBox="1"/>
          <p:nvPr/>
        </p:nvSpPr>
        <p:spPr>
          <a:xfrm>
            <a:off x="0" y="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122" name="Google Shape;122;p19" descr="Airbus Amber "/>
          <p:cNvSpPr txBox="1"/>
          <p:nvPr/>
        </p:nvSpPr>
        <p:spPr>
          <a:xfrm>
            <a:off x="0" y="654558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 name="hcSlideMaster.Title slide alt customisableHeader" descr="Airbus Amber ">
            <a:extLst>
              <a:ext uri="{FF2B5EF4-FFF2-40B4-BE49-F238E27FC236}">
                <a16:creationId xmlns:a16="http://schemas.microsoft.com/office/drawing/2014/main" id="{EF685CC8-6195-4374-B235-70C833927B01}"/>
              </a:ext>
            </a:extLst>
          </p:cNvPr>
          <p:cNvSpPr txBox="1"/>
          <p:nvPr userDrawn="1"/>
        </p:nvSpPr>
        <p:spPr>
          <a:xfrm>
            <a:off x="0" y="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
        <p:nvSpPr>
          <p:cNvPr id="3" name="fcSlideMaster.Title slide alt customisableFooter" descr="Airbus Amber ">
            <a:extLst>
              <a:ext uri="{FF2B5EF4-FFF2-40B4-BE49-F238E27FC236}">
                <a16:creationId xmlns:a16="http://schemas.microsoft.com/office/drawing/2014/main" id="{B61442F9-1A47-4729-92EE-BFAFCAFB5055}"/>
              </a:ext>
            </a:extLst>
          </p:cNvPr>
          <p:cNvSpPr txBox="1"/>
          <p:nvPr userDrawn="1"/>
        </p:nvSpPr>
        <p:spPr>
          <a:xfrm>
            <a:off x="0" y="654558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only" type="titleOnly">
  <p:cSld name="TITLE_ONLY">
    <p:spTree>
      <p:nvGrpSpPr>
        <p:cNvPr id="1" name="Shape 123"/>
        <p:cNvGrpSpPr/>
        <p:nvPr/>
      </p:nvGrpSpPr>
      <p:grpSpPr>
        <a:xfrm>
          <a:off x="0" y="0"/>
          <a:ext cx="0" cy="0"/>
          <a:chOff x="0" y="0"/>
          <a:chExt cx="0" cy="0"/>
        </a:xfrm>
      </p:grpSpPr>
      <p:sp>
        <p:nvSpPr>
          <p:cNvPr id="124" name="Google Shape;124;p20"/>
          <p:cNvSpPr txBox="1">
            <a:spLocks noGrp="1"/>
          </p:cNvSpPr>
          <p:nvPr>
            <p:ph type="title"/>
          </p:nvPr>
        </p:nvSpPr>
        <p:spPr>
          <a:xfrm>
            <a:off x="478800" y="655200"/>
            <a:ext cx="11232000" cy="9000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20"/>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20"/>
          <p:cNvSpPr txBox="1">
            <a:spLocks noGrp="1"/>
          </p:cNvSpPr>
          <p:nvPr>
            <p:ph type="ftr" idx="11"/>
          </p:nvPr>
        </p:nvSpPr>
        <p:spPr>
          <a:xfrm>
            <a:off x="1774800" y="6444000"/>
            <a:ext cx="83016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0"/>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buNone/>
              <a:defRPr sz="800">
                <a:solidFill>
                  <a:srgbClr val="888888"/>
                </a:solidFill>
                <a:latin typeface="Arial"/>
                <a:ea typeface="Arial"/>
                <a:cs typeface="Arial"/>
                <a:sym typeface="Arial"/>
              </a:defRPr>
            </a:lvl1pPr>
            <a:lvl2pPr marL="0" marR="0" lvl="1" indent="0" algn="l">
              <a:lnSpc>
                <a:spcPct val="100000"/>
              </a:lnSpc>
              <a:spcBef>
                <a:spcPts val="0"/>
              </a:spcBef>
              <a:buNone/>
              <a:defRPr sz="800">
                <a:solidFill>
                  <a:srgbClr val="888888"/>
                </a:solidFill>
                <a:latin typeface="Arial"/>
                <a:ea typeface="Arial"/>
                <a:cs typeface="Arial"/>
                <a:sym typeface="Arial"/>
              </a:defRPr>
            </a:lvl2pPr>
            <a:lvl3pPr marL="0" marR="0" lvl="2" indent="0" algn="l">
              <a:lnSpc>
                <a:spcPct val="100000"/>
              </a:lnSpc>
              <a:spcBef>
                <a:spcPts val="0"/>
              </a:spcBef>
              <a:buNone/>
              <a:defRPr sz="800">
                <a:solidFill>
                  <a:srgbClr val="888888"/>
                </a:solidFill>
                <a:latin typeface="Arial"/>
                <a:ea typeface="Arial"/>
                <a:cs typeface="Arial"/>
                <a:sym typeface="Arial"/>
              </a:defRPr>
            </a:lvl3pPr>
            <a:lvl4pPr marL="0" marR="0" lvl="3" indent="0" algn="l">
              <a:lnSpc>
                <a:spcPct val="100000"/>
              </a:lnSpc>
              <a:spcBef>
                <a:spcPts val="0"/>
              </a:spcBef>
              <a:buNone/>
              <a:defRPr sz="800">
                <a:solidFill>
                  <a:srgbClr val="888888"/>
                </a:solidFill>
                <a:latin typeface="Arial"/>
                <a:ea typeface="Arial"/>
                <a:cs typeface="Arial"/>
                <a:sym typeface="Arial"/>
              </a:defRPr>
            </a:lvl4pPr>
            <a:lvl5pPr marL="0" marR="0" lvl="4" indent="0" algn="l">
              <a:lnSpc>
                <a:spcPct val="100000"/>
              </a:lnSpc>
              <a:spcBef>
                <a:spcPts val="0"/>
              </a:spcBef>
              <a:buNone/>
              <a:defRPr sz="800">
                <a:solidFill>
                  <a:srgbClr val="888888"/>
                </a:solidFill>
                <a:latin typeface="Arial"/>
                <a:ea typeface="Arial"/>
                <a:cs typeface="Arial"/>
                <a:sym typeface="Arial"/>
              </a:defRPr>
            </a:lvl5pPr>
            <a:lvl6pPr marL="0" marR="0" lvl="5" indent="0" algn="l">
              <a:lnSpc>
                <a:spcPct val="100000"/>
              </a:lnSpc>
              <a:spcBef>
                <a:spcPts val="0"/>
              </a:spcBef>
              <a:buNone/>
              <a:defRPr sz="800">
                <a:solidFill>
                  <a:srgbClr val="888888"/>
                </a:solidFill>
                <a:latin typeface="Arial"/>
                <a:ea typeface="Arial"/>
                <a:cs typeface="Arial"/>
                <a:sym typeface="Arial"/>
              </a:defRPr>
            </a:lvl6pPr>
            <a:lvl7pPr marL="0" marR="0" lvl="6" indent="0" algn="l">
              <a:lnSpc>
                <a:spcPct val="100000"/>
              </a:lnSpc>
              <a:spcBef>
                <a:spcPts val="0"/>
              </a:spcBef>
              <a:buNone/>
              <a:defRPr sz="800">
                <a:solidFill>
                  <a:srgbClr val="888888"/>
                </a:solidFill>
                <a:latin typeface="Arial"/>
                <a:ea typeface="Arial"/>
                <a:cs typeface="Arial"/>
                <a:sym typeface="Arial"/>
              </a:defRPr>
            </a:lvl7pPr>
            <a:lvl8pPr marL="0" marR="0" lvl="7" indent="0" algn="l">
              <a:lnSpc>
                <a:spcPct val="100000"/>
              </a:lnSpc>
              <a:spcBef>
                <a:spcPts val="0"/>
              </a:spcBef>
              <a:buNone/>
              <a:defRPr sz="800">
                <a:solidFill>
                  <a:srgbClr val="888888"/>
                </a:solidFill>
                <a:latin typeface="Arial"/>
                <a:ea typeface="Arial"/>
                <a:cs typeface="Arial"/>
                <a:sym typeface="Arial"/>
              </a:defRPr>
            </a:lvl8pPr>
            <a:lvl9pPr marL="0" marR="0" lvl="8" indent="0" algn="l">
              <a:lnSpc>
                <a:spcPct val="100000"/>
              </a:lnSpc>
              <a:spcBef>
                <a:spcPts val="0"/>
              </a:spcBef>
              <a:buNone/>
              <a:defRPr sz="80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‹Nr.›</a:t>
            </a:fld>
            <a:endParaRPr/>
          </a:p>
        </p:txBody>
      </p:sp>
      <p:sp>
        <p:nvSpPr>
          <p:cNvPr id="128" name="Google Shape;128;p20" descr="."/>
          <p:cNvSpPr txBox="1"/>
          <p:nvPr/>
        </p:nvSpPr>
        <p:spPr>
          <a:xfrm>
            <a:off x="0" y="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129" name="Google Shape;129;p20" descr="."/>
          <p:cNvSpPr txBox="1"/>
          <p:nvPr/>
        </p:nvSpPr>
        <p:spPr>
          <a:xfrm>
            <a:off x="0" y="653796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130" name="Google Shape;130;p20" descr="Airbus Amber "/>
          <p:cNvSpPr txBox="1"/>
          <p:nvPr/>
        </p:nvSpPr>
        <p:spPr>
          <a:xfrm>
            <a:off x="0" y="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131" name="Google Shape;131;p20" descr="Airbus Amber "/>
          <p:cNvSpPr txBox="1"/>
          <p:nvPr/>
        </p:nvSpPr>
        <p:spPr>
          <a:xfrm>
            <a:off x="0" y="654558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 name="hcSlideMaster.TITLE_ONLYHeader" descr="Airbus Amber ">
            <a:extLst>
              <a:ext uri="{FF2B5EF4-FFF2-40B4-BE49-F238E27FC236}">
                <a16:creationId xmlns:a16="http://schemas.microsoft.com/office/drawing/2014/main" id="{87AE9D77-9CF6-4DBE-AED3-60958E37DF8B}"/>
              </a:ext>
            </a:extLst>
          </p:cNvPr>
          <p:cNvSpPr txBox="1"/>
          <p:nvPr userDrawn="1"/>
        </p:nvSpPr>
        <p:spPr>
          <a:xfrm>
            <a:off x="0" y="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
        <p:nvSpPr>
          <p:cNvPr id="3" name="fcSlideMaster.TITLE_ONLYFooter" descr="Airbus Amber ">
            <a:extLst>
              <a:ext uri="{FF2B5EF4-FFF2-40B4-BE49-F238E27FC236}">
                <a16:creationId xmlns:a16="http://schemas.microsoft.com/office/drawing/2014/main" id="{45362CD6-34A5-48B6-868C-7FBFCAF0E86E}"/>
              </a:ext>
            </a:extLst>
          </p:cNvPr>
          <p:cNvSpPr txBox="1"/>
          <p:nvPr userDrawn="1"/>
        </p:nvSpPr>
        <p:spPr>
          <a:xfrm>
            <a:off x="0" y="654558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32"/>
        <p:cNvGrpSpPr/>
        <p:nvPr/>
      </p:nvGrpSpPr>
      <p:grpSpPr>
        <a:xfrm>
          <a:off x="0" y="0"/>
          <a:ext cx="0" cy="0"/>
          <a:chOff x="0" y="0"/>
          <a:chExt cx="0" cy="0"/>
        </a:xfrm>
      </p:grpSpPr>
      <p:sp>
        <p:nvSpPr>
          <p:cNvPr id="133" name="Google Shape;133;p21"/>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21"/>
          <p:cNvSpPr txBox="1">
            <a:spLocks noGrp="1"/>
          </p:cNvSpPr>
          <p:nvPr>
            <p:ph type="ftr" idx="11"/>
          </p:nvPr>
        </p:nvSpPr>
        <p:spPr>
          <a:xfrm>
            <a:off x="1774800" y="6444000"/>
            <a:ext cx="83016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21"/>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lvl1pPr marL="0" lvl="0" indent="0" algn="l">
              <a:lnSpc>
                <a:spcPct val="100000"/>
              </a:lnSpc>
              <a:spcBef>
                <a:spcPts val="0"/>
              </a:spcBef>
              <a:buNone/>
              <a:defRPr sz="800">
                <a:solidFill>
                  <a:srgbClr val="888888"/>
                </a:solidFill>
                <a:latin typeface="Arial"/>
                <a:ea typeface="Arial"/>
                <a:cs typeface="Arial"/>
                <a:sym typeface="Arial"/>
              </a:defRPr>
            </a:lvl1pPr>
            <a:lvl2pPr marL="0" lvl="1" indent="0" algn="l">
              <a:lnSpc>
                <a:spcPct val="100000"/>
              </a:lnSpc>
              <a:spcBef>
                <a:spcPts val="0"/>
              </a:spcBef>
              <a:buNone/>
              <a:defRPr sz="800">
                <a:solidFill>
                  <a:srgbClr val="888888"/>
                </a:solidFill>
                <a:latin typeface="Arial"/>
                <a:ea typeface="Arial"/>
                <a:cs typeface="Arial"/>
                <a:sym typeface="Arial"/>
              </a:defRPr>
            </a:lvl2pPr>
            <a:lvl3pPr marL="0" lvl="2" indent="0" algn="l">
              <a:lnSpc>
                <a:spcPct val="100000"/>
              </a:lnSpc>
              <a:spcBef>
                <a:spcPts val="0"/>
              </a:spcBef>
              <a:buNone/>
              <a:defRPr sz="800">
                <a:solidFill>
                  <a:srgbClr val="888888"/>
                </a:solidFill>
                <a:latin typeface="Arial"/>
                <a:ea typeface="Arial"/>
                <a:cs typeface="Arial"/>
                <a:sym typeface="Arial"/>
              </a:defRPr>
            </a:lvl3pPr>
            <a:lvl4pPr marL="0" lvl="3" indent="0" algn="l">
              <a:lnSpc>
                <a:spcPct val="100000"/>
              </a:lnSpc>
              <a:spcBef>
                <a:spcPts val="0"/>
              </a:spcBef>
              <a:buNone/>
              <a:defRPr sz="800">
                <a:solidFill>
                  <a:srgbClr val="888888"/>
                </a:solidFill>
                <a:latin typeface="Arial"/>
                <a:ea typeface="Arial"/>
                <a:cs typeface="Arial"/>
                <a:sym typeface="Arial"/>
              </a:defRPr>
            </a:lvl4pPr>
            <a:lvl5pPr marL="0" lvl="4" indent="0" algn="l">
              <a:lnSpc>
                <a:spcPct val="100000"/>
              </a:lnSpc>
              <a:spcBef>
                <a:spcPts val="0"/>
              </a:spcBef>
              <a:buNone/>
              <a:defRPr sz="800">
                <a:solidFill>
                  <a:srgbClr val="888888"/>
                </a:solidFill>
                <a:latin typeface="Arial"/>
                <a:ea typeface="Arial"/>
                <a:cs typeface="Arial"/>
                <a:sym typeface="Arial"/>
              </a:defRPr>
            </a:lvl5pPr>
            <a:lvl6pPr marL="0" lvl="5" indent="0" algn="l">
              <a:lnSpc>
                <a:spcPct val="100000"/>
              </a:lnSpc>
              <a:spcBef>
                <a:spcPts val="0"/>
              </a:spcBef>
              <a:buNone/>
              <a:defRPr sz="800">
                <a:solidFill>
                  <a:srgbClr val="888888"/>
                </a:solidFill>
                <a:latin typeface="Arial"/>
                <a:ea typeface="Arial"/>
                <a:cs typeface="Arial"/>
                <a:sym typeface="Arial"/>
              </a:defRPr>
            </a:lvl6pPr>
            <a:lvl7pPr marL="0" lvl="6" indent="0" algn="l">
              <a:lnSpc>
                <a:spcPct val="100000"/>
              </a:lnSpc>
              <a:spcBef>
                <a:spcPts val="0"/>
              </a:spcBef>
              <a:buNone/>
              <a:defRPr sz="800">
                <a:solidFill>
                  <a:srgbClr val="888888"/>
                </a:solidFill>
                <a:latin typeface="Arial"/>
                <a:ea typeface="Arial"/>
                <a:cs typeface="Arial"/>
                <a:sym typeface="Arial"/>
              </a:defRPr>
            </a:lvl7pPr>
            <a:lvl8pPr marL="0" lvl="7" indent="0" algn="l">
              <a:lnSpc>
                <a:spcPct val="100000"/>
              </a:lnSpc>
              <a:spcBef>
                <a:spcPts val="0"/>
              </a:spcBef>
              <a:buNone/>
              <a:defRPr sz="800">
                <a:solidFill>
                  <a:srgbClr val="888888"/>
                </a:solidFill>
                <a:latin typeface="Arial"/>
                <a:ea typeface="Arial"/>
                <a:cs typeface="Arial"/>
                <a:sym typeface="Arial"/>
              </a:defRPr>
            </a:lvl8pPr>
            <a:lvl9pPr marL="0" lvl="8" indent="0" algn="l">
              <a:lnSpc>
                <a:spcPct val="100000"/>
              </a:lnSpc>
              <a:spcBef>
                <a:spcPts val="0"/>
              </a:spcBef>
              <a:buNone/>
              <a:defRPr sz="80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‹Nr.›</a:t>
            </a:fld>
            <a:endParaRPr/>
          </a:p>
        </p:txBody>
      </p:sp>
      <p:sp>
        <p:nvSpPr>
          <p:cNvPr id="136" name="Google Shape;136;p21"/>
          <p:cNvSpPr txBox="1">
            <a:spLocks noGrp="1"/>
          </p:cNvSpPr>
          <p:nvPr>
            <p:ph type="body" idx="1"/>
          </p:nvPr>
        </p:nvSpPr>
        <p:spPr>
          <a:xfrm>
            <a:off x="8661690" y="332209"/>
            <a:ext cx="3266785" cy="144463"/>
          </a:xfrm>
          <a:prstGeom prst="rect">
            <a:avLst/>
          </a:prstGeom>
          <a:noFill/>
          <a:ln>
            <a:noFill/>
          </a:ln>
        </p:spPr>
        <p:txBody>
          <a:bodyPr spcFirstLastPara="1" wrap="square" lIns="0" tIns="0" rIns="0" bIns="0" anchor="t" anchorCtr="0">
            <a:noAutofit/>
          </a:bodyPr>
          <a:lstStyle>
            <a:lvl1pPr marL="457200" lvl="0" indent="-228600" algn="r">
              <a:lnSpc>
                <a:spcPct val="113000"/>
              </a:lnSpc>
              <a:spcBef>
                <a:spcPts val="0"/>
              </a:spcBef>
              <a:spcAft>
                <a:spcPts val="0"/>
              </a:spcAft>
              <a:buClr>
                <a:srgbClr val="FF0000"/>
              </a:buClr>
              <a:buSzPts val="800"/>
              <a:buNone/>
              <a:defRPr sz="800">
                <a:solidFill>
                  <a:srgbClr val="FF0000"/>
                </a:solidFill>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137" name="Google Shape;137;p21" descr="."/>
          <p:cNvSpPr txBox="1"/>
          <p:nvPr/>
        </p:nvSpPr>
        <p:spPr>
          <a:xfrm>
            <a:off x="0" y="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138" name="Google Shape;138;p21" descr="."/>
          <p:cNvSpPr txBox="1"/>
          <p:nvPr/>
        </p:nvSpPr>
        <p:spPr>
          <a:xfrm>
            <a:off x="0" y="653796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139" name="Google Shape;139;p21" descr="Airbus Amber "/>
          <p:cNvSpPr txBox="1"/>
          <p:nvPr/>
        </p:nvSpPr>
        <p:spPr>
          <a:xfrm>
            <a:off x="0" y="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140" name="Google Shape;140;p21" descr="Airbus Amber "/>
          <p:cNvSpPr txBox="1"/>
          <p:nvPr/>
        </p:nvSpPr>
        <p:spPr>
          <a:xfrm>
            <a:off x="0" y="654558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 name="hcSlideMaster.BlankHeader" descr="Airbus Amber ">
            <a:extLst>
              <a:ext uri="{FF2B5EF4-FFF2-40B4-BE49-F238E27FC236}">
                <a16:creationId xmlns:a16="http://schemas.microsoft.com/office/drawing/2014/main" id="{1052CF62-A875-476E-A979-EFB668E95B36}"/>
              </a:ext>
            </a:extLst>
          </p:cNvPr>
          <p:cNvSpPr txBox="1"/>
          <p:nvPr userDrawn="1"/>
        </p:nvSpPr>
        <p:spPr>
          <a:xfrm>
            <a:off x="0" y="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
        <p:nvSpPr>
          <p:cNvPr id="3" name="fcSlideMaster.BlankFooter" descr="Airbus Amber ">
            <a:extLst>
              <a:ext uri="{FF2B5EF4-FFF2-40B4-BE49-F238E27FC236}">
                <a16:creationId xmlns:a16="http://schemas.microsoft.com/office/drawing/2014/main" id="{6A983534-0D66-420E-A227-2E23856E7DC1}"/>
              </a:ext>
            </a:extLst>
          </p:cNvPr>
          <p:cNvSpPr txBox="1"/>
          <p:nvPr userDrawn="1"/>
        </p:nvSpPr>
        <p:spPr>
          <a:xfrm>
            <a:off x="0" y="654558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141"/>
        <p:cNvGrpSpPr/>
        <p:nvPr/>
      </p:nvGrpSpPr>
      <p:grpSpPr>
        <a:xfrm>
          <a:off x="0" y="0"/>
          <a:ext cx="0" cy="0"/>
          <a:chOff x="0" y="0"/>
          <a:chExt cx="0" cy="0"/>
        </a:xfrm>
      </p:grpSpPr>
      <p:sp>
        <p:nvSpPr>
          <p:cNvPr id="142" name="Google Shape;142;p22"/>
          <p:cNvSpPr txBox="1">
            <a:spLocks noGrp="1"/>
          </p:cNvSpPr>
          <p:nvPr>
            <p:ph type="title"/>
          </p:nvPr>
        </p:nvSpPr>
        <p:spPr>
          <a:xfrm>
            <a:off x="478800" y="655200"/>
            <a:ext cx="11232000" cy="9000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2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2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lvl1pPr marL="0" lvl="0" indent="0" algn="l">
              <a:lnSpc>
                <a:spcPct val="100000"/>
              </a:lnSpc>
              <a:spcBef>
                <a:spcPts val="0"/>
              </a:spcBef>
              <a:buNone/>
              <a:defRPr>
                <a:solidFill>
                  <a:srgbClr val="595959"/>
                </a:solidFill>
              </a:defRPr>
            </a:lvl1pPr>
            <a:lvl2pPr marL="0" lvl="1" indent="0" algn="l">
              <a:lnSpc>
                <a:spcPct val="100000"/>
              </a:lnSpc>
              <a:spcBef>
                <a:spcPts val="0"/>
              </a:spcBef>
              <a:buNone/>
              <a:defRPr>
                <a:solidFill>
                  <a:srgbClr val="595959"/>
                </a:solidFill>
              </a:defRPr>
            </a:lvl2pPr>
            <a:lvl3pPr marL="0" lvl="2" indent="0" algn="l">
              <a:lnSpc>
                <a:spcPct val="100000"/>
              </a:lnSpc>
              <a:spcBef>
                <a:spcPts val="0"/>
              </a:spcBef>
              <a:buNone/>
              <a:defRPr>
                <a:solidFill>
                  <a:srgbClr val="595959"/>
                </a:solidFill>
              </a:defRPr>
            </a:lvl3pPr>
            <a:lvl4pPr marL="0" lvl="3" indent="0" algn="l">
              <a:lnSpc>
                <a:spcPct val="100000"/>
              </a:lnSpc>
              <a:spcBef>
                <a:spcPts val="0"/>
              </a:spcBef>
              <a:buNone/>
              <a:defRPr>
                <a:solidFill>
                  <a:srgbClr val="595959"/>
                </a:solidFill>
              </a:defRPr>
            </a:lvl4pPr>
            <a:lvl5pPr marL="0" lvl="4" indent="0" algn="l">
              <a:lnSpc>
                <a:spcPct val="100000"/>
              </a:lnSpc>
              <a:spcBef>
                <a:spcPts val="0"/>
              </a:spcBef>
              <a:buNone/>
              <a:defRPr>
                <a:solidFill>
                  <a:srgbClr val="595959"/>
                </a:solidFill>
              </a:defRPr>
            </a:lvl5pPr>
            <a:lvl6pPr marL="0" lvl="5" indent="0" algn="l">
              <a:lnSpc>
                <a:spcPct val="100000"/>
              </a:lnSpc>
              <a:spcBef>
                <a:spcPts val="0"/>
              </a:spcBef>
              <a:buNone/>
              <a:defRPr>
                <a:solidFill>
                  <a:srgbClr val="595959"/>
                </a:solidFill>
              </a:defRPr>
            </a:lvl6pPr>
            <a:lvl7pPr marL="0" lvl="6" indent="0" algn="l">
              <a:lnSpc>
                <a:spcPct val="100000"/>
              </a:lnSpc>
              <a:spcBef>
                <a:spcPts val="0"/>
              </a:spcBef>
              <a:buNone/>
              <a:defRPr>
                <a:solidFill>
                  <a:srgbClr val="595959"/>
                </a:solidFill>
              </a:defRPr>
            </a:lvl7pPr>
            <a:lvl8pPr marL="0" lvl="7" indent="0" algn="l">
              <a:lnSpc>
                <a:spcPct val="100000"/>
              </a:lnSpc>
              <a:spcBef>
                <a:spcPts val="0"/>
              </a:spcBef>
              <a:buNone/>
              <a:defRPr>
                <a:solidFill>
                  <a:srgbClr val="595959"/>
                </a:solidFill>
              </a:defRPr>
            </a:lvl8pPr>
            <a:lvl9pPr marL="0" lvl="8" indent="0" algn="l">
              <a:lnSpc>
                <a:spcPct val="100000"/>
              </a:lnSpc>
              <a:spcBef>
                <a:spcPts val="0"/>
              </a:spcBef>
              <a:buNone/>
              <a:defRPr>
                <a:solidFill>
                  <a:srgbClr val="595959"/>
                </a:solidFill>
              </a:defRPr>
            </a:lvl9pPr>
          </a:lstStyle>
          <a:p>
            <a:pPr marL="0" lvl="0" indent="0" algn="l" rtl="0">
              <a:spcBef>
                <a:spcPts val="0"/>
              </a:spcBef>
              <a:spcAft>
                <a:spcPts val="0"/>
              </a:spcAft>
              <a:buNone/>
            </a:pPr>
            <a:fld id="{00000000-1234-1234-1234-123412341234}" type="slidenum">
              <a:rPr lang="en-GB"/>
              <a:t>‹Nr.›</a:t>
            </a:fld>
            <a:endParaRPr/>
          </a:p>
        </p:txBody>
      </p:sp>
      <p:pic>
        <p:nvPicPr>
          <p:cNvPr id="145" name="Google Shape;145;p22"/>
          <p:cNvPicPr preferRelativeResize="0"/>
          <p:nvPr/>
        </p:nvPicPr>
        <p:blipFill rotWithShape="1">
          <a:blip r:embed="rId2">
            <a:alphaModFix/>
          </a:blip>
          <a:srcRect/>
          <a:stretch/>
        </p:blipFill>
        <p:spPr>
          <a:xfrm>
            <a:off x="8522952" y="242290"/>
            <a:ext cx="3328988" cy="219075"/>
          </a:xfrm>
          <a:prstGeom prst="rect">
            <a:avLst/>
          </a:prstGeom>
          <a:noFill/>
          <a:ln>
            <a:noFill/>
          </a:ln>
        </p:spPr>
      </p:pic>
      <p:sp>
        <p:nvSpPr>
          <p:cNvPr id="146" name="Google Shape;146;p22" descr="."/>
          <p:cNvSpPr txBox="1"/>
          <p:nvPr/>
        </p:nvSpPr>
        <p:spPr>
          <a:xfrm>
            <a:off x="0" y="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147" name="Google Shape;147;p22" descr="."/>
          <p:cNvSpPr txBox="1"/>
          <p:nvPr/>
        </p:nvSpPr>
        <p:spPr>
          <a:xfrm>
            <a:off x="0" y="653796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148" name="Google Shape;148;p22" descr="Airbus Amber "/>
          <p:cNvSpPr txBox="1"/>
          <p:nvPr/>
        </p:nvSpPr>
        <p:spPr>
          <a:xfrm>
            <a:off x="0" y="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149" name="Google Shape;149;p22" descr="Airbus Amber "/>
          <p:cNvSpPr txBox="1"/>
          <p:nvPr/>
        </p:nvSpPr>
        <p:spPr>
          <a:xfrm>
            <a:off x="0" y="654558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 name="hcSlideMaster.2_Title onlyHeader" descr="Airbus Amber ">
            <a:extLst>
              <a:ext uri="{FF2B5EF4-FFF2-40B4-BE49-F238E27FC236}">
                <a16:creationId xmlns:a16="http://schemas.microsoft.com/office/drawing/2014/main" id="{5B8A1F71-C129-4E29-82F1-16964B1AEE0F}"/>
              </a:ext>
            </a:extLst>
          </p:cNvPr>
          <p:cNvSpPr txBox="1"/>
          <p:nvPr userDrawn="1"/>
        </p:nvSpPr>
        <p:spPr>
          <a:xfrm>
            <a:off x="0" y="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
        <p:nvSpPr>
          <p:cNvPr id="3" name="fcSlideMaster.2_Title onlyFooter" descr="Airbus Amber ">
            <a:extLst>
              <a:ext uri="{FF2B5EF4-FFF2-40B4-BE49-F238E27FC236}">
                <a16:creationId xmlns:a16="http://schemas.microsoft.com/office/drawing/2014/main" id="{4C009F98-70E3-4F9B-9BA0-45CB666FDA17}"/>
              </a:ext>
            </a:extLst>
          </p:cNvPr>
          <p:cNvSpPr txBox="1"/>
          <p:nvPr userDrawn="1"/>
        </p:nvSpPr>
        <p:spPr>
          <a:xfrm>
            <a:off x="0" y="654558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el und Inhalt">
  <p:cSld name="Titel und Inhalt">
    <p:spTree>
      <p:nvGrpSpPr>
        <p:cNvPr id="1" name="Shape 150"/>
        <p:cNvGrpSpPr/>
        <p:nvPr/>
      </p:nvGrpSpPr>
      <p:grpSpPr>
        <a:xfrm>
          <a:off x="0" y="0"/>
          <a:ext cx="0" cy="0"/>
          <a:chOff x="0" y="0"/>
          <a:chExt cx="0" cy="0"/>
        </a:xfrm>
      </p:grpSpPr>
      <p:sp>
        <p:nvSpPr>
          <p:cNvPr id="151" name="Google Shape;151;p23"/>
          <p:cNvSpPr txBox="1">
            <a:spLocks noGrp="1"/>
          </p:cNvSpPr>
          <p:nvPr>
            <p:ph type="title"/>
          </p:nvPr>
        </p:nvSpPr>
        <p:spPr>
          <a:xfrm>
            <a:off x="478800" y="655200"/>
            <a:ext cx="11232000" cy="9000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23"/>
          <p:cNvSpPr txBox="1">
            <a:spLocks noGrp="1"/>
          </p:cNvSpPr>
          <p:nvPr>
            <p:ph type="body" idx="1"/>
          </p:nvPr>
        </p:nvSpPr>
        <p:spPr>
          <a:xfrm>
            <a:off x="478800" y="1558800"/>
            <a:ext cx="11232000" cy="4351338"/>
          </a:xfrm>
          <a:prstGeom prst="rect">
            <a:avLst/>
          </a:prstGeom>
          <a:noFill/>
          <a:ln>
            <a:noFill/>
          </a:ln>
        </p:spPr>
        <p:txBody>
          <a:bodyPr spcFirstLastPara="1" wrap="square" lIns="0" tIns="0" rIns="0" bIns="0" anchor="t" anchorCtr="0">
            <a:noAutofit/>
          </a:bodyPr>
          <a:lstStyle>
            <a:lvl1pPr marL="457200" lvl="0" indent="-342900" algn="l">
              <a:lnSpc>
                <a:spcPct val="113000"/>
              </a:lnSpc>
              <a:spcBef>
                <a:spcPts val="0"/>
              </a:spcBef>
              <a:spcAft>
                <a:spcPts val="0"/>
              </a:spcAft>
              <a:buClr>
                <a:srgbClr val="595959"/>
              </a:buClr>
              <a:buSzPts val="1800"/>
              <a:buChar char="•"/>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153" name="Google Shape;153;p23"/>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23"/>
          <p:cNvSpPr txBox="1">
            <a:spLocks noGrp="1"/>
          </p:cNvSpPr>
          <p:nvPr>
            <p:ph type="ftr" idx="11"/>
          </p:nvPr>
        </p:nvSpPr>
        <p:spPr>
          <a:xfrm>
            <a:off x="1774800" y="6444000"/>
            <a:ext cx="8301600" cy="2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23"/>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lvl1pPr marL="0" lvl="0" indent="0" algn="l">
              <a:lnSpc>
                <a:spcPct val="100000"/>
              </a:lnSpc>
              <a:spcBef>
                <a:spcPts val="0"/>
              </a:spcBef>
              <a:buNone/>
              <a:defRPr>
                <a:solidFill>
                  <a:srgbClr val="595959"/>
                </a:solidFill>
              </a:defRPr>
            </a:lvl1pPr>
            <a:lvl2pPr marL="0" lvl="1" indent="0" algn="l">
              <a:lnSpc>
                <a:spcPct val="100000"/>
              </a:lnSpc>
              <a:spcBef>
                <a:spcPts val="0"/>
              </a:spcBef>
              <a:buNone/>
              <a:defRPr>
                <a:solidFill>
                  <a:srgbClr val="595959"/>
                </a:solidFill>
              </a:defRPr>
            </a:lvl2pPr>
            <a:lvl3pPr marL="0" lvl="2" indent="0" algn="l">
              <a:lnSpc>
                <a:spcPct val="100000"/>
              </a:lnSpc>
              <a:spcBef>
                <a:spcPts val="0"/>
              </a:spcBef>
              <a:buNone/>
              <a:defRPr>
                <a:solidFill>
                  <a:srgbClr val="595959"/>
                </a:solidFill>
              </a:defRPr>
            </a:lvl3pPr>
            <a:lvl4pPr marL="0" lvl="3" indent="0" algn="l">
              <a:lnSpc>
                <a:spcPct val="100000"/>
              </a:lnSpc>
              <a:spcBef>
                <a:spcPts val="0"/>
              </a:spcBef>
              <a:buNone/>
              <a:defRPr>
                <a:solidFill>
                  <a:srgbClr val="595959"/>
                </a:solidFill>
              </a:defRPr>
            </a:lvl4pPr>
            <a:lvl5pPr marL="0" lvl="4" indent="0" algn="l">
              <a:lnSpc>
                <a:spcPct val="100000"/>
              </a:lnSpc>
              <a:spcBef>
                <a:spcPts val="0"/>
              </a:spcBef>
              <a:buNone/>
              <a:defRPr>
                <a:solidFill>
                  <a:srgbClr val="595959"/>
                </a:solidFill>
              </a:defRPr>
            </a:lvl5pPr>
            <a:lvl6pPr marL="0" lvl="5" indent="0" algn="l">
              <a:lnSpc>
                <a:spcPct val="100000"/>
              </a:lnSpc>
              <a:spcBef>
                <a:spcPts val="0"/>
              </a:spcBef>
              <a:buNone/>
              <a:defRPr>
                <a:solidFill>
                  <a:srgbClr val="595959"/>
                </a:solidFill>
              </a:defRPr>
            </a:lvl6pPr>
            <a:lvl7pPr marL="0" lvl="6" indent="0" algn="l">
              <a:lnSpc>
                <a:spcPct val="100000"/>
              </a:lnSpc>
              <a:spcBef>
                <a:spcPts val="0"/>
              </a:spcBef>
              <a:buNone/>
              <a:defRPr>
                <a:solidFill>
                  <a:srgbClr val="595959"/>
                </a:solidFill>
              </a:defRPr>
            </a:lvl7pPr>
            <a:lvl8pPr marL="0" lvl="7" indent="0" algn="l">
              <a:lnSpc>
                <a:spcPct val="100000"/>
              </a:lnSpc>
              <a:spcBef>
                <a:spcPts val="0"/>
              </a:spcBef>
              <a:buNone/>
              <a:defRPr>
                <a:solidFill>
                  <a:srgbClr val="595959"/>
                </a:solidFill>
              </a:defRPr>
            </a:lvl8pPr>
            <a:lvl9pPr marL="0" lvl="8" indent="0" algn="l">
              <a:lnSpc>
                <a:spcPct val="100000"/>
              </a:lnSpc>
              <a:spcBef>
                <a:spcPts val="0"/>
              </a:spcBef>
              <a:buNone/>
              <a:defRPr>
                <a:solidFill>
                  <a:srgbClr val="595959"/>
                </a:solidFill>
              </a:defRPr>
            </a:lvl9pPr>
          </a:lstStyle>
          <a:p>
            <a:pPr marL="0" lvl="0" indent="0" algn="l" rtl="0">
              <a:spcBef>
                <a:spcPts val="0"/>
              </a:spcBef>
              <a:spcAft>
                <a:spcPts val="0"/>
              </a:spcAft>
              <a:buNone/>
            </a:pPr>
            <a:fld id="{00000000-1234-1234-1234-123412341234}" type="slidenum">
              <a:rPr lang="en-GB"/>
              <a:t>‹Nr.›</a:t>
            </a:fld>
            <a:endParaRPr/>
          </a:p>
        </p:txBody>
      </p:sp>
      <p:sp>
        <p:nvSpPr>
          <p:cNvPr id="156" name="Google Shape;156;p23"/>
          <p:cNvSpPr txBox="1">
            <a:spLocks noGrp="1"/>
          </p:cNvSpPr>
          <p:nvPr>
            <p:ph type="body" idx="2"/>
          </p:nvPr>
        </p:nvSpPr>
        <p:spPr>
          <a:xfrm>
            <a:off x="8661690" y="332209"/>
            <a:ext cx="3266785" cy="144463"/>
          </a:xfrm>
          <a:prstGeom prst="rect">
            <a:avLst/>
          </a:prstGeom>
          <a:noFill/>
          <a:ln>
            <a:noFill/>
          </a:ln>
        </p:spPr>
        <p:txBody>
          <a:bodyPr spcFirstLastPara="1" wrap="square" lIns="0" tIns="0" rIns="0" bIns="0" anchor="t" anchorCtr="0">
            <a:noAutofit/>
          </a:bodyPr>
          <a:lstStyle>
            <a:lvl1pPr marL="457200" lvl="0" indent="-279400" algn="r">
              <a:lnSpc>
                <a:spcPct val="113000"/>
              </a:lnSpc>
              <a:spcBef>
                <a:spcPts val="0"/>
              </a:spcBef>
              <a:spcAft>
                <a:spcPts val="0"/>
              </a:spcAft>
              <a:buClr>
                <a:srgbClr val="FF0000"/>
              </a:buClr>
              <a:buSzPts val="800"/>
              <a:buChar char="•"/>
              <a:defRPr sz="800">
                <a:solidFill>
                  <a:srgbClr val="FF0000"/>
                </a:solidFill>
              </a:defRPr>
            </a:lvl1pPr>
            <a:lvl2pPr marL="914400" lvl="1" indent="-342900" algn="l">
              <a:lnSpc>
                <a:spcPct val="113000"/>
              </a:lnSpc>
              <a:spcBef>
                <a:spcPts val="0"/>
              </a:spcBef>
              <a:spcAft>
                <a:spcPts val="0"/>
              </a:spcAft>
              <a:buClr>
                <a:srgbClr val="595959"/>
              </a:buClr>
              <a:buSzPts val="1800"/>
              <a:buChar char="–"/>
              <a:defRPr/>
            </a:lvl2pPr>
            <a:lvl3pPr marL="1371600" lvl="2" indent="-342900" algn="l">
              <a:lnSpc>
                <a:spcPct val="113000"/>
              </a:lnSpc>
              <a:spcBef>
                <a:spcPts val="0"/>
              </a:spcBef>
              <a:spcAft>
                <a:spcPts val="0"/>
              </a:spcAft>
              <a:buClr>
                <a:srgbClr val="595959"/>
              </a:buClr>
              <a:buSzPts val="1800"/>
              <a:buChar char="–"/>
              <a:defRPr/>
            </a:lvl3pPr>
            <a:lvl4pPr marL="1828800" lvl="3" indent="-342900" algn="l">
              <a:lnSpc>
                <a:spcPct val="113000"/>
              </a:lnSpc>
              <a:spcBef>
                <a:spcPts val="0"/>
              </a:spcBef>
              <a:spcAft>
                <a:spcPts val="0"/>
              </a:spcAft>
              <a:buClr>
                <a:srgbClr val="595959"/>
              </a:buClr>
              <a:buSzPts val="1800"/>
              <a:buChar char="–"/>
              <a:defRPr/>
            </a:lvl4pPr>
            <a:lvl5pPr marL="2286000" lvl="4" indent="-342900" algn="l">
              <a:lnSpc>
                <a:spcPct val="113000"/>
              </a:lnSpc>
              <a:spcBef>
                <a:spcPts val="0"/>
              </a:spcBef>
              <a:spcAft>
                <a:spcPts val="0"/>
              </a:spcAft>
              <a:buClr>
                <a:srgbClr val="595959"/>
              </a:buClr>
              <a:buSzPts val="1800"/>
              <a:buChar char="–"/>
              <a:defRPr/>
            </a:lvl5pPr>
            <a:lvl6pPr marL="2743200" lvl="5" indent="-342900" algn="l">
              <a:lnSpc>
                <a:spcPct val="113000"/>
              </a:lnSpc>
              <a:spcBef>
                <a:spcPts val="0"/>
              </a:spcBef>
              <a:spcAft>
                <a:spcPts val="0"/>
              </a:spcAft>
              <a:buClr>
                <a:srgbClr val="595959"/>
              </a:buClr>
              <a:buSzPts val="1800"/>
              <a:buChar char="–"/>
              <a:defRPr/>
            </a:lvl6pPr>
            <a:lvl7pPr marL="3200400" lvl="6" indent="-342900" algn="l">
              <a:lnSpc>
                <a:spcPct val="113000"/>
              </a:lnSpc>
              <a:spcBef>
                <a:spcPts val="0"/>
              </a:spcBef>
              <a:spcAft>
                <a:spcPts val="0"/>
              </a:spcAft>
              <a:buClr>
                <a:srgbClr val="595959"/>
              </a:buClr>
              <a:buSzPts val="1800"/>
              <a:buChar char="–"/>
              <a:defRPr/>
            </a:lvl7pPr>
            <a:lvl8pPr marL="3657600" lvl="7" indent="-342900" algn="l">
              <a:lnSpc>
                <a:spcPct val="113000"/>
              </a:lnSpc>
              <a:spcBef>
                <a:spcPts val="0"/>
              </a:spcBef>
              <a:spcAft>
                <a:spcPts val="0"/>
              </a:spcAft>
              <a:buClr>
                <a:srgbClr val="595959"/>
              </a:buClr>
              <a:buSzPts val="1800"/>
              <a:buChar char="–"/>
              <a:defRPr/>
            </a:lvl8pPr>
            <a:lvl9pPr marL="4114800" lvl="8" indent="-342900" algn="l">
              <a:lnSpc>
                <a:spcPct val="113000"/>
              </a:lnSpc>
              <a:spcBef>
                <a:spcPts val="0"/>
              </a:spcBef>
              <a:spcAft>
                <a:spcPts val="0"/>
              </a:spcAft>
              <a:buClr>
                <a:srgbClr val="595959"/>
              </a:buClr>
              <a:buSzPts val="1800"/>
              <a:buChar char="–"/>
              <a:defRPr/>
            </a:lvl9pPr>
          </a:lstStyle>
          <a:p>
            <a:endParaRPr/>
          </a:p>
        </p:txBody>
      </p:sp>
      <p:sp>
        <p:nvSpPr>
          <p:cNvPr id="157" name="Google Shape;157;p23" descr="."/>
          <p:cNvSpPr txBox="1"/>
          <p:nvPr/>
        </p:nvSpPr>
        <p:spPr>
          <a:xfrm>
            <a:off x="0" y="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158" name="Google Shape;158;p23" descr="."/>
          <p:cNvSpPr txBox="1"/>
          <p:nvPr/>
        </p:nvSpPr>
        <p:spPr>
          <a:xfrm>
            <a:off x="0" y="6537960"/>
            <a:ext cx="12192000" cy="223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50" b="0" i="0" u="none">
                <a:solidFill>
                  <a:srgbClr val="FFFFFF"/>
                </a:solidFill>
                <a:latin typeface="Helvetica Neue"/>
                <a:ea typeface="Helvetica Neue"/>
                <a:cs typeface="Helvetica Neue"/>
                <a:sym typeface="Helvetica Neue"/>
              </a:rPr>
              <a:t>.</a:t>
            </a:r>
            <a:endParaRPr/>
          </a:p>
        </p:txBody>
      </p:sp>
      <p:sp>
        <p:nvSpPr>
          <p:cNvPr id="159" name="Google Shape;159;p23" descr="Airbus Amber "/>
          <p:cNvSpPr txBox="1"/>
          <p:nvPr/>
        </p:nvSpPr>
        <p:spPr>
          <a:xfrm>
            <a:off x="0" y="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160" name="Google Shape;160;p23" descr="Airbus Amber "/>
          <p:cNvSpPr txBox="1"/>
          <p:nvPr/>
        </p:nvSpPr>
        <p:spPr>
          <a:xfrm>
            <a:off x="0" y="6545580"/>
            <a:ext cx="12192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a:solidFill>
                  <a:srgbClr val="E29218"/>
                </a:solidFill>
                <a:latin typeface="arial"/>
                <a:ea typeface="arial"/>
                <a:cs typeface="arial"/>
                <a:sym typeface="arial"/>
              </a:rPr>
              <a:t>Airbus Amber </a:t>
            </a:r>
            <a:endParaRPr/>
          </a:p>
        </p:txBody>
      </p:sp>
      <p:sp>
        <p:nvSpPr>
          <p:cNvPr id="2" name="hcSlideMaster.Titel und InhaltHeader" descr="Airbus Amber ">
            <a:extLst>
              <a:ext uri="{FF2B5EF4-FFF2-40B4-BE49-F238E27FC236}">
                <a16:creationId xmlns:a16="http://schemas.microsoft.com/office/drawing/2014/main" id="{70B604F1-6D3A-4F34-BB48-3329D5762755}"/>
              </a:ext>
            </a:extLst>
          </p:cNvPr>
          <p:cNvSpPr txBox="1"/>
          <p:nvPr userDrawn="1"/>
        </p:nvSpPr>
        <p:spPr>
          <a:xfrm>
            <a:off x="0" y="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
        <p:nvSpPr>
          <p:cNvPr id="3" name="fcSlideMaster.Titel und InhaltFooter" descr="Airbus Amber ">
            <a:extLst>
              <a:ext uri="{FF2B5EF4-FFF2-40B4-BE49-F238E27FC236}">
                <a16:creationId xmlns:a16="http://schemas.microsoft.com/office/drawing/2014/main" id="{A2610994-7473-406B-8855-28337EF08E3D}"/>
              </a:ext>
            </a:extLst>
          </p:cNvPr>
          <p:cNvSpPr txBox="1"/>
          <p:nvPr userDrawn="1"/>
        </p:nvSpPr>
        <p:spPr>
          <a:xfrm>
            <a:off x="0" y="6545580"/>
            <a:ext cx="12192000" cy="215444"/>
          </a:xfrm>
          <a:prstGeom prst="rect">
            <a:avLst/>
          </a:prstGeom>
          <a:noFill/>
        </p:spPr>
        <p:txBody>
          <a:bodyPr vert="horz" rtlCol="0">
            <a:spAutoFit/>
          </a:bodyPr>
          <a:lstStyle/>
          <a:p>
            <a:pPr algn="ctr"/>
            <a:r>
              <a:rPr lang="de-DE" sz="800" b="0" i="0" u="none" baseline="0">
                <a:solidFill>
                  <a:srgbClr val="E29218"/>
                </a:solidFill>
                <a:latin typeface="arial" panose="020B0604020202020204" pitchFamily="34" charset="0"/>
              </a:rPr>
              <a:t>Airbus Amber </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478800" y="655200"/>
            <a:ext cx="11232000" cy="900000"/>
          </a:xfrm>
          <a:prstGeom prst="rect">
            <a:avLst/>
          </a:prstGeom>
          <a:noFill/>
          <a:ln>
            <a:noFill/>
          </a:ln>
        </p:spPr>
        <p:txBody>
          <a:bodyPr spcFirstLastPara="1" wrap="square" lIns="0" tIns="0" rIns="0" bIns="0" anchor="t" anchorCtr="0">
            <a:noAutofit/>
          </a:bodyPr>
          <a:lstStyle>
            <a:lvl1pPr marR="0" lvl="0" algn="l" rtl="0">
              <a:lnSpc>
                <a:spcPct val="110000"/>
              </a:lnSpc>
              <a:spcBef>
                <a:spcPts val="0"/>
              </a:spcBef>
              <a:spcAft>
                <a:spcPts val="0"/>
              </a:spcAft>
              <a:buClr>
                <a:schemeClr val="dk2"/>
              </a:buClr>
              <a:buSzPts val="2500"/>
              <a:buFont typeface="Arial"/>
              <a:buNone/>
              <a:defRPr sz="25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478800" y="1558800"/>
            <a:ext cx="11232000" cy="4351338"/>
          </a:xfrm>
          <a:prstGeom prst="rect">
            <a:avLst/>
          </a:prstGeom>
          <a:noFill/>
          <a:ln>
            <a:noFill/>
          </a:ln>
        </p:spPr>
        <p:txBody>
          <a:bodyPr spcFirstLastPara="1" wrap="square" lIns="0" tIns="0" rIns="0" bIns="0" anchor="t" anchorCtr="0">
            <a:noAutofit/>
          </a:bodyPr>
          <a:lstStyle>
            <a:lvl1pPr marL="457200" marR="0" lvl="0" indent="-323850" algn="l" rtl="0">
              <a:lnSpc>
                <a:spcPct val="113000"/>
              </a:lnSpc>
              <a:spcBef>
                <a:spcPts val="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1pPr>
            <a:lvl2pPr marL="914400" marR="0" lvl="1" indent="-323850" algn="l" rtl="0">
              <a:lnSpc>
                <a:spcPct val="113000"/>
              </a:lnSpc>
              <a:spcBef>
                <a:spcPts val="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2pPr>
            <a:lvl3pPr marL="1371600" marR="0" lvl="2" indent="-323850" algn="l" rtl="0">
              <a:lnSpc>
                <a:spcPct val="113000"/>
              </a:lnSpc>
              <a:spcBef>
                <a:spcPts val="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3pPr>
            <a:lvl4pPr marL="1828800" marR="0" lvl="3" indent="-323850" algn="l" rtl="0">
              <a:lnSpc>
                <a:spcPct val="113000"/>
              </a:lnSpc>
              <a:spcBef>
                <a:spcPts val="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4pPr>
            <a:lvl5pPr marL="2286000" marR="0" lvl="4" indent="-323850" algn="l" rtl="0">
              <a:lnSpc>
                <a:spcPct val="113000"/>
              </a:lnSpc>
              <a:spcBef>
                <a:spcPts val="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5pPr>
            <a:lvl6pPr marL="2743200" marR="0" lvl="5" indent="-323850" algn="l" rtl="0">
              <a:lnSpc>
                <a:spcPct val="113000"/>
              </a:lnSpc>
              <a:spcBef>
                <a:spcPts val="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6pPr>
            <a:lvl7pPr marL="3200400" marR="0" lvl="6" indent="-323850" algn="l" rtl="0">
              <a:lnSpc>
                <a:spcPct val="113000"/>
              </a:lnSpc>
              <a:spcBef>
                <a:spcPts val="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7pPr>
            <a:lvl8pPr marL="3657600" marR="0" lvl="7" indent="-323850" algn="l" rtl="0">
              <a:lnSpc>
                <a:spcPct val="113000"/>
              </a:lnSpc>
              <a:spcBef>
                <a:spcPts val="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8pPr>
            <a:lvl9pPr marL="4114800" marR="0" lvl="8" indent="-323850" algn="l" rtl="0">
              <a:lnSpc>
                <a:spcPct val="113000"/>
              </a:lnSpc>
              <a:spcBef>
                <a:spcPts val="0"/>
              </a:spcBef>
              <a:spcAft>
                <a:spcPts val="0"/>
              </a:spcAft>
              <a:buClr>
                <a:srgbClr val="595959"/>
              </a:buClr>
              <a:buSzPts val="1500"/>
              <a:buFont typeface="Arial"/>
              <a:buChar char="–"/>
              <a:defRPr sz="1500" b="0" i="0" u="none" strike="noStrike" cap="none">
                <a:solidFill>
                  <a:srgbClr val="595959"/>
                </a:solidFill>
                <a:latin typeface="Arial"/>
                <a:ea typeface="Arial"/>
                <a:cs typeface="Arial"/>
                <a:sym typeface="Arial"/>
              </a:defRPr>
            </a:lvl9pPr>
          </a:lstStyle>
          <a:p>
            <a:endParaRPr/>
          </a:p>
        </p:txBody>
      </p:sp>
      <p:sp>
        <p:nvSpPr>
          <p:cNvPr id="12" name="Google Shape;12;p13"/>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8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3"/>
          <p:cNvSpPr txBox="1">
            <a:spLocks noGrp="1"/>
          </p:cNvSpPr>
          <p:nvPr>
            <p:ph type="ftr" idx="11"/>
          </p:nvPr>
        </p:nvSpPr>
        <p:spPr>
          <a:xfrm>
            <a:off x="1774800" y="6444000"/>
            <a:ext cx="8301600" cy="216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8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3"/>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buNone/>
              <a:defRPr sz="800" b="0" i="0" u="none" strike="noStrike" cap="none">
                <a:solidFill>
                  <a:srgbClr val="888888"/>
                </a:solidFill>
                <a:latin typeface="Arial"/>
                <a:ea typeface="Arial"/>
                <a:cs typeface="Arial"/>
                <a:sym typeface="Arial"/>
              </a:defRPr>
            </a:lvl1pPr>
            <a:lvl2pPr marL="0" marR="0" lvl="1" indent="0" algn="l" rtl="0">
              <a:lnSpc>
                <a:spcPct val="100000"/>
              </a:lnSpc>
              <a:spcBef>
                <a:spcPts val="0"/>
              </a:spcBef>
              <a:buNone/>
              <a:defRPr sz="800" b="0" i="0" u="none" strike="noStrike" cap="none">
                <a:solidFill>
                  <a:srgbClr val="888888"/>
                </a:solidFill>
                <a:latin typeface="Arial"/>
                <a:ea typeface="Arial"/>
                <a:cs typeface="Arial"/>
                <a:sym typeface="Arial"/>
              </a:defRPr>
            </a:lvl2pPr>
            <a:lvl3pPr marL="0" marR="0" lvl="2" indent="0" algn="l" rtl="0">
              <a:lnSpc>
                <a:spcPct val="100000"/>
              </a:lnSpc>
              <a:spcBef>
                <a:spcPts val="0"/>
              </a:spcBef>
              <a:buNone/>
              <a:defRPr sz="800" b="0" i="0" u="none" strike="noStrike" cap="none">
                <a:solidFill>
                  <a:srgbClr val="888888"/>
                </a:solidFill>
                <a:latin typeface="Arial"/>
                <a:ea typeface="Arial"/>
                <a:cs typeface="Arial"/>
                <a:sym typeface="Arial"/>
              </a:defRPr>
            </a:lvl3pPr>
            <a:lvl4pPr marL="0" marR="0" lvl="3" indent="0" algn="l" rtl="0">
              <a:lnSpc>
                <a:spcPct val="100000"/>
              </a:lnSpc>
              <a:spcBef>
                <a:spcPts val="0"/>
              </a:spcBef>
              <a:buNone/>
              <a:defRPr sz="800" b="0" i="0" u="none" strike="noStrike" cap="none">
                <a:solidFill>
                  <a:srgbClr val="888888"/>
                </a:solidFill>
                <a:latin typeface="Arial"/>
                <a:ea typeface="Arial"/>
                <a:cs typeface="Arial"/>
                <a:sym typeface="Arial"/>
              </a:defRPr>
            </a:lvl4pPr>
            <a:lvl5pPr marL="0" marR="0" lvl="4" indent="0" algn="l" rtl="0">
              <a:lnSpc>
                <a:spcPct val="100000"/>
              </a:lnSpc>
              <a:spcBef>
                <a:spcPts val="0"/>
              </a:spcBef>
              <a:buNone/>
              <a:defRPr sz="800" b="0" i="0" u="none" strike="noStrike" cap="none">
                <a:solidFill>
                  <a:srgbClr val="888888"/>
                </a:solidFill>
                <a:latin typeface="Arial"/>
                <a:ea typeface="Arial"/>
                <a:cs typeface="Arial"/>
                <a:sym typeface="Arial"/>
              </a:defRPr>
            </a:lvl5pPr>
            <a:lvl6pPr marL="0" marR="0" lvl="5" indent="0" algn="l" rtl="0">
              <a:lnSpc>
                <a:spcPct val="100000"/>
              </a:lnSpc>
              <a:spcBef>
                <a:spcPts val="0"/>
              </a:spcBef>
              <a:buNone/>
              <a:defRPr sz="800" b="0" i="0" u="none" strike="noStrike" cap="none">
                <a:solidFill>
                  <a:srgbClr val="888888"/>
                </a:solidFill>
                <a:latin typeface="Arial"/>
                <a:ea typeface="Arial"/>
                <a:cs typeface="Arial"/>
                <a:sym typeface="Arial"/>
              </a:defRPr>
            </a:lvl6pPr>
            <a:lvl7pPr marL="0" marR="0" lvl="6" indent="0" algn="l" rtl="0">
              <a:lnSpc>
                <a:spcPct val="100000"/>
              </a:lnSpc>
              <a:spcBef>
                <a:spcPts val="0"/>
              </a:spcBef>
              <a:buNone/>
              <a:defRPr sz="800" b="0" i="0" u="none" strike="noStrike" cap="none">
                <a:solidFill>
                  <a:srgbClr val="888888"/>
                </a:solidFill>
                <a:latin typeface="Arial"/>
                <a:ea typeface="Arial"/>
                <a:cs typeface="Arial"/>
                <a:sym typeface="Arial"/>
              </a:defRPr>
            </a:lvl7pPr>
            <a:lvl8pPr marL="0" marR="0" lvl="7" indent="0" algn="l" rtl="0">
              <a:lnSpc>
                <a:spcPct val="100000"/>
              </a:lnSpc>
              <a:spcBef>
                <a:spcPts val="0"/>
              </a:spcBef>
              <a:buNone/>
              <a:defRPr sz="800" b="0" i="0" u="none" strike="noStrike" cap="none">
                <a:solidFill>
                  <a:srgbClr val="888888"/>
                </a:solidFill>
                <a:latin typeface="Arial"/>
                <a:ea typeface="Arial"/>
                <a:cs typeface="Arial"/>
                <a:sym typeface="Arial"/>
              </a:defRPr>
            </a:lvl8pPr>
            <a:lvl9pPr marL="0" marR="0" lvl="8" indent="0" algn="l" rtl="0">
              <a:lnSpc>
                <a:spcPct val="100000"/>
              </a:lnSpc>
              <a:spcBef>
                <a:spcPts val="0"/>
              </a:spcBef>
              <a:buNone/>
              <a:defRPr sz="8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14">
          <p15:clr>
            <a:srgbClr val="F26B43"/>
          </p15:clr>
        </p15:guide>
        <p15:guide id="2" orient="horz" pos="981">
          <p15:clr>
            <a:srgbClr val="F26B43"/>
          </p15:clr>
        </p15:guide>
        <p15:guide id="3" orient="horz" pos="3725">
          <p15:clr>
            <a:srgbClr val="F26B43"/>
          </p15:clr>
        </p15:guide>
        <p15:guide id="4" pos="302">
          <p15:clr>
            <a:srgbClr val="F26B43"/>
          </p15:clr>
        </p15:guide>
        <p15:guide id="5" pos="737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tmp"/></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5.tmp"/><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6.tmp"/><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7.tmp"/><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8.tmp"/><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2.tmp"/><Relationship Id="rId7"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4.tmp"/><Relationship Id="rId5" Type="http://schemas.openxmlformats.org/officeDocument/2006/relationships/image" Target="../media/image29.tmp"/><Relationship Id="rId4" Type="http://schemas.openxmlformats.org/officeDocument/2006/relationships/image" Target="../media/image33.tmp"/><Relationship Id="rId9" Type="http://schemas.openxmlformats.org/officeDocument/2006/relationships/image" Target="../media/image35.tmp"/></Relationships>
</file>

<file path=ppt/slides/_rels/slide29.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8.tmp"/><Relationship Id="rId4" Type="http://schemas.openxmlformats.org/officeDocument/2006/relationships/image" Target="../media/image37.tmp"/></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tmp"/><Relationship Id="rId4" Type="http://schemas.openxmlformats.org/officeDocument/2006/relationships/image" Target="../media/image37.tmp"/></Relationships>
</file>

<file path=ppt/slides/_rels/slide31.xml.rels><?xml version="1.0" encoding="UTF-8" standalone="yes"?>
<Relationships xmlns="http://schemas.openxmlformats.org/package/2006/relationships"><Relationship Id="rId8" Type="http://schemas.openxmlformats.org/officeDocument/2006/relationships/image" Target="../media/image41.tmp"/><Relationship Id="rId3" Type="http://schemas.openxmlformats.org/officeDocument/2006/relationships/image" Target="../media/image36.tmp"/><Relationship Id="rId7" Type="http://schemas.openxmlformats.org/officeDocument/2006/relationships/image" Target="../media/image40.tmp"/><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tmp"/><Relationship Id="rId4" Type="http://schemas.openxmlformats.org/officeDocument/2006/relationships/image" Target="../media/image37.tmp"/><Relationship Id="rId9" Type="http://schemas.openxmlformats.org/officeDocument/2006/relationships/image" Target="../media/image35.tmp"/></Relationships>
</file>

<file path=ppt/slides/_rels/slide32.xml.rels><?xml version="1.0" encoding="UTF-8" standalone="yes"?>
<Relationships xmlns="http://schemas.openxmlformats.org/package/2006/relationships"><Relationship Id="rId8" Type="http://schemas.openxmlformats.org/officeDocument/2006/relationships/image" Target="../media/image41.tmp"/><Relationship Id="rId3" Type="http://schemas.openxmlformats.org/officeDocument/2006/relationships/image" Target="../media/image36.tmp"/><Relationship Id="rId7" Type="http://schemas.openxmlformats.org/officeDocument/2006/relationships/image" Target="../media/image40.tm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tmp"/><Relationship Id="rId10" Type="http://schemas.openxmlformats.org/officeDocument/2006/relationships/image" Target="../media/image42.png"/><Relationship Id="rId4" Type="http://schemas.openxmlformats.org/officeDocument/2006/relationships/image" Target="../media/image37.tmp"/><Relationship Id="rId9" Type="http://schemas.openxmlformats.org/officeDocument/2006/relationships/image" Target="../media/image35.tmp"/></Relationships>
</file>

<file path=ppt/slides/_rels/slide33.xml.rels><?xml version="1.0" encoding="UTF-8" standalone="yes"?>
<Relationships xmlns="http://schemas.openxmlformats.org/package/2006/relationships"><Relationship Id="rId8" Type="http://schemas.openxmlformats.org/officeDocument/2006/relationships/image" Target="../media/image41.tmp"/><Relationship Id="rId3" Type="http://schemas.openxmlformats.org/officeDocument/2006/relationships/image" Target="../media/image36.tmp"/><Relationship Id="rId7" Type="http://schemas.openxmlformats.org/officeDocument/2006/relationships/image" Target="../media/image40.tmp"/><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tmp"/><Relationship Id="rId10" Type="http://schemas.openxmlformats.org/officeDocument/2006/relationships/image" Target="../media/image42.png"/><Relationship Id="rId4" Type="http://schemas.openxmlformats.org/officeDocument/2006/relationships/image" Target="../media/image37.tmp"/><Relationship Id="rId9" Type="http://schemas.openxmlformats.org/officeDocument/2006/relationships/image" Target="../media/image35.tm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
          <p:cNvSpPr txBox="1">
            <a:spLocks noGrp="1"/>
          </p:cNvSpPr>
          <p:nvPr>
            <p:ph type="body" idx="1"/>
          </p:nvPr>
        </p:nvSpPr>
        <p:spPr>
          <a:xfrm>
            <a:off x="3305016" y="5937980"/>
            <a:ext cx="6031344" cy="793519"/>
          </a:xfrm>
          <a:prstGeom prst="rect">
            <a:avLst/>
          </a:prstGeom>
          <a:noFill/>
          <a:ln>
            <a:noFill/>
          </a:ln>
        </p:spPr>
        <p:txBody>
          <a:bodyPr spcFirstLastPara="1" wrap="square" lIns="0" tIns="0" rIns="0" bIns="0" anchor="t" anchorCtr="0">
            <a:noAutofit/>
          </a:bodyPr>
          <a:lstStyle/>
          <a:p>
            <a:pPr marL="0" lvl="0" indent="0" algn="l" rtl="0">
              <a:lnSpc>
                <a:spcPct val="113000"/>
              </a:lnSpc>
              <a:spcBef>
                <a:spcPts val="0"/>
              </a:spcBef>
              <a:spcAft>
                <a:spcPts val="0"/>
              </a:spcAft>
              <a:buClr>
                <a:schemeClr val="lt1"/>
              </a:buClr>
              <a:buSzPts val="1300"/>
              <a:buNone/>
            </a:pPr>
            <a:r>
              <a:rPr lang="en-GB" dirty="0"/>
              <a:t>October 2025</a:t>
            </a:r>
          </a:p>
          <a:p>
            <a:pPr marL="0" lvl="0" indent="0" algn="l" rtl="0">
              <a:lnSpc>
                <a:spcPct val="113000"/>
              </a:lnSpc>
              <a:spcBef>
                <a:spcPts val="0"/>
              </a:spcBef>
              <a:spcAft>
                <a:spcPts val="0"/>
              </a:spcAft>
              <a:buClr>
                <a:schemeClr val="lt1"/>
              </a:buClr>
              <a:buSzPts val="1300"/>
              <a:buNone/>
            </a:pPr>
            <a:r>
              <a:rPr lang="en-GB" dirty="0"/>
              <a:t>EDHPC 2025, Elche</a:t>
            </a:r>
            <a:endParaRPr dirty="0"/>
          </a:p>
        </p:txBody>
      </p:sp>
      <p:sp>
        <p:nvSpPr>
          <p:cNvPr id="343" name="Google Shape;343;p1"/>
          <p:cNvSpPr txBox="1">
            <a:spLocks noGrp="1"/>
          </p:cNvSpPr>
          <p:nvPr>
            <p:ph type="ctrTitle"/>
          </p:nvPr>
        </p:nvSpPr>
        <p:spPr>
          <a:xfrm>
            <a:off x="3305016" y="3136668"/>
            <a:ext cx="7553484" cy="1384932"/>
          </a:xfrm>
          <a:prstGeom prst="rect">
            <a:avLst/>
          </a:prstGeom>
          <a:noFill/>
          <a:ln>
            <a:noFill/>
          </a:ln>
        </p:spPr>
        <p:txBody>
          <a:bodyPr spcFirstLastPara="1" wrap="square" lIns="0" tIns="0" rIns="0" bIns="0" anchor="b" anchorCtr="0">
            <a:noAutofit/>
          </a:bodyPr>
          <a:lstStyle/>
          <a:p>
            <a:pPr marL="0" lvl="0" indent="0" algn="l" rtl="0">
              <a:lnSpc>
                <a:spcPct val="105000"/>
              </a:lnSpc>
              <a:spcBef>
                <a:spcPts val="0"/>
              </a:spcBef>
              <a:spcAft>
                <a:spcPts val="0"/>
              </a:spcAft>
              <a:buClr>
                <a:schemeClr val="lt1"/>
              </a:buClr>
              <a:buSzPts val="3000"/>
              <a:buFont typeface="Arial"/>
              <a:buNone/>
            </a:pPr>
            <a:r>
              <a:rPr lang="en-GB" dirty="0"/>
              <a:t>ADHA-3 – Expansion of a modular standard</a:t>
            </a:r>
            <a:endParaRPr dirty="0"/>
          </a:p>
        </p:txBody>
      </p:sp>
      <p:sp>
        <p:nvSpPr>
          <p:cNvPr id="344" name="Google Shape;344;p1"/>
          <p:cNvSpPr txBox="1">
            <a:spLocks noGrp="1"/>
          </p:cNvSpPr>
          <p:nvPr>
            <p:ph type="subTitle" idx="2"/>
          </p:nvPr>
        </p:nvSpPr>
        <p:spPr>
          <a:xfrm>
            <a:off x="3305016" y="4561676"/>
            <a:ext cx="7776272" cy="86311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000"/>
              <a:buNone/>
            </a:pPr>
            <a:r>
              <a:rPr lang="en-GB" dirty="0"/>
              <a:t>Airbus Defence and Space</a:t>
            </a:r>
          </a:p>
          <a:p>
            <a:pPr marL="0" lvl="0" indent="0" algn="l" rtl="0">
              <a:lnSpc>
                <a:spcPct val="100000"/>
              </a:lnSpc>
              <a:spcBef>
                <a:spcPts val="0"/>
              </a:spcBef>
              <a:spcAft>
                <a:spcPts val="0"/>
              </a:spcAft>
              <a:buClr>
                <a:schemeClr val="lt1"/>
              </a:buClr>
              <a:buSzPts val="2000"/>
              <a:buNone/>
            </a:pPr>
            <a:r>
              <a:rPr lang="en-GB" dirty="0"/>
              <a:t>Julian Bozler</a:t>
            </a:r>
            <a:endParaRPr dirty="0"/>
          </a:p>
        </p:txBody>
      </p:sp>
      <p:sp>
        <p:nvSpPr>
          <p:cNvPr id="346" name="Google Shape;346;p1"/>
          <p:cNvSpPr/>
          <p:nvPr/>
        </p:nvSpPr>
        <p:spPr>
          <a:xfrm>
            <a:off x="278381" y="6469889"/>
            <a:ext cx="3464943"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dirty="0">
                <a:solidFill>
                  <a:schemeClr val="lt1"/>
                </a:solidFill>
                <a:latin typeface="Arial"/>
                <a:ea typeface="Arial"/>
                <a:cs typeface="Arial"/>
                <a:sym typeface="Arial"/>
              </a:rPr>
              <a:t>© Copyright Airbus Defence and Space GmbH 2025</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14" name="Textfeld 13">
            <a:extLst>
              <a:ext uri="{FF2B5EF4-FFF2-40B4-BE49-F238E27FC236}">
                <a16:creationId xmlns:a16="http://schemas.microsoft.com/office/drawing/2014/main" id="{4ACD6573-D3FF-45C4-B98E-95187AB3640C}"/>
              </a:ext>
            </a:extLst>
          </p:cNvPr>
          <p:cNvSpPr txBox="1"/>
          <p:nvPr/>
        </p:nvSpPr>
        <p:spPr>
          <a:xfrm>
            <a:off x="1" y="713058"/>
            <a:ext cx="7188450" cy="4401205"/>
          </a:xfrm>
          <a:prstGeom prst="rect">
            <a:avLst/>
          </a:prstGeom>
          <a:noFill/>
        </p:spPr>
        <p:txBody>
          <a:bodyPr wrap="square">
            <a:spAutoFit/>
          </a:bodyPr>
          <a:lstStyle/>
          <a:p>
            <a:pPr marL="355591">
              <a:buClr>
                <a:srgbClr val="EB690B"/>
              </a:buClr>
            </a:pPr>
            <a:r>
              <a:rPr lang="en-US" sz="2000" b="1" dirty="0">
                <a:solidFill>
                  <a:schemeClr val="tx1"/>
                </a:solidFill>
                <a:cs typeface="Arial" pitchFamily="34" charset="0"/>
              </a:rPr>
              <a:t>EDS in ADHA-3:</a:t>
            </a:r>
          </a:p>
          <a:p>
            <a:pPr marL="698491" lvl="2" indent="-342900">
              <a:buClr>
                <a:srgbClr val="EB690B"/>
              </a:buClr>
              <a:buFont typeface="Arial" panose="020B0604020202020204" pitchFamily="34" charset="0"/>
              <a:buChar char="•"/>
            </a:pPr>
            <a:r>
              <a:rPr lang="en-US" sz="2000" dirty="0">
                <a:solidFill>
                  <a:srgbClr val="3A94D5"/>
                </a:solidFill>
                <a:cs typeface="Arial" pitchFamily="34" charset="0"/>
              </a:rPr>
              <a:t>Take inputs from SAVOIR EDS working group</a:t>
            </a:r>
          </a:p>
          <a:p>
            <a:pPr marL="698491" lvl="2" indent="-342900">
              <a:buClr>
                <a:srgbClr val="EB690B"/>
              </a:buClr>
              <a:buFont typeface="Arial" panose="020B0604020202020204" pitchFamily="34" charset="0"/>
              <a:buChar char="•"/>
            </a:pPr>
            <a:r>
              <a:rPr lang="en-US" sz="2000" dirty="0">
                <a:solidFill>
                  <a:srgbClr val="3A94D5"/>
                </a:solidFill>
                <a:cs typeface="Arial" pitchFamily="34" charset="0"/>
              </a:rPr>
              <a:t>Align with “TDE T701-806ED: MBSE applied to ADHA products activity”</a:t>
            </a:r>
          </a:p>
          <a:p>
            <a:pPr marL="698491" lvl="2" indent="-342900">
              <a:buClr>
                <a:srgbClr val="EB690B"/>
              </a:buClr>
              <a:buFont typeface="Arial" panose="020B0604020202020204" pitchFamily="34" charset="0"/>
              <a:buChar char="•"/>
            </a:pPr>
            <a:r>
              <a:rPr lang="en-US" sz="2000" dirty="0">
                <a:solidFill>
                  <a:srgbClr val="3A94D5"/>
                </a:solidFill>
                <a:cs typeface="Arial" pitchFamily="34" charset="0"/>
              </a:rPr>
              <a:t>If possible, align with “MBSE for interface management” (ESA AO/1-12903) </a:t>
            </a:r>
          </a:p>
          <a:p>
            <a:pPr marL="698491" lvl="8" indent="-342900">
              <a:buClr>
                <a:srgbClr val="EB690B"/>
              </a:buClr>
              <a:buFont typeface="Wingdings" panose="05000000000000000000" pitchFamily="2" charset="2"/>
              <a:buChar char="Ø"/>
            </a:pPr>
            <a:r>
              <a:rPr lang="en-US" sz="2000" dirty="0">
                <a:solidFill>
                  <a:srgbClr val="3A94D5"/>
                </a:solidFill>
                <a:cs typeface="Arial" pitchFamily="34" charset="0"/>
              </a:rPr>
              <a:t>Alignment between agency, LSI, unit integrator and module developers</a:t>
            </a:r>
          </a:p>
          <a:p>
            <a:pPr marL="698491" lvl="8" indent="-342900">
              <a:buClr>
                <a:srgbClr val="EB690B"/>
              </a:buClr>
              <a:buFont typeface="Wingdings" panose="05000000000000000000" pitchFamily="2" charset="2"/>
              <a:buChar char="Ø"/>
            </a:pPr>
            <a:r>
              <a:rPr lang="en-US" sz="2000" dirty="0">
                <a:solidFill>
                  <a:srgbClr val="3A94D5"/>
                </a:solidFill>
                <a:cs typeface="Arial" pitchFamily="34" charset="0"/>
              </a:rPr>
              <a:t>Simplification and condensation to the essentials</a:t>
            </a:r>
          </a:p>
          <a:p>
            <a:pPr marL="698491" lvl="2" indent="-342900">
              <a:buClr>
                <a:srgbClr val="EB690B"/>
              </a:buClr>
              <a:buFont typeface="Arial" panose="020B0604020202020204" pitchFamily="34" charset="0"/>
              <a:buChar char="•"/>
            </a:pPr>
            <a:r>
              <a:rPr lang="en-US" sz="2000" dirty="0">
                <a:solidFill>
                  <a:srgbClr val="3A94D5"/>
                </a:solidFill>
                <a:cs typeface="Arial" pitchFamily="34" charset="0"/>
              </a:rPr>
              <a:t>Generate a consolidated EDS for the ADHA-U1 Unit</a:t>
            </a: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p:txBody>
      </p:sp>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GB" sz="2800" dirty="0"/>
              <a:t>Expansion of the standard: EDS and MBSE</a:t>
            </a:r>
            <a:endParaRPr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10</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pic>
        <p:nvPicPr>
          <p:cNvPr id="10" name="Grafik 9">
            <a:extLst>
              <a:ext uri="{FF2B5EF4-FFF2-40B4-BE49-F238E27FC236}">
                <a16:creationId xmlns:a16="http://schemas.microsoft.com/office/drawing/2014/main" id="{89A7F274-0B82-4271-A1AC-C5AD2D487AA4}"/>
              </a:ext>
            </a:extLst>
          </p:cNvPr>
          <p:cNvPicPr>
            <a:picLocks noChangeAspect="1"/>
          </p:cNvPicPr>
          <p:nvPr/>
        </p:nvPicPr>
        <p:blipFill>
          <a:blip r:embed="rId3"/>
          <a:stretch>
            <a:fillRect/>
          </a:stretch>
        </p:blipFill>
        <p:spPr>
          <a:xfrm>
            <a:off x="8154667" y="814811"/>
            <a:ext cx="3600000" cy="5400001"/>
          </a:xfrm>
          <a:prstGeom prst="rect">
            <a:avLst/>
          </a:prstGeom>
        </p:spPr>
      </p:pic>
    </p:spTree>
    <p:extLst>
      <p:ext uri="{BB962C8B-B14F-4D97-AF65-F5344CB8AC3E}">
        <p14:creationId xmlns:p14="http://schemas.microsoft.com/office/powerpoint/2010/main" val="2822479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GB" sz="2800" dirty="0"/>
              <a:t>Expansion of the standard: Thermal and Structural Study</a:t>
            </a:r>
            <a:endParaRPr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11</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sp>
        <p:nvSpPr>
          <p:cNvPr id="16" name="Textfeld 15">
            <a:extLst>
              <a:ext uri="{FF2B5EF4-FFF2-40B4-BE49-F238E27FC236}">
                <a16:creationId xmlns:a16="http://schemas.microsoft.com/office/drawing/2014/main" id="{DBC636CB-F63B-41F1-BFF8-33D83AB631D1}"/>
              </a:ext>
            </a:extLst>
          </p:cNvPr>
          <p:cNvSpPr txBox="1"/>
          <p:nvPr/>
        </p:nvSpPr>
        <p:spPr>
          <a:xfrm>
            <a:off x="341522" y="685897"/>
            <a:ext cx="10532126" cy="2246769"/>
          </a:xfrm>
          <a:prstGeom prst="rect">
            <a:avLst/>
          </a:prstGeom>
          <a:noFill/>
        </p:spPr>
        <p:txBody>
          <a:bodyPr wrap="square">
            <a:spAutoFit/>
          </a:bodyPr>
          <a:lstStyle/>
          <a:p>
            <a:pPr defTabSz="914400">
              <a:lnSpc>
                <a:spcPct val="100000"/>
              </a:lnSpc>
              <a:buClr>
                <a:srgbClr val="EB690B"/>
              </a:buClr>
            </a:pPr>
            <a:r>
              <a:rPr lang="en-US" sz="2000" b="1" dirty="0">
                <a:solidFill>
                  <a:schemeClr val="tx1"/>
                </a:solidFill>
                <a:cs typeface="Arial" pitchFamily="34" charset="0"/>
              </a:rPr>
              <a:t>Thermal Analysis – Results</a:t>
            </a:r>
          </a:p>
          <a:p>
            <a:pPr marL="139700" indent="-285750" defTabSz="914400">
              <a:lnSpc>
                <a:spcPct val="100000"/>
              </a:lnSpc>
              <a:buClr>
                <a:srgbClr val="EB690B"/>
              </a:buClr>
              <a:buFont typeface="Arial" panose="020B0604020202020204" pitchFamily="34" charset="0"/>
              <a:buChar char="•"/>
            </a:pPr>
            <a:r>
              <a:rPr lang="en-US" sz="2000" b="1" dirty="0">
                <a:solidFill>
                  <a:schemeClr val="tx1"/>
                </a:solidFill>
                <a:cs typeface="Arial" pitchFamily="34" charset="0"/>
              </a:rPr>
              <a:t>System/Peripheral Module Design and Parameters:</a:t>
            </a:r>
          </a:p>
          <a:p>
            <a:pPr marL="641341" lvl="2" indent="-285750" defTabSz="914400">
              <a:lnSpc>
                <a:spcPct val="100000"/>
              </a:lnSpc>
              <a:buClr>
                <a:srgbClr val="EB690B"/>
              </a:buClr>
              <a:buFont typeface="Arial" panose="020B0604020202020204" pitchFamily="34" charset="0"/>
              <a:buChar char="•"/>
            </a:pPr>
            <a:r>
              <a:rPr lang="en-US" sz="2000" dirty="0">
                <a:solidFill>
                  <a:srgbClr val="3A94D5"/>
                </a:solidFill>
                <a:cs typeface="Arial" pitchFamily="34" charset="0"/>
              </a:rPr>
              <a:t>~30W Power on each of the standard module to reach maximum temperature </a:t>
            </a:r>
          </a:p>
          <a:p>
            <a:pPr marL="641341" lvl="2" indent="-285750" defTabSz="914400">
              <a:lnSpc>
                <a:spcPct val="100000"/>
              </a:lnSpc>
              <a:buClr>
                <a:srgbClr val="EB690B"/>
              </a:buClr>
              <a:buFont typeface="Arial" panose="020B0604020202020204" pitchFamily="34" charset="0"/>
              <a:buChar char="•"/>
            </a:pPr>
            <a:r>
              <a:rPr lang="en-US" sz="2000" dirty="0">
                <a:solidFill>
                  <a:srgbClr val="3A94D5"/>
                </a:solidFill>
                <a:cs typeface="Arial" pitchFamily="34" charset="0"/>
              </a:rPr>
              <a:t>~42W Power on every second standard module to reach maximum temperature </a:t>
            </a:r>
          </a:p>
          <a:p>
            <a:pPr marL="641341" lvl="2" indent="-285750" defTabSz="914400">
              <a:lnSpc>
                <a:spcPct val="100000"/>
              </a:lnSpc>
              <a:buClr>
                <a:srgbClr val="EB690B"/>
              </a:buClr>
              <a:buFont typeface="Wingdings" panose="05000000000000000000" pitchFamily="2" charset="2"/>
              <a:buChar char="Ø"/>
            </a:pPr>
            <a:r>
              <a:rPr lang="en-US" sz="2000" dirty="0">
                <a:solidFill>
                  <a:srgbClr val="3A94D5"/>
                </a:solidFill>
                <a:cs typeface="Arial" pitchFamily="34" charset="0"/>
              </a:rPr>
              <a:t>Sufficient for most classical applications / module designs.</a:t>
            </a:r>
          </a:p>
          <a:p>
            <a:pPr marL="641341" lvl="2" indent="-285750" defTabSz="914400">
              <a:lnSpc>
                <a:spcPct val="100000"/>
              </a:lnSpc>
              <a:buClr>
                <a:srgbClr val="EB690B"/>
              </a:buClr>
              <a:buFont typeface="Wingdings" panose="05000000000000000000" pitchFamily="2" charset="2"/>
              <a:buChar char="Ø"/>
            </a:pPr>
            <a:r>
              <a:rPr lang="en-US" sz="2000" dirty="0">
                <a:solidFill>
                  <a:srgbClr val="3A94D5"/>
                </a:solidFill>
                <a:cs typeface="Arial" pitchFamily="34" charset="0"/>
              </a:rPr>
              <a:t>But modern processing chips like VERSAL or GPU generate a dissipation of &gt;100W…</a:t>
            </a: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p:txBody>
      </p:sp>
      <p:pic>
        <p:nvPicPr>
          <p:cNvPr id="20" name="Picture 2">
            <a:extLst>
              <a:ext uri="{FF2B5EF4-FFF2-40B4-BE49-F238E27FC236}">
                <a16:creationId xmlns:a16="http://schemas.microsoft.com/office/drawing/2014/main" id="{D820FFD9-E19C-4234-8CB1-804D6FBCBF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1894" y="3007189"/>
            <a:ext cx="4489322" cy="32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a:extLst>
              <a:ext uri="{FF2B5EF4-FFF2-40B4-BE49-F238E27FC236}">
                <a16:creationId xmlns:a16="http://schemas.microsoft.com/office/drawing/2014/main" id="{88AE788C-4F7C-4284-89BA-B3DC4A2250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909" y="3007189"/>
            <a:ext cx="2850380" cy="32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
            <a:extLst>
              <a:ext uri="{FF2B5EF4-FFF2-40B4-BE49-F238E27FC236}">
                <a16:creationId xmlns:a16="http://schemas.microsoft.com/office/drawing/2014/main" id="{4731B70A-91DB-4145-9A9D-E215E66108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392" y="3007189"/>
            <a:ext cx="2952911" cy="32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7318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88" name="Grafik 87">
            <a:extLst>
              <a:ext uri="{FF2B5EF4-FFF2-40B4-BE49-F238E27FC236}">
                <a16:creationId xmlns:a16="http://schemas.microsoft.com/office/drawing/2014/main" id="{C1892D0E-1D34-4127-A876-92D6D7CE4565}"/>
              </a:ext>
            </a:extLst>
          </p:cNvPr>
          <p:cNvPicPr>
            <a:picLocks noChangeAspect="1"/>
          </p:cNvPicPr>
          <p:nvPr/>
        </p:nvPicPr>
        <p:blipFill rotWithShape="1">
          <a:blip r:embed="rId3"/>
          <a:srcRect l="19988" t="2456" r="22020" b="6045"/>
          <a:stretch/>
        </p:blipFill>
        <p:spPr>
          <a:xfrm>
            <a:off x="642797" y="512775"/>
            <a:ext cx="3997650" cy="5754098"/>
          </a:xfrm>
          <a:prstGeom prst="rect">
            <a:avLst/>
          </a:prstGeom>
        </p:spPr>
      </p:pic>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GB" sz="2800" dirty="0"/>
              <a:t>Expansion of the standard: Thermal and Structural Study</a:t>
            </a:r>
            <a:endParaRPr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12</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grpSp>
        <p:nvGrpSpPr>
          <p:cNvPr id="34" name="Gruppieren 33">
            <a:extLst>
              <a:ext uri="{FF2B5EF4-FFF2-40B4-BE49-F238E27FC236}">
                <a16:creationId xmlns:a16="http://schemas.microsoft.com/office/drawing/2014/main" id="{664F2797-2BA8-4C17-9853-D09062F61472}"/>
              </a:ext>
            </a:extLst>
          </p:cNvPr>
          <p:cNvGrpSpPr/>
          <p:nvPr/>
        </p:nvGrpSpPr>
        <p:grpSpPr>
          <a:xfrm>
            <a:off x="2709501" y="3338464"/>
            <a:ext cx="542241" cy="181071"/>
            <a:chOff x="6011501" y="2534970"/>
            <a:chExt cx="542241" cy="181071"/>
          </a:xfrm>
        </p:grpSpPr>
        <p:cxnSp>
          <p:nvCxnSpPr>
            <p:cNvPr id="3" name="Gerader Verbinder 2">
              <a:extLst>
                <a:ext uri="{FF2B5EF4-FFF2-40B4-BE49-F238E27FC236}">
                  <a16:creationId xmlns:a16="http://schemas.microsoft.com/office/drawing/2014/main" id="{794A0B46-3BF8-4F63-886A-1C7789BD7861}"/>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07B9D460-D4B2-4A44-9F75-6D59745D9E00}"/>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49C5998E-BA7A-44D1-B655-272E678468D4}"/>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9EC556FE-6EA3-4F2F-B0F7-5E9427F93275}"/>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297F205C-873D-46B2-8683-05B9886C3174}"/>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3FB87CB8-0A67-49D0-A3FE-FAA51B9DE048}"/>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8A42D772-9238-4D80-B471-A520F56D41C2}"/>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055E8C59-9EA6-4EF2-8641-CAAF5E98B2A5}"/>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ED4F466D-2753-403B-980F-E2FA648AD4F2}"/>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9" name="Textfeld 88">
            <a:extLst>
              <a:ext uri="{FF2B5EF4-FFF2-40B4-BE49-F238E27FC236}">
                <a16:creationId xmlns:a16="http://schemas.microsoft.com/office/drawing/2014/main" id="{22B911B1-9533-4165-9C13-1065C849D15F}"/>
              </a:ext>
            </a:extLst>
          </p:cNvPr>
          <p:cNvSpPr txBox="1"/>
          <p:nvPr/>
        </p:nvSpPr>
        <p:spPr>
          <a:xfrm>
            <a:off x="4674440" y="685897"/>
            <a:ext cx="6941156" cy="2246769"/>
          </a:xfrm>
          <a:prstGeom prst="rect">
            <a:avLst/>
          </a:prstGeom>
          <a:noFill/>
        </p:spPr>
        <p:txBody>
          <a:bodyPr wrap="square">
            <a:spAutoFit/>
          </a:bodyPr>
          <a:lstStyle/>
          <a:p>
            <a:pPr marL="355591">
              <a:buClr>
                <a:srgbClr val="EB690B"/>
              </a:buClr>
            </a:pPr>
            <a:r>
              <a:rPr lang="en-US" sz="2000" b="1" dirty="0">
                <a:solidFill>
                  <a:schemeClr val="tx1"/>
                </a:solidFill>
                <a:cs typeface="Arial" pitchFamily="34" charset="0"/>
              </a:rPr>
              <a:t>Simplified thermal network, from chip to radiator:</a:t>
            </a:r>
          </a:p>
          <a:p>
            <a:pPr marL="641341"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T1</a:t>
            </a:r>
            <a:r>
              <a:rPr lang="en-US" sz="2000" dirty="0">
                <a:solidFill>
                  <a:srgbClr val="3A94D5"/>
                </a:solidFill>
                <a:cs typeface="Arial" pitchFamily="34" charset="0"/>
              </a:rPr>
              <a:t>: Chip to PCB</a:t>
            </a: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p:txBody>
      </p:sp>
      <p:sp>
        <p:nvSpPr>
          <p:cNvPr id="100" name="Textfeld 99">
            <a:extLst>
              <a:ext uri="{FF2B5EF4-FFF2-40B4-BE49-F238E27FC236}">
                <a16:creationId xmlns:a16="http://schemas.microsoft.com/office/drawing/2014/main" id="{A9D0AE52-8D69-477F-B4C4-45B5CDF30FDA}"/>
              </a:ext>
            </a:extLst>
          </p:cNvPr>
          <p:cNvSpPr txBox="1"/>
          <p:nvPr/>
        </p:nvSpPr>
        <p:spPr>
          <a:xfrm>
            <a:off x="2827303" y="3042583"/>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T1</a:t>
            </a:r>
            <a:endParaRPr lang="de-DE" dirty="0">
              <a:solidFill>
                <a:schemeClr val="tx1"/>
              </a:solidFill>
            </a:endParaRPr>
          </a:p>
        </p:txBody>
      </p:sp>
    </p:spTree>
    <p:extLst>
      <p:ext uri="{BB962C8B-B14F-4D97-AF65-F5344CB8AC3E}">
        <p14:creationId xmlns:p14="http://schemas.microsoft.com/office/powerpoint/2010/main" val="3297528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88" name="Grafik 87">
            <a:extLst>
              <a:ext uri="{FF2B5EF4-FFF2-40B4-BE49-F238E27FC236}">
                <a16:creationId xmlns:a16="http://schemas.microsoft.com/office/drawing/2014/main" id="{C1892D0E-1D34-4127-A876-92D6D7CE4565}"/>
              </a:ext>
            </a:extLst>
          </p:cNvPr>
          <p:cNvPicPr>
            <a:picLocks noChangeAspect="1"/>
          </p:cNvPicPr>
          <p:nvPr/>
        </p:nvPicPr>
        <p:blipFill rotWithShape="1">
          <a:blip r:embed="rId3"/>
          <a:srcRect l="19988" t="2456" r="22020" b="6045"/>
          <a:stretch/>
        </p:blipFill>
        <p:spPr>
          <a:xfrm>
            <a:off x="642797" y="512775"/>
            <a:ext cx="3997650" cy="5754098"/>
          </a:xfrm>
          <a:prstGeom prst="rect">
            <a:avLst/>
          </a:prstGeom>
        </p:spPr>
      </p:pic>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GB" sz="2800" dirty="0"/>
              <a:t>Expansion of the standard: Thermal and Structural Study</a:t>
            </a:r>
            <a:endParaRPr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13</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grpSp>
        <p:nvGrpSpPr>
          <p:cNvPr id="34" name="Gruppieren 33">
            <a:extLst>
              <a:ext uri="{FF2B5EF4-FFF2-40B4-BE49-F238E27FC236}">
                <a16:creationId xmlns:a16="http://schemas.microsoft.com/office/drawing/2014/main" id="{664F2797-2BA8-4C17-9853-D09062F61472}"/>
              </a:ext>
            </a:extLst>
          </p:cNvPr>
          <p:cNvGrpSpPr/>
          <p:nvPr/>
        </p:nvGrpSpPr>
        <p:grpSpPr>
          <a:xfrm>
            <a:off x="2709501" y="3338464"/>
            <a:ext cx="542241" cy="181071"/>
            <a:chOff x="6011501" y="2534970"/>
            <a:chExt cx="542241" cy="181071"/>
          </a:xfrm>
        </p:grpSpPr>
        <p:cxnSp>
          <p:nvCxnSpPr>
            <p:cNvPr id="3" name="Gerader Verbinder 2">
              <a:extLst>
                <a:ext uri="{FF2B5EF4-FFF2-40B4-BE49-F238E27FC236}">
                  <a16:creationId xmlns:a16="http://schemas.microsoft.com/office/drawing/2014/main" id="{794A0B46-3BF8-4F63-886A-1C7789BD7861}"/>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07B9D460-D4B2-4A44-9F75-6D59745D9E00}"/>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49C5998E-BA7A-44D1-B655-272E678468D4}"/>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9EC556FE-6EA3-4F2F-B0F7-5E9427F93275}"/>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297F205C-873D-46B2-8683-05B9886C3174}"/>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3FB87CB8-0A67-49D0-A3FE-FAA51B9DE048}"/>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8A42D772-9238-4D80-B471-A520F56D41C2}"/>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055E8C59-9EA6-4EF2-8641-CAAF5E98B2A5}"/>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ED4F466D-2753-403B-980F-E2FA648AD4F2}"/>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uppieren 43">
            <a:extLst>
              <a:ext uri="{FF2B5EF4-FFF2-40B4-BE49-F238E27FC236}">
                <a16:creationId xmlns:a16="http://schemas.microsoft.com/office/drawing/2014/main" id="{B01BD70E-6803-4B4F-8363-3A2115F54EDF}"/>
              </a:ext>
            </a:extLst>
          </p:cNvPr>
          <p:cNvGrpSpPr/>
          <p:nvPr/>
        </p:nvGrpSpPr>
        <p:grpSpPr>
          <a:xfrm rot="16200000">
            <a:off x="2973416" y="1992264"/>
            <a:ext cx="542241" cy="181071"/>
            <a:chOff x="6011501" y="2534970"/>
            <a:chExt cx="542241" cy="181071"/>
          </a:xfrm>
        </p:grpSpPr>
        <p:cxnSp>
          <p:nvCxnSpPr>
            <p:cNvPr id="45" name="Gerader Verbinder 44">
              <a:extLst>
                <a:ext uri="{FF2B5EF4-FFF2-40B4-BE49-F238E27FC236}">
                  <a16:creationId xmlns:a16="http://schemas.microsoft.com/office/drawing/2014/main" id="{CBE109EC-45A1-4630-B18C-A24577F38B58}"/>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A16053A0-DF49-4F7B-999E-B38154DDEDD7}"/>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E9387A22-113A-471A-9263-408EDBA58D6A}"/>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050B2845-CE6B-4081-90B9-527EC066597F}"/>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BD949DBB-742E-44A7-9B89-DC2C98FE17F0}"/>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92DE5A7A-5B15-4DC3-97D5-0FD9AB872FB2}"/>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A759A126-7863-44F7-AA20-9CADF6CA32EB}"/>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D415CF75-5F64-4C23-95CE-255D88A8378F}"/>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8FC2494A-D3C4-4177-A7BA-168A8E067B68}"/>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 name="Gruppieren 53">
            <a:extLst>
              <a:ext uri="{FF2B5EF4-FFF2-40B4-BE49-F238E27FC236}">
                <a16:creationId xmlns:a16="http://schemas.microsoft.com/office/drawing/2014/main" id="{0B1325B9-83F1-4FB8-AC22-FEAF4B256374}"/>
              </a:ext>
            </a:extLst>
          </p:cNvPr>
          <p:cNvGrpSpPr/>
          <p:nvPr/>
        </p:nvGrpSpPr>
        <p:grpSpPr>
          <a:xfrm rot="16200000">
            <a:off x="2017056" y="3490864"/>
            <a:ext cx="2454958" cy="181071"/>
            <a:chOff x="6011501" y="2534970"/>
            <a:chExt cx="2454958" cy="181071"/>
          </a:xfrm>
        </p:grpSpPr>
        <p:cxnSp>
          <p:nvCxnSpPr>
            <p:cNvPr id="55" name="Gerader Verbinder 54">
              <a:extLst>
                <a:ext uri="{FF2B5EF4-FFF2-40B4-BE49-F238E27FC236}">
                  <a16:creationId xmlns:a16="http://schemas.microsoft.com/office/drawing/2014/main" id="{1D1867B1-F8E8-44A3-A86C-A676B2BB8F5A}"/>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EB502C1A-1030-44C5-A946-DD5CBA58E709}"/>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E2D05F5C-FE25-4B8F-9113-1EBC3FF5D3BD}"/>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B99794B5-0C5B-4F98-9748-9F618CA2DA77}"/>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702B8025-3184-4FCC-8E3F-A84CB2BE3202}"/>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9C234FFE-7DD5-471D-8C8A-B9CFC87A70E0}"/>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E844C790-51DF-4848-B0A5-8133E56A292E}"/>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8878A37F-6AEE-42CD-A0D2-DFC6DB3EB7B6}"/>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r Verbinder 62">
              <a:extLst>
                <a:ext uri="{FF2B5EF4-FFF2-40B4-BE49-F238E27FC236}">
                  <a16:creationId xmlns:a16="http://schemas.microsoft.com/office/drawing/2014/main" id="{505DC018-529B-415E-A7DD-917DECA4198D}"/>
                </a:ext>
              </a:extLst>
            </p:cNvPr>
            <p:cNvCxnSpPr>
              <a:cxnSpLocks/>
            </p:cNvCxnSpPr>
            <p:nvPr/>
          </p:nvCxnSpPr>
          <p:spPr>
            <a:xfrm rot="5400000" flipV="1">
              <a:off x="7483637" y="1656968"/>
              <a:ext cx="2380" cy="1963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9" name="Textfeld 88">
            <a:extLst>
              <a:ext uri="{FF2B5EF4-FFF2-40B4-BE49-F238E27FC236}">
                <a16:creationId xmlns:a16="http://schemas.microsoft.com/office/drawing/2014/main" id="{22B911B1-9533-4165-9C13-1065C849D15F}"/>
              </a:ext>
            </a:extLst>
          </p:cNvPr>
          <p:cNvSpPr txBox="1"/>
          <p:nvPr/>
        </p:nvSpPr>
        <p:spPr>
          <a:xfrm>
            <a:off x="4674439" y="685897"/>
            <a:ext cx="6874763" cy="2554545"/>
          </a:xfrm>
          <a:prstGeom prst="rect">
            <a:avLst/>
          </a:prstGeom>
          <a:noFill/>
        </p:spPr>
        <p:txBody>
          <a:bodyPr wrap="square">
            <a:spAutoFit/>
          </a:bodyPr>
          <a:lstStyle/>
          <a:p>
            <a:pPr marL="355591">
              <a:buClr>
                <a:srgbClr val="EB690B"/>
              </a:buClr>
            </a:pPr>
            <a:r>
              <a:rPr lang="en-US" sz="2000" b="1" dirty="0">
                <a:solidFill>
                  <a:schemeClr val="tx1"/>
                </a:solidFill>
                <a:cs typeface="Arial" pitchFamily="34" charset="0"/>
              </a:rPr>
              <a:t>Simplified thermal network, from chip to radiator:</a:t>
            </a:r>
          </a:p>
          <a:p>
            <a:pPr marL="641341"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T1</a:t>
            </a:r>
            <a:r>
              <a:rPr lang="en-US" sz="2000" dirty="0">
                <a:solidFill>
                  <a:srgbClr val="3A94D5"/>
                </a:solidFill>
                <a:cs typeface="Arial" pitchFamily="34" charset="0"/>
              </a:rPr>
              <a:t>: Chip to PCB</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T2</a:t>
            </a:r>
            <a:r>
              <a:rPr lang="en-US" sz="2000" dirty="0">
                <a:solidFill>
                  <a:srgbClr val="3A94D5"/>
                </a:solidFill>
                <a:cs typeface="Arial" pitchFamily="34" charset="0"/>
              </a:rPr>
              <a:t>: Within the PCB</a:t>
            </a: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p:txBody>
      </p:sp>
      <p:sp>
        <p:nvSpPr>
          <p:cNvPr id="100" name="Textfeld 99">
            <a:extLst>
              <a:ext uri="{FF2B5EF4-FFF2-40B4-BE49-F238E27FC236}">
                <a16:creationId xmlns:a16="http://schemas.microsoft.com/office/drawing/2014/main" id="{A9D0AE52-8D69-477F-B4C4-45B5CDF30FDA}"/>
              </a:ext>
            </a:extLst>
          </p:cNvPr>
          <p:cNvSpPr txBox="1"/>
          <p:nvPr/>
        </p:nvSpPr>
        <p:spPr>
          <a:xfrm>
            <a:off x="2827303" y="3042583"/>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T1</a:t>
            </a:r>
            <a:endParaRPr lang="de-DE" dirty="0">
              <a:solidFill>
                <a:schemeClr val="tx1"/>
              </a:solidFill>
            </a:endParaRPr>
          </a:p>
        </p:txBody>
      </p:sp>
      <p:sp>
        <p:nvSpPr>
          <p:cNvPr id="136" name="Textfeld 135">
            <a:extLst>
              <a:ext uri="{FF2B5EF4-FFF2-40B4-BE49-F238E27FC236}">
                <a16:creationId xmlns:a16="http://schemas.microsoft.com/office/drawing/2014/main" id="{63E8F077-9FBD-44D4-AC40-D02BFF82C264}"/>
              </a:ext>
            </a:extLst>
          </p:cNvPr>
          <p:cNvSpPr txBox="1"/>
          <p:nvPr/>
        </p:nvSpPr>
        <p:spPr>
          <a:xfrm>
            <a:off x="3313546" y="1925436"/>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T2</a:t>
            </a:r>
            <a:endParaRPr lang="de-DE" dirty="0">
              <a:solidFill>
                <a:schemeClr val="tx1"/>
              </a:solidFill>
            </a:endParaRPr>
          </a:p>
        </p:txBody>
      </p:sp>
      <p:sp>
        <p:nvSpPr>
          <p:cNvPr id="137" name="Textfeld 136">
            <a:extLst>
              <a:ext uri="{FF2B5EF4-FFF2-40B4-BE49-F238E27FC236}">
                <a16:creationId xmlns:a16="http://schemas.microsoft.com/office/drawing/2014/main" id="{AC8A54E7-4265-4F4B-961A-153D21A464FD}"/>
              </a:ext>
            </a:extLst>
          </p:cNvPr>
          <p:cNvSpPr txBox="1"/>
          <p:nvPr/>
        </p:nvSpPr>
        <p:spPr>
          <a:xfrm>
            <a:off x="3313546" y="4419579"/>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T2</a:t>
            </a:r>
            <a:endParaRPr lang="de-DE" dirty="0">
              <a:solidFill>
                <a:schemeClr val="tx1"/>
              </a:solidFill>
            </a:endParaRPr>
          </a:p>
        </p:txBody>
      </p:sp>
    </p:spTree>
    <p:extLst>
      <p:ext uri="{BB962C8B-B14F-4D97-AF65-F5344CB8AC3E}">
        <p14:creationId xmlns:p14="http://schemas.microsoft.com/office/powerpoint/2010/main" val="2704768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88" name="Grafik 87">
            <a:extLst>
              <a:ext uri="{FF2B5EF4-FFF2-40B4-BE49-F238E27FC236}">
                <a16:creationId xmlns:a16="http://schemas.microsoft.com/office/drawing/2014/main" id="{C1892D0E-1D34-4127-A876-92D6D7CE4565}"/>
              </a:ext>
            </a:extLst>
          </p:cNvPr>
          <p:cNvPicPr>
            <a:picLocks noChangeAspect="1"/>
          </p:cNvPicPr>
          <p:nvPr/>
        </p:nvPicPr>
        <p:blipFill rotWithShape="1">
          <a:blip r:embed="rId3"/>
          <a:srcRect l="19988" t="2456" r="22020" b="6045"/>
          <a:stretch/>
        </p:blipFill>
        <p:spPr>
          <a:xfrm>
            <a:off x="642797" y="512775"/>
            <a:ext cx="3997650" cy="5754098"/>
          </a:xfrm>
          <a:prstGeom prst="rect">
            <a:avLst/>
          </a:prstGeom>
        </p:spPr>
      </p:pic>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GB" sz="2800" dirty="0"/>
              <a:t>Expansion of the standard: Thermal and Structural Study</a:t>
            </a:r>
            <a:endParaRPr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14</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grpSp>
        <p:nvGrpSpPr>
          <p:cNvPr id="34" name="Gruppieren 33">
            <a:extLst>
              <a:ext uri="{FF2B5EF4-FFF2-40B4-BE49-F238E27FC236}">
                <a16:creationId xmlns:a16="http://schemas.microsoft.com/office/drawing/2014/main" id="{664F2797-2BA8-4C17-9853-D09062F61472}"/>
              </a:ext>
            </a:extLst>
          </p:cNvPr>
          <p:cNvGrpSpPr/>
          <p:nvPr/>
        </p:nvGrpSpPr>
        <p:grpSpPr>
          <a:xfrm>
            <a:off x="2709501" y="3338464"/>
            <a:ext cx="542241" cy="181071"/>
            <a:chOff x="6011501" y="2534970"/>
            <a:chExt cx="542241" cy="181071"/>
          </a:xfrm>
        </p:grpSpPr>
        <p:cxnSp>
          <p:nvCxnSpPr>
            <p:cNvPr id="3" name="Gerader Verbinder 2">
              <a:extLst>
                <a:ext uri="{FF2B5EF4-FFF2-40B4-BE49-F238E27FC236}">
                  <a16:creationId xmlns:a16="http://schemas.microsoft.com/office/drawing/2014/main" id="{794A0B46-3BF8-4F63-886A-1C7789BD7861}"/>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07B9D460-D4B2-4A44-9F75-6D59745D9E00}"/>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49C5998E-BA7A-44D1-B655-272E678468D4}"/>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9EC556FE-6EA3-4F2F-B0F7-5E9427F93275}"/>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297F205C-873D-46B2-8683-05B9886C3174}"/>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3FB87CB8-0A67-49D0-A3FE-FAA51B9DE048}"/>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8A42D772-9238-4D80-B471-A520F56D41C2}"/>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055E8C59-9EA6-4EF2-8641-CAAF5E98B2A5}"/>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ED4F466D-2753-403B-980F-E2FA648AD4F2}"/>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uppieren 43">
            <a:extLst>
              <a:ext uri="{FF2B5EF4-FFF2-40B4-BE49-F238E27FC236}">
                <a16:creationId xmlns:a16="http://schemas.microsoft.com/office/drawing/2014/main" id="{B01BD70E-6803-4B4F-8363-3A2115F54EDF}"/>
              </a:ext>
            </a:extLst>
          </p:cNvPr>
          <p:cNvGrpSpPr/>
          <p:nvPr/>
        </p:nvGrpSpPr>
        <p:grpSpPr>
          <a:xfrm rot="16200000">
            <a:off x="2973416" y="1992264"/>
            <a:ext cx="542241" cy="181071"/>
            <a:chOff x="6011501" y="2534970"/>
            <a:chExt cx="542241" cy="181071"/>
          </a:xfrm>
        </p:grpSpPr>
        <p:cxnSp>
          <p:nvCxnSpPr>
            <p:cNvPr id="45" name="Gerader Verbinder 44">
              <a:extLst>
                <a:ext uri="{FF2B5EF4-FFF2-40B4-BE49-F238E27FC236}">
                  <a16:creationId xmlns:a16="http://schemas.microsoft.com/office/drawing/2014/main" id="{CBE109EC-45A1-4630-B18C-A24577F38B58}"/>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A16053A0-DF49-4F7B-999E-B38154DDEDD7}"/>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E9387A22-113A-471A-9263-408EDBA58D6A}"/>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050B2845-CE6B-4081-90B9-527EC066597F}"/>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BD949DBB-742E-44A7-9B89-DC2C98FE17F0}"/>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92DE5A7A-5B15-4DC3-97D5-0FD9AB872FB2}"/>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A759A126-7863-44F7-AA20-9CADF6CA32EB}"/>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D415CF75-5F64-4C23-95CE-255D88A8378F}"/>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8FC2494A-D3C4-4177-A7BA-168A8E067B68}"/>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 name="Gruppieren 53">
            <a:extLst>
              <a:ext uri="{FF2B5EF4-FFF2-40B4-BE49-F238E27FC236}">
                <a16:creationId xmlns:a16="http://schemas.microsoft.com/office/drawing/2014/main" id="{0B1325B9-83F1-4FB8-AC22-FEAF4B256374}"/>
              </a:ext>
            </a:extLst>
          </p:cNvPr>
          <p:cNvGrpSpPr/>
          <p:nvPr/>
        </p:nvGrpSpPr>
        <p:grpSpPr>
          <a:xfrm rot="16200000">
            <a:off x="2017056" y="3490864"/>
            <a:ext cx="2454958" cy="181071"/>
            <a:chOff x="6011501" y="2534970"/>
            <a:chExt cx="2454958" cy="181071"/>
          </a:xfrm>
        </p:grpSpPr>
        <p:cxnSp>
          <p:nvCxnSpPr>
            <p:cNvPr id="55" name="Gerader Verbinder 54">
              <a:extLst>
                <a:ext uri="{FF2B5EF4-FFF2-40B4-BE49-F238E27FC236}">
                  <a16:creationId xmlns:a16="http://schemas.microsoft.com/office/drawing/2014/main" id="{1D1867B1-F8E8-44A3-A86C-A676B2BB8F5A}"/>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EB502C1A-1030-44C5-A946-DD5CBA58E709}"/>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E2D05F5C-FE25-4B8F-9113-1EBC3FF5D3BD}"/>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B99794B5-0C5B-4F98-9748-9F618CA2DA77}"/>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702B8025-3184-4FCC-8E3F-A84CB2BE3202}"/>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9C234FFE-7DD5-471D-8C8A-B9CFC87A70E0}"/>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E844C790-51DF-4848-B0A5-8133E56A292E}"/>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8878A37F-6AEE-42CD-A0D2-DFC6DB3EB7B6}"/>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r Verbinder 62">
              <a:extLst>
                <a:ext uri="{FF2B5EF4-FFF2-40B4-BE49-F238E27FC236}">
                  <a16:creationId xmlns:a16="http://schemas.microsoft.com/office/drawing/2014/main" id="{505DC018-529B-415E-A7DD-917DECA4198D}"/>
                </a:ext>
              </a:extLst>
            </p:cNvPr>
            <p:cNvCxnSpPr>
              <a:cxnSpLocks/>
            </p:cNvCxnSpPr>
            <p:nvPr/>
          </p:nvCxnSpPr>
          <p:spPr>
            <a:xfrm rot="5400000" flipV="1">
              <a:off x="7483637" y="1656968"/>
              <a:ext cx="2380" cy="1963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4" name="Gruppieren 63">
            <a:extLst>
              <a:ext uri="{FF2B5EF4-FFF2-40B4-BE49-F238E27FC236}">
                <a16:creationId xmlns:a16="http://schemas.microsoft.com/office/drawing/2014/main" id="{79EE3BDC-B1FE-4392-AE1D-762C0F814386}"/>
              </a:ext>
            </a:extLst>
          </p:cNvPr>
          <p:cNvGrpSpPr/>
          <p:nvPr/>
        </p:nvGrpSpPr>
        <p:grpSpPr>
          <a:xfrm rot="16200000">
            <a:off x="2705572" y="5275696"/>
            <a:ext cx="1120787" cy="181071"/>
            <a:chOff x="6011501" y="2534970"/>
            <a:chExt cx="1120787" cy="181071"/>
          </a:xfrm>
        </p:grpSpPr>
        <p:cxnSp>
          <p:nvCxnSpPr>
            <p:cNvPr id="65" name="Gerader Verbinder 64">
              <a:extLst>
                <a:ext uri="{FF2B5EF4-FFF2-40B4-BE49-F238E27FC236}">
                  <a16:creationId xmlns:a16="http://schemas.microsoft.com/office/drawing/2014/main" id="{A5CD964F-9483-4AE8-B9D4-6E077A500D77}"/>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94E23C4D-572F-470E-87C7-47B17D92E629}"/>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C426D9E6-E2C3-45D7-9444-117DD1FAF17A}"/>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5F58ADA6-31B1-4A9C-B8D5-933E7D2C36BA}"/>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r Verbinder 68">
              <a:extLst>
                <a:ext uri="{FF2B5EF4-FFF2-40B4-BE49-F238E27FC236}">
                  <a16:creationId xmlns:a16="http://schemas.microsoft.com/office/drawing/2014/main" id="{E566ABFD-35B2-4BE1-AF67-4DF1DC94279B}"/>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F1243B6E-4219-4445-BDB3-2D5BC558B548}"/>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5F451FD0-1B56-4281-86F8-E66EB919105F}"/>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r Verbinder 71">
              <a:extLst>
                <a:ext uri="{FF2B5EF4-FFF2-40B4-BE49-F238E27FC236}">
                  <a16:creationId xmlns:a16="http://schemas.microsoft.com/office/drawing/2014/main" id="{704E5751-6CF1-49DF-8936-187B4840E948}"/>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r Verbinder 72">
              <a:extLst>
                <a:ext uri="{FF2B5EF4-FFF2-40B4-BE49-F238E27FC236}">
                  <a16:creationId xmlns:a16="http://schemas.microsoft.com/office/drawing/2014/main" id="{C24C3F6D-FCB9-497B-8491-D02D4E813C66}"/>
                </a:ext>
              </a:extLst>
            </p:cNvPr>
            <p:cNvCxnSpPr>
              <a:cxnSpLocks/>
            </p:cNvCxnSpPr>
            <p:nvPr/>
          </p:nvCxnSpPr>
          <p:spPr>
            <a:xfrm rot="5400000" flipH="1" flipV="1">
              <a:off x="6809041" y="2314165"/>
              <a:ext cx="17399" cy="6290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4" name="Gruppieren 73">
            <a:extLst>
              <a:ext uri="{FF2B5EF4-FFF2-40B4-BE49-F238E27FC236}">
                <a16:creationId xmlns:a16="http://schemas.microsoft.com/office/drawing/2014/main" id="{0CFA9139-F22F-4045-BCFF-87B958E5133B}"/>
              </a:ext>
            </a:extLst>
          </p:cNvPr>
          <p:cNvGrpSpPr/>
          <p:nvPr/>
        </p:nvGrpSpPr>
        <p:grpSpPr>
          <a:xfrm rot="16200000">
            <a:off x="2704453" y="1186554"/>
            <a:ext cx="1069178" cy="181071"/>
            <a:chOff x="5484564" y="2534970"/>
            <a:chExt cx="1069178" cy="181071"/>
          </a:xfrm>
        </p:grpSpPr>
        <p:cxnSp>
          <p:nvCxnSpPr>
            <p:cNvPr id="75" name="Gerader Verbinder 74">
              <a:extLst>
                <a:ext uri="{FF2B5EF4-FFF2-40B4-BE49-F238E27FC236}">
                  <a16:creationId xmlns:a16="http://schemas.microsoft.com/office/drawing/2014/main" id="{A05C53C6-CC1C-42E4-B78E-D7BCFE7D24F3}"/>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Gerader Verbinder 75">
              <a:extLst>
                <a:ext uri="{FF2B5EF4-FFF2-40B4-BE49-F238E27FC236}">
                  <a16:creationId xmlns:a16="http://schemas.microsoft.com/office/drawing/2014/main" id="{8884B717-FC30-4995-B378-DFB403BC6E16}"/>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C6078365-1802-4A39-BDC8-9776F186E2DC}"/>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DA637394-BC9B-4C6B-A60F-B5FA591ACBF7}"/>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r Verbinder 78">
              <a:extLst>
                <a:ext uri="{FF2B5EF4-FFF2-40B4-BE49-F238E27FC236}">
                  <a16:creationId xmlns:a16="http://schemas.microsoft.com/office/drawing/2014/main" id="{26840C07-F084-4DE1-9643-4153ABBDEF1B}"/>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r Verbinder 79">
              <a:extLst>
                <a:ext uri="{FF2B5EF4-FFF2-40B4-BE49-F238E27FC236}">
                  <a16:creationId xmlns:a16="http://schemas.microsoft.com/office/drawing/2014/main" id="{863C8266-3311-4EBC-B6E6-13BC43ECAEA0}"/>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Gerader Verbinder 80">
              <a:extLst>
                <a:ext uri="{FF2B5EF4-FFF2-40B4-BE49-F238E27FC236}">
                  <a16:creationId xmlns:a16="http://schemas.microsoft.com/office/drawing/2014/main" id="{2C4A8FDE-6801-4D1E-A4B8-1089E3A20838}"/>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06029EB4-060C-4555-827A-3AA51CE42CC9}"/>
                </a:ext>
              </a:extLst>
            </p:cNvPr>
            <p:cNvCxnSpPr>
              <a:cxnSpLocks/>
            </p:cNvCxnSpPr>
            <p:nvPr/>
          </p:nvCxnSpPr>
          <p:spPr>
            <a:xfrm rot="5400000" flipH="1" flipV="1">
              <a:off x="5770560" y="2353795"/>
              <a:ext cx="5493" cy="5774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r Verbinder 82">
              <a:extLst>
                <a:ext uri="{FF2B5EF4-FFF2-40B4-BE49-F238E27FC236}">
                  <a16:creationId xmlns:a16="http://schemas.microsoft.com/office/drawing/2014/main" id="{CFDCB793-6E14-482D-85DD-68B61239C32E}"/>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9" name="Textfeld 88">
            <a:extLst>
              <a:ext uri="{FF2B5EF4-FFF2-40B4-BE49-F238E27FC236}">
                <a16:creationId xmlns:a16="http://schemas.microsoft.com/office/drawing/2014/main" id="{22B911B1-9533-4165-9C13-1065C849D15F}"/>
              </a:ext>
            </a:extLst>
          </p:cNvPr>
          <p:cNvSpPr txBox="1"/>
          <p:nvPr/>
        </p:nvSpPr>
        <p:spPr>
          <a:xfrm>
            <a:off x="4674439" y="685897"/>
            <a:ext cx="7280429" cy="2862322"/>
          </a:xfrm>
          <a:prstGeom prst="rect">
            <a:avLst/>
          </a:prstGeom>
          <a:noFill/>
        </p:spPr>
        <p:txBody>
          <a:bodyPr wrap="square">
            <a:spAutoFit/>
          </a:bodyPr>
          <a:lstStyle/>
          <a:p>
            <a:pPr marL="355591">
              <a:buClr>
                <a:srgbClr val="EB690B"/>
              </a:buClr>
            </a:pPr>
            <a:r>
              <a:rPr lang="en-US" sz="2000" b="1" dirty="0">
                <a:solidFill>
                  <a:schemeClr val="tx1"/>
                </a:solidFill>
                <a:cs typeface="Arial" pitchFamily="34" charset="0"/>
              </a:rPr>
              <a:t>Simplified thermal network, from chip to radiator:</a:t>
            </a:r>
          </a:p>
          <a:p>
            <a:pPr marL="641341"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T1</a:t>
            </a:r>
            <a:r>
              <a:rPr lang="en-US" sz="2000" dirty="0">
                <a:solidFill>
                  <a:srgbClr val="3A94D5"/>
                </a:solidFill>
                <a:cs typeface="Arial" pitchFamily="34" charset="0"/>
              </a:rPr>
              <a:t>: Chip to PCB</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T2</a:t>
            </a:r>
            <a:r>
              <a:rPr lang="en-US" sz="2000" dirty="0">
                <a:solidFill>
                  <a:srgbClr val="3A94D5"/>
                </a:solidFill>
                <a:cs typeface="Arial" pitchFamily="34" charset="0"/>
              </a:rPr>
              <a:t>: Within the PCB</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T3</a:t>
            </a:r>
            <a:r>
              <a:rPr lang="en-US" sz="2000" dirty="0">
                <a:solidFill>
                  <a:srgbClr val="3A94D5"/>
                </a:solidFill>
                <a:cs typeface="Arial" pitchFamily="34" charset="0"/>
              </a:rPr>
              <a:t>: PCB to module frame</a:t>
            </a: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p:txBody>
      </p:sp>
      <p:sp>
        <p:nvSpPr>
          <p:cNvPr id="100" name="Textfeld 99">
            <a:extLst>
              <a:ext uri="{FF2B5EF4-FFF2-40B4-BE49-F238E27FC236}">
                <a16:creationId xmlns:a16="http://schemas.microsoft.com/office/drawing/2014/main" id="{A9D0AE52-8D69-477F-B4C4-45B5CDF30FDA}"/>
              </a:ext>
            </a:extLst>
          </p:cNvPr>
          <p:cNvSpPr txBox="1"/>
          <p:nvPr/>
        </p:nvSpPr>
        <p:spPr>
          <a:xfrm>
            <a:off x="2827303" y="3042583"/>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T1</a:t>
            </a:r>
            <a:endParaRPr lang="de-DE" dirty="0">
              <a:solidFill>
                <a:schemeClr val="tx1"/>
              </a:solidFill>
            </a:endParaRPr>
          </a:p>
        </p:txBody>
      </p:sp>
      <p:sp>
        <p:nvSpPr>
          <p:cNvPr id="136" name="Textfeld 135">
            <a:extLst>
              <a:ext uri="{FF2B5EF4-FFF2-40B4-BE49-F238E27FC236}">
                <a16:creationId xmlns:a16="http://schemas.microsoft.com/office/drawing/2014/main" id="{63E8F077-9FBD-44D4-AC40-D02BFF82C264}"/>
              </a:ext>
            </a:extLst>
          </p:cNvPr>
          <p:cNvSpPr txBox="1"/>
          <p:nvPr/>
        </p:nvSpPr>
        <p:spPr>
          <a:xfrm>
            <a:off x="3313546" y="1925436"/>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T2</a:t>
            </a:r>
            <a:endParaRPr lang="de-DE" dirty="0">
              <a:solidFill>
                <a:schemeClr val="tx1"/>
              </a:solidFill>
            </a:endParaRPr>
          </a:p>
        </p:txBody>
      </p:sp>
      <p:sp>
        <p:nvSpPr>
          <p:cNvPr id="137" name="Textfeld 136">
            <a:extLst>
              <a:ext uri="{FF2B5EF4-FFF2-40B4-BE49-F238E27FC236}">
                <a16:creationId xmlns:a16="http://schemas.microsoft.com/office/drawing/2014/main" id="{AC8A54E7-4265-4F4B-961A-153D21A464FD}"/>
              </a:ext>
            </a:extLst>
          </p:cNvPr>
          <p:cNvSpPr txBox="1"/>
          <p:nvPr/>
        </p:nvSpPr>
        <p:spPr>
          <a:xfrm>
            <a:off x="3313546" y="4419579"/>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T2</a:t>
            </a:r>
            <a:endParaRPr lang="de-DE" dirty="0">
              <a:solidFill>
                <a:schemeClr val="tx1"/>
              </a:solidFill>
            </a:endParaRPr>
          </a:p>
        </p:txBody>
      </p:sp>
      <p:sp>
        <p:nvSpPr>
          <p:cNvPr id="138" name="Textfeld 137">
            <a:extLst>
              <a:ext uri="{FF2B5EF4-FFF2-40B4-BE49-F238E27FC236}">
                <a16:creationId xmlns:a16="http://schemas.microsoft.com/office/drawing/2014/main" id="{1337DCED-4F7F-4184-A91A-1D87A9A563E8}"/>
              </a:ext>
            </a:extLst>
          </p:cNvPr>
          <p:cNvSpPr txBox="1"/>
          <p:nvPr/>
        </p:nvSpPr>
        <p:spPr>
          <a:xfrm>
            <a:off x="3313546" y="821888"/>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T3</a:t>
            </a:r>
            <a:endParaRPr lang="de-DE" dirty="0">
              <a:solidFill>
                <a:schemeClr val="tx1"/>
              </a:solidFill>
            </a:endParaRPr>
          </a:p>
        </p:txBody>
      </p:sp>
      <p:sp>
        <p:nvSpPr>
          <p:cNvPr id="139" name="Textfeld 138">
            <a:extLst>
              <a:ext uri="{FF2B5EF4-FFF2-40B4-BE49-F238E27FC236}">
                <a16:creationId xmlns:a16="http://schemas.microsoft.com/office/drawing/2014/main" id="{F1A88602-7918-4724-A91F-DECDE3189A7F}"/>
              </a:ext>
            </a:extLst>
          </p:cNvPr>
          <p:cNvSpPr txBox="1"/>
          <p:nvPr/>
        </p:nvSpPr>
        <p:spPr>
          <a:xfrm>
            <a:off x="3313546" y="5500377"/>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T3</a:t>
            </a:r>
            <a:endParaRPr lang="de-DE" dirty="0">
              <a:solidFill>
                <a:schemeClr val="tx1"/>
              </a:solidFill>
            </a:endParaRPr>
          </a:p>
        </p:txBody>
      </p:sp>
    </p:spTree>
    <p:extLst>
      <p:ext uri="{BB962C8B-B14F-4D97-AF65-F5344CB8AC3E}">
        <p14:creationId xmlns:p14="http://schemas.microsoft.com/office/powerpoint/2010/main" val="1601840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88" name="Grafik 87">
            <a:extLst>
              <a:ext uri="{FF2B5EF4-FFF2-40B4-BE49-F238E27FC236}">
                <a16:creationId xmlns:a16="http://schemas.microsoft.com/office/drawing/2014/main" id="{C1892D0E-1D34-4127-A876-92D6D7CE4565}"/>
              </a:ext>
            </a:extLst>
          </p:cNvPr>
          <p:cNvPicPr>
            <a:picLocks noChangeAspect="1"/>
          </p:cNvPicPr>
          <p:nvPr/>
        </p:nvPicPr>
        <p:blipFill rotWithShape="1">
          <a:blip r:embed="rId3"/>
          <a:srcRect l="19988" t="2456" r="22020" b="6045"/>
          <a:stretch/>
        </p:blipFill>
        <p:spPr>
          <a:xfrm>
            <a:off x="642797" y="512775"/>
            <a:ext cx="3997650" cy="5754098"/>
          </a:xfrm>
          <a:prstGeom prst="rect">
            <a:avLst/>
          </a:prstGeom>
        </p:spPr>
      </p:pic>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GB" sz="2800" dirty="0"/>
              <a:t>Expansion of the standard: Thermal and Structural Study</a:t>
            </a:r>
            <a:endParaRPr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15</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grpSp>
        <p:nvGrpSpPr>
          <p:cNvPr id="34" name="Gruppieren 33">
            <a:extLst>
              <a:ext uri="{FF2B5EF4-FFF2-40B4-BE49-F238E27FC236}">
                <a16:creationId xmlns:a16="http://schemas.microsoft.com/office/drawing/2014/main" id="{664F2797-2BA8-4C17-9853-D09062F61472}"/>
              </a:ext>
            </a:extLst>
          </p:cNvPr>
          <p:cNvGrpSpPr/>
          <p:nvPr/>
        </p:nvGrpSpPr>
        <p:grpSpPr>
          <a:xfrm>
            <a:off x="2709501" y="3338464"/>
            <a:ext cx="542241" cy="181071"/>
            <a:chOff x="6011501" y="2534970"/>
            <a:chExt cx="542241" cy="181071"/>
          </a:xfrm>
        </p:grpSpPr>
        <p:cxnSp>
          <p:nvCxnSpPr>
            <p:cNvPr id="3" name="Gerader Verbinder 2">
              <a:extLst>
                <a:ext uri="{FF2B5EF4-FFF2-40B4-BE49-F238E27FC236}">
                  <a16:creationId xmlns:a16="http://schemas.microsoft.com/office/drawing/2014/main" id="{794A0B46-3BF8-4F63-886A-1C7789BD7861}"/>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07B9D460-D4B2-4A44-9F75-6D59745D9E00}"/>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49C5998E-BA7A-44D1-B655-272E678468D4}"/>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9EC556FE-6EA3-4F2F-B0F7-5E9427F93275}"/>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297F205C-873D-46B2-8683-05B9886C3174}"/>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3FB87CB8-0A67-49D0-A3FE-FAA51B9DE048}"/>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8A42D772-9238-4D80-B471-A520F56D41C2}"/>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055E8C59-9EA6-4EF2-8641-CAAF5E98B2A5}"/>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ED4F466D-2753-403B-980F-E2FA648AD4F2}"/>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uppieren 43">
            <a:extLst>
              <a:ext uri="{FF2B5EF4-FFF2-40B4-BE49-F238E27FC236}">
                <a16:creationId xmlns:a16="http://schemas.microsoft.com/office/drawing/2014/main" id="{B01BD70E-6803-4B4F-8363-3A2115F54EDF}"/>
              </a:ext>
            </a:extLst>
          </p:cNvPr>
          <p:cNvGrpSpPr/>
          <p:nvPr/>
        </p:nvGrpSpPr>
        <p:grpSpPr>
          <a:xfrm rot="16200000">
            <a:off x="2973416" y="1992264"/>
            <a:ext cx="542241" cy="181071"/>
            <a:chOff x="6011501" y="2534970"/>
            <a:chExt cx="542241" cy="181071"/>
          </a:xfrm>
        </p:grpSpPr>
        <p:cxnSp>
          <p:nvCxnSpPr>
            <p:cNvPr id="45" name="Gerader Verbinder 44">
              <a:extLst>
                <a:ext uri="{FF2B5EF4-FFF2-40B4-BE49-F238E27FC236}">
                  <a16:creationId xmlns:a16="http://schemas.microsoft.com/office/drawing/2014/main" id="{CBE109EC-45A1-4630-B18C-A24577F38B58}"/>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A16053A0-DF49-4F7B-999E-B38154DDEDD7}"/>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E9387A22-113A-471A-9263-408EDBA58D6A}"/>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050B2845-CE6B-4081-90B9-527EC066597F}"/>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BD949DBB-742E-44A7-9B89-DC2C98FE17F0}"/>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92DE5A7A-5B15-4DC3-97D5-0FD9AB872FB2}"/>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A759A126-7863-44F7-AA20-9CADF6CA32EB}"/>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D415CF75-5F64-4C23-95CE-255D88A8378F}"/>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8FC2494A-D3C4-4177-A7BA-168A8E067B68}"/>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 name="Gruppieren 53">
            <a:extLst>
              <a:ext uri="{FF2B5EF4-FFF2-40B4-BE49-F238E27FC236}">
                <a16:creationId xmlns:a16="http://schemas.microsoft.com/office/drawing/2014/main" id="{0B1325B9-83F1-4FB8-AC22-FEAF4B256374}"/>
              </a:ext>
            </a:extLst>
          </p:cNvPr>
          <p:cNvGrpSpPr/>
          <p:nvPr/>
        </p:nvGrpSpPr>
        <p:grpSpPr>
          <a:xfrm rot="16200000">
            <a:off x="2017056" y="3490864"/>
            <a:ext cx="2454958" cy="181071"/>
            <a:chOff x="6011501" y="2534970"/>
            <a:chExt cx="2454958" cy="181071"/>
          </a:xfrm>
        </p:grpSpPr>
        <p:cxnSp>
          <p:nvCxnSpPr>
            <p:cNvPr id="55" name="Gerader Verbinder 54">
              <a:extLst>
                <a:ext uri="{FF2B5EF4-FFF2-40B4-BE49-F238E27FC236}">
                  <a16:creationId xmlns:a16="http://schemas.microsoft.com/office/drawing/2014/main" id="{1D1867B1-F8E8-44A3-A86C-A676B2BB8F5A}"/>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EB502C1A-1030-44C5-A946-DD5CBA58E709}"/>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E2D05F5C-FE25-4B8F-9113-1EBC3FF5D3BD}"/>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B99794B5-0C5B-4F98-9748-9F618CA2DA77}"/>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702B8025-3184-4FCC-8E3F-A84CB2BE3202}"/>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9C234FFE-7DD5-471D-8C8A-B9CFC87A70E0}"/>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E844C790-51DF-4848-B0A5-8133E56A292E}"/>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8878A37F-6AEE-42CD-A0D2-DFC6DB3EB7B6}"/>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r Verbinder 62">
              <a:extLst>
                <a:ext uri="{FF2B5EF4-FFF2-40B4-BE49-F238E27FC236}">
                  <a16:creationId xmlns:a16="http://schemas.microsoft.com/office/drawing/2014/main" id="{505DC018-529B-415E-A7DD-917DECA4198D}"/>
                </a:ext>
              </a:extLst>
            </p:cNvPr>
            <p:cNvCxnSpPr>
              <a:cxnSpLocks/>
            </p:cNvCxnSpPr>
            <p:nvPr/>
          </p:nvCxnSpPr>
          <p:spPr>
            <a:xfrm rot="5400000" flipV="1">
              <a:off x="7483637" y="1656968"/>
              <a:ext cx="2380" cy="1963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4" name="Gruppieren 63">
            <a:extLst>
              <a:ext uri="{FF2B5EF4-FFF2-40B4-BE49-F238E27FC236}">
                <a16:creationId xmlns:a16="http://schemas.microsoft.com/office/drawing/2014/main" id="{79EE3BDC-B1FE-4392-AE1D-762C0F814386}"/>
              </a:ext>
            </a:extLst>
          </p:cNvPr>
          <p:cNvGrpSpPr/>
          <p:nvPr/>
        </p:nvGrpSpPr>
        <p:grpSpPr>
          <a:xfrm rot="16200000">
            <a:off x="2705572" y="5275696"/>
            <a:ext cx="1120787" cy="181071"/>
            <a:chOff x="6011501" y="2534970"/>
            <a:chExt cx="1120787" cy="181071"/>
          </a:xfrm>
        </p:grpSpPr>
        <p:cxnSp>
          <p:nvCxnSpPr>
            <p:cNvPr id="65" name="Gerader Verbinder 64">
              <a:extLst>
                <a:ext uri="{FF2B5EF4-FFF2-40B4-BE49-F238E27FC236}">
                  <a16:creationId xmlns:a16="http://schemas.microsoft.com/office/drawing/2014/main" id="{A5CD964F-9483-4AE8-B9D4-6E077A500D77}"/>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94E23C4D-572F-470E-87C7-47B17D92E629}"/>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C426D9E6-E2C3-45D7-9444-117DD1FAF17A}"/>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5F58ADA6-31B1-4A9C-B8D5-933E7D2C36BA}"/>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r Verbinder 68">
              <a:extLst>
                <a:ext uri="{FF2B5EF4-FFF2-40B4-BE49-F238E27FC236}">
                  <a16:creationId xmlns:a16="http://schemas.microsoft.com/office/drawing/2014/main" id="{E566ABFD-35B2-4BE1-AF67-4DF1DC94279B}"/>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F1243B6E-4219-4445-BDB3-2D5BC558B548}"/>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5F451FD0-1B56-4281-86F8-E66EB919105F}"/>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r Verbinder 71">
              <a:extLst>
                <a:ext uri="{FF2B5EF4-FFF2-40B4-BE49-F238E27FC236}">
                  <a16:creationId xmlns:a16="http://schemas.microsoft.com/office/drawing/2014/main" id="{704E5751-6CF1-49DF-8936-187B4840E948}"/>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r Verbinder 72">
              <a:extLst>
                <a:ext uri="{FF2B5EF4-FFF2-40B4-BE49-F238E27FC236}">
                  <a16:creationId xmlns:a16="http://schemas.microsoft.com/office/drawing/2014/main" id="{C24C3F6D-FCB9-497B-8491-D02D4E813C66}"/>
                </a:ext>
              </a:extLst>
            </p:cNvPr>
            <p:cNvCxnSpPr>
              <a:cxnSpLocks/>
            </p:cNvCxnSpPr>
            <p:nvPr/>
          </p:nvCxnSpPr>
          <p:spPr>
            <a:xfrm rot="5400000" flipH="1" flipV="1">
              <a:off x="6809041" y="2314165"/>
              <a:ext cx="17399" cy="6290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4" name="Gruppieren 73">
            <a:extLst>
              <a:ext uri="{FF2B5EF4-FFF2-40B4-BE49-F238E27FC236}">
                <a16:creationId xmlns:a16="http://schemas.microsoft.com/office/drawing/2014/main" id="{0CFA9139-F22F-4045-BCFF-87B958E5133B}"/>
              </a:ext>
            </a:extLst>
          </p:cNvPr>
          <p:cNvGrpSpPr/>
          <p:nvPr/>
        </p:nvGrpSpPr>
        <p:grpSpPr>
          <a:xfrm rot="16200000">
            <a:off x="2704453" y="1186554"/>
            <a:ext cx="1069178" cy="181071"/>
            <a:chOff x="5484564" y="2534970"/>
            <a:chExt cx="1069178" cy="181071"/>
          </a:xfrm>
        </p:grpSpPr>
        <p:cxnSp>
          <p:nvCxnSpPr>
            <p:cNvPr id="75" name="Gerader Verbinder 74">
              <a:extLst>
                <a:ext uri="{FF2B5EF4-FFF2-40B4-BE49-F238E27FC236}">
                  <a16:creationId xmlns:a16="http://schemas.microsoft.com/office/drawing/2014/main" id="{A05C53C6-CC1C-42E4-B78E-D7BCFE7D24F3}"/>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Gerader Verbinder 75">
              <a:extLst>
                <a:ext uri="{FF2B5EF4-FFF2-40B4-BE49-F238E27FC236}">
                  <a16:creationId xmlns:a16="http://schemas.microsoft.com/office/drawing/2014/main" id="{8884B717-FC30-4995-B378-DFB403BC6E16}"/>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C6078365-1802-4A39-BDC8-9776F186E2DC}"/>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DA637394-BC9B-4C6B-A60F-B5FA591ACBF7}"/>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r Verbinder 78">
              <a:extLst>
                <a:ext uri="{FF2B5EF4-FFF2-40B4-BE49-F238E27FC236}">
                  <a16:creationId xmlns:a16="http://schemas.microsoft.com/office/drawing/2014/main" id="{26840C07-F084-4DE1-9643-4153ABBDEF1B}"/>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r Verbinder 79">
              <a:extLst>
                <a:ext uri="{FF2B5EF4-FFF2-40B4-BE49-F238E27FC236}">
                  <a16:creationId xmlns:a16="http://schemas.microsoft.com/office/drawing/2014/main" id="{863C8266-3311-4EBC-B6E6-13BC43ECAEA0}"/>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Gerader Verbinder 80">
              <a:extLst>
                <a:ext uri="{FF2B5EF4-FFF2-40B4-BE49-F238E27FC236}">
                  <a16:creationId xmlns:a16="http://schemas.microsoft.com/office/drawing/2014/main" id="{2C4A8FDE-6801-4D1E-A4B8-1089E3A20838}"/>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06029EB4-060C-4555-827A-3AA51CE42CC9}"/>
                </a:ext>
              </a:extLst>
            </p:cNvPr>
            <p:cNvCxnSpPr>
              <a:cxnSpLocks/>
            </p:cNvCxnSpPr>
            <p:nvPr/>
          </p:nvCxnSpPr>
          <p:spPr>
            <a:xfrm rot="5400000" flipH="1" flipV="1">
              <a:off x="5770560" y="2353795"/>
              <a:ext cx="5493" cy="5774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r Verbinder 82">
              <a:extLst>
                <a:ext uri="{FF2B5EF4-FFF2-40B4-BE49-F238E27FC236}">
                  <a16:creationId xmlns:a16="http://schemas.microsoft.com/office/drawing/2014/main" id="{CFDCB793-6E14-482D-85DD-68B61239C32E}"/>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9" name="Textfeld 88">
            <a:extLst>
              <a:ext uri="{FF2B5EF4-FFF2-40B4-BE49-F238E27FC236}">
                <a16:creationId xmlns:a16="http://schemas.microsoft.com/office/drawing/2014/main" id="{22B911B1-9533-4165-9C13-1065C849D15F}"/>
              </a:ext>
            </a:extLst>
          </p:cNvPr>
          <p:cNvSpPr txBox="1"/>
          <p:nvPr/>
        </p:nvSpPr>
        <p:spPr>
          <a:xfrm>
            <a:off x="4674439" y="685897"/>
            <a:ext cx="7280429" cy="3170099"/>
          </a:xfrm>
          <a:prstGeom prst="rect">
            <a:avLst/>
          </a:prstGeom>
          <a:noFill/>
        </p:spPr>
        <p:txBody>
          <a:bodyPr wrap="square">
            <a:spAutoFit/>
          </a:bodyPr>
          <a:lstStyle/>
          <a:p>
            <a:pPr marL="355591">
              <a:buClr>
                <a:srgbClr val="EB690B"/>
              </a:buClr>
            </a:pPr>
            <a:r>
              <a:rPr lang="en-US" sz="2000" b="1" dirty="0">
                <a:solidFill>
                  <a:schemeClr val="tx1"/>
                </a:solidFill>
                <a:cs typeface="Arial" pitchFamily="34" charset="0"/>
              </a:rPr>
              <a:t>Simplified thermal network, from chip to radiator:</a:t>
            </a:r>
          </a:p>
          <a:p>
            <a:pPr marL="641341"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T1</a:t>
            </a:r>
            <a:r>
              <a:rPr lang="en-US" sz="2000" dirty="0">
                <a:solidFill>
                  <a:srgbClr val="3A94D5"/>
                </a:solidFill>
                <a:cs typeface="Arial" pitchFamily="34" charset="0"/>
              </a:rPr>
              <a:t>: Chip to PCB</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T2</a:t>
            </a:r>
            <a:r>
              <a:rPr lang="en-US" sz="2000" dirty="0">
                <a:solidFill>
                  <a:srgbClr val="3A94D5"/>
                </a:solidFill>
                <a:cs typeface="Arial" pitchFamily="34" charset="0"/>
              </a:rPr>
              <a:t>: Within the PCB</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T3</a:t>
            </a:r>
            <a:r>
              <a:rPr lang="en-US" sz="2000" dirty="0">
                <a:solidFill>
                  <a:srgbClr val="3A94D5"/>
                </a:solidFill>
                <a:cs typeface="Arial" pitchFamily="34" charset="0"/>
              </a:rPr>
              <a:t>: PCB to module frame</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T4</a:t>
            </a:r>
            <a:r>
              <a:rPr lang="en-US" sz="2000" dirty="0">
                <a:solidFill>
                  <a:srgbClr val="3A94D5"/>
                </a:solidFill>
                <a:cs typeface="Arial" pitchFamily="34" charset="0"/>
              </a:rPr>
              <a:t>: Frame to Wedge Lock</a:t>
            </a: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p:txBody>
      </p:sp>
      <p:grpSp>
        <p:nvGrpSpPr>
          <p:cNvPr id="90" name="Gruppieren 89">
            <a:extLst>
              <a:ext uri="{FF2B5EF4-FFF2-40B4-BE49-F238E27FC236}">
                <a16:creationId xmlns:a16="http://schemas.microsoft.com/office/drawing/2014/main" id="{774957D5-004F-40BA-A0C3-3F7AC18BD8F6}"/>
              </a:ext>
            </a:extLst>
          </p:cNvPr>
          <p:cNvGrpSpPr/>
          <p:nvPr/>
        </p:nvGrpSpPr>
        <p:grpSpPr>
          <a:xfrm rot="10800000">
            <a:off x="2479712" y="672567"/>
            <a:ext cx="777917" cy="181071"/>
            <a:chOff x="5775825" y="2534970"/>
            <a:chExt cx="777917" cy="181071"/>
          </a:xfrm>
        </p:grpSpPr>
        <p:cxnSp>
          <p:nvCxnSpPr>
            <p:cNvPr id="91" name="Gerader Verbinder 90">
              <a:extLst>
                <a:ext uri="{FF2B5EF4-FFF2-40B4-BE49-F238E27FC236}">
                  <a16:creationId xmlns:a16="http://schemas.microsoft.com/office/drawing/2014/main" id="{12E1AC77-A4A8-4316-93FE-CF4743A64C2D}"/>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Gerader Verbinder 91">
              <a:extLst>
                <a:ext uri="{FF2B5EF4-FFF2-40B4-BE49-F238E27FC236}">
                  <a16:creationId xmlns:a16="http://schemas.microsoft.com/office/drawing/2014/main" id="{70BE2CA8-9424-48C6-8048-9270E98008D0}"/>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Gerader Verbinder 92">
              <a:extLst>
                <a:ext uri="{FF2B5EF4-FFF2-40B4-BE49-F238E27FC236}">
                  <a16:creationId xmlns:a16="http://schemas.microsoft.com/office/drawing/2014/main" id="{B04ABE05-0F84-4CE2-95F1-0A86881E5B9E}"/>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5B0A0121-E5A2-4289-A670-754E29EF1723}"/>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r Verbinder 94">
              <a:extLst>
                <a:ext uri="{FF2B5EF4-FFF2-40B4-BE49-F238E27FC236}">
                  <a16:creationId xmlns:a16="http://schemas.microsoft.com/office/drawing/2014/main" id="{22CB08BA-67D3-45A5-82A4-C3C50EAA2227}"/>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Gerader Verbinder 95">
              <a:extLst>
                <a:ext uri="{FF2B5EF4-FFF2-40B4-BE49-F238E27FC236}">
                  <a16:creationId xmlns:a16="http://schemas.microsoft.com/office/drawing/2014/main" id="{7637AF85-0225-45EA-8165-2982CD81C561}"/>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C22A8144-17E8-4DF0-8CAC-BFA1D5D8F395}"/>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Gerader Verbinder 97">
              <a:extLst>
                <a:ext uri="{FF2B5EF4-FFF2-40B4-BE49-F238E27FC236}">
                  <a16:creationId xmlns:a16="http://schemas.microsoft.com/office/drawing/2014/main" id="{3276693F-8811-43D4-B8FB-B873605DB161}"/>
                </a:ext>
              </a:extLst>
            </p:cNvPr>
            <p:cNvCxnSpPr>
              <a:cxnSpLocks/>
            </p:cNvCxnSpPr>
            <p:nvPr/>
          </p:nvCxnSpPr>
          <p:spPr>
            <a:xfrm rot="10800000" flipH="1">
              <a:off x="5775825" y="2639791"/>
              <a:ext cx="286223" cy="1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DE6A625D-266C-49D6-B53F-D644A1669861}"/>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1" name="Gruppieren 100">
            <a:extLst>
              <a:ext uri="{FF2B5EF4-FFF2-40B4-BE49-F238E27FC236}">
                <a16:creationId xmlns:a16="http://schemas.microsoft.com/office/drawing/2014/main" id="{BACE6C0F-5B89-4282-B1E9-5034CF9E033E}"/>
              </a:ext>
            </a:extLst>
          </p:cNvPr>
          <p:cNvGrpSpPr/>
          <p:nvPr/>
        </p:nvGrpSpPr>
        <p:grpSpPr>
          <a:xfrm rot="10800000">
            <a:off x="2509054" y="5860544"/>
            <a:ext cx="777917" cy="181071"/>
            <a:chOff x="5775825" y="2534970"/>
            <a:chExt cx="777917" cy="181071"/>
          </a:xfrm>
        </p:grpSpPr>
        <p:cxnSp>
          <p:nvCxnSpPr>
            <p:cNvPr id="102" name="Gerader Verbinder 101">
              <a:extLst>
                <a:ext uri="{FF2B5EF4-FFF2-40B4-BE49-F238E27FC236}">
                  <a16:creationId xmlns:a16="http://schemas.microsoft.com/office/drawing/2014/main" id="{A9EB67AE-F60A-4E80-8C09-97CF9BFFC862}"/>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Gerader Verbinder 102">
              <a:extLst>
                <a:ext uri="{FF2B5EF4-FFF2-40B4-BE49-F238E27FC236}">
                  <a16:creationId xmlns:a16="http://schemas.microsoft.com/office/drawing/2014/main" id="{584044CD-6C12-438B-B25F-7E5B273106BA}"/>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Gerader Verbinder 103">
              <a:extLst>
                <a:ext uri="{FF2B5EF4-FFF2-40B4-BE49-F238E27FC236}">
                  <a16:creationId xmlns:a16="http://schemas.microsoft.com/office/drawing/2014/main" id="{7D23F744-9EC7-4224-ACE2-F4755141C0E0}"/>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Gerader Verbinder 104">
              <a:extLst>
                <a:ext uri="{FF2B5EF4-FFF2-40B4-BE49-F238E27FC236}">
                  <a16:creationId xmlns:a16="http://schemas.microsoft.com/office/drawing/2014/main" id="{769128D0-E3B5-4CF0-BAD3-5278DB301E2A}"/>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Gerader Verbinder 105">
              <a:extLst>
                <a:ext uri="{FF2B5EF4-FFF2-40B4-BE49-F238E27FC236}">
                  <a16:creationId xmlns:a16="http://schemas.microsoft.com/office/drawing/2014/main" id="{00DEE698-EE31-4D30-80EB-142F00C2AE7B}"/>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Gerader Verbinder 106">
              <a:extLst>
                <a:ext uri="{FF2B5EF4-FFF2-40B4-BE49-F238E27FC236}">
                  <a16:creationId xmlns:a16="http://schemas.microsoft.com/office/drawing/2014/main" id="{54034751-A254-4664-B8C4-C5995E2B2C23}"/>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r Verbinder 107">
              <a:extLst>
                <a:ext uri="{FF2B5EF4-FFF2-40B4-BE49-F238E27FC236}">
                  <a16:creationId xmlns:a16="http://schemas.microsoft.com/office/drawing/2014/main" id="{2F2EAA22-BF4F-4F0A-B9CD-7558BB2CCB71}"/>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Gerader Verbinder 108">
              <a:extLst>
                <a:ext uri="{FF2B5EF4-FFF2-40B4-BE49-F238E27FC236}">
                  <a16:creationId xmlns:a16="http://schemas.microsoft.com/office/drawing/2014/main" id="{887D1139-FEFD-4A35-BAC7-FF885F3DD134}"/>
                </a:ext>
              </a:extLst>
            </p:cNvPr>
            <p:cNvCxnSpPr>
              <a:cxnSpLocks/>
            </p:cNvCxnSpPr>
            <p:nvPr/>
          </p:nvCxnSpPr>
          <p:spPr>
            <a:xfrm rot="10800000" flipH="1">
              <a:off x="5775825" y="2639791"/>
              <a:ext cx="286223" cy="1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Gerader Verbinder 109">
              <a:extLst>
                <a:ext uri="{FF2B5EF4-FFF2-40B4-BE49-F238E27FC236}">
                  <a16:creationId xmlns:a16="http://schemas.microsoft.com/office/drawing/2014/main" id="{4349E081-0D81-4C3A-8E68-F5CD7AC9C538}"/>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Textfeld 99">
            <a:extLst>
              <a:ext uri="{FF2B5EF4-FFF2-40B4-BE49-F238E27FC236}">
                <a16:creationId xmlns:a16="http://schemas.microsoft.com/office/drawing/2014/main" id="{A9D0AE52-8D69-477F-B4C4-45B5CDF30FDA}"/>
              </a:ext>
            </a:extLst>
          </p:cNvPr>
          <p:cNvSpPr txBox="1"/>
          <p:nvPr/>
        </p:nvSpPr>
        <p:spPr>
          <a:xfrm>
            <a:off x="2827303" y="3042583"/>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T1</a:t>
            </a:r>
            <a:endParaRPr lang="de-DE" dirty="0">
              <a:solidFill>
                <a:schemeClr val="tx1"/>
              </a:solidFill>
            </a:endParaRPr>
          </a:p>
        </p:txBody>
      </p:sp>
      <p:sp>
        <p:nvSpPr>
          <p:cNvPr id="136" name="Textfeld 135">
            <a:extLst>
              <a:ext uri="{FF2B5EF4-FFF2-40B4-BE49-F238E27FC236}">
                <a16:creationId xmlns:a16="http://schemas.microsoft.com/office/drawing/2014/main" id="{63E8F077-9FBD-44D4-AC40-D02BFF82C264}"/>
              </a:ext>
            </a:extLst>
          </p:cNvPr>
          <p:cNvSpPr txBox="1"/>
          <p:nvPr/>
        </p:nvSpPr>
        <p:spPr>
          <a:xfrm>
            <a:off x="3313546" y="1925436"/>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T2</a:t>
            </a:r>
            <a:endParaRPr lang="de-DE" dirty="0">
              <a:solidFill>
                <a:schemeClr val="tx1"/>
              </a:solidFill>
            </a:endParaRPr>
          </a:p>
        </p:txBody>
      </p:sp>
      <p:sp>
        <p:nvSpPr>
          <p:cNvPr id="137" name="Textfeld 136">
            <a:extLst>
              <a:ext uri="{FF2B5EF4-FFF2-40B4-BE49-F238E27FC236}">
                <a16:creationId xmlns:a16="http://schemas.microsoft.com/office/drawing/2014/main" id="{AC8A54E7-4265-4F4B-961A-153D21A464FD}"/>
              </a:ext>
            </a:extLst>
          </p:cNvPr>
          <p:cNvSpPr txBox="1"/>
          <p:nvPr/>
        </p:nvSpPr>
        <p:spPr>
          <a:xfrm>
            <a:off x="3313546" y="4419579"/>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T2</a:t>
            </a:r>
            <a:endParaRPr lang="de-DE" dirty="0">
              <a:solidFill>
                <a:schemeClr val="tx1"/>
              </a:solidFill>
            </a:endParaRPr>
          </a:p>
        </p:txBody>
      </p:sp>
      <p:sp>
        <p:nvSpPr>
          <p:cNvPr id="138" name="Textfeld 137">
            <a:extLst>
              <a:ext uri="{FF2B5EF4-FFF2-40B4-BE49-F238E27FC236}">
                <a16:creationId xmlns:a16="http://schemas.microsoft.com/office/drawing/2014/main" id="{1337DCED-4F7F-4184-A91A-1D87A9A563E8}"/>
              </a:ext>
            </a:extLst>
          </p:cNvPr>
          <p:cNvSpPr txBox="1"/>
          <p:nvPr/>
        </p:nvSpPr>
        <p:spPr>
          <a:xfrm>
            <a:off x="3313546" y="821888"/>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T3</a:t>
            </a:r>
            <a:endParaRPr lang="de-DE" dirty="0">
              <a:solidFill>
                <a:schemeClr val="tx1"/>
              </a:solidFill>
            </a:endParaRPr>
          </a:p>
        </p:txBody>
      </p:sp>
      <p:sp>
        <p:nvSpPr>
          <p:cNvPr id="139" name="Textfeld 138">
            <a:extLst>
              <a:ext uri="{FF2B5EF4-FFF2-40B4-BE49-F238E27FC236}">
                <a16:creationId xmlns:a16="http://schemas.microsoft.com/office/drawing/2014/main" id="{F1A88602-7918-4724-A91F-DECDE3189A7F}"/>
              </a:ext>
            </a:extLst>
          </p:cNvPr>
          <p:cNvSpPr txBox="1"/>
          <p:nvPr/>
        </p:nvSpPr>
        <p:spPr>
          <a:xfrm>
            <a:off x="3313546" y="5500377"/>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T3</a:t>
            </a:r>
            <a:endParaRPr lang="de-DE" dirty="0">
              <a:solidFill>
                <a:schemeClr val="tx1"/>
              </a:solidFill>
            </a:endParaRPr>
          </a:p>
        </p:txBody>
      </p:sp>
      <p:sp>
        <p:nvSpPr>
          <p:cNvPr id="140" name="Textfeld 139">
            <a:extLst>
              <a:ext uri="{FF2B5EF4-FFF2-40B4-BE49-F238E27FC236}">
                <a16:creationId xmlns:a16="http://schemas.microsoft.com/office/drawing/2014/main" id="{5746F0DF-92E1-4390-9B91-2EC77037BC12}"/>
              </a:ext>
            </a:extLst>
          </p:cNvPr>
          <p:cNvSpPr txBox="1"/>
          <p:nvPr/>
        </p:nvSpPr>
        <p:spPr>
          <a:xfrm>
            <a:off x="2561549" y="863902"/>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T4</a:t>
            </a:r>
            <a:endParaRPr lang="de-DE" dirty="0">
              <a:solidFill>
                <a:schemeClr val="tx1"/>
              </a:solidFill>
            </a:endParaRPr>
          </a:p>
        </p:txBody>
      </p:sp>
      <p:sp>
        <p:nvSpPr>
          <p:cNvPr id="141" name="Textfeld 140">
            <a:extLst>
              <a:ext uri="{FF2B5EF4-FFF2-40B4-BE49-F238E27FC236}">
                <a16:creationId xmlns:a16="http://schemas.microsoft.com/office/drawing/2014/main" id="{4B2504E9-FF0B-4A55-B149-E6E5CFEB6D72}"/>
              </a:ext>
            </a:extLst>
          </p:cNvPr>
          <p:cNvSpPr txBox="1"/>
          <p:nvPr/>
        </p:nvSpPr>
        <p:spPr>
          <a:xfrm>
            <a:off x="2543134" y="5525599"/>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T4</a:t>
            </a:r>
            <a:endParaRPr lang="de-DE" dirty="0">
              <a:solidFill>
                <a:schemeClr val="tx1"/>
              </a:solidFill>
            </a:endParaRPr>
          </a:p>
        </p:txBody>
      </p:sp>
    </p:spTree>
    <p:extLst>
      <p:ext uri="{BB962C8B-B14F-4D97-AF65-F5344CB8AC3E}">
        <p14:creationId xmlns:p14="http://schemas.microsoft.com/office/powerpoint/2010/main" val="1846900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88" name="Grafik 87">
            <a:extLst>
              <a:ext uri="{FF2B5EF4-FFF2-40B4-BE49-F238E27FC236}">
                <a16:creationId xmlns:a16="http://schemas.microsoft.com/office/drawing/2014/main" id="{C1892D0E-1D34-4127-A876-92D6D7CE4565}"/>
              </a:ext>
            </a:extLst>
          </p:cNvPr>
          <p:cNvPicPr>
            <a:picLocks noChangeAspect="1"/>
          </p:cNvPicPr>
          <p:nvPr/>
        </p:nvPicPr>
        <p:blipFill rotWithShape="1">
          <a:blip r:embed="rId3"/>
          <a:srcRect l="19988" t="2456" r="22020" b="6045"/>
          <a:stretch/>
        </p:blipFill>
        <p:spPr>
          <a:xfrm>
            <a:off x="642797" y="512775"/>
            <a:ext cx="3997650" cy="5754098"/>
          </a:xfrm>
          <a:prstGeom prst="rect">
            <a:avLst/>
          </a:prstGeom>
        </p:spPr>
      </p:pic>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GB" sz="2800" dirty="0"/>
              <a:t>Expansion of the standard: Thermal and Structural Study</a:t>
            </a:r>
            <a:endParaRPr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16</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grpSp>
        <p:nvGrpSpPr>
          <p:cNvPr id="34" name="Gruppieren 33">
            <a:extLst>
              <a:ext uri="{FF2B5EF4-FFF2-40B4-BE49-F238E27FC236}">
                <a16:creationId xmlns:a16="http://schemas.microsoft.com/office/drawing/2014/main" id="{664F2797-2BA8-4C17-9853-D09062F61472}"/>
              </a:ext>
            </a:extLst>
          </p:cNvPr>
          <p:cNvGrpSpPr/>
          <p:nvPr/>
        </p:nvGrpSpPr>
        <p:grpSpPr>
          <a:xfrm>
            <a:off x="2709501" y="3338464"/>
            <a:ext cx="542241" cy="181071"/>
            <a:chOff x="6011501" y="2534970"/>
            <a:chExt cx="542241" cy="181071"/>
          </a:xfrm>
        </p:grpSpPr>
        <p:cxnSp>
          <p:nvCxnSpPr>
            <p:cNvPr id="3" name="Gerader Verbinder 2">
              <a:extLst>
                <a:ext uri="{FF2B5EF4-FFF2-40B4-BE49-F238E27FC236}">
                  <a16:creationId xmlns:a16="http://schemas.microsoft.com/office/drawing/2014/main" id="{794A0B46-3BF8-4F63-886A-1C7789BD7861}"/>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07B9D460-D4B2-4A44-9F75-6D59745D9E00}"/>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49C5998E-BA7A-44D1-B655-272E678468D4}"/>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9EC556FE-6EA3-4F2F-B0F7-5E9427F93275}"/>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297F205C-873D-46B2-8683-05B9886C3174}"/>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3FB87CB8-0A67-49D0-A3FE-FAA51B9DE048}"/>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8A42D772-9238-4D80-B471-A520F56D41C2}"/>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055E8C59-9EA6-4EF2-8641-CAAF5E98B2A5}"/>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ED4F466D-2753-403B-980F-E2FA648AD4F2}"/>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uppieren 43">
            <a:extLst>
              <a:ext uri="{FF2B5EF4-FFF2-40B4-BE49-F238E27FC236}">
                <a16:creationId xmlns:a16="http://schemas.microsoft.com/office/drawing/2014/main" id="{B01BD70E-6803-4B4F-8363-3A2115F54EDF}"/>
              </a:ext>
            </a:extLst>
          </p:cNvPr>
          <p:cNvGrpSpPr/>
          <p:nvPr/>
        </p:nvGrpSpPr>
        <p:grpSpPr>
          <a:xfrm rot="16200000">
            <a:off x="2973416" y="1992264"/>
            <a:ext cx="542241" cy="181071"/>
            <a:chOff x="6011501" y="2534970"/>
            <a:chExt cx="542241" cy="181071"/>
          </a:xfrm>
        </p:grpSpPr>
        <p:cxnSp>
          <p:nvCxnSpPr>
            <p:cNvPr id="45" name="Gerader Verbinder 44">
              <a:extLst>
                <a:ext uri="{FF2B5EF4-FFF2-40B4-BE49-F238E27FC236}">
                  <a16:creationId xmlns:a16="http://schemas.microsoft.com/office/drawing/2014/main" id="{CBE109EC-45A1-4630-B18C-A24577F38B58}"/>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A16053A0-DF49-4F7B-999E-B38154DDEDD7}"/>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E9387A22-113A-471A-9263-408EDBA58D6A}"/>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050B2845-CE6B-4081-90B9-527EC066597F}"/>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BD949DBB-742E-44A7-9B89-DC2C98FE17F0}"/>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92DE5A7A-5B15-4DC3-97D5-0FD9AB872FB2}"/>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A759A126-7863-44F7-AA20-9CADF6CA32EB}"/>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D415CF75-5F64-4C23-95CE-255D88A8378F}"/>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8FC2494A-D3C4-4177-A7BA-168A8E067B68}"/>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 name="Gruppieren 53">
            <a:extLst>
              <a:ext uri="{FF2B5EF4-FFF2-40B4-BE49-F238E27FC236}">
                <a16:creationId xmlns:a16="http://schemas.microsoft.com/office/drawing/2014/main" id="{0B1325B9-83F1-4FB8-AC22-FEAF4B256374}"/>
              </a:ext>
            </a:extLst>
          </p:cNvPr>
          <p:cNvGrpSpPr/>
          <p:nvPr/>
        </p:nvGrpSpPr>
        <p:grpSpPr>
          <a:xfrm rot="16200000">
            <a:off x="2017056" y="3490864"/>
            <a:ext cx="2454958" cy="181071"/>
            <a:chOff x="6011501" y="2534970"/>
            <a:chExt cx="2454958" cy="181071"/>
          </a:xfrm>
        </p:grpSpPr>
        <p:cxnSp>
          <p:nvCxnSpPr>
            <p:cNvPr id="55" name="Gerader Verbinder 54">
              <a:extLst>
                <a:ext uri="{FF2B5EF4-FFF2-40B4-BE49-F238E27FC236}">
                  <a16:creationId xmlns:a16="http://schemas.microsoft.com/office/drawing/2014/main" id="{1D1867B1-F8E8-44A3-A86C-A676B2BB8F5A}"/>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EB502C1A-1030-44C5-A946-DD5CBA58E709}"/>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E2D05F5C-FE25-4B8F-9113-1EBC3FF5D3BD}"/>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B99794B5-0C5B-4F98-9748-9F618CA2DA77}"/>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702B8025-3184-4FCC-8E3F-A84CB2BE3202}"/>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9C234FFE-7DD5-471D-8C8A-B9CFC87A70E0}"/>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E844C790-51DF-4848-B0A5-8133E56A292E}"/>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8878A37F-6AEE-42CD-A0D2-DFC6DB3EB7B6}"/>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r Verbinder 62">
              <a:extLst>
                <a:ext uri="{FF2B5EF4-FFF2-40B4-BE49-F238E27FC236}">
                  <a16:creationId xmlns:a16="http://schemas.microsoft.com/office/drawing/2014/main" id="{505DC018-529B-415E-A7DD-917DECA4198D}"/>
                </a:ext>
              </a:extLst>
            </p:cNvPr>
            <p:cNvCxnSpPr>
              <a:cxnSpLocks/>
            </p:cNvCxnSpPr>
            <p:nvPr/>
          </p:nvCxnSpPr>
          <p:spPr>
            <a:xfrm rot="5400000" flipV="1">
              <a:off x="7483637" y="1656968"/>
              <a:ext cx="2380" cy="1963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4" name="Gruppieren 63">
            <a:extLst>
              <a:ext uri="{FF2B5EF4-FFF2-40B4-BE49-F238E27FC236}">
                <a16:creationId xmlns:a16="http://schemas.microsoft.com/office/drawing/2014/main" id="{79EE3BDC-B1FE-4392-AE1D-762C0F814386}"/>
              </a:ext>
            </a:extLst>
          </p:cNvPr>
          <p:cNvGrpSpPr/>
          <p:nvPr/>
        </p:nvGrpSpPr>
        <p:grpSpPr>
          <a:xfrm rot="16200000">
            <a:off x="2705572" y="5275696"/>
            <a:ext cx="1120787" cy="181071"/>
            <a:chOff x="6011501" y="2534970"/>
            <a:chExt cx="1120787" cy="181071"/>
          </a:xfrm>
        </p:grpSpPr>
        <p:cxnSp>
          <p:nvCxnSpPr>
            <p:cNvPr id="65" name="Gerader Verbinder 64">
              <a:extLst>
                <a:ext uri="{FF2B5EF4-FFF2-40B4-BE49-F238E27FC236}">
                  <a16:creationId xmlns:a16="http://schemas.microsoft.com/office/drawing/2014/main" id="{A5CD964F-9483-4AE8-B9D4-6E077A500D77}"/>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94E23C4D-572F-470E-87C7-47B17D92E629}"/>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C426D9E6-E2C3-45D7-9444-117DD1FAF17A}"/>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5F58ADA6-31B1-4A9C-B8D5-933E7D2C36BA}"/>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r Verbinder 68">
              <a:extLst>
                <a:ext uri="{FF2B5EF4-FFF2-40B4-BE49-F238E27FC236}">
                  <a16:creationId xmlns:a16="http://schemas.microsoft.com/office/drawing/2014/main" id="{E566ABFD-35B2-4BE1-AF67-4DF1DC94279B}"/>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F1243B6E-4219-4445-BDB3-2D5BC558B548}"/>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5F451FD0-1B56-4281-86F8-E66EB919105F}"/>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r Verbinder 71">
              <a:extLst>
                <a:ext uri="{FF2B5EF4-FFF2-40B4-BE49-F238E27FC236}">
                  <a16:creationId xmlns:a16="http://schemas.microsoft.com/office/drawing/2014/main" id="{704E5751-6CF1-49DF-8936-187B4840E948}"/>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r Verbinder 72">
              <a:extLst>
                <a:ext uri="{FF2B5EF4-FFF2-40B4-BE49-F238E27FC236}">
                  <a16:creationId xmlns:a16="http://schemas.microsoft.com/office/drawing/2014/main" id="{C24C3F6D-FCB9-497B-8491-D02D4E813C66}"/>
                </a:ext>
              </a:extLst>
            </p:cNvPr>
            <p:cNvCxnSpPr>
              <a:cxnSpLocks/>
            </p:cNvCxnSpPr>
            <p:nvPr/>
          </p:nvCxnSpPr>
          <p:spPr>
            <a:xfrm rot="5400000" flipH="1" flipV="1">
              <a:off x="6809041" y="2314165"/>
              <a:ext cx="17399" cy="6290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4" name="Gruppieren 73">
            <a:extLst>
              <a:ext uri="{FF2B5EF4-FFF2-40B4-BE49-F238E27FC236}">
                <a16:creationId xmlns:a16="http://schemas.microsoft.com/office/drawing/2014/main" id="{0CFA9139-F22F-4045-BCFF-87B958E5133B}"/>
              </a:ext>
            </a:extLst>
          </p:cNvPr>
          <p:cNvGrpSpPr/>
          <p:nvPr/>
        </p:nvGrpSpPr>
        <p:grpSpPr>
          <a:xfrm rot="16200000">
            <a:off x="2704453" y="1186554"/>
            <a:ext cx="1069178" cy="181071"/>
            <a:chOff x="5484564" y="2534970"/>
            <a:chExt cx="1069178" cy="181071"/>
          </a:xfrm>
        </p:grpSpPr>
        <p:cxnSp>
          <p:nvCxnSpPr>
            <p:cNvPr id="75" name="Gerader Verbinder 74">
              <a:extLst>
                <a:ext uri="{FF2B5EF4-FFF2-40B4-BE49-F238E27FC236}">
                  <a16:creationId xmlns:a16="http://schemas.microsoft.com/office/drawing/2014/main" id="{A05C53C6-CC1C-42E4-B78E-D7BCFE7D24F3}"/>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Gerader Verbinder 75">
              <a:extLst>
                <a:ext uri="{FF2B5EF4-FFF2-40B4-BE49-F238E27FC236}">
                  <a16:creationId xmlns:a16="http://schemas.microsoft.com/office/drawing/2014/main" id="{8884B717-FC30-4995-B378-DFB403BC6E16}"/>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C6078365-1802-4A39-BDC8-9776F186E2DC}"/>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DA637394-BC9B-4C6B-A60F-B5FA591ACBF7}"/>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r Verbinder 78">
              <a:extLst>
                <a:ext uri="{FF2B5EF4-FFF2-40B4-BE49-F238E27FC236}">
                  <a16:creationId xmlns:a16="http://schemas.microsoft.com/office/drawing/2014/main" id="{26840C07-F084-4DE1-9643-4153ABBDEF1B}"/>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r Verbinder 79">
              <a:extLst>
                <a:ext uri="{FF2B5EF4-FFF2-40B4-BE49-F238E27FC236}">
                  <a16:creationId xmlns:a16="http://schemas.microsoft.com/office/drawing/2014/main" id="{863C8266-3311-4EBC-B6E6-13BC43ECAEA0}"/>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Gerader Verbinder 80">
              <a:extLst>
                <a:ext uri="{FF2B5EF4-FFF2-40B4-BE49-F238E27FC236}">
                  <a16:creationId xmlns:a16="http://schemas.microsoft.com/office/drawing/2014/main" id="{2C4A8FDE-6801-4D1E-A4B8-1089E3A20838}"/>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06029EB4-060C-4555-827A-3AA51CE42CC9}"/>
                </a:ext>
              </a:extLst>
            </p:cNvPr>
            <p:cNvCxnSpPr>
              <a:cxnSpLocks/>
            </p:cNvCxnSpPr>
            <p:nvPr/>
          </p:nvCxnSpPr>
          <p:spPr>
            <a:xfrm rot="5400000" flipH="1" flipV="1">
              <a:off x="5770560" y="2353795"/>
              <a:ext cx="5493" cy="5774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r Verbinder 82">
              <a:extLst>
                <a:ext uri="{FF2B5EF4-FFF2-40B4-BE49-F238E27FC236}">
                  <a16:creationId xmlns:a16="http://schemas.microsoft.com/office/drawing/2014/main" id="{CFDCB793-6E14-482D-85DD-68B61239C32E}"/>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9" name="Textfeld 88">
            <a:extLst>
              <a:ext uri="{FF2B5EF4-FFF2-40B4-BE49-F238E27FC236}">
                <a16:creationId xmlns:a16="http://schemas.microsoft.com/office/drawing/2014/main" id="{22B911B1-9533-4165-9C13-1065C849D15F}"/>
              </a:ext>
            </a:extLst>
          </p:cNvPr>
          <p:cNvSpPr txBox="1"/>
          <p:nvPr/>
        </p:nvSpPr>
        <p:spPr>
          <a:xfrm>
            <a:off x="4674439" y="685897"/>
            <a:ext cx="6959263" cy="3477875"/>
          </a:xfrm>
          <a:prstGeom prst="rect">
            <a:avLst/>
          </a:prstGeom>
          <a:noFill/>
        </p:spPr>
        <p:txBody>
          <a:bodyPr wrap="square">
            <a:spAutoFit/>
          </a:bodyPr>
          <a:lstStyle/>
          <a:p>
            <a:pPr marL="355591">
              <a:buClr>
                <a:srgbClr val="EB690B"/>
              </a:buClr>
            </a:pPr>
            <a:r>
              <a:rPr lang="en-US" sz="2000" b="1" dirty="0">
                <a:solidFill>
                  <a:schemeClr val="tx1"/>
                </a:solidFill>
                <a:cs typeface="Arial" pitchFamily="34" charset="0"/>
              </a:rPr>
              <a:t>Simplified thermal network, from chip to radiator:</a:t>
            </a:r>
          </a:p>
          <a:p>
            <a:pPr marL="641341"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T1</a:t>
            </a:r>
            <a:r>
              <a:rPr lang="en-US" sz="2000" dirty="0">
                <a:solidFill>
                  <a:srgbClr val="3A94D5"/>
                </a:solidFill>
                <a:cs typeface="Arial" pitchFamily="34" charset="0"/>
              </a:rPr>
              <a:t>: Chip to PCB</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T2</a:t>
            </a:r>
            <a:r>
              <a:rPr lang="en-US" sz="2000" dirty="0">
                <a:solidFill>
                  <a:srgbClr val="3A94D5"/>
                </a:solidFill>
                <a:cs typeface="Arial" pitchFamily="34" charset="0"/>
              </a:rPr>
              <a:t>: Within the PCB</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T3</a:t>
            </a:r>
            <a:r>
              <a:rPr lang="en-US" sz="2000" dirty="0">
                <a:solidFill>
                  <a:srgbClr val="3A94D5"/>
                </a:solidFill>
                <a:cs typeface="Arial" pitchFamily="34" charset="0"/>
              </a:rPr>
              <a:t>: PCB to module frame</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T4</a:t>
            </a:r>
            <a:r>
              <a:rPr lang="en-US" sz="2000" dirty="0">
                <a:solidFill>
                  <a:srgbClr val="3A94D5"/>
                </a:solidFill>
                <a:cs typeface="Arial" pitchFamily="34" charset="0"/>
              </a:rPr>
              <a:t>: Frame to Wedge Lock</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T5</a:t>
            </a:r>
            <a:r>
              <a:rPr lang="en-US" sz="2000" dirty="0">
                <a:solidFill>
                  <a:srgbClr val="3A94D5"/>
                </a:solidFill>
                <a:cs typeface="Arial" pitchFamily="34" charset="0"/>
              </a:rPr>
              <a:t>: Wedge Lock to Housing</a:t>
            </a: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p:txBody>
      </p:sp>
      <p:grpSp>
        <p:nvGrpSpPr>
          <p:cNvPr id="90" name="Gruppieren 89">
            <a:extLst>
              <a:ext uri="{FF2B5EF4-FFF2-40B4-BE49-F238E27FC236}">
                <a16:creationId xmlns:a16="http://schemas.microsoft.com/office/drawing/2014/main" id="{774957D5-004F-40BA-A0C3-3F7AC18BD8F6}"/>
              </a:ext>
            </a:extLst>
          </p:cNvPr>
          <p:cNvGrpSpPr/>
          <p:nvPr/>
        </p:nvGrpSpPr>
        <p:grpSpPr>
          <a:xfrm rot="10800000">
            <a:off x="2479712" y="672567"/>
            <a:ext cx="777917" cy="181071"/>
            <a:chOff x="5775825" y="2534970"/>
            <a:chExt cx="777917" cy="181071"/>
          </a:xfrm>
        </p:grpSpPr>
        <p:cxnSp>
          <p:nvCxnSpPr>
            <p:cNvPr id="91" name="Gerader Verbinder 90">
              <a:extLst>
                <a:ext uri="{FF2B5EF4-FFF2-40B4-BE49-F238E27FC236}">
                  <a16:creationId xmlns:a16="http://schemas.microsoft.com/office/drawing/2014/main" id="{12E1AC77-A4A8-4316-93FE-CF4743A64C2D}"/>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Gerader Verbinder 91">
              <a:extLst>
                <a:ext uri="{FF2B5EF4-FFF2-40B4-BE49-F238E27FC236}">
                  <a16:creationId xmlns:a16="http://schemas.microsoft.com/office/drawing/2014/main" id="{70BE2CA8-9424-48C6-8048-9270E98008D0}"/>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Gerader Verbinder 92">
              <a:extLst>
                <a:ext uri="{FF2B5EF4-FFF2-40B4-BE49-F238E27FC236}">
                  <a16:creationId xmlns:a16="http://schemas.microsoft.com/office/drawing/2014/main" id="{B04ABE05-0F84-4CE2-95F1-0A86881E5B9E}"/>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5B0A0121-E5A2-4289-A670-754E29EF1723}"/>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r Verbinder 94">
              <a:extLst>
                <a:ext uri="{FF2B5EF4-FFF2-40B4-BE49-F238E27FC236}">
                  <a16:creationId xmlns:a16="http://schemas.microsoft.com/office/drawing/2014/main" id="{22CB08BA-67D3-45A5-82A4-C3C50EAA2227}"/>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Gerader Verbinder 95">
              <a:extLst>
                <a:ext uri="{FF2B5EF4-FFF2-40B4-BE49-F238E27FC236}">
                  <a16:creationId xmlns:a16="http://schemas.microsoft.com/office/drawing/2014/main" id="{7637AF85-0225-45EA-8165-2982CD81C561}"/>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C22A8144-17E8-4DF0-8CAC-BFA1D5D8F395}"/>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Gerader Verbinder 97">
              <a:extLst>
                <a:ext uri="{FF2B5EF4-FFF2-40B4-BE49-F238E27FC236}">
                  <a16:creationId xmlns:a16="http://schemas.microsoft.com/office/drawing/2014/main" id="{3276693F-8811-43D4-B8FB-B873605DB161}"/>
                </a:ext>
              </a:extLst>
            </p:cNvPr>
            <p:cNvCxnSpPr>
              <a:cxnSpLocks/>
            </p:cNvCxnSpPr>
            <p:nvPr/>
          </p:nvCxnSpPr>
          <p:spPr>
            <a:xfrm rot="10800000" flipH="1">
              <a:off x="5775825" y="2639791"/>
              <a:ext cx="286223" cy="1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DE6A625D-266C-49D6-B53F-D644A1669861}"/>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1" name="Gruppieren 100">
            <a:extLst>
              <a:ext uri="{FF2B5EF4-FFF2-40B4-BE49-F238E27FC236}">
                <a16:creationId xmlns:a16="http://schemas.microsoft.com/office/drawing/2014/main" id="{BACE6C0F-5B89-4282-B1E9-5034CF9E033E}"/>
              </a:ext>
            </a:extLst>
          </p:cNvPr>
          <p:cNvGrpSpPr/>
          <p:nvPr/>
        </p:nvGrpSpPr>
        <p:grpSpPr>
          <a:xfrm rot="10800000">
            <a:off x="2509054" y="5860544"/>
            <a:ext cx="777917" cy="181071"/>
            <a:chOff x="5775825" y="2534970"/>
            <a:chExt cx="777917" cy="181071"/>
          </a:xfrm>
        </p:grpSpPr>
        <p:cxnSp>
          <p:nvCxnSpPr>
            <p:cNvPr id="102" name="Gerader Verbinder 101">
              <a:extLst>
                <a:ext uri="{FF2B5EF4-FFF2-40B4-BE49-F238E27FC236}">
                  <a16:creationId xmlns:a16="http://schemas.microsoft.com/office/drawing/2014/main" id="{A9EB67AE-F60A-4E80-8C09-97CF9BFFC862}"/>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Gerader Verbinder 102">
              <a:extLst>
                <a:ext uri="{FF2B5EF4-FFF2-40B4-BE49-F238E27FC236}">
                  <a16:creationId xmlns:a16="http://schemas.microsoft.com/office/drawing/2014/main" id="{584044CD-6C12-438B-B25F-7E5B273106BA}"/>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Gerader Verbinder 103">
              <a:extLst>
                <a:ext uri="{FF2B5EF4-FFF2-40B4-BE49-F238E27FC236}">
                  <a16:creationId xmlns:a16="http://schemas.microsoft.com/office/drawing/2014/main" id="{7D23F744-9EC7-4224-ACE2-F4755141C0E0}"/>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Gerader Verbinder 104">
              <a:extLst>
                <a:ext uri="{FF2B5EF4-FFF2-40B4-BE49-F238E27FC236}">
                  <a16:creationId xmlns:a16="http://schemas.microsoft.com/office/drawing/2014/main" id="{769128D0-E3B5-4CF0-BAD3-5278DB301E2A}"/>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Gerader Verbinder 105">
              <a:extLst>
                <a:ext uri="{FF2B5EF4-FFF2-40B4-BE49-F238E27FC236}">
                  <a16:creationId xmlns:a16="http://schemas.microsoft.com/office/drawing/2014/main" id="{00DEE698-EE31-4D30-80EB-142F00C2AE7B}"/>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Gerader Verbinder 106">
              <a:extLst>
                <a:ext uri="{FF2B5EF4-FFF2-40B4-BE49-F238E27FC236}">
                  <a16:creationId xmlns:a16="http://schemas.microsoft.com/office/drawing/2014/main" id="{54034751-A254-4664-B8C4-C5995E2B2C23}"/>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r Verbinder 107">
              <a:extLst>
                <a:ext uri="{FF2B5EF4-FFF2-40B4-BE49-F238E27FC236}">
                  <a16:creationId xmlns:a16="http://schemas.microsoft.com/office/drawing/2014/main" id="{2F2EAA22-BF4F-4F0A-B9CD-7558BB2CCB71}"/>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Gerader Verbinder 108">
              <a:extLst>
                <a:ext uri="{FF2B5EF4-FFF2-40B4-BE49-F238E27FC236}">
                  <a16:creationId xmlns:a16="http://schemas.microsoft.com/office/drawing/2014/main" id="{887D1139-FEFD-4A35-BAC7-FF885F3DD134}"/>
                </a:ext>
              </a:extLst>
            </p:cNvPr>
            <p:cNvCxnSpPr>
              <a:cxnSpLocks/>
            </p:cNvCxnSpPr>
            <p:nvPr/>
          </p:nvCxnSpPr>
          <p:spPr>
            <a:xfrm rot="10800000" flipH="1">
              <a:off x="5775825" y="2639791"/>
              <a:ext cx="286223" cy="1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Gerader Verbinder 109">
              <a:extLst>
                <a:ext uri="{FF2B5EF4-FFF2-40B4-BE49-F238E27FC236}">
                  <a16:creationId xmlns:a16="http://schemas.microsoft.com/office/drawing/2014/main" id="{4349E081-0D81-4C3A-8E68-F5CD7AC9C538}"/>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5" name="Gruppieren 114">
            <a:extLst>
              <a:ext uri="{FF2B5EF4-FFF2-40B4-BE49-F238E27FC236}">
                <a16:creationId xmlns:a16="http://schemas.microsoft.com/office/drawing/2014/main" id="{56EF8D82-7A64-49FF-88D3-2CF95ABA858D}"/>
              </a:ext>
            </a:extLst>
          </p:cNvPr>
          <p:cNvGrpSpPr/>
          <p:nvPr/>
        </p:nvGrpSpPr>
        <p:grpSpPr>
          <a:xfrm rot="20238850">
            <a:off x="1985750" y="5941477"/>
            <a:ext cx="542241" cy="181071"/>
            <a:chOff x="6011501" y="2534970"/>
            <a:chExt cx="542241" cy="181071"/>
          </a:xfrm>
        </p:grpSpPr>
        <p:cxnSp>
          <p:nvCxnSpPr>
            <p:cNvPr id="116" name="Gerader Verbinder 115">
              <a:extLst>
                <a:ext uri="{FF2B5EF4-FFF2-40B4-BE49-F238E27FC236}">
                  <a16:creationId xmlns:a16="http://schemas.microsoft.com/office/drawing/2014/main" id="{29C0069B-3822-442C-9B9D-CC40F1D6FDC9}"/>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Gerader Verbinder 116">
              <a:extLst>
                <a:ext uri="{FF2B5EF4-FFF2-40B4-BE49-F238E27FC236}">
                  <a16:creationId xmlns:a16="http://schemas.microsoft.com/office/drawing/2014/main" id="{8B5211F9-5827-42A4-B43E-798523244FAA}"/>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Gerader Verbinder 117">
              <a:extLst>
                <a:ext uri="{FF2B5EF4-FFF2-40B4-BE49-F238E27FC236}">
                  <a16:creationId xmlns:a16="http://schemas.microsoft.com/office/drawing/2014/main" id="{D449C24C-E34F-45A7-A28C-7A7FAE123C53}"/>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Gerader Verbinder 118">
              <a:extLst>
                <a:ext uri="{FF2B5EF4-FFF2-40B4-BE49-F238E27FC236}">
                  <a16:creationId xmlns:a16="http://schemas.microsoft.com/office/drawing/2014/main" id="{E71ABBE5-0C02-415E-8A0C-2C47ED1FD19A}"/>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Gerader Verbinder 119">
              <a:extLst>
                <a:ext uri="{FF2B5EF4-FFF2-40B4-BE49-F238E27FC236}">
                  <a16:creationId xmlns:a16="http://schemas.microsoft.com/office/drawing/2014/main" id="{DCAA3F66-3E76-4AE2-B811-1436B2E21259}"/>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Gerader Verbinder 120">
              <a:extLst>
                <a:ext uri="{FF2B5EF4-FFF2-40B4-BE49-F238E27FC236}">
                  <a16:creationId xmlns:a16="http://schemas.microsoft.com/office/drawing/2014/main" id="{ECD86697-6F4B-4A10-8FEA-C04F037121A9}"/>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Gerader Verbinder 121">
              <a:extLst>
                <a:ext uri="{FF2B5EF4-FFF2-40B4-BE49-F238E27FC236}">
                  <a16:creationId xmlns:a16="http://schemas.microsoft.com/office/drawing/2014/main" id="{DF19C5E1-E0A9-4929-A764-F1349AB28C48}"/>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Gerader Verbinder 122">
              <a:extLst>
                <a:ext uri="{FF2B5EF4-FFF2-40B4-BE49-F238E27FC236}">
                  <a16:creationId xmlns:a16="http://schemas.microsoft.com/office/drawing/2014/main" id="{F4D6A798-3374-4EE6-83E1-DBADE2D327D0}"/>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Gerader Verbinder 123">
              <a:extLst>
                <a:ext uri="{FF2B5EF4-FFF2-40B4-BE49-F238E27FC236}">
                  <a16:creationId xmlns:a16="http://schemas.microsoft.com/office/drawing/2014/main" id="{49B28555-D216-4693-9A14-5CDD343952AB}"/>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5" name="Gruppieren 124">
            <a:extLst>
              <a:ext uri="{FF2B5EF4-FFF2-40B4-BE49-F238E27FC236}">
                <a16:creationId xmlns:a16="http://schemas.microsoft.com/office/drawing/2014/main" id="{2B033966-93A6-4335-8133-CA233B2F61F7}"/>
              </a:ext>
            </a:extLst>
          </p:cNvPr>
          <p:cNvGrpSpPr/>
          <p:nvPr/>
        </p:nvGrpSpPr>
        <p:grpSpPr>
          <a:xfrm rot="1189957" flipV="1">
            <a:off x="1953639" y="582031"/>
            <a:ext cx="542241" cy="181071"/>
            <a:chOff x="6011501" y="2534970"/>
            <a:chExt cx="542241" cy="181071"/>
          </a:xfrm>
        </p:grpSpPr>
        <p:cxnSp>
          <p:nvCxnSpPr>
            <p:cNvPr id="126" name="Gerader Verbinder 125">
              <a:extLst>
                <a:ext uri="{FF2B5EF4-FFF2-40B4-BE49-F238E27FC236}">
                  <a16:creationId xmlns:a16="http://schemas.microsoft.com/office/drawing/2014/main" id="{596FE39C-80CC-4D86-B1D2-3F4044CC939C}"/>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r Verbinder 126">
              <a:extLst>
                <a:ext uri="{FF2B5EF4-FFF2-40B4-BE49-F238E27FC236}">
                  <a16:creationId xmlns:a16="http://schemas.microsoft.com/office/drawing/2014/main" id="{34BB8FB3-1FE2-44A3-B75A-3FD2CD7E4975}"/>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Gerader Verbinder 127">
              <a:extLst>
                <a:ext uri="{FF2B5EF4-FFF2-40B4-BE49-F238E27FC236}">
                  <a16:creationId xmlns:a16="http://schemas.microsoft.com/office/drawing/2014/main" id="{125042D8-BF55-4C52-AC2E-9FFD7F4426EE}"/>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r Verbinder 128">
              <a:extLst>
                <a:ext uri="{FF2B5EF4-FFF2-40B4-BE49-F238E27FC236}">
                  <a16:creationId xmlns:a16="http://schemas.microsoft.com/office/drawing/2014/main" id="{69522382-6DCD-4847-AA42-A49FC983CF67}"/>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Gerader Verbinder 129">
              <a:extLst>
                <a:ext uri="{FF2B5EF4-FFF2-40B4-BE49-F238E27FC236}">
                  <a16:creationId xmlns:a16="http://schemas.microsoft.com/office/drawing/2014/main" id="{DC864A5B-2BCA-4373-8CE1-4836C2A9D7E3}"/>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r Verbinder 130">
              <a:extLst>
                <a:ext uri="{FF2B5EF4-FFF2-40B4-BE49-F238E27FC236}">
                  <a16:creationId xmlns:a16="http://schemas.microsoft.com/office/drawing/2014/main" id="{FE406928-5FAB-4640-8132-7BC880AA02C8}"/>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Gerader Verbinder 131">
              <a:extLst>
                <a:ext uri="{FF2B5EF4-FFF2-40B4-BE49-F238E27FC236}">
                  <a16:creationId xmlns:a16="http://schemas.microsoft.com/office/drawing/2014/main" id="{6A2B351E-2697-4E24-8E41-E05DF000D42B}"/>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Gerader Verbinder 132">
              <a:extLst>
                <a:ext uri="{FF2B5EF4-FFF2-40B4-BE49-F238E27FC236}">
                  <a16:creationId xmlns:a16="http://schemas.microsoft.com/office/drawing/2014/main" id="{2469222C-6806-4705-B00B-7015DD5E63E8}"/>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Gerader Verbinder 133">
              <a:extLst>
                <a:ext uri="{FF2B5EF4-FFF2-40B4-BE49-F238E27FC236}">
                  <a16:creationId xmlns:a16="http://schemas.microsoft.com/office/drawing/2014/main" id="{4A486882-1EE9-4319-9458-3CE8A0EA93F8}"/>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Textfeld 99">
            <a:extLst>
              <a:ext uri="{FF2B5EF4-FFF2-40B4-BE49-F238E27FC236}">
                <a16:creationId xmlns:a16="http://schemas.microsoft.com/office/drawing/2014/main" id="{A9D0AE52-8D69-477F-B4C4-45B5CDF30FDA}"/>
              </a:ext>
            </a:extLst>
          </p:cNvPr>
          <p:cNvSpPr txBox="1"/>
          <p:nvPr/>
        </p:nvSpPr>
        <p:spPr>
          <a:xfrm>
            <a:off x="2827303" y="3042583"/>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T1</a:t>
            </a:r>
            <a:endParaRPr lang="de-DE" dirty="0">
              <a:solidFill>
                <a:schemeClr val="tx1"/>
              </a:solidFill>
            </a:endParaRPr>
          </a:p>
        </p:txBody>
      </p:sp>
      <p:sp>
        <p:nvSpPr>
          <p:cNvPr id="136" name="Textfeld 135">
            <a:extLst>
              <a:ext uri="{FF2B5EF4-FFF2-40B4-BE49-F238E27FC236}">
                <a16:creationId xmlns:a16="http://schemas.microsoft.com/office/drawing/2014/main" id="{63E8F077-9FBD-44D4-AC40-D02BFF82C264}"/>
              </a:ext>
            </a:extLst>
          </p:cNvPr>
          <p:cNvSpPr txBox="1"/>
          <p:nvPr/>
        </p:nvSpPr>
        <p:spPr>
          <a:xfrm>
            <a:off x="3313546" y="1925436"/>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T2</a:t>
            </a:r>
            <a:endParaRPr lang="de-DE" dirty="0">
              <a:solidFill>
                <a:schemeClr val="tx1"/>
              </a:solidFill>
            </a:endParaRPr>
          </a:p>
        </p:txBody>
      </p:sp>
      <p:sp>
        <p:nvSpPr>
          <p:cNvPr id="137" name="Textfeld 136">
            <a:extLst>
              <a:ext uri="{FF2B5EF4-FFF2-40B4-BE49-F238E27FC236}">
                <a16:creationId xmlns:a16="http://schemas.microsoft.com/office/drawing/2014/main" id="{AC8A54E7-4265-4F4B-961A-153D21A464FD}"/>
              </a:ext>
            </a:extLst>
          </p:cNvPr>
          <p:cNvSpPr txBox="1"/>
          <p:nvPr/>
        </p:nvSpPr>
        <p:spPr>
          <a:xfrm>
            <a:off x="3313546" y="4419579"/>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T2</a:t>
            </a:r>
            <a:endParaRPr lang="de-DE" dirty="0">
              <a:solidFill>
                <a:schemeClr val="tx1"/>
              </a:solidFill>
            </a:endParaRPr>
          </a:p>
        </p:txBody>
      </p:sp>
      <p:sp>
        <p:nvSpPr>
          <p:cNvPr id="138" name="Textfeld 137">
            <a:extLst>
              <a:ext uri="{FF2B5EF4-FFF2-40B4-BE49-F238E27FC236}">
                <a16:creationId xmlns:a16="http://schemas.microsoft.com/office/drawing/2014/main" id="{1337DCED-4F7F-4184-A91A-1D87A9A563E8}"/>
              </a:ext>
            </a:extLst>
          </p:cNvPr>
          <p:cNvSpPr txBox="1"/>
          <p:nvPr/>
        </p:nvSpPr>
        <p:spPr>
          <a:xfrm>
            <a:off x="3313546" y="821888"/>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T3</a:t>
            </a:r>
            <a:endParaRPr lang="de-DE" dirty="0">
              <a:solidFill>
                <a:schemeClr val="tx1"/>
              </a:solidFill>
            </a:endParaRPr>
          </a:p>
        </p:txBody>
      </p:sp>
      <p:sp>
        <p:nvSpPr>
          <p:cNvPr id="139" name="Textfeld 138">
            <a:extLst>
              <a:ext uri="{FF2B5EF4-FFF2-40B4-BE49-F238E27FC236}">
                <a16:creationId xmlns:a16="http://schemas.microsoft.com/office/drawing/2014/main" id="{F1A88602-7918-4724-A91F-DECDE3189A7F}"/>
              </a:ext>
            </a:extLst>
          </p:cNvPr>
          <p:cNvSpPr txBox="1"/>
          <p:nvPr/>
        </p:nvSpPr>
        <p:spPr>
          <a:xfrm>
            <a:off x="3313546" y="5500377"/>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T3</a:t>
            </a:r>
            <a:endParaRPr lang="de-DE" dirty="0">
              <a:solidFill>
                <a:schemeClr val="tx1"/>
              </a:solidFill>
            </a:endParaRPr>
          </a:p>
        </p:txBody>
      </p:sp>
      <p:sp>
        <p:nvSpPr>
          <p:cNvPr id="140" name="Textfeld 139">
            <a:extLst>
              <a:ext uri="{FF2B5EF4-FFF2-40B4-BE49-F238E27FC236}">
                <a16:creationId xmlns:a16="http://schemas.microsoft.com/office/drawing/2014/main" id="{5746F0DF-92E1-4390-9B91-2EC77037BC12}"/>
              </a:ext>
            </a:extLst>
          </p:cNvPr>
          <p:cNvSpPr txBox="1"/>
          <p:nvPr/>
        </p:nvSpPr>
        <p:spPr>
          <a:xfrm>
            <a:off x="2561549" y="863902"/>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T4</a:t>
            </a:r>
            <a:endParaRPr lang="de-DE" dirty="0">
              <a:solidFill>
                <a:schemeClr val="tx1"/>
              </a:solidFill>
            </a:endParaRPr>
          </a:p>
        </p:txBody>
      </p:sp>
      <p:sp>
        <p:nvSpPr>
          <p:cNvPr id="141" name="Textfeld 140">
            <a:extLst>
              <a:ext uri="{FF2B5EF4-FFF2-40B4-BE49-F238E27FC236}">
                <a16:creationId xmlns:a16="http://schemas.microsoft.com/office/drawing/2014/main" id="{4B2504E9-FF0B-4A55-B149-E6E5CFEB6D72}"/>
              </a:ext>
            </a:extLst>
          </p:cNvPr>
          <p:cNvSpPr txBox="1"/>
          <p:nvPr/>
        </p:nvSpPr>
        <p:spPr>
          <a:xfrm>
            <a:off x="2543134" y="5525599"/>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T4</a:t>
            </a:r>
            <a:endParaRPr lang="de-DE" dirty="0">
              <a:solidFill>
                <a:schemeClr val="tx1"/>
              </a:solidFill>
            </a:endParaRPr>
          </a:p>
        </p:txBody>
      </p:sp>
      <p:sp>
        <p:nvSpPr>
          <p:cNvPr id="142" name="Textfeld 141">
            <a:extLst>
              <a:ext uri="{FF2B5EF4-FFF2-40B4-BE49-F238E27FC236}">
                <a16:creationId xmlns:a16="http://schemas.microsoft.com/office/drawing/2014/main" id="{B7DCE12B-15DB-4A5F-AF37-698669F15FB3}"/>
              </a:ext>
            </a:extLst>
          </p:cNvPr>
          <p:cNvSpPr txBox="1"/>
          <p:nvPr/>
        </p:nvSpPr>
        <p:spPr>
          <a:xfrm>
            <a:off x="1871517" y="717442"/>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T5</a:t>
            </a:r>
            <a:endParaRPr lang="de-DE" dirty="0">
              <a:solidFill>
                <a:schemeClr val="tx1"/>
              </a:solidFill>
            </a:endParaRPr>
          </a:p>
        </p:txBody>
      </p:sp>
      <p:sp>
        <p:nvSpPr>
          <p:cNvPr id="143" name="Textfeld 142">
            <a:extLst>
              <a:ext uri="{FF2B5EF4-FFF2-40B4-BE49-F238E27FC236}">
                <a16:creationId xmlns:a16="http://schemas.microsoft.com/office/drawing/2014/main" id="{AE5DC770-5B7C-4A78-AF37-F0D0BF916EC9}"/>
              </a:ext>
            </a:extLst>
          </p:cNvPr>
          <p:cNvSpPr txBox="1"/>
          <p:nvPr/>
        </p:nvSpPr>
        <p:spPr>
          <a:xfrm>
            <a:off x="1851703" y="5596060"/>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T5</a:t>
            </a:r>
            <a:endParaRPr lang="de-DE" dirty="0">
              <a:solidFill>
                <a:schemeClr val="tx1"/>
              </a:solidFill>
            </a:endParaRPr>
          </a:p>
        </p:txBody>
      </p:sp>
      <p:pic>
        <p:nvPicPr>
          <p:cNvPr id="111" name="Grafik 110">
            <a:extLst>
              <a:ext uri="{FF2B5EF4-FFF2-40B4-BE49-F238E27FC236}">
                <a16:creationId xmlns:a16="http://schemas.microsoft.com/office/drawing/2014/main" id="{BA8722C0-5167-4C6E-8EFC-3154BD591BD5}"/>
              </a:ext>
            </a:extLst>
          </p:cNvPr>
          <p:cNvPicPr>
            <a:picLocks noChangeAspect="1"/>
          </p:cNvPicPr>
          <p:nvPr/>
        </p:nvPicPr>
        <p:blipFill>
          <a:blip r:embed="rId4"/>
          <a:stretch>
            <a:fillRect/>
          </a:stretch>
        </p:blipFill>
        <p:spPr>
          <a:xfrm>
            <a:off x="9364697" y="1523534"/>
            <a:ext cx="2692400" cy="3546407"/>
          </a:xfrm>
          <a:prstGeom prst="rect">
            <a:avLst/>
          </a:prstGeom>
        </p:spPr>
      </p:pic>
    </p:spTree>
    <p:extLst>
      <p:ext uri="{BB962C8B-B14F-4D97-AF65-F5344CB8AC3E}">
        <p14:creationId xmlns:p14="http://schemas.microsoft.com/office/powerpoint/2010/main" val="1669653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88" name="Grafik 87">
            <a:extLst>
              <a:ext uri="{FF2B5EF4-FFF2-40B4-BE49-F238E27FC236}">
                <a16:creationId xmlns:a16="http://schemas.microsoft.com/office/drawing/2014/main" id="{C1892D0E-1D34-4127-A876-92D6D7CE4565}"/>
              </a:ext>
            </a:extLst>
          </p:cNvPr>
          <p:cNvPicPr>
            <a:picLocks noChangeAspect="1"/>
          </p:cNvPicPr>
          <p:nvPr/>
        </p:nvPicPr>
        <p:blipFill rotWithShape="1">
          <a:blip r:embed="rId3"/>
          <a:srcRect l="19988" t="2456" r="22020" b="6045"/>
          <a:stretch/>
        </p:blipFill>
        <p:spPr>
          <a:xfrm>
            <a:off x="642797" y="512775"/>
            <a:ext cx="3997650" cy="5754098"/>
          </a:xfrm>
          <a:prstGeom prst="rect">
            <a:avLst/>
          </a:prstGeom>
        </p:spPr>
      </p:pic>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GB" sz="2800" dirty="0"/>
              <a:t>Expansion of the standard: Thermal and Structural Study</a:t>
            </a:r>
            <a:endParaRPr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17</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grpSp>
        <p:nvGrpSpPr>
          <p:cNvPr id="34" name="Gruppieren 33">
            <a:extLst>
              <a:ext uri="{FF2B5EF4-FFF2-40B4-BE49-F238E27FC236}">
                <a16:creationId xmlns:a16="http://schemas.microsoft.com/office/drawing/2014/main" id="{664F2797-2BA8-4C17-9853-D09062F61472}"/>
              </a:ext>
            </a:extLst>
          </p:cNvPr>
          <p:cNvGrpSpPr/>
          <p:nvPr/>
        </p:nvGrpSpPr>
        <p:grpSpPr>
          <a:xfrm>
            <a:off x="2709501" y="3338464"/>
            <a:ext cx="542241" cy="181071"/>
            <a:chOff x="6011501" y="2534970"/>
            <a:chExt cx="542241" cy="181071"/>
          </a:xfrm>
        </p:grpSpPr>
        <p:cxnSp>
          <p:nvCxnSpPr>
            <p:cNvPr id="3" name="Gerader Verbinder 2">
              <a:extLst>
                <a:ext uri="{FF2B5EF4-FFF2-40B4-BE49-F238E27FC236}">
                  <a16:creationId xmlns:a16="http://schemas.microsoft.com/office/drawing/2014/main" id="{794A0B46-3BF8-4F63-886A-1C7789BD7861}"/>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07B9D460-D4B2-4A44-9F75-6D59745D9E00}"/>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49C5998E-BA7A-44D1-B655-272E678468D4}"/>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9EC556FE-6EA3-4F2F-B0F7-5E9427F93275}"/>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297F205C-873D-46B2-8683-05B9886C3174}"/>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3FB87CB8-0A67-49D0-A3FE-FAA51B9DE048}"/>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8A42D772-9238-4D80-B471-A520F56D41C2}"/>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055E8C59-9EA6-4EF2-8641-CAAF5E98B2A5}"/>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ED4F466D-2753-403B-980F-E2FA648AD4F2}"/>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uppieren 43">
            <a:extLst>
              <a:ext uri="{FF2B5EF4-FFF2-40B4-BE49-F238E27FC236}">
                <a16:creationId xmlns:a16="http://schemas.microsoft.com/office/drawing/2014/main" id="{B01BD70E-6803-4B4F-8363-3A2115F54EDF}"/>
              </a:ext>
            </a:extLst>
          </p:cNvPr>
          <p:cNvGrpSpPr/>
          <p:nvPr/>
        </p:nvGrpSpPr>
        <p:grpSpPr>
          <a:xfrm rot="16200000">
            <a:off x="2973416" y="1992264"/>
            <a:ext cx="542241" cy="181071"/>
            <a:chOff x="6011501" y="2534970"/>
            <a:chExt cx="542241" cy="181071"/>
          </a:xfrm>
        </p:grpSpPr>
        <p:cxnSp>
          <p:nvCxnSpPr>
            <p:cNvPr id="45" name="Gerader Verbinder 44">
              <a:extLst>
                <a:ext uri="{FF2B5EF4-FFF2-40B4-BE49-F238E27FC236}">
                  <a16:creationId xmlns:a16="http://schemas.microsoft.com/office/drawing/2014/main" id="{CBE109EC-45A1-4630-B18C-A24577F38B58}"/>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A16053A0-DF49-4F7B-999E-B38154DDEDD7}"/>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E9387A22-113A-471A-9263-408EDBA58D6A}"/>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050B2845-CE6B-4081-90B9-527EC066597F}"/>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BD949DBB-742E-44A7-9B89-DC2C98FE17F0}"/>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92DE5A7A-5B15-4DC3-97D5-0FD9AB872FB2}"/>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A759A126-7863-44F7-AA20-9CADF6CA32EB}"/>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D415CF75-5F64-4C23-95CE-255D88A8378F}"/>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8FC2494A-D3C4-4177-A7BA-168A8E067B68}"/>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 name="Gruppieren 53">
            <a:extLst>
              <a:ext uri="{FF2B5EF4-FFF2-40B4-BE49-F238E27FC236}">
                <a16:creationId xmlns:a16="http://schemas.microsoft.com/office/drawing/2014/main" id="{0B1325B9-83F1-4FB8-AC22-FEAF4B256374}"/>
              </a:ext>
            </a:extLst>
          </p:cNvPr>
          <p:cNvGrpSpPr/>
          <p:nvPr/>
        </p:nvGrpSpPr>
        <p:grpSpPr>
          <a:xfrm rot="16200000">
            <a:off x="2017056" y="3490864"/>
            <a:ext cx="2454958" cy="181071"/>
            <a:chOff x="6011501" y="2534970"/>
            <a:chExt cx="2454958" cy="181071"/>
          </a:xfrm>
        </p:grpSpPr>
        <p:cxnSp>
          <p:nvCxnSpPr>
            <p:cNvPr id="55" name="Gerader Verbinder 54">
              <a:extLst>
                <a:ext uri="{FF2B5EF4-FFF2-40B4-BE49-F238E27FC236}">
                  <a16:creationId xmlns:a16="http://schemas.microsoft.com/office/drawing/2014/main" id="{1D1867B1-F8E8-44A3-A86C-A676B2BB8F5A}"/>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EB502C1A-1030-44C5-A946-DD5CBA58E709}"/>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E2D05F5C-FE25-4B8F-9113-1EBC3FF5D3BD}"/>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B99794B5-0C5B-4F98-9748-9F618CA2DA77}"/>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702B8025-3184-4FCC-8E3F-A84CB2BE3202}"/>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9C234FFE-7DD5-471D-8C8A-B9CFC87A70E0}"/>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E844C790-51DF-4848-B0A5-8133E56A292E}"/>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8878A37F-6AEE-42CD-A0D2-DFC6DB3EB7B6}"/>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r Verbinder 62">
              <a:extLst>
                <a:ext uri="{FF2B5EF4-FFF2-40B4-BE49-F238E27FC236}">
                  <a16:creationId xmlns:a16="http://schemas.microsoft.com/office/drawing/2014/main" id="{505DC018-529B-415E-A7DD-917DECA4198D}"/>
                </a:ext>
              </a:extLst>
            </p:cNvPr>
            <p:cNvCxnSpPr>
              <a:cxnSpLocks/>
            </p:cNvCxnSpPr>
            <p:nvPr/>
          </p:nvCxnSpPr>
          <p:spPr>
            <a:xfrm rot="5400000" flipV="1">
              <a:off x="7483637" y="1656968"/>
              <a:ext cx="2380" cy="1963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4" name="Gruppieren 63">
            <a:extLst>
              <a:ext uri="{FF2B5EF4-FFF2-40B4-BE49-F238E27FC236}">
                <a16:creationId xmlns:a16="http://schemas.microsoft.com/office/drawing/2014/main" id="{79EE3BDC-B1FE-4392-AE1D-762C0F814386}"/>
              </a:ext>
            </a:extLst>
          </p:cNvPr>
          <p:cNvGrpSpPr/>
          <p:nvPr/>
        </p:nvGrpSpPr>
        <p:grpSpPr>
          <a:xfrm rot="16200000">
            <a:off x="2705572" y="5275696"/>
            <a:ext cx="1120787" cy="181071"/>
            <a:chOff x="6011501" y="2534970"/>
            <a:chExt cx="1120787" cy="181071"/>
          </a:xfrm>
        </p:grpSpPr>
        <p:cxnSp>
          <p:nvCxnSpPr>
            <p:cNvPr id="65" name="Gerader Verbinder 64">
              <a:extLst>
                <a:ext uri="{FF2B5EF4-FFF2-40B4-BE49-F238E27FC236}">
                  <a16:creationId xmlns:a16="http://schemas.microsoft.com/office/drawing/2014/main" id="{A5CD964F-9483-4AE8-B9D4-6E077A500D77}"/>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94E23C4D-572F-470E-87C7-47B17D92E629}"/>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C426D9E6-E2C3-45D7-9444-117DD1FAF17A}"/>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5F58ADA6-31B1-4A9C-B8D5-933E7D2C36BA}"/>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r Verbinder 68">
              <a:extLst>
                <a:ext uri="{FF2B5EF4-FFF2-40B4-BE49-F238E27FC236}">
                  <a16:creationId xmlns:a16="http://schemas.microsoft.com/office/drawing/2014/main" id="{E566ABFD-35B2-4BE1-AF67-4DF1DC94279B}"/>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F1243B6E-4219-4445-BDB3-2D5BC558B548}"/>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5F451FD0-1B56-4281-86F8-E66EB919105F}"/>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r Verbinder 71">
              <a:extLst>
                <a:ext uri="{FF2B5EF4-FFF2-40B4-BE49-F238E27FC236}">
                  <a16:creationId xmlns:a16="http://schemas.microsoft.com/office/drawing/2014/main" id="{704E5751-6CF1-49DF-8936-187B4840E948}"/>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r Verbinder 72">
              <a:extLst>
                <a:ext uri="{FF2B5EF4-FFF2-40B4-BE49-F238E27FC236}">
                  <a16:creationId xmlns:a16="http://schemas.microsoft.com/office/drawing/2014/main" id="{C24C3F6D-FCB9-497B-8491-D02D4E813C66}"/>
                </a:ext>
              </a:extLst>
            </p:cNvPr>
            <p:cNvCxnSpPr>
              <a:cxnSpLocks/>
            </p:cNvCxnSpPr>
            <p:nvPr/>
          </p:nvCxnSpPr>
          <p:spPr>
            <a:xfrm rot="5400000" flipH="1" flipV="1">
              <a:off x="6809041" y="2314165"/>
              <a:ext cx="17399" cy="6290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4" name="Gruppieren 73">
            <a:extLst>
              <a:ext uri="{FF2B5EF4-FFF2-40B4-BE49-F238E27FC236}">
                <a16:creationId xmlns:a16="http://schemas.microsoft.com/office/drawing/2014/main" id="{0CFA9139-F22F-4045-BCFF-87B958E5133B}"/>
              </a:ext>
            </a:extLst>
          </p:cNvPr>
          <p:cNvGrpSpPr/>
          <p:nvPr/>
        </p:nvGrpSpPr>
        <p:grpSpPr>
          <a:xfrm rot="16200000">
            <a:off x="2704453" y="1186554"/>
            <a:ext cx="1069178" cy="181071"/>
            <a:chOff x="5484564" y="2534970"/>
            <a:chExt cx="1069178" cy="181071"/>
          </a:xfrm>
        </p:grpSpPr>
        <p:cxnSp>
          <p:nvCxnSpPr>
            <p:cNvPr id="75" name="Gerader Verbinder 74">
              <a:extLst>
                <a:ext uri="{FF2B5EF4-FFF2-40B4-BE49-F238E27FC236}">
                  <a16:creationId xmlns:a16="http://schemas.microsoft.com/office/drawing/2014/main" id="{A05C53C6-CC1C-42E4-B78E-D7BCFE7D24F3}"/>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Gerader Verbinder 75">
              <a:extLst>
                <a:ext uri="{FF2B5EF4-FFF2-40B4-BE49-F238E27FC236}">
                  <a16:creationId xmlns:a16="http://schemas.microsoft.com/office/drawing/2014/main" id="{8884B717-FC30-4995-B378-DFB403BC6E16}"/>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C6078365-1802-4A39-BDC8-9776F186E2DC}"/>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DA637394-BC9B-4C6B-A60F-B5FA591ACBF7}"/>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r Verbinder 78">
              <a:extLst>
                <a:ext uri="{FF2B5EF4-FFF2-40B4-BE49-F238E27FC236}">
                  <a16:creationId xmlns:a16="http://schemas.microsoft.com/office/drawing/2014/main" id="{26840C07-F084-4DE1-9643-4153ABBDEF1B}"/>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r Verbinder 79">
              <a:extLst>
                <a:ext uri="{FF2B5EF4-FFF2-40B4-BE49-F238E27FC236}">
                  <a16:creationId xmlns:a16="http://schemas.microsoft.com/office/drawing/2014/main" id="{863C8266-3311-4EBC-B6E6-13BC43ECAEA0}"/>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Gerader Verbinder 80">
              <a:extLst>
                <a:ext uri="{FF2B5EF4-FFF2-40B4-BE49-F238E27FC236}">
                  <a16:creationId xmlns:a16="http://schemas.microsoft.com/office/drawing/2014/main" id="{2C4A8FDE-6801-4D1E-A4B8-1089E3A20838}"/>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06029EB4-060C-4555-827A-3AA51CE42CC9}"/>
                </a:ext>
              </a:extLst>
            </p:cNvPr>
            <p:cNvCxnSpPr>
              <a:cxnSpLocks/>
            </p:cNvCxnSpPr>
            <p:nvPr/>
          </p:nvCxnSpPr>
          <p:spPr>
            <a:xfrm rot="5400000" flipH="1" flipV="1">
              <a:off x="5770560" y="2353795"/>
              <a:ext cx="5493" cy="5774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r Verbinder 82">
              <a:extLst>
                <a:ext uri="{FF2B5EF4-FFF2-40B4-BE49-F238E27FC236}">
                  <a16:creationId xmlns:a16="http://schemas.microsoft.com/office/drawing/2014/main" id="{CFDCB793-6E14-482D-85DD-68B61239C32E}"/>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9" name="Textfeld 88">
            <a:extLst>
              <a:ext uri="{FF2B5EF4-FFF2-40B4-BE49-F238E27FC236}">
                <a16:creationId xmlns:a16="http://schemas.microsoft.com/office/drawing/2014/main" id="{22B911B1-9533-4165-9C13-1065C849D15F}"/>
              </a:ext>
            </a:extLst>
          </p:cNvPr>
          <p:cNvSpPr txBox="1"/>
          <p:nvPr/>
        </p:nvSpPr>
        <p:spPr>
          <a:xfrm>
            <a:off x="4674440" y="685897"/>
            <a:ext cx="7076958" cy="4093428"/>
          </a:xfrm>
          <a:prstGeom prst="rect">
            <a:avLst/>
          </a:prstGeom>
          <a:noFill/>
        </p:spPr>
        <p:txBody>
          <a:bodyPr wrap="square">
            <a:spAutoFit/>
          </a:bodyPr>
          <a:lstStyle/>
          <a:p>
            <a:pPr marL="355591">
              <a:buClr>
                <a:srgbClr val="EB690B"/>
              </a:buClr>
            </a:pPr>
            <a:r>
              <a:rPr lang="en-US" sz="2000" b="1" dirty="0">
                <a:solidFill>
                  <a:schemeClr val="tx1"/>
                </a:solidFill>
                <a:cs typeface="Arial" pitchFamily="34" charset="0"/>
              </a:rPr>
              <a:t>Simplified thermal network, from chip to radiator:</a:t>
            </a:r>
          </a:p>
          <a:p>
            <a:pPr marL="641341"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T1</a:t>
            </a:r>
            <a:r>
              <a:rPr lang="en-US" sz="2000" dirty="0">
                <a:solidFill>
                  <a:srgbClr val="3A94D5"/>
                </a:solidFill>
                <a:cs typeface="Arial" pitchFamily="34" charset="0"/>
              </a:rPr>
              <a:t>: Chip to PCB</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T2</a:t>
            </a:r>
            <a:r>
              <a:rPr lang="en-US" sz="2000" dirty="0">
                <a:solidFill>
                  <a:srgbClr val="3A94D5"/>
                </a:solidFill>
                <a:cs typeface="Arial" pitchFamily="34" charset="0"/>
              </a:rPr>
              <a:t>: Within the PCB</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T3</a:t>
            </a:r>
            <a:r>
              <a:rPr lang="en-US" sz="2000" dirty="0">
                <a:solidFill>
                  <a:srgbClr val="3A94D5"/>
                </a:solidFill>
                <a:cs typeface="Arial" pitchFamily="34" charset="0"/>
              </a:rPr>
              <a:t>: PCB to module frame</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T4</a:t>
            </a:r>
            <a:r>
              <a:rPr lang="en-US" sz="2000" dirty="0">
                <a:solidFill>
                  <a:srgbClr val="3A94D5"/>
                </a:solidFill>
                <a:cs typeface="Arial" pitchFamily="34" charset="0"/>
              </a:rPr>
              <a:t>: Frame to Wedge Lock</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T5</a:t>
            </a:r>
            <a:r>
              <a:rPr lang="en-US" sz="2000" dirty="0">
                <a:solidFill>
                  <a:srgbClr val="3A94D5"/>
                </a:solidFill>
                <a:cs typeface="Arial" pitchFamily="34" charset="0"/>
              </a:rPr>
              <a:t>: Wedge Lock to Housing</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T6</a:t>
            </a:r>
            <a:r>
              <a:rPr lang="en-US" sz="2000" dirty="0">
                <a:solidFill>
                  <a:srgbClr val="3A94D5"/>
                </a:solidFill>
                <a:cs typeface="Arial" pitchFamily="34" charset="0"/>
              </a:rPr>
              <a:t>: Housing to Baseplate</a:t>
            </a:r>
          </a:p>
          <a:p>
            <a:pPr marL="355591" lvl="2">
              <a:buClr>
                <a:srgbClr val="EB690B"/>
              </a:buClr>
            </a:pPr>
            <a:endParaRPr lang="en-US" sz="2000" dirty="0">
              <a:solidFill>
                <a:srgbClr val="3A94D5"/>
              </a:solidFill>
              <a:cs typeface="Arial" pitchFamily="34" charset="0"/>
            </a:endParaRP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p:txBody>
      </p:sp>
      <p:grpSp>
        <p:nvGrpSpPr>
          <p:cNvPr id="90" name="Gruppieren 89">
            <a:extLst>
              <a:ext uri="{FF2B5EF4-FFF2-40B4-BE49-F238E27FC236}">
                <a16:creationId xmlns:a16="http://schemas.microsoft.com/office/drawing/2014/main" id="{774957D5-004F-40BA-A0C3-3F7AC18BD8F6}"/>
              </a:ext>
            </a:extLst>
          </p:cNvPr>
          <p:cNvGrpSpPr/>
          <p:nvPr/>
        </p:nvGrpSpPr>
        <p:grpSpPr>
          <a:xfrm rot="10800000">
            <a:off x="2479712" y="672567"/>
            <a:ext cx="777917" cy="181071"/>
            <a:chOff x="5775825" y="2534970"/>
            <a:chExt cx="777917" cy="181071"/>
          </a:xfrm>
        </p:grpSpPr>
        <p:cxnSp>
          <p:nvCxnSpPr>
            <p:cNvPr id="91" name="Gerader Verbinder 90">
              <a:extLst>
                <a:ext uri="{FF2B5EF4-FFF2-40B4-BE49-F238E27FC236}">
                  <a16:creationId xmlns:a16="http://schemas.microsoft.com/office/drawing/2014/main" id="{12E1AC77-A4A8-4316-93FE-CF4743A64C2D}"/>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Gerader Verbinder 91">
              <a:extLst>
                <a:ext uri="{FF2B5EF4-FFF2-40B4-BE49-F238E27FC236}">
                  <a16:creationId xmlns:a16="http://schemas.microsoft.com/office/drawing/2014/main" id="{70BE2CA8-9424-48C6-8048-9270E98008D0}"/>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Gerader Verbinder 92">
              <a:extLst>
                <a:ext uri="{FF2B5EF4-FFF2-40B4-BE49-F238E27FC236}">
                  <a16:creationId xmlns:a16="http://schemas.microsoft.com/office/drawing/2014/main" id="{B04ABE05-0F84-4CE2-95F1-0A86881E5B9E}"/>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5B0A0121-E5A2-4289-A670-754E29EF1723}"/>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r Verbinder 94">
              <a:extLst>
                <a:ext uri="{FF2B5EF4-FFF2-40B4-BE49-F238E27FC236}">
                  <a16:creationId xmlns:a16="http://schemas.microsoft.com/office/drawing/2014/main" id="{22CB08BA-67D3-45A5-82A4-C3C50EAA2227}"/>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Gerader Verbinder 95">
              <a:extLst>
                <a:ext uri="{FF2B5EF4-FFF2-40B4-BE49-F238E27FC236}">
                  <a16:creationId xmlns:a16="http://schemas.microsoft.com/office/drawing/2014/main" id="{7637AF85-0225-45EA-8165-2982CD81C561}"/>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C22A8144-17E8-4DF0-8CAC-BFA1D5D8F395}"/>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Gerader Verbinder 97">
              <a:extLst>
                <a:ext uri="{FF2B5EF4-FFF2-40B4-BE49-F238E27FC236}">
                  <a16:creationId xmlns:a16="http://schemas.microsoft.com/office/drawing/2014/main" id="{3276693F-8811-43D4-B8FB-B873605DB161}"/>
                </a:ext>
              </a:extLst>
            </p:cNvPr>
            <p:cNvCxnSpPr>
              <a:cxnSpLocks/>
            </p:cNvCxnSpPr>
            <p:nvPr/>
          </p:nvCxnSpPr>
          <p:spPr>
            <a:xfrm rot="10800000" flipH="1">
              <a:off x="5775825" y="2639791"/>
              <a:ext cx="286223" cy="1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DE6A625D-266C-49D6-B53F-D644A1669861}"/>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1" name="Gruppieren 100">
            <a:extLst>
              <a:ext uri="{FF2B5EF4-FFF2-40B4-BE49-F238E27FC236}">
                <a16:creationId xmlns:a16="http://schemas.microsoft.com/office/drawing/2014/main" id="{BACE6C0F-5B89-4282-B1E9-5034CF9E033E}"/>
              </a:ext>
            </a:extLst>
          </p:cNvPr>
          <p:cNvGrpSpPr/>
          <p:nvPr/>
        </p:nvGrpSpPr>
        <p:grpSpPr>
          <a:xfrm rot="10800000">
            <a:off x="2509054" y="5860544"/>
            <a:ext cx="777917" cy="181071"/>
            <a:chOff x="5775825" y="2534970"/>
            <a:chExt cx="777917" cy="181071"/>
          </a:xfrm>
        </p:grpSpPr>
        <p:cxnSp>
          <p:nvCxnSpPr>
            <p:cNvPr id="102" name="Gerader Verbinder 101">
              <a:extLst>
                <a:ext uri="{FF2B5EF4-FFF2-40B4-BE49-F238E27FC236}">
                  <a16:creationId xmlns:a16="http://schemas.microsoft.com/office/drawing/2014/main" id="{A9EB67AE-F60A-4E80-8C09-97CF9BFFC862}"/>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Gerader Verbinder 102">
              <a:extLst>
                <a:ext uri="{FF2B5EF4-FFF2-40B4-BE49-F238E27FC236}">
                  <a16:creationId xmlns:a16="http://schemas.microsoft.com/office/drawing/2014/main" id="{584044CD-6C12-438B-B25F-7E5B273106BA}"/>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Gerader Verbinder 103">
              <a:extLst>
                <a:ext uri="{FF2B5EF4-FFF2-40B4-BE49-F238E27FC236}">
                  <a16:creationId xmlns:a16="http://schemas.microsoft.com/office/drawing/2014/main" id="{7D23F744-9EC7-4224-ACE2-F4755141C0E0}"/>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Gerader Verbinder 104">
              <a:extLst>
                <a:ext uri="{FF2B5EF4-FFF2-40B4-BE49-F238E27FC236}">
                  <a16:creationId xmlns:a16="http://schemas.microsoft.com/office/drawing/2014/main" id="{769128D0-E3B5-4CF0-BAD3-5278DB301E2A}"/>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Gerader Verbinder 105">
              <a:extLst>
                <a:ext uri="{FF2B5EF4-FFF2-40B4-BE49-F238E27FC236}">
                  <a16:creationId xmlns:a16="http://schemas.microsoft.com/office/drawing/2014/main" id="{00DEE698-EE31-4D30-80EB-142F00C2AE7B}"/>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Gerader Verbinder 106">
              <a:extLst>
                <a:ext uri="{FF2B5EF4-FFF2-40B4-BE49-F238E27FC236}">
                  <a16:creationId xmlns:a16="http://schemas.microsoft.com/office/drawing/2014/main" id="{54034751-A254-4664-B8C4-C5995E2B2C23}"/>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r Verbinder 107">
              <a:extLst>
                <a:ext uri="{FF2B5EF4-FFF2-40B4-BE49-F238E27FC236}">
                  <a16:creationId xmlns:a16="http://schemas.microsoft.com/office/drawing/2014/main" id="{2F2EAA22-BF4F-4F0A-B9CD-7558BB2CCB71}"/>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Gerader Verbinder 108">
              <a:extLst>
                <a:ext uri="{FF2B5EF4-FFF2-40B4-BE49-F238E27FC236}">
                  <a16:creationId xmlns:a16="http://schemas.microsoft.com/office/drawing/2014/main" id="{887D1139-FEFD-4A35-BAC7-FF885F3DD134}"/>
                </a:ext>
              </a:extLst>
            </p:cNvPr>
            <p:cNvCxnSpPr>
              <a:cxnSpLocks/>
            </p:cNvCxnSpPr>
            <p:nvPr/>
          </p:nvCxnSpPr>
          <p:spPr>
            <a:xfrm rot="10800000" flipH="1">
              <a:off x="5775825" y="2639791"/>
              <a:ext cx="286223" cy="1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Gerader Verbinder 109">
              <a:extLst>
                <a:ext uri="{FF2B5EF4-FFF2-40B4-BE49-F238E27FC236}">
                  <a16:creationId xmlns:a16="http://schemas.microsoft.com/office/drawing/2014/main" id="{4349E081-0D81-4C3A-8E68-F5CD7AC9C538}"/>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5" name="Gruppieren 114">
            <a:extLst>
              <a:ext uri="{FF2B5EF4-FFF2-40B4-BE49-F238E27FC236}">
                <a16:creationId xmlns:a16="http://schemas.microsoft.com/office/drawing/2014/main" id="{56EF8D82-7A64-49FF-88D3-2CF95ABA858D}"/>
              </a:ext>
            </a:extLst>
          </p:cNvPr>
          <p:cNvGrpSpPr/>
          <p:nvPr/>
        </p:nvGrpSpPr>
        <p:grpSpPr>
          <a:xfrm rot="20238850">
            <a:off x="1985750" y="5941477"/>
            <a:ext cx="542241" cy="181071"/>
            <a:chOff x="6011501" y="2534970"/>
            <a:chExt cx="542241" cy="181071"/>
          </a:xfrm>
        </p:grpSpPr>
        <p:cxnSp>
          <p:nvCxnSpPr>
            <p:cNvPr id="116" name="Gerader Verbinder 115">
              <a:extLst>
                <a:ext uri="{FF2B5EF4-FFF2-40B4-BE49-F238E27FC236}">
                  <a16:creationId xmlns:a16="http://schemas.microsoft.com/office/drawing/2014/main" id="{29C0069B-3822-442C-9B9D-CC40F1D6FDC9}"/>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Gerader Verbinder 116">
              <a:extLst>
                <a:ext uri="{FF2B5EF4-FFF2-40B4-BE49-F238E27FC236}">
                  <a16:creationId xmlns:a16="http://schemas.microsoft.com/office/drawing/2014/main" id="{8B5211F9-5827-42A4-B43E-798523244FAA}"/>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Gerader Verbinder 117">
              <a:extLst>
                <a:ext uri="{FF2B5EF4-FFF2-40B4-BE49-F238E27FC236}">
                  <a16:creationId xmlns:a16="http://schemas.microsoft.com/office/drawing/2014/main" id="{D449C24C-E34F-45A7-A28C-7A7FAE123C53}"/>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Gerader Verbinder 118">
              <a:extLst>
                <a:ext uri="{FF2B5EF4-FFF2-40B4-BE49-F238E27FC236}">
                  <a16:creationId xmlns:a16="http://schemas.microsoft.com/office/drawing/2014/main" id="{E71ABBE5-0C02-415E-8A0C-2C47ED1FD19A}"/>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Gerader Verbinder 119">
              <a:extLst>
                <a:ext uri="{FF2B5EF4-FFF2-40B4-BE49-F238E27FC236}">
                  <a16:creationId xmlns:a16="http://schemas.microsoft.com/office/drawing/2014/main" id="{DCAA3F66-3E76-4AE2-B811-1436B2E21259}"/>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Gerader Verbinder 120">
              <a:extLst>
                <a:ext uri="{FF2B5EF4-FFF2-40B4-BE49-F238E27FC236}">
                  <a16:creationId xmlns:a16="http://schemas.microsoft.com/office/drawing/2014/main" id="{ECD86697-6F4B-4A10-8FEA-C04F037121A9}"/>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Gerader Verbinder 121">
              <a:extLst>
                <a:ext uri="{FF2B5EF4-FFF2-40B4-BE49-F238E27FC236}">
                  <a16:creationId xmlns:a16="http://schemas.microsoft.com/office/drawing/2014/main" id="{DF19C5E1-E0A9-4929-A764-F1349AB28C48}"/>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Gerader Verbinder 122">
              <a:extLst>
                <a:ext uri="{FF2B5EF4-FFF2-40B4-BE49-F238E27FC236}">
                  <a16:creationId xmlns:a16="http://schemas.microsoft.com/office/drawing/2014/main" id="{F4D6A798-3374-4EE6-83E1-DBADE2D327D0}"/>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Gerader Verbinder 123">
              <a:extLst>
                <a:ext uri="{FF2B5EF4-FFF2-40B4-BE49-F238E27FC236}">
                  <a16:creationId xmlns:a16="http://schemas.microsoft.com/office/drawing/2014/main" id="{49B28555-D216-4693-9A14-5CDD343952AB}"/>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5" name="Gruppieren 124">
            <a:extLst>
              <a:ext uri="{FF2B5EF4-FFF2-40B4-BE49-F238E27FC236}">
                <a16:creationId xmlns:a16="http://schemas.microsoft.com/office/drawing/2014/main" id="{2B033966-93A6-4335-8133-CA233B2F61F7}"/>
              </a:ext>
            </a:extLst>
          </p:cNvPr>
          <p:cNvGrpSpPr/>
          <p:nvPr/>
        </p:nvGrpSpPr>
        <p:grpSpPr>
          <a:xfrm rot="1189957" flipV="1">
            <a:off x="1953639" y="582031"/>
            <a:ext cx="542241" cy="181071"/>
            <a:chOff x="6011501" y="2534970"/>
            <a:chExt cx="542241" cy="181071"/>
          </a:xfrm>
        </p:grpSpPr>
        <p:cxnSp>
          <p:nvCxnSpPr>
            <p:cNvPr id="126" name="Gerader Verbinder 125">
              <a:extLst>
                <a:ext uri="{FF2B5EF4-FFF2-40B4-BE49-F238E27FC236}">
                  <a16:creationId xmlns:a16="http://schemas.microsoft.com/office/drawing/2014/main" id="{596FE39C-80CC-4D86-B1D2-3F4044CC939C}"/>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r Verbinder 126">
              <a:extLst>
                <a:ext uri="{FF2B5EF4-FFF2-40B4-BE49-F238E27FC236}">
                  <a16:creationId xmlns:a16="http://schemas.microsoft.com/office/drawing/2014/main" id="{34BB8FB3-1FE2-44A3-B75A-3FD2CD7E4975}"/>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Gerader Verbinder 127">
              <a:extLst>
                <a:ext uri="{FF2B5EF4-FFF2-40B4-BE49-F238E27FC236}">
                  <a16:creationId xmlns:a16="http://schemas.microsoft.com/office/drawing/2014/main" id="{125042D8-BF55-4C52-AC2E-9FFD7F4426EE}"/>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r Verbinder 128">
              <a:extLst>
                <a:ext uri="{FF2B5EF4-FFF2-40B4-BE49-F238E27FC236}">
                  <a16:creationId xmlns:a16="http://schemas.microsoft.com/office/drawing/2014/main" id="{69522382-6DCD-4847-AA42-A49FC983CF67}"/>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Gerader Verbinder 129">
              <a:extLst>
                <a:ext uri="{FF2B5EF4-FFF2-40B4-BE49-F238E27FC236}">
                  <a16:creationId xmlns:a16="http://schemas.microsoft.com/office/drawing/2014/main" id="{DC864A5B-2BCA-4373-8CE1-4836C2A9D7E3}"/>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r Verbinder 130">
              <a:extLst>
                <a:ext uri="{FF2B5EF4-FFF2-40B4-BE49-F238E27FC236}">
                  <a16:creationId xmlns:a16="http://schemas.microsoft.com/office/drawing/2014/main" id="{FE406928-5FAB-4640-8132-7BC880AA02C8}"/>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Gerader Verbinder 131">
              <a:extLst>
                <a:ext uri="{FF2B5EF4-FFF2-40B4-BE49-F238E27FC236}">
                  <a16:creationId xmlns:a16="http://schemas.microsoft.com/office/drawing/2014/main" id="{6A2B351E-2697-4E24-8E41-E05DF000D42B}"/>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Gerader Verbinder 132">
              <a:extLst>
                <a:ext uri="{FF2B5EF4-FFF2-40B4-BE49-F238E27FC236}">
                  <a16:creationId xmlns:a16="http://schemas.microsoft.com/office/drawing/2014/main" id="{2469222C-6806-4705-B00B-7015DD5E63E8}"/>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Gerader Verbinder 133">
              <a:extLst>
                <a:ext uri="{FF2B5EF4-FFF2-40B4-BE49-F238E27FC236}">
                  <a16:creationId xmlns:a16="http://schemas.microsoft.com/office/drawing/2014/main" id="{4A486882-1EE9-4319-9458-3CE8A0EA93F8}"/>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Textfeld 99">
            <a:extLst>
              <a:ext uri="{FF2B5EF4-FFF2-40B4-BE49-F238E27FC236}">
                <a16:creationId xmlns:a16="http://schemas.microsoft.com/office/drawing/2014/main" id="{A9D0AE52-8D69-477F-B4C4-45B5CDF30FDA}"/>
              </a:ext>
            </a:extLst>
          </p:cNvPr>
          <p:cNvSpPr txBox="1"/>
          <p:nvPr/>
        </p:nvSpPr>
        <p:spPr>
          <a:xfrm>
            <a:off x="2827303" y="3042583"/>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T1</a:t>
            </a:r>
            <a:endParaRPr lang="de-DE" dirty="0">
              <a:solidFill>
                <a:schemeClr val="tx1"/>
              </a:solidFill>
            </a:endParaRPr>
          </a:p>
        </p:txBody>
      </p:sp>
      <p:sp>
        <p:nvSpPr>
          <p:cNvPr id="136" name="Textfeld 135">
            <a:extLst>
              <a:ext uri="{FF2B5EF4-FFF2-40B4-BE49-F238E27FC236}">
                <a16:creationId xmlns:a16="http://schemas.microsoft.com/office/drawing/2014/main" id="{63E8F077-9FBD-44D4-AC40-D02BFF82C264}"/>
              </a:ext>
            </a:extLst>
          </p:cNvPr>
          <p:cNvSpPr txBox="1"/>
          <p:nvPr/>
        </p:nvSpPr>
        <p:spPr>
          <a:xfrm>
            <a:off x="3313546" y="1925436"/>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T2</a:t>
            </a:r>
            <a:endParaRPr lang="de-DE" dirty="0">
              <a:solidFill>
                <a:schemeClr val="tx1"/>
              </a:solidFill>
            </a:endParaRPr>
          </a:p>
        </p:txBody>
      </p:sp>
      <p:sp>
        <p:nvSpPr>
          <p:cNvPr id="137" name="Textfeld 136">
            <a:extLst>
              <a:ext uri="{FF2B5EF4-FFF2-40B4-BE49-F238E27FC236}">
                <a16:creationId xmlns:a16="http://schemas.microsoft.com/office/drawing/2014/main" id="{AC8A54E7-4265-4F4B-961A-153D21A464FD}"/>
              </a:ext>
            </a:extLst>
          </p:cNvPr>
          <p:cNvSpPr txBox="1"/>
          <p:nvPr/>
        </p:nvSpPr>
        <p:spPr>
          <a:xfrm>
            <a:off x="3313546" y="4419579"/>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T2</a:t>
            </a:r>
            <a:endParaRPr lang="de-DE" dirty="0">
              <a:solidFill>
                <a:schemeClr val="tx1"/>
              </a:solidFill>
            </a:endParaRPr>
          </a:p>
        </p:txBody>
      </p:sp>
      <p:sp>
        <p:nvSpPr>
          <p:cNvPr id="138" name="Textfeld 137">
            <a:extLst>
              <a:ext uri="{FF2B5EF4-FFF2-40B4-BE49-F238E27FC236}">
                <a16:creationId xmlns:a16="http://schemas.microsoft.com/office/drawing/2014/main" id="{1337DCED-4F7F-4184-A91A-1D87A9A563E8}"/>
              </a:ext>
            </a:extLst>
          </p:cNvPr>
          <p:cNvSpPr txBox="1"/>
          <p:nvPr/>
        </p:nvSpPr>
        <p:spPr>
          <a:xfrm>
            <a:off x="3313546" y="821888"/>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T3</a:t>
            </a:r>
            <a:endParaRPr lang="de-DE" dirty="0">
              <a:solidFill>
                <a:schemeClr val="tx1"/>
              </a:solidFill>
            </a:endParaRPr>
          </a:p>
        </p:txBody>
      </p:sp>
      <p:sp>
        <p:nvSpPr>
          <p:cNvPr id="139" name="Textfeld 138">
            <a:extLst>
              <a:ext uri="{FF2B5EF4-FFF2-40B4-BE49-F238E27FC236}">
                <a16:creationId xmlns:a16="http://schemas.microsoft.com/office/drawing/2014/main" id="{F1A88602-7918-4724-A91F-DECDE3189A7F}"/>
              </a:ext>
            </a:extLst>
          </p:cNvPr>
          <p:cNvSpPr txBox="1"/>
          <p:nvPr/>
        </p:nvSpPr>
        <p:spPr>
          <a:xfrm>
            <a:off x="3313546" y="5500377"/>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T3</a:t>
            </a:r>
            <a:endParaRPr lang="de-DE" dirty="0">
              <a:solidFill>
                <a:schemeClr val="tx1"/>
              </a:solidFill>
            </a:endParaRPr>
          </a:p>
        </p:txBody>
      </p:sp>
      <p:sp>
        <p:nvSpPr>
          <p:cNvPr id="140" name="Textfeld 139">
            <a:extLst>
              <a:ext uri="{FF2B5EF4-FFF2-40B4-BE49-F238E27FC236}">
                <a16:creationId xmlns:a16="http://schemas.microsoft.com/office/drawing/2014/main" id="{5746F0DF-92E1-4390-9B91-2EC77037BC12}"/>
              </a:ext>
            </a:extLst>
          </p:cNvPr>
          <p:cNvSpPr txBox="1"/>
          <p:nvPr/>
        </p:nvSpPr>
        <p:spPr>
          <a:xfrm>
            <a:off x="2561549" y="863902"/>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T4</a:t>
            </a:r>
            <a:endParaRPr lang="de-DE" dirty="0">
              <a:solidFill>
                <a:schemeClr val="tx1"/>
              </a:solidFill>
            </a:endParaRPr>
          </a:p>
        </p:txBody>
      </p:sp>
      <p:sp>
        <p:nvSpPr>
          <p:cNvPr id="141" name="Textfeld 140">
            <a:extLst>
              <a:ext uri="{FF2B5EF4-FFF2-40B4-BE49-F238E27FC236}">
                <a16:creationId xmlns:a16="http://schemas.microsoft.com/office/drawing/2014/main" id="{4B2504E9-FF0B-4A55-B149-E6E5CFEB6D72}"/>
              </a:ext>
            </a:extLst>
          </p:cNvPr>
          <p:cNvSpPr txBox="1"/>
          <p:nvPr/>
        </p:nvSpPr>
        <p:spPr>
          <a:xfrm>
            <a:off x="2543134" y="5525599"/>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T4</a:t>
            </a:r>
            <a:endParaRPr lang="de-DE" dirty="0">
              <a:solidFill>
                <a:schemeClr val="tx1"/>
              </a:solidFill>
            </a:endParaRPr>
          </a:p>
        </p:txBody>
      </p:sp>
      <p:sp>
        <p:nvSpPr>
          <p:cNvPr id="142" name="Textfeld 141">
            <a:extLst>
              <a:ext uri="{FF2B5EF4-FFF2-40B4-BE49-F238E27FC236}">
                <a16:creationId xmlns:a16="http://schemas.microsoft.com/office/drawing/2014/main" id="{B7DCE12B-15DB-4A5F-AF37-698669F15FB3}"/>
              </a:ext>
            </a:extLst>
          </p:cNvPr>
          <p:cNvSpPr txBox="1"/>
          <p:nvPr/>
        </p:nvSpPr>
        <p:spPr>
          <a:xfrm>
            <a:off x="1871517" y="717442"/>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T5</a:t>
            </a:r>
            <a:endParaRPr lang="de-DE" dirty="0">
              <a:solidFill>
                <a:schemeClr val="tx1"/>
              </a:solidFill>
            </a:endParaRPr>
          </a:p>
        </p:txBody>
      </p:sp>
      <p:sp>
        <p:nvSpPr>
          <p:cNvPr id="143" name="Textfeld 142">
            <a:extLst>
              <a:ext uri="{FF2B5EF4-FFF2-40B4-BE49-F238E27FC236}">
                <a16:creationId xmlns:a16="http://schemas.microsoft.com/office/drawing/2014/main" id="{AE5DC770-5B7C-4A78-AF37-F0D0BF916EC9}"/>
              </a:ext>
            </a:extLst>
          </p:cNvPr>
          <p:cNvSpPr txBox="1"/>
          <p:nvPr/>
        </p:nvSpPr>
        <p:spPr>
          <a:xfrm>
            <a:off x="1851703" y="5596060"/>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T5</a:t>
            </a:r>
            <a:endParaRPr lang="de-DE" dirty="0">
              <a:solidFill>
                <a:schemeClr val="tx1"/>
              </a:solidFill>
            </a:endParaRPr>
          </a:p>
        </p:txBody>
      </p:sp>
      <p:grpSp>
        <p:nvGrpSpPr>
          <p:cNvPr id="144" name="Gruppieren 143">
            <a:extLst>
              <a:ext uri="{FF2B5EF4-FFF2-40B4-BE49-F238E27FC236}">
                <a16:creationId xmlns:a16="http://schemas.microsoft.com/office/drawing/2014/main" id="{1478CB08-B75E-4C63-84BF-C45CC465923F}"/>
              </a:ext>
            </a:extLst>
          </p:cNvPr>
          <p:cNvGrpSpPr/>
          <p:nvPr/>
        </p:nvGrpSpPr>
        <p:grpSpPr>
          <a:xfrm rot="16200000">
            <a:off x="-2080564" y="3256510"/>
            <a:ext cx="5559803" cy="181071"/>
            <a:chOff x="3929596" y="2534970"/>
            <a:chExt cx="5559803" cy="181071"/>
          </a:xfrm>
        </p:grpSpPr>
        <p:cxnSp>
          <p:nvCxnSpPr>
            <p:cNvPr id="145" name="Gerader Verbinder 144">
              <a:extLst>
                <a:ext uri="{FF2B5EF4-FFF2-40B4-BE49-F238E27FC236}">
                  <a16:creationId xmlns:a16="http://schemas.microsoft.com/office/drawing/2014/main" id="{1721087D-BAC5-4191-845F-AE5C312E4F58}"/>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Gerader Verbinder 145">
              <a:extLst>
                <a:ext uri="{FF2B5EF4-FFF2-40B4-BE49-F238E27FC236}">
                  <a16:creationId xmlns:a16="http://schemas.microsoft.com/office/drawing/2014/main" id="{22F46880-2B02-4D6C-9ECD-DF48A90CA5AE}"/>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Gerader Verbinder 146">
              <a:extLst>
                <a:ext uri="{FF2B5EF4-FFF2-40B4-BE49-F238E27FC236}">
                  <a16:creationId xmlns:a16="http://schemas.microsoft.com/office/drawing/2014/main" id="{AF93F8D0-BA21-46A3-95AF-4965D1C13F77}"/>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Gerader Verbinder 147">
              <a:extLst>
                <a:ext uri="{FF2B5EF4-FFF2-40B4-BE49-F238E27FC236}">
                  <a16:creationId xmlns:a16="http://schemas.microsoft.com/office/drawing/2014/main" id="{CDC47BC6-042F-4FEF-B284-581EB0A7B404}"/>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Gerader Verbinder 148">
              <a:extLst>
                <a:ext uri="{FF2B5EF4-FFF2-40B4-BE49-F238E27FC236}">
                  <a16:creationId xmlns:a16="http://schemas.microsoft.com/office/drawing/2014/main" id="{A59CCEB9-7321-458E-B502-6878FAA3B7ED}"/>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Gerader Verbinder 149">
              <a:extLst>
                <a:ext uri="{FF2B5EF4-FFF2-40B4-BE49-F238E27FC236}">
                  <a16:creationId xmlns:a16="http://schemas.microsoft.com/office/drawing/2014/main" id="{2FD2AC11-677C-4962-A50C-118464116E10}"/>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Gerader Verbinder 150">
              <a:extLst>
                <a:ext uri="{FF2B5EF4-FFF2-40B4-BE49-F238E27FC236}">
                  <a16:creationId xmlns:a16="http://schemas.microsoft.com/office/drawing/2014/main" id="{BAF5F41E-F2E2-4E2F-82AB-F223411C4B6C}"/>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Gerader Verbinder 151">
              <a:extLst>
                <a:ext uri="{FF2B5EF4-FFF2-40B4-BE49-F238E27FC236}">
                  <a16:creationId xmlns:a16="http://schemas.microsoft.com/office/drawing/2014/main" id="{986012F2-F420-43C7-AD5A-2132CC73B28D}"/>
                </a:ext>
              </a:extLst>
            </p:cNvPr>
            <p:cNvCxnSpPr>
              <a:cxnSpLocks/>
            </p:cNvCxnSpPr>
            <p:nvPr/>
          </p:nvCxnSpPr>
          <p:spPr>
            <a:xfrm rot="5400000" flipV="1">
              <a:off x="4995822" y="1573566"/>
              <a:ext cx="1" cy="21324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Gerader Verbinder 152">
              <a:extLst>
                <a:ext uri="{FF2B5EF4-FFF2-40B4-BE49-F238E27FC236}">
                  <a16:creationId xmlns:a16="http://schemas.microsoft.com/office/drawing/2014/main" id="{3002246A-7383-49DF-AA9A-A0B08C53D170}"/>
                </a:ext>
              </a:extLst>
            </p:cNvPr>
            <p:cNvCxnSpPr>
              <a:cxnSpLocks/>
            </p:cNvCxnSpPr>
            <p:nvPr/>
          </p:nvCxnSpPr>
          <p:spPr>
            <a:xfrm rot="5400000" flipV="1">
              <a:off x="7996297" y="1144308"/>
              <a:ext cx="0" cy="29862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9" name="Gerader Verbinder 158">
            <a:extLst>
              <a:ext uri="{FF2B5EF4-FFF2-40B4-BE49-F238E27FC236}">
                <a16:creationId xmlns:a16="http://schemas.microsoft.com/office/drawing/2014/main" id="{569FDDE8-276E-47A5-A583-439F88C0E961}"/>
              </a:ext>
            </a:extLst>
          </p:cNvPr>
          <p:cNvCxnSpPr>
            <a:cxnSpLocks/>
          </p:cNvCxnSpPr>
          <p:nvPr/>
        </p:nvCxnSpPr>
        <p:spPr>
          <a:xfrm>
            <a:off x="711242" y="567144"/>
            <a:ext cx="12870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5" name="Textfeld 134">
            <a:extLst>
              <a:ext uri="{FF2B5EF4-FFF2-40B4-BE49-F238E27FC236}">
                <a16:creationId xmlns:a16="http://schemas.microsoft.com/office/drawing/2014/main" id="{86F74E1F-FE6E-40F5-9769-5354B06681B0}"/>
              </a:ext>
            </a:extLst>
          </p:cNvPr>
          <p:cNvSpPr txBox="1"/>
          <p:nvPr/>
        </p:nvSpPr>
        <p:spPr>
          <a:xfrm>
            <a:off x="801893" y="3707200"/>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T6</a:t>
            </a:r>
            <a:endParaRPr lang="de-DE" dirty="0">
              <a:solidFill>
                <a:schemeClr val="tx1"/>
              </a:solidFill>
            </a:endParaRPr>
          </a:p>
        </p:txBody>
      </p:sp>
      <p:cxnSp>
        <p:nvCxnSpPr>
          <p:cNvPr id="154" name="Gerader Verbinder 153">
            <a:extLst>
              <a:ext uri="{FF2B5EF4-FFF2-40B4-BE49-F238E27FC236}">
                <a16:creationId xmlns:a16="http://schemas.microsoft.com/office/drawing/2014/main" id="{DA03217F-14CD-4888-A907-AFEA2AB56C29}"/>
              </a:ext>
            </a:extLst>
          </p:cNvPr>
          <p:cNvCxnSpPr>
            <a:cxnSpLocks/>
          </p:cNvCxnSpPr>
          <p:nvPr/>
        </p:nvCxnSpPr>
        <p:spPr>
          <a:xfrm flipV="1">
            <a:off x="711242" y="6148723"/>
            <a:ext cx="521616" cy="31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6" name="Gruppieren 155">
            <a:extLst>
              <a:ext uri="{FF2B5EF4-FFF2-40B4-BE49-F238E27FC236}">
                <a16:creationId xmlns:a16="http://schemas.microsoft.com/office/drawing/2014/main" id="{CF5F5BFE-A8C7-4196-85F6-4DD957D9579B}"/>
              </a:ext>
            </a:extLst>
          </p:cNvPr>
          <p:cNvGrpSpPr/>
          <p:nvPr/>
        </p:nvGrpSpPr>
        <p:grpSpPr>
          <a:xfrm rot="10800000">
            <a:off x="1232858" y="6069965"/>
            <a:ext cx="790072" cy="181071"/>
            <a:chOff x="5763670" y="2534970"/>
            <a:chExt cx="790072" cy="181071"/>
          </a:xfrm>
        </p:grpSpPr>
        <p:cxnSp>
          <p:nvCxnSpPr>
            <p:cNvPr id="157" name="Gerader Verbinder 156">
              <a:extLst>
                <a:ext uri="{FF2B5EF4-FFF2-40B4-BE49-F238E27FC236}">
                  <a16:creationId xmlns:a16="http://schemas.microsoft.com/office/drawing/2014/main" id="{F4947645-85CF-4551-93E4-6C90F7A29FF7}"/>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Gerader Verbinder 157">
              <a:extLst>
                <a:ext uri="{FF2B5EF4-FFF2-40B4-BE49-F238E27FC236}">
                  <a16:creationId xmlns:a16="http://schemas.microsoft.com/office/drawing/2014/main" id="{22694F1C-2B25-45EF-BFD4-00310E17768A}"/>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Gerader Verbinder 159">
              <a:extLst>
                <a:ext uri="{FF2B5EF4-FFF2-40B4-BE49-F238E27FC236}">
                  <a16:creationId xmlns:a16="http://schemas.microsoft.com/office/drawing/2014/main" id="{F009AD09-0FBD-4259-8012-B2027E6BC55D}"/>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Gerader Verbinder 160">
              <a:extLst>
                <a:ext uri="{FF2B5EF4-FFF2-40B4-BE49-F238E27FC236}">
                  <a16:creationId xmlns:a16="http://schemas.microsoft.com/office/drawing/2014/main" id="{23423D04-56CA-4FD0-AFC4-36740D258324}"/>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Gerader Verbinder 172">
              <a:extLst>
                <a:ext uri="{FF2B5EF4-FFF2-40B4-BE49-F238E27FC236}">
                  <a16:creationId xmlns:a16="http://schemas.microsoft.com/office/drawing/2014/main" id="{71C42017-EFAF-4193-A0FD-96439367712B}"/>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Gerader Verbinder 173">
              <a:extLst>
                <a:ext uri="{FF2B5EF4-FFF2-40B4-BE49-F238E27FC236}">
                  <a16:creationId xmlns:a16="http://schemas.microsoft.com/office/drawing/2014/main" id="{E0F9E58B-FC48-4A03-8903-DBFF9949008B}"/>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Gerader Verbinder 174">
              <a:extLst>
                <a:ext uri="{FF2B5EF4-FFF2-40B4-BE49-F238E27FC236}">
                  <a16:creationId xmlns:a16="http://schemas.microsoft.com/office/drawing/2014/main" id="{7E286B85-EC5E-4430-94B9-DB49418090FC}"/>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Gerader Verbinder 175">
              <a:extLst>
                <a:ext uri="{FF2B5EF4-FFF2-40B4-BE49-F238E27FC236}">
                  <a16:creationId xmlns:a16="http://schemas.microsoft.com/office/drawing/2014/main" id="{0F5A5F13-DBEA-4BFF-9313-D13035BFC471}"/>
                </a:ext>
              </a:extLst>
            </p:cNvPr>
            <p:cNvCxnSpPr>
              <a:cxnSpLocks/>
            </p:cNvCxnSpPr>
            <p:nvPr/>
          </p:nvCxnSpPr>
          <p:spPr>
            <a:xfrm rot="10800000" flipH="1" flipV="1">
              <a:off x="5763670" y="2638629"/>
              <a:ext cx="298377" cy="11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Gerader Verbinder 176">
              <a:extLst>
                <a:ext uri="{FF2B5EF4-FFF2-40B4-BE49-F238E27FC236}">
                  <a16:creationId xmlns:a16="http://schemas.microsoft.com/office/drawing/2014/main" id="{221B7CA7-71C4-4F2E-B434-8FFEAA3B20D7}"/>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8" name="Textfeld 177">
            <a:extLst>
              <a:ext uri="{FF2B5EF4-FFF2-40B4-BE49-F238E27FC236}">
                <a16:creationId xmlns:a16="http://schemas.microsoft.com/office/drawing/2014/main" id="{A551BFFF-EE7B-47E6-A960-F080C81B314B}"/>
              </a:ext>
            </a:extLst>
          </p:cNvPr>
          <p:cNvSpPr txBox="1"/>
          <p:nvPr/>
        </p:nvSpPr>
        <p:spPr>
          <a:xfrm>
            <a:off x="1266938" y="5735020"/>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T6</a:t>
            </a:r>
            <a:endParaRPr lang="de-DE" dirty="0">
              <a:solidFill>
                <a:schemeClr val="tx1"/>
              </a:solidFill>
            </a:endParaRPr>
          </a:p>
        </p:txBody>
      </p:sp>
    </p:spTree>
    <p:extLst>
      <p:ext uri="{BB962C8B-B14F-4D97-AF65-F5344CB8AC3E}">
        <p14:creationId xmlns:p14="http://schemas.microsoft.com/office/powerpoint/2010/main" val="3100820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88" name="Grafik 87">
            <a:extLst>
              <a:ext uri="{FF2B5EF4-FFF2-40B4-BE49-F238E27FC236}">
                <a16:creationId xmlns:a16="http://schemas.microsoft.com/office/drawing/2014/main" id="{C1892D0E-1D34-4127-A876-92D6D7CE4565}"/>
              </a:ext>
            </a:extLst>
          </p:cNvPr>
          <p:cNvPicPr>
            <a:picLocks noChangeAspect="1"/>
          </p:cNvPicPr>
          <p:nvPr/>
        </p:nvPicPr>
        <p:blipFill rotWithShape="1">
          <a:blip r:embed="rId3"/>
          <a:srcRect l="19988" t="2456" r="22020" b="6045"/>
          <a:stretch/>
        </p:blipFill>
        <p:spPr>
          <a:xfrm>
            <a:off x="642797" y="512775"/>
            <a:ext cx="3997650" cy="5754098"/>
          </a:xfrm>
          <a:prstGeom prst="rect">
            <a:avLst/>
          </a:prstGeom>
        </p:spPr>
      </p:pic>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GB" sz="2800" dirty="0"/>
              <a:t>Expansion of the standard: Thermal and Structural Study</a:t>
            </a:r>
            <a:endParaRPr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18</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grpSp>
        <p:nvGrpSpPr>
          <p:cNvPr id="34" name="Gruppieren 33">
            <a:extLst>
              <a:ext uri="{FF2B5EF4-FFF2-40B4-BE49-F238E27FC236}">
                <a16:creationId xmlns:a16="http://schemas.microsoft.com/office/drawing/2014/main" id="{664F2797-2BA8-4C17-9853-D09062F61472}"/>
              </a:ext>
            </a:extLst>
          </p:cNvPr>
          <p:cNvGrpSpPr/>
          <p:nvPr/>
        </p:nvGrpSpPr>
        <p:grpSpPr>
          <a:xfrm>
            <a:off x="2709501" y="3338464"/>
            <a:ext cx="542241" cy="181071"/>
            <a:chOff x="6011501" y="2534970"/>
            <a:chExt cx="542241" cy="181071"/>
          </a:xfrm>
        </p:grpSpPr>
        <p:cxnSp>
          <p:nvCxnSpPr>
            <p:cNvPr id="3" name="Gerader Verbinder 2">
              <a:extLst>
                <a:ext uri="{FF2B5EF4-FFF2-40B4-BE49-F238E27FC236}">
                  <a16:creationId xmlns:a16="http://schemas.microsoft.com/office/drawing/2014/main" id="{794A0B46-3BF8-4F63-886A-1C7789BD7861}"/>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07B9D460-D4B2-4A44-9F75-6D59745D9E00}"/>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49C5998E-BA7A-44D1-B655-272E678468D4}"/>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9EC556FE-6EA3-4F2F-B0F7-5E9427F93275}"/>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297F205C-873D-46B2-8683-05B9886C3174}"/>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3FB87CB8-0A67-49D0-A3FE-FAA51B9DE048}"/>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8A42D772-9238-4D80-B471-A520F56D41C2}"/>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055E8C59-9EA6-4EF2-8641-CAAF5E98B2A5}"/>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ED4F466D-2753-403B-980F-E2FA648AD4F2}"/>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uppieren 43">
            <a:extLst>
              <a:ext uri="{FF2B5EF4-FFF2-40B4-BE49-F238E27FC236}">
                <a16:creationId xmlns:a16="http://schemas.microsoft.com/office/drawing/2014/main" id="{B01BD70E-6803-4B4F-8363-3A2115F54EDF}"/>
              </a:ext>
            </a:extLst>
          </p:cNvPr>
          <p:cNvGrpSpPr/>
          <p:nvPr/>
        </p:nvGrpSpPr>
        <p:grpSpPr>
          <a:xfrm rot="16200000">
            <a:off x="2973416" y="1992264"/>
            <a:ext cx="542241" cy="181071"/>
            <a:chOff x="6011501" y="2534970"/>
            <a:chExt cx="542241" cy="181071"/>
          </a:xfrm>
        </p:grpSpPr>
        <p:cxnSp>
          <p:nvCxnSpPr>
            <p:cNvPr id="45" name="Gerader Verbinder 44">
              <a:extLst>
                <a:ext uri="{FF2B5EF4-FFF2-40B4-BE49-F238E27FC236}">
                  <a16:creationId xmlns:a16="http://schemas.microsoft.com/office/drawing/2014/main" id="{CBE109EC-45A1-4630-B18C-A24577F38B58}"/>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A16053A0-DF49-4F7B-999E-B38154DDEDD7}"/>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E9387A22-113A-471A-9263-408EDBA58D6A}"/>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050B2845-CE6B-4081-90B9-527EC066597F}"/>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BD949DBB-742E-44A7-9B89-DC2C98FE17F0}"/>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92DE5A7A-5B15-4DC3-97D5-0FD9AB872FB2}"/>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A759A126-7863-44F7-AA20-9CADF6CA32EB}"/>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D415CF75-5F64-4C23-95CE-255D88A8378F}"/>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8FC2494A-D3C4-4177-A7BA-168A8E067B68}"/>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 name="Gruppieren 53">
            <a:extLst>
              <a:ext uri="{FF2B5EF4-FFF2-40B4-BE49-F238E27FC236}">
                <a16:creationId xmlns:a16="http://schemas.microsoft.com/office/drawing/2014/main" id="{0B1325B9-83F1-4FB8-AC22-FEAF4B256374}"/>
              </a:ext>
            </a:extLst>
          </p:cNvPr>
          <p:cNvGrpSpPr/>
          <p:nvPr/>
        </p:nvGrpSpPr>
        <p:grpSpPr>
          <a:xfrm rot="16200000">
            <a:off x="2017056" y="3490864"/>
            <a:ext cx="2454958" cy="181071"/>
            <a:chOff x="6011501" y="2534970"/>
            <a:chExt cx="2454958" cy="181071"/>
          </a:xfrm>
        </p:grpSpPr>
        <p:cxnSp>
          <p:nvCxnSpPr>
            <p:cNvPr id="55" name="Gerader Verbinder 54">
              <a:extLst>
                <a:ext uri="{FF2B5EF4-FFF2-40B4-BE49-F238E27FC236}">
                  <a16:creationId xmlns:a16="http://schemas.microsoft.com/office/drawing/2014/main" id="{1D1867B1-F8E8-44A3-A86C-A676B2BB8F5A}"/>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EB502C1A-1030-44C5-A946-DD5CBA58E709}"/>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E2D05F5C-FE25-4B8F-9113-1EBC3FF5D3BD}"/>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B99794B5-0C5B-4F98-9748-9F618CA2DA77}"/>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702B8025-3184-4FCC-8E3F-A84CB2BE3202}"/>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9C234FFE-7DD5-471D-8C8A-B9CFC87A70E0}"/>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E844C790-51DF-4848-B0A5-8133E56A292E}"/>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8878A37F-6AEE-42CD-A0D2-DFC6DB3EB7B6}"/>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r Verbinder 62">
              <a:extLst>
                <a:ext uri="{FF2B5EF4-FFF2-40B4-BE49-F238E27FC236}">
                  <a16:creationId xmlns:a16="http://schemas.microsoft.com/office/drawing/2014/main" id="{505DC018-529B-415E-A7DD-917DECA4198D}"/>
                </a:ext>
              </a:extLst>
            </p:cNvPr>
            <p:cNvCxnSpPr>
              <a:cxnSpLocks/>
            </p:cNvCxnSpPr>
            <p:nvPr/>
          </p:nvCxnSpPr>
          <p:spPr>
            <a:xfrm rot="5400000" flipV="1">
              <a:off x="7483637" y="1656968"/>
              <a:ext cx="2380" cy="1963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4" name="Gruppieren 63">
            <a:extLst>
              <a:ext uri="{FF2B5EF4-FFF2-40B4-BE49-F238E27FC236}">
                <a16:creationId xmlns:a16="http://schemas.microsoft.com/office/drawing/2014/main" id="{79EE3BDC-B1FE-4392-AE1D-762C0F814386}"/>
              </a:ext>
            </a:extLst>
          </p:cNvPr>
          <p:cNvGrpSpPr/>
          <p:nvPr/>
        </p:nvGrpSpPr>
        <p:grpSpPr>
          <a:xfrm rot="16200000">
            <a:off x="2705572" y="5275696"/>
            <a:ext cx="1120787" cy="181071"/>
            <a:chOff x="6011501" y="2534970"/>
            <a:chExt cx="1120787" cy="181071"/>
          </a:xfrm>
        </p:grpSpPr>
        <p:cxnSp>
          <p:nvCxnSpPr>
            <p:cNvPr id="65" name="Gerader Verbinder 64">
              <a:extLst>
                <a:ext uri="{FF2B5EF4-FFF2-40B4-BE49-F238E27FC236}">
                  <a16:creationId xmlns:a16="http://schemas.microsoft.com/office/drawing/2014/main" id="{A5CD964F-9483-4AE8-B9D4-6E077A500D77}"/>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94E23C4D-572F-470E-87C7-47B17D92E629}"/>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C426D9E6-E2C3-45D7-9444-117DD1FAF17A}"/>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5F58ADA6-31B1-4A9C-B8D5-933E7D2C36BA}"/>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r Verbinder 68">
              <a:extLst>
                <a:ext uri="{FF2B5EF4-FFF2-40B4-BE49-F238E27FC236}">
                  <a16:creationId xmlns:a16="http://schemas.microsoft.com/office/drawing/2014/main" id="{E566ABFD-35B2-4BE1-AF67-4DF1DC94279B}"/>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F1243B6E-4219-4445-BDB3-2D5BC558B548}"/>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5F451FD0-1B56-4281-86F8-E66EB919105F}"/>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r Verbinder 71">
              <a:extLst>
                <a:ext uri="{FF2B5EF4-FFF2-40B4-BE49-F238E27FC236}">
                  <a16:creationId xmlns:a16="http://schemas.microsoft.com/office/drawing/2014/main" id="{704E5751-6CF1-49DF-8936-187B4840E948}"/>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r Verbinder 72">
              <a:extLst>
                <a:ext uri="{FF2B5EF4-FFF2-40B4-BE49-F238E27FC236}">
                  <a16:creationId xmlns:a16="http://schemas.microsoft.com/office/drawing/2014/main" id="{C24C3F6D-FCB9-497B-8491-D02D4E813C66}"/>
                </a:ext>
              </a:extLst>
            </p:cNvPr>
            <p:cNvCxnSpPr>
              <a:cxnSpLocks/>
            </p:cNvCxnSpPr>
            <p:nvPr/>
          </p:nvCxnSpPr>
          <p:spPr>
            <a:xfrm rot="5400000" flipH="1" flipV="1">
              <a:off x="6809041" y="2314165"/>
              <a:ext cx="17399" cy="6290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4" name="Gruppieren 73">
            <a:extLst>
              <a:ext uri="{FF2B5EF4-FFF2-40B4-BE49-F238E27FC236}">
                <a16:creationId xmlns:a16="http://schemas.microsoft.com/office/drawing/2014/main" id="{0CFA9139-F22F-4045-BCFF-87B958E5133B}"/>
              </a:ext>
            </a:extLst>
          </p:cNvPr>
          <p:cNvGrpSpPr/>
          <p:nvPr/>
        </p:nvGrpSpPr>
        <p:grpSpPr>
          <a:xfrm rot="16200000">
            <a:off x="2704453" y="1186554"/>
            <a:ext cx="1069178" cy="181071"/>
            <a:chOff x="5484564" y="2534970"/>
            <a:chExt cx="1069178" cy="181071"/>
          </a:xfrm>
        </p:grpSpPr>
        <p:cxnSp>
          <p:nvCxnSpPr>
            <p:cNvPr id="75" name="Gerader Verbinder 74">
              <a:extLst>
                <a:ext uri="{FF2B5EF4-FFF2-40B4-BE49-F238E27FC236}">
                  <a16:creationId xmlns:a16="http://schemas.microsoft.com/office/drawing/2014/main" id="{A05C53C6-CC1C-42E4-B78E-D7BCFE7D24F3}"/>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Gerader Verbinder 75">
              <a:extLst>
                <a:ext uri="{FF2B5EF4-FFF2-40B4-BE49-F238E27FC236}">
                  <a16:creationId xmlns:a16="http://schemas.microsoft.com/office/drawing/2014/main" id="{8884B717-FC30-4995-B378-DFB403BC6E16}"/>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C6078365-1802-4A39-BDC8-9776F186E2DC}"/>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DA637394-BC9B-4C6B-A60F-B5FA591ACBF7}"/>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r Verbinder 78">
              <a:extLst>
                <a:ext uri="{FF2B5EF4-FFF2-40B4-BE49-F238E27FC236}">
                  <a16:creationId xmlns:a16="http://schemas.microsoft.com/office/drawing/2014/main" id="{26840C07-F084-4DE1-9643-4153ABBDEF1B}"/>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r Verbinder 79">
              <a:extLst>
                <a:ext uri="{FF2B5EF4-FFF2-40B4-BE49-F238E27FC236}">
                  <a16:creationId xmlns:a16="http://schemas.microsoft.com/office/drawing/2014/main" id="{863C8266-3311-4EBC-B6E6-13BC43ECAEA0}"/>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Gerader Verbinder 80">
              <a:extLst>
                <a:ext uri="{FF2B5EF4-FFF2-40B4-BE49-F238E27FC236}">
                  <a16:creationId xmlns:a16="http://schemas.microsoft.com/office/drawing/2014/main" id="{2C4A8FDE-6801-4D1E-A4B8-1089E3A20838}"/>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06029EB4-060C-4555-827A-3AA51CE42CC9}"/>
                </a:ext>
              </a:extLst>
            </p:cNvPr>
            <p:cNvCxnSpPr>
              <a:cxnSpLocks/>
            </p:cNvCxnSpPr>
            <p:nvPr/>
          </p:nvCxnSpPr>
          <p:spPr>
            <a:xfrm rot="5400000" flipH="1" flipV="1">
              <a:off x="5770560" y="2353795"/>
              <a:ext cx="5493" cy="5774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r Verbinder 82">
              <a:extLst>
                <a:ext uri="{FF2B5EF4-FFF2-40B4-BE49-F238E27FC236}">
                  <a16:creationId xmlns:a16="http://schemas.microsoft.com/office/drawing/2014/main" id="{CFDCB793-6E14-482D-85DD-68B61239C32E}"/>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9" name="Textfeld 88">
            <a:extLst>
              <a:ext uri="{FF2B5EF4-FFF2-40B4-BE49-F238E27FC236}">
                <a16:creationId xmlns:a16="http://schemas.microsoft.com/office/drawing/2014/main" id="{22B911B1-9533-4165-9C13-1065C849D15F}"/>
              </a:ext>
            </a:extLst>
          </p:cNvPr>
          <p:cNvSpPr txBox="1"/>
          <p:nvPr/>
        </p:nvSpPr>
        <p:spPr>
          <a:xfrm>
            <a:off x="4674440" y="685897"/>
            <a:ext cx="6908758" cy="4401205"/>
          </a:xfrm>
          <a:prstGeom prst="rect">
            <a:avLst/>
          </a:prstGeom>
          <a:noFill/>
        </p:spPr>
        <p:txBody>
          <a:bodyPr wrap="square">
            <a:spAutoFit/>
          </a:bodyPr>
          <a:lstStyle/>
          <a:p>
            <a:pPr marL="355591">
              <a:buClr>
                <a:srgbClr val="EB690B"/>
              </a:buClr>
            </a:pPr>
            <a:r>
              <a:rPr lang="en-US" sz="2000" b="1" dirty="0">
                <a:solidFill>
                  <a:schemeClr val="tx1"/>
                </a:solidFill>
                <a:cs typeface="Arial" pitchFamily="34" charset="0"/>
              </a:rPr>
              <a:t>Simplified thermal network, from chip to radiator:</a:t>
            </a:r>
          </a:p>
          <a:p>
            <a:pPr marL="641341"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T1</a:t>
            </a:r>
            <a:r>
              <a:rPr lang="en-US" sz="2000" dirty="0">
                <a:solidFill>
                  <a:srgbClr val="3A94D5"/>
                </a:solidFill>
                <a:cs typeface="Arial" pitchFamily="34" charset="0"/>
              </a:rPr>
              <a:t>: Chip to PCB</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T2</a:t>
            </a:r>
            <a:r>
              <a:rPr lang="en-US" sz="2000" dirty="0">
                <a:solidFill>
                  <a:srgbClr val="3A94D5"/>
                </a:solidFill>
                <a:cs typeface="Arial" pitchFamily="34" charset="0"/>
              </a:rPr>
              <a:t>: Within the PCB</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T3</a:t>
            </a:r>
            <a:r>
              <a:rPr lang="en-US" sz="2000" dirty="0">
                <a:solidFill>
                  <a:srgbClr val="3A94D5"/>
                </a:solidFill>
                <a:cs typeface="Arial" pitchFamily="34" charset="0"/>
              </a:rPr>
              <a:t>: PCB to module frame</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T4</a:t>
            </a:r>
            <a:r>
              <a:rPr lang="en-US" sz="2000" dirty="0">
                <a:solidFill>
                  <a:srgbClr val="3A94D5"/>
                </a:solidFill>
                <a:cs typeface="Arial" pitchFamily="34" charset="0"/>
              </a:rPr>
              <a:t>: Frame to Wedge Lock</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T5</a:t>
            </a:r>
            <a:r>
              <a:rPr lang="en-US" sz="2000" dirty="0">
                <a:solidFill>
                  <a:srgbClr val="3A94D5"/>
                </a:solidFill>
                <a:cs typeface="Arial" pitchFamily="34" charset="0"/>
              </a:rPr>
              <a:t>: Wedge Lock to Housing</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T6</a:t>
            </a:r>
            <a:r>
              <a:rPr lang="en-US" sz="2000" dirty="0">
                <a:solidFill>
                  <a:srgbClr val="3A94D5"/>
                </a:solidFill>
                <a:cs typeface="Arial" pitchFamily="34" charset="0"/>
              </a:rPr>
              <a:t>: Housing to Baseplate</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T7</a:t>
            </a:r>
            <a:r>
              <a:rPr lang="en-US" sz="2000" dirty="0">
                <a:solidFill>
                  <a:srgbClr val="3A94D5"/>
                </a:solidFill>
                <a:cs typeface="Arial" pitchFamily="34" charset="0"/>
              </a:rPr>
              <a:t>: Baseplate to Panel</a:t>
            </a:r>
          </a:p>
          <a:p>
            <a:pPr marL="355591" lvl="2">
              <a:buClr>
                <a:srgbClr val="EB690B"/>
              </a:buClr>
            </a:pPr>
            <a:endParaRPr lang="en-US" sz="2000" dirty="0">
              <a:solidFill>
                <a:srgbClr val="3A94D5"/>
              </a:solidFill>
              <a:cs typeface="Arial" pitchFamily="34" charset="0"/>
            </a:endParaRP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p:txBody>
      </p:sp>
      <p:grpSp>
        <p:nvGrpSpPr>
          <p:cNvPr id="90" name="Gruppieren 89">
            <a:extLst>
              <a:ext uri="{FF2B5EF4-FFF2-40B4-BE49-F238E27FC236}">
                <a16:creationId xmlns:a16="http://schemas.microsoft.com/office/drawing/2014/main" id="{774957D5-004F-40BA-A0C3-3F7AC18BD8F6}"/>
              </a:ext>
            </a:extLst>
          </p:cNvPr>
          <p:cNvGrpSpPr/>
          <p:nvPr/>
        </p:nvGrpSpPr>
        <p:grpSpPr>
          <a:xfrm rot="10800000">
            <a:off x="2479712" y="672567"/>
            <a:ext cx="777917" cy="181071"/>
            <a:chOff x="5775825" y="2534970"/>
            <a:chExt cx="777917" cy="181071"/>
          </a:xfrm>
        </p:grpSpPr>
        <p:cxnSp>
          <p:nvCxnSpPr>
            <p:cNvPr id="91" name="Gerader Verbinder 90">
              <a:extLst>
                <a:ext uri="{FF2B5EF4-FFF2-40B4-BE49-F238E27FC236}">
                  <a16:creationId xmlns:a16="http://schemas.microsoft.com/office/drawing/2014/main" id="{12E1AC77-A4A8-4316-93FE-CF4743A64C2D}"/>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Gerader Verbinder 91">
              <a:extLst>
                <a:ext uri="{FF2B5EF4-FFF2-40B4-BE49-F238E27FC236}">
                  <a16:creationId xmlns:a16="http://schemas.microsoft.com/office/drawing/2014/main" id="{70BE2CA8-9424-48C6-8048-9270E98008D0}"/>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Gerader Verbinder 92">
              <a:extLst>
                <a:ext uri="{FF2B5EF4-FFF2-40B4-BE49-F238E27FC236}">
                  <a16:creationId xmlns:a16="http://schemas.microsoft.com/office/drawing/2014/main" id="{B04ABE05-0F84-4CE2-95F1-0A86881E5B9E}"/>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5B0A0121-E5A2-4289-A670-754E29EF1723}"/>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r Verbinder 94">
              <a:extLst>
                <a:ext uri="{FF2B5EF4-FFF2-40B4-BE49-F238E27FC236}">
                  <a16:creationId xmlns:a16="http://schemas.microsoft.com/office/drawing/2014/main" id="{22CB08BA-67D3-45A5-82A4-C3C50EAA2227}"/>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Gerader Verbinder 95">
              <a:extLst>
                <a:ext uri="{FF2B5EF4-FFF2-40B4-BE49-F238E27FC236}">
                  <a16:creationId xmlns:a16="http://schemas.microsoft.com/office/drawing/2014/main" id="{7637AF85-0225-45EA-8165-2982CD81C561}"/>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C22A8144-17E8-4DF0-8CAC-BFA1D5D8F395}"/>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Gerader Verbinder 97">
              <a:extLst>
                <a:ext uri="{FF2B5EF4-FFF2-40B4-BE49-F238E27FC236}">
                  <a16:creationId xmlns:a16="http://schemas.microsoft.com/office/drawing/2014/main" id="{3276693F-8811-43D4-B8FB-B873605DB161}"/>
                </a:ext>
              </a:extLst>
            </p:cNvPr>
            <p:cNvCxnSpPr>
              <a:cxnSpLocks/>
            </p:cNvCxnSpPr>
            <p:nvPr/>
          </p:nvCxnSpPr>
          <p:spPr>
            <a:xfrm rot="10800000" flipH="1">
              <a:off x="5775825" y="2639791"/>
              <a:ext cx="286223" cy="1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DE6A625D-266C-49D6-B53F-D644A1669861}"/>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1" name="Gruppieren 100">
            <a:extLst>
              <a:ext uri="{FF2B5EF4-FFF2-40B4-BE49-F238E27FC236}">
                <a16:creationId xmlns:a16="http://schemas.microsoft.com/office/drawing/2014/main" id="{BACE6C0F-5B89-4282-B1E9-5034CF9E033E}"/>
              </a:ext>
            </a:extLst>
          </p:cNvPr>
          <p:cNvGrpSpPr/>
          <p:nvPr/>
        </p:nvGrpSpPr>
        <p:grpSpPr>
          <a:xfrm rot="10800000">
            <a:off x="2509054" y="5860544"/>
            <a:ext cx="777917" cy="181071"/>
            <a:chOff x="5775825" y="2534970"/>
            <a:chExt cx="777917" cy="181071"/>
          </a:xfrm>
        </p:grpSpPr>
        <p:cxnSp>
          <p:nvCxnSpPr>
            <p:cNvPr id="102" name="Gerader Verbinder 101">
              <a:extLst>
                <a:ext uri="{FF2B5EF4-FFF2-40B4-BE49-F238E27FC236}">
                  <a16:creationId xmlns:a16="http://schemas.microsoft.com/office/drawing/2014/main" id="{A9EB67AE-F60A-4E80-8C09-97CF9BFFC862}"/>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Gerader Verbinder 102">
              <a:extLst>
                <a:ext uri="{FF2B5EF4-FFF2-40B4-BE49-F238E27FC236}">
                  <a16:creationId xmlns:a16="http://schemas.microsoft.com/office/drawing/2014/main" id="{584044CD-6C12-438B-B25F-7E5B273106BA}"/>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Gerader Verbinder 103">
              <a:extLst>
                <a:ext uri="{FF2B5EF4-FFF2-40B4-BE49-F238E27FC236}">
                  <a16:creationId xmlns:a16="http://schemas.microsoft.com/office/drawing/2014/main" id="{7D23F744-9EC7-4224-ACE2-F4755141C0E0}"/>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Gerader Verbinder 104">
              <a:extLst>
                <a:ext uri="{FF2B5EF4-FFF2-40B4-BE49-F238E27FC236}">
                  <a16:creationId xmlns:a16="http://schemas.microsoft.com/office/drawing/2014/main" id="{769128D0-E3B5-4CF0-BAD3-5278DB301E2A}"/>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Gerader Verbinder 105">
              <a:extLst>
                <a:ext uri="{FF2B5EF4-FFF2-40B4-BE49-F238E27FC236}">
                  <a16:creationId xmlns:a16="http://schemas.microsoft.com/office/drawing/2014/main" id="{00DEE698-EE31-4D30-80EB-142F00C2AE7B}"/>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Gerader Verbinder 106">
              <a:extLst>
                <a:ext uri="{FF2B5EF4-FFF2-40B4-BE49-F238E27FC236}">
                  <a16:creationId xmlns:a16="http://schemas.microsoft.com/office/drawing/2014/main" id="{54034751-A254-4664-B8C4-C5995E2B2C23}"/>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r Verbinder 107">
              <a:extLst>
                <a:ext uri="{FF2B5EF4-FFF2-40B4-BE49-F238E27FC236}">
                  <a16:creationId xmlns:a16="http://schemas.microsoft.com/office/drawing/2014/main" id="{2F2EAA22-BF4F-4F0A-B9CD-7558BB2CCB71}"/>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Gerader Verbinder 108">
              <a:extLst>
                <a:ext uri="{FF2B5EF4-FFF2-40B4-BE49-F238E27FC236}">
                  <a16:creationId xmlns:a16="http://schemas.microsoft.com/office/drawing/2014/main" id="{887D1139-FEFD-4A35-BAC7-FF885F3DD134}"/>
                </a:ext>
              </a:extLst>
            </p:cNvPr>
            <p:cNvCxnSpPr>
              <a:cxnSpLocks/>
            </p:cNvCxnSpPr>
            <p:nvPr/>
          </p:nvCxnSpPr>
          <p:spPr>
            <a:xfrm rot="10800000" flipH="1">
              <a:off x="5775825" y="2639791"/>
              <a:ext cx="286223" cy="1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Gerader Verbinder 109">
              <a:extLst>
                <a:ext uri="{FF2B5EF4-FFF2-40B4-BE49-F238E27FC236}">
                  <a16:creationId xmlns:a16="http://schemas.microsoft.com/office/drawing/2014/main" id="{4349E081-0D81-4C3A-8E68-F5CD7AC9C538}"/>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5" name="Gruppieren 114">
            <a:extLst>
              <a:ext uri="{FF2B5EF4-FFF2-40B4-BE49-F238E27FC236}">
                <a16:creationId xmlns:a16="http://schemas.microsoft.com/office/drawing/2014/main" id="{56EF8D82-7A64-49FF-88D3-2CF95ABA858D}"/>
              </a:ext>
            </a:extLst>
          </p:cNvPr>
          <p:cNvGrpSpPr/>
          <p:nvPr/>
        </p:nvGrpSpPr>
        <p:grpSpPr>
          <a:xfrm rot="20238850">
            <a:off x="1985750" y="5941477"/>
            <a:ext cx="542241" cy="181071"/>
            <a:chOff x="6011501" y="2534970"/>
            <a:chExt cx="542241" cy="181071"/>
          </a:xfrm>
        </p:grpSpPr>
        <p:cxnSp>
          <p:nvCxnSpPr>
            <p:cNvPr id="116" name="Gerader Verbinder 115">
              <a:extLst>
                <a:ext uri="{FF2B5EF4-FFF2-40B4-BE49-F238E27FC236}">
                  <a16:creationId xmlns:a16="http://schemas.microsoft.com/office/drawing/2014/main" id="{29C0069B-3822-442C-9B9D-CC40F1D6FDC9}"/>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Gerader Verbinder 116">
              <a:extLst>
                <a:ext uri="{FF2B5EF4-FFF2-40B4-BE49-F238E27FC236}">
                  <a16:creationId xmlns:a16="http://schemas.microsoft.com/office/drawing/2014/main" id="{8B5211F9-5827-42A4-B43E-798523244FAA}"/>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Gerader Verbinder 117">
              <a:extLst>
                <a:ext uri="{FF2B5EF4-FFF2-40B4-BE49-F238E27FC236}">
                  <a16:creationId xmlns:a16="http://schemas.microsoft.com/office/drawing/2014/main" id="{D449C24C-E34F-45A7-A28C-7A7FAE123C53}"/>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Gerader Verbinder 118">
              <a:extLst>
                <a:ext uri="{FF2B5EF4-FFF2-40B4-BE49-F238E27FC236}">
                  <a16:creationId xmlns:a16="http://schemas.microsoft.com/office/drawing/2014/main" id="{E71ABBE5-0C02-415E-8A0C-2C47ED1FD19A}"/>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Gerader Verbinder 119">
              <a:extLst>
                <a:ext uri="{FF2B5EF4-FFF2-40B4-BE49-F238E27FC236}">
                  <a16:creationId xmlns:a16="http://schemas.microsoft.com/office/drawing/2014/main" id="{DCAA3F66-3E76-4AE2-B811-1436B2E21259}"/>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Gerader Verbinder 120">
              <a:extLst>
                <a:ext uri="{FF2B5EF4-FFF2-40B4-BE49-F238E27FC236}">
                  <a16:creationId xmlns:a16="http://schemas.microsoft.com/office/drawing/2014/main" id="{ECD86697-6F4B-4A10-8FEA-C04F037121A9}"/>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Gerader Verbinder 121">
              <a:extLst>
                <a:ext uri="{FF2B5EF4-FFF2-40B4-BE49-F238E27FC236}">
                  <a16:creationId xmlns:a16="http://schemas.microsoft.com/office/drawing/2014/main" id="{DF19C5E1-E0A9-4929-A764-F1349AB28C48}"/>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Gerader Verbinder 122">
              <a:extLst>
                <a:ext uri="{FF2B5EF4-FFF2-40B4-BE49-F238E27FC236}">
                  <a16:creationId xmlns:a16="http://schemas.microsoft.com/office/drawing/2014/main" id="{F4D6A798-3374-4EE6-83E1-DBADE2D327D0}"/>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Gerader Verbinder 123">
              <a:extLst>
                <a:ext uri="{FF2B5EF4-FFF2-40B4-BE49-F238E27FC236}">
                  <a16:creationId xmlns:a16="http://schemas.microsoft.com/office/drawing/2014/main" id="{49B28555-D216-4693-9A14-5CDD343952AB}"/>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5" name="Gruppieren 124">
            <a:extLst>
              <a:ext uri="{FF2B5EF4-FFF2-40B4-BE49-F238E27FC236}">
                <a16:creationId xmlns:a16="http://schemas.microsoft.com/office/drawing/2014/main" id="{2B033966-93A6-4335-8133-CA233B2F61F7}"/>
              </a:ext>
            </a:extLst>
          </p:cNvPr>
          <p:cNvGrpSpPr/>
          <p:nvPr/>
        </p:nvGrpSpPr>
        <p:grpSpPr>
          <a:xfrm rot="1189957" flipV="1">
            <a:off x="1953639" y="582031"/>
            <a:ext cx="542241" cy="181071"/>
            <a:chOff x="6011501" y="2534970"/>
            <a:chExt cx="542241" cy="181071"/>
          </a:xfrm>
        </p:grpSpPr>
        <p:cxnSp>
          <p:nvCxnSpPr>
            <p:cNvPr id="126" name="Gerader Verbinder 125">
              <a:extLst>
                <a:ext uri="{FF2B5EF4-FFF2-40B4-BE49-F238E27FC236}">
                  <a16:creationId xmlns:a16="http://schemas.microsoft.com/office/drawing/2014/main" id="{596FE39C-80CC-4D86-B1D2-3F4044CC939C}"/>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r Verbinder 126">
              <a:extLst>
                <a:ext uri="{FF2B5EF4-FFF2-40B4-BE49-F238E27FC236}">
                  <a16:creationId xmlns:a16="http://schemas.microsoft.com/office/drawing/2014/main" id="{34BB8FB3-1FE2-44A3-B75A-3FD2CD7E4975}"/>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Gerader Verbinder 127">
              <a:extLst>
                <a:ext uri="{FF2B5EF4-FFF2-40B4-BE49-F238E27FC236}">
                  <a16:creationId xmlns:a16="http://schemas.microsoft.com/office/drawing/2014/main" id="{125042D8-BF55-4C52-AC2E-9FFD7F4426EE}"/>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r Verbinder 128">
              <a:extLst>
                <a:ext uri="{FF2B5EF4-FFF2-40B4-BE49-F238E27FC236}">
                  <a16:creationId xmlns:a16="http://schemas.microsoft.com/office/drawing/2014/main" id="{69522382-6DCD-4847-AA42-A49FC983CF67}"/>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Gerader Verbinder 129">
              <a:extLst>
                <a:ext uri="{FF2B5EF4-FFF2-40B4-BE49-F238E27FC236}">
                  <a16:creationId xmlns:a16="http://schemas.microsoft.com/office/drawing/2014/main" id="{DC864A5B-2BCA-4373-8CE1-4836C2A9D7E3}"/>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r Verbinder 130">
              <a:extLst>
                <a:ext uri="{FF2B5EF4-FFF2-40B4-BE49-F238E27FC236}">
                  <a16:creationId xmlns:a16="http://schemas.microsoft.com/office/drawing/2014/main" id="{FE406928-5FAB-4640-8132-7BC880AA02C8}"/>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Gerader Verbinder 131">
              <a:extLst>
                <a:ext uri="{FF2B5EF4-FFF2-40B4-BE49-F238E27FC236}">
                  <a16:creationId xmlns:a16="http://schemas.microsoft.com/office/drawing/2014/main" id="{6A2B351E-2697-4E24-8E41-E05DF000D42B}"/>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Gerader Verbinder 132">
              <a:extLst>
                <a:ext uri="{FF2B5EF4-FFF2-40B4-BE49-F238E27FC236}">
                  <a16:creationId xmlns:a16="http://schemas.microsoft.com/office/drawing/2014/main" id="{2469222C-6806-4705-B00B-7015DD5E63E8}"/>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Gerader Verbinder 133">
              <a:extLst>
                <a:ext uri="{FF2B5EF4-FFF2-40B4-BE49-F238E27FC236}">
                  <a16:creationId xmlns:a16="http://schemas.microsoft.com/office/drawing/2014/main" id="{4A486882-1EE9-4319-9458-3CE8A0EA93F8}"/>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Textfeld 99">
            <a:extLst>
              <a:ext uri="{FF2B5EF4-FFF2-40B4-BE49-F238E27FC236}">
                <a16:creationId xmlns:a16="http://schemas.microsoft.com/office/drawing/2014/main" id="{A9D0AE52-8D69-477F-B4C4-45B5CDF30FDA}"/>
              </a:ext>
            </a:extLst>
          </p:cNvPr>
          <p:cNvSpPr txBox="1"/>
          <p:nvPr/>
        </p:nvSpPr>
        <p:spPr>
          <a:xfrm>
            <a:off x="2827303" y="3042583"/>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T1</a:t>
            </a:r>
            <a:endParaRPr lang="de-DE" dirty="0">
              <a:solidFill>
                <a:schemeClr val="tx1"/>
              </a:solidFill>
            </a:endParaRPr>
          </a:p>
        </p:txBody>
      </p:sp>
      <p:sp>
        <p:nvSpPr>
          <p:cNvPr id="136" name="Textfeld 135">
            <a:extLst>
              <a:ext uri="{FF2B5EF4-FFF2-40B4-BE49-F238E27FC236}">
                <a16:creationId xmlns:a16="http://schemas.microsoft.com/office/drawing/2014/main" id="{63E8F077-9FBD-44D4-AC40-D02BFF82C264}"/>
              </a:ext>
            </a:extLst>
          </p:cNvPr>
          <p:cNvSpPr txBox="1"/>
          <p:nvPr/>
        </p:nvSpPr>
        <p:spPr>
          <a:xfrm>
            <a:off x="3313546" y="1925436"/>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T2</a:t>
            </a:r>
            <a:endParaRPr lang="de-DE" dirty="0">
              <a:solidFill>
                <a:schemeClr val="tx1"/>
              </a:solidFill>
            </a:endParaRPr>
          </a:p>
        </p:txBody>
      </p:sp>
      <p:sp>
        <p:nvSpPr>
          <p:cNvPr id="137" name="Textfeld 136">
            <a:extLst>
              <a:ext uri="{FF2B5EF4-FFF2-40B4-BE49-F238E27FC236}">
                <a16:creationId xmlns:a16="http://schemas.microsoft.com/office/drawing/2014/main" id="{AC8A54E7-4265-4F4B-961A-153D21A464FD}"/>
              </a:ext>
            </a:extLst>
          </p:cNvPr>
          <p:cNvSpPr txBox="1"/>
          <p:nvPr/>
        </p:nvSpPr>
        <p:spPr>
          <a:xfrm>
            <a:off x="3313546" y="4419579"/>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T2</a:t>
            </a:r>
            <a:endParaRPr lang="de-DE" dirty="0">
              <a:solidFill>
                <a:schemeClr val="tx1"/>
              </a:solidFill>
            </a:endParaRPr>
          </a:p>
        </p:txBody>
      </p:sp>
      <p:sp>
        <p:nvSpPr>
          <p:cNvPr id="138" name="Textfeld 137">
            <a:extLst>
              <a:ext uri="{FF2B5EF4-FFF2-40B4-BE49-F238E27FC236}">
                <a16:creationId xmlns:a16="http://schemas.microsoft.com/office/drawing/2014/main" id="{1337DCED-4F7F-4184-A91A-1D87A9A563E8}"/>
              </a:ext>
            </a:extLst>
          </p:cNvPr>
          <p:cNvSpPr txBox="1"/>
          <p:nvPr/>
        </p:nvSpPr>
        <p:spPr>
          <a:xfrm>
            <a:off x="3313546" y="821888"/>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T3</a:t>
            </a:r>
            <a:endParaRPr lang="de-DE" dirty="0">
              <a:solidFill>
                <a:schemeClr val="tx1"/>
              </a:solidFill>
            </a:endParaRPr>
          </a:p>
        </p:txBody>
      </p:sp>
      <p:sp>
        <p:nvSpPr>
          <p:cNvPr id="139" name="Textfeld 138">
            <a:extLst>
              <a:ext uri="{FF2B5EF4-FFF2-40B4-BE49-F238E27FC236}">
                <a16:creationId xmlns:a16="http://schemas.microsoft.com/office/drawing/2014/main" id="{F1A88602-7918-4724-A91F-DECDE3189A7F}"/>
              </a:ext>
            </a:extLst>
          </p:cNvPr>
          <p:cNvSpPr txBox="1"/>
          <p:nvPr/>
        </p:nvSpPr>
        <p:spPr>
          <a:xfrm>
            <a:off x="3313546" y="5500377"/>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T3</a:t>
            </a:r>
            <a:endParaRPr lang="de-DE" dirty="0">
              <a:solidFill>
                <a:schemeClr val="tx1"/>
              </a:solidFill>
            </a:endParaRPr>
          </a:p>
        </p:txBody>
      </p:sp>
      <p:sp>
        <p:nvSpPr>
          <p:cNvPr id="140" name="Textfeld 139">
            <a:extLst>
              <a:ext uri="{FF2B5EF4-FFF2-40B4-BE49-F238E27FC236}">
                <a16:creationId xmlns:a16="http://schemas.microsoft.com/office/drawing/2014/main" id="{5746F0DF-92E1-4390-9B91-2EC77037BC12}"/>
              </a:ext>
            </a:extLst>
          </p:cNvPr>
          <p:cNvSpPr txBox="1"/>
          <p:nvPr/>
        </p:nvSpPr>
        <p:spPr>
          <a:xfrm>
            <a:off x="2561549" y="863902"/>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T4</a:t>
            </a:r>
            <a:endParaRPr lang="de-DE" dirty="0">
              <a:solidFill>
                <a:schemeClr val="tx1"/>
              </a:solidFill>
            </a:endParaRPr>
          </a:p>
        </p:txBody>
      </p:sp>
      <p:sp>
        <p:nvSpPr>
          <p:cNvPr id="141" name="Textfeld 140">
            <a:extLst>
              <a:ext uri="{FF2B5EF4-FFF2-40B4-BE49-F238E27FC236}">
                <a16:creationId xmlns:a16="http://schemas.microsoft.com/office/drawing/2014/main" id="{4B2504E9-FF0B-4A55-B149-E6E5CFEB6D72}"/>
              </a:ext>
            </a:extLst>
          </p:cNvPr>
          <p:cNvSpPr txBox="1"/>
          <p:nvPr/>
        </p:nvSpPr>
        <p:spPr>
          <a:xfrm>
            <a:off x="2543134" y="5525599"/>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T4</a:t>
            </a:r>
            <a:endParaRPr lang="de-DE" dirty="0">
              <a:solidFill>
                <a:schemeClr val="tx1"/>
              </a:solidFill>
            </a:endParaRPr>
          </a:p>
        </p:txBody>
      </p:sp>
      <p:sp>
        <p:nvSpPr>
          <p:cNvPr id="142" name="Textfeld 141">
            <a:extLst>
              <a:ext uri="{FF2B5EF4-FFF2-40B4-BE49-F238E27FC236}">
                <a16:creationId xmlns:a16="http://schemas.microsoft.com/office/drawing/2014/main" id="{B7DCE12B-15DB-4A5F-AF37-698669F15FB3}"/>
              </a:ext>
            </a:extLst>
          </p:cNvPr>
          <p:cNvSpPr txBox="1"/>
          <p:nvPr/>
        </p:nvSpPr>
        <p:spPr>
          <a:xfrm>
            <a:off x="1871517" y="717442"/>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T5</a:t>
            </a:r>
            <a:endParaRPr lang="de-DE" dirty="0">
              <a:solidFill>
                <a:schemeClr val="tx1"/>
              </a:solidFill>
            </a:endParaRPr>
          </a:p>
        </p:txBody>
      </p:sp>
      <p:sp>
        <p:nvSpPr>
          <p:cNvPr id="143" name="Textfeld 142">
            <a:extLst>
              <a:ext uri="{FF2B5EF4-FFF2-40B4-BE49-F238E27FC236}">
                <a16:creationId xmlns:a16="http://schemas.microsoft.com/office/drawing/2014/main" id="{AE5DC770-5B7C-4A78-AF37-F0D0BF916EC9}"/>
              </a:ext>
            </a:extLst>
          </p:cNvPr>
          <p:cNvSpPr txBox="1"/>
          <p:nvPr/>
        </p:nvSpPr>
        <p:spPr>
          <a:xfrm>
            <a:off x="1851703" y="5596060"/>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T5</a:t>
            </a:r>
            <a:endParaRPr lang="de-DE" dirty="0">
              <a:solidFill>
                <a:schemeClr val="tx1"/>
              </a:solidFill>
            </a:endParaRPr>
          </a:p>
        </p:txBody>
      </p:sp>
      <p:grpSp>
        <p:nvGrpSpPr>
          <p:cNvPr id="144" name="Gruppieren 143">
            <a:extLst>
              <a:ext uri="{FF2B5EF4-FFF2-40B4-BE49-F238E27FC236}">
                <a16:creationId xmlns:a16="http://schemas.microsoft.com/office/drawing/2014/main" id="{1478CB08-B75E-4C63-84BF-C45CC465923F}"/>
              </a:ext>
            </a:extLst>
          </p:cNvPr>
          <p:cNvGrpSpPr/>
          <p:nvPr/>
        </p:nvGrpSpPr>
        <p:grpSpPr>
          <a:xfrm rot="16200000">
            <a:off x="-2080564" y="3256510"/>
            <a:ext cx="5559803" cy="181071"/>
            <a:chOff x="3929596" y="2534970"/>
            <a:chExt cx="5559803" cy="181071"/>
          </a:xfrm>
        </p:grpSpPr>
        <p:cxnSp>
          <p:nvCxnSpPr>
            <p:cNvPr id="145" name="Gerader Verbinder 144">
              <a:extLst>
                <a:ext uri="{FF2B5EF4-FFF2-40B4-BE49-F238E27FC236}">
                  <a16:creationId xmlns:a16="http://schemas.microsoft.com/office/drawing/2014/main" id="{1721087D-BAC5-4191-845F-AE5C312E4F58}"/>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Gerader Verbinder 145">
              <a:extLst>
                <a:ext uri="{FF2B5EF4-FFF2-40B4-BE49-F238E27FC236}">
                  <a16:creationId xmlns:a16="http://schemas.microsoft.com/office/drawing/2014/main" id="{22F46880-2B02-4D6C-9ECD-DF48A90CA5AE}"/>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Gerader Verbinder 146">
              <a:extLst>
                <a:ext uri="{FF2B5EF4-FFF2-40B4-BE49-F238E27FC236}">
                  <a16:creationId xmlns:a16="http://schemas.microsoft.com/office/drawing/2014/main" id="{AF93F8D0-BA21-46A3-95AF-4965D1C13F77}"/>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Gerader Verbinder 147">
              <a:extLst>
                <a:ext uri="{FF2B5EF4-FFF2-40B4-BE49-F238E27FC236}">
                  <a16:creationId xmlns:a16="http://schemas.microsoft.com/office/drawing/2014/main" id="{CDC47BC6-042F-4FEF-B284-581EB0A7B404}"/>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Gerader Verbinder 148">
              <a:extLst>
                <a:ext uri="{FF2B5EF4-FFF2-40B4-BE49-F238E27FC236}">
                  <a16:creationId xmlns:a16="http://schemas.microsoft.com/office/drawing/2014/main" id="{A59CCEB9-7321-458E-B502-6878FAA3B7ED}"/>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Gerader Verbinder 149">
              <a:extLst>
                <a:ext uri="{FF2B5EF4-FFF2-40B4-BE49-F238E27FC236}">
                  <a16:creationId xmlns:a16="http://schemas.microsoft.com/office/drawing/2014/main" id="{2FD2AC11-677C-4962-A50C-118464116E10}"/>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Gerader Verbinder 150">
              <a:extLst>
                <a:ext uri="{FF2B5EF4-FFF2-40B4-BE49-F238E27FC236}">
                  <a16:creationId xmlns:a16="http://schemas.microsoft.com/office/drawing/2014/main" id="{BAF5F41E-F2E2-4E2F-82AB-F223411C4B6C}"/>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Gerader Verbinder 151">
              <a:extLst>
                <a:ext uri="{FF2B5EF4-FFF2-40B4-BE49-F238E27FC236}">
                  <a16:creationId xmlns:a16="http://schemas.microsoft.com/office/drawing/2014/main" id="{986012F2-F420-43C7-AD5A-2132CC73B28D}"/>
                </a:ext>
              </a:extLst>
            </p:cNvPr>
            <p:cNvCxnSpPr>
              <a:cxnSpLocks/>
            </p:cNvCxnSpPr>
            <p:nvPr/>
          </p:nvCxnSpPr>
          <p:spPr>
            <a:xfrm rot="5400000" flipV="1">
              <a:off x="4995822" y="1573566"/>
              <a:ext cx="1" cy="21324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Gerader Verbinder 152">
              <a:extLst>
                <a:ext uri="{FF2B5EF4-FFF2-40B4-BE49-F238E27FC236}">
                  <a16:creationId xmlns:a16="http://schemas.microsoft.com/office/drawing/2014/main" id="{3002246A-7383-49DF-AA9A-A0B08C53D170}"/>
                </a:ext>
              </a:extLst>
            </p:cNvPr>
            <p:cNvCxnSpPr>
              <a:cxnSpLocks/>
            </p:cNvCxnSpPr>
            <p:nvPr/>
          </p:nvCxnSpPr>
          <p:spPr>
            <a:xfrm rot="5400000" flipV="1">
              <a:off x="7996297" y="1144308"/>
              <a:ext cx="0" cy="29862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9" name="Gerader Verbinder 158">
            <a:extLst>
              <a:ext uri="{FF2B5EF4-FFF2-40B4-BE49-F238E27FC236}">
                <a16:creationId xmlns:a16="http://schemas.microsoft.com/office/drawing/2014/main" id="{569FDDE8-276E-47A5-A583-439F88C0E961}"/>
              </a:ext>
            </a:extLst>
          </p:cNvPr>
          <p:cNvCxnSpPr>
            <a:cxnSpLocks/>
          </p:cNvCxnSpPr>
          <p:nvPr/>
        </p:nvCxnSpPr>
        <p:spPr>
          <a:xfrm>
            <a:off x="711242" y="567144"/>
            <a:ext cx="12870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2" name="Gruppieren 161">
            <a:extLst>
              <a:ext uri="{FF2B5EF4-FFF2-40B4-BE49-F238E27FC236}">
                <a16:creationId xmlns:a16="http://schemas.microsoft.com/office/drawing/2014/main" id="{8A91354E-C5DE-45EB-BF32-55C51573CDA9}"/>
              </a:ext>
            </a:extLst>
          </p:cNvPr>
          <p:cNvGrpSpPr/>
          <p:nvPr/>
        </p:nvGrpSpPr>
        <p:grpSpPr>
          <a:xfrm>
            <a:off x="193488" y="6048664"/>
            <a:ext cx="542241" cy="181071"/>
            <a:chOff x="6011501" y="2534970"/>
            <a:chExt cx="542241" cy="181071"/>
          </a:xfrm>
        </p:grpSpPr>
        <p:cxnSp>
          <p:nvCxnSpPr>
            <p:cNvPr id="163" name="Gerader Verbinder 162">
              <a:extLst>
                <a:ext uri="{FF2B5EF4-FFF2-40B4-BE49-F238E27FC236}">
                  <a16:creationId xmlns:a16="http://schemas.microsoft.com/office/drawing/2014/main" id="{CFC15540-A42F-42E0-8378-2D6BBA7C6EA4}"/>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Gerader Verbinder 163">
              <a:extLst>
                <a:ext uri="{FF2B5EF4-FFF2-40B4-BE49-F238E27FC236}">
                  <a16:creationId xmlns:a16="http://schemas.microsoft.com/office/drawing/2014/main" id="{0EC10716-13D8-4990-AC43-38EBC3A92DB3}"/>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Gerader Verbinder 164">
              <a:extLst>
                <a:ext uri="{FF2B5EF4-FFF2-40B4-BE49-F238E27FC236}">
                  <a16:creationId xmlns:a16="http://schemas.microsoft.com/office/drawing/2014/main" id="{EA746815-C7F4-4E84-A443-1FC44DB81879}"/>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Gerader Verbinder 165">
              <a:extLst>
                <a:ext uri="{FF2B5EF4-FFF2-40B4-BE49-F238E27FC236}">
                  <a16:creationId xmlns:a16="http://schemas.microsoft.com/office/drawing/2014/main" id="{1FBF404D-503A-419A-B507-950ABE4989AE}"/>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Gerader Verbinder 166">
              <a:extLst>
                <a:ext uri="{FF2B5EF4-FFF2-40B4-BE49-F238E27FC236}">
                  <a16:creationId xmlns:a16="http://schemas.microsoft.com/office/drawing/2014/main" id="{550FC329-BBB1-4575-B507-026668D42A30}"/>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Gerader Verbinder 167">
              <a:extLst>
                <a:ext uri="{FF2B5EF4-FFF2-40B4-BE49-F238E27FC236}">
                  <a16:creationId xmlns:a16="http://schemas.microsoft.com/office/drawing/2014/main" id="{F3D94215-EAC4-46EB-94D4-AA1B3320DEEC}"/>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Gerader Verbinder 168">
              <a:extLst>
                <a:ext uri="{FF2B5EF4-FFF2-40B4-BE49-F238E27FC236}">
                  <a16:creationId xmlns:a16="http://schemas.microsoft.com/office/drawing/2014/main" id="{C4C1BB81-D978-409A-B9D3-FC8FC0D9FB48}"/>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Gerader Verbinder 169">
              <a:extLst>
                <a:ext uri="{FF2B5EF4-FFF2-40B4-BE49-F238E27FC236}">
                  <a16:creationId xmlns:a16="http://schemas.microsoft.com/office/drawing/2014/main" id="{950BC14F-5238-4602-951F-A6F4963C71FA}"/>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Gerader Verbinder 170">
              <a:extLst>
                <a:ext uri="{FF2B5EF4-FFF2-40B4-BE49-F238E27FC236}">
                  <a16:creationId xmlns:a16="http://schemas.microsoft.com/office/drawing/2014/main" id="{24EF10F7-2623-41C8-B9D8-9B7F7D7DB866}"/>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2" name="Textfeld 171">
            <a:extLst>
              <a:ext uri="{FF2B5EF4-FFF2-40B4-BE49-F238E27FC236}">
                <a16:creationId xmlns:a16="http://schemas.microsoft.com/office/drawing/2014/main" id="{FE00E112-DA2B-45CA-B5D3-846DEF5907F7}"/>
              </a:ext>
            </a:extLst>
          </p:cNvPr>
          <p:cNvSpPr txBox="1"/>
          <p:nvPr/>
        </p:nvSpPr>
        <p:spPr>
          <a:xfrm>
            <a:off x="273190" y="5752783"/>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T7</a:t>
            </a:r>
            <a:endParaRPr lang="de-DE" dirty="0">
              <a:solidFill>
                <a:schemeClr val="tx1"/>
              </a:solidFill>
            </a:endParaRPr>
          </a:p>
        </p:txBody>
      </p:sp>
      <p:sp>
        <p:nvSpPr>
          <p:cNvPr id="135" name="Textfeld 134">
            <a:extLst>
              <a:ext uri="{FF2B5EF4-FFF2-40B4-BE49-F238E27FC236}">
                <a16:creationId xmlns:a16="http://schemas.microsoft.com/office/drawing/2014/main" id="{86F74E1F-FE6E-40F5-9769-5354B06681B0}"/>
              </a:ext>
            </a:extLst>
          </p:cNvPr>
          <p:cNvSpPr txBox="1"/>
          <p:nvPr/>
        </p:nvSpPr>
        <p:spPr>
          <a:xfrm>
            <a:off x="801893" y="3707200"/>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T6</a:t>
            </a:r>
            <a:endParaRPr lang="de-DE" dirty="0">
              <a:solidFill>
                <a:schemeClr val="tx1"/>
              </a:solidFill>
            </a:endParaRPr>
          </a:p>
        </p:txBody>
      </p:sp>
      <p:cxnSp>
        <p:nvCxnSpPr>
          <p:cNvPr id="154" name="Gerader Verbinder 153">
            <a:extLst>
              <a:ext uri="{FF2B5EF4-FFF2-40B4-BE49-F238E27FC236}">
                <a16:creationId xmlns:a16="http://schemas.microsoft.com/office/drawing/2014/main" id="{DA03217F-14CD-4888-A907-AFEA2AB56C29}"/>
              </a:ext>
            </a:extLst>
          </p:cNvPr>
          <p:cNvCxnSpPr>
            <a:cxnSpLocks/>
          </p:cNvCxnSpPr>
          <p:nvPr/>
        </p:nvCxnSpPr>
        <p:spPr>
          <a:xfrm flipV="1">
            <a:off x="711242" y="6148723"/>
            <a:ext cx="521616" cy="31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6" name="Gruppieren 155">
            <a:extLst>
              <a:ext uri="{FF2B5EF4-FFF2-40B4-BE49-F238E27FC236}">
                <a16:creationId xmlns:a16="http://schemas.microsoft.com/office/drawing/2014/main" id="{CF5F5BFE-A8C7-4196-85F6-4DD957D9579B}"/>
              </a:ext>
            </a:extLst>
          </p:cNvPr>
          <p:cNvGrpSpPr/>
          <p:nvPr/>
        </p:nvGrpSpPr>
        <p:grpSpPr>
          <a:xfrm rot="10800000">
            <a:off x="1232858" y="6069965"/>
            <a:ext cx="790072" cy="181071"/>
            <a:chOff x="5763670" y="2534970"/>
            <a:chExt cx="790072" cy="181071"/>
          </a:xfrm>
        </p:grpSpPr>
        <p:cxnSp>
          <p:nvCxnSpPr>
            <p:cNvPr id="157" name="Gerader Verbinder 156">
              <a:extLst>
                <a:ext uri="{FF2B5EF4-FFF2-40B4-BE49-F238E27FC236}">
                  <a16:creationId xmlns:a16="http://schemas.microsoft.com/office/drawing/2014/main" id="{F4947645-85CF-4551-93E4-6C90F7A29FF7}"/>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Gerader Verbinder 157">
              <a:extLst>
                <a:ext uri="{FF2B5EF4-FFF2-40B4-BE49-F238E27FC236}">
                  <a16:creationId xmlns:a16="http://schemas.microsoft.com/office/drawing/2014/main" id="{22694F1C-2B25-45EF-BFD4-00310E17768A}"/>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Gerader Verbinder 159">
              <a:extLst>
                <a:ext uri="{FF2B5EF4-FFF2-40B4-BE49-F238E27FC236}">
                  <a16:creationId xmlns:a16="http://schemas.microsoft.com/office/drawing/2014/main" id="{F009AD09-0FBD-4259-8012-B2027E6BC55D}"/>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Gerader Verbinder 160">
              <a:extLst>
                <a:ext uri="{FF2B5EF4-FFF2-40B4-BE49-F238E27FC236}">
                  <a16:creationId xmlns:a16="http://schemas.microsoft.com/office/drawing/2014/main" id="{23423D04-56CA-4FD0-AFC4-36740D258324}"/>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Gerader Verbinder 172">
              <a:extLst>
                <a:ext uri="{FF2B5EF4-FFF2-40B4-BE49-F238E27FC236}">
                  <a16:creationId xmlns:a16="http://schemas.microsoft.com/office/drawing/2014/main" id="{71C42017-EFAF-4193-A0FD-96439367712B}"/>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Gerader Verbinder 173">
              <a:extLst>
                <a:ext uri="{FF2B5EF4-FFF2-40B4-BE49-F238E27FC236}">
                  <a16:creationId xmlns:a16="http://schemas.microsoft.com/office/drawing/2014/main" id="{E0F9E58B-FC48-4A03-8903-DBFF9949008B}"/>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Gerader Verbinder 174">
              <a:extLst>
                <a:ext uri="{FF2B5EF4-FFF2-40B4-BE49-F238E27FC236}">
                  <a16:creationId xmlns:a16="http://schemas.microsoft.com/office/drawing/2014/main" id="{7E286B85-EC5E-4430-94B9-DB49418090FC}"/>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Gerader Verbinder 175">
              <a:extLst>
                <a:ext uri="{FF2B5EF4-FFF2-40B4-BE49-F238E27FC236}">
                  <a16:creationId xmlns:a16="http://schemas.microsoft.com/office/drawing/2014/main" id="{0F5A5F13-DBEA-4BFF-9313-D13035BFC471}"/>
                </a:ext>
              </a:extLst>
            </p:cNvPr>
            <p:cNvCxnSpPr>
              <a:cxnSpLocks/>
            </p:cNvCxnSpPr>
            <p:nvPr/>
          </p:nvCxnSpPr>
          <p:spPr>
            <a:xfrm rot="10800000" flipH="1" flipV="1">
              <a:off x="5763670" y="2638629"/>
              <a:ext cx="298377" cy="11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Gerader Verbinder 176">
              <a:extLst>
                <a:ext uri="{FF2B5EF4-FFF2-40B4-BE49-F238E27FC236}">
                  <a16:creationId xmlns:a16="http://schemas.microsoft.com/office/drawing/2014/main" id="{221B7CA7-71C4-4F2E-B434-8FFEAA3B20D7}"/>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8" name="Textfeld 177">
            <a:extLst>
              <a:ext uri="{FF2B5EF4-FFF2-40B4-BE49-F238E27FC236}">
                <a16:creationId xmlns:a16="http://schemas.microsoft.com/office/drawing/2014/main" id="{A551BFFF-EE7B-47E6-A960-F080C81B314B}"/>
              </a:ext>
            </a:extLst>
          </p:cNvPr>
          <p:cNvSpPr txBox="1"/>
          <p:nvPr/>
        </p:nvSpPr>
        <p:spPr>
          <a:xfrm>
            <a:off x="1266938" y="5735020"/>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T6</a:t>
            </a:r>
            <a:endParaRPr lang="de-DE" dirty="0">
              <a:solidFill>
                <a:schemeClr val="tx1"/>
              </a:solidFill>
            </a:endParaRPr>
          </a:p>
        </p:txBody>
      </p:sp>
    </p:spTree>
    <p:extLst>
      <p:ext uri="{BB962C8B-B14F-4D97-AF65-F5344CB8AC3E}">
        <p14:creationId xmlns:p14="http://schemas.microsoft.com/office/powerpoint/2010/main" val="767720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88" name="Grafik 87">
            <a:extLst>
              <a:ext uri="{FF2B5EF4-FFF2-40B4-BE49-F238E27FC236}">
                <a16:creationId xmlns:a16="http://schemas.microsoft.com/office/drawing/2014/main" id="{C1892D0E-1D34-4127-A876-92D6D7CE4565}"/>
              </a:ext>
            </a:extLst>
          </p:cNvPr>
          <p:cNvPicPr>
            <a:picLocks noChangeAspect="1"/>
          </p:cNvPicPr>
          <p:nvPr/>
        </p:nvPicPr>
        <p:blipFill rotWithShape="1">
          <a:blip r:embed="rId3"/>
          <a:srcRect l="19988" t="2456" r="22020" b="6045"/>
          <a:stretch/>
        </p:blipFill>
        <p:spPr>
          <a:xfrm>
            <a:off x="642797" y="512775"/>
            <a:ext cx="3997650" cy="5754098"/>
          </a:xfrm>
          <a:prstGeom prst="rect">
            <a:avLst/>
          </a:prstGeom>
        </p:spPr>
      </p:pic>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GB" sz="2800" dirty="0"/>
              <a:t>Expansion of the standard: Thermal and Structural Study</a:t>
            </a:r>
            <a:endParaRPr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19</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grpSp>
        <p:nvGrpSpPr>
          <p:cNvPr id="34" name="Gruppieren 33">
            <a:extLst>
              <a:ext uri="{FF2B5EF4-FFF2-40B4-BE49-F238E27FC236}">
                <a16:creationId xmlns:a16="http://schemas.microsoft.com/office/drawing/2014/main" id="{664F2797-2BA8-4C17-9853-D09062F61472}"/>
              </a:ext>
            </a:extLst>
          </p:cNvPr>
          <p:cNvGrpSpPr/>
          <p:nvPr/>
        </p:nvGrpSpPr>
        <p:grpSpPr>
          <a:xfrm>
            <a:off x="2709501" y="3338464"/>
            <a:ext cx="542241" cy="181071"/>
            <a:chOff x="6011501" y="2534970"/>
            <a:chExt cx="542241" cy="181071"/>
          </a:xfrm>
        </p:grpSpPr>
        <p:cxnSp>
          <p:nvCxnSpPr>
            <p:cNvPr id="3" name="Gerader Verbinder 2">
              <a:extLst>
                <a:ext uri="{FF2B5EF4-FFF2-40B4-BE49-F238E27FC236}">
                  <a16:creationId xmlns:a16="http://schemas.microsoft.com/office/drawing/2014/main" id="{794A0B46-3BF8-4F63-886A-1C7789BD7861}"/>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07B9D460-D4B2-4A44-9F75-6D59745D9E00}"/>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49C5998E-BA7A-44D1-B655-272E678468D4}"/>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9EC556FE-6EA3-4F2F-B0F7-5E9427F93275}"/>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297F205C-873D-46B2-8683-05B9886C3174}"/>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3FB87CB8-0A67-49D0-A3FE-FAA51B9DE048}"/>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8A42D772-9238-4D80-B471-A520F56D41C2}"/>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055E8C59-9EA6-4EF2-8641-CAAF5E98B2A5}"/>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ED4F466D-2753-403B-980F-E2FA648AD4F2}"/>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uppieren 43">
            <a:extLst>
              <a:ext uri="{FF2B5EF4-FFF2-40B4-BE49-F238E27FC236}">
                <a16:creationId xmlns:a16="http://schemas.microsoft.com/office/drawing/2014/main" id="{B01BD70E-6803-4B4F-8363-3A2115F54EDF}"/>
              </a:ext>
            </a:extLst>
          </p:cNvPr>
          <p:cNvGrpSpPr/>
          <p:nvPr/>
        </p:nvGrpSpPr>
        <p:grpSpPr>
          <a:xfrm rot="16200000">
            <a:off x="2973416" y="1992264"/>
            <a:ext cx="542241" cy="181071"/>
            <a:chOff x="6011501" y="2534970"/>
            <a:chExt cx="542241" cy="181071"/>
          </a:xfrm>
        </p:grpSpPr>
        <p:cxnSp>
          <p:nvCxnSpPr>
            <p:cNvPr id="45" name="Gerader Verbinder 44">
              <a:extLst>
                <a:ext uri="{FF2B5EF4-FFF2-40B4-BE49-F238E27FC236}">
                  <a16:creationId xmlns:a16="http://schemas.microsoft.com/office/drawing/2014/main" id="{CBE109EC-45A1-4630-B18C-A24577F38B58}"/>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A16053A0-DF49-4F7B-999E-B38154DDEDD7}"/>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E9387A22-113A-471A-9263-408EDBA58D6A}"/>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050B2845-CE6B-4081-90B9-527EC066597F}"/>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BD949DBB-742E-44A7-9B89-DC2C98FE17F0}"/>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92DE5A7A-5B15-4DC3-97D5-0FD9AB872FB2}"/>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A759A126-7863-44F7-AA20-9CADF6CA32EB}"/>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D415CF75-5F64-4C23-95CE-255D88A8378F}"/>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8FC2494A-D3C4-4177-A7BA-168A8E067B68}"/>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 name="Gruppieren 53">
            <a:extLst>
              <a:ext uri="{FF2B5EF4-FFF2-40B4-BE49-F238E27FC236}">
                <a16:creationId xmlns:a16="http://schemas.microsoft.com/office/drawing/2014/main" id="{0B1325B9-83F1-4FB8-AC22-FEAF4B256374}"/>
              </a:ext>
            </a:extLst>
          </p:cNvPr>
          <p:cNvGrpSpPr/>
          <p:nvPr/>
        </p:nvGrpSpPr>
        <p:grpSpPr>
          <a:xfrm rot="16200000">
            <a:off x="2017056" y="3490864"/>
            <a:ext cx="2454958" cy="181071"/>
            <a:chOff x="6011501" y="2534970"/>
            <a:chExt cx="2454958" cy="181071"/>
          </a:xfrm>
        </p:grpSpPr>
        <p:cxnSp>
          <p:nvCxnSpPr>
            <p:cNvPr id="55" name="Gerader Verbinder 54">
              <a:extLst>
                <a:ext uri="{FF2B5EF4-FFF2-40B4-BE49-F238E27FC236}">
                  <a16:creationId xmlns:a16="http://schemas.microsoft.com/office/drawing/2014/main" id="{1D1867B1-F8E8-44A3-A86C-A676B2BB8F5A}"/>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EB502C1A-1030-44C5-A946-DD5CBA58E709}"/>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E2D05F5C-FE25-4B8F-9113-1EBC3FF5D3BD}"/>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B99794B5-0C5B-4F98-9748-9F618CA2DA77}"/>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702B8025-3184-4FCC-8E3F-A84CB2BE3202}"/>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9C234FFE-7DD5-471D-8C8A-B9CFC87A70E0}"/>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E844C790-51DF-4848-B0A5-8133E56A292E}"/>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8878A37F-6AEE-42CD-A0D2-DFC6DB3EB7B6}"/>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r Verbinder 62">
              <a:extLst>
                <a:ext uri="{FF2B5EF4-FFF2-40B4-BE49-F238E27FC236}">
                  <a16:creationId xmlns:a16="http://schemas.microsoft.com/office/drawing/2014/main" id="{505DC018-529B-415E-A7DD-917DECA4198D}"/>
                </a:ext>
              </a:extLst>
            </p:cNvPr>
            <p:cNvCxnSpPr>
              <a:cxnSpLocks/>
            </p:cNvCxnSpPr>
            <p:nvPr/>
          </p:nvCxnSpPr>
          <p:spPr>
            <a:xfrm rot="5400000" flipV="1">
              <a:off x="7483637" y="1656968"/>
              <a:ext cx="2380" cy="1963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4" name="Gruppieren 63">
            <a:extLst>
              <a:ext uri="{FF2B5EF4-FFF2-40B4-BE49-F238E27FC236}">
                <a16:creationId xmlns:a16="http://schemas.microsoft.com/office/drawing/2014/main" id="{79EE3BDC-B1FE-4392-AE1D-762C0F814386}"/>
              </a:ext>
            </a:extLst>
          </p:cNvPr>
          <p:cNvGrpSpPr/>
          <p:nvPr/>
        </p:nvGrpSpPr>
        <p:grpSpPr>
          <a:xfrm rot="16200000">
            <a:off x="2705572" y="5275696"/>
            <a:ext cx="1120787" cy="181071"/>
            <a:chOff x="6011501" y="2534970"/>
            <a:chExt cx="1120787" cy="181071"/>
          </a:xfrm>
        </p:grpSpPr>
        <p:cxnSp>
          <p:nvCxnSpPr>
            <p:cNvPr id="65" name="Gerader Verbinder 64">
              <a:extLst>
                <a:ext uri="{FF2B5EF4-FFF2-40B4-BE49-F238E27FC236}">
                  <a16:creationId xmlns:a16="http://schemas.microsoft.com/office/drawing/2014/main" id="{A5CD964F-9483-4AE8-B9D4-6E077A500D77}"/>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94E23C4D-572F-470E-87C7-47B17D92E629}"/>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C426D9E6-E2C3-45D7-9444-117DD1FAF17A}"/>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5F58ADA6-31B1-4A9C-B8D5-933E7D2C36BA}"/>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r Verbinder 68">
              <a:extLst>
                <a:ext uri="{FF2B5EF4-FFF2-40B4-BE49-F238E27FC236}">
                  <a16:creationId xmlns:a16="http://schemas.microsoft.com/office/drawing/2014/main" id="{E566ABFD-35B2-4BE1-AF67-4DF1DC94279B}"/>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F1243B6E-4219-4445-BDB3-2D5BC558B548}"/>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5F451FD0-1B56-4281-86F8-E66EB919105F}"/>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r Verbinder 71">
              <a:extLst>
                <a:ext uri="{FF2B5EF4-FFF2-40B4-BE49-F238E27FC236}">
                  <a16:creationId xmlns:a16="http://schemas.microsoft.com/office/drawing/2014/main" id="{704E5751-6CF1-49DF-8936-187B4840E948}"/>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r Verbinder 72">
              <a:extLst>
                <a:ext uri="{FF2B5EF4-FFF2-40B4-BE49-F238E27FC236}">
                  <a16:creationId xmlns:a16="http://schemas.microsoft.com/office/drawing/2014/main" id="{C24C3F6D-FCB9-497B-8491-D02D4E813C66}"/>
                </a:ext>
              </a:extLst>
            </p:cNvPr>
            <p:cNvCxnSpPr>
              <a:cxnSpLocks/>
            </p:cNvCxnSpPr>
            <p:nvPr/>
          </p:nvCxnSpPr>
          <p:spPr>
            <a:xfrm rot="5400000" flipH="1" flipV="1">
              <a:off x="6809041" y="2314165"/>
              <a:ext cx="17399" cy="6290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4" name="Gruppieren 73">
            <a:extLst>
              <a:ext uri="{FF2B5EF4-FFF2-40B4-BE49-F238E27FC236}">
                <a16:creationId xmlns:a16="http://schemas.microsoft.com/office/drawing/2014/main" id="{0CFA9139-F22F-4045-BCFF-87B958E5133B}"/>
              </a:ext>
            </a:extLst>
          </p:cNvPr>
          <p:cNvGrpSpPr/>
          <p:nvPr/>
        </p:nvGrpSpPr>
        <p:grpSpPr>
          <a:xfrm rot="16200000">
            <a:off x="2704453" y="1186554"/>
            <a:ext cx="1069178" cy="181071"/>
            <a:chOff x="5484564" y="2534970"/>
            <a:chExt cx="1069178" cy="181071"/>
          </a:xfrm>
        </p:grpSpPr>
        <p:cxnSp>
          <p:nvCxnSpPr>
            <p:cNvPr id="75" name="Gerader Verbinder 74">
              <a:extLst>
                <a:ext uri="{FF2B5EF4-FFF2-40B4-BE49-F238E27FC236}">
                  <a16:creationId xmlns:a16="http://schemas.microsoft.com/office/drawing/2014/main" id="{A05C53C6-CC1C-42E4-B78E-D7BCFE7D24F3}"/>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Gerader Verbinder 75">
              <a:extLst>
                <a:ext uri="{FF2B5EF4-FFF2-40B4-BE49-F238E27FC236}">
                  <a16:creationId xmlns:a16="http://schemas.microsoft.com/office/drawing/2014/main" id="{8884B717-FC30-4995-B378-DFB403BC6E16}"/>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C6078365-1802-4A39-BDC8-9776F186E2DC}"/>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DA637394-BC9B-4C6B-A60F-B5FA591ACBF7}"/>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r Verbinder 78">
              <a:extLst>
                <a:ext uri="{FF2B5EF4-FFF2-40B4-BE49-F238E27FC236}">
                  <a16:creationId xmlns:a16="http://schemas.microsoft.com/office/drawing/2014/main" id="{26840C07-F084-4DE1-9643-4153ABBDEF1B}"/>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r Verbinder 79">
              <a:extLst>
                <a:ext uri="{FF2B5EF4-FFF2-40B4-BE49-F238E27FC236}">
                  <a16:creationId xmlns:a16="http://schemas.microsoft.com/office/drawing/2014/main" id="{863C8266-3311-4EBC-B6E6-13BC43ECAEA0}"/>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Gerader Verbinder 80">
              <a:extLst>
                <a:ext uri="{FF2B5EF4-FFF2-40B4-BE49-F238E27FC236}">
                  <a16:creationId xmlns:a16="http://schemas.microsoft.com/office/drawing/2014/main" id="{2C4A8FDE-6801-4D1E-A4B8-1089E3A20838}"/>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06029EB4-060C-4555-827A-3AA51CE42CC9}"/>
                </a:ext>
              </a:extLst>
            </p:cNvPr>
            <p:cNvCxnSpPr>
              <a:cxnSpLocks/>
            </p:cNvCxnSpPr>
            <p:nvPr/>
          </p:nvCxnSpPr>
          <p:spPr>
            <a:xfrm rot="5400000" flipH="1" flipV="1">
              <a:off x="5770560" y="2353795"/>
              <a:ext cx="5493" cy="5774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r Verbinder 82">
              <a:extLst>
                <a:ext uri="{FF2B5EF4-FFF2-40B4-BE49-F238E27FC236}">
                  <a16:creationId xmlns:a16="http://schemas.microsoft.com/office/drawing/2014/main" id="{CFDCB793-6E14-482D-85DD-68B61239C32E}"/>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9" name="Textfeld 88">
            <a:extLst>
              <a:ext uri="{FF2B5EF4-FFF2-40B4-BE49-F238E27FC236}">
                <a16:creationId xmlns:a16="http://schemas.microsoft.com/office/drawing/2014/main" id="{22B911B1-9533-4165-9C13-1065C849D15F}"/>
              </a:ext>
            </a:extLst>
          </p:cNvPr>
          <p:cNvSpPr txBox="1"/>
          <p:nvPr/>
        </p:nvSpPr>
        <p:spPr>
          <a:xfrm>
            <a:off x="4674439" y="685897"/>
            <a:ext cx="6832379" cy="5940088"/>
          </a:xfrm>
          <a:prstGeom prst="rect">
            <a:avLst/>
          </a:prstGeom>
          <a:noFill/>
        </p:spPr>
        <p:txBody>
          <a:bodyPr wrap="square">
            <a:spAutoFit/>
          </a:bodyPr>
          <a:lstStyle/>
          <a:p>
            <a:pPr marL="355591">
              <a:buClr>
                <a:srgbClr val="EB690B"/>
              </a:buClr>
            </a:pPr>
            <a:r>
              <a:rPr lang="en-US" sz="2000" b="1" dirty="0">
                <a:solidFill>
                  <a:schemeClr val="tx1"/>
                </a:solidFill>
                <a:cs typeface="Arial" pitchFamily="34" charset="0"/>
              </a:rPr>
              <a:t>Simplified thermal network, from chip to radiator:</a:t>
            </a:r>
          </a:p>
          <a:p>
            <a:pPr marL="641341"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T1</a:t>
            </a:r>
            <a:r>
              <a:rPr lang="en-US" sz="2000" dirty="0">
                <a:solidFill>
                  <a:srgbClr val="3A94D5"/>
                </a:solidFill>
                <a:cs typeface="Arial" pitchFamily="34" charset="0"/>
              </a:rPr>
              <a:t>: Chip to PCB (incl. junction to case)</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T2</a:t>
            </a:r>
            <a:r>
              <a:rPr lang="en-US" sz="2000" dirty="0">
                <a:solidFill>
                  <a:srgbClr val="3A94D5"/>
                </a:solidFill>
                <a:cs typeface="Arial" pitchFamily="34" charset="0"/>
              </a:rPr>
              <a:t>: Within the PCB</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T3</a:t>
            </a:r>
            <a:r>
              <a:rPr lang="en-US" sz="2000" dirty="0">
                <a:solidFill>
                  <a:srgbClr val="3A94D5"/>
                </a:solidFill>
                <a:cs typeface="Arial" pitchFamily="34" charset="0"/>
              </a:rPr>
              <a:t>: PCB to module frame</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T4</a:t>
            </a:r>
            <a:r>
              <a:rPr lang="en-US" sz="2000" dirty="0">
                <a:solidFill>
                  <a:srgbClr val="3A94D5"/>
                </a:solidFill>
                <a:cs typeface="Arial" pitchFamily="34" charset="0"/>
              </a:rPr>
              <a:t>: Frame to Wedge Lock</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T5</a:t>
            </a:r>
            <a:r>
              <a:rPr lang="en-US" sz="2000" dirty="0">
                <a:solidFill>
                  <a:srgbClr val="3A94D5"/>
                </a:solidFill>
                <a:cs typeface="Arial" pitchFamily="34" charset="0"/>
              </a:rPr>
              <a:t>: Wedge Lock to Housing</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T6</a:t>
            </a:r>
            <a:r>
              <a:rPr lang="en-US" sz="2000" dirty="0">
                <a:solidFill>
                  <a:srgbClr val="3A94D5"/>
                </a:solidFill>
                <a:cs typeface="Arial" pitchFamily="34" charset="0"/>
              </a:rPr>
              <a:t>: Housing to Baseplate</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R</a:t>
            </a:r>
            <a:r>
              <a:rPr lang="en-US" sz="2000" baseline="-25000" dirty="0">
                <a:solidFill>
                  <a:srgbClr val="3A94D5"/>
                </a:solidFill>
                <a:cs typeface="Arial" pitchFamily="34" charset="0"/>
              </a:rPr>
              <a:t>T7</a:t>
            </a:r>
            <a:r>
              <a:rPr lang="en-US" sz="2000" dirty="0">
                <a:solidFill>
                  <a:srgbClr val="3A94D5"/>
                </a:solidFill>
                <a:cs typeface="Arial" pitchFamily="34" charset="0"/>
              </a:rPr>
              <a:t>: Baseplate to Panel</a:t>
            </a:r>
          </a:p>
          <a:p>
            <a:pPr marL="355591" lvl="2">
              <a:buClr>
                <a:srgbClr val="EB690B"/>
              </a:buClr>
            </a:pPr>
            <a:r>
              <a:rPr lang="en-US" sz="2000" dirty="0">
                <a:solidFill>
                  <a:srgbClr val="3A94D5"/>
                </a:solidFill>
                <a:cs typeface="Arial" pitchFamily="34" charset="0"/>
              </a:rPr>
              <a:t>Additional items on thermal path:</a:t>
            </a:r>
          </a:p>
          <a:p>
            <a:pPr marL="698491" lvl="2" indent="-342900">
              <a:buClr>
                <a:srgbClr val="EB690B"/>
              </a:buClr>
              <a:buFont typeface="Arial" panose="020B0604020202020204" pitchFamily="34" charset="0"/>
              <a:buChar char="•"/>
            </a:pPr>
            <a:r>
              <a:rPr lang="en-US" sz="2000" dirty="0">
                <a:solidFill>
                  <a:srgbClr val="3A94D5"/>
                </a:solidFill>
                <a:cs typeface="Arial" pitchFamily="34" charset="0"/>
              </a:rPr>
              <a:t>Flexible thermal link / thermal strap</a:t>
            </a:r>
          </a:p>
          <a:p>
            <a:pPr marL="698491" lvl="2" indent="-342900">
              <a:buClr>
                <a:srgbClr val="EB690B"/>
              </a:buClr>
              <a:buFont typeface="Arial" panose="020B0604020202020204" pitchFamily="34" charset="0"/>
              <a:buChar char="•"/>
            </a:pPr>
            <a:r>
              <a:rPr lang="en-US" sz="2000" dirty="0">
                <a:solidFill>
                  <a:srgbClr val="3A94D5"/>
                </a:solidFill>
                <a:cs typeface="Arial" pitchFamily="34" charset="0"/>
              </a:rPr>
              <a:t>Heat Pipe</a:t>
            </a:r>
          </a:p>
          <a:p>
            <a:pPr marL="698491" lvl="2" indent="-342900">
              <a:buClr>
                <a:srgbClr val="EB690B"/>
              </a:buClr>
              <a:buFont typeface="Arial" panose="020B0604020202020204" pitchFamily="34" charset="0"/>
              <a:buChar char="•"/>
            </a:pPr>
            <a:r>
              <a:rPr lang="en-US" sz="2000" dirty="0">
                <a:solidFill>
                  <a:srgbClr val="3A94D5"/>
                </a:solidFill>
                <a:cs typeface="Arial" pitchFamily="34" charset="0"/>
              </a:rPr>
              <a:t>Thermal </a:t>
            </a:r>
            <a:r>
              <a:rPr lang="en-US" sz="2000" dirty="0" err="1">
                <a:solidFill>
                  <a:srgbClr val="3A94D5"/>
                </a:solidFill>
                <a:cs typeface="Arial" pitchFamily="34" charset="0"/>
              </a:rPr>
              <a:t>doubler</a:t>
            </a:r>
            <a:endParaRPr lang="en-US" sz="2000" dirty="0">
              <a:solidFill>
                <a:srgbClr val="3A94D5"/>
              </a:solidFill>
              <a:cs typeface="Arial" pitchFamily="34" charset="0"/>
            </a:endParaRPr>
          </a:p>
          <a:p>
            <a:pPr marL="698491" lvl="2" indent="-342900">
              <a:buClr>
                <a:srgbClr val="EB690B"/>
              </a:buClr>
              <a:buFont typeface="Arial" panose="020B0604020202020204" pitchFamily="34" charset="0"/>
              <a:buChar char="•"/>
            </a:pPr>
            <a:r>
              <a:rPr lang="en-US" sz="2000" dirty="0">
                <a:solidFill>
                  <a:srgbClr val="3A94D5"/>
                </a:solidFill>
                <a:cs typeface="Arial" pitchFamily="34" charset="0"/>
              </a:rPr>
              <a:t>Heat buffer material</a:t>
            </a: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p:txBody>
      </p:sp>
      <p:grpSp>
        <p:nvGrpSpPr>
          <p:cNvPr id="90" name="Gruppieren 89">
            <a:extLst>
              <a:ext uri="{FF2B5EF4-FFF2-40B4-BE49-F238E27FC236}">
                <a16:creationId xmlns:a16="http://schemas.microsoft.com/office/drawing/2014/main" id="{774957D5-004F-40BA-A0C3-3F7AC18BD8F6}"/>
              </a:ext>
            </a:extLst>
          </p:cNvPr>
          <p:cNvGrpSpPr/>
          <p:nvPr/>
        </p:nvGrpSpPr>
        <p:grpSpPr>
          <a:xfrm rot="10800000">
            <a:off x="2479712" y="672567"/>
            <a:ext cx="777917" cy="181071"/>
            <a:chOff x="5775825" y="2534970"/>
            <a:chExt cx="777917" cy="181071"/>
          </a:xfrm>
        </p:grpSpPr>
        <p:cxnSp>
          <p:nvCxnSpPr>
            <p:cNvPr id="91" name="Gerader Verbinder 90">
              <a:extLst>
                <a:ext uri="{FF2B5EF4-FFF2-40B4-BE49-F238E27FC236}">
                  <a16:creationId xmlns:a16="http://schemas.microsoft.com/office/drawing/2014/main" id="{12E1AC77-A4A8-4316-93FE-CF4743A64C2D}"/>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Gerader Verbinder 91">
              <a:extLst>
                <a:ext uri="{FF2B5EF4-FFF2-40B4-BE49-F238E27FC236}">
                  <a16:creationId xmlns:a16="http://schemas.microsoft.com/office/drawing/2014/main" id="{70BE2CA8-9424-48C6-8048-9270E98008D0}"/>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Gerader Verbinder 92">
              <a:extLst>
                <a:ext uri="{FF2B5EF4-FFF2-40B4-BE49-F238E27FC236}">
                  <a16:creationId xmlns:a16="http://schemas.microsoft.com/office/drawing/2014/main" id="{B04ABE05-0F84-4CE2-95F1-0A86881E5B9E}"/>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5B0A0121-E5A2-4289-A670-754E29EF1723}"/>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r Verbinder 94">
              <a:extLst>
                <a:ext uri="{FF2B5EF4-FFF2-40B4-BE49-F238E27FC236}">
                  <a16:creationId xmlns:a16="http://schemas.microsoft.com/office/drawing/2014/main" id="{22CB08BA-67D3-45A5-82A4-C3C50EAA2227}"/>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Gerader Verbinder 95">
              <a:extLst>
                <a:ext uri="{FF2B5EF4-FFF2-40B4-BE49-F238E27FC236}">
                  <a16:creationId xmlns:a16="http://schemas.microsoft.com/office/drawing/2014/main" id="{7637AF85-0225-45EA-8165-2982CD81C561}"/>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C22A8144-17E8-4DF0-8CAC-BFA1D5D8F395}"/>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Gerader Verbinder 97">
              <a:extLst>
                <a:ext uri="{FF2B5EF4-FFF2-40B4-BE49-F238E27FC236}">
                  <a16:creationId xmlns:a16="http://schemas.microsoft.com/office/drawing/2014/main" id="{3276693F-8811-43D4-B8FB-B873605DB161}"/>
                </a:ext>
              </a:extLst>
            </p:cNvPr>
            <p:cNvCxnSpPr>
              <a:cxnSpLocks/>
            </p:cNvCxnSpPr>
            <p:nvPr/>
          </p:nvCxnSpPr>
          <p:spPr>
            <a:xfrm rot="10800000" flipH="1">
              <a:off x="5775825" y="2639791"/>
              <a:ext cx="286223" cy="1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DE6A625D-266C-49D6-B53F-D644A1669861}"/>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1" name="Gruppieren 100">
            <a:extLst>
              <a:ext uri="{FF2B5EF4-FFF2-40B4-BE49-F238E27FC236}">
                <a16:creationId xmlns:a16="http://schemas.microsoft.com/office/drawing/2014/main" id="{BACE6C0F-5B89-4282-B1E9-5034CF9E033E}"/>
              </a:ext>
            </a:extLst>
          </p:cNvPr>
          <p:cNvGrpSpPr/>
          <p:nvPr/>
        </p:nvGrpSpPr>
        <p:grpSpPr>
          <a:xfrm rot="10800000">
            <a:off x="2509054" y="5860544"/>
            <a:ext cx="777917" cy="181071"/>
            <a:chOff x="5775825" y="2534970"/>
            <a:chExt cx="777917" cy="181071"/>
          </a:xfrm>
        </p:grpSpPr>
        <p:cxnSp>
          <p:nvCxnSpPr>
            <p:cNvPr id="102" name="Gerader Verbinder 101">
              <a:extLst>
                <a:ext uri="{FF2B5EF4-FFF2-40B4-BE49-F238E27FC236}">
                  <a16:creationId xmlns:a16="http://schemas.microsoft.com/office/drawing/2014/main" id="{A9EB67AE-F60A-4E80-8C09-97CF9BFFC862}"/>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Gerader Verbinder 102">
              <a:extLst>
                <a:ext uri="{FF2B5EF4-FFF2-40B4-BE49-F238E27FC236}">
                  <a16:creationId xmlns:a16="http://schemas.microsoft.com/office/drawing/2014/main" id="{584044CD-6C12-438B-B25F-7E5B273106BA}"/>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Gerader Verbinder 103">
              <a:extLst>
                <a:ext uri="{FF2B5EF4-FFF2-40B4-BE49-F238E27FC236}">
                  <a16:creationId xmlns:a16="http://schemas.microsoft.com/office/drawing/2014/main" id="{7D23F744-9EC7-4224-ACE2-F4755141C0E0}"/>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Gerader Verbinder 104">
              <a:extLst>
                <a:ext uri="{FF2B5EF4-FFF2-40B4-BE49-F238E27FC236}">
                  <a16:creationId xmlns:a16="http://schemas.microsoft.com/office/drawing/2014/main" id="{769128D0-E3B5-4CF0-BAD3-5278DB301E2A}"/>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Gerader Verbinder 105">
              <a:extLst>
                <a:ext uri="{FF2B5EF4-FFF2-40B4-BE49-F238E27FC236}">
                  <a16:creationId xmlns:a16="http://schemas.microsoft.com/office/drawing/2014/main" id="{00DEE698-EE31-4D30-80EB-142F00C2AE7B}"/>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Gerader Verbinder 106">
              <a:extLst>
                <a:ext uri="{FF2B5EF4-FFF2-40B4-BE49-F238E27FC236}">
                  <a16:creationId xmlns:a16="http://schemas.microsoft.com/office/drawing/2014/main" id="{54034751-A254-4664-B8C4-C5995E2B2C23}"/>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r Verbinder 107">
              <a:extLst>
                <a:ext uri="{FF2B5EF4-FFF2-40B4-BE49-F238E27FC236}">
                  <a16:creationId xmlns:a16="http://schemas.microsoft.com/office/drawing/2014/main" id="{2F2EAA22-BF4F-4F0A-B9CD-7558BB2CCB71}"/>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Gerader Verbinder 108">
              <a:extLst>
                <a:ext uri="{FF2B5EF4-FFF2-40B4-BE49-F238E27FC236}">
                  <a16:creationId xmlns:a16="http://schemas.microsoft.com/office/drawing/2014/main" id="{887D1139-FEFD-4A35-BAC7-FF885F3DD134}"/>
                </a:ext>
              </a:extLst>
            </p:cNvPr>
            <p:cNvCxnSpPr>
              <a:cxnSpLocks/>
            </p:cNvCxnSpPr>
            <p:nvPr/>
          </p:nvCxnSpPr>
          <p:spPr>
            <a:xfrm rot="10800000" flipH="1">
              <a:off x="5775825" y="2639791"/>
              <a:ext cx="286223" cy="1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Gerader Verbinder 109">
              <a:extLst>
                <a:ext uri="{FF2B5EF4-FFF2-40B4-BE49-F238E27FC236}">
                  <a16:creationId xmlns:a16="http://schemas.microsoft.com/office/drawing/2014/main" id="{4349E081-0D81-4C3A-8E68-F5CD7AC9C538}"/>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5" name="Gruppieren 114">
            <a:extLst>
              <a:ext uri="{FF2B5EF4-FFF2-40B4-BE49-F238E27FC236}">
                <a16:creationId xmlns:a16="http://schemas.microsoft.com/office/drawing/2014/main" id="{56EF8D82-7A64-49FF-88D3-2CF95ABA858D}"/>
              </a:ext>
            </a:extLst>
          </p:cNvPr>
          <p:cNvGrpSpPr/>
          <p:nvPr/>
        </p:nvGrpSpPr>
        <p:grpSpPr>
          <a:xfrm rot="20238850">
            <a:off x="1985750" y="5939096"/>
            <a:ext cx="542241" cy="181071"/>
            <a:chOff x="6011501" y="2534970"/>
            <a:chExt cx="542241" cy="181071"/>
          </a:xfrm>
        </p:grpSpPr>
        <p:cxnSp>
          <p:nvCxnSpPr>
            <p:cNvPr id="116" name="Gerader Verbinder 115">
              <a:extLst>
                <a:ext uri="{FF2B5EF4-FFF2-40B4-BE49-F238E27FC236}">
                  <a16:creationId xmlns:a16="http://schemas.microsoft.com/office/drawing/2014/main" id="{29C0069B-3822-442C-9B9D-CC40F1D6FDC9}"/>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Gerader Verbinder 116">
              <a:extLst>
                <a:ext uri="{FF2B5EF4-FFF2-40B4-BE49-F238E27FC236}">
                  <a16:creationId xmlns:a16="http://schemas.microsoft.com/office/drawing/2014/main" id="{8B5211F9-5827-42A4-B43E-798523244FAA}"/>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Gerader Verbinder 117">
              <a:extLst>
                <a:ext uri="{FF2B5EF4-FFF2-40B4-BE49-F238E27FC236}">
                  <a16:creationId xmlns:a16="http://schemas.microsoft.com/office/drawing/2014/main" id="{D449C24C-E34F-45A7-A28C-7A7FAE123C53}"/>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Gerader Verbinder 118">
              <a:extLst>
                <a:ext uri="{FF2B5EF4-FFF2-40B4-BE49-F238E27FC236}">
                  <a16:creationId xmlns:a16="http://schemas.microsoft.com/office/drawing/2014/main" id="{E71ABBE5-0C02-415E-8A0C-2C47ED1FD19A}"/>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Gerader Verbinder 119">
              <a:extLst>
                <a:ext uri="{FF2B5EF4-FFF2-40B4-BE49-F238E27FC236}">
                  <a16:creationId xmlns:a16="http://schemas.microsoft.com/office/drawing/2014/main" id="{DCAA3F66-3E76-4AE2-B811-1436B2E21259}"/>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Gerader Verbinder 120">
              <a:extLst>
                <a:ext uri="{FF2B5EF4-FFF2-40B4-BE49-F238E27FC236}">
                  <a16:creationId xmlns:a16="http://schemas.microsoft.com/office/drawing/2014/main" id="{ECD86697-6F4B-4A10-8FEA-C04F037121A9}"/>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Gerader Verbinder 121">
              <a:extLst>
                <a:ext uri="{FF2B5EF4-FFF2-40B4-BE49-F238E27FC236}">
                  <a16:creationId xmlns:a16="http://schemas.microsoft.com/office/drawing/2014/main" id="{DF19C5E1-E0A9-4929-A764-F1349AB28C48}"/>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Gerader Verbinder 122">
              <a:extLst>
                <a:ext uri="{FF2B5EF4-FFF2-40B4-BE49-F238E27FC236}">
                  <a16:creationId xmlns:a16="http://schemas.microsoft.com/office/drawing/2014/main" id="{F4D6A798-3374-4EE6-83E1-DBADE2D327D0}"/>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Gerader Verbinder 123">
              <a:extLst>
                <a:ext uri="{FF2B5EF4-FFF2-40B4-BE49-F238E27FC236}">
                  <a16:creationId xmlns:a16="http://schemas.microsoft.com/office/drawing/2014/main" id="{49B28555-D216-4693-9A14-5CDD343952AB}"/>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5" name="Gruppieren 124">
            <a:extLst>
              <a:ext uri="{FF2B5EF4-FFF2-40B4-BE49-F238E27FC236}">
                <a16:creationId xmlns:a16="http://schemas.microsoft.com/office/drawing/2014/main" id="{2B033966-93A6-4335-8133-CA233B2F61F7}"/>
              </a:ext>
            </a:extLst>
          </p:cNvPr>
          <p:cNvGrpSpPr/>
          <p:nvPr/>
        </p:nvGrpSpPr>
        <p:grpSpPr>
          <a:xfrm rot="1189957" flipV="1">
            <a:off x="1953639" y="582031"/>
            <a:ext cx="542241" cy="181071"/>
            <a:chOff x="6011501" y="2534970"/>
            <a:chExt cx="542241" cy="181071"/>
          </a:xfrm>
        </p:grpSpPr>
        <p:cxnSp>
          <p:nvCxnSpPr>
            <p:cNvPr id="126" name="Gerader Verbinder 125">
              <a:extLst>
                <a:ext uri="{FF2B5EF4-FFF2-40B4-BE49-F238E27FC236}">
                  <a16:creationId xmlns:a16="http://schemas.microsoft.com/office/drawing/2014/main" id="{596FE39C-80CC-4D86-B1D2-3F4044CC939C}"/>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r Verbinder 126">
              <a:extLst>
                <a:ext uri="{FF2B5EF4-FFF2-40B4-BE49-F238E27FC236}">
                  <a16:creationId xmlns:a16="http://schemas.microsoft.com/office/drawing/2014/main" id="{34BB8FB3-1FE2-44A3-B75A-3FD2CD7E4975}"/>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Gerader Verbinder 127">
              <a:extLst>
                <a:ext uri="{FF2B5EF4-FFF2-40B4-BE49-F238E27FC236}">
                  <a16:creationId xmlns:a16="http://schemas.microsoft.com/office/drawing/2014/main" id="{125042D8-BF55-4C52-AC2E-9FFD7F4426EE}"/>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r Verbinder 128">
              <a:extLst>
                <a:ext uri="{FF2B5EF4-FFF2-40B4-BE49-F238E27FC236}">
                  <a16:creationId xmlns:a16="http://schemas.microsoft.com/office/drawing/2014/main" id="{69522382-6DCD-4847-AA42-A49FC983CF67}"/>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Gerader Verbinder 129">
              <a:extLst>
                <a:ext uri="{FF2B5EF4-FFF2-40B4-BE49-F238E27FC236}">
                  <a16:creationId xmlns:a16="http://schemas.microsoft.com/office/drawing/2014/main" id="{DC864A5B-2BCA-4373-8CE1-4836C2A9D7E3}"/>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r Verbinder 130">
              <a:extLst>
                <a:ext uri="{FF2B5EF4-FFF2-40B4-BE49-F238E27FC236}">
                  <a16:creationId xmlns:a16="http://schemas.microsoft.com/office/drawing/2014/main" id="{FE406928-5FAB-4640-8132-7BC880AA02C8}"/>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Gerader Verbinder 131">
              <a:extLst>
                <a:ext uri="{FF2B5EF4-FFF2-40B4-BE49-F238E27FC236}">
                  <a16:creationId xmlns:a16="http://schemas.microsoft.com/office/drawing/2014/main" id="{6A2B351E-2697-4E24-8E41-E05DF000D42B}"/>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Gerader Verbinder 132">
              <a:extLst>
                <a:ext uri="{FF2B5EF4-FFF2-40B4-BE49-F238E27FC236}">
                  <a16:creationId xmlns:a16="http://schemas.microsoft.com/office/drawing/2014/main" id="{2469222C-6806-4705-B00B-7015DD5E63E8}"/>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Gerader Verbinder 133">
              <a:extLst>
                <a:ext uri="{FF2B5EF4-FFF2-40B4-BE49-F238E27FC236}">
                  <a16:creationId xmlns:a16="http://schemas.microsoft.com/office/drawing/2014/main" id="{4A486882-1EE9-4319-9458-3CE8A0EA93F8}"/>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Textfeld 99">
            <a:extLst>
              <a:ext uri="{FF2B5EF4-FFF2-40B4-BE49-F238E27FC236}">
                <a16:creationId xmlns:a16="http://schemas.microsoft.com/office/drawing/2014/main" id="{A9D0AE52-8D69-477F-B4C4-45B5CDF30FDA}"/>
              </a:ext>
            </a:extLst>
          </p:cNvPr>
          <p:cNvSpPr txBox="1"/>
          <p:nvPr/>
        </p:nvSpPr>
        <p:spPr>
          <a:xfrm>
            <a:off x="2827303" y="3042583"/>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T1</a:t>
            </a:r>
            <a:endParaRPr lang="de-DE" dirty="0">
              <a:solidFill>
                <a:schemeClr val="tx1"/>
              </a:solidFill>
            </a:endParaRPr>
          </a:p>
        </p:txBody>
      </p:sp>
      <p:sp>
        <p:nvSpPr>
          <p:cNvPr id="136" name="Textfeld 135">
            <a:extLst>
              <a:ext uri="{FF2B5EF4-FFF2-40B4-BE49-F238E27FC236}">
                <a16:creationId xmlns:a16="http://schemas.microsoft.com/office/drawing/2014/main" id="{63E8F077-9FBD-44D4-AC40-D02BFF82C264}"/>
              </a:ext>
            </a:extLst>
          </p:cNvPr>
          <p:cNvSpPr txBox="1"/>
          <p:nvPr/>
        </p:nvSpPr>
        <p:spPr>
          <a:xfrm>
            <a:off x="3313546" y="1925436"/>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T2</a:t>
            </a:r>
            <a:endParaRPr lang="de-DE" dirty="0">
              <a:solidFill>
                <a:schemeClr val="tx1"/>
              </a:solidFill>
            </a:endParaRPr>
          </a:p>
        </p:txBody>
      </p:sp>
      <p:sp>
        <p:nvSpPr>
          <p:cNvPr id="137" name="Textfeld 136">
            <a:extLst>
              <a:ext uri="{FF2B5EF4-FFF2-40B4-BE49-F238E27FC236}">
                <a16:creationId xmlns:a16="http://schemas.microsoft.com/office/drawing/2014/main" id="{AC8A54E7-4265-4F4B-961A-153D21A464FD}"/>
              </a:ext>
            </a:extLst>
          </p:cNvPr>
          <p:cNvSpPr txBox="1"/>
          <p:nvPr/>
        </p:nvSpPr>
        <p:spPr>
          <a:xfrm>
            <a:off x="3313546" y="4419579"/>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T2</a:t>
            </a:r>
            <a:endParaRPr lang="de-DE" dirty="0">
              <a:solidFill>
                <a:schemeClr val="tx1"/>
              </a:solidFill>
            </a:endParaRPr>
          </a:p>
        </p:txBody>
      </p:sp>
      <p:sp>
        <p:nvSpPr>
          <p:cNvPr id="138" name="Textfeld 137">
            <a:extLst>
              <a:ext uri="{FF2B5EF4-FFF2-40B4-BE49-F238E27FC236}">
                <a16:creationId xmlns:a16="http://schemas.microsoft.com/office/drawing/2014/main" id="{1337DCED-4F7F-4184-A91A-1D87A9A563E8}"/>
              </a:ext>
            </a:extLst>
          </p:cNvPr>
          <p:cNvSpPr txBox="1"/>
          <p:nvPr/>
        </p:nvSpPr>
        <p:spPr>
          <a:xfrm>
            <a:off x="3313546" y="821888"/>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T3</a:t>
            </a:r>
            <a:endParaRPr lang="de-DE" dirty="0">
              <a:solidFill>
                <a:schemeClr val="tx1"/>
              </a:solidFill>
            </a:endParaRPr>
          </a:p>
        </p:txBody>
      </p:sp>
      <p:sp>
        <p:nvSpPr>
          <p:cNvPr id="139" name="Textfeld 138">
            <a:extLst>
              <a:ext uri="{FF2B5EF4-FFF2-40B4-BE49-F238E27FC236}">
                <a16:creationId xmlns:a16="http://schemas.microsoft.com/office/drawing/2014/main" id="{F1A88602-7918-4724-A91F-DECDE3189A7F}"/>
              </a:ext>
            </a:extLst>
          </p:cNvPr>
          <p:cNvSpPr txBox="1"/>
          <p:nvPr/>
        </p:nvSpPr>
        <p:spPr>
          <a:xfrm>
            <a:off x="3313546" y="5500377"/>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T3</a:t>
            </a:r>
            <a:endParaRPr lang="de-DE" dirty="0">
              <a:solidFill>
                <a:schemeClr val="tx1"/>
              </a:solidFill>
            </a:endParaRPr>
          </a:p>
        </p:txBody>
      </p:sp>
      <p:sp>
        <p:nvSpPr>
          <p:cNvPr id="140" name="Textfeld 139">
            <a:extLst>
              <a:ext uri="{FF2B5EF4-FFF2-40B4-BE49-F238E27FC236}">
                <a16:creationId xmlns:a16="http://schemas.microsoft.com/office/drawing/2014/main" id="{5746F0DF-92E1-4390-9B91-2EC77037BC12}"/>
              </a:ext>
            </a:extLst>
          </p:cNvPr>
          <p:cNvSpPr txBox="1"/>
          <p:nvPr/>
        </p:nvSpPr>
        <p:spPr>
          <a:xfrm>
            <a:off x="2561549" y="863902"/>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T4</a:t>
            </a:r>
            <a:endParaRPr lang="de-DE" dirty="0">
              <a:solidFill>
                <a:schemeClr val="tx1"/>
              </a:solidFill>
            </a:endParaRPr>
          </a:p>
        </p:txBody>
      </p:sp>
      <p:sp>
        <p:nvSpPr>
          <p:cNvPr id="141" name="Textfeld 140">
            <a:extLst>
              <a:ext uri="{FF2B5EF4-FFF2-40B4-BE49-F238E27FC236}">
                <a16:creationId xmlns:a16="http://schemas.microsoft.com/office/drawing/2014/main" id="{4B2504E9-FF0B-4A55-B149-E6E5CFEB6D72}"/>
              </a:ext>
            </a:extLst>
          </p:cNvPr>
          <p:cNvSpPr txBox="1"/>
          <p:nvPr/>
        </p:nvSpPr>
        <p:spPr>
          <a:xfrm>
            <a:off x="2543134" y="5525599"/>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T4</a:t>
            </a:r>
            <a:endParaRPr lang="de-DE" dirty="0">
              <a:solidFill>
                <a:schemeClr val="tx1"/>
              </a:solidFill>
            </a:endParaRPr>
          </a:p>
        </p:txBody>
      </p:sp>
      <p:sp>
        <p:nvSpPr>
          <p:cNvPr id="142" name="Textfeld 141">
            <a:extLst>
              <a:ext uri="{FF2B5EF4-FFF2-40B4-BE49-F238E27FC236}">
                <a16:creationId xmlns:a16="http://schemas.microsoft.com/office/drawing/2014/main" id="{B7DCE12B-15DB-4A5F-AF37-698669F15FB3}"/>
              </a:ext>
            </a:extLst>
          </p:cNvPr>
          <p:cNvSpPr txBox="1"/>
          <p:nvPr/>
        </p:nvSpPr>
        <p:spPr>
          <a:xfrm>
            <a:off x="1871517" y="717442"/>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T5</a:t>
            </a:r>
            <a:endParaRPr lang="de-DE" dirty="0">
              <a:solidFill>
                <a:schemeClr val="tx1"/>
              </a:solidFill>
            </a:endParaRPr>
          </a:p>
        </p:txBody>
      </p:sp>
      <p:sp>
        <p:nvSpPr>
          <p:cNvPr id="143" name="Textfeld 142">
            <a:extLst>
              <a:ext uri="{FF2B5EF4-FFF2-40B4-BE49-F238E27FC236}">
                <a16:creationId xmlns:a16="http://schemas.microsoft.com/office/drawing/2014/main" id="{AE5DC770-5B7C-4A78-AF37-F0D0BF916EC9}"/>
              </a:ext>
            </a:extLst>
          </p:cNvPr>
          <p:cNvSpPr txBox="1"/>
          <p:nvPr/>
        </p:nvSpPr>
        <p:spPr>
          <a:xfrm>
            <a:off x="1851703" y="5596060"/>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T5</a:t>
            </a:r>
            <a:endParaRPr lang="de-DE" dirty="0">
              <a:solidFill>
                <a:schemeClr val="tx1"/>
              </a:solidFill>
            </a:endParaRPr>
          </a:p>
        </p:txBody>
      </p:sp>
      <p:grpSp>
        <p:nvGrpSpPr>
          <p:cNvPr id="144" name="Gruppieren 143">
            <a:extLst>
              <a:ext uri="{FF2B5EF4-FFF2-40B4-BE49-F238E27FC236}">
                <a16:creationId xmlns:a16="http://schemas.microsoft.com/office/drawing/2014/main" id="{1478CB08-B75E-4C63-84BF-C45CC465923F}"/>
              </a:ext>
            </a:extLst>
          </p:cNvPr>
          <p:cNvGrpSpPr/>
          <p:nvPr/>
        </p:nvGrpSpPr>
        <p:grpSpPr>
          <a:xfrm rot="16200000">
            <a:off x="-2093049" y="3268995"/>
            <a:ext cx="5584772" cy="181071"/>
            <a:chOff x="3904627" y="2534970"/>
            <a:chExt cx="5584772" cy="181071"/>
          </a:xfrm>
        </p:grpSpPr>
        <p:cxnSp>
          <p:nvCxnSpPr>
            <p:cNvPr id="145" name="Gerader Verbinder 144">
              <a:extLst>
                <a:ext uri="{FF2B5EF4-FFF2-40B4-BE49-F238E27FC236}">
                  <a16:creationId xmlns:a16="http://schemas.microsoft.com/office/drawing/2014/main" id="{1721087D-BAC5-4191-845F-AE5C312E4F58}"/>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Gerader Verbinder 145">
              <a:extLst>
                <a:ext uri="{FF2B5EF4-FFF2-40B4-BE49-F238E27FC236}">
                  <a16:creationId xmlns:a16="http://schemas.microsoft.com/office/drawing/2014/main" id="{22F46880-2B02-4D6C-9ECD-DF48A90CA5AE}"/>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Gerader Verbinder 146">
              <a:extLst>
                <a:ext uri="{FF2B5EF4-FFF2-40B4-BE49-F238E27FC236}">
                  <a16:creationId xmlns:a16="http://schemas.microsoft.com/office/drawing/2014/main" id="{AF93F8D0-BA21-46A3-95AF-4965D1C13F77}"/>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Gerader Verbinder 147">
              <a:extLst>
                <a:ext uri="{FF2B5EF4-FFF2-40B4-BE49-F238E27FC236}">
                  <a16:creationId xmlns:a16="http://schemas.microsoft.com/office/drawing/2014/main" id="{CDC47BC6-042F-4FEF-B284-581EB0A7B404}"/>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Gerader Verbinder 148">
              <a:extLst>
                <a:ext uri="{FF2B5EF4-FFF2-40B4-BE49-F238E27FC236}">
                  <a16:creationId xmlns:a16="http://schemas.microsoft.com/office/drawing/2014/main" id="{A59CCEB9-7321-458E-B502-6878FAA3B7ED}"/>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Gerader Verbinder 149">
              <a:extLst>
                <a:ext uri="{FF2B5EF4-FFF2-40B4-BE49-F238E27FC236}">
                  <a16:creationId xmlns:a16="http://schemas.microsoft.com/office/drawing/2014/main" id="{2FD2AC11-677C-4962-A50C-118464116E10}"/>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Gerader Verbinder 150">
              <a:extLst>
                <a:ext uri="{FF2B5EF4-FFF2-40B4-BE49-F238E27FC236}">
                  <a16:creationId xmlns:a16="http://schemas.microsoft.com/office/drawing/2014/main" id="{BAF5F41E-F2E2-4E2F-82AB-F223411C4B6C}"/>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Gerader Verbinder 151">
              <a:extLst>
                <a:ext uri="{FF2B5EF4-FFF2-40B4-BE49-F238E27FC236}">
                  <a16:creationId xmlns:a16="http://schemas.microsoft.com/office/drawing/2014/main" id="{986012F2-F420-43C7-AD5A-2132CC73B28D}"/>
                </a:ext>
              </a:extLst>
            </p:cNvPr>
            <p:cNvCxnSpPr>
              <a:cxnSpLocks/>
            </p:cNvCxnSpPr>
            <p:nvPr/>
          </p:nvCxnSpPr>
          <p:spPr>
            <a:xfrm rot="5400000" flipV="1">
              <a:off x="4983338" y="1561082"/>
              <a:ext cx="0" cy="21574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Gerader Verbinder 152">
              <a:extLst>
                <a:ext uri="{FF2B5EF4-FFF2-40B4-BE49-F238E27FC236}">
                  <a16:creationId xmlns:a16="http://schemas.microsoft.com/office/drawing/2014/main" id="{3002246A-7383-49DF-AA9A-A0B08C53D170}"/>
                </a:ext>
              </a:extLst>
            </p:cNvPr>
            <p:cNvCxnSpPr>
              <a:cxnSpLocks/>
            </p:cNvCxnSpPr>
            <p:nvPr/>
          </p:nvCxnSpPr>
          <p:spPr>
            <a:xfrm rot="5400000" flipV="1">
              <a:off x="7996297" y="1144308"/>
              <a:ext cx="0" cy="29862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5" name="Gerader Verbinder 154">
            <a:extLst>
              <a:ext uri="{FF2B5EF4-FFF2-40B4-BE49-F238E27FC236}">
                <a16:creationId xmlns:a16="http://schemas.microsoft.com/office/drawing/2014/main" id="{C02DA0F8-4B90-4BA7-94D2-8979E591B6C7}"/>
              </a:ext>
            </a:extLst>
          </p:cNvPr>
          <p:cNvCxnSpPr>
            <a:cxnSpLocks/>
          </p:cNvCxnSpPr>
          <p:nvPr/>
        </p:nvCxnSpPr>
        <p:spPr>
          <a:xfrm flipV="1">
            <a:off x="711242" y="6148723"/>
            <a:ext cx="521616" cy="31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Gerader Verbinder 158">
            <a:extLst>
              <a:ext uri="{FF2B5EF4-FFF2-40B4-BE49-F238E27FC236}">
                <a16:creationId xmlns:a16="http://schemas.microsoft.com/office/drawing/2014/main" id="{569FDDE8-276E-47A5-A583-439F88C0E961}"/>
              </a:ext>
            </a:extLst>
          </p:cNvPr>
          <p:cNvCxnSpPr>
            <a:cxnSpLocks/>
          </p:cNvCxnSpPr>
          <p:nvPr/>
        </p:nvCxnSpPr>
        <p:spPr>
          <a:xfrm>
            <a:off x="711242" y="567144"/>
            <a:ext cx="12870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2" name="Gruppieren 161">
            <a:extLst>
              <a:ext uri="{FF2B5EF4-FFF2-40B4-BE49-F238E27FC236}">
                <a16:creationId xmlns:a16="http://schemas.microsoft.com/office/drawing/2014/main" id="{8A91354E-C5DE-45EB-BF32-55C51573CDA9}"/>
              </a:ext>
            </a:extLst>
          </p:cNvPr>
          <p:cNvGrpSpPr/>
          <p:nvPr/>
        </p:nvGrpSpPr>
        <p:grpSpPr>
          <a:xfrm>
            <a:off x="193488" y="6048664"/>
            <a:ext cx="542241" cy="181071"/>
            <a:chOff x="6011501" y="2534970"/>
            <a:chExt cx="542241" cy="181071"/>
          </a:xfrm>
        </p:grpSpPr>
        <p:cxnSp>
          <p:nvCxnSpPr>
            <p:cNvPr id="163" name="Gerader Verbinder 162">
              <a:extLst>
                <a:ext uri="{FF2B5EF4-FFF2-40B4-BE49-F238E27FC236}">
                  <a16:creationId xmlns:a16="http://schemas.microsoft.com/office/drawing/2014/main" id="{CFC15540-A42F-42E0-8378-2D6BBA7C6EA4}"/>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Gerader Verbinder 163">
              <a:extLst>
                <a:ext uri="{FF2B5EF4-FFF2-40B4-BE49-F238E27FC236}">
                  <a16:creationId xmlns:a16="http://schemas.microsoft.com/office/drawing/2014/main" id="{0EC10716-13D8-4990-AC43-38EBC3A92DB3}"/>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Gerader Verbinder 164">
              <a:extLst>
                <a:ext uri="{FF2B5EF4-FFF2-40B4-BE49-F238E27FC236}">
                  <a16:creationId xmlns:a16="http://schemas.microsoft.com/office/drawing/2014/main" id="{EA746815-C7F4-4E84-A443-1FC44DB81879}"/>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Gerader Verbinder 165">
              <a:extLst>
                <a:ext uri="{FF2B5EF4-FFF2-40B4-BE49-F238E27FC236}">
                  <a16:creationId xmlns:a16="http://schemas.microsoft.com/office/drawing/2014/main" id="{1FBF404D-503A-419A-B507-950ABE4989AE}"/>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Gerader Verbinder 166">
              <a:extLst>
                <a:ext uri="{FF2B5EF4-FFF2-40B4-BE49-F238E27FC236}">
                  <a16:creationId xmlns:a16="http://schemas.microsoft.com/office/drawing/2014/main" id="{550FC329-BBB1-4575-B507-026668D42A30}"/>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Gerader Verbinder 167">
              <a:extLst>
                <a:ext uri="{FF2B5EF4-FFF2-40B4-BE49-F238E27FC236}">
                  <a16:creationId xmlns:a16="http://schemas.microsoft.com/office/drawing/2014/main" id="{F3D94215-EAC4-46EB-94D4-AA1B3320DEEC}"/>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Gerader Verbinder 168">
              <a:extLst>
                <a:ext uri="{FF2B5EF4-FFF2-40B4-BE49-F238E27FC236}">
                  <a16:creationId xmlns:a16="http://schemas.microsoft.com/office/drawing/2014/main" id="{C4C1BB81-D978-409A-B9D3-FC8FC0D9FB48}"/>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Gerader Verbinder 169">
              <a:extLst>
                <a:ext uri="{FF2B5EF4-FFF2-40B4-BE49-F238E27FC236}">
                  <a16:creationId xmlns:a16="http://schemas.microsoft.com/office/drawing/2014/main" id="{950BC14F-5238-4602-951F-A6F4963C71FA}"/>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Gerader Verbinder 170">
              <a:extLst>
                <a:ext uri="{FF2B5EF4-FFF2-40B4-BE49-F238E27FC236}">
                  <a16:creationId xmlns:a16="http://schemas.microsoft.com/office/drawing/2014/main" id="{24EF10F7-2623-41C8-B9D8-9B7F7D7DB866}"/>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2" name="Textfeld 171">
            <a:extLst>
              <a:ext uri="{FF2B5EF4-FFF2-40B4-BE49-F238E27FC236}">
                <a16:creationId xmlns:a16="http://schemas.microsoft.com/office/drawing/2014/main" id="{FE00E112-DA2B-45CA-B5D3-846DEF5907F7}"/>
              </a:ext>
            </a:extLst>
          </p:cNvPr>
          <p:cNvSpPr txBox="1"/>
          <p:nvPr/>
        </p:nvSpPr>
        <p:spPr>
          <a:xfrm>
            <a:off x="273190" y="5752783"/>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T7</a:t>
            </a:r>
            <a:endParaRPr lang="de-DE" dirty="0">
              <a:solidFill>
                <a:schemeClr val="tx1"/>
              </a:solidFill>
            </a:endParaRPr>
          </a:p>
        </p:txBody>
      </p:sp>
      <p:sp>
        <p:nvSpPr>
          <p:cNvPr id="173" name="Textfeld 172">
            <a:extLst>
              <a:ext uri="{FF2B5EF4-FFF2-40B4-BE49-F238E27FC236}">
                <a16:creationId xmlns:a16="http://schemas.microsoft.com/office/drawing/2014/main" id="{006BCC96-9808-4DD4-9BB3-7503EF8A81BE}"/>
              </a:ext>
            </a:extLst>
          </p:cNvPr>
          <p:cNvSpPr txBox="1"/>
          <p:nvPr/>
        </p:nvSpPr>
        <p:spPr>
          <a:xfrm>
            <a:off x="801893" y="3707200"/>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T6</a:t>
            </a:r>
            <a:endParaRPr lang="de-DE" dirty="0">
              <a:solidFill>
                <a:schemeClr val="tx1"/>
              </a:solidFill>
            </a:endParaRPr>
          </a:p>
        </p:txBody>
      </p:sp>
      <p:grpSp>
        <p:nvGrpSpPr>
          <p:cNvPr id="174" name="Gruppieren 173">
            <a:extLst>
              <a:ext uri="{FF2B5EF4-FFF2-40B4-BE49-F238E27FC236}">
                <a16:creationId xmlns:a16="http://schemas.microsoft.com/office/drawing/2014/main" id="{01F9FFF4-0771-451F-8B38-8E39B475F9BD}"/>
              </a:ext>
            </a:extLst>
          </p:cNvPr>
          <p:cNvGrpSpPr/>
          <p:nvPr/>
        </p:nvGrpSpPr>
        <p:grpSpPr>
          <a:xfrm rot="10800000">
            <a:off x="1232858" y="6069965"/>
            <a:ext cx="790072" cy="181071"/>
            <a:chOff x="5763670" y="2534970"/>
            <a:chExt cx="790072" cy="181071"/>
          </a:xfrm>
        </p:grpSpPr>
        <p:cxnSp>
          <p:nvCxnSpPr>
            <p:cNvPr id="175" name="Gerader Verbinder 174">
              <a:extLst>
                <a:ext uri="{FF2B5EF4-FFF2-40B4-BE49-F238E27FC236}">
                  <a16:creationId xmlns:a16="http://schemas.microsoft.com/office/drawing/2014/main" id="{4A5DD0DD-9280-4791-B328-39D644F1D93B}"/>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Gerader Verbinder 175">
              <a:extLst>
                <a:ext uri="{FF2B5EF4-FFF2-40B4-BE49-F238E27FC236}">
                  <a16:creationId xmlns:a16="http://schemas.microsoft.com/office/drawing/2014/main" id="{22729618-81B1-4EBB-B670-DC58A1C07B25}"/>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Gerader Verbinder 176">
              <a:extLst>
                <a:ext uri="{FF2B5EF4-FFF2-40B4-BE49-F238E27FC236}">
                  <a16:creationId xmlns:a16="http://schemas.microsoft.com/office/drawing/2014/main" id="{52C5CEED-A710-4BED-AD01-BA0CF2024F50}"/>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Gerader Verbinder 177">
              <a:extLst>
                <a:ext uri="{FF2B5EF4-FFF2-40B4-BE49-F238E27FC236}">
                  <a16:creationId xmlns:a16="http://schemas.microsoft.com/office/drawing/2014/main" id="{8033DC04-AEE8-4CDA-9C89-EE50A153C6AB}"/>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Gerader Verbinder 178">
              <a:extLst>
                <a:ext uri="{FF2B5EF4-FFF2-40B4-BE49-F238E27FC236}">
                  <a16:creationId xmlns:a16="http://schemas.microsoft.com/office/drawing/2014/main" id="{64A6BCE4-A70C-43F7-8EFC-165BB1D6F5A1}"/>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Gerader Verbinder 179">
              <a:extLst>
                <a:ext uri="{FF2B5EF4-FFF2-40B4-BE49-F238E27FC236}">
                  <a16:creationId xmlns:a16="http://schemas.microsoft.com/office/drawing/2014/main" id="{FBFCCE0C-79BC-4A69-A83B-6914D3459A86}"/>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Gerader Verbinder 180">
              <a:extLst>
                <a:ext uri="{FF2B5EF4-FFF2-40B4-BE49-F238E27FC236}">
                  <a16:creationId xmlns:a16="http://schemas.microsoft.com/office/drawing/2014/main" id="{C654FA52-DB02-419D-84CF-620E48E4DEC3}"/>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Gerader Verbinder 181">
              <a:extLst>
                <a:ext uri="{FF2B5EF4-FFF2-40B4-BE49-F238E27FC236}">
                  <a16:creationId xmlns:a16="http://schemas.microsoft.com/office/drawing/2014/main" id="{C2946A2C-959E-4119-B2AE-6E325BDB3FE0}"/>
                </a:ext>
              </a:extLst>
            </p:cNvPr>
            <p:cNvCxnSpPr>
              <a:cxnSpLocks/>
            </p:cNvCxnSpPr>
            <p:nvPr/>
          </p:nvCxnSpPr>
          <p:spPr>
            <a:xfrm rot="10800000" flipH="1" flipV="1">
              <a:off x="5763670" y="2638629"/>
              <a:ext cx="298377" cy="11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Gerader Verbinder 182">
              <a:extLst>
                <a:ext uri="{FF2B5EF4-FFF2-40B4-BE49-F238E27FC236}">
                  <a16:creationId xmlns:a16="http://schemas.microsoft.com/office/drawing/2014/main" id="{14BE7824-C465-465F-A86C-65DC87F1D864}"/>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4" name="Textfeld 183">
            <a:extLst>
              <a:ext uri="{FF2B5EF4-FFF2-40B4-BE49-F238E27FC236}">
                <a16:creationId xmlns:a16="http://schemas.microsoft.com/office/drawing/2014/main" id="{00D1F13A-9E20-41B7-A652-12A7545ED1DC}"/>
              </a:ext>
            </a:extLst>
          </p:cNvPr>
          <p:cNvSpPr txBox="1"/>
          <p:nvPr/>
        </p:nvSpPr>
        <p:spPr>
          <a:xfrm>
            <a:off x="1266938" y="5735020"/>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T6</a:t>
            </a:r>
            <a:endParaRPr lang="de-DE" dirty="0">
              <a:solidFill>
                <a:schemeClr val="tx1"/>
              </a:solidFill>
            </a:endParaRPr>
          </a:p>
        </p:txBody>
      </p:sp>
    </p:spTree>
    <p:extLst>
      <p:ext uri="{BB962C8B-B14F-4D97-AF65-F5344CB8AC3E}">
        <p14:creationId xmlns:p14="http://schemas.microsoft.com/office/powerpoint/2010/main" val="3031873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US" dirty="0"/>
              <a:t>Motivation to use ADHA</a:t>
            </a:r>
            <a:endParaRPr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2</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graphicFrame>
        <p:nvGraphicFramePr>
          <p:cNvPr id="13" name="Diagramm 12">
            <a:extLst>
              <a:ext uri="{FF2B5EF4-FFF2-40B4-BE49-F238E27FC236}">
                <a16:creationId xmlns:a16="http://schemas.microsoft.com/office/drawing/2014/main" id="{5C16F855-4BF1-403F-B2FD-F3D53D0C4639}"/>
              </a:ext>
            </a:extLst>
          </p:cNvPr>
          <p:cNvGraphicFramePr/>
          <p:nvPr>
            <p:extLst>
              <p:ext uri="{D42A27DB-BD31-4B8C-83A1-F6EECF244321}">
                <p14:modId xmlns:p14="http://schemas.microsoft.com/office/powerpoint/2010/main" val="4123012695"/>
              </p:ext>
            </p:extLst>
          </p:nvPr>
        </p:nvGraphicFramePr>
        <p:xfrm>
          <a:off x="114300" y="609599"/>
          <a:ext cx="8602000" cy="5528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4194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GB" sz="2800" dirty="0"/>
              <a:t>Expansion of the standard: Thermal and Structural Study</a:t>
            </a:r>
            <a:endParaRPr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20</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grpSp>
        <p:nvGrpSpPr>
          <p:cNvPr id="34" name="Gruppieren 33">
            <a:extLst>
              <a:ext uri="{FF2B5EF4-FFF2-40B4-BE49-F238E27FC236}">
                <a16:creationId xmlns:a16="http://schemas.microsoft.com/office/drawing/2014/main" id="{664F2797-2BA8-4C17-9853-D09062F61472}"/>
              </a:ext>
            </a:extLst>
          </p:cNvPr>
          <p:cNvGrpSpPr/>
          <p:nvPr/>
        </p:nvGrpSpPr>
        <p:grpSpPr>
          <a:xfrm>
            <a:off x="2709501" y="3338464"/>
            <a:ext cx="542241" cy="181071"/>
            <a:chOff x="6011501" y="2534970"/>
            <a:chExt cx="542241" cy="181071"/>
          </a:xfrm>
        </p:grpSpPr>
        <p:cxnSp>
          <p:nvCxnSpPr>
            <p:cNvPr id="3" name="Gerader Verbinder 2">
              <a:extLst>
                <a:ext uri="{FF2B5EF4-FFF2-40B4-BE49-F238E27FC236}">
                  <a16:creationId xmlns:a16="http://schemas.microsoft.com/office/drawing/2014/main" id="{794A0B46-3BF8-4F63-886A-1C7789BD7861}"/>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07B9D460-D4B2-4A44-9F75-6D59745D9E00}"/>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49C5998E-BA7A-44D1-B655-272E678468D4}"/>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9EC556FE-6EA3-4F2F-B0F7-5E9427F93275}"/>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297F205C-873D-46B2-8683-05B9886C3174}"/>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3FB87CB8-0A67-49D0-A3FE-FAA51B9DE048}"/>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8A42D772-9238-4D80-B471-A520F56D41C2}"/>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055E8C59-9EA6-4EF2-8641-CAAF5E98B2A5}"/>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ED4F466D-2753-403B-980F-E2FA648AD4F2}"/>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uppieren 43">
            <a:extLst>
              <a:ext uri="{FF2B5EF4-FFF2-40B4-BE49-F238E27FC236}">
                <a16:creationId xmlns:a16="http://schemas.microsoft.com/office/drawing/2014/main" id="{B01BD70E-6803-4B4F-8363-3A2115F54EDF}"/>
              </a:ext>
            </a:extLst>
          </p:cNvPr>
          <p:cNvGrpSpPr/>
          <p:nvPr/>
        </p:nvGrpSpPr>
        <p:grpSpPr>
          <a:xfrm rot="16200000">
            <a:off x="2973416" y="1992264"/>
            <a:ext cx="542241" cy="181071"/>
            <a:chOff x="6011501" y="2534970"/>
            <a:chExt cx="542241" cy="181071"/>
          </a:xfrm>
        </p:grpSpPr>
        <p:cxnSp>
          <p:nvCxnSpPr>
            <p:cNvPr id="45" name="Gerader Verbinder 44">
              <a:extLst>
                <a:ext uri="{FF2B5EF4-FFF2-40B4-BE49-F238E27FC236}">
                  <a16:creationId xmlns:a16="http://schemas.microsoft.com/office/drawing/2014/main" id="{CBE109EC-45A1-4630-B18C-A24577F38B58}"/>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A16053A0-DF49-4F7B-999E-B38154DDEDD7}"/>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E9387A22-113A-471A-9263-408EDBA58D6A}"/>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050B2845-CE6B-4081-90B9-527EC066597F}"/>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BD949DBB-742E-44A7-9B89-DC2C98FE17F0}"/>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92DE5A7A-5B15-4DC3-97D5-0FD9AB872FB2}"/>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A759A126-7863-44F7-AA20-9CADF6CA32EB}"/>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D415CF75-5F64-4C23-95CE-255D88A8378F}"/>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8FC2494A-D3C4-4177-A7BA-168A8E067B68}"/>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 name="Gruppieren 53">
            <a:extLst>
              <a:ext uri="{FF2B5EF4-FFF2-40B4-BE49-F238E27FC236}">
                <a16:creationId xmlns:a16="http://schemas.microsoft.com/office/drawing/2014/main" id="{0B1325B9-83F1-4FB8-AC22-FEAF4B256374}"/>
              </a:ext>
            </a:extLst>
          </p:cNvPr>
          <p:cNvGrpSpPr/>
          <p:nvPr/>
        </p:nvGrpSpPr>
        <p:grpSpPr>
          <a:xfrm rot="16200000">
            <a:off x="2017056" y="3490864"/>
            <a:ext cx="2454958" cy="181071"/>
            <a:chOff x="6011501" y="2534970"/>
            <a:chExt cx="2454958" cy="181071"/>
          </a:xfrm>
        </p:grpSpPr>
        <p:cxnSp>
          <p:nvCxnSpPr>
            <p:cNvPr id="55" name="Gerader Verbinder 54">
              <a:extLst>
                <a:ext uri="{FF2B5EF4-FFF2-40B4-BE49-F238E27FC236}">
                  <a16:creationId xmlns:a16="http://schemas.microsoft.com/office/drawing/2014/main" id="{1D1867B1-F8E8-44A3-A86C-A676B2BB8F5A}"/>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EB502C1A-1030-44C5-A946-DD5CBA58E709}"/>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E2D05F5C-FE25-4B8F-9113-1EBC3FF5D3BD}"/>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B99794B5-0C5B-4F98-9748-9F618CA2DA77}"/>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702B8025-3184-4FCC-8E3F-A84CB2BE3202}"/>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9C234FFE-7DD5-471D-8C8A-B9CFC87A70E0}"/>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E844C790-51DF-4848-B0A5-8133E56A292E}"/>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8878A37F-6AEE-42CD-A0D2-DFC6DB3EB7B6}"/>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r Verbinder 62">
              <a:extLst>
                <a:ext uri="{FF2B5EF4-FFF2-40B4-BE49-F238E27FC236}">
                  <a16:creationId xmlns:a16="http://schemas.microsoft.com/office/drawing/2014/main" id="{505DC018-529B-415E-A7DD-917DECA4198D}"/>
                </a:ext>
              </a:extLst>
            </p:cNvPr>
            <p:cNvCxnSpPr>
              <a:cxnSpLocks/>
            </p:cNvCxnSpPr>
            <p:nvPr/>
          </p:nvCxnSpPr>
          <p:spPr>
            <a:xfrm rot="5400000" flipV="1">
              <a:off x="7483637" y="1656968"/>
              <a:ext cx="2380" cy="1963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4" name="Gruppieren 63">
            <a:extLst>
              <a:ext uri="{FF2B5EF4-FFF2-40B4-BE49-F238E27FC236}">
                <a16:creationId xmlns:a16="http://schemas.microsoft.com/office/drawing/2014/main" id="{79EE3BDC-B1FE-4392-AE1D-762C0F814386}"/>
              </a:ext>
            </a:extLst>
          </p:cNvPr>
          <p:cNvGrpSpPr/>
          <p:nvPr/>
        </p:nvGrpSpPr>
        <p:grpSpPr>
          <a:xfrm rot="16200000">
            <a:off x="2705572" y="5275696"/>
            <a:ext cx="1120787" cy="181071"/>
            <a:chOff x="6011501" y="2534970"/>
            <a:chExt cx="1120787" cy="181071"/>
          </a:xfrm>
        </p:grpSpPr>
        <p:cxnSp>
          <p:nvCxnSpPr>
            <p:cNvPr id="65" name="Gerader Verbinder 64">
              <a:extLst>
                <a:ext uri="{FF2B5EF4-FFF2-40B4-BE49-F238E27FC236}">
                  <a16:creationId xmlns:a16="http://schemas.microsoft.com/office/drawing/2014/main" id="{A5CD964F-9483-4AE8-B9D4-6E077A500D77}"/>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94E23C4D-572F-470E-87C7-47B17D92E629}"/>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C426D9E6-E2C3-45D7-9444-117DD1FAF17A}"/>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5F58ADA6-31B1-4A9C-B8D5-933E7D2C36BA}"/>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r Verbinder 68">
              <a:extLst>
                <a:ext uri="{FF2B5EF4-FFF2-40B4-BE49-F238E27FC236}">
                  <a16:creationId xmlns:a16="http://schemas.microsoft.com/office/drawing/2014/main" id="{E566ABFD-35B2-4BE1-AF67-4DF1DC94279B}"/>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F1243B6E-4219-4445-BDB3-2D5BC558B548}"/>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5F451FD0-1B56-4281-86F8-E66EB919105F}"/>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r Verbinder 71">
              <a:extLst>
                <a:ext uri="{FF2B5EF4-FFF2-40B4-BE49-F238E27FC236}">
                  <a16:creationId xmlns:a16="http://schemas.microsoft.com/office/drawing/2014/main" id="{704E5751-6CF1-49DF-8936-187B4840E948}"/>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r Verbinder 72">
              <a:extLst>
                <a:ext uri="{FF2B5EF4-FFF2-40B4-BE49-F238E27FC236}">
                  <a16:creationId xmlns:a16="http://schemas.microsoft.com/office/drawing/2014/main" id="{C24C3F6D-FCB9-497B-8491-D02D4E813C66}"/>
                </a:ext>
              </a:extLst>
            </p:cNvPr>
            <p:cNvCxnSpPr>
              <a:cxnSpLocks/>
            </p:cNvCxnSpPr>
            <p:nvPr/>
          </p:nvCxnSpPr>
          <p:spPr>
            <a:xfrm rot="5400000" flipH="1" flipV="1">
              <a:off x="6809041" y="2314165"/>
              <a:ext cx="17399" cy="6290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4" name="Gruppieren 73">
            <a:extLst>
              <a:ext uri="{FF2B5EF4-FFF2-40B4-BE49-F238E27FC236}">
                <a16:creationId xmlns:a16="http://schemas.microsoft.com/office/drawing/2014/main" id="{0CFA9139-F22F-4045-BCFF-87B958E5133B}"/>
              </a:ext>
            </a:extLst>
          </p:cNvPr>
          <p:cNvGrpSpPr/>
          <p:nvPr/>
        </p:nvGrpSpPr>
        <p:grpSpPr>
          <a:xfrm rot="16200000">
            <a:off x="2704453" y="1186554"/>
            <a:ext cx="1069178" cy="181071"/>
            <a:chOff x="5484564" y="2534970"/>
            <a:chExt cx="1069178" cy="181071"/>
          </a:xfrm>
        </p:grpSpPr>
        <p:cxnSp>
          <p:nvCxnSpPr>
            <p:cNvPr id="75" name="Gerader Verbinder 74">
              <a:extLst>
                <a:ext uri="{FF2B5EF4-FFF2-40B4-BE49-F238E27FC236}">
                  <a16:creationId xmlns:a16="http://schemas.microsoft.com/office/drawing/2014/main" id="{A05C53C6-CC1C-42E4-B78E-D7BCFE7D24F3}"/>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Gerader Verbinder 75">
              <a:extLst>
                <a:ext uri="{FF2B5EF4-FFF2-40B4-BE49-F238E27FC236}">
                  <a16:creationId xmlns:a16="http://schemas.microsoft.com/office/drawing/2014/main" id="{8884B717-FC30-4995-B378-DFB403BC6E16}"/>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C6078365-1802-4A39-BDC8-9776F186E2DC}"/>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DA637394-BC9B-4C6B-A60F-B5FA591ACBF7}"/>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r Verbinder 78">
              <a:extLst>
                <a:ext uri="{FF2B5EF4-FFF2-40B4-BE49-F238E27FC236}">
                  <a16:creationId xmlns:a16="http://schemas.microsoft.com/office/drawing/2014/main" id="{26840C07-F084-4DE1-9643-4153ABBDEF1B}"/>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r Verbinder 79">
              <a:extLst>
                <a:ext uri="{FF2B5EF4-FFF2-40B4-BE49-F238E27FC236}">
                  <a16:creationId xmlns:a16="http://schemas.microsoft.com/office/drawing/2014/main" id="{863C8266-3311-4EBC-B6E6-13BC43ECAEA0}"/>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Gerader Verbinder 80">
              <a:extLst>
                <a:ext uri="{FF2B5EF4-FFF2-40B4-BE49-F238E27FC236}">
                  <a16:creationId xmlns:a16="http://schemas.microsoft.com/office/drawing/2014/main" id="{2C4A8FDE-6801-4D1E-A4B8-1089E3A20838}"/>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06029EB4-060C-4555-827A-3AA51CE42CC9}"/>
                </a:ext>
              </a:extLst>
            </p:cNvPr>
            <p:cNvCxnSpPr>
              <a:cxnSpLocks/>
            </p:cNvCxnSpPr>
            <p:nvPr/>
          </p:nvCxnSpPr>
          <p:spPr>
            <a:xfrm rot="5400000" flipH="1" flipV="1">
              <a:off x="5770560" y="2353795"/>
              <a:ext cx="5493" cy="5774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r Verbinder 82">
              <a:extLst>
                <a:ext uri="{FF2B5EF4-FFF2-40B4-BE49-F238E27FC236}">
                  <a16:creationId xmlns:a16="http://schemas.microsoft.com/office/drawing/2014/main" id="{CFDCB793-6E14-482D-85DD-68B61239C32E}"/>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0" name="Gruppieren 89">
            <a:extLst>
              <a:ext uri="{FF2B5EF4-FFF2-40B4-BE49-F238E27FC236}">
                <a16:creationId xmlns:a16="http://schemas.microsoft.com/office/drawing/2014/main" id="{774957D5-004F-40BA-A0C3-3F7AC18BD8F6}"/>
              </a:ext>
            </a:extLst>
          </p:cNvPr>
          <p:cNvGrpSpPr/>
          <p:nvPr/>
        </p:nvGrpSpPr>
        <p:grpSpPr>
          <a:xfrm rot="10800000">
            <a:off x="2479712" y="672567"/>
            <a:ext cx="777917" cy="181071"/>
            <a:chOff x="5775825" y="2534970"/>
            <a:chExt cx="777917" cy="181071"/>
          </a:xfrm>
        </p:grpSpPr>
        <p:cxnSp>
          <p:nvCxnSpPr>
            <p:cNvPr id="91" name="Gerader Verbinder 90">
              <a:extLst>
                <a:ext uri="{FF2B5EF4-FFF2-40B4-BE49-F238E27FC236}">
                  <a16:creationId xmlns:a16="http://schemas.microsoft.com/office/drawing/2014/main" id="{12E1AC77-A4A8-4316-93FE-CF4743A64C2D}"/>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Gerader Verbinder 91">
              <a:extLst>
                <a:ext uri="{FF2B5EF4-FFF2-40B4-BE49-F238E27FC236}">
                  <a16:creationId xmlns:a16="http://schemas.microsoft.com/office/drawing/2014/main" id="{70BE2CA8-9424-48C6-8048-9270E98008D0}"/>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Gerader Verbinder 92">
              <a:extLst>
                <a:ext uri="{FF2B5EF4-FFF2-40B4-BE49-F238E27FC236}">
                  <a16:creationId xmlns:a16="http://schemas.microsoft.com/office/drawing/2014/main" id="{B04ABE05-0F84-4CE2-95F1-0A86881E5B9E}"/>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5B0A0121-E5A2-4289-A670-754E29EF1723}"/>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r Verbinder 94">
              <a:extLst>
                <a:ext uri="{FF2B5EF4-FFF2-40B4-BE49-F238E27FC236}">
                  <a16:creationId xmlns:a16="http://schemas.microsoft.com/office/drawing/2014/main" id="{22CB08BA-67D3-45A5-82A4-C3C50EAA2227}"/>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Gerader Verbinder 95">
              <a:extLst>
                <a:ext uri="{FF2B5EF4-FFF2-40B4-BE49-F238E27FC236}">
                  <a16:creationId xmlns:a16="http://schemas.microsoft.com/office/drawing/2014/main" id="{7637AF85-0225-45EA-8165-2982CD81C561}"/>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C22A8144-17E8-4DF0-8CAC-BFA1D5D8F395}"/>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Gerader Verbinder 97">
              <a:extLst>
                <a:ext uri="{FF2B5EF4-FFF2-40B4-BE49-F238E27FC236}">
                  <a16:creationId xmlns:a16="http://schemas.microsoft.com/office/drawing/2014/main" id="{3276693F-8811-43D4-B8FB-B873605DB161}"/>
                </a:ext>
              </a:extLst>
            </p:cNvPr>
            <p:cNvCxnSpPr>
              <a:cxnSpLocks/>
            </p:cNvCxnSpPr>
            <p:nvPr/>
          </p:nvCxnSpPr>
          <p:spPr>
            <a:xfrm rot="10800000" flipH="1">
              <a:off x="5775825" y="2639791"/>
              <a:ext cx="286223" cy="1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DE6A625D-266C-49D6-B53F-D644A1669861}"/>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1" name="Gruppieren 100">
            <a:extLst>
              <a:ext uri="{FF2B5EF4-FFF2-40B4-BE49-F238E27FC236}">
                <a16:creationId xmlns:a16="http://schemas.microsoft.com/office/drawing/2014/main" id="{BACE6C0F-5B89-4282-B1E9-5034CF9E033E}"/>
              </a:ext>
            </a:extLst>
          </p:cNvPr>
          <p:cNvGrpSpPr/>
          <p:nvPr/>
        </p:nvGrpSpPr>
        <p:grpSpPr>
          <a:xfrm rot="10800000">
            <a:off x="2509054" y="5860544"/>
            <a:ext cx="777917" cy="181071"/>
            <a:chOff x="5775825" y="2534970"/>
            <a:chExt cx="777917" cy="181071"/>
          </a:xfrm>
        </p:grpSpPr>
        <p:cxnSp>
          <p:nvCxnSpPr>
            <p:cNvPr id="102" name="Gerader Verbinder 101">
              <a:extLst>
                <a:ext uri="{FF2B5EF4-FFF2-40B4-BE49-F238E27FC236}">
                  <a16:creationId xmlns:a16="http://schemas.microsoft.com/office/drawing/2014/main" id="{A9EB67AE-F60A-4E80-8C09-97CF9BFFC862}"/>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Gerader Verbinder 102">
              <a:extLst>
                <a:ext uri="{FF2B5EF4-FFF2-40B4-BE49-F238E27FC236}">
                  <a16:creationId xmlns:a16="http://schemas.microsoft.com/office/drawing/2014/main" id="{584044CD-6C12-438B-B25F-7E5B273106BA}"/>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Gerader Verbinder 103">
              <a:extLst>
                <a:ext uri="{FF2B5EF4-FFF2-40B4-BE49-F238E27FC236}">
                  <a16:creationId xmlns:a16="http://schemas.microsoft.com/office/drawing/2014/main" id="{7D23F744-9EC7-4224-ACE2-F4755141C0E0}"/>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Gerader Verbinder 104">
              <a:extLst>
                <a:ext uri="{FF2B5EF4-FFF2-40B4-BE49-F238E27FC236}">
                  <a16:creationId xmlns:a16="http://schemas.microsoft.com/office/drawing/2014/main" id="{769128D0-E3B5-4CF0-BAD3-5278DB301E2A}"/>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Gerader Verbinder 105">
              <a:extLst>
                <a:ext uri="{FF2B5EF4-FFF2-40B4-BE49-F238E27FC236}">
                  <a16:creationId xmlns:a16="http://schemas.microsoft.com/office/drawing/2014/main" id="{00DEE698-EE31-4D30-80EB-142F00C2AE7B}"/>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Gerader Verbinder 106">
              <a:extLst>
                <a:ext uri="{FF2B5EF4-FFF2-40B4-BE49-F238E27FC236}">
                  <a16:creationId xmlns:a16="http://schemas.microsoft.com/office/drawing/2014/main" id="{54034751-A254-4664-B8C4-C5995E2B2C23}"/>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r Verbinder 107">
              <a:extLst>
                <a:ext uri="{FF2B5EF4-FFF2-40B4-BE49-F238E27FC236}">
                  <a16:creationId xmlns:a16="http://schemas.microsoft.com/office/drawing/2014/main" id="{2F2EAA22-BF4F-4F0A-B9CD-7558BB2CCB71}"/>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Gerader Verbinder 108">
              <a:extLst>
                <a:ext uri="{FF2B5EF4-FFF2-40B4-BE49-F238E27FC236}">
                  <a16:creationId xmlns:a16="http://schemas.microsoft.com/office/drawing/2014/main" id="{887D1139-FEFD-4A35-BAC7-FF885F3DD134}"/>
                </a:ext>
              </a:extLst>
            </p:cNvPr>
            <p:cNvCxnSpPr>
              <a:cxnSpLocks/>
            </p:cNvCxnSpPr>
            <p:nvPr/>
          </p:nvCxnSpPr>
          <p:spPr>
            <a:xfrm rot="10800000" flipH="1">
              <a:off x="5775825" y="2639791"/>
              <a:ext cx="286223" cy="1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Gerader Verbinder 109">
              <a:extLst>
                <a:ext uri="{FF2B5EF4-FFF2-40B4-BE49-F238E27FC236}">
                  <a16:creationId xmlns:a16="http://schemas.microsoft.com/office/drawing/2014/main" id="{4349E081-0D81-4C3A-8E68-F5CD7AC9C538}"/>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5" name="Gruppieren 114">
            <a:extLst>
              <a:ext uri="{FF2B5EF4-FFF2-40B4-BE49-F238E27FC236}">
                <a16:creationId xmlns:a16="http://schemas.microsoft.com/office/drawing/2014/main" id="{56EF8D82-7A64-49FF-88D3-2CF95ABA858D}"/>
              </a:ext>
            </a:extLst>
          </p:cNvPr>
          <p:cNvGrpSpPr/>
          <p:nvPr/>
        </p:nvGrpSpPr>
        <p:grpSpPr>
          <a:xfrm rot="20238850">
            <a:off x="1985750" y="5939096"/>
            <a:ext cx="542241" cy="181071"/>
            <a:chOff x="6011501" y="2534970"/>
            <a:chExt cx="542241" cy="181071"/>
          </a:xfrm>
        </p:grpSpPr>
        <p:cxnSp>
          <p:nvCxnSpPr>
            <p:cNvPr id="116" name="Gerader Verbinder 115">
              <a:extLst>
                <a:ext uri="{FF2B5EF4-FFF2-40B4-BE49-F238E27FC236}">
                  <a16:creationId xmlns:a16="http://schemas.microsoft.com/office/drawing/2014/main" id="{29C0069B-3822-442C-9B9D-CC40F1D6FDC9}"/>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Gerader Verbinder 116">
              <a:extLst>
                <a:ext uri="{FF2B5EF4-FFF2-40B4-BE49-F238E27FC236}">
                  <a16:creationId xmlns:a16="http://schemas.microsoft.com/office/drawing/2014/main" id="{8B5211F9-5827-42A4-B43E-798523244FAA}"/>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Gerader Verbinder 117">
              <a:extLst>
                <a:ext uri="{FF2B5EF4-FFF2-40B4-BE49-F238E27FC236}">
                  <a16:creationId xmlns:a16="http://schemas.microsoft.com/office/drawing/2014/main" id="{D449C24C-E34F-45A7-A28C-7A7FAE123C53}"/>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Gerader Verbinder 118">
              <a:extLst>
                <a:ext uri="{FF2B5EF4-FFF2-40B4-BE49-F238E27FC236}">
                  <a16:creationId xmlns:a16="http://schemas.microsoft.com/office/drawing/2014/main" id="{E71ABBE5-0C02-415E-8A0C-2C47ED1FD19A}"/>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Gerader Verbinder 119">
              <a:extLst>
                <a:ext uri="{FF2B5EF4-FFF2-40B4-BE49-F238E27FC236}">
                  <a16:creationId xmlns:a16="http://schemas.microsoft.com/office/drawing/2014/main" id="{DCAA3F66-3E76-4AE2-B811-1436B2E21259}"/>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Gerader Verbinder 120">
              <a:extLst>
                <a:ext uri="{FF2B5EF4-FFF2-40B4-BE49-F238E27FC236}">
                  <a16:creationId xmlns:a16="http://schemas.microsoft.com/office/drawing/2014/main" id="{ECD86697-6F4B-4A10-8FEA-C04F037121A9}"/>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Gerader Verbinder 121">
              <a:extLst>
                <a:ext uri="{FF2B5EF4-FFF2-40B4-BE49-F238E27FC236}">
                  <a16:creationId xmlns:a16="http://schemas.microsoft.com/office/drawing/2014/main" id="{DF19C5E1-E0A9-4929-A764-F1349AB28C48}"/>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Gerader Verbinder 122">
              <a:extLst>
                <a:ext uri="{FF2B5EF4-FFF2-40B4-BE49-F238E27FC236}">
                  <a16:creationId xmlns:a16="http://schemas.microsoft.com/office/drawing/2014/main" id="{F4D6A798-3374-4EE6-83E1-DBADE2D327D0}"/>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Gerader Verbinder 123">
              <a:extLst>
                <a:ext uri="{FF2B5EF4-FFF2-40B4-BE49-F238E27FC236}">
                  <a16:creationId xmlns:a16="http://schemas.microsoft.com/office/drawing/2014/main" id="{49B28555-D216-4693-9A14-5CDD343952AB}"/>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5" name="Gruppieren 124">
            <a:extLst>
              <a:ext uri="{FF2B5EF4-FFF2-40B4-BE49-F238E27FC236}">
                <a16:creationId xmlns:a16="http://schemas.microsoft.com/office/drawing/2014/main" id="{2B033966-93A6-4335-8133-CA233B2F61F7}"/>
              </a:ext>
            </a:extLst>
          </p:cNvPr>
          <p:cNvGrpSpPr/>
          <p:nvPr/>
        </p:nvGrpSpPr>
        <p:grpSpPr>
          <a:xfrm rot="1189957" flipV="1">
            <a:off x="1953639" y="582031"/>
            <a:ext cx="542241" cy="181071"/>
            <a:chOff x="6011501" y="2534970"/>
            <a:chExt cx="542241" cy="181071"/>
          </a:xfrm>
        </p:grpSpPr>
        <p:cxnSp>
          <p:nvCxnSpPr>
            <p:cNvPr id="126" name="Gerader Verbinder 125">
              <a:extLst>
                <a:ext uri="{FF2B5EF4-FFF2-40B4-BE49-F238E27FC236}">
                  <a16:creationId xmlns:a16="http://schemas.microsoft.com/office/drawing/2014/main" id="{596FE39C-80CC-4D86-B1D2-3F4044CC939C}"/>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r Verbinder 126">
              <a:extLst>
                <a:ext uri="{FF2B5EF4-FFF2-40B4-BE49-F238E27FC236}">
                  <a16:creationId xmlns:a16="http://schemas.microsoft.com/office/drawing/2014/main" id="{34BB8FB3-1FE2-44A3-B75A-3FD2CD7E4975}"/>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Gerader Verbinder 127">
              <a:extLst>
                <a:ext uri="{FF2B5EF4-FFF2-40B4-BE49-F238E27FC236}">
                  <a16:creationId xmlns:a16="http://schemas.microsoft.com/office/drawing/2014/main" id="{125042D8-BF55-4C52-AC2E-9FFD7F4426EE}"/>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r Verbinder 128">
              <a:extLst>
                <a:ext uri="{FF2B5EF4-FFF2-40B4-BE49-F238E27FC236}">
                  <a16:creationId xmlns:a16="http://schemas.microsoft.com/office/drawing/2014/main" id="{69522382-6DCD-4847-AA42-A49FC983CF67}"/>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Gerader Verbinder 129">
              <a:extLst>
                <a:ext uri="{FF2B5EF4-FFF2-40B4-BE49-F238E27FC236}">
                  <a16:creationId xmlns:a16="http://schemas.microsoft.com/office/drawing/2014/main" id="{DC864A5B-2BCA-4373-8CE1-4836C2A9D7E3}"/>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r Verbinder 130">
              <a:extLst>
                <a:ext uri="{FF2B5EF4-FFF2-40B4-BE49-F238E27FC236}">
                  <a16:creationId xmlns:a16="http://schemas.microsoft.com/office/drawing/2014/main" id="{FE406928-5FAB-4640-8132-7BC880AA02C8}"/>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Gerader Verbinder 131">
              <a:extLst>
                <a:ext uri="{FF2B5EF4-FFF2-40B4-BE49-F238E27FC236}">
                  <a16:creationId xmlns:a16="http://schemas.microsoft.com/office/drawing/2014/main" id="{6A2B351E-2697-4E24-8E41-E05DF000D42B}"/>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Gerader Verbinder 132">
              <a:extLst>
                <a:ext uri="{FF2B5EF4-FFF2-40B4-BE49-F238E27FC236}">
                  <a16:creationId xmlns:a16="http://schemas.microsoft.com/office/drawing/2014/main" id="{2469222C-6806-4705-B00B-7015DD5E63E8}"/>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Gerader Verbinder 133">
              <a:extLst>
                <a:ext uri="{FF2B5EF4-FFF2-40B4-BE49-F238E27FC236}">
                  <a16:creationId xmlns:a16="http://schemas.microsoft.com/office/drawing/2014/main" id="{4A486882-1EE9-4319-9458-3CE8A0EA93F8}"/>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Textfeld 99">
            <a:extLst>
              <a:ext uri="{FF2B5EF4-FFF2-40B4-BE49-F238E27FC236}">
                <a16:creationId xmlns:a16="http://schemas.microsoft.com/office/drawing/2014/main" id="{A9D0AE52-8D69-477F-B4C4-45B5CDF30FDA}"/>
              </a:ext>
            </a:extLst>
          </p:cNvPr>
          <p:cNvSpPr txBox="1"/>
          <p:nvPr/>
        </p:nvSpPr>
        <p:spPr>
          <a:xfrm>
            <a:off x="2827303" y="3042583"/>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T1</a:t>
            </a:r>
            <a:endParaRPr lang="de-DE" dirty="0">
              <a:solidFill>
                <a:schemeClr val="tx1"/>
              </a:solidFill>
            </a:endParaRPr>
          </a:p>
        </p:txBody>
      </p:sp>
      <p:sp>
        <p:nvSpPr>
          <p:cNvPr id="136" name="Textfeld 135">
            <a:extLst>
              <a:ext uri="{FF2B5EF4-FFF2-40B4-BE49-F238E27FC236}">
                <a16:creationId xmlns:a16="http://schemas.microsoft.com/office/drawing/2014/main" id="{63E8F077-9FBD-44D4-AC40-D02BFF82C264}"/>
              </a:ext>
            </a:extLst>
          </p:cNvPr>
          <p:cNvSpPr txBox="1"/>
          <p:nvPr/>
        </p:nvSpPr>
        <p:spPr>
          <a:xfrm>
            <a:off x="3313546" y="1925436"/>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T2</a:t>
            </a:r>
            <a:endParaRPr lang="de-DE" dirty="0">
              <a:solidFill>
                <a:schemeClr val="tx1"/>
              </a:solidFill>
            </a:endParaRPr>
          </a:p>
        </p:txBody>
      </p:sp>
      <p:sp>
        <p:nvSpPr>
          <p:cNvPr id="137" name="Textfeld 136">
            <a:extLst>
              <a:ext uri="{FF2B5EF4-FFF2-40B4-BE49-F238E27FC236}">
                <a16:creationId xmlns:a16="http://schemas.microsoft.com/office/drawing/2014/main" id="{AC8A54E7-4265-4F4B-961A-153D21A464FD}"/>
              </a:ext>
            </a:extLst>
          </p:cNvPr>
          <p:cNvSpPr txBox="1"/>
          <p:nvPr/>
        </p:nvSpPr>
        <p:spPr>
          <a:xfrm>
            <a:off x="3313546" y="4419579"/>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T2</a:t>
            </a:r>
            <a:endParaRPr lang="de-DE" dirty="0">
              <a:solidFill>
                <a:schemeClr val="tx1"/>
              </a:solidFill>
            </a:endParaRPr>
          </a:p>
        </p:txBody>
      </p:sp>
      <p:sp>
        <p:nvSpPr>
          <p:cNvPr id="138" name="Textfeld 137">
            <a:extLst>
              <a:ext uri="{FF2B5EF4-FFF2-40B4-BE49-F238E27FC236}">
                <a16:creationId xmlns:a16="http://schemas.microsoft.com/office/drawing/2014/main" id="{1337DCED-4F7F-4184-A91A-1D87A9A563E8}"/>
              </a:ext>
            </a:extLst>
          </p:cNvPr>
          <p:cNvSpPr txBox="1"/>
          <p:nvPr/>
        </p:nvSpPr>
        <p:spPr>
          <a:xfrm>
            <a:off x="3313546" y="821888"/>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T3</a:t>
            </a:r>
            <a:endParaRPr lang="de-DE" dirty="0">
              <a:solidFill>
                <a:schemeClr val="tx1"/>
              </a:solidFill>
            </a:endParaRPr>
          </a:p>
        </p:txBody>
      </p:sp>
      <p:sp>
        <p:nvSpPr>
          <p:cNvPr id="139" name="Textfeld 138">
            <a:extLst>
              <a:ext uri="{FF2B5EF4-FFF2-40B4-BE49-F238E27FC236}">
                <a16:creationId xmlns:a16="http://schemas.microsoft.com/office/drawing/2014/main" id="{F1A88602-7918-4724-A91F-DECDE3189A7F}"/>
              </a:ext>
            </a:extLst>
          </p:cNvPr>
          <p:cNvSpPr txBox="1"/>
          <p:nvPr/>
        </p:nvSpPr>
        <p:spPr>
          <a:xfrm>
            <a:off x="3313546" y="5500377"/>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T3</a:t>
            </a:r>
            <a:endParaRPr lang="de-DE" dirty="0">
              <a:solidFill>
                <a:schemeClr val="tx1"/>
              </a:solidFill>
            </a:endParaRPr>
          </a:p>
        </p:txBody>
      </p:sp>
      <p:sp>
        <p:nvSpPr>
          <p:cNvPr id="140" name="Textfeld 139">
            <a:extLst>
              <a:ext uri="{FF2B5EF4-FFF2-40B4-BE49-F238E27FC236}">
                <a16:creationId xmlns:a16="http://schemas.microsoft.com/office/drawing/2014/main" id="{5746F0DF-92E1-4390-9B91-2EC77037BC12}"/>
              </a:ext>
            </a:extLst>
          </p:cNvPr>
          <p:cNvSpPr txBox="1"/>
          <p:nvPr/>
        </p:nvSpPr>
        <p:spPr>
          <a:xfrm>
            <a:off x="2561549" y="863902"/>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T4</a:t>
            </a:r>
            <a:endParaRPr lang="de-DE" dirty="0">
              <a:solidFill>
                <a:schemeClr val="tx1"/>
              </a:solidFill>
            </a:endParaRPr>
          </a:p>
        </p:txBody>
      </p:sp>
      <p:sp>
        <p:nvSpPr>
          <p:cNvPr id="141" name="Textfeld 140">
            <a:extLst>
              <a:ext uri="{FF2B5EF4-FFF2-40B4-BE49-F238E27FC236}">
                <a16:creationId xmlns:a16="http://schemas.microsoft.com/office/drawing/2014/main" id="{4B2504E9-FF0B-4A55-B149-E6E5CFEB6D72}"/>
              </a:ext>
            </a:extLst>
          </p:cNvPr>
          <p:cNvSpPr txBox="1"/>
          <p:nvPr/>
        </p:nvSpPr>
        <p:spPr>
          <a:xfrm>
            <a:off x="2543134" y="5525599"/>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T4</a:t>
            </a:r>
            <a:endParaRPr lang="de-DE" dirty="0">
              <a:solidFill>
                <a:schemeClr val="tx1"/>
              </a:solidFill>
            </a:endParaRPr>
          </a:p>
        </p:txBody>
      </p:sp>
      <p:sp>
        <p:nvSpPr>
          <p:cNvPr id="142" name="Textfeld 141">
            <a:extLst>
              <a:ext uri="{FF2B5EF4-FFF2-40B4-BE49-F238E27FC236}">
                <a16:creationId xmlns:a16="http://schemas.microsoft.com/office/drawing/2014/main" id="{B7DCE12B-15DB-4A5F-AF37-698669F15FB3}"/>
              </a:ext>
            </a:extLst>
          </p:cNvPr>
          <p:cNvSpPr txBox="1"/>
          <p:nvPr/>
        </p:nvSpPr>
        <p:spPr>
          <a:xfrm>
            <a:off x="1871517" y="717442"/>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T5</a:t>
            </a:r>
            <a:endParaRPr lang="de-DE" dirty="0">
              <a:solidFill>
                <a:schemeClr val="tx1"/>
              </a:solidFill>
            </a:endParaRPr>
          </a:p>
        </p:txBody>
      </p:sp>
      <p:sp>
        <p:nvSpPr>
          <p:cNvPr id="143" name="Textfeld 142">
            <a:extLst>
              <a:ext uri="{FF2B5EF4-FFF2-40B4-BE49-F238E27FC236}">
                <a16:creationId xmlns:a16="http://schemas.microsoft.com/office/drawing/2014/main" id="{AE5DC770-5B7C-4A78-AF37-F0D0BF916EC9}"/>
              </a:ext>
            </a:extLst>
          </p:cNvPr>
          <p:cNvSpPr txBox="1"/>
          <p:nvPr/>
        </p:nvSpPr>
        <p:spPr>
          <a:xfrm>
            <a:off x="1851703" y="5596060"/>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T5</a:t>
            </a:r>
            <a:endParaRPr lang="de-DE" dirty="0">
              <a:solidFill>
                <a:schemeClr val="tx1"/>
              </a:solidFill>
            </a:endParaRPr>
          </a:p>
        </p:txBody>
      </p:sp>
      <p:grpSp>
        <p:nvGrpSpPr>
          <p:cNvPr id="144" name="Gruppieren 143">
            <a:extLst>
              <a:ext uri="{FF2B5EF4-FFF2-40B4-BE49-F238E27FC236}">
                <a16:creationId xmlns:a16="http://schemas.microsoft.com/office/drawing/2014/main" id="{1478CB08-B75E-4C63-84BF-C45CC465923F}"/>
              </a:ext>
            </a:extLst>
          </p:cNvPr>
          <p:cNvGrpSpPr/>
          <p:nvPr/>
        </p:nvGrpSpPr>
        <p:grpSpPr>
          <a:xfrm rot="16200000">
            <a:off x="-2093049" y="3268995"/>
            <a:ext cx="5584772" cy="181071"/>
            <a:chOff x="3904627" y="2534970"/>
            <a:chExt cx="5584772" cy="181071"/>
          </a:xfrm>
        </p:grpSpPr>
        <p:cxnSp>
          <p:nvCxnSpPr>
            <p:cNvPr id="145" name="Gerader Verbinder 144">
              <a:extLst>
                <a:ext uri="{FF2B5EF4-FFF2-40B4-BE49-F238E27FC236}">
                  <a16:creationId xmlns:a16="http://schemas.microsoft.com/office/drawing/2014/main" id="{1721087D-BAC5-4191-845F-AE5C312E4F58}"/>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Gerader Verbinder 145">
              <a:extLst>
                <a:ext uri="{FF2B5EF4-FFF2-40B4-BE49-F238E27FC236}">
                  <a16:creationId xmlns:a16="http://schemas.microsoft.com/office/drawing/2014/main" id="{22F46880-2B02-4D6C-9ECD-DF48A90CA5AE}"/>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Gerader Verbinder 146">
              <a:extLst>
                <a:ext uri="{FF2B5EF4-FFF2-40B4-BE49-F238E27FC236}">
                  <a16:creationId xmlns:a16="http://schemas.microsoft.com/office/drawing/2014/main" id="{AF93F8D0-BA21-46A3-95AF-4965D1C13F77}"/>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Gerader Verbinder 147">
              <a:extLst>
                <a:ext uri="{FF2B5EF4-FFF2-40B4-BE49-F238E27FC236}">
                  <a16:creationId xmlns:a16="http://schemas.microsoft.com/office/drawing/2014/main" id="{CDC47BC6-042F-4FEF-B284-581EB0A7B404}"/>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Gerader Verbinder 148">
              <a:extLst>
                <a:ext uri="{FF2B5EF4-FFF2-40B4-BE49-F238E27FC236}">
                  <a16:creationId xmlns:a16="http://schemas.microsoft.com/office/drawing/2014/main" id="{A59CCEB9-7321-458E-B502-6878FAA3B7ED}"/>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Gerader Verbinder 149">
              <a:extLst>
                <a:ext uri="{FF2B5EF4-FFF2-40B4-BE49-F238E27FC236}">
                  <a16:creationId xmlns:a16="http://schemas.microsoft.com/office/drawing/2014/main" id="{2FD2AC11-677C-4962-A50C-118464116E10}"/>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Gerader Verbinder 150">
              <a:extLst>
                <a:ext uri="{FF2B5EF4-FFF2-40B4-BE49-F238E27FC236}">
                  <a16:creationId xmlns:a16="http://schemas.microsoft.com/office/drawing/2014/main" id="{BAF5F41E-F2E2-4E2F-82AB-F223411C4B6C}"/>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Gerader Verbinder 151">
              <a:extLst>
                <a:ext uri="{FF2B5EF4-FFF2-40B4-BE49-F238E27FC236}">
                  <a16:creationId xmlns:a16="http://schemas.microsoft.com/office/drawing/2014/main" id="{986012F2-F420-43C7-AD5A-2132CC73B28D}"/>
                </a:ext>
              </a:extLst>
            </p:cNvPr>
            <p:cNvCxnSpPr>
              <a:cxnSpLocks/>
            </p:cNvCxnSpPr>
            <p:nvPr/>
          </p:nvCxnSpPr>
          <p:spPr>
            <a:xfrm rot="5400000" flipV="1">
              <a:off x="4983338" y="1561082"/>
              <a:ext cx="0" cy="21574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Gerader Verbinder 152">
              <a:extLst>
                <a:ext uri="{FF2B5EF4-FFF2-40B4-BE49-F238E27FC236}">
                  <a16:creationId xmlns:a16="http://schemas.microsoft.com/office/drawing/2014/main" id="{3002246A-7383-49DF-AA9A-A0B08C53D170}"/>
                </a:ext>
              </a:extLst>
            </p:cNvPr>
            <p:cNvCxnSpPr>
              <a:cxnSpLocks/>
            </p:cNvCxnSpPr>
            <p:nvPr/>
          </p:nvCxnSpPr>
          <p:spPr>
            <a:xfrm rot="5400000" flipV="1">
              <a:off x="7996297" y="1144308"/>
              <a:ext cx="0" cy="29862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5" name="Gerader Verbinder 154">
            <a:extLst>
              <a:ext uri="{FF2B5EF4-FFF2-40B4-BE49-F238E27FC236}">
                <a16:creationId xmlns:a16="http://schemas.microsoft.com/office/drawing/2014/main" id="{C02DA0F8-4B90-4BA7-94D2-8979E591B6C7}"/>
              </a:ext>
            </a:extLst>
          </p:cNvPr>
          <p:cNvCxnSpPr>
            <a:cxnSpLocks/>
          </p:cNvCxnSpPr>
          <p:nvPr/>
        </p:nvCxnSpPr>
        <p:spPr>
          <a:xfrm flipV="1">
            <a:off x="711242" y="6148723"/>
            <a:ext cx="521616" cy="31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Gerader Verbinder 158">
            <a:extLst>
              <a:ext uri="{FF2B5EF4-FFF2-40B4-BE49-F238E27FC236}">
                <a16:creationId xmlns:a16="http://schemas.microsoft.com/office/drawing/2014/main" id="{569FDDE8-276E-47A5-A583-439F88C0E961}"/>
              </a:ext>
            </a:extLst>
          </p:cNvPr>
          <p:cNvCxnSpPr>
            <a:cxnSpLocks/>
          </p:cNvCxnSpPr>
          <p:nvPr/>
        </p:nvCxnSpPr>
        <p:spPr>
          <a:xfrm>
            <a:off x="711242" y="567144"/>
            <a:ext cx="12870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2" name="Gruppieren 161">
            <a:extLst>
              <a:ext uri="{FF2B5EF4-FFF2-40B4-BE49-F238E27FC236}">
                <a16:creationId xmlns:a16="http://schemas.microsoft.com/office/drawing/2014/main" id="{8A91354E-C5DE-45EB-BF32-55C51573CDA9}"/>
              </a:ext>
            </a:extLst>
          </p:cNvPr>
          <p:cNvGrpSpPr/>
          <p:nvPr/>
        </p:nvGrpSpPr>
        <p:grpSpPr>
          <a:xfrm>
            <a:off x="193488" y="6048664"/>
            <a:ext cx="542241" cy="181071"/>
            <a:chOff x="6011501" y="2534970"/>
            <a:chExt cx="542241" cy="181071"/>
          </a:xfrm>
        </p:grpSpPr>
        <p:cxnSp>
          <p:nvCxnSpPr>
            <p:cNvPr id="163" name="Gerader Verbinder 162">
              <a:extLst>
                <a:ext uri="{FF2B5EF4-FFF2-40B4-BE49-F238E27FC236}">
                  <a16:creationId xmlns:a16="http://schemas.microsoft.com/office/drawing/2014/main" id="{CFC15540-A42F-42E0-8378-2D6BBA7C6EA4}"/>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Gerader Verbinder 163">
              <a:extLst>
                <a:ext uri="{FF2B5EF4-FFF2-40B4-BE49-F238E27FC236}">
                  <a16:creationId xmlns:a16="http://schemas.microsoft.com/office/drawing/2014/main" id="{0EC10716-13D8-4990-AC43-38EBC3A92DB3}"/>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Gerader Verbinder 164">
              <a:extLst>
                <a:ext uri="{FF2B5EF4-FFF2-40B4-BE49-F238E27FC236}">
                  <a16:creationId xmlns:a16="http://schemas.microsoft.com/office/drawing/2014/main" id="{EA746815-C7F4-4E84-A443-1FC44DB81879}"/>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Gerader Verbinder 165">
              <a:extLst>
                <a:ext uri="{FF2B5EF4-FFF2-40B4-BE49-F238E27FC236}">
                  <a16:creationId xmlns:a16="http://schemas.microsoft.com/office/drawing/2014/main" id="{1FBF404D-503A-419A-B507-950ABE4989AE}"/>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Gerader Verbinder 166">
              <a:extLst>
                <a:ext uri="{FF2B5EF4-FFF2-40B4-BE49-F238E27FC236}">
                  <a16:creationId xmlns:a16="http://schemas.microsoft.com/office/drawing/2014/main" id="{550FC329-BBB1-4575-B507-026668D42A30}"/>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Gerader Verbinder 167">
              <a:extLst>
                <a:ext uri="{FF2B5EF4-FFF2-40B4-BE49-F238E27FC236}">
                  <a16:creationId xmlns:a16="http://schemas.microsoft.com/office/drawing/2014/main" id="{F3D94215-EAC4-46EB-94D4-AA1B3320DEEC}"/>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Gerader Verbinder 168">
              <a:extLst>
                <a:ext uri="{FF2B5EF4-FFF2-40B4-BE49-F238E27FC236}">
                  <a16:creationId xmlns:a16="http://schemas.microsoft.com/office/drawing/2014/main" id="{C4C1BB81-D978-409A-B9D3-FC8FC0D9FB48}"/>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Gerader Verbinder 169">
              <a:extLst>
                <a:ext uri="{FF2B5EF4-FFF2-40B4-BE49-F238E27FC236}">
                  <a16:creationId xmlns:a16="http://schemas.microsoft.com/office/drawing/2014/main" id="{950BC14F-5238-4602-951F-A6F4963C71FA}"/>
                </a:ext>
              </a:extLst>
            </p:cNvPr>
            <p:cNvCxnSpPr>
              <a:cxnSpLocks/>
            </p:cNvCxnSpPr>
            <p:nvPr/>
          </p:nvCxnSpPr>
          <p:spPr>
            <a:xfrm>
              <a:off x="6011501" y="2639791"/>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Gerader Verbinder 170">
              <a:extLst>
                <a:ext uri="{FF2B5EF4-FFF2-40B4-BE49-F238E27FC236}">
                  <a16:creationId xmlns:a16="http://schemas.microsoft.com/office/drawing/2014/main" id="{24EF10F7-2623-41C8-B9D8-9B7F7D7DB866}"/>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2" name="Textfeld 171">
            <a:extLst>
              <a:ext uri="{FF2B5EF4-FFF2-40B4-BE49-F238E27FC236}">
                <a16:creationId xmlns:a16="http://schemas.microsoft.com/office/drawing/2014/main" id="{FE00E112-DA2B-45CA-B5D3-846DEF5907F7}"/>
              </a:ext>
            </a:extLst>
          </p:cNvPr>
          <p:cNvSpPr txBox="1"/>
          <p:nvPr/>
        </p:nvSpPr>
        <p:spPr>
          <a:xfrm>
            <a:off x="273190" y="5752783"/>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T7</a:t>
            </a:r>
            <a:endParaRPr lang="de-DE" dirty="0">
              <a:solidFill>
                <a:schemeClr val="tx1"/>
              </a:solidFill>
            </a:endParaRPr>
          </a:p>
        </p:txBody>
      </p:sp>
      <p:sp>
        <p:nvSpPr>
          <p:cNvPr id="173" name="Textfeld 172">
            <a:extLst>
              <a:ext uri="{FF2B5EF4-FFF2-40B4-BE49-F238E27FC236}">
                <a16:creationId xmlns:a16="http://schemas.microsoft.com/office/drawing/2014/main" id="{006BCC96-9808-4DD4-9BB3-7503EF8A81BE}"/>
              </a:ext>
            </a:extLst>
          </p:cNvPr>
          <p:cNvSpPr txBox="1"/>
          <p:nvPr/>
        </p:nvSpPr>
        <p:spPr>
          <a:xfrm>
            <a:off x="801893" y="3707200"/>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T6</a:t>
            </a:r>
            <a:endParaRPr lang="de-DE" dirty="0">
              <a:solidFill>
                <a:schemeClr val="tx1"/>
              </a:solidFill>
            </a:endParaRPr>
          </a:p>
        </p:txBody>
      </p:sp>
      <p:grpSp>
        <p:nvGrpSpPr>
          <p:cNvPr id="174" name="Gruppieren 173">
            <a:extLst>
              <a:ext uri="{FF2B5EF4-FFF2-40B4-BE49-F238E27FC236}">
                <a16:creationId xmlns:a16="http://schemas.microsoft.com/office/drawing/2014/main" id="{01F9FFF4-0771-451F-8B38-8E39B475F9BD}"/>
              </a:ext>
            </a:extLst>
          </p:cNvPr>
          <p:cNvGrpSpPr/>
          <p:nvPr/>
        </p:nvGrpSpPr>
        <p:grpSpPr>
          <a:xfrm rot="10800000">
            <a:off x="1232858" y="6069965"/>
            <a:ext cx="790072" cy="181071"/>
            <a:chOff x="5763670" y="2534970"/>
            <a:chExt cx="790072" cy="181071"/>
          </a:xfrm>
        </p:grpSpPr>
        <p:cxnSp>
          <p:nvCxnSpPr>
            <p:cNvPr id="175" name="Gerader Verbinder 174">
              <a:extLst>
                <a:ext uri="{FF2B5EF4-FFF2-40B4-BE49-F238E27FC236}">
                  <a16:creationId xmlns:a16="http://schemas.microsoft.com/office/drawing/2014/main" id="{4A5DD0DD-9280-4791-B328-39D644F1D93B}"/>
                </a:ext>
              </a:extLst>
            </p:cNvPr>
            <p:cNvCxnSpPr>
              <a:cxnSpLocks/>
            </p:cNvCxnSpPr>
            <p:nvPr/>
          </p:nvCxnSpPr>
          <p:spPr>
            <a:xfrm>
              <a:off x="6062663" y="2640806"/>
              <a:ext cx="33337" cy="75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Gerader Verbinder 175">
              <a:extLst>
                <a:ext uri="{FF2B5EF4-FFF2-40B4-BE49-F238E27FC236}">
                  <a16:creationId xmlns:a16="http://schemas.microsoft.com/office/drawing/2014/main" id="{22729618-81B1-4EBB-B670-DC58A1C07B25}"/>
                </a:ext>
              </a:extLst>
            </p:cNvPr>
            <p:cNvCxnSpPr>
              <a:cxnSpLocks/>
            </p:cNvCxnSpPr>
            <p:nvPr/>
          </p:nvCxnSpPr>
          <p:spPr>
            <a:xfrm flipV="1">
              <a:off x="6096000" y="2534970"/>
              <a:ext cx="67901"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Gerader Verbinder 176">
              <a:extLst>
                <a:ext uri="{FF2B5EF4-FFF2-40B4-BE49-F238E27FC236}">
                  <a16:creationId xmlns:a16="http://schemas.microsoft.com/office/drawing/2014/main" id="{52C5CEED-A710-4BED-AD01-BA0CF2024F50}"/>
                </a:ext>
              </a:extLst>
            </p:cNvPr>
            <p:cNvCxnSpPr>
              <a:cxnSpLocks/>
            </p:cNvCxnSpPr>
            <p:nvPr/>
          </p:nvCxnSpPr>
          <p:spPr>
            <a:xfrm>
              <a:off x="61639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Gerader Verbinder 177">
              <a:extLst>
                <a:ext uri="{FF2B5EF4-FFF2-40B4-BE49-F238E27FC236}">
                  <a16:creationId xmlns:a16="http://schemas.microsoft.com/office/drawing/2014/main" id="{8033DC04-AEE8-4CDA-9C89-EE50A153C6AB}"/>
                </a:ext>
              </a:extLst>
            </p:cNvPr>
            <p:cNvCxnSpPr>
              <a:cxnSpLocks/>
            </p:cNvCxnSpPr>
            <p:nvPr/>
          </p:nvCxnSpPr>
          <p:spPr>
            <a:xfrm flipV="1">
              <a:off x="62484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Gerader Verbinder 178">
              <a:extLst>
                <a:ext uri="{FF2B5EF4-FFF2-40B4-BE49-F238E27FC236}">
                  <a16:creationId xmlns:a16="http://schemas.microsoft.com/office/drawing/2014/main" id="{64A6BCE4-A70C-43F7-8EFC-165BB1D6F5A1}"/>
                </a:ext>
              </a:extLst>
            </p:cNvPr>
            <p:cNvCxnSpPr>
              <a:cxnSpLocks/>
            </p:cNvCxnSpPr>
            <p:nvPr/>
          </p:nvCxnSpPr>
          <p:spPr>
            <a:xfrm>
              <a:off x="6316301" y="2534970"/>
              <a:ext cx="84499" cy="181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Gerader Verbinder 179">
              <a:extLst>
                <a:ext uri="{FF2B5EF4-FFF2-40B4-BE49-F238E27FC236}">
                  <a16:creationId xmlns:a16="http://schemas.microsoft.com/office/drawing/2014/main" id="{FBFCCE0C-79BC-4A69-A83B-6914D3459A86}"/>
                </a:ext>
              </a:extLst>
            </p:cNvPr>
            <p:cNvCxnSpPr>
              <a:cxnSpLocks/>
            </p:cNvCxnSpPr>
            <p:nvPr/>
          </p:nvCxnSpPr>
          <p:spPr>
            <a:xfrm flipV="1">
              <a:off x="6400800" y="2534970"/>
              <a:ext cx="70919" cy="181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Gerader Verbinder 180">
              <a:extLst>
                <a:ext uri="{FF2B5EF4-FFF2-40B4-BE49-F238E27FC236}">
                  <a16:creationId xmlns:a16="http://schemas.microsoft.com/office/drawing/2014/main" id="{C654FA52-DB02-419D-84CF-620E48E4DEC3}"/>
                </a:ext>
              </a:extLst>
            </p:cNvPr>
            <p:cNvCxnSpPr>
              <a:cxnSpLocks/>
            </p:cNvCxnSpPr>
            <p:nvPr/>
          </p:nvCxnSpPr>
          <p:spPr>
            <a:xfrm>
              <a:off x="6468701" y="2534970"/>
              <a:ext cx="34493" cy="1058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Gerader Verbinder 181">
              <a:extLst>
                <a:ext uri="{FF2B5EF4-FFF2-40B4-BE49-F238E27FC236}">
                  <a16:creationId xmlns:a16="http://schemas.microsoft.com/office/drawing/2014/main" id="{C2946A2C-959E-4119-B2AE-6E325BDB3FE0}"/>
                </a:ext>
              </a:extLst>
            </p:cNvPr>
            <p:cNvCxnSpPr>
              <a:cxnSpLocks/>
            </p:cNvCxnSpPr>
            <p:nvPr/>
          </p:nvCxnSpPr>
          <p:spPr>
            <a:xfrm rot="10800000" flipH="1" flipV="1">
              <a:off x="5763670" y="2638629"/>
              <a:ext cx="298377" cy="11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Gerader Verbinder 182">
              <a:extLst>
                <a:ext uri="{FF2B5EF4-FFF2-40B4-BE49-F238E27FC236}">
                  <a16:creationId xmlns:a16="http://schemas.microsoft.com/office/drawing/2014/main" id="{14BE7824-C465-465F-A86C-65DC87F1D864}"/>
                </a:ext>
              </a:extLst>
            </p:cNvPr>
            <p:cNvCxnSpPr>
              <a:cxnSpLocks/>
            </p:cNvCxnSpPr>
            <p:nvPr/>
          </p:nvCxnSpPr>
          <p:spPr>
            <a:xfrm>
              <a:off x="6503194" y="2637410"/>
              <a:ext cx="505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4" name="Textfeld 183">
            <a:extLst>
              <a:ext uri="{FF2B5EF4-FFF2-40B4-BE49-F238E27FC236}">
                <a16:creationId xmlns:a16="http://schemas.microsoft.com/office/drawing/2014/main" id="{00D1F13A-9E20-41B7-A652-12A7545ED1DC}"/>
              </a:ext>
            </a:extLst>
          </p:cNvPr>
          <p:cNvSpPr txBox="1"/>
          <p:nvPr/>
        </p:nvSpPr>
        <p:spPr>
          <a:xfrm>
            <a:off x="1266938" y="5735020"/>
            <a:ext cx="483839" cy="307777"/>
          </a:xfrm>
          <a:prstGeom prst="rect">
            <a:avLst/>
          </a:prstGeom>
          <a:noFill/>
        </p:spPr>
        <p:txBody>
          <a:bodyPr wrap="square" rtlCol="0">
            <a:spAutoFit/>
          </a:bodyPr>
          <a:lstStyle/>
          <a:p>
            <a:r>
              <a:rPr lang="en-US" sz="1400" dirty="0">
                <a:solidFill>
                  <a:schemeClr val="tx1"/>
                </a:solidFill>
                <a:cs typeface="Arial" pitchFamily="34" charset="0"/>
              </a:rPr>
              <a:t>R</a:t>
            </a:r>
            <a:r>
              <a:rPr lang="en-US" sz="1400" baseline="-25000" dirty="0">
                <a:solidFill>
                  <a:schemeClr val="tx1"/>
                </a:solidFill>
                <a:cs typeface="Arial" pitchFamily="34" charset="0"/>
              </a:rPr>
              <a:t>T6</a:t>
            </a:r>
            <a:endParaRPr lang="de-DE" dirty="0">
              <a:solidFill>
                <a:schemeClr val="tx1"/>
              </a:solidFill>
            </a:endParaRPr>
          </a:p>
        </p:txBody>
      </p:sp>
      <p:pic>
        <p:nvPicPr>
          <p:cNvPr id="4" name="Grafik 3">
            <a:extLst>
              <a:ext uri="{FF2B5EF4-FFF2-40B4-BE49-F238E27FC236}">
                <a16:creationId xmlns:a16="http://schemas.microsoft.com/office/drawing/2014/main" id="{53FDED40-2CD9-461C-BD34-F884B1E67965}"/>
              </a:ext>
            </a:extLst>
          </p:cNvPr>
          <p:cNvPicPr>
            <a:picLocks noChangeAspect="1"/>
          </p:cNvPicPr>
          <p:nvPr/>
        </p:nvPicPr>
        <p:blipFill>
          <a:blip r:embed="rId3"/>
          <a:stretch>
            <a:fillRect/>
          </a:stretch>
        </p:blipFill>
        <p:spPr>
          <a:xfrm>
            <a:off x="5593982" y="765369"/>
            <a:ext cx="5963482" cy="5068007"/>
          </a:xfrm>
          <a:prstGeom prst="rect">
            <a:avLst/>
          </a:prstGeom>
          <a:ln w="28575">
            <a:solidFill>
              <a:schemeClr val="tx1"/>
            </a:solidFill>
          </a:ln>
        </p:spPr>
      </p:pic>
      <p:sp>
        <p:nvSpPr>
          <p:cNvPr id="154" name="Textfeld 153">
            <a:extLst>
              <a:ext uri="{FF2B5EF4-FFF2-40B4-BE49-F238E27FC236}">
                <a16:creationId xmlns:a16="http://schemas.microsoft.com/office/drawing/2014/main" id="{F282C1C3-35DE-4505-BB1E-AA3DCFA374AC}"/>
              </a:ext>
            </a:extLst>
          </p:cNvPr>
          <p:cNvSpPr txBox="1"/>
          <p:nvPr/>
        </p:nvSpPr>
        <p:spPr>
          <a:xfrm>
            <a:off x="5130408" y="5888908"/>
            <a:ext cx="5924666" cy="307777"/>
          </a:xfrm>
          <a:prstGeom prst="rect">
            <a:avLst/>
          </a:prstGeom>
          <a:noFill/>
        </p:spPr>
        <p:txBody>
          <a:bodyPr wrap="square">
            <a:spAutoFit/>
          </a:bodyPr>
          <a:lstStyle/>
          <a:p>
            <a:pPr marL="355591" lvl="2">
              <a:buClr>
                <a:srgbClr val="EB690B"/>
              </a:buClr>
            </a:pPr>
            <a:r>
              <a:rPr lang="en-US" dirty="0">
                <a:solidFill>
                  <a:srgbClr val="3A94D5"/>
                </a:solidFill>
                <a:cs typeface="Arial" pitchFamily="34" charset="0"/>
              </a:rPr>
              <a:t>Source: </a:t>
            </a:r>
            <a:r>
              <a:rPr lang="de-DE" dirty="0">
                <a:solidFill>
                  <a:srgbClr val="3A94D5"/>
                </a:solidFill>
                <a:cs typeface="Arial" pitchFamily="34" charset="0"/>
              </a:rPr>
              <a:t>Stéphane </a:t>
            </a:r>
            <a:r>
              <a:rPr lang="de-DE" dirty="0" err="1">
                <a:solidFill>
                  <a:srgbClr val="3A94D5"/>
                </a:solidFill>
                <a:cs typeface="Arial" pitchFamily="34" charset="0"/>
              </a:rPr>
              <a:t>Lapensée</a:t>
            </a:r>
            <a:r>
              <a:rPr lang="de-DE" dirty="0">
                <a:solidFill>
                  <a:srgbClr val="3A94D5"/>
                </a:solidFill>
                <a:cs typeface="Arial" pitchFamily="34" charset="0"/>
              </a:rPr>
              <a:t>, EDHPC 2025, 13.10.2025</a:t>
            </a:r>
            <a:endParaRPr lang="en-US" dirty="0">
              <a:solidFill>
                <a:srgbClr val="3A94D5"/>
              </a:solidFill>
              <a:cs typeface="Arial" pitchFamily="34" charset="0"/>
            </a:endParaRPr>
          </a:p>
        </p:txBody>
      </p:sp>
    </p:spTree>
    <p:extLst>
      <p:ext uri="{BB962C8B-B14F-4D97-AF65-F5344CB8AC3E}">
        <p14:creationId xmlns:p14="http://schemas.microsoft.com/office/powerpoint/2010/main" val="2981124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GB" sz="2800" dirty="0"/>
              <a:t>Expansion of the standard: Verification and Qualification Approach</a:t>
            </a:r>
            <a:endParaRPr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21</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sp>
        <p:nvSpPr>
          <p:cNvPr id="10" name="Textfeld 9">
            <a:extLst>
              <a:ext uri="{FF2B5EF4-FFF2-40B4-BE49-F238E27FC236}">
                <a16:creationId xmlns:a16="http://schemas.microsoft.com/office/drawing/2014/main" id="{F7A92A15-9D3A-4F4D-8DC2-D4E8955CC8B5}"/>
              </a:ext>
            </a:extLst>
          </p:cNvPr>
          <p:cNvSpPr txBox="1"/>
          <p:nvPr/>
        </p:nvSpPr>
        <p:spPr>
          <a:xfrm>
            <a:off x="0" y="713058"/>
            <a:ext cx="8688083" cy="3785652"/>
          </a:xfrm>
          <a:prstGeom prst="rect">
            <a:avLst/>
          </a:prstGeom>
          <a:noFill/>
        </p:spPr>
        <p:txBody>
          <a:bodyPr wrap="square">
            <a:spAutoFit/>
          </a:bodyPr>
          <a:lstStyle/>
          <a:p>
            <a:pPr marL="355591">
              <a:buClr>
                <a:srgbClr val="EB690B"/>
              </a:buClr>
            </a:pPr>
            <a:r>
              <a:rPr lang="en-US" sz="2000" b="1" dirty="0">
                <a:solidFill>
                  <a:schemeClr val="tx1"/>
                </a:solidFill>
                <a:cs typeface="Arial" pitchFamily="34" charset="0"/>
              </a:rPr>
              <a:t>The challenges in ADHA today:</a:t>
            </a:r>
          </a:p>
          <a:p>
            <a:pPr marL="698491" lvl="2" indent="-342900">
              <a:buClr>
                <a:srgbClr val="EB690B"/>
              </a:buClr>
              <a:buFont typeface="Arial" panose="020B0604020202020204" pitchFamily="34" charset="0"/>
              <a:buChar char="•"/>
            </a:pPr>
            <a:r>
              <a:rPr lang="en-US" sz="2000" dirty="0">
                <a:solidFill>
                  <a:srgbClr val="3A94D5"/>
                </a:solidFill>
                <a:cs typeface="Arial" pitchFamily="34" charset="0"/>
              </a:rPr>
              <a:t>The defined generic qualification is not fully optimized.</a:t>
            </a:r>
          </a:p>
          <a:p>
            <a:pPr marL="698491" lvl="2" indent="-342900">
              <a:buClr>
                <a:srgbClr val="EB690B"/>
              </a:buClr>
              <a:buFont typeface="Arial" panose="020B0604020202020204" pitchFamily="34" charset="0"/>
              <a:buChar char="•"/>
            </a:pPr>
            <a:r>
              <a:rPr lang="en-US" sz="2000" dirty="0">
                <a:solidFill>
                  <a:srgbClr val="3A94D5"/>
                </a:solidFill>
                <a:cs typeface="Arial" pitchFamily="34" charset="0"/>
              </a:rPr>
              <a:t>Module developer and unit integrator are not necessarily the same entity.</a:t>
            </a:r>
          </a:p>
          <a:p>
            <a:pPr marL="698491" lvl="2" indent="-342900">
              <a:buClr>
                <a:srgbClr val="EB690B"/>
              </a:buClr>
              <a:buFont typeface="Arial" panose="020B0604020202020204" pitchFamily="34" charset="0"/>
              <a:buChar char="•"/>
            </a:pPr>
            <a:endParaRPr lang="en-US" sz="2000" dirty="0">
              <a:solidFill>
                <a:srgbClr val="3A94D5"/>
              </a:solidFill>
              <a:cs typeface="Arial" pitchFamily="34" charset="0"/>
            </a:endParaRPr>
          </a:p>
          <a:p>
            <a:pPr marL="698491" lvl="2" indent="-342900">
              <a:buClr>
                <a:srgbClr val="EB690B"/>
              </a:buClr>
              <a:buFont typeface="Arial" panose="020B0604020202020204" pitchFamily="34" charset="0"/>
              <a:buChar char="•"/>
            </a:pPr>
            <a:endParaRPr lang="en-US" sz="2000" dirty="0">
              <a:solidFill>
                <a:srgbClr val="3A94D5"/>
              </a:solidFill>
              <a:cs typeface="Arial" pitchFamily="34" charset="0"/>
            </a:endParaRPr>
          </a:p>
          <a:p>
            <a:pPr marL="698491" lvl="2" indent="-342900">
              <a:buClr>
                <a:srgbClr val="EB690B"/>
              </a:buClr>
              <a:buFont typeface="Arial" panose="020B0604020202020204" pitchFamily="34" charset="0"/>
              <a:buChar char="•"/>
            </a:pPr>
            <a:endParaRPr lang="en-US" sz="2000" dirty="0">
              <a:solidFill>
                <a:srgbClr val="3A94D5"/>
              </a:solidFill>
              <a:cs typeface="Arial" pitchFamily="34" charset="0"/>
            </a:endParaRP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p:txBody>
      </p:sp>
      <p:pic>
        <p:nvPicPr>
          <p:cNvPr id="1026" name="Picture 2">
            <a:extLst>
              <a:ext uri="{FF2B5EF4-FFF2-40B4-BE49-F238E27FC236}">
                <a16:creationId xmlns:a16="http://schemas.microsoft.com/office/drawing/2014/main" id="{CEEAF4F4-C350-47D7-B343-6FB3341202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746"/>
          <a:stretch/>
        </p:blipFill>
        <p:spPr bwMode="auto">
          <a:xfrm>
            <a:off x="8730227" y="797400"/>
            <a:ext cx="1961919" cy="14297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5CDE622-FC0B-422B-B569-EDEAEEF4BA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355" r="19171" b="7933"/>
          <a:stretch/>
        </p:blipFill>
        <p:spPr bwMode="auto">
          <a:xfrm>
            <a:off x="10632114" y="797400"/>
            <a:ext cx="1164551" cy="1429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813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GB" sz="2800" dirty="0"/>
              <a:t>Expansion of the standard: Verification and Qualification Approach</a:t>
            </a:r>
            <a:endParaRPr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22</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sp>
        <p:nvSpPr>
          <p:cNvPr id="10" name="Textfeld 9">
            <a:extLst>
              <a:ext uri="{FF2B5EF4-FFF2-40B4-BE49-F238E27FC236}">
                <a16:creationId xmlns:a16="http://schemas.microsoft.com/office/drawing/2014/main" id="{F7A92A15-9D3A-4F4D-8DC2-D4E8955CC8B5}"/>
              </a:ext>
            </a:extLst>
          </p:cNvPr>
          <p:cNvSpPr txBox="1"/>
          <p:nvPr/>
        </p:nvSpPr>
        <p:spPr>
          <a:xfrm>
            <a:off x="0" y="713058"/>
            <a:ext cx="8688083" cy="4708981"/>
          </a:xfrm>
          <a:prstGeom prst="rect">
            <a:avLst/>
          </a:prstGeom>
          <a:noFill/>
        </p:spPr>
        <p:txBody>
          <a:bodyPr wrap="square">
            <a:spAutoFit/>
          </a:bodyPr>
          <a:lstStyle/>
          <a:p>
            <a:pPr marL="355591">
              <a:buClr>
                <a:srgbClr val="EB690B"/>
              </a:buClr>
            </a:pPr>
            <a:r>
              <a:rPr lang="en-US" sz="2000" b="1" dirty="0">
                <a:solidFill>
                  <a:schemeClr val="tx1"/>
                </a:solidFill>
                <a:cs typeface="Arial" pitchFamily="34" charset="0"/>
              </a:rPr>
              <a:t>The challenges in ADHA today:</a:t>
            </a:r>
          </a:p>
          <a:p>
            <a:pPr marL="698491" lvl="2" indent="-342900">
              <a:buClr>
                <a:srgbClr val="EB690B"/>
              </a:buClr>
              <a:buFont typeface="Arial" panose="020B0604020202020204" pitchFamily="34" charset="0"/>
              <a:buChar char="•"/>
            </a:pPr>
            <a:r>
              <a:rPr lang="en-US" sz="2000" dirty="0">
                <a:solidFill>
                  <a:srgbClr val="3A94D5"/>
                </a:solidFill>
                <a:cs typeface="Arial" pitchFamily="34" charset="0"/>
              </a:rPr>
              <a:t>The defined generic qualification is not fully optimized.</a:t>
            </a:r>
          </a:p>
          <a:p>
            <a:pPr marL="698491" lvl="2" indent="-342900">
              <a:buClr>
                <a:srgbClr val="EB690B"/>
              </a:buClr>
              <a:buFont typeface="Arial" panose="020B0604020202020204" pitchFamily="34" charset="0"/>
              <a:buChar char="•"/>
            </a:pPr>
            <a:r>
              <a:rPr lang="en-US" sz="2000" dirty="0">
                <a:solidFill>
                  <a:srgbClr val="3A94D5"/>
                </a:solidFill>
                <a:cs typeface="Arial" pitchFamily="34" charset="0"/>
              </a:rPr>
              <a:t>Module developer and unit integrator are not necessarily the same entity.</a:t>
            </a:r>
          </a:p>
          <a:p>
            <a:pPr marL="698491" lvl="2" indent="-342900">
              <a:buClr>
                <a:srgbClr val="EB690B"/>
              </a:buClr>
              <a:buFont typeface="Arial" panose="020B0604020202020204" pitchFamily="34" charset="0"/>
              <a:buChar char="•"/>
            </a:pPr>
            <a:endParaRPr lang="en-US" sz="2000" dirty="0">
              <a:solidFill>
                <a:srgbClr val="3A94D5"/>
              </a:solidFill>
              <a:cs typeface="Arial" pitchFamily="34" charset="0"/>
            </a:endParaRPr>
          </a:p>
          <a:p>
            <a:pPr marL="698491" lvl="2" indent="-342900">
              <a:buClr>
                <a:srgbClr val="EB690B"/>
              </a:buClr>
              <a:buFont typeface="Arial" panose="020B0604020202020204" pitchFamily="34" charset="0"/>
              <a:buChar char="•"/>
            </a:pPr>
            <a:endParaRPr lang="en-US" sz="2000" dirty="0">
              <a:solidFill>
                <a:srgbClr val="3A94D5"/>
              </a:solidFill>
              <a:cs typeface="Arial" pitchFamily="34" charset="0"/>
            </a:endParaRPr>
          </a:p>
          <a:p>
            <a:pPr marL="698491" lvl="2" indent="-342900">
              <a:buClr>
                <a:srgbClr val="EB690B"/>
              </a:buClr>
              <a:buFont typeface="Arial" panose="020B0604020202020204" pitchFamily="34" charset="0"/>
              <a:buChar char="•"/>
            </a:pPr>
            <a:endParaRPr lang="en-US" sz="2000" dirty="0">
              <a:solidFill>
                <a:srgbClr val="3A94D5"/>
              </a:solidFill>
              <a:cs typeface="Arial" pitchFamily="34" charset="0"/>
            </a:endParaRPr>
          </a:p>
          <a:p>
            <a:pPr marL="355591">
              <a:buClr>
                <a:srgbClr val="EB690B"/>
              </a:buClr>
            </a:pPr>
            <a:r>
              <a:rPr lang="en-US" sz="2000" b="1" dirty="0">
                <a:solidFill>
                  <a:schemeClr val="tx1"/>
                </a:solidFill>
                <a:cs typeface="Arial" pitchFamily="34" charset="0"/>
              </a:rPr>
              <a:t>Goals in ADHA-3:</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Avoid double testing on module and unit level.</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Update of the generic test, verification and qualification approach.</a:t>
            </a: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p:txBody>
      </p:sp>
      <p:pic>
        <p:nvPicPr>
          <p:cNvPr id="1026" name="Picture 2">
            <a:extLst>
              <a:ext uri="{FF2B5EF4-FFF2-40B4-BE49-F238E27FC236}">
                <a16:creationId xmlns:a16="http://schemas.microsoft.com/office/drawing/2014/main" id="{CEEAF4F4-C350-47D7-B343-6FB3341202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746"/>
          <a:stretch/>
        </p:blipFill>
        <p:spPr bwMode="auto">
          <a:xfrm>
            <a:off x="8730227" y="797400"/>
            <a:ext cx="1961919" cy="14297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5CDE622-FC0B-422B-B569-EDEAEEF4BA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355" r="19171" b="7933"/>
          <a:stretch/>
        </p:blipFill>
        <p:spPr bwMode="auto">
          <a:xfrm>
            <a:off x="10632114" y="797400"/>
            <a:ext cx="1164551" cy="1429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166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GB" sz="2800" dirty="0"/>
              <a:t>Expansion of the standard: Verification and Qualification Approach</a:t>
            </a:r>
            <a:endParaRPr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23</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sp>
        <p:nvSpPr>
          <p:cNvPr id="10" name="Textfeld 9">
            <a:extLst>
              <a:ext uri="{FF2B5EF4-FFF2-40B4-BE49-F238E27FC236}">
                <a16:creationId xmlns:a16="http://schemas.microsoft.com/office/drawing/2014/main" id="{F7A92A15-9D3A-4F4D-8DC2-D4E8955CC8B5}"/>
              </a:ext>
            </a:extLst>
          </p:cNvPr>
          <p:cNvSpPr txBox="1"/>
          <p:nvPr/>
        </p:nvSpPr>
        <p:spPr>
          <a:xfrm>
            <a:off x="0" y="713058"/>
            <a:ext cx="8688083" cy="4401205"/>
          </a:xfrm>
          <a:prstGeom prst="rect">
            <a:avLst/>
          </a:prstGeom>
          <a:noFill/>
        </p:spPr>
        <p:txBody>
          <a:bodyPr wrap="square">
            <a:spAutoFit/>
          </a:bodyPr>
          <a:lstStyle/>
          <a:p>
            <a:pPr marL="355591">
              <a:buClr>
                <a:srgbClr val="EB690B"/>
              </a:buClr>
            </a:pPr>
            <a:r>
              <a:rPr lang="en-US" sz="2000" b="1" dirty="0">
                <a:solidFill>
                  <a:schemeClr val="tx1"/>
                </a:solidFill>
                <a:cs typeface="Arial" pitchFamily="34" charset="0"/>
              </a:rPr>
              <a:t>The challenges in ADHA today:</a:t>
            </a:r>
          </a:p>
          <a:p>
            <a:pPr marL="698491" lvl="2" indent="-342900">
              <a:buClr>
                <a:srgbClr val="EB690B"/>
              </a:buClr>
              <a:buFont typeface="Arial" panose="020B0604020202020204" pitchFamily="34" charset="0"/>
              <a:buChar char="•"/>
            </a:pPr>
            <a:r>
              <a:rPr lang="en-US" sz="2000" dirty="0">
                <a:solidFill>
                  <a:srgbClr val="3A94D5"/>
                </a:solidFill>
                <a:cs typeface="Arial" pitchFamily="34" charset="0"/>
              </a:rPr>
              <a:t>The defined generic qualification is not fully optimized.</a:t>
            </a:r>
          </a:p>
          <a:p>
            <a:pPr marL="698491" lvl="2" indent="-342900">
              <a:buClr>
                <a:srgbClr val="EB690B"/>
              </a:buClr>
              <a:buFont typeface="Arial" panose="020B0604020202020204" pitchFamily="34" charset="0"/>
              <a:buChar char="•"/>
            </a:pPr>
            <a:r>
              <a:rPr lang="en-US" sz="2000" dirty="0">
                <a:solidFill>
                  <a:srgbClr val="3A94D5"/>
                </a:solidFill>
                <a:cs typeface="Arial" pitchFamily="34" charset="0"/>
              </a:rPr>
              <a:t>Module developer and unit integrator are not necessarily the same entity.</a:t>
            </a:r>
          </a:p>
          <a:p>
            <a:pPr marL="698491" lvl="2" indent="-342900">
              <a:buClr>
                <a:srgbClr val="EB690B"/>
              </a:buClr>
              <a:buFont typeface="Arial" panose="020B0604020202020204" pitchFamily="34" charset="0"/>
              <a:buChar char="•"/>
            </a:pPr>
            <a:r>
              <a:rPr lang="en-US" sz="2000" dirty="0">
                <a:solidFill>
                  <a:srgbClr val="3A94D5"/>
                </a:solidFill>
                <a:cs typeface="Arial" pitchFamily="34" charset="0"/>
              </a:rPr>
              <a:t>The generic qualification might be not sufficient for an application.</a:t>
            </a:r>
          </a:p>
          <a:p>
            <a:pPr marL="698491" lvl="2" indent="-342900">
              <a:buClr>
                <a:srgbClr val="EB690B"/>
              </a:buClr>
              <a:buFont typeface="Arial" panose="020B0604020202020204" pitchFamily="34" charset="0"/>
              <a:buChar char="•"/>
            </a:pPr>
            <a:endParaRPr lang="en-US" sz="2000" dirty="0">
              <a:solidFill>
                <a:srgbClr val="3A94D5"/>
              </a:solidFill>
              <a:cs typeface="Arial" pitchFamily="34" charset="0"/>
            </a:endParaRPr>
          </a:p>
          <a:p>
            <a:pPr marL="698491" lvl="2" indent="-342900">
              <a:buClr>
                <a:srgbClr val="EB690B"/>
              </a:buClr>
              <a:buFont typeface="Arial" panose="020B0604020202020204" pitchFamily="34" charset="0"/>
              <a:buChar char="•"/>
            </a:pPr>
            <a:endParaRPr lang="en-US" sz="2000" dirty="0">
              <a:solidFill>
                <a:srgbClr val="3A94D5"/>
              </a:solidFill>
              <a:cs typeface="Arial" pitchFamily="34" charset="0"/>
            </a:endParaRPr>
          </a:p>
          <a:p>
            <a:pPr marL="355591">
              <a:buClr>
                <a:srgbClr val="EB690B"/>
              </a:buClr>
            </a:pPr>
            <a:r>
              <a:rPr lang="en-US" sz="2000" b="1" dirty="0">
                <a:solidFill>
                  <a:schemeClr val="tx1"/>
                </a:solidFill>
                <a:cs typeface="Arial" pitchFamily="34" charset="0"/>
              </a:rPr>
              <a:t>Goals in ADHA-3:</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Avoid double testing on module and unit level.</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Update of the generic test, verification and qualification approach.</a:t>
            </a: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p:txBody>
      </p:sp>
      <p:pic>
        <p:nvPicPr>
          <p:cNvPr id="1026" name="Picture 2">
            <a:extLst>
              <a:ext uri="{FF2B5EF4-FFF2-40B4-BE49-F238E27FC236}">
                <a16:creationId xmlns:a16="http://schemas.microsoft.com/office/drawing/2014/main" id="{CEEAF4F4-C350-47D7-B343-6FB3341202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746"/>
          <a:stretch/>
        </p:blipFill>
        <p:spPr bwMode="auto">
          <a:xfrm>
            <a:off x="8730227" y="797400"/>
            <a:ext cx="1961919" cy="14297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5CDE622-FC0B-422B-B569-EDEAEEF4BA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355" r="19171" b="7933"/>
          <a:stretch/>
        </p:blipFill>
        <p:spPr bwMode="auto">
          <a:xfrm>
            <a:off x="10632114" y="797400"/>
            <a:ext cx="1164551" cy="1429752"/>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C8E07686-5850-4047-BB5E-B15C53A3DACF}"/>
              </a:ext>
            </a:extLst>
          </p:cNvPr>
          <p:cNvPicPr>
            <a:picLocks noChangeAspect="1"/>
          </p:cNvPicPr>
          <p:nvPr/>
        </p:nvPicPr>
        <p:blipFill>
          <a:blip r:embed="rId5"/>
          <a:stretch>
            <a:fillRect/>
          </a:stretch>
        </p:blipFill>
        <p:spPr>
          <a:xfrm>
            <a:off x="9279804" y="2236205"/>
            <a:ext cx="2251645" cy="2145672"/>
          </a:xfrm>
          <a:prstGeom prst="rect">
            <a:avLst/>
          </a:prstGeom>
        </p:spPr>
      </p:pic>
    </p:spTree>
    <p:extLst>
      <p:ext uri="{BB962C8B-B14F-4D97-AF65-F5344CB8AC3E}">
        <p14:creationId xmlns:p14="http://schemas.microsoft.com/office/powerpoint/2010/main" val="3629874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GB" sz="2800" dirty="0"/>
              <a:t>Expansion of the standard: Verification and Qualification Approach</a:t>
            </a:r>
            <a:endParaRPr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24</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sp>
        <p:nvSpPr>
          <p:cNvPr id="10" name="Textfeld 9">
            <a:extLst>
              <a:ext uri="{FF2B5EF4-FFF2-40B4-BE49-F238E27FC236}">
                <a16:creationId xmlns:a16="http://schemas.microsoft.com/office/drawing/2014/main" id="{F7A92A15-9D3A-4F4D-8DC2-D4E8955CC8B5}"/>
              </a:ext>
            </a:extLst>
          </p:cNvPr>
          <p:cNvSpPr txBox="1"/>
          <p:nvPr/>
        </p:nvSpPr>
        <p:spPr>
          <a:xfrm>
            <a:off x="0" y="713058"/>
            <a:ext cx="8688083" cy="4708981"/>
          </a:xfrm>
          <a:prstGeom prst="rect">
            <a:avLst/>
          </a:prstGeom>
          <a:noFill/>
        </p:spPr>
        <p:txBody>
          <a:bodyPr wrap="square">
            <a:spAutoFit/>
          </a:bodyPr>
          <a:lstStyle/>
          <a:p>
            <a:pPr marL="355591">
              <a:buClr>
                <a:srgbClr val="EB690B"/>
              </a:buClr>
            </a:pPr>
            <a:r>
              <a:rPr lang="en-US" sz="2000" b="1" dirty="0">
                <a:solidFill>
                  <a:schemeClr val="tx1"/>
                </a:solidFill>
                <a:cs typeface="Arial" pitchFamily="34" charset="0"/>
              </a:rPr>
              <a:t>The challenges in ADHA today:</a:t>
            </a:r>
          </a:p>
          <a:p>
            <a:pPr marL="698491" lvl="2" indent="-342900">
              <a:buClr>
                <a:srgbClr val="EB690B"/>
              </a:buClr>
              <a:buFont typeface="Arial" panose="020B0604020202020204" pitchFamily="34" charset="0"/>
              <a:buChar char="•"/>
            </a:pPr>
            <a:r>
              <a:rPr lang="en-US" sz="2000" dirty="0">
                <a:solidFill>
                  <a:srgbClr val="3A94D5"/>
                </a:solidFill>
                <a:cs typeface="Arial" pitchFamily="34" charset="0"/>
              </a:rPr>
              <a:t>The defined generic qualification is not fully optimized.</a:t>
            </a:r>
          </a:p>
          <a:p>
            <a:pPr marL="698491" lvl="2" indent="-342900">
              <a:buClr>
                <a:srgbClr val="EB690B"/>
              </a:buClr>
              <a:buFont typeface="Arial" panose="020B0604020202020204" pitchFamily="34" charset="0"/>
              <a:buChar char="•"/>
            </a:pPr>
            <a:r>
              <a:rPr lang="en-US" sz="2000" dirty="0">
                <a:solidFill>
                  <a:srgbClr val="3A94D5"/>
                </a:solidFill>
                <a:cs typeface="Arial" pitchFamily="34" charset="0"/>
              </a:rPr>
              <a:t>Module developer and unit integrator are not necessarily the same entity.</a:t>
            </a:r>
          </a:p>
          <a:p>
            <a:pPr marL="698491" lvl="2" indent="-342900">
              <a:buClr>
                <a:srgbClr val="EB690B"/>
              </a:buClr>
              <a:buFont typeface="Arial" panose="020B0604020202020204" pitchFamily="34" charset="0"/>
              <a:buChar char="•"/>
            </a:pPr>
            <a:r>
              <a:rPr lang="en-US" sz="2000" dirty="0">
                <a:solidFill>
                  <a:srgbClr val="3A94D5"/>
                </a:solidFill>
                <a:cs typeface="Arial" pitchFamily="34" charset="0"/>
              </a:rPr>
              <a:t>The generic qualification might be not sufficient for an application.</a:t>
            </a:r>
          </a:p>
          <a:p>
            <a:pPr marL="698491" lvl="2" indent="-342900">
              <a:buClr>
                <a:srgbClr val="EB690B"/>
              </a:buClr>
              <a:buFont typeface="Arial" panose="020B0604020202020204" pitchFamily="34" charset="0"/>
              <a:buChar char="•"/>
            </a:pPr>
            <a:endParaRPr lang="en-US" sz="2000" dirty="0">
              <a:solidFill>
                <a:srgbClr val="3A94D5"/>
              </a:solidFill>
              <a:cs typeface="Arial" pitchFamily="34" charset="0"/>
            </a:endParaRPr>
          </a:p>
          <a:p>
            <a:pPr marL="698491" lvl="2" indent="-342900">
              <a:buClr>
                <a:srgbClr val="EB690B"/>
              </a:buClr>
              <a:buFont typeface="Arial" panose="020B0604020202020204" pitchFamily="34" charset="0"/>
              <a:buChar char="•"/>
            </a:pPr>
            <a:endParaRPr lang="en-US" sz="2000" dirty="0">
              <a:solidFill>
                <a:srgbClr val="3A94D5"/>
              </a:solidFill>
              <a:cs typeface="Arial" pitchFamily="34" charset="0"/>
            </a:endParaRPr>
          </a:p>
          <a:p>
            <a:pPr marL="355591">
              <a:buClr>
                <a:srgbClr val="EB690B"/>
              </a:buClr>
            </a:pPr>
            <a:r>
              <a:rPr lang="en-US" sz="2000" b="1" dirty="0">
                <a:solidFill>
                  <a:schemeClr val="tx1"/>
                </a:solidFill>
                <a:cs typeface="Arial" pitchFamily="34" charset="0"/>
              </a:rPr>
              <a:t>Goals in ADHA-3:</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Avoid double testing on module and unit level.</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Update of the generic test, verification and qualification approach.</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Definition of a suitable approach for delta qualification.</a:t>
            </a: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p:txBody>
      </p:sp>
      <p:pic>
        <p:nvPicPr>
          <p:cNvPr id="1026" name="Picture 2">
            <a:extLst>
              <a:ext uri="{FF2B5EF4-FFF2-40B4-BE49-F238E27FC236}">
                <a16:creationId xmlns:a16="http://schemas.microsoft.com/office/drawing/2014/main" id="{CEEAF4F4-C350-47D7-B343-6FB3341202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746"/>
          <a:stretch/>
        </p:blipFill>
        <p:spPr bwMode="auto">
          <a:xfrm>
            <a:off x="8730227" y="797400"/>
            <a:ext cx="1961919" cy="14297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5CDE622-FC0B-422B-B569-EDEAEEF4BA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355" r="19171" b="7933"/>
          <a:stretch/>
        </p:blipFill>
        <p:spPr bwMode="auto">
          <a:xfrm>
            <a:off x="10632114" y="797400"/>
            <a:ext cx="1164551" cy="1429752"/>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a:extLst>
              <a:ext uri="{FF2B5EF4-FFF2-40B4-BE49-F238E27FC236}">
                <a16:creationId xmlns:a16="http://schemas.microsoft.com/office/drawing/2014/main" id="{CFA41E3C-86D1-4511-BC38-CBD6342D31CF}"/>
              </a:ext>
            </a:extLst>
          </p:cNvPr>
          <p:cNvPicPr>
            <a:picLocks noChangeAspect="1"/>
          </p:cNvPicPr>
          <p:nvPr/>
        </p:nvPicPr>
        <p:blipFill rotWithShape="1">
          <a:blip r:embed="rId5"/>
          <a:srcRect l="3204" t="4444" r="-166" b="4036"/>
          <a:stretch/>
        </p:blipFill>
        <p:spPr>
          <a:xfrm>
            <a:off x="9279804" y="2236205"/>
            <a:ext cx="2251645" cy="2145672"/>
          </a:xfrm>
          <a:prstGeom prst="rect">
            <a:avLst/>
          </a:prstGeom>
        </p:spPr>
      </p:pic>
    </p:spTree>
    <p:extLst>
      <p:ext uri="{BB962C8B-B14F-4D97-AF65-F5344CB8AC3E}">
        <p14:creationId xmlns:p14="http://schemas.microsoft.com/office/powerpoint/2010/main" val="1699886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18" name="Grafik 17">
            <a:extLst>
              <a:ext uri="{FF2B5EF4-FFF2-40B4-BE49-F238E27FC236}">
                <a16:creationId xmlns:a16="http://schemas.microsoft.com/office/drawing/2014/main" id="{C3A4A338-DAD4-4F3C-8E0D-234BDF5ADE82}"/>
              </a:ext>
            </a:extLst>
          </p:cNvPr>
          <p:cNvPicPr>
            <a:picLocks noChangeAspect="1"/>
          </p:cNvPicPr>
          <p:nvPr/>
        </p:nvPicPr>
        <p:blipFill rotWithShape="1">
          <a:blip r:embed="rId3"/>
          <a:srcRect l="3204" t="4444" r="-166" b="4036"/>
          <a:stretch/>
        </p:blipFill>
        <p:spPr>
          <a:xfrm>
            <a:off x="9279804" y="2236205"/>
            <a:ext cx="2251645" cy="2145672"/>
          </a:xfrm>
          <a:prstGeom prst="rect">
            <a:avLst/>
          </a:prstGeom>
        </p:spPr>
      </p:pic>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GB" sz="2800" dirty="0"/>
              <a:t>Expansion of the standard: Verification and Qualification Approach</a:t>
            </a:r>
            <a:endParaRPr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25</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sp>
        <p:nvSpPr>
          <p:cNvPr id="10" name="Textfeld 9">
            <a:extLst>
              <a:ext uri="{FF2B5EF4-FFF2-40B4-BE49-F238E27FC236}">
                <a16:creationId xmlns:a16="http://schemas.microsoft.com/office/drawing/2014/main" id="{F7A92A15-9D3A-4F4D-8DC2-D4E8955CC8B5}"/>
              </a:ext>
            </a:extLst>
          </p:cNvPr>
          <p:cNvSpPr txBox="1"/>
          <p:nvPr/>
        </p:nvSpPr>
        <p:spPr>
          <a:xfrm>
            <a:off x="0" y="713058"/>
            <a:ext cx="8688083" cy="4708981"/>
          </a:xfrm>
          <a:prstGeom prst="rect">
            <a:avLst/>
          </a:prstGeom>
          <a:noFill/>
        </p:spPr>
        <p:txBody>
          <a:bodyPr wrap="square">
            <a:spAutoFit/>
          </a:bodyPr>
          <a:lstStyle/>
          <a:p>
            <a:pPr marL="355591">
              <a:buClr>
                <a:srgbClr val="EB690B"/>
              </a:buClr>
            </a:pPr>
            <a:r>
              <a:rPr lang="en-US" sz="2000" b="1" dirty="0">
                <a:solidFill>
                  <a:schemeClr val="tx1"/>
                </a:solidFill>
                <a:cs typeface="Arial" pitchFamily="34" charset="0"/>
              </a:rPr>
              <a:t>The challenges in ADHA today:</a:t>
            </a:r>
          </a:p>
          <a:p>
            <a:pPr marL="698491" lvl="2" indent="-342900">
              <a:buClr>
                <a:srgbClr val="EB690B"/>
              </a:buClr>
              <a:buFont typeface="Arial" panose="020B0604020202020204" pitchFamily="34" charset="0"/>
              <a:buChar char="•"/>
            </a:pPr>
            <a:r>
              <a:rPr lang="en-US" sz="2000" dirty="0">
                <a:solidFill>
                  <a:srgbClr val="3A94D5"/>
                </a:solidFill>
                <a:cs typeface="Arial" pitchFamily="34" charset="0"/>
              </a:rPr>
              <a:t>The defined generic qualification is not fully optimized.</a:t>
            </a:r>
          </a:p>
          <a:p>
            <a:pPr marL="698491" lvl="2" indent="-342900">
              <a:buClr>
                <a:srgbClr val="EB690B"/>
              </a:buClr>
              <a:buFont typeface="Arial" panose="020B0604020202020204" pitchFamily="34" charset="0"/>
              <a:buChar char="•"/>
            </a:pPr>
            <a:r>
              <a:rPr lang="en-US" sz="2000" dirty="0">
                <a:solidFill>
                  <a:srgbClr val="3A94D5"/>
                </a:solidFill>
                <a:cs typeface="Arial" pitchFamily="34" charset="0"/>
              </a:rPr>
              <a:t>Module developer and unit integrator are not necessarily the same entity.</a:t>
            </a:r>
          </a:p>
          <a:p>
            <a:pPr marL="698491" lvl="2" indent="-342900">
              <a:buClr>
                <a:srgbClr val="EB690B"/>
              </a:buClr>
              <a:buFont typeface="Arial" panose="020B0604020202020204" pitchFamily="34" charset="0"/>
              <a:buChar char="•"/>
            </a:pPr>
            <a:r>
              <a:rPr lang="en-US" sz="2000" dirty="0">
                <a:solidFill>
                  <a:srgbClr val="3A94D5"/>
                </a:solidFill>
                <a:cs typeface="Arial" pitchFamily="34" charset="0"/>
              </a:rPr>
              <a:t>The generic qualification might be not sufficient for an application.</a:t>
            </a:r>
          </a:p>
          <a:p>
            <a:pPr marL="698491" lvl="2" indent="-342900">
              <a:buClr>
                <a:srgbClr val="EB690B"/>
              </a:buClr>
              <a:buFont typeface="Arial" panose="020B0604020202020204" pitchFamily="34" charset="0"/>
              <a:buChar char="•"/>
            </a:pPr>
            <a:r>
              <a:rPr lang="en-US" sz="2000" dirty="0">
                <a:solidFill>
                  <a:srgbClr val="3A94D5"/>
                </a:solidFill>
                <a:cs typeface="Arial" pitchFamily="34" charset="0"/>
              </a:rPr>
              <a:t>No generic agreement yet on the qualification from PA/QA.</a:t>
            </a:r>
          </a:p>
          <a:p>
            <a:pPr marL="698491" lvl="2" indent="-342900">
              <a:buClr>
                <a:srgbClr val="EB690B"/>
              </a:buClr>
              <a:buFont typeface="Arial" panose="020B0604020202020204" pitchFamily="34" charset="0"/>
              <a:buChar char="•"/>
            </a:pPr>
            <a:endParaRPr lang="en-US" sz="2000" dirty="0">
              <a:solidFill>
                <a:srgbClr val="3A94D5"/>
              </a:solidFill>
              <a:cs typeface="Arial" pitchFamily="34" charset="0"/>
            </a:endParaRPr>
          </a:p>
          <a:p>
            <a:pPr marL="355591">
              <a:buClr>
                <a:srgbClr val="EB690B"/>
              </a:buClr>
            </a:pPr>
            <a:r>
              <a:rPr lang="en-US" sz="2000" b="1" dirty="0">
                <a:solidFill>
                  <a:schemeClr val="tx1"/>
                </a:solidFill>
                <a:cs typeface="Arial" pitchFamily="34" charset="0"/>
              </a:rPr>
              <a:t>Goals in ADHA-3:</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Avoid double testing on module and unit level.</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Update of the generic test, verification and qualification approach.</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Definition of a suitable approach for delta qualification.</a:t>
            </a: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p:txBody>
      </p:sp>
      <p:pic>
        <p:nvPicPr>
          <p:cNvPr id="1026" name="Picture 2">
            <a:extLst>
              <a:ext uri="{FF2B5EF4-FFF2-40B4-BE49-F238E27FC236}">
                <a16:creationId xmlns:a16="http://schemas.microsoft.com/office/drawing/2014/main" id="{CEEAF4F4-C350-47D7-B343-6FB3341202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746"/>
          <a:stretch/>
        </p:blipFill>
        <p:spPr bwMode="auto">
          <a:xfrm>
            <a:off x="8730227" y="797400"/>
            <a:ext cx="1961919" cy="14297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5CDE622-FC0B-422B-B569-EDEAEEF4BA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355" r="19171" b="7933"/>
          <a:stretch/>
        </p:blipFill>
        <p:spPr bwMode="auto">
          <a:xfrm>
            <a:off x="10632114" y="797400"/>
            <a:ext cx="1164551" cy="1429752"/>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44D2A8E1-FD71-4157-BF33-07E3CC7BEF0F}"/>
              </a:ext>
            </a:extLst>
          </p:cNvPr>
          <p:cNvPicPr>
            <a:picLocks noChangeAspect="1"/>
          </p:cNvPicPr>
          <p:nvPr/>
        </p:nvPicPr>
        <p:blipFill>
          <a:blip r:embed="rId6"/>
          <a:stretch>
            <a:fillRect/>
          </a:stretch>
        </p:blipFill>
        <p:spPr>
          <a:xfrm>
            <a:off x="8405891" y="3956079"/>
            <a:ext cx="2448644" cy="2052979"/>
          </a:xfrm>
          <a:prstGeom prst="rect">
            <a:avLst/>
          </a:prstGeom>
        </p:spPr>
      </p:pic>
    </p:spTree>
    <p:extLst>
      <p:ext uri="{BB962C8B-B14F-4D97-AF65-F5344CB8AC3E}">
        <p14:creationId xmlns:p14="http://schemas.microsoft.com/office/powerpoint/2010/main" val="2705142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15" name="Grafik 14">
            <a:extLst>
              <a:ext uri="{FF2B5EF4-FFF2-40B4-BE49-F238E27FC236}">
                <a16:creationId xmlns:a16="http://schemas.microsoft.com/office/drawing/2014/main" id="{5FFAB435-3512-4037-930A-6C8341D74489}"/>
              </a:ext>
            </a:extLst>
          </p:cNvPr>
          <p:cNvPicPr>
            <a:picLocks noChangeAspect="1"/>
          </p:cNvPicPr>
          <p:nvPr/>
        </p:nvPicPr>
        <p:blipFill rotWithShape="1">
          <a:blip r:embed="rId3"/>
          <a:srcRect l="3204" t="4444" r="-166" b="4036"/>
          <a:stretch/>
        </p:blipFill>
        <p:spPr>
          <a:xfrm>
            <a:off x="9279804" y="2236205"/>
            <a:ext cx="2251645" cy="2145672"/>
          </a:xfrm>
          <a:prstGeom prst="rect">
            <a:avLst/>
          </a:prstGeom>
        </p:spPr>
      </p:pic>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GB" sz="2800" dirty="0"/>
              <a:t>Expansion of the standard: Verification and Qualification Approach</a:t>
            </a:r>
            <a:endParaRPr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26</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sp>
        <p:nvSpPr>
          <p:cNvPr id="10" name="Textfeld 9">
            <a:extLst>
              <a:ext uri="{FF2B5EF4-FFF2-40B4-BE49-F238E27FC236}">
                <a16:creationId xmlns:a16="http://schemas.microsoft.com/office/drawing/2014/main" id="{F7A92A15-9D3A-4F4D-8DC2-D4E8955CC8B5}"/>
              </a:ext>
            </a:extLst>
          </p:cNvPr>
          <p:cNvSpPr txBox="1"/>
          <p:nvPr/>
        </p:nvSpPr>
        <p:spPr>
          <a:xfrm>
            <a:off x="0" y="713058"/>
            <a:ext cx="8688083" cy="5016758"/>
          </a:xfrm>
          <a:prstGeom prst="rect">
            <a:avLst/>
          </a:prstGeom>
          <a:noFill/>
        </p:spPr>
        <p:txBody>
          <a:bodyPr wrap="square">
            <a:spAutoFit/>
          </a:bodyPr>
          <a:lstStyle/>
          <a:p>
            <a:pPr marL="355591">
              <a:buClr>
                <a:srgbClr val="EB690B"/>
              </a:buClr>
            </a:pPr>
            <a:r>
              <a:rPr lang="en-US" sz="2000" b="1" dirty="0">
                <a:solidFill>
                  <a:schemeClr val="tx1"/>
                </a:solidFill>
                <a:cs typeface="Arial" pitchFamily="34" charset="0"/>
              </a:rPr>
              <a:t>The challenges in ADHA today:</a:t>
            </a:r>
          </a:p>
          <a:p>
            <a:pPr marL="698491" lvl="2" indent="-342900">
              <a:buClr>
                <a:srgbClr val="EB690B"/>
              </a:buClr>
              <a:buFont typeface="Arial" panose="020B0604020202020204" pitchFamily="34" charset="0"/>
              <a:buChar char="•"/>
            </a:pPr>
            <a:r>
              <a:rPr lang="en-US" sz="2000" dirty="0">
                <a:solidFill>
                  <a:srgbClr val="3A94D5"/>
                </a:solidFill>
                <a:cs typeface="Arial" pitchFamily="34" charset="0"/>
              </a:rPr>
              <a:t>The defined generic qualification is not fully optimized.</a:t>
            </a:r>
          </a:p>
          <a:p>
            <a:pPr marL="698491" lvl="2" indent="-342900">
              <a:buClr>
                <a:srgbClr val="EB690B"/>
              </a:buClr>
              <a:buFont typeface="Arial" panose="020B0604020202020204" pitchFamily="34" charset="0"/>
              <a:buChar char="•"/>
            </a:pPr>
            <a:r>
              <a:rPr lang="en-US" sz="2000" dirty="0">
                <a:solidFill>
                  <a:srgbClr val="3A94D5"/>
                </a:solidFill>
                <a:cs typeface="Arial" pitchFamily="34" charset="0"/>
              </a:rPr>
              <a:t>Module developer and unit integrator are not necessarily the same entity.</a:t>
            </a:r>
          </a:p>
          <a:p>
            <a:pPr marL="698491" lvl="2" indent="-342900">
              <a:buClr>
                <a:srgbClr val="EB690B"/>
              </a:buClr>
              <a:buFont typeface="Arial" panose="020B0604020202020204" pitchFamily="34" charset="0"/>
              <a:buChar char="•"/>
            </a:pPr>
            <a:r>
              <a:rPr lang="en-US" sz="2000" dirty="0">
                <a:solidFill>
                  <a:srgbClr val="3A94D5"/>
                </a:solidFill>
                <a:cs typeface="Arial" pitchFamily="34" charset="0"/>
              </a:rPr>
              <a:t>The generic qualification might be not sufficient for an application.</a:t>
            </a:r>
          </a:p>
          <a:p>
            <a:pPr marL="698491" lvl="2" indent="-342900">
              <a:buClr>
                <a:srgbClr val="EB690B"/>
              </a:buClr>
              <a:buFont typeface="Arial" panose="020B0604020202020204" pitchFamily="34" charset="0"/>
              <a:buChar char="•"/>
            </a:pPr>
            <a:r>
              <a:rPr lang="en-US" sz="2000" dirty="0">
                <a:solidFill>
                  <a:srgbClr val="3A94D5"/>
                </a:solidFill>
                <a:cs typeface="Arial" pitchFamily="34" charset="0"/>
              </a:rPr>
              <a:t>No generic agreement yet on the qualification from PA/QA.</a:t>
            </a:r>
          </a:p>
          <a:p>
            <a:pPr marL="698491" lvl="2" indent="-342900">
              <a:buClr>
                <a:srgbClr val="EB690B"/>
              </a:buClr>
              <a:buFont typeface="Arial" panose="020B0604020202020204" pitchFamily="34" charset="0"/>
              <a:buChar char="•"/>
            </a:pPr>
            <a:endParaRPr lang="en-US" sz="2000" dirty="0">
              <a:solidFill>
                <a:srgbClr val="3A94D5"/>
              </a:solidFill>
              <a:cs typeface="Arial" pitchFamily="34" charset="0"/>
            </a:endParaRPr>
          </a:p>
          <a:p>
            <a:pPr marL="355591">
              <a:buClr>
                <a:srgbClr val="EB690B"/>
              </a:buClr>
            </a:pPr>
            <a:r>
              <a:rPr lang="en-US" sz="2000" b="1" dirty="0">
                <a:solidFill>
                  <a:schemeClr val="tx1"/>
                </a:solidFill>
                <a:cs typeface="Arial" pitchFamily="34" charset="0"/>
              </a:rPr>
              <a:t>Goals in ADHA-3:</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Avoid double testing on module and unit level.</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Update of the generic test, verification and qualification approach.</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Definition of a suitable approach for delta qualification.</a:t>
            </a:r>
          </a:p>
          <a:p>
            <a:pPr marL="641341" lvl="2" indent="-285750">
              <a:buClr>
                <a:srgbClr val="EB690B"/>
              </a:buClr>
              <a:buFont typeface="Wingdings" panose="05000000000000000000" pitchFamily="2" charset="2"/>
              <a:buChar char="Ø"/>
            </a:pPr>
            <a:r>
              <a:rPr lang="en-US" sz="2000" dirty="0">
                <a:solidFill>
                  <a:srgbClr val="3A94D5"/>
                </a:solidFill>
                <a:cs typeface="Arial" pitchFamily="34" charset="0"/>
              </a:rPr>
              <a:t>Get a generic agreement on the qualification from all parties.</a:t>
            </a: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p:txBody>
      </p:sp>
      <p:pic>
        <p:nvPicPr>
          <p:cNvPr id="1026" name="Picture 2">
            <a:extLst>
              <a:ext uri="{FF2B5EF4-FFF2-40B4-BE49-F238E27FC236}">
                <a16:creationId xmlns:a16="http://schemas.microsoft.com/office/drawing/2014/main" id="{CEEAF4F4-C350-47D7-B343-6FB3341202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746"/>
          <a:stretch/>
        </p:blipFill>
        <p:spPr bwMode="auto">
          <a:xfrm>
            <a:off x="8730227" y="797400"/>
            <a:ext cx="1961919" cy="14297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5CDE622-FC0B-422B-B569-EDEAEEF4BA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355" r="19171" b="7933"/>
          <a:stretch/>
        </p:blipFill>
        <p:spPr bwMode="auto">
          <a:xfrm>
            <a:off x="10632114" y="797400"/>
            <a:ext cx="1164551" cy="1429752"/>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a:extLst>
              <a:ext uri="{FF2B5EF4-FFF2-40B4-BE49-F238E27FC236}">
                <a16:creationId xmlns:a16="http://schemas.microsoft.com/office/drawing/2014/main" id="{C2DE39E9-0122-4895-9990-273C605CBB11}"/>
              </a:ext>
            </a:extLst>
          </p:cNvPr>
          <p:cNvPicPr>
            <a:picLocks noChangeAspect="1"/>
          </p:cNvPicPr>
          <p:nvPr/>
        </p:nvPicPr>
        <p:blipFill rotWithShape="1">
          <a:blip r:embed="rId6"/>
          <a:srcRect t="7420" b="20682"/>
          <a:stretch/>
        </p:blipFill>
        <p:spPr>
          <a:xfrm>
            <a:off x="8411344" y="3947026"/>
            <a:ext cx="2448644" cy="2052979"/>
          </a:xfrm>
          <a:prstGeom prst="rect">
            <a:avLst/>
          </a:prstGeom>
        </p:spPr>
      </p:pic>
    </p:spTree>
    <p:extLst>
      <p:ext uri="{BB962C8B-B14F-4D97-AF65-F5344CB8AC3E}">
        <p14:creationId xmlns:p14="http://schemas.microsoft.com/office/powerpoint/2010/main" val="62810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GB" sz="2800" dirty="0"/>
              <a:t>Expansion of the standard: Specifications</a:t>
            </a:r>
            <a:endParaRPr lang="en-GB"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27</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pic>
        <p:nvPicPr>
          <p:cNvPr id="3" name="Grafik 2">
            <a:extLst>
              <a:ext uri="{FF2B5EF4-FFF2-40B4-BE49-F238E27FC236}">
                <a16:creationId xmlns:a16="http://schemas.microsoft.com/office/drawing/2014/main" id="{88D84450-66E1-43E1-B793-4F32BC207B6B}"/>
              </a:ext>
            </a:extLst>
          </p:cNvPr>
          <p:cNvPicPr>
            <a:picLocks noChangeAspect="1"/>
          </p:cNvPicPr>
          <p:nvPr/>
        </p:nvPicPr>
        <p:blipFill>
          <a:blip r:embed="rId3"/>
          <a:stretch>
            <a:fillRect/>
          </a:stretch>
        </p:blipFill>
        <p:spPr>
          <a:xfrm>
            <a:off x="160852" y="745068"/>
            <a:ext cx="3617515" cy="2032789"/>
          </a:xfrm>
          <a:prstGeom prst="rect">
            <a:avLst/>
          </a:prstGeom>
        </p:spPr>
      </p:pic>
      <p:pic>
        <p:nvPicPr>
          <p:cNvPr id="24" name="Picture 2" descr="image006">
            <a:extLst>
              <a:ext uri="{FF2B5EF4-FFF2-40B4-BE49-F238E27FC236}">
                <a16:creationId xmlns:a16="http://schemas.microsoft.com/office/drawing/2014/main" id="{029219D7-8DAF-43AE-A864-FE8A4EDDB9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059" t="28245" r="15170" b="8796"/>
          <a:stretch/>
        </p:blipFill>
        <p:spPr bwMode="auto">
          <a:xfrm>
            <a:off x="4004269" y="2847363"/>
            <a:ext cx="3429788" cy="2379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a:extLst>
              <a:ext uri="{FF2B5EF4-FFF2-40B4-BE49-F238E27FC236}">
                <a16:creationId xmlns:a16="http://schemas.microsoft.com/office/drawing/2014/main" id="{74F75C59-F057-44E5-914F-419BFDC2EE9B}"/>
              </a:ext>
            </a:extLst>
          </p:cNvPr>
          <p:cNvPicPr/>
          <p:nvPr/>
        </p:nvPicPr>
        <p:blipFill>
          <a:blip r:embed="rId5"/>
          <a:stretch>
            <a:fillRect/>
          </a:stretch>
        </p:blipFill>
        <p:spPr>
          <a:xfrm>
            <a:off x="6691512" y="2878951"/>
            <a:ext cx="776605" cy="778510"/>
          </a:xfrm>
          <a:prstGeom prst="rect">
            <a:avLst/>
          </a:prstGeom>
        </p:spPr>
      </p:pic>
      <p:sp>
        <p:nvSpPr>
          <p:cNvPr id="15" name="Pfeil: nach rechts 14">
            <a:extLst>
              <a:ext uri="{FF2B5EF4-FFF2-40B4-BE49-F238E27FC236}">
                <a16:creationId xmlns:a16="http://schemas.microsoft.com/office/drawing/2014/main" id="{4C44A7F3-C4C2-4E8F-A90E-ECA1733BD2FA}"/>
              </a:ext>
            </a:extLst>
          </p:cNvPr>
          <p:cNvSpPr/>
          <p:nvPr/>
        </p:nvSpPr>
        <p:spPr>
          <a:xfrm rot="2536178">
            <a:off x="3569945" y="2737112"/>
            <a:ext cx="633756" cy="244986"/>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84988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7" name="Grafik 6">
            <a:extLst>
              <a:ext uri="{FF2B5EF4-FFF2-40B4-BE49-F238E27FC236}">
                <a16:creationId xmlns:a16="http://schemas.microsoft.com/office/drawing/2014/main" id="{DC03FF7C-02DB-4770-BD03-33206FA6F86B}"/>
              </a:ext>
            </a:extLst>
          </p:cNvPr>
          <p:cNvPicPr>
            <a:picLocks noChangeAspect="1"/>
          </p:cNvPicPr>
          <p:nvPr/>
        </p:nvPicPr>
        <p:blipFill>
          <a:blip r:embed="rId3"/>
          <a:stretch>
            <a:fillRect/>
          </a:stretch>
        </p:blipFill>
        <p:spPr>
          <a:xfrm>
            <a:off x="8612047" y="649763"/>
            <a:ext cx="2085138" cy="1658259"/>
          </a:xfrm>
          <a:prstGeom prst="rect">
            <a:avLst/>
          </a:prstGeom>
        </p:spPr>
      </p:pic>
      <p:pic>
        <p:nvPicPr>
          <p:cNvPr id="11" name="Grafik 10">
            <a:extLst>
              <a:ext uri="{FF2B5EF4-FFF2-40B4-BE49-F238E27FC236}">
                <a16:creationId xmlns:a16="http://schemas.microsoft.com/office/drawing/2014/main" id="{A0465257-1ADB-4CA3-B9CE-61D6642875EF}"/>
              </a:ext>
            </a:extLst>
          </p:cNvPr>
          <p:cNvPicPr>
            <a:picLocks noChangeAspect="1"/>
          </p:cNvPicPr>
          <p:nvPr/>
        </p:nvPicPr>
        <p:blipFill rotWithShape="1">
          <a:blip r:embed="rId4"/>
          <a:srcRect b="5069"/>
          <a:stretch/>
        </p:blipFill>
        <p:spPr>
          <a:xfrm>
            <a:off x="8175365" y="1869899"/>
            <a:ext cx="2521820" cy="1173344"/>
          </a:xfrm>
          <a:prstGeom prst="rect">
            <a:avLst/>
          </a:prstGeom>
        </p:spPr>
      </p:pic>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GB" sz="2800" dirty="0"/>
              <a:t>Expansion of the standard: Specifications</a:t>
            </a:r>
            <a:endParaRPr lang="en-GB"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28</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pic>
        <p:nvPicPr>
          <p:cNvPr id="3" name="Grafik 2">
            <a:extLst>
              <a:ext uri="{FF2B5EF4-FFF2-40B4-BE49-F238E27FC236}">
                <a16:creationId xmlns:a16="http://schemas.microsoft.com/office/drawing/2014/main" id="{88D84450-66E1-43E1-B793-4F32BC207B6B}"/>
              </a:ext>
            </a:extLst>
          </p:cNvPr>
          <p:cNvPicPr>
            <a:picLocks noChangeAspect="1"/>
          </p:cNvPicPr>
          <p:nvPr/>
        </p:nvPicPr>
        <p:blipFill>
          <a:blip r:embed="rId5"/>
          <a:stretch>
            <a:fillRect/>
          </a:stretch>
        </p:blipFill>
        <p:spPr>
          <a:xfrm>
            <a:off x="160852" y="745068"/>
            <a:ext cx="3617515" cy="2032789"/>
          </a:xfrm>
          <a:prstGeom prst="rect">
            <a:avLst/>
          </a:prstGeom>
        </p:spPr>
      </p:pic>
      <p:pic>
        <p:nvPicPr>
          <p:cNvPr id="4" name="Grafik 3">
            <a:extLst>
              <a:ext uri="{FF2B5EF4-FFF2-40B4-BE49-F238E27FC236}">
                <a16:creationId xmlns:a16="http://schemas.microsoft.com/office/drawing/2014/main" id="{38526706-0D53-4796-B9BC-369E35AF4E7B}"/>
              </a:ext>
            </a:extLst>
          </p:cNvPr>
          <p:cNvPicPr>
            <a:picLocks noChangeAspect="1"/>
          </p:cNvPicPr>
          <p:nvPr/>
        </p:nvPicPr>
        <p:blipFill rotWithShape="1">
          <a:blip r:embed="rId6"/>
          <a:srcRect l="8107" r="3382"/>
          <a:stretch/>
        </p:blipFill>
        <p:spPr>
          <a:xfrm>
            <a:off x="7164652" y="662880"/>
            <a:ext cx="1654123" cy="1746607"/>
          </a:xfrm>
          <a:prstGeom prst="rect">
            <a:avLst/>
          </a:prstGeom>
        </p:spPr>
      </p:pic>
      <p:pic>
        <p:nvPicPr>
          <p:cNvPr id="24" name="Picture 2" descr="image006">
            <a:extLst>
              <a:ext uri="{FF2B5EF4-FFF2-40B4-BE49-F238E27FC236}">
                <a16:creationId xmlns:a16="http://schemas.microsoft.com/office/drawing/2014/main" id="{029219D7-8DAF-43AE-A864-FE8A4EDDB90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59" t="28245" r="15170" b="8796"/>
          <a:stretch/>
        </p:blipFill>
        <p:spPr bwMode="auto">
          <a:xfrm>
            <a:off x="4004269" y="2847363"/>
            <a:ext cx="3429788" cy="2379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a:extLst>
              <a:ext uri="{FF2B5EF4-FFF2-40B4-BE49-F238E27FC236}">
                <a16:creationId xmlns:a16="http://schemas.microsoft.com/office/drawing/2014/main" id="{74F75C59-F057-44E5-914F-419BFDC2EE9B}"/>
              </a:ext>
            </a:extLst>
          </p:cNvPr>
          <p:cNvPicPr/>
          <p:nvPr/>
        </p:nvPicPr>
        <p:blipFill>
          <a:blip r:embed="rId8"/>
          <a:stretch>
            <a:fillRect/>
          </a:stretch>
        </p:blipFill>
        <p:spPr>
          <a:xfrm>
            <a:off x="6691512" y="2878951"/>
            <a:ext cx="776605" cy="778510"/>
          </a:xfrm>
          <a:prstGeom prst="rect">
            <a:avLst/>
          </a:prstGeom>
        </p:spPr>
      </p:pic>
      <p:sp>
        <p:nvSpPr>
          <p:cNvPr id="15" name="Pfeil: nach rechts 14">
            <a:extLst>
              <a:ext uri="{FF2B5EF4-FFF2-40B4-BE49-F238E27FC236}">
                <a16:creationId xmlns:a16="http://schemas.microsoft.com/office/drawing/2014/main" id="{4C44A7F3-C4C2-4E8F-A90E-ECA1733BD2FA}"/>
              </a:ext>
            </a:extLst>
          </p:cNvPr>
          <p:cNvSpPr/>
          <p:nvPr/>
        </p:nvSpPr>
        <p:spPr>
          <a:xfrm rot="2536178">
            <a:off x="3569945" y="2737112"/>
            <a:ext cx="633756" cy="244986"/>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Pfeil: nach rechts 25">
            <a:extLst>
              <a:ext uri="{FF2B5EF4-FFF2-40B4-BE49-F238E27FC236}">
                <a16:creationId xmlns:a16="http://schemas.microsoft.com/office/drawing/2014/main" id="{57CE946B-4CD4-464E-B9A0-284CFF11195D}"/>
              </a:ext>
            </a:extLst>
          </p:cNvPr>
          <p:cNvSpPr/>
          <p:nvPr/>
        </p:nvSpPr>
        <p:spPr>
          <a:xfrm rot="7936178">
            <a:off x="7295916" y="2603872"/>
            <a:ext cx="633756" cy="244986"/>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Pfeil: nach rechts 27">
            <a:extLst>
              <a:ext uri="{FF2B5EF4-FFF2-40B4-BE49-F238E27FC236}">
                <a16:creationId xmlns:a16="http://schemas.microsoft.com/office/drawing/2014/main" id="{D336FE08-A6EB-4C93-A109-D28E79143461}"/>
              </a:ext>
            </a:extLst>
          </p:cNvPr>
          <p:cNvSpPr/>
          <p:nvPr/>
        </p:nvSpPr>
        <p:spPr>
          <a:xfrm rot="13336178">
            <a:off x="7295916" y="5238262"/>
            <a:ext cx="633756" cy="244986"/>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BC6F7976-8C6C-4BBD-A0E7-165C268ABFA5}"/>
              </a:ext>
            </a:extLst>
          </p:cNvPr>
          <p:cNvPicPr>
            <a:picLocks noChangeAspect="1"/>
          </p:cNvPicPr>
          <p:nvPr/>
        </p:nvPicPr>
        <p:blipFill>
          <a:blip r:embed="rId9"/>
          <a:stretch>
            <a:fillRect/>
          </a:stretch>
        </p:blipFill>
        <p:spPr>
          <a:xfrm>
            <a:off x="7991713" y="4385872"/>
            <a:ext cx="2578125" cy="1949765"/>
          </a:xfrm>
          <a:prstGeom prst="rect">
            <a:avLst/>
          </a:prstGeom>
        </p:spPr>
      </p:pic>
    </p:spTree>
    <p:extLst>
      <p:ext uri="{BB962C8B-B14F-4D97-AF65-F5344CB8AC3E}">
        <p14:creationId xmlns:p14="http://schemas.microsoft.com/office/powerpoint/2010/main" val="383320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GB" sz="2800" dirty="0"/>
              <a:t>Expansion of the standard: Specifications</a:t>
            </a:r>
            <a:endParaRPr lang="en-GB"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29</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pic>
        <p:nvPicPr>
          <p:cNvPr id="6" name="Grafik 5">
            <a:extLst>
              <a:ext uri="{FF2B5EF4-FFF2-40B4-BE49-F238E27FC236}">
                <a16:creationId xmlns:a16="http://schemas.microsoft.com/office/drawing/2014/main" id="{41FF26B6-DD2F-4706-92C7-C888475D0BAF}"/>
              </a:ext>
            </a:extLst>
          </p:cNvPr>
          <p:cNvPicPr>
            <a:picLocks noChangeAspect="1"/>
          </p:cNvPicPr>
          <p:nvPr/>
        </p:nvPicPr>
        <p:blipFill>
          <a:blip r:embed="rId3"/>
          <a:stretch>
            <a:fillRect/>
          </a:stretch>
        </p:blipFill>
        <p:spPr>
          <a:xfrm>
            <a:off x="326400" y="1046047"/>
            <a:ext cx="1800000" cy="2536623"/>
          </a:xfrm>
          <a:prstGeom prst="rect">
            <a:avLst/>
          </a:prstGeom>
          <a:ln>
            <a:solidFill>
              <a:schemeClr val="tx1"/>
            </a:solidFill>
          </a:ln>
        </p:spPr>
      </p:pic>
      <p:pic>
        <p:nvPicPr>
          <p:cNvPr id="11" name="Grafik 10">
            <a:extLst>
              <a:ext uri="{FF2B5EF4-FFF2-40B4-BE49-F238E27FC236}">
                <a16:creationId xmlns:a16="http://schemas.microsoft.com/office/drawing/2014/main" id="{FFB7D6E0-BD5E-41BE-8245-39C2E29A71ED}"/>
              </a:ext>
            </a:extLst>
          </p:cNvPr>
          <p:cNvPicPr>
            <a:picLocks noChangeAspect="1"/>
          </p:cNvPicPr>
          <p:nvPr/>
        </p:nvPicPr>
        <p:blipFill>
          <a:blip r:embed="rId4"/>
          <a:stretch>
            <a:fillRect/>
          </a:stretch>
        </p:blipFill>
        <p:spPr>
          <a:xfrm>
            <a:off x="1378800" y="2242185"/>
            <a:ext cx="1800000" cy="2574720"/>
          </a:xfrm>
          <a:prstGeom prst="rect">
            <a:avLst/>
          </a:prstGeom>
          <a:ln>
            <a:solidFill>
              <a:schemeClr val="tx1"/>
            </a:solidFill>
          </a:ln>
        </p:spPr>
      </p:pic>
      <p:pic>
        <p:nvPicPr>
          <p:cNvPr id="14" name="Grafik 13">
            <a:extLst>
              <a:ext uri="{FF2B5EF4-FFF2-40B4-BE49-F238E27FC236}">
                <a16:creationId xmlns:a16="http://schemas.microsoft.com/office/drawing/2014/main" id="{AEAA2A3D-CB6F-494C-BCF4-3BA87FE90B56}"/>
              </a:ext>
            </a:extLst>
          </p:cNvPr>
          <p:cNvPicPr>
            <a:picLocks noChangeAspect="1"/>
          </p:cNvPicPr>
          <p:nvPr/>
        </p:nvPicPr>
        <p:blipFill rotWithShape="1">
          <a:blip r:embed="rId5"/>
          <a:srcRect t="1572"/>
          <a:stretch/>
        </p:blipFill>
        <p:spPr>
          <a:xfrm>
            <a:off x="478800" y="3668188"/>
            <a:ext cx="1800000" cy="2536623"/>
          </a:xfrm>
          <a:prstGeom prst="rect">
            <a:avLst/>
          </a:prstGeom>
          <a:ln>
            <a:solidFill>
              <a:schemeClr val="tx1"/>
            </a:solidFill>
          </a:ln>
        </p:spPr>
      </p:pic>
      <p:sp>
        <p:nvSpPr>
          <p:cNvPr id="34" name="Textfeld 33">
            <a:extLst>
              <a:ext uri="{FF2B5EF4-FFF2-40B4-BE49-F238E27FC236}">
                <a16:creationId xmlns:a16="http://schemas.microsoft.com/office/drawing/2014/main" id="{004FE186-9276-47E9-BC22-EB153046E2AC}"/>
              </a:ext>
            </a:extLst>
          </p:cNvPr>
          <p:cNvSpPr txBox="1"/>
          <p:nvPr/>
        </p:nvSpPr>
        <p:spPr>
          <a:xfrm>
            <a:off x="0" y="557918"/>
            <a:ext cx="3663488" cy="523220"/>
          </a:xfrm>
          <a:prstGeom prst="rect">
            <a:avLst/>
          </a:prstGeom>
          <a:noFill/>
        </p:spPr>
        <p:txBody>
          <a:bodyPr wrap="square">
            <a:spAutoFit/>
          </a:bodyPr>
          <a:lstStyle/>
          <a:p>
            <a:pPr marL="355591" lvl="2">
              <a:buClr>
                <a:srgbClr val="EB690B"/>
              </a:buClr>
            </a:pPr>
            <a:r>
              <a:rPr lang="en-US" dirty="0">
                <a:solidFill>
                  <a:srgbClr val="3A94D5"/>
                </a:solidFill>
                <a:cs typeface="Arial" pitchFamily="34" charset="0"/>
              </a:rPr>
              <a:t>Existing ADHA Module Specs</a:t>
            </a:r>
          </a:p>
          <a:p>
            <a:pPr marL="355591" lvl="2">
              <a:buClr>
                <a:srgbClr val="EB690B"/>
              </a:buClr>
            </a:pPr>
            <a:r>
              <a:rPr lang="en-US" dirty="0">
                <a:solidFill>
                  <a:srgbClr val="3A94D5"/>
                </a:solidFill>
                <a:cs typeface="Arial" pitchFamily="34" charset="0"/>
              </a:rPr>
              <a:t>from ADHA-2</a:t>
            </a:r>
          </a:p>
        </p:txBody>
      </p:sp>
    </p:spTree>
    <p:extLst>
      <p:ext uri="{BB962C8B-B14F-4D97-AF65-F5344CB8AC3E}">
        <p14:creationId xmlns:p14="http://schemas.microsoft.com/office/powerpoint/2010/main" val="1536859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US" dirty="0"/>
              <a:t>Motivation to use ADHA</a:t>
            </a:r>
            <a:endParaRPr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3</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graphicFrame>
        <p:nvGraphicFramePr>
          <p:cNvPr id="13" name="Diagramm 12">
            <a:extLst>
              <a:ext uri="{FF2B5EF4-FFF2-40B4-BE49-F238E27FC236}">
                <a16:creationId xmlns:a16="http://schemas.microsoft.com/office/drawing/2014/main" id="{5C16F855-4BF1-403F-B2FD-F3D53D0C4639}"/>
              </a:ext>
            </a:extLst>
          </p:cNvPr>
          <p:cNvGraphicFramePr/>
          <p:nvPr/>
        </p:nvGraphicFramePr>
        <p:xfrm>
          <a:off x="114300" y="609599"/>
          <a:ext cx="8602000" cy="5528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45049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GB" sz="2800" dirty="0"/>
              <a:t>Expansion of the standard: Specifications</a:t>
            </a:r>
            <a:endParaRPr lang="en-GB"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30</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pic>
        <p:nvPicPr>
          <p:cNvPr id="6" name="Grafik 5">
            <a:extLst>
              <a:ext uri="{FF2B5EF4-FFF2-40B4-BE49-F238E27FC236}">
                <a16:creationId xmlns:a16="http://schemas.microsoft.com/office/drawing/2014/main" id="{41FF26B6-DD2F-4706-92C7-C888475D0BAF}"/>
              </a:ext>
            </a:extLst>
          </p:cNvPr>
          <p:cNvPicPr>
            <a:picLocks noChangeAspect="1"/>
          </p:cNvPicPr>
          <p:nvPr/>
        </p:nvPicPr>
        <p:blipFill>
          <a:blip r:embed="rId3"/>
          <a:stretch>
            <a:fillRect/>
          </a:stretch>
        </p:blipFill>
        <p:spPr>
          <a:xfrm>
            <a:off x="326400" y="1046047"/>
            <a:ext cx="1800000" cy="2536623"/>
          </a:xfrm>
          <a:prstGeom prst="rect">
            <a:avLst/>
          </a:prstGeom>
          <a:ln>
            <a:solidFill>
              <a:schemeClr val="tx1"/>
            </a:solidFill>
          </a:ln>
        </p:spPr>
      </p:pic>
      <p:pic>
        <p:nvPicPr>
          <p:cNvPr id="11" name="Grafik 10">
            <a:extLst>
              <a:ext uri="{FF2B5EF4-FFF2-40B4-BE49-F238E27FC236}">
                <a16:creationId xmlns:a16="http://schemas.microsoft.com/office/drawing/2014/main" id="{FFB7D6E0-BD5E-41BE-8245-39C2E29A71ED}"/>
              </a:ext>
            </a:extLst>
          </p:cNvPr>
          <p:cNvPicPr>
            <a:picLocks noChangeAspect="1"/>
          </p:cNvPicPr>
          <p:nvPr/>
        </p:nvPicPr>
        <p:blipFill>
          <a:blip r:embed="rId4"/>
          <a:stretch>
            <a:fillRect/>
          </a:stretch>
        </p:blipFill>
        <p:spPr>
          <a:xfrm>
            <a:off x="1378800" y="2242185"/>
            <a:ext cx="1800000" cy="2574720"/>
          </a:xfrm>
          <a:prstGeom prst="rect">
            <a:avLst/>
          </a:prstGeom>
          <a:ln>
            <a:solidFill>
              <a:schemeClr val="tx1"/>
            </a:solidFill>
          </a:ln>
        </p:spPr>
      </p:pic>
      <p:pic>
        <p:nvPicPr>
          <p:cNvPr id="14" name="Grafik 13">
            <a:extLst>
              <a:ext uri="{FF2B5EF4-FFF2-40B4-BE49-F238E27FC236}">
                <a16:creationId xmlns:a16="http://schemas.microsoft.com/office/drawing/2014/main" id="{AEAA2A3D-CB6F-494C-BCF4-3BA87FE90B56}"/>
              </a:ext>
            </a:extLst>
          </p:cNvPr>
          <p:cNvPicPr>
            <a:picLocks noChangeAspect="1"/>
          </p:cNvPicPr>
          <p:nvPr/>
        </p:nvPicPr>
        <p:blipFill rotWithShape="1">
          <a:blip r:embed="rId5"/>
          <a:srcRect t="1572"/>
          <a:stretch/>
        </p:blipFill>
        <p:spPr>
          <a:xfrm>
            <a:off x="478800" y="3668188"/>
            <a:ext cx="1800000" cy="2536623"/>
          </a:xfrm>
          <a:prstGeom prst="rect">
            <a:avLst/>
          </a:prstGeom>
          <a:ln>
            <a:solidFill>
              <a:schemeClr val="tx1"/>
            </a:solidFill>
          </a:ln>
        </p:spPr>
      </p:pic>
      <p:pic>
        <p:nvPicPr>
          <p:cNvPr id="18" name="Grafik 17">
            <a:extLst>
              <a:ext uri="{FF2B5EF4-FFF2-40B4-BE49-F238E27FC236}">
                <a16:creationId xmlns:a16="http://schemas.microsoft.com/office/drawing/2014/main" id="{86D07015-2901-4DF1-9CB3-667173BAFD88}"/>
              </a:ext>
            </a:extLst>
          </p:cNvPr>
          <p:cNvPicPr>
            <a:picLocks noChangeAspect="1"/>
          </p:cNvPicPr>
          <p:nvPr/>
        </p:nvPicPr>
        <p:blipFill>
          <a:blip r:embed="rId6"/>
          <a:stretch>
            <a:fillRect/>
          </a:stretch>
        </p:blipFill>
        <p:spPr>
          <a:xfrm>
            <a:off x="4757737" y="927735"/>
            <a:ext cx="1217113" cy="1740535"/>
          </a:xfrm>
          <a:prstGeom prst="rect">
            <a:avLst/>
          </a:prstGeom>
        </p:spPr>
      </p:pic>
      <p:pic>
        <p:nvPicPr>
          <p:cNvPr id="20" name="Grafik 19">
            <a:extLst>
              <a:ext uri="{FF2B5EF4-FFF2-40B4-BE49-F238E27FC236}">
                <a16:creationId xmlns:a16="http://schemas.microsoft.com/office/drawing/2014/main" id="{558CF7AB-F605-4EBA-AB81-52369EAF2300}"/>
              </a:ext>
            </a:extLst>
          </p:cNvPr>
          <p:cNvPicPr>
            <a:picLocks noChangeAspect="1"/>
          </p:cNvPicPr>
          <p:nvPr/>
        </p:nvPicPr>
        <p:blipFill>
          <a:blip r:embed="rId6"/>
          <a:stretch>
            <a:fillRect/>
          </a:stretch>
        </p:blipFill>
        <p:spPr>
          <a:xfrm>
            <a:off x="4757737" y="927735"/>
            <a:ext cx="1217113" cy="1740535"/>
          </a:xfrm>
          <a:prstGeom prst="rect">
            <a:avLst/>
          </a:prstGeom>
        </p:spPr>
      </p:pic>
      <p:pic>
        <p:nvPicPr>
          <p:cNvPr id="30" name="Grafik 29">
            <a:extLst>
              <a:ext uri="{FF2B5EF4-FFF2-40B4-BE49-F238E27FC236}">
                <a16:creationId xmlns:a16="http://schemas.microsoft.com/office/drawing/2014/main" id="{C99D492B-DCAD-4DA2-B339-633D525C60D1}"/>
              </a:ext>
            </a:extLst>
          </p:cNvPr>
          <p:cNvPicPr>
            <a:picLocks noChangeAspect="1"/>
          </p:cNvPicPr>
          <p:nvPr/>
        </p:nvPicPr>
        <p:blipFill>
          <a:blip r:embed="rId6"/>
          <a:stretch>
            <a:fillRect/>
          </a:stretch>
        </p:blipFill>
        <p:spPr>
          <a:xfrm>
            <a:off x="4910137" y="1080135"/>
            <a:ext cx="1217113" cy="1740535"/>
          </a:xfrm>
          <a:prstGeom prst="rect">
            <a:avLst/>
          </a:prstGeom>
        </p:spPr>
      </p:pic>
      <p:pic>
        <p:nvPicPr>
          <p:cNvPr id="31" name="Grafik 30">
            <a:extLst>
              <a:ext uri="{FF2B5EF4-FFF2-40B4-BE49-F238E27FC236}">
                <a16:creationId xmlns:a16="http://schemas.microsoft.com/office/drawing/2014/main" id="{BF8DD2E8-F180-4A8A-A196-AD45A6907C0C}"/>
              </a:ext>
            </a:extLst>
          </p:cNvPr>
          <p:cNvPicPr>
            <a:picLocks noChangeAspect="1"/>
          </p:cNvPicPr>
          <p:nvPr/>
        </p:nvPicPr>
        <p:blipFill>
          <a:blip r:embed="rId6"/>
          <a:stretch>
            <a:fillRect/>
          </a:stretch>
        </p:blipFill>
        <p:spPr>
          <a:xfrm>
            <a:off x="5062537" y="1232535"/>
            <a:ext cx="1217113" cy="1740535"/>
          </a:xfrm>
          <a:prstGeom prst="rect">
            <a:avLst/>
          </a:prstGeom>
        </p:spPr>
      </p:pic>
      <p:sp>
        <p:nvSpPr>
          <p:cNvPr id="34" name="Textfeld 33">
            <a:extLst>
              <a:ext uri="{FF2B5EF4-FFF2-40B4-BE49-F238E27FC236}">
                <a16:creationId xmlns:a16="http://schemas.microsoft.com/office/drawing/2014/main" id="{004FE186-9276-47E9-BC22-EB153046E2AC}"/>
              </a:ext>
            </a:extLst>
          </p:cNvPr>
          <p:cNvSpPr txBox="1"/>
          <p:nvPr/>
        </p:nvSpPr>
        <p:spPr>
          <a:xfrm>
            <a:off x="0" y="557918"/>
            <a:ext cx="3663488" cy="523220"/>
          </a:xfrm>
          <a:prstGeom prst="rect">
            <a:avLst/>
          </a:prstGeom>
          <a:noFill/>
        </p:spPr>
        <p:txBody>
          <a:bodyPr wrap="square">
            <a:spAutoFit/>
          </a:bodyPr>
          <a:lstStyle/>
          <a:p>
            <a:pPr marL="355591" lvl="2">
              <a:buClr>
                <a:srgbClr val="EB690B"/>
              </a:buClr>
            </a:pPr>
            <a:r>
              <a:rPr lang="en-US" dirty="0">
                <a:solidFill>
                  <a:srgbClr val="3A94D5"/>
                </a:solidFill>
                <a:cs typeface="Arial" pitchFamily="34" charset="0"/>
              </a:rPr>
              <a:t>Existing ADHA Module Specs</a:t>
            </a:r>
          </a:p>
          <a:p>
            <a:pPr marL="355591" lvl="2">
              <a:buClr>
                <a:srgbClr val="EB690B"/>
              </a:buClr>
            </a:pPr>
            <a:r>
              <a:rPr lang="en-US" dirty="0">
                <a:solidFill>
                  <a:srgbClr val="3A94D5"/>
                </a:solidFill>
                <a:cs typeface="Arial" pitchFamily="34" charset="0"/>
              </a:rPr>
              <a:t>from ADHA-2</a:t>
            </a:r>
          </a:p>
        </p:txBody>
      </p:sp>
      <p:sp>
        <p:nvSpPr>
          <p:cNvPr id="35" name="Textfeld 34">
            <a:extLst>
              <a:ext uri="{FF2B5EF4-FFF2-40B4-BE49-F238E27FC236}">
                <a16:creationId xmlns:a16="http://schemas.microsoft.com/office/drawing/2014/main" id="{9D15062E-AD01-46AC-8AB6-8B3F1E90911A}"/>
              </a:ext>
            </a:extLst>
          </p:cNvPr>
          <p:cNvSpPr txBox="1"/>
          <p:nvPr/>
        </p:nvSpPr>
        <p:spPr>
          <a:xfrm>
            <a:off x="3997555" y="597090"/>
            <a:ext cx="3663488" cy="307777"/>
          </a:xfrm>
          <a:prstGeom prst="rect">
            <a:avLst/>
          </a:prstGeom>
          <a:noFill/>
        </p:spPr>
        <p:txBody>
          <a:bodyPr wrap="square">
            <a:spAutoFit/>
          </a:bodyPr>
          <a:lstStyle/>
          <a:p>
            <a:pPr marL="355591" lvl="2">
              <a:buClr>
                <a:srgbClr val="EB690B"/>
              </a:buClr>
            </a:pPr>
            <a:r>
              <a:rPr lang="en-US" dirty="0">
                <a:solidFill>
                  <a:srgbClr val="3A94D5"/>
                </a:solidFill>
                <a:cs typeface="Arial" pitchFamily="34" charset="0"/>
              </a:rPr>
              <a:t>Additional ADHA PF Module Specs</a:t>
            </a:r>
          </a:p>
        </p:txBody>
      </p:sp>
      <p:pic>
        <p:nvPicPr>
          <p:cNvPr id="43" name="Grafik 42">
            <a:extLst>
              <a:ext uri="{FF2B5EF4-FFF2-40B4-BE49-F238E27FC236}">
                <a16:creationId xmlns:a16="http://schemas.microsoft.com/office/drawing/2014/main" id="{4421D0DF-CFEF-42D4-93A8-6230BFD4A491}"/>
              </a:ext>
            </a:extLst>
          </p:cNvPr>
          <p:cNvPicPr>
            <a:picLocks noChangeAspect="1"/>
          </p:cNvPicPr>
          <p:nvPr/>
        </p:nvPicPr>
        <p:blipFill>
          <a:blip r:embed="rId6"/>
          <a:stretch>
            <a:fillRect/>
          </a:stretch>
        </p:blipFill>
        <p:spPr>
          <a:xfrm>
            <a:off x="5214937" y="1384935"/>
            <a:ext cx="1217113" cy="1740535"/>
          </a:xfrm>
          <a:prstGeom prst="rect">
            <a:avLst/>
          </a:prstGeom>
        </p:spPr>
      </p:pic>
      <p:pic>
        <p:nvPicPr>
          <p:cNvPr id="44" name="Grafik 43">
            <a:extLst>
              <a:ext uri="{FF2B5EF4-FFF2-40B4-BE49-F238E27FC236}">
                <a16:creationId xmlns:a16="http://schemas.microsoft.com/office/drawing/2014/main" id="{79BF7ADE-4658-4EC7-AE2F-DA4B4B46D647}"/>
              </a:ext>
            </a:extLst>
          </p:cNvPr>
          <p:cNvPicPr>
            <a:picLocks noChangeAspect="1"/>
          </p:cNvPicPr>
          <p:nvPr/>
        </p:nvPicPr>
        <p:blipFill>
          <a:blip r:embed="rId6"/>
          <a:stretch>
            <a:fillRect/>
          </a:stretch>
        </p:blipFill>
        <p:spPr>
          <a:xfrm>
            <a:off x="5367337" y="1537335"/>
            <a:ext cx="1217113" cy="1740535"/>
          </a:xfrm>
          <a:prstGeom prst="rect">
            <a:avLst/>
          </a:prstGeom>
        </p:spPr>
      </p:pic>
      <p:pic>
        <p:nvPicPr>
          <p:cNvPr id="45" name="Grafik 44">
            <a:extLst>
              <a:ext uri="{FF2B5EF4-FFF2-40B4-BE49-F238E27FC236}">
                <a16:creationId xmlns:a16="http://schemas.microsoft.com/office/drawing/2014/main" id="{DF245477-BCF6-413C-AE62-3133981B0FC0}"/>
              </a:ext>
            </a:extLst>
          </p:cNvPr>
          <p:cNvPicPr>
            <a:picLocks noChangeAspect="1"/>
          </p:cNvPicPr>
          <p:nvPr/>
        </p:nvPicPr>
        <p:blipFill>
          <a:blip r:embed="rId6"/>
          <a:stretch>
            <a:fillRect/>
          </a:stretch>
        </p:blipFill>
        <p:spPr>
          <a:xfrm>
            <a:off x="5519737" y="1689735"/>
            <a:ext cx="1217113" cy="1740535"/>
          </a:xfrm>
          <a:prstGeom prst="rect">
            <a:avLst/>
          </a:prstGeom>
        </p:spPr>
      </p:pic>
      <p:pic>
        <p:nvPicPr>
          <p:cNvPr id="46" name="Grafik 45">
            <a:extLst>
              <a:ext uri="{FF2B5EF4-FFF2-40B4-BE49-F238E27FC236}">
                <a16:creationId xmlns:a16="http://schemas.microsoft.com/office/drawing/2014/main" id="{28FACC23-7F01-40B5-A997-ADE588FCEA37}"/>
              </a:ext>
            </a:extLst>
          </p:cNvPr>
          <p:cNvPicPr>
            <a:picLocks noChangeAspect="1"/>
          </p:cNvPicPr>
          <p:nvPr/>
        </p:nvPicPr>
        <p:blipFill>
          <a:blip r:embed="rId6"/>
          <a:stretch>
            <a:fillRect/>
          </a:stretch>
        </p:blipFill>
        <p:spPr>
          <a:xfrm>
            <a:off x="5672137" y="1842135"/>
            <a:ext cx="1217113" cy="1740535"/>
          </a:xfrm>
          <a:prstGeom prst="rect">
            <a:avLst/>
          </a:prstGeom>
        </p:spPr>
      </p:pic>
    </p:spTree>
    <p:extLst>
      <p:ext uri="{BB962C8B-B14F-4D97-AF65-F5344CB8AC3E}">
        <p14:creationId xmlns:p14="http://schemas.microsoft.com/office/powerpoint/2010/main" val="2582601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GB" sz="2800" dirty="0"/>
              <a:t>Expansion of the standard: Specifications</a:t>
            </a:r>
            <a:endParaRPr lang="en-GB"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31</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pic>
        <p:nvPicPr>
          <p:cNvPr id="6" name="Grafik 5">
            <a:extLst>
              <a:ext uri="{FF2B5EF4-FFF2-40B4-BE49-F238E27FC236}">
                <a16:creationId xmlns:a16="http://schemas.microsoft.com/office/drawing/2014/main" id="{41FF26B6-DD2F-4706-92C7-C888475D0BAF}"/>
              </a:ext>
            </a:extLst>
          </p:cNvPr>
          <p:cNvPicPr>
            <a:picLocks noChangeAspect="1"/>
          </p:cNvPicPr>
          <p:nvPr/>
        </p:nvPicPr>
        <p:blipFill>
          <a:blip r:embed="rId3"/>
          <a:stretch>
            <a:fillRect/>
          </a:stretch>
        </p:blipFill>
        <p:spPr>
          <a:xfrm>
            <a:off x="326400" y="1046047"/>
            <a:ext cx="1800000" cy="2536623"/>
          </a:xfrm>
          <a:prstGeom prst="rect">
            <a:avLst/>
          </a:prstGeom>
          <a:ln>
            <a:solidFill>
              <a:schemeClr val="tx1"/>
            </a:solidFill>
          </a:ln>
        </p:spPr>
      </p:pic>
      <p:pic>
        <p:nvPicPr>
          <p:cNvPr id="11" name="Grafik 10">
            <a:extLst>
              <a:ext uri="{FF2B5EF4-FFF2-40B4-BE49-F238E27FC236}">
                <a16:creationId xmlns:a16="http://schemas.microsoft.com/office/drawing/2014/main" id="{FFB7D6E0-BD5E-41BE-8245-39C2E29A71ED}"/>
              </a:ext>
            </a:extLst>
          </p:cNvPr>
          <p:cNvPicPr>
            <a:picLocks noChangeAspect="1"/>
          </p:cNvPicPr>
          <p:nvPr/>
        </p:nvPicPr>
        <p:blipFill>
          <a:blip r:embed="rId4"/>
          <a:stretch>
            <a:fillRect/>
          </a:stretch>
        </p:blipFill>
        <p:spPr>
          <a:xfrm>
            <a:off x="1378800" y="2242185"/>
            <a:ext cx="1800000" cy="2574720"/>
          </a:xfrm>
          <a:prstGeom prst="rect">
            <a:avLst/>
          </a:prstGeom>
          <a:ln>
            <a:solidFill>
              <a:schemeClr val="tx1"/>
            </a:solidFill>
          </a:ln>
        </p:spPr>
      </p:pic>
      <p:pic>
        <p:nvPicPr>
          <p:cNvPr id="14" name="Grafik 13">
            <a:extLst>
              <a:ext uri="{FF2B5EF4-FFF2-40B4-BE49-F238E27FC236}">
                <a16:creationId xmlns:a16="http://schemas.microsoft.com/office/drawing/2014/main" id="{AEAA2A3D-CB6F-494C-BCF4-3BA87FE90B56}"/>
              </a:ext>
            </a:extLst>
          </p:cNvPr>
          <p:cNvPicPr>
            <a:picLocks noChangeAspect="1"/>
          </p:cNvPicPr>
          <p:nvPr/>
        </p:nvPicPr>
        <p:blipFill rotWithShape="1">
          <a:blip r:embed="rId5"/>
          <a:srcRect t="1572"/>
          <a:stretch/>
        </p:blipFill>
        <p:spPr>
          <a:xfrm>
            <a:off x="478800" y="3668188"/>
            <a:ext cx="1800000" cy="2536623"/>
          </a:xfrm>
          <a:prstGeom prst="rect">
            <a:avLst/>
          </a:prstGeom>
          <a:ln>
            <a:solidFill>
              <a:schemeClr val="tx1"/>
            </a:solidFill>
          </a:ln>
        </p:spPr>
      </p:pic>
      <p:pic>
        <p:nvPicPr>
          <p:cNvPr id="18" name="Grafik 17">
            <a:extLst>
              <a:ext uri="{FF2B5EF4-FFF2-40B4-BE49-F238E27FC236}">
                <a16:creationId xmlns:a16="http://schemas.microsoft.com/office/drawing/2014/main" id="{86D07015-2901-4DF1-9CB3-667173BAFD88}"/>
              </a:ext>
            </a:extLst>
          </p:cNvPr>
          <p:cNvPicPr>
            <a:picLocks noChangeAspect="1"/>
          </p:cNvPicPr>
          <p:nvPr/>
        </p:nvPicPr>
        <p:blipFill>
          <a:blip r:embed="rId6"/>
          <a:stretch>
            <a:fillRect/>
          </a:stretch>
        </p:blipFill>
        <p:spPr>
          <a:xfrm>
            <a:off x="4757737" y="927735"/>
            <a:ext cx="1217113" cy="1740535"/>
          </a:xfrm>
          <a:prstGeom prst="rect">
            <a:avLst/>
          </a:prstGeom>
        </p:spPr>
      </p:pic>
      <p:pic>
        <p:nvPicPr>
          <p:cNvPr id="20" name="Grafik 19">
            <a:extLst>
              <a:ext uri="{FF2B5EF4-FFF2-40B4-BE49-F238E27FC236}">
                <a16:creationId xmlns:a16="http://schemas.microsoft.com/office/drawing/2014/main" id="{558CF7AB-F605-4EBA-AB81-52369EAF2300}"/>
              </a:ext>
            </a:extLst>
          </p:cNvPr>
          <p:cNvPicPr>
            <a:picLocks noChangeAspect="1"/>
          </p:cNvPicPr>
          <p:nvPr/>
        </p:nvPicPr>
        <p:blipFill>
          <a:blip r:embed="rId6"/>
          <a:stretch>
            <a:fillRect/>
          </a:stretch>
        </p:blipFill>
        <p:spPr>
          <a:xfrm>
            <a:off x="4757737" y="927735"/>
            <a:ext cx="1217113" cy="1740535"/>
          </a:xfrm>
          <a:prstGeom prst="rect">
            <a:avLst/>
          </a:prstGeom>
        </p:spPr>
      </p:pic>
      <p:pic>
        <p:nvPicPr>
          <p:cNvPr id="30" name="Grafik 29">
            <a:extLst>
              <a:ext uri="{FF2B5EF4-FFF2-40B4-BE49-F238E27FC236}">
                <a16:creationId xmlns:a16="http://schemas.microsoft.com/office/drawing/2014/main" id="{C99D492B-DCAD-4DA2-B339-633D525C60D1}"/>
              </a:ext>
            </a:extLst>
          </p:cNvPr>
          <p:cNvPicPr>
            <a:picLocks noChangeAspect="1"/>
          </p:cNvPicPr>
          <p:nvPr/>
        </p:nvPicPr>
        <p:blipFill>
          <a:blip r:embed="rId6"/>
          <a:stretch>
            <a:fillRect/>
          </a:stretch>
        </p:blipFill>
        <p:spPr>
          <a:xfrm>
            <a:off x="4910137" y="1080135"/>
            <a:ext cx="1217113" cy="1740535"/>
          </a:xfrm>
          <a:prstGeom prst="rect">
            <a:avLst/>
          </a:prstGeom>
        </p:spPr>
      </p:pic>
      <p:pic>
        <p:nvPicPr>
          <p:cNvPr id="31" name="Grafik 30">
            <a:extLst>
              <a:ext uri="{FF2B5EF4-FFF2-40B4-BE49-F238E27FC236}">
                <a16:creationId xmlns:a16="http://schemas.microsoft.com/office/drawing/2014/main" id="{BF8DD2E8-F180-4A8A-A196-AD45A6907C0C}"/>
              </a:ext>
            </a:extLst>
          </p:cNvPr>
          <p:cNvPicPr>
            <a:picLocks noChangeAspect="1"/>
          </p:cNvPicPr>
          <p:nvPr/>
        </p:nvPicPr>
        <p:blipFill>
          <a:blip r:embed="rId6"/>
          <a:stretch>
            <a:fillRect/>
          </a:stretch>
        </p:blipFill>
        <p:spPr>
          <a:xfrm>
            <a:off x="5062537" y="1232535"/>
            <a:ext cx="1217113" cy="1740535"/>
          </a:xfrm>
          <a:prstGeom prst="rect">
            <a:avLst/>
          </a:prstGeom>
        </p:spPr>
      </p:pic>
      <p:sp>
        <p:nvSpPr>
          <p:cNvPr id="34" name="Textfeld 33">
            <a:extLst>
              <a:ext uri="{FF2B5EF4-FFF2-40B4-BE49-F238E27FC236}">
                <a16:creationId xmlns:a16="http://schemas.microsoft.com/office/drawing/2014/main" id="{004FE186-9276-47E9-BC22-EB153046E2AC}"/>
              </a:ext>
            </a:extLst>
          </p:cNvPr>
          <p:cNvSpPr txBox="1"/>
          <p:nvPr/>
        </p:nvSpPr>
        <p:spPr>
          <a:xfrm>
            <a:off x="0" y="557918"/>
            <a:ext cx="3663488" cy="523220"/>
          </a:xfrm>
          <a:prstGeom prst="rect">
            <a:avLst/>
          </a:prstGeom>
          <a:noFill/>
        </p:spPr>
        <p:txBody>
          <a:bodyPr wrap="square">
            <a:spAutoFit/>
          </a:bodyPr>
          <a:lstStyle/>
          <a:p>
            <a:pPr marL="355591" lvl="2">
              <a:buClr>
                <a:srgbClr val="EB690B"/>
              </a:buClr>
            </a:pPr>
            <a:r>
              <a:rPr lang="en-US" dirty="0">
                <a:solidFill>
                  <a:srgbClr val="3A94D5"/>
                </a:solidFill>
                <a:cs typeface="Arial" pitchFamily="34" charset="0"/>
              </a:rPr>
              <a:t>Existing ADHA Module Specs</a:t>
            </a:r>
          </a:p>
          <a:p>
            <a:pPr marL="355591" lvl="2">
              <a:buClr>
                <a:srgbClr val="EB690B"/>
              </a:buClr>
            </a:pPr>
            <a:r>
              <a:rPr lang="en-US" dirty="0">
                <a:solidFill>
                  <a:srgbClr val="3A94D5"/>
                </a:solidFill>
                <a:cs typeface="Arial" pitchFamily="34" charset="0"/>
              </a:rPr>
              <a:t>from ADHA-2</a:t>
            </a:r>
          </a:p>
        </p:txBody>
      </p:sp>
      <p:sp>
        <p:nvSpPr>
          <p:cNvPr id="35" name="Textfeld 34">
            <a:extLst>
              <a:ext uri="{FF2B5EF4-FFF2-40B4-BE49-F238E27FC236}">
                <a16:creationId xmlns:a16="http://schemas.microsoft.com/office/drawing/2014/main" id="{9D15062E-AD01-46AC-8AB6-8B3F1E90911A}"/>
              </a:ext>
            </a:extLst>
          </p:cNvPr>
          <p:cNvSpPr txBox="1"/>
          <p:nvPr/>
        </p:nvSpPr>
        <p:spPr>
          <a:xfrm>
            <a:off x="3997555" y="597090"/>
            <a:ext cx="3663488" cy="307777"/>
          </a:xfrm>
          <a:prstGeom prst="rect">
            <a:avLst/>
          </a:prstGeom>
          <a:noFill/>
        </p:spPr>
        <p:txBody>
          <a:bodyPr wrap="square">
            <a:spAutoFit/>
          </a:bodyPr>
          <a:lstStyle/>
          <a:p>
            <a:pPr marL="355591" lvl="2">
              <a:buClr>
                <a:srgbClr val="EB690B"/>
              </a:buClr>
            </a:pPr>
            <a:r>
              <a:rPr lang="en-US" dirty="0">
                <a:solidFill>
                  <a:srgbClr val="3A94D5"/>
                </a:solidFill>
                <a:cs typeface="Arial" pitchFamily="34" charset="0"/>
              </a:rPr>
              <a:t>Additional ADHA PF Module Specs</a:t>
            </a:r>
          </a:p>
        </p:txBody>
      </p:sp>
      <p:pic>
        <p:nvPicPr>
          <p:cNvPr id="26" name="Grafik 25">
            <a:extLst>
              <a:ext uri="{FF2B5EF4-FFF2-40B4-BE49-F238E27FC236}">
                <a16:creationId xmlns:a16="http://schemas.microsoft.com/office/drawing/2014/main" id="{C2E143FB-8966-4E1D-9E56-18C2A6972E25}"/>
              </a:ext>
            </a:extLst>
          </p:cNvPr>
          <p:cNvPicPr>
            <a:picLocks noChangeAspect="1"/>
          </p:cNvPicPr>
          <p:nvPr/>
        </p:nvPicPr>
        <p:blipFill>
          <a:blip r:embed="rId7"/>
          <a:stretch>
            <a:fillRect/>
          </a:stretch>
        </p:blipFill>
        <p:spPr>
          <a:xfrm>
            <a:off x="9628495" y="1257571"/>
            <a:ext cx="1983457" cy="961752"/>
          </a:xfrm>
          <a:prstGeom prst="rect">
            <a:avLst/>
          </a:prstGeom>
        </p:spPr>
      </p:pic>
      <p:pic>
        <p:nvPicPr>
          <p:cNvPr id="28" name="Grafik 27">
            <a:extLst>
              <a:ext uri="{FF2B5EF4-FFF2-40B4-BE49-F238E27FC236}">
                <a16:creationId xmlns:a16="http://schemas.microsoft.com/office/drawing/2014/main" id="{65D94D95-A7BC-428E-B5D8-56D95EAB9F97}"/>
              </a:ext>
            </a:extLst>
          </p:cNvPr>
          <p:cNvPicPr>
            <a:picLocks noChangeAspect="1"/>
          </p:cNvPicPr>
          <p:nvPr/>
        </p:nvPicPr>
        <p:blipFill>
          <a:blip r:embed="rId8"/>
          <a:stretch>
            <a:fillRect/>
          </a:stretch>
        </p:blipFill>
        <p:spPr>
          <a:xfrm>
            <a:off x="9034976" y="2065382"/>
            <a:ext cx="1796638" cy="1268005"/>
          </a:xfrm>
          <a:prstGeom prst="rect">
            <a:avLst/>
          </a:prstGeom>
        </p:spPr>
      </p:pic>
      <p:pic>
        <p:nvPicPr>
          <p:cNvPr id="38" name="Grafik 37">
            <a:extLst>
              <a:ext uri="{FF2B5EF4-FFF2-40B4-BE49-F238E27FC236}">
                <a16:creationId xmlns:a16="http://schemas.microsoft.com/office/drawing/2014/main" id="{33F52FE1-142B-49FD-B031-D200933EBED7}"/>
              </a:ext>
            </a:extLst>
          </p:cNvPr>
          <p:cNvPicPr>
            <a:picLocks noChangeAspect="1"/>
          </p:cNvPicPr>
          <p:nvPr/>
        </p:nvPicPr>
        <p:blipFill rotWithShape="1">
          <a:blip r:embed="rId9"/>
          <a:srcRect l="8867" t="29753" r="6749"/>
          <a:stretch/>
        </p:blipFill>
        <p:spPr>
          <a:xfrm>
            <a:off x="10238095" y="1971403"/>
            <a:ext cx="1527606" cy="961752"/>
          </a:xfrm>
          <a:prstGeom prst="rect">
            <a:avLst/>
          </a:prstGeom>
        </p:spPr>
      </p:pic>
      <p:sp>
        <p:nvSpPr>
          <p:cNvPr id="41" name="Textfeld 40">
            <a:extLst>
              <a:ext uri="{FF2B5EF4-FFF2-40B4-BE49-F238E27FC236}">
                <a16:creationId xmlns:a16="http://schemas.microsoft.com/office/drawing/2014/main" id="{0F149C6A-BF7E-4F7B-AC47-F5C657B7A72D}"/>
              </a:ext>
            </a:extLst>
          </p:cNvPr>
          <p:cNvSpPr txBox="1"/>
          <p:nvPr/>
        </p:nvSpPr>
        <p:spPr>
          <a:xfrm>
            <a:off x="8013098" y="927735"/>
            <a:ext cx="3852502" cy="307777"/>
          </a:xfrm>
          <a:prstGeom prst="rect">
            <a:avLst/>
          </a:prstGeom>
          <a:noFill/>
        </p:spPr>
        <p:txBody>
          <a:bodyPr wrap="square">
            <a:spAutoFit/>
          </a:bodyPr>
          <a:lstStyle/>
          <a:p>
            <a:pPr marL="355591" lvl="2">
              <a:buClr>
                <a:srgbClr val="EB690B"/>
              </a:buClr>
            </a:pPr>
            <a:r>
              <a:rPr lang="en-US" dirty="0">
                <a:solidFill>
                  <a:srgbClr val="3A94D5"/>
                </a:solidFill>
                <a:cs typeface="Arial" pitchFamily="34" charset="0"/>
              </a:rPr>
              <a:t>Analysis of different payload-architectures</a:t>
            </a:r>
          </a:p>
        </p:txBody>
      </p:sp>
      <p:pic>
        <p:nvPicPr>
          <p:cNvPr id="43" name="Grafik 42">
            <a:extLst>
              <a:ext uri="{FF2B5EF4-FFF2-40B4-BE49-F238E27FC236}">
                <a16:creationId xmlns:a16="http://schemas.microsoft.com/office/drawing/2014/main" id="{4421D0DF-CFEF-42D4-93A8-6230BFD4A491}"/>
              </a:ext>
            </a:extLst>
          </p:cNvPr>
          <p:cNvPicPr>
            <a:picLocks noChangeAspect="1"/>
          </p:cNvPicPr>
          <p:nvPr/>
        </p:nvPicPr>
        <p:blipFill>
          <a:blip r:embed="rId6"/>
          <a:stretch>
            <a:fillRect/>
          </a:stretch>
        </p:blipFill>
        <p:spPr>
          <a:xfrm>
            <a:off x="5214937" y="1384935"/>
            <a:ext cx="1217113" cy="1740535"/>
          </a:xfrm>
          <a:prstGeom prst="rect">
            <a:avLst/>
          </a:prstGeom>
        </p:spPr>
      </p:pic>
      <p:pic>
        <p:nvPicPr>
          <p:cNvPr id="44" name="Grafik 43">
            <a:extLst>
              <a:ext uri="{FF2B5EF4-FFF2-40B4-BE49-F238E27FC236}">
                <a16:creationId xmlns:a16="http://schemas.microsoft.com/office/drawing/2014/main" id="{79BF7ADE-4658-4EC7-AE2F-DA4B4B46D647}"/>
              </a:ext>
            </a:extLst>
          </p:cNvPr>
          <p:cNvPicPr>
            <a:picLocks noChangeAspect="1"/>
          </p:cNvPicPr>
          <p:nvPr/>
        </p:nvPicPr>
        <p:blipFill>
          <a:blip r:embed="rId6"/>
          <a:stretch>
            <a:fillRect/>
          </a:stretch>
        </p:blipFill>
        <p:spPr>
          <a:xfrm>
            <a:off x="5367337" y="1537335"/>
            <a:ext cx="1217113" cy="1740535"/>
          </a:xfrm>
          <a:prstGeom prst="rect">
            <a:avLst/>
          </a:prstGeom>
        </p:spPr>
      </p:pic>
      <p:pic>
        <p:nvPicPr>
          <p:cNvPr id="45" name="Grafik 44">
            <a:extLst>
              <a:ext uri="{FF2B5EF4-FFF2-40B4-BE49-F238E27FC236}">
                <a16:creationId xmlns:a16="http://schemas.microsoft.com/office/drawing/2014/main" id="{DF245477-BCF6-413C-AE62-3133981B0FC0}"/>
              </a:ext>
            </a:extLst>
          </p:cNvPr>
          <p:cNvPicPr>
            <a:picLocks noChangeAspect="1"/>
          </p:cNvPicPr>
          <p:nvPr/>
        </p:nvPicPr>
        <p:blipFill>
          <a:blip r:embed="rId6"/>
          <a:stretch>
            <a:fillRect/>
          </a:stretch>
        </p:blipFill>
        <p:spPr>
          <a:xfrm>
            <a:off x="5519737" y="1689735"/>
            <a:ext cx="1217113" cy="1740535"/>
          </a:xfrm>
          <a:prstGeom prst="rect">
            <a:avLst/>
          </a:prstGeom>
        </p:spPr>
      </p:pic>
      <p:pic>
        <p:nvPicPr>
          <p:cNvPr id="46" name="Grafik 45">
            <a:extLst>
              <a:ext uri="{FF2B5EF4-FFF2-40B4-BE49-F238E27FC236}">
                <a16:creationId xmlns:a16="http://schemas.microsoft.com/office/drawing/2014/main" id="{28FACC23-7F01-40B5-A997-ADE588FCEA37}"/>
              </a:ext>
            </a:extLst>
          </p:cNvPr>
          <p:cNvPicPr>
            <a:picLocks noChangeAspect="1"/>
          </p:cNvPicPr>
          <p:nvPr/>
        </p:nvPicPr>
        <p:blipFill>
          <a:blip r:embed="rId6"/>
          <a:stretch>
            <a:fillRect/>
          </a:stretch>
        </p:blipFill>
        <p:spPr>
          <a:xfrm>
            <a:off x="5672137" y="1842135"/>
            <a:ext cx="1217113" cy="1740535"/>
          </a:xfrm>
          <a:prstGeom prst="rect">
            <a:avLst/>
          </a:prstGeom>
        </p:spPr>
      </p:pic>
    </p:spTree>
    <p:extLst>
      <p:ext uri="{BB962C8B-B14F-4D97-AF65-F5344CB8AC3E}">
        <p14:creationId xmlns:p14="http://schemas.microsoft.com/office/powerpoint/2010/main" val="1524716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GB" sz="2800" dirty="0"/>
              <a:t>Expansion of the standard: Specifications</a:t>
            </a:r>
            <a:endParaRPr lang="en-GB"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32</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pic>
        <p:nvPicPr>
          <p:cNvPr id="6" name="Grafik 5">
            <a:extLst>
              <a:ext uri="{FF2B5EF4-FFF2-40B4-BE49-F238E27FC236}">
                <a16:creationId xmlns:a16="http://schemas.microsoft.com/office/drawing/2014/main" id="{41FF26B6-DD2F-4706-92C7-C888475D0BAF}"/>
              </a:ext>
            </a:extLst>
          </p:cNvPr>
          <p:cNvPicPr>
            <a:picLocks noChangeAspect="1"/>
          </p:cNvPicPr>
          <p:nvPr/>
        </p:nvPicPr>
        <p:blipFill>
          <a:blip r:embed="rId3"/>
          <a:stretch>
            <a:fillRect/>
          </a:stretch>
        </p:blipFill>
        <p:spPr>
          <a:xfrm>
            <a:off x="326400" y="1046047"/>
            <a:ext cx="1800000" cy="2536623"/>
          </a:xfrm>
          <a:prstGeom prst="rect">
            <a:avLst/>
          </a:prstGeom>
          <a:ln>
            <a:solidFill>
              <a:schemeClr val="tx1"/>
            </a:solidFill>
          </a:ln>
        </p:spPr>
      </p:pic>
      <p:pic>
        <p:nvPicPr>
          <p:cNvPr id="11" name="Grafik 10">
            <a:extLst>
              <a:ext uri="{FF2B5EF4-FFF2-40B4-BE49-F238E27FC236}">
                <a16:creationId xmlns:a16="http://schemas.microsoft.com/office/drawing/2014/main" id="{FFB7D6E0-BD5E-41BE-8245-39C2E29A71ED}"/>
              </a:ext>
            </a:extLst>
          </p:cNvPr>
          <p:cNvPicPr>
            <a:picLocks noChangeAspect="1"/>
          </p:cNvPicPr>
          <p:nvPr/>
        </p:nvPicPr>
        <p:blipFill>
          <a:blip r:embed="rId4"/>
          <a:stretch>
            <a:fillRect/>
          </a:stretch>
        </p:blipFill>
        <p:spPr>
          <a:xfrm>
            <a:off x="1378800" y="2242185"/>
            <a:ext cx="1800000" cy="2574720"/>
          </a:xfrm>
          <a:prstGeom prst="rect">
            <a:avLst/>
          </a:prstGeom>
          <a:ln>
            <a:solidFill>
              <a:schemeClr val="tx1"/>
            </a:solidFill>
          </a:ln>
        </p:spPr>
      </p:pic>
      <p:pic>
        <p:nvPicPr>
          <p:cNvPr id="14" name="Grafik 13">
            <a:extLst>
              <a:ext uri="{FF2B5EF4-FFF2-40B4-BE49-F238E27FC236}">
                <a16:creationId xmlns:a16="http://schemas.microsoft.com/office/drawing/2014/main" id="{AEAA2A3D-CB6F-494C-BCF4-3BA87FE90B56}"/>
              </a:ext>
            </a:extLst>
          </p:cNvPr>
          <p:cNvPicPr>
            <a:picLocks noChangeAspect="1"/>
          </p:cNvPicPr>
          <p:nvPr/>
        </p:nvPicPr>
        <p:blipFill rotWithShape="1">
          <a:blip r:embed="rId5"/>
          <a:srcRect t="1572"/>
          <a:stretch/>
        </p:blipFill>
        <p:spPr>
          <a:xfrm>
            <a:off x="478800" y="3668188"/>
            <a:ext cx="1800000" cy="2536623"/>
          </a:xfrm>
          <a:prstGeom prst="rect">
            <a:avLst/>
          </a:prstGeom>
          <a:ln>
            <a:solidFill>
              <a:schemeClr val="tx1"/>
            </a:solidFill>
          </a:ln>
        </p:spPr>
      </p:pic>
      <p:pic>
        <p:nvPicPr>
          <p:cNvPr id="18" name="Grafik 17">
            <a:extLst>
              <a:ext uri="{FF2B5EF4-FFF2-40B4-BE49-F238E27FC236}">
                <a16:creationId xmlns:a16="http://schemas.microsoft.com/office/drawing/2014/main" id="{86D07015-2901-4DF1-9CB3-667173BAFD88}"/>
              </a:ext>
            </a:extLst>
          </p:cNvPr>
          <p:cNvPicPr>
            <a:picLocks noChangeAspect="1"/>
          </p:cNvPicPr>
          <p:nvPr/>
        </p:nvPicPr>
        <p:blipFill>
          <a:blip r:embed="rId6"/>
          <a:stretch>
            <a:fillRect/>
          </a:stretch>
        </p:blipFill>
        <p:spPr>
          <a:xfrm>
            <a:off x="4757737" y="927735"/>
            <a:ext cx="1217113" cy="1740535"/>
          </a:xfrm>
          <a:prstGeom prst="rect">
            <a:avLst/>
          </a:prstGeom>
        </p:spPr>
      </p:pic>
      <p:pic>
        <p:nvPicPr>
          <p:cNvPr id="20" name="Grafik 19">
            <a:extLst>
              <a:ext uri="{FF2B5EF4-FFF2-40B4-BE49-F238E27FC236}">
                <a16:creationId xmlns:a16="http://schemas.microsoft.com/office/drawing/2014/main" id="{558CF7AB-F605-4EBA-AB81-52369EAF2300}"/>
              </a:ext>
            </a:extLst>
          </p:cNvPr>
          <p:cNvPicPr>
            <a:picLocks noChangeAspect="1"/>
          </p:cNvPicPr>
          <p:nvPr/>
        </p:nvPicPr>
        <p:blipFill>
          <a:blip r:embed="rId6"/>
          <a:stretch>
            <a:fillRect/>
          </a:stretch>
        </p:blipFill>
        <p:spPr>
          <a:xfrm>
            <a:off x="4757737" y="927735"/>
            <a:ext cx="1217113" cy="1740535"/>
          </a:xfrm>
          <a:prstGeom prst="rect">
            <a:avLst/>
          </a:prstGeom>
        </p:spPr>
      </p:pic>
      <p:pic>
        <p:nvPicPr>
          <p:cNvPr id="30" name="Grafik 29">
            <a:extLst>
              <a:ext uri="{FF2B5EF4-FFF2-40B4-BE49-F238E27FC236}">
                <a16:creationId xmlns:a16="http://schemas.microsoft.com/office/drawing/2014/main" id="{C99D492B-DCAD-4DA2-B339-633D525C60D1}"/>
              </a:ext>
            </a:extLst>
          </p:cNvPr>
          <p:cNvPicPr>
            <a:picLocks noChangeAspect="1"/>
          </p:cNvPicPr>
          <p:nvPr/>
        </p:nvPicPr>
        <p:blipFill>
          <a:blip r:embed="rId6"/>
          <a:stretch>
            <a:fillRect/>
          </a:stretch>
        </p:blipFill>
        <p:spPr>
          <a:xfrm>
            <a:off x="4910137" y="1080135"/>
            <a:ext cx="1217113" cy="1740535"/>
          </a:xfrm>
          <a:prstGeom prst="rect">
            <a:avLst/>
          </a:prstGeom>
        </p:spPr>
      </p:pic>
      <p:pic>
        <p:nvPicPr>
          <p:cNvPr id="31" name="Grafik 30">
            <a:extLst>
              <a:ext uri="{FF2B5EF4-FFF2-40B4-BE49-F238E27FC236}">
                <a16:creationId xmlns:a16="http://schemas.microsoft.com/office/drawing/2014/main" id="{BF8DD2E8-F180-4A8A-A196-AD45A6907C0C}"/>
              </a:ext>
            </a:extLst>
          </p:cNvPr>
          <p:cNvPicPr>
            <a:picLocks noChangeAspect="1"/>
          </p:cNvPicPr>
          <p:nvPr/>
        </p:nvPicPr>
        <p:blipFill>
          <a:blip r:embed="rId6"/>
          <a:stretch>
            <a:fillRect/>
          </a:stretch>
        </p:blipFill>
        <p:spPr>
          <a:xfrm>
            <a:off x="5062537" y="1232535"/>
            <a:ext cx="1217113" cy="1740535"/>
          </a:xfrm>
          <a:prstGeom prst="rect">
            <a:avLst/>
          </a:prstGeom>
        </p:spPr>
      </p:pic>
      <p:sp>
        <p:nvSpPr>
          <p:cNvPr id="34" name="Textfeld 33">
            <a:extLst>
              <a:ext uri="{FF2B5EF4-FFF2-40B4-BE49-F238E27FC236}">
                <a16:creationId xmlns:a16="http://schemas.microsoft.com/office/drawing/2014/main" id="{004FE186-9276-47E9-BC22-EB153046E2AC}"/>
              </a:ext>
            </a:extLst>
          </p:cNvPr>
          <p:cNvSpPr txBox="1"/>
          <p:nvPr/>
        </p:nvSpPr>
        <p:spPr>
          <a:xfrm>
            <a:off x="0" y="557918"/>
            <a:ext cx="3663488" cy="523220"/>
          </a:xfrm>
          <a:prstGeom prst="rect">
            <a:avLst/>
          </a:prstGeom>
          <a:noFill/>
        </p:spPr>
        <p:txBody>
          <a:bodyPr wrap="square">
            <a:spAutoFit/>
          </a:bodyPr>
          <a:lstStyle/>
          <a:p>
            <a:pPr marL="355591" lvl="2">
              <a:buClr>
                <a:srgbClr val="EB690B"/>
              </a:buClr>
            </a:pPr>
            <a:r>
              <a:rPr lang="en-US" dirty="0">
                <a:solidFill>
                  <a:srgbClr val="3A94D5"/>
                </a:solidFill>
                <a:cs typeface="Arial" pitchFamily="34" charset="0"/>
              </a:rPr>
              <a:t>Existing ADHA Module Specs</a:t>
            </a:r>
          </a:p>
          <a:p>
            <a:pPr marL="355591" lvl="2">
              <a:buClr>
                <a:srgbClr val="EB690B"/>
              </a:buClr>
            </a:pPr>
            <a:r>
              <a:rPr lang="en-US" dirty="0">
                <a:solidFill>
                  <a:srgbClr val="3A94D5"/>
                </a:solidFill>
                <a:cs typeface="Arial" pitchFamily="34" charset="0"/>
              </a:rPr>
              <a:t>from ADHA-2</a:t>
            </a:r>
          </a:p>
        </p:txBody>
      </p:sp>
      <p:sp>
        <p:nvSpPr>
          <p:cNvPr id="35" name="Textfeld 34">
            <a:extLst>
              <a:ext uri="{FF2B5EF4-FFF2-40B4-BE49-F238E27FC236}">
                <a16:creationId xmlns:a16="http://schemas.microsoft.com/office/drawing/2014/main" id="{9D15062E-AD01-46AC-8AB6-8B3F1E90911A}"/>
              </a:ext>
            </a:extLst>
          </p:cNvPr>
          <p:cNvSpPr txBox="1"/>
          <p:nvPr/>
        </p:nvSpPr>
        <p:spPr>
          <a:xfrm>
            <a:off x="3997555" y="597090"/>
            <a:ext cx="3663488" cy="307777"/>
          </a:xfrm>
          <a:prstGeom prst="rect">
            <a:avLst/>
          </a:prstGeom>
          <a:noFill/>
        </p:spPr>
        <p:txBody>
          <a:bodyPr wrap="square">
            <a:spAutoFit/>
          </a:bodyPr>
          <a:lstStyle/>
          <a:p>
            <a:pPr marL="355591" lvl="2">
              <a:buClr>
                <a:srgbClr val="EB690B"/>
              </a:buClr>
            </a:pPr>
            <a:r>
              <a:rPr lang="en-US" dirty="0">
                <a:solidFill>
                  <a:srgbClr val="3A94D5"/>
                </a:solidFill>
                <a:cs typeface="Arial" pitchFamily="34" charset="0"/>
              </a:rPr>
              <a:t>Additional ADHA PF Module Specs</a:t>
            </a:r>
          </a:p>
        </p:txBody>
      </p:sp>
      <p:pic>
        <p:nvPicPr>
          <p:cNvPr id="26" name="Grafik 25">
            <a:extLst>
              <a:ext uri="{FF2B5EF4-FFF2-40B4-BE49-F238E27FC236}">
                <a16:creationId xmlns:a16="http://schemas.microsoft.com/office/drawing/2014/main" id="{C2E143FB-8966-4E1D-9E56-18C2A6972E25}"/>
              </a:ext>
            </a:extLst>
          </p:cNvPr>
          <p:cNvPicPr>
            <a:picLocks noChangeAspect="1"/>
          </p:cNvPicPr>
          <p:nvPr/>
        </p:nvPicPr>
        <p:blipFill>
          <a:blip r:embed="rId7"/>
          <a:stretch>
            <a:fillRect/>
          </a:stretch>
        </p:blipFill>
        <p:spPr>
          <a:xfrm>
            <a:off x="9628495" y="1257571"/>
            <a:ext cx="1983457" cy="961752"/>
          </a:xfrm>
          <a:prstGeom prst="rect">
            <a:avLst/>
          </a:prstGeom>
        </p:spPr>
      </p:pic>
      <p:pic>
        <p:nvPicPr>
          <p:cNvPr id="28" name="Grafik 27">
            <a:extLst>
              <a:ext uri="{FF2B5EF4-FFF2-40B4-BE49-F238E27FC236}">
                <a16:creationId xmlns:a16="http://schemas.microsoft.com/office/drawing/2014/main" id="{65D94D95-A7BC-428E-B5D8-56D95EAB9F97}"/>
              </a:ext>
            </a:extLst>
          </p:cNvPr>
          <p:cNvPicPr>
            <a:picLocks noChangeAspect="1"/>
          </p:cNvPicPr>
          <p:nvPr/>
        </p:nvPicPr>
        <p:blipFill>
          <a:blip r:embed="rId8"/>
          <a:stretch>
            <a:fillRect/>
          </a:stretch>
        </p:blipFill>
        <p:spPr>
          <a:xfrm>
            <a:off x="9034976" y="2065382"/>
            <a:ext cx="1796638" cy="1268005"/>
          </a:xfrm>
          <a:prstGeom prst="rect">
            <a:avLst/>
          </a:prstGeom>
        </p:spPr>
      </p:pic>
      <p:pic>
        <p:nvPicPr>
          <p:cNvPr id="38" name="Grafik 37">
            <a:extLst>
              <a:ext uri="{FF2B5EF4-FFF2-40B4-BE49-F238E27FC236}">
                <a16:creationId xmlns:a16="http://schemas.microsoft.com/office/drawing/2014/main" id="{33F52FE1-142B-49FD-B031-D200933EBED7}"/>
              </a:ext>
            </a:extLst>
          </p:cNvPr>
          <p:cNvPicPr>
            <a:picLocks noChangeAspect="1"/>
          </p:cNvPicPr>
          <p:nvPr/>
        </p:nvPicPr>
        <p:blipFill rotWithShape="1">
          <a:blip r:embed="rId9"/>
          <a:srcRect l="8867" t="29753" r="6749"/>
          <a:stretch/>
        </p:blipFill>
        <p:spPr>
          <a:xfrm>
            <a:off x="10238095" y="1971403"/>
            <a:ext cx="1527606" cy="961752"/>
          </a:xfrm>
          <a:prstGeom prst="rect">
            <a:avLst/>
          </a:prstGeom>
        </p:spPr>
      </p:pic>
      <p:sp>
        <p:nvSpPr>
          <p:cNvPr id="41" name="Textfeld 40">
            <a:extLst>
              <a:ext uri="{FF2B5EF4-FFF2-40B4-BE49-F238E27FC236}">
                <a16:creationId xmlns:a16="http://schemas.microsoft.com/office/drawing/2014/main" id="{0F149C6A-BF7E-4F7B-AC47-F5C657B7A72D}"/>
              </a:ext>
            </a:extLst>
          </p:cNvPr>
          <p:cNvSpPr txBox="1"/>
          <p:nvPr/>
        </p:nvSpPr>
        <p:spPr>
          <a:xfrm>
            <a:off x="8013098" y="927735"/>
            <a:ext cx="3852502" cy="307777"/>
          </a:xfrm>
          <a:prstGeom prst="rect">
            <a:avLst/>
          </a:prstGeom>
          <a:noFill/>
        </p:spPr>
        <p:txBody>
          <a:bodyPr wrap="square">
            <a:spAutoFit/>
          </a:bodyPr>
          <a:lstStyle/>
          <a:p>
            <a:pPr marL="355591" lvl="2">
              <a:buClr>
                <a:srgbClr val="EB690B"/>
              </a:buClr>
            </a:pPr>
            <a:r>
              <a:rPr lang="en-US" dirty="0">
                <a:solidFill>
                  <a:srgbClr val="3A94D5"/>
                </a:solidFill>
                <a:cs typeface="Arial" pitchFamily="34" charset="0"/>
              </a:rPr>
              <a:t>Analysis of different payload-architectures</a:t>
            </a:r>
          </a:p>
        </p:txBody>
      </p:sp>
      <p:sp>
        <p:nvSpPr>
          <p:cNvPr id="42" name="Pfeil: nach rechts 41">
            <a:extLst>
              <a:ext uri="{FF2B5EF4-FFF2-40B4-BE49-F238E27FC236}">
                <a16:creationId xmlns:a16="http://schemas.microsoft.com/office/drawing/2014/main" id="{C299FBE4-8B74-4917-B874-4F789AE73BC0}"/>
              </a:ext>
            </a:extLst>
          </p:cNvPr>
          <p:cNvSpPr/>
          <p:nvPr/>
        </p:nvSpPr>
        <p:spPr>
          <a:xfrm rot="7789864">
            <a:off x="9108548" y="3427570"/>
            <a:ext cx="633756" cy="244986"/>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3" name="Grafik 42">
            <a:extLst>
              <a:ext uri="{FF2B5EF4-FFF2-40B4-BE49-F238E27FC236}">
                <a16:creationId xmlns:a16="http://schemas.microsoft.com/office/drawing/2014/main" id="{4421D0DF-CFEF-42D4-93A8-6230BFD4A491}"/>
              </a:ext>
            </a:extLst>
          </p:cNvPr>
          <p:cNvPicPr>
            <a:picLocks noChangeAspect="1"/>
          </p:cNvPicPr>
          <p:nvPr/>
        </p:nvPicPr>
        <p:blipFill>
          <a:blip r:embed="rId6"/>
          <a:stretch>
            <a:fillRect/>
          </a:stretch>
        </p:blipFill>
        <p:spPr>
          <a:xfrm>
            <a:off x="5214937" y="1384935"/>
            <a:ext cx="1217113" cy="1740535"/>
          </a:xfrm>
          <a:prstGeom prst="rect">
            <a:avLst/>
          </a:prstGeom>
        </p:spPr>
      </p:pic>
      <p:pic>
        <p:nvPicPr>
          <p:cNvPr id="44" name="Grafik 43">
            <a:extLst>
              <a:ext uri="{FF2B5EF4-FFF2-40B4-BE49-F238E27FC236}">
                <a16:creationId xmlns:a16="http://schemas.microsoft.com/office/drawing/2014/main" id="{79BF7ADE-4658-4EC7-AE2F-DA4B4B46D647}"/>
              </a:ext>
            </a:extLst>
          </p:cNvPr>
          <p:cNvPicPr>
            <a:picLocks noChangeAspect="1"/>
          </p:cNvPicPr>
          <p:nvPr/>
        </p:nvPicPr>
        <p:blipFill>
          <a:blip r:embed="rId6"/>
          <a:stretch>
            <a:fillRect/>
          </a:stretch>
        </p:blipFill>
        <p:spPr>
          <a:xfrm>
            <a:off x="5367337" y="1537335"/>
            <a:ext cx="1217113" cy="1740535"/>
          </a:xfrm>
          <a:prstGeom prst="rect">
            <a:avLst/>
          </a:prstGeom>
        </p:spPr>
      </p:pic>
      <p:pic>
        <p:nvPicPr>
          <p:cNvPr id="45" name="Grafik 44">
            <a:extLst>
              <a:ext uri="{FF2B5EF4-FFF2-40B4-BE49-F238E27FC236}">
                <a16:creationId xmlns:a16="http://schemas.microsoft.com/office/drawing/2014/main" id="{DF245477-BCF6-413C-AE62-3133981B0FC0}"/>
              </a:ext>
            </a:extLst>
          </p:cNvPr>
          <p:cNvPicPr>
            <a:picLocks noChangeAspect="1"/>
          </p:cNvPicPr>
          <p:nvPr/>
        </p:nvPicPr>
        <p:blipFill>
          <a:blip r:embed="rId6"/>
          <a:stretch>
            <a:fillRect/>
          </a:stretch>
        </p:blipFill>
        <p:spPr>
          <a:xfrm>
            <a:off x="5519737" y="1689735"/>
            <a:ext cx="1217113" cy="1740535"/>
          </a:xfrm>
          <a:prstGeom prst="rect">
            <a:avLst/>
          </a:prstGeom>
        </p:spPr>
      </p:pic>
      <p:pic>
        <p:nvPicPr>
          <p:cNvPr id="46" name="Grafik 45">
            <a:extLst>
              <a:ext uri="{FF2B5EF4-FFF2-40B4-BE49-F238E27FC236}">
                <a16:creationId xmlns:a16="http://schemas.microsoft.com/office/drawing/2014/main" id="{28FACC23-7F01-40B5-A997-ADE588FCEA37}"/>
              </a:ext>
            </a:extLst>
          </p:cNvPr>
          <p:cNvPicPr>
            <a:picLocks noChangeAspect="1"/>
          </p:cNvPicPr>
          <p:nvPr/>
        </p:nvPicPr>
        <p:blipFill>
          <a:blip r:embed="rId6"/>
          <a:stretch>
            <a:fillRect/>
          </a:stretch>
        </p:blipFill>
        <p:spPr>
          <a:xfrm>
            <a:off x="5672137" y="1842135"/>
            <a:ext cx="1217113" cy="1740535"/>
          </a:xfrm>
          <a:prstGeom prst="rect">
            <a:avLst/>
          </a:prstGeom>
        </p:spPr>
      </p:pic>
      <p:pic>
        <p:nvPicPr>
          <p:cNvPr id="25" name="Grafik 24">
            <a:extLst>
              <a:ext uri="{FF2B5EF4-FFF2-40B4-BE49-F238E27FC236}">
                <a16:creationId xmlns:a16="http://schemas.microsoft.com/office/drawing/2014/main" id="{FF53F284-3AB1-45BF-A6BA-2083EE5715CF}"/>
              </a:ext>
            </a:extLst>
          </p:cNvPr>
          <p:cNvPicPr>
            <a:picLocks noChangeAspect="1"/>
          </p:cNvPicPr>
          <p:nvPr/>
        </p:nvPicPr>
        <p:blipFill>
          <a:blip r:embed="rId6"/>
          <a:stretch>
            <a:fillRect/>
          </a:stretch>
        </p:blipFill>
        <p:spPr>
          <a:xfrm>
            <a:off x="7513345" y="3414666"/>
            <a:ext cx="1217113" cy="1740535"/>
          </a:xfrm>
          <a:prstGeom prst="rect">
            <a:avLst/>
          </a:prstGeom>
        </p:spPr>
      </p:pic>
      <p:pic>
        <p:nvPicPr>
          <p:cNvPr id="27" name="Grafik 26">
            <a:extLst>
              <a:ext uri="{FF2B5EF4-FFF2-40B4-BE49-F238E27FC236}">
                <a16:creationId xmlns:a16="http://schemas.microsoft.com/office/drawing/2014/main" id="{59BB9711-F4CF-4824-BB85-F6533751D7BD}"/>
              </a:ext>
            </a:extLst>
          </p:cNvPr>
          <p:cNvPicPr>
            <a:picLocks noChangeAspect="1"/>
          </p:cNvPicPr>
          <p:nvPr/>
        </p:nvPicPr>
        <p:blipFill>
          <a:blip r:embed="rId6"/>
          <a:stretch>
            <a:fillRect/>
          </a:stretch>
        </p:blipFill>
        <p:spPr>
          <a:xfrm>
            <a:off x="7513345" y="3414666"/>
            <a:ext cx="1217113" cy="1740535"/>
          </a:xfrm>
          <a:prstGeom prst="rect">
            <a:avLst/>
          </a:prstGeom>
        </p:spPr>
      </p:pic>
      <p:pic>
        <p:nvPicPr>
          <p:cNvPr id="29" name="Grafik 28">
            <a:extLst>
              <a:ext uri="{FF2B5EF4-FFF2-40B4-BE49-F238E27FC236}">
                <a16:creationId xmlns:a16="http://schemas.microsoft.com/office/drawing/2014/main" id="{E6114645-FD7A-4A53-BB84-82FF5805B556}"/>
              </a:ext>
            </a:extLst>
          </p:cNvPr>
          <p:cNvPicPr>
            <a:picLocks noChangeAspect="1"/>
          </p:cNvPicPr>
          <p:nvPr/>
        </p:nvPicPr>
        <p:blipFill>
          <a:blip r:embed="rId6"/>
          <a:stretch>
            <a:fillRect/>
          </a:stretch>
        </p:blipFill>
        <p:spPr>
          <a:xfrm>
            <a:off x="7665745" y="3567066"/>
            <a:ext cx="1217113" cy="1740535"/>
          </a:xfrm>
          <a:prstGeom prst="rect">
            <a:avLst/>
          </a:prstGeom>
        </p:spPr>
      </p:pic>
      <p:pic>
        <p:nvPicPr>
          <p:cNvPr id="32" name="Grafik 31">
            <a:extLst>
              <a:ext uri="{FF2B5EF4-FFF2-40B4-BE49-F238E27FC236}">
                <a16:creationId xmlns:a16="http://schemas.microsoft.com/office/drawing/2014/main" id="{BBAC53DD-648A-4521-9C27-7D36F0128EBE}"/>
              </a:ext>
            </a:extLst>
          </p:cNvPr>
          <p:cNvPicPr>
            <a:picLocks noChangeAspect="1"/>
          </p:cNvPicPr>
          <p:nvPr/>
        </p:nvPicPr>
        <p:blipFill>
          <a:blip r:embed="rId6"/>
          <a:stretch>
            <a:fillRect/>
          </a:stretch>
        </p:blipFill>
        <p:spPr>
          <a:xfrm>
            <a:off x="7818145" y="3719466"/>
            <a:ext cx="1217113" cy="1740535"/>
          </a:xfrm>
          <a:prstGeom prst="rect">
            <a:avLst/>
          </a:prstGeom>
        </p:spPr>
      </p:pic>
      <p:pic>
        <p:nvPicPr>
          <p:cNvPr id="33" name="Grafik 32">
            <a:extLst>
              <a:ext uri="{FF2B5EF4-FFF2-40B4-BE49-F238E27FC236}">
                <a16:creationId xmlns:a16="http://schemas.microsoft.com/office/drawing/2014/main" id="{323FAE6A-8E52-49E1-A54A-B05253A3B1CF}"/>
              </a:ext>
            </a:extLst>
          </p:cNvPr>
          <p:cNvPicPr>
            <a:picLocks noChangeAspect="1"/>
          </p:cNvPicPr>
          <p:nvPr/>
        </p:nvPicPr>
        <p:blipFill>
          <a:blip r:embed="rId6"/>
          <a:stretch>
            <a:fillRect/>
          </a:stretch>
        </p:blipFill>
        <p:spPr>
          <a:xfrm>
            <a:off x="7970545" y="3871866"/>
            <a:ext cx="1217113" cy="1740535"/>
          </a:xfrm>
          <a:prstGeom prst="rect">
            <a:avLst/>
          </a:prstGeom>
        </p:spPr>
      </p:pic>
      <p:pic>
        <p:nvPicPr>
          <p:cNvPr id="36" name="Grafik 35">
            <a:extLst>
              <a:ext uri="{FF2B5EF4-FFF2-40B4-BE49-F238E27FC236}">
                <a16:creationId xmlns:a16="http://schemas.microsoft.com/office/drawing/2014/main" id="{6435C60D-6724-49C2-B368-EB68BEFFC2D2}"/>
              </a:ext>
            </a:extLst>
          </p:cNvPr>
          <p:cNvPicPr>
            <a:picLocks noChangeAspect="1"/>
          </p:cNvPicPr>
          <p:nvPr/>
        </p:nvPicPr>
        <p:blipFill>
          <a:blip r:embed="rId6"/>
          <a:stretch>
            <a:fillRect/>
          </a:stretch>
        </p:blipFill>
        <p:spPr>
          <a:xfrm>
            <a:off x="8122945" y="4024266"/>
            <a:ext cx="1217113" cy="1740535"/>
          </a:xfrm>
          <a:prstGeom prst="rect">
            <a:avLst/>
          </a:prstGeom>
        </p:spPr>
      </p:pic>
      <p:pic>
        <p:nvPicPr>
          <p:cNvPr id="37" name="Grafik 36">
            <a:extLst>
              <a:ext uri="{FF2B5EF4-FFF2-40B4-BE49-F238E27FC236}">
                <a16:creationId xmlns:a16="http://schemas.microsoft.com/office/drawing/2014/main" id="{25A95F40-4E46-44A5-8DAC-281698A287B2}"/>
              </a:ext>
            </a:extLst>
          </p:cNvPr>
          <p:cNvPicPr>
            <a:picLocks noChangeAspect="1"/>
          </p:cNvPicPr>
          <p:nvPr/>
        </p:nvPicPr>
        <p:blipFill>
          <a:blip r:embed="rId6"/>
          <a:stretch>
            <a:fillRect/>
          </a:stretch>
        </p:blipFill>
        <p:spPr>
          <a:xfrm>
            <a:off x="8275345" y="4176666"/>
            <a:ext cx="1217113" cy="1740535"/>
          </a:xfrm>
          <a:prstGeom prst="rect">
            <a:avLst/>
          </a:prstGeom>
        </p:spPr>
      </p:pic>
      <p:sp>
        <p:nvSpPr>
          <p:cNvPr id="40" name="Textfeld 39">
            <a:extLst>
              <a:ext uri="{FF2B5EF4-FFF2-40B4-BE49-F238E27FC236}">
                <a16:creationId xmlns:a16="http://schemas.microsoft.com/office/drawing/2014/main" id="{1C740266-41B7-4146-BD14-5234937DE444}"/>
              </a:ext>
            </a:extLst>
          </p:cNvPr>
          <p:cNvSpPr txBox="1"/>
          <p:nvPr/>
        </p:nvSpPr>
        <p:spPr>
          <a:xfrm>
            <a:off x="9423569" y="4398945"/>
            <a:ext cx="2188383" cy="523220"/>
          </a:xfrm>
          <a:prstGeom prst="rect">
            <a:avLst/>
          </a:prstGeom>
          <a:noFill/>
        </p:spPr>
        <p:txBody>
          <a:bodyPr wrap="square">
            <a:spAutoFit/>
          </a:bodyPr>
          <a:lstStyle/>
          <a:p>
            <a:pPr marL="355591" lvl="2">
              <a:buClr>
                <a:srgbClr val="EB690B"/>
              </a:buClr>
            </a:pPr>
            <a:r>
              <a:rPr lang="en-US" dirty="0">
                <a:solidFill>
                  <a:srgbClr val="3A94D5"/>
                </a:solidFill>
                <a:cs typeface="Arial" pitchFamily="34" charset="0"/>
              </a:rPr>
              <a:t>Additional ADHA PL </a:t>
            </a:r>
          </a:p>
          <a:p>
            <a:pPr marL="355591" lvl="2">
              <a:buClr>
                <a:srgbClr val="EB690B"/>
              </a:buClr>
            </a:pPr>
            <a:r>
              <a:rPr lang="en-US" dirty="0">
                <a:solidFill>
                  <a:srgbClr val="3A94D5"/>
                </a:solidFill>
                <a:cs typeface="Arial" pitchFamily="34" charset="0"/>
              </a:rPr>
              <a:t>Module Specs</a:t>
            </a:r>
          </a:p>
        </p:txBody>
      </p:sp>
      <p:pic>
        <p:nvPicPr>
          <p:cNvPr id="4" name="Grafik 3">
            <a:extLst>
              <a:ext uri="{FF2B5EF4-FFF2-40B4-BE49-F238E27FC236}">
                <a16:creationId xmlns:a16="http://schemas.microsoft.com/office/drawing/2014/main" id="{E123322F-49CB-46EA-AFDB-8FB7511D6DCF}"/>
              </a:ext>
            </a:extLst>
          </p:cNvPr>
          <p:cNvPicPr>
            <a:picLocks noChangeAspect="1"/>
          </p:cNvPicPr>
          <p:nvPr/>
        </p:nvPicPr>
        <p:blipFill>
          <a:blip r:embed="rId10"/>
          <a:stretch>
            <a:fillRect/>
          </a:stretch>
        </p:blipFill>
        <p:spPr>
          <a:xfrm>
            <a:off x="8426701" y="4349703"/>
            <a:ext cx="1198464" cy="1713865"/>
          </a:xfrm>
          <a:prstGeom prst="rect">
            <a:avLst/>
          </a:prstGeom>
        </p:spPr>
      </p:pic>
    </p:spTree>
    <p:extLst>
      <p:ext uri="{BB962C8B-B14F-4D97-AF65-F5344CB8AC3E}">
        <p14:creationId xmlns:p14="http://schemas.microsoft.com/office/powerpoint/2010/main" val="2090061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GB" sz="2800" dirty="0"/>
              <a:t>Expansion of the standard: Specifications</a:t>
            </a:r>
            <a:endParaRPr lang="en-GB"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33</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pic>
        <p:nvPicPr>
          <p:cNvPr id="6" name="Grafik 5">
            <a:extLst>
              <a:ext uri="{FF2B5EF4-FFF2-40B4-BE49-F238E27FC236}">
                <a16:creationId xmlns:a16="http://schemas.microsoft.com/office/drawing/2014/main" id="{41FF26B6-DD2F-4706-92C7-C888475D0BAF}"/>
              </a:ext>
            </a:extLst>
          </p:cNvPr>
          <p:cNvPicPr>
            <a:picLocks noChangeAspect="1"/>
          </p:cNvPicPr>
          <p:nvPr/>
        </p:nvPicPr>
        <p:blipFill>
          <a:blip r:embed="rId3"/>
          <a:stretch>
            <a:fillRect/>
          </a:stretch>
        </p:blipFill>
        <p:spPr>
          <a:xfrm>
            <a:off x="326400" y="1046047"/>
            <a:ext cx="1800000" cy="2536623"/>
          </a:xfrm>
          <a:prstGeom prst="rect">
            <a:avLst/>
          </a:prstGeom>
          <a:ln>
            <a:solidFill>
              <a:schemeClr val="tx1"/>
            </a:solidFill>
          </a:ln>
        </p:spPr>
      </p:pic>
      <p:pic>
        <p:nvPicPr>
          <p:cNvPr id="11" name="Grafik 10">
            <a:extLst>
              <a:ext uri="{FF2B5EF4-FFF2-40B4-BE49-F238E27FC236}">
                <a16:creationId xmlns:a16="http://schemas.microsoft.com/office/drawing/2014/main" id="{FFB7D6E0-BD5E-41BE-8245-39C2E29A71ED}"/>
              </a:ext>
            </a:extLst>
          </p:cNvPr>
          <p:cNvPicPr>
            <a:picLocks noChangeAspect="1"/>
          </p:cNvPicPr>
          <p:nvPr/>
        </p:nvPicPr>
        <p:blipFill>
          <a:blip r:embed="rId4"/>
          <a:stretch>
            <a:fillRect/>
          </a:stretch>
        </p:blipFill>
        <p:spPr>
          <a:xfrm>
            <a:off x="1378800" y="2242185"/>
            <a:ext cx="1800000" cy="2574720"/>
          </a:xfrm>
          <a:prstGeom prst="rect">
            <a:avLst/>
          </a:prstGeom>
          <a:ln>
            <a:solidFill>
              <a:schemeClr val="tx1"/>
            </a:solidFill>
          </a:ln>
        </p:spPr>
      </p:pic>
      <p:pic>
        <p:nvPicPr>
          <p:cNvPr id="14" name="Grafik 13">
            <a:extLst>
              <a:ext uri="{FF2B5EF4-FFF2-40B4-BE49-F238E27FC236}">
                <a16:creationId xmlns:a16="http://schemas.microsoft.com/office/drawing/2014/main" id="{AEAA2A3D-CB6F-494C-BCF4-3BA87FE90B56}"/>
              </a:ext>
            </a:extLst>
          </p:cNvPr>
          <p:cNvPicPr>
            <a:picLocks noChangeAspect="1"/>
          </p:cNvPicPr>
          <p:nvPr/>
        </p:nvPicPr>
        <p:blipFill rotWithShape="1">
          <a:blip r:embed="rId5"/>
          <a:srcRect t="1572"/>
          <a:stretch/>
        </p:blipFill>
        <p:spPr>
          <a:xfrm>
            <a:off x="478800" y="3668188"/>
            <a:ext cx="1800000" cy="2536623"/>
          </a:xfrm>
          <a:prstGeom prst="rect">
            <a:avLst/>
          </a:prstGeom>
          <a:ln>
            <a:solidFill>
              <a:schemeClr val="tx1"/>
            </a:solidFill>
          </a:ln>
        </p:spPr>
      </p:pic>
      <p:pic>
        <p:nvPicPr>
          <p:cNvPr id="18" name="Grafik 17">
            <a:extLst>
              <a:ext uri="{FF2B5EF4-FFF2-40B4-BE49-F238E27FC236}">
                <a16:creationId xmlns:a16="http://schemas.microsoft.com/office/drawing/2014/main" id="{86D07015-2901-4DF1-9CB3-667173BAFD88}"/>
              </a:ext>
            </a:extLst>
          </p:cNvPr>
          <p:cNvPicPr>
            <a:picLocks noChangeAspect="1"/>
          </p:cNvPicPr>
          <p:nvPr/>
        </p:nvPicPr>
        <p:blipFill>
          <a:blip r:embed="rId6"/>
          <a:stretch>
            <a:fillRect/>
          </a:stretch>
        </p:blipFill>
        <p:spPr>
          <a:xfrm>
            <a:off x="4757737" y="927735"/>
            <a:ext cx="1217113" cy="1740535"/>
          </a:xfrm>
          <a:prstGeom prst="rect">
            <a:avLst/>
          </a:prstGeom>
        </p:spPr>
      </p:pic>
      <p:pic>
        <p:nvPicPr>
          <p:cNvPr id="20" name="Grafik 19">
            <a:extLst>
              <a:ext uri="{FF2B5EF4-FFF2-40B4-BE49-F238E27FC236}">
                <a16:creationId xmlns:a16="http://schemas.microsoft.com/office/drawing/2014/main" id="{558CF7AB-F605-4EBA-AB81-52369EAF2300}"/>
              </a:ext>
            </a:extLst>
          </p:cNvPr>
          <p:cNvPicPr>
            <a:picLocks noChangeAspect="1"/>
          </p:cNvPicPr>
          <p:nvPr/>
        </p:nvPicPr>
        <p:blipFill>
          <a:blip r:embed="rId6"/>
          <a:stretch>
            <a:fillRect/>
          </a:stretch>
        </p:blipFill>
        <p:spPr>
          <a:xfrm>
            <a:off x="4757737" y="927735"/>
            <a:ext cx="1217113" cy="1740535"/>
          </a:xfrm>
          <a:prstGeom prst="rect">
            <a:avLst/>
          </a:prstGeom>
        </p:spPr>
      </p:pic>
      <p:pic>
        <p:nvPicPr>
          <p:cNvPr id="30" name="Grafik 29">
            <a:extLst>
              <a:ext uri="{FF2B5EF4-FFF2-40B4-BE49-F238E27FC236}">
                <a16:creationId xmlns:a16="http://schemas.microsoft.com/office/drawing/2014/main" id="{C99D492B-DCAD-4DA2-B339-633D525C60D1}"/>
              </a:ext>
            </a:extLst>
          </p:cNvPr>
          <p:cNvPicPr>
            <a:picLocks noChangeAspect="1"/>
          </p:cNvPicPr>
          <p:nvPr/>
        </p:nvPicPr>
        <p:blipFill>
          <a:blip r:embed="rId6"/>
          <a:stretch>
            <a:fillRect/>
          </a:stretch>
        </p:blipFill>
        <p:spPr>
          <a:xfrm>
            <a:off x="4910137" y="1080135"/>
            <a:ext cx="1217113" cy="1740535"/>
          </a:xfrm>
          <a:prstGeom prst="rect">
            <a:avLst/>
          </a:prstGeom>
        </p:spPr>
      </p:pic>
      <p:pic>
        <p:nvPicPr>
          <p:cNvPr id="31" name="Grafik 30">
            <a:extLst>
              <a:ext uri="{FF2B5EF4-FFF2-40B4-BE49-F238E27FC236}">
                <a16:creationId xmlns:a16="http://schemas.microsoft.com/office/drawing/2014/main" id="{BF8DD2E8-F180-4A8A-A196-AD45A6907C0C}"/>
              </a:ext>
            </a:extLst>
          </p:cNvPr>
          <p:cNvPicPr>
            <a:picLocks noChangeAspect="1"/>
          </p:cNvPicPr>
          <p:nvPr/>
        </p:nvPicPr>
        <p:blipFill>
          <a:blip r:embed="rId6"/>
          <a:stretch>
            <a:fillRect/>
          </a:stretch>
        </p:blipFill>
        <p:spPr>
          <a:xfrm>
            <a:off x="5062537" y="1232535"/>
            <a:ext cx="1217113" cy="1740535"/>
          </a:xfrm>
          <a:prstGeom prst="rect">
            <a:avLst/>
          </a:prstGeom>
        </p:spPr>
      </p:pic>
      <p:sp>
        <p:nvSpPr>
          <p:cNvPr id="34" name="Textfeld 33">
            <a:extLst>
              <a:ext uri="{FF2B5EF4-FFF2-40B4-BE49-F238E27FC236}">
                <a16:creationId xmlns:a16="http://schemas.microsoft.com/office/drawing/2014/main" id="{004FE186-9276-47E9-BC22-EB153046E2AC}"/>
              </a:ext>
            </a:extLst>
          </p:cNvPr>
          <p:cNvSpPr txBox="1"/>
          <p:nvPr/>
        </p:nvSpPr>
        <p:spPr>
          <a:xfrm>
            <a:off x="0" y="557918"/>
            <a:ext cx="3663488" cy="523220"/>
          </a:xfrm>
          <a:prstGeom prst="rect">
            <a:avLst/>
          </a:prstGeom>
          <a:noFill/>
        </p:spPr>
        <p:txBody>
          <a:bodyPr wrap="square">
            <a:spAutoFit/>
          </a:bodyPr>
          <a:lstStyle/>
          <a:p>
            <a:pPr marL="355591" lvl="2">
              <a:buClr>
                <a:srgbClr val="EB690B"/>
              </a:buClr>
            </a:pPr>
            <a:r>
              <a:rPr lang="en-US" dirty="0">
                <a:solidFill>
                  <a:srgbClr val="3A94D5"/>
                </a:solidFill>
                <a:cs typeface="Arial" pitchFamily="34" charset="0"/>
              </a:rPr>
              <a:t>Existing ADHA Module Specs</a:t>
            </a:r>
          </a:p>
          <a:p>
            <a:pPr marL="355591" lvl="2">
              <a:buClr>
                <a:srgbClr val="EB690B"/>
              </a:buClr>
            </a:pPr>
            <a:r>
              <a:rPr lang="en-US" dirty="0">
                <a:solidFill>
                  <a:srgbClr val="3A94D5"/>
                </a:solidFill>
                <a:cs typeface="Arial" pitchFamily="34" charset="0"/>
              </a:rPr>
              <a:t>from ADHA-2</a:t>
            </a:r>
          </a:p>
        </p:txBody>
      </p:sp>
      <p:sp>
        <p:nvSpPr>
          <p:cNvPr id="35" name="Textfeld 34">
            <a:extLst>
              <a:ext uri="{FF2B5EF4-FFF2-40B4-BE49-F238E27FC236}">
                <a16:creationId xmlns:a16="http://schemas.microsoft.com/office/drawing/2014/main" id="{9D15062E-AD01-46AC-8AB6-8B3F1E90911A}"/>
              </a:ext>
            </a:extLst>
          </p:cNvPr>
          <p:cNvSpPr txBox="1"/>
          <p:nvPr/>
        </p:nvSpPr>
        <p:spPr>
          <a:xfrm>
            <a:off x="3997555" y="597090"/>
            <a:ext cx="3663488" cy="307777"/>
          </a:xfrm>
          <a:prstGeom prst="rect">
            <a:avLst/>
          </a:prstGeom>
          <a:noFill/>
        </p:spPr>
        <p:txBody>
          <a:bodyPr wrap="square">
            <a:spAutoFit/>
          </a:bodyPr>
          <a:lstStyle/>
          <a:p>
            <a:pPr marL="355591" lvl="2">
              <a:buClr>
                <a:srgbClr val="EB690B"/>
              </a:buClr>
            </a:pPr>
            <a:r>
              <a:rPr lang="en-US" dirty="0">
                <a:solidFill>
                  <a:srgbClr val="3A94D5"/>
                </a:solidFill>
                <a:cs typeface="Arial" pitchFamily="34" charset="0"/>
              </a:rPr>
              <a:t>Additional ADHA PF Module Specs</a:t>
            </a:r>
          </a:p>
        </p:txBody>
      </p:sp>
      <p:pic>
        <p:nvPicPr>
          <p:cNvPr id="26" name="Grafik 25">
            <a:extLst>
              <a:ext uri="{FF2B5EF4-FFF2-40B4-BE49-F238E27FC236}">
                <a16:creationId xmlns:a16="http://schemas.microsoft.com/office/drawing/2014/main" id="{C2E143FB-8966-4E1D-9E56-18C2A6972E25}"/>
              </a:ext>
            </a:extLst>
          </p:cNvPr>
          <p:cNvPicPr>
            <a:picLocks noChangeAspect="1"/>
          </p:cNvPicPr>
          <p:nvPr/>
        </p:nvPicPr>
        <p:blipFill>
          <a:blip r:embed="rId7"/>
          <a:stretch>
            <a:fillRect/>
          </a:stretch>
        </p:blipFill>
        <p:spPr>
          <a:xfrm>
            <a:off x="9628495" y="1257571"/>
            <a:ext cx="1983457" cy="961752"/>
          </a:xfrm>
          <a:prstGeom prst="rect">
            <a:avLst/>
          </a:prstGeom>
        </p:spPr>
      </p:pic>
      <p:pic>
        <p:nvPicPr>
          <p:cNvPr id="28" name="Grafik 27">
            <a:extLst>
              <a:ext uri="{FF2B5EF4-FFF2-40B4-BE49-F238E27FC236}">
                <a16:creationId xmlns:a16="http://schemas.microsoft.com/office/drawing/2014/main" id="{65D94D95-A7BC-428E-B5D8-56D95EAB9F97}"/>
              </a:ext>
            </a:extLst>
          </p:cNvPr>
          <p:cNvPicPr>
            <a:picLocks noChangeAspect="1"/>
          </p:cNvPicPr>
          <p:nvPr/>
        </p:nvPicPr>
        <p:blipFill>
          <a:blip r:embed="rId8"/>
          <a:stretch>
            <a:fillRect/>
          </a:stretch>
        </p:blipFill>
        <p:spPr>
          <a:xfrm>
            <a:off x="9034976" y="2065382"/>
            <a:ext cx="1796638" cy="1268005"/>
          </a:xfrm>
          <a:prstGeom prst="rect">
            <a:avLst/>
          </a:prstGeom>
        </p:spPr>
      </p:pic>
      <p:pic>
        <p:nvPicPr>
          <p:cNvPr id="38" name="Grafik 37">
            <a:extLst>
              <a:ext uri="{FF2B5EF4-FFF2-40B4-BE49-F238E27FC236}">
                <a16:creationId xmlns:a16="http://schemas.microsoft.com/office/drawing/2014/main" id="{33F52FE1-142B-49FD-B031-D200933EBED7}"/>
              </a:ext>
            </a:extLst>
          </p:cNvPr>
          <p:cNvPicPr>
            <a:picLocks noChangeAspect="1"/>
          </p:cNvPicPr>
          <p:nvPr/>
        </p:nvPicPr>
        <p:blipFill rotWithShape="1">
          <a:blip r:embed="rId9"/>
          <a:srcRect l="8867" t="29753" r="6749"/>
          <a:stretch/>
        </p:blipFill>
        <p:spPr>
          <a:xfrm>
            <a:off x="10238095" y="1971403"/>
            <a:ext cx="1527606" cy="961752"/>
          </a:xfrm>
          <a:prstGeom prst="rect">
            <a:avLst/>
          </a:prstGeom>
        </p:spPr>
      </p:pic>
      <p:sp>
        <p:nvSpPr>
          <p:cNvPr id="41" name="Textfeld 40">
            <a:extLst>
              <a:ext uri="{FF2B5EF4-FFF2-40B4-BE49-F238E27FC236}">
                <a16:creationId xmlns:a16="http://schemas.microsoft.com/office/drawing/2014/main" id="{0F149C6A-BF7E-4F7B-AC47-F5C657B7A72D}"/>
              </a:ext>
            </a:extLst>
          </p:cNvPr>
          <p:cNvSpPr txBox="1"/>
          <p:nvPr/>
        </p:nvSpPr>
        <p:spPr>
          <a:xfrm>
            <a:off x="8013098" y="927735"/>
            <a:ext cx="3852502" cy="307777"/>
          </a:xfrm>
          <a:prstGeom prst="rect">
            <a:avLst/>
          </a:prstGeom>
          <a:noFill/>
        </p:spPr>
        <p:txBody>
          <a:bodyPr wrap="square">
            <a:spAutoFit/>
          </a:bodyPr>
          <a:lstStyle/>
          <a:p>
            <a:pPr marL="355591" lvl="2">
              <a:buClr>
                <a:srgbClr val="EB690B"/>
              </a:buClr>
            </a:pPr>
            <a:r>
              <a:rPr lang="en-US" dirty="0">
                <a:solidFill>
                  <a:srgbClr val="3A94D5"/>
                </a:solidFill>
                <a:cs typeface="Arial" pitchFamily="34" charset="0"/>
              </a:rPr>
              <a:t>Analysis of different payload-architectures</a:t>
            </a:r>
          </a:p>
        </p:txBody>
      </p:sp>
      <p:sp>
        <p:nvSpPr>
          <p:cNvPr id="42" name="Pfeil: nach rechts 41">
            <a:extLst>
              <a:ext uri="{FF2B5EF4-FFF2-40B4-BE49-F238E27FC236}">
                <a16:creationId xmlns:a16="http://schemas.microsoft.com/office/drawing/2014/main" id="{C299FBE4-8B74-4917-B874-4F789AE73BC0}"/>
              </a:ext>
            </a:extLst>
          </p:cNvPr>
          <p:cNvSpPr/>
          <p:nvPr/>
        </p:nvSpPr>
        <p:spPr>
          <a:xfrm rot="7789864">
            <a:off x="9108548" y="3427570"/>
            <a:ext cx="633756" cy="244986"/>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3" name="Grafik 42">
            <a:extLst>
              <a:ext uri="{FF2B5EF4-FFF2-40B4-BE49-F238E27FC236}">
                <a16:creationId xmlns:a16="http://schemas.microsoft.com/office/drawing/2014/main" id="{4421D0DF-CFEF-42D4-93A8-6230BFD4A491}"/>
              </a:ext>
            </a:extLst>
          </p:cNvPr>
          <p:cNvPicPr>
            <a:picLocks noChangeAspect="1"/>
          </p:cNvPicPr>
          <p:nvPr/>
        </p:nvPicPr>
        <p:blipFill>
          <a:blip r:embed="rId6"/>
          <a:stretch>
            <a:fillRect/>
          </a:stretch>
        </p:blipFill>
        <p:spPr>
          <a:xfrm>
            <a:off x="5214937" y="1384935"/>
            <a:ext cx="1217113" cy="1740535"/>
          </a:xfrm>
          <a:prstGeom prst="rect">
            <a:avLst/>
          </a:prstGeom>
        </p:spPr>
      </p:pic>
      <p:pic>
        <p:nvPicPr>
          <p:cNvPr id="44" name="Grafik 43">
            <a:extLst>
              <a:ext uri="{FF2B5EF4-FFF2-40B4-BE49-F238E27FC236}">
                <a16:creationId xmlns:a16="http://schemas.microsoft.com/office/drawing/2014/main" id="{79BF7ADE-4658-4EC7-AE2F-DA4B4B46D647}"/>
              </a:ext>
            </a:extLst>
          </p:cNvPr>
          <p:cNvPicPr>
            <a:picLocks noChangeAspect="1"/>
          </p:cNvPicPr>
          <p:nvPr/>
        </p:nvPicPr>
        <p:blipFill>
          <a:blip r:embed="rId6"/>
          <a:stretch>
            <a:fillRect/>
          </a:stretch>
        </p:blipFill>
        <p:spPr>
          <a:xfrm>
            <a:off x="5367337" y="1537335"/>
            <a:ext cx="1217113" cy="1740535"/>
          </a:xfrm>
          <a:prstGeom prst="rect">
            <a:avLst/>
          </a:prstGeom>
        </p:spPr>
      </p:pic>
      <p:pic>
        <p:nvPicPr>
          <p:cNvPr id="45" name="Grafik 44">
            <a:extLst>
              <a:ext uri="{FF2B5EF4-FFF2-40B4-BE49-F238E27FC236}">
                <a16:creationId xmlns:a16="http://schemas.microsoft.com/office/drawing/2014/main" id="{DF245477-BCF6-413C-AE62-3133981B0FC0}"/>
              </a:ext>
            </a:extLst>
          </p:cNvPr>
          <p:cNvPicPr>
            <a:picLocks noChangeAspect="1"/>
          </p:cNvPicPr>
          <p:nvPr/>
        </p:nvPicPr>
        <p:blipFill>
          <a:blip r:embed="rId6"/>
          <a:stretch>
            <a:fillRect/>
          </a:stretch>
        </p:blipFill>
        <p:spPr>
          <a:xfrm>
            <a:off x="5519737" y="1689735"/>
            <a:ext cx="1217113" cy="1740535"/>
          </a:xfrm>
          <a:prstGeom prst="rect">
            <a:avLst/>
          </a:prstGeom>
        </p:spPr>
      </p:pic>
      <p:pic>
        <p:nvPicPr>
          <p:cNvPr id="46" name="Grafik 45">
            <a:extLst>
              <a:ext uri="{FF2B5EF4-FFF2-40B4-BE49-F238E27FC236}">
                <a16:creationId xmlns:a16="http://schemas.microsoft.com/office/drawing/2014/main" id="{28FACC23-7F01-40B5-A997-ADE588FCEA37}"/>
              </a:ext>
            </a:extLst>
          </p:cNvPr>
          <p:cNvPicPr>
            <a:picLocks noChangeAspect="1"/>
          </p:cNvPicPr>
          <p:nvPr/>
        </p:nvPicPr>
        <p:blipFill>
          <a:blip r:embed="rId6"/>
          <a:stretch>
            <a:fillRect/>
          </a:stretch>
        </p:blipFill>
        <p:spPr>
          <a:xfrm>
            <a:off x="5672137" y="1842135"/>
            <a:ext cx="1217113" cy="1740535"/>
          </a:xfrm>
          <a:prstGeom prst="rect">
            <a:avLst/>
          </a:prstGeom>
        </p:spPr>
      </p:pic>
      <p:pic>
        <p:nvPicPr>
          <p:cNvPr id="25" name="Grafik 24">
            <a:extLst>
              <a:ext uri="{FF2B5EF4-FFF2-40B4-BE49-F238E27FC236}">
                <a16:creationId xmlns:a16="http://schemas.microsoft.com/office/drawing/2014/main" id="{FF53F284-3AB1-45BF-A6BA-2083EE5715CF}"/>
              </a:ext>
            </a:extLst>
          </p:cNvPr>
          <p:cNvPicPr>
            <a:picLocks noChangeAspect="1"/>
          </p:cNvPicPr>
          <p:nvPr/>
        </p:nvPicPr>
        <p:blipFill>
          <a:blip r:embed="rId6"/>
          <a:stretch>
            <a:fillRect/>
          </a:stretch>
        </p:blipFill>
        <p:spPr>
          <a:xfrm>
            <a:off x="7513345" y="3414666"/>
            <a:ext cx="1217113" cy="1740535"/>
          </a:xfrm>
          <a:prstGeom prst="rect">
            <a:avLst/>
          </a:prstGeom>
        </p:spPr>
      </p:pic>
      <p:pic>
        <p:nvPicPr>
          <p:cNvPr id="27" name="Grafik 26">
            <a:extLst>
              <a:ext uri="{FF2B5EF4-FFF2-40B4-BE49-F238E27FC236}">
                <a16:creationId xmlns:a16="http://schemas.microsoft.com/office/drawing/2014/main" id="{59BB9711-F4CF-4824-BB85-F6533751D7BD}"/>
              </a:ext>
            </a:extLst>
          </p:cNvPr>
          <p:cNvPicPr>
            <a:picLocks noChangeAspect="1"/>
          </p:cNvPicPr>
          <p:nvPr/>
        </p:nvPicPr>
        <p:blipFill>
          <a:blip r:embed="rId6"/>
          <a:stretch>
            <a:fillRect/>
          </a:stretch>
        </p:blipFill>
        <p:spPr>
          <a:xfrm>
            <a:off x="7513345" y="3414666"/>
            <a:ext cx="1217113" cy="1740535"/>
          </a:xfrm>
          <a:prstGeom prst="rect">
            <a:avLst/>
          </a:prstGeom>
        </p:spPr>
      </p:pic>
      <p:pic>
        <p:nvPicPr>
          <p:cNvPr id="29" name="Grafik 28">
            <a:extLst>
              <a:ext uri="{FF2B5EF4-FFF2-40B4-BE49-F238E27FC236}">
                <a16:creationId xmlns:a16="http://schemas.microsoft.com/office/drawing/2014/main" id="{E6114645-FD7A-4A53-BB84-82FF5805B556}"/>
              </a:ext>
            </a:extLst>
          </p:cNvPr>
          <p:cNvPicPr>
            <a:picLocks noChangeAspect="1"/>
          </p:cNvPicPr>
          <p:nvPr/>
        </p:nvPicPr>
        <p:blipFill>
          <a:blip r:embed="rId6"/>
          <a:stretch>
            <a:fillRect/>
          </a:stretch>
        </p:blipFill>
        <p:spPr>
          <a:xfrm>
            <a:off x="7665745" y="3567066"/>
            <a:ext cx="1217113" cy="1740535"/>
          </a:xfrm>
          <a:prstGeom prst="rect">
            <a:avLst/>
          </a:prstGeom>
        </p:spPr>
      </p:pic>
      <p:pic>
        <p:nvPicPr>
          <p:cNvPr id="32" name="Grafik 31">
            <a:extLst>
              <a:ext uri="{FF2B5EF4-FFF2-40B4-BE49-F238E27FC236}">
                <a16:creationId xmlns:a16="http://schemas.microsoft.com/office/drawing/2014/main" id="{BBAC53DD-648A-4521-9C27-7D36F0128EBE}"/>
              </a:ext>
            </a:extLst>
          </p:cNvPr>
          <p:cNvPicPr>
            <a:picLocks noChangeAspect="1"/>
          </p:cNvPicPr>
          <p:nvPr/>
        </p:nvPicPr>
        <p:blipFill>
          <a:blip r:embed="rId6"/>
          <a:stretch>
            <a:fillRect/>
          </a:stretch>
        </p:blipFill>
        <p:spPr>
          <a:xfrm>
            <a:off x="7818145" y="3719466"/>
            <a:ext cx="1217113" cy="1740535"/>
          </a:xfrm>
          <a:prstGeom prst="rect">
            <a:avLst/>
          </a:prstGeom>
        </p:spPr>
      </p:pic>
      <p:pic>
        <p:nvPicPr>
          <p:cNvPr id="33" name="Grafik 32">
            <a:extLst>
              <a:ext uri="{FF2B5EF4-FFF2-40B4-BE49-F238E27FC236}">
                <a16:creationId xmlns:a16="http://schemas.microsoft.com/office/drawing/2014/main" id="{323FAE6A-8E52-49E1-A54A-B05253A3B1CF}"/>
              </a:ext>
            </a:extLst>
          </p:cNvPr>
          <p:cNvPicPr>
            <a:picLocks noChangeAspect="1"/>
          </p:cNvPicPr>
          <p:nvPr/>
        </p:nvPicPr>
        <p:blipFill>
          <a:blip r:embed="rId6"/>
          <a:stretch>
            <a:fillRect/>
          </a:stretch>
        </p:blipFill>
        <p:spPr>
          <a:xfrm>
            <a:off x="7970545" y="3871866"/>
            <a:ext cx="1217113" cy="1740535"/>
          </a:xfrm>
          <a:prstGeom prst="rect">
            <a:avLst/>
          </a:prstGeom>
        </p:spPr>
      </p:pic>
      <p:pic>
        <p:nvPicPr>
          <p:cNvPr id="36" name="Grafik 35">
            <a:extLst>
              <a:ext uri="{FF2B5EF4-FFF2-40B4-BE49-F238E27FC236}">
                <a16:creationId xmlns:a16="http://schemas.microsoft.com/office/drawing/2014/main" id="{6435C60D-6724-49C2-B368-EB68BEFFC2D2}"/>
              </a:ext>
            </a:extLst>
          </p:cNvPr>
          <p:cNvPicPr>
            <a:picLocks noChangeAspect="1"/>
          </p:cNvPicPr>
          <p:nvPr/>
        </p:nvPicPr>
        <p:blipFill>
          <a:blip r:embed="rId6"/>
          <a:stretch>
            <a:fillRect/>
          </a:stretch>
        </p:blipFill>
        <p:spPr>
          <a:xfrm>
            <a:off x="8122945" y="4024266"/>
            <a:ext cx="1217113" cy="1740535"/>
          </a:xfrm>
          <a:prstGeom prst="rect">
            <a:avLst/>
          </a:prstGeom>
        </p:spPr>
      </p:pic>
      <p:pic>
        <p:nvPicPr>
          <p:cNvPr id="37" name="Grafik 36">
            <a:extLst>
              <a:ext uri="{FF2B5EF4-FFF2-40B4-BE49-F238E27FC236}">
                <a16:creationId xmlns:a16="http://schemas.microsoft.com/office/drawing/2014/main" id="{25A95F40-4E46-44A5-8DAC-281698A287B2}"/>
              </a:ext>
            </a:extLst>
          </p:cNvPr>
          <p:cNvPicPr>
            <a:picLocks noChangeAspect="1"/>
          </p:cNvPicPr>
          <p:nvPr/>
        </p:nvPicPr>
        <p:blipFill>
          <a:blip r:embed="rId6"/>
          <a:stretch>
            <a:fillRect/>
          </a:stretch>
        </p:blipFill>
        <p:spPr>
          <a:xfrm>
            <a:off x="8275345" y="4176666"/>
            <a:ext cx="1217113" cy="1740535"/>
          </a:xfrm>
          <a:prstGeom prst="rect">
            <a:avLst/>
          </a:prstGeom>
        </p:spPr>
      </p:pic>
      <p:sp>
        <p:nvSpPr>
          <p:cNvPr id="40" name="Textfeld 39">
            <a:extLst>
              <a:ext uri="{FF2B5EF4-FFF2-40B4-BE49-F238E27FC236}">
                <a16:creationId xmlns:a16="http://schemas.microsoft.com/office/drawing/2014/main" id="{1C740266-41B7-4146-BD14-5234937DE444}"/>
              </a:ext>
            </a:extLst>
          </p:cNvPr>
          <p:cNvSpPr txBox="1"/>
          <p:nvPr/>
        </p:nvSpPr>
        <p:spPr>
          <a:xfrm>
            <a:off x="9423569" y="4398945"/>
            <a:ext cx="2188383" cy="523220"/>
          </a:xfrm>
          <a:prstGeom prst="rect">
            <a:avLst/>
          </a:prstGeom>
          <a:noFill/>
        </p:spPr>
        <p:txBody>
          <a:bodyPr wrap="square">
            <a:spAutoFit/>
          </a:bodyPr>
          <a:lstStyle/>
          <a:p>
            <a:pPr marL="355591" lvl="2">
              <a:buClr>
                <a:srgbClr val="EB690B"/>
              </a:buClr>
            </a:pPr>
            <a:r>
              <a:rPr lang="en-US" dirty="0">
                <a:solidFill>
                  <a:srgbClr val="3A94D5"/>
                </a:solidFill>
                <a:cs typeface="Arial" pitchFamily="34" charset="0"/>
              </a:rPr>
              <a:t>Additional ADHA PL </a:t>
            </a:r>
          </a:p>
          <a:p>
            <a:pPr marL="355591" lvl="2">
              <a:buClr>
                <a:srgbClr val="EB690B"/>
              </a:buClr>
            </a:pPr>
            <a:r>
              <a:rPr lang="en-US" dirty="0">
                <a:solidFill>
                  <a:srgbClr val="3A94D5"/>
                </a:solidFill>
                <a:cs typeface="Arial" pitchFamily="34" charset="0"/>
              </a:rPr>
              <a:t>Module Specs</a:t>
            </a:r>
          </a:p>
        </p:txBody>
      </p:sp>
      <p:sp>
        <p:nvSpPr>
          <p:cNvPr id="47" name="Textfeld 46">
            <a:extLst>
              <a:ext uri="{FF2B5EF4-FFF2-40B4-BE49-F238E27FC236}">
                <a16:creationId xmlns:a16="http://schemas.microsoft.com/office/drawing/2014/main" id="{B8B11A82-085F-475B-B767-280810440F9B}"/>
              </a:ext>
            </a:extLst>
          </p:cNvPr>
          <p:cNvSpPr txBox="1"/>
          <p:nvPr/>
        </p:nvSpPr>
        <p:spPr>
          <a:xfrm>
            <a:off x="3251832" y="3306057"/>
            <a:ext cx="4399613" cy="2123658"/>
          </a:xfrm>
          <a:prstGeom prst="rect">
            <a:avLst/>
          </a:prstGeom>
          <a:noFill/>
        </p:spPr>
        <p:txBody>
          <a:bodyPr wrap="square">
            <a:spAutoFit/>
          </a:bodyPr>
          <a:lstStyle/>
          <a:p>
            <a:pPr marL="355591" lvl="2">
              <a:buClr>
                <a:srgbClr val="EB690B"/>
              </a:buClr>
            </a:pPr>
            <a:r>
              <a:rPr lang="en-US" sz="4400" b="1" dirty="0">
                <a:solidFill>
                  <a:srgbClr val="92D050"/>
                </a:solidFill>
                <a:cs typeface="Arial" pitchFamily="34" charset="0"/>
              </a:rPr>
              <a:t>In total:</a:t>
            </a:r>
          </a:p>
          <a:p>
            <a:pPr marL="355591" lvl="2">
              <a:buClr>
                <a:srgbClr val="EB690B"/>
              </a:buClr>
            </a:pPr>
            <a:r>
              <a:rPr lang="en-US" sz="4400" b="1" dirty="0">
                <a:solidFill>
                  <a:srgbClr val="92D050"/>
                </a:solidFill>
                <a:cs typeface="Arial" pitchFamily="34" charset="0"/>
              </a:rPr>
              <a:t>17 ADHA Module Specs</a:t>
            </a:r>
          </a:p>
        </p:txBody>
      </p:sp>
      <p:pic>
        <p:nvPicPr>
          <p:cNvPr id="48" name="Grafik 47">
            <a:extLst>
              <a:ext uri="{FF2B5EF4-FFF2-40B4-BE49-F238E27FC236}">
                <a16:creationId xmlns:a16="http://schemas.microsoft.com/office/drawing/2014/main" id="{3320830E-BDB9-45BF-A6F9-B2827FC37A66}"/>
              </a:ext>
            </a:extLst>
          </p:cNvPr>
          <p:cNvPicPr>
            <a:picLocks noChangeAspect="1"/>
          </p:cNvPicPr>
          <p:nvPr/>
        </p:nvPicPr>
        <p:blipFill>
          <a:blip r:embed="rId10"/>
          <a:stretch>
            <a:fillRect/>
          </a:stretch>
        </p:blipFill>
        <p:spPr>
          <a:xfrm>
            <a:off x="8426701" y="4349703"/>
            <a:ext cx="1198464" cy="1713865"/>
          </a:xfrm>
          <a:prstGeom prst="rect">
            <a:avLst/>
          </a:prstGeom>
        </p:spPr>
      </p:pic>
      <p:sp>
        <p:nvSpPr>
          <p:cNvPr id="2" name="Ellipse 1">
            <a:extLst>
              <a:ext uri="{FF2B5EF4-FFF2-40B4-BE49-F238E27FC236}">
                <a16:creationId xmlns:a16="http://schemas.microsoft.com/office/drawing/2014/main" id="{E5EFF503-C9FA-4F60-A7B2-30DDE0BF8F79}"/>
              </a:ext>
            </a:extLst>
          </p:cNvPr>
          <p:cNvSpPr/>
          <p:nvPr/>
        </p:nvSpPr>
        <p:spPr>
          <a:xfrm>
            <a:off x="203200" y="927735"/>
            <a:ext cx="9425295" cy="5277076"/>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71255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12"/>
          <p:cNvSpPr txBox="1">
            <a:spLocks noGrp="1"/>
          </p:cNvSpPr>
          <p:nvPr>
            <p:ph type="body" idx="1"/>
          </p:nvPr>
        </p:nvSpPr>
        <p:spPr>
          <a:xfrm>
            <a:off x="3886247" y="2966527"/>
            <a:ext cx="6507180" cy="45592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500"/>
              <a:buNone/>
            </a:pPr>
            <a:r>
              <a:rPr lang="en-GB"/>
              <a:t>Thank you</a:t>
            </a:r>
            <a:endParaRPr/>
          </a:p>
        </p:txBody>
      </p:sp>
      <p:sp>
        <p:nvSpPr>
          <p:cNvPr id="738" name="Google Shape;738;p12"/>
          <p:cNvSpPr txBox="1">
            <a:spLocks noGrp="1"/>
          </p:cNvSpPr>
          <p:nvPr>
            <p:ph type="ftr" idx="11"/>
          </p:nvPr>
        </p:nvSpPr>
        <p:spPr>
          <a:xfrm>
            <a:off x="3886246" y="3479728"/>
            <a:ext cx="7002626"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sp>
        <p:nvSpPr>
          <p:cNvPr id="739" name="Google Shape;739;p12"/>
          <p:cNvSpPr txBox="1">
            <a:spLocks noGrp="1"/>
          </p:cNvSpPr>
          <p:nvPr>
            <p:ph type="dt" idx="4294967295"/>
          </p:nvPr>
        </p:nvSpPr>
        <p:spPr>
          <a:xfrm>
            <a:off x="0" y="6443663"/>
            <a:ext cx="1008063" cy="215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a:t>DD MONTH 2022</a:t>
            </a:r>
            <a:endParaRPr/>
          </a:p>
        </p:txBody>
      </p:sp>
      <p:sp>
        <p:nvSpPr>
          <p:cNvPr id="740" name="Google Shape;740;p12"/>
          <p:cNvSpPr txBox="1">
            <a:spLocks noGrp="1"/>
          </p:cNvSpPr>
          <p:nvPr>
            <p:ph type="sldNum" idx="4294967295"/>
          </p:nvPr>
        </p:nvSpPr>
        <p:spPr>
          <a:xfrm>
            <a:off x="0" y="6443663"/>
            <a:ext cx="287338" cy="215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34</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US" dirty="0"/>
              <a:t>Motivation to use ADHA</a:t>
            </a:r>
            <a:endParaRPr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4</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graphicFrame>
        <p:nvGraphicFramePr>
          <p:cNvPr id="13" name="Diagramm 12">
            <a:extLst>
              <a:ext uri="{FF2B5EF4-FFF2-40B4-BE49-F238E27FC236}">
                <a16:creationId xmlns:a16="http://schemas.microsoft.com/office/drawing/2014/main" id="{5C16F855-4BF1-403F-B2FD-F3D53D0C4639}"/>
              </a:ext>
            </a:extLst>
          </p:cNvPr>
          <p:cNvGraphicFramePr/>
          <p:nvPr>
            <p:extLst>
              <p:ext uri="{D42A27DB-BD31-4B8C-83A1-F6EECF244321}">
                <p14:modId xmlns:p14="http://schemas.microsoft.com/office/powerpoint/2010/main" val="2327218784"/>
              </p:ext>
            </p:extLst>
          </p:nvPr>
        </p:nvGraphicFramePr>
        <p:xfrm>
          <a:off x="114300" y="609599"/>
          <a:ext cx="8602000" cy="5528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Pfeil: Chevron 26">
            <a:extLst>
              <a:ext uri="{FF2B5EF4-FFF2-40B4-BE49-F238E27FC236}">
                <a16:creationId xmlns:a16="http://schemas.microsoft.com/office/drawing/2014/main" id="{B55B03C8-F6E6-4BA8-81A3-004B04926C03}"/>
              </a:ext>
            </a:extLst>
          </p:cNvPr>
          <p:cNvSpPr/>
          <p:nvPr/>
        </p:nvSpPr>
        <p:spPr>
          <a:xfrm>
            <a:off x="7604711" y="2142707"/>
            <a:ext cx="2768600" cy="50078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dirty="0"/>
              <a:t>Reduction of </a:t>
            </a:r>
            <a:br>
              <a:rPr lang="en-US" sz="1400" b="0" i="0" dirty="0"/>
            </a:br>
            <a:r>
              <a:rPr lang="en-US" sz="1400" b="0" i="0" dirty="0"/>
              <a:t>non-recurring cost</a:t>
            </a:r>
            <a:endParaRPr lang="de-DE" dirty="0">
              <a:solidFill>
                <a:schemeClr val="tx1"/>
              </a:solidFill>
            </a:endParaRPr>
          </a:p>
        </p:txBody>
      </p:sp>
      <p:sp>
        <p:nvSpPr>
          <p:cNvPr id="29" name="Pfeil: Chevron 28">
            <a:extLst>
              <a:ext uri="{FF2B5EF4-FFF2-40B4-BE49-F238E27FC236}">
                <a16:creationId xmlns:a16="http://schemas.microsoft.com/office/drawing/2014/main" id="{8F24DD24-911D-44EE-BBF1-F5C1D8210972}"/>
              </a:ext>
            </a:extLst>
          </p:cNvPr>
          <p:cNvSpPr/>
          <p:nvPr/>
        </p:nvSpPr>
        <p:spPr>
          <a:xfrm>
            <a:off x="7604711" y="2709266"/>
            <a:ext cx="2768600" cy="50078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dirty="0"/>
              <a:t>Reduction of </a:t>
            </a:r>
            <a:br>
              <a:rPr lang="en-US" sz="1400" b="0" i="0" dirty="0"/>
            </a:br>
            <a:r>
              <a:rPr lang="en-US" sz="1400" b="0" i="0" dirty="0"/>
              <a:t>development time</a:t>
            </a:r>
            <a:endParaRPr lang="de-DE" sz="1400" dirty="0"/>
          </a:p>
        </p:txBody>
      </p:sp>
    </p:spTree>
    <p:extLst>
      <p:ext uri="{BB962C8B-B14F-4D97-AF65-F5344CB8AC3E}">
        <p14:creationId xmlns:p14="http://schemas.microsoft.com/office/powerpoint/2010/main" val="740108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US" dirty="0"/>
              <a:t>Motivation to use ADHA</a:t>
            </a:r>
            <a:endParaRPr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5</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graphicFrame>
        <p:nvGraphicFramePr>
          <p:cNvPr id="13" name="Diagramm 12">
            <a:extLst>
              <a:ext uri="{FF2B5EF4-FFF2-40B4-BE49-F238E27FC236}">
                <a16:creationId xmlns:a16="http://schemas.microsoft.com/office/drawing/2014/main" id="{5C16F855-4BF1-403F-B2FD-F3D53D0C4639}"/>
              </a:ext>
            </a:extLst>
          </p:cNvPr>
          <p:cNvGraphicFramePr/>
          <p:nvPr/>
        </p:nvGraphicFramePr>
        <p:xfrm>
          <a:off x="114300" y="609599"/>
          <a:ext cx="8602000" cy="5528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Pfeil: Chevron 26">
            <a:extLst>
              <a:ext uri="{FF2B5EF4-FFF2-40B4-BE49-F238E27FC236}">
                <a16:creationId xmlns:a16="http://schemas.microsoft.com/office/drawing/2014/main" id="{B55B03C8-F6E6-4BA8-81A3-004B04926C03}"/>
              </a:ext>
            </a:extLst>
          </p:cNvPr>
          <p:cNvSpPr/>
          <p:nvPr/>
        </p:nvSpPr>
        <p:spPr>
          <a:xfrm>
            <a:off x="7604711" y="2142707"/>
            <a:ext cx="2768600" cy="50078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dirty="0"/>
              <a:t>Reduction of </a:t>
            </a:r>
            <a:br>
              <a:rPr lang="en-US" sz="1400" b="0" i="0" dirty="0"/>
            </a:br>
            <a:r>
              <a:rPr lang="en-US" sz="1400" b="0" i="0" dirty="0"/>
              <a:t>non-recurring cost</a:t>
            </a:r>
            <a:endParaRPr lang="de-DE" dirty="0">
              <a:solidFill>
                <a:schemeClr val="tx1"/>
              </a:solidFill>
            </a:endParaRPr>
          </a:p>
        </p:txBody>
      </p:sp>
      <p:sp>
        <p:nvSpPr>
          <p:cNvPr id="29" name="Pfeil: Chevron 28">
            <a:extLst>
              <a:ext uri="{FF2B5EF4-FFF2-40B4-BE49-F238E27FC236}">
                <a16:creationId xmlns:a16="http://schemas.microsoft.com/office/drawing/2014/main" id="{8F24DD24-911D-44EE-BBF1-F5C1D8210972}"/>
              </a:ext>
            </a:extLst>
          </p:cNvPr>
          <p:cNvSpPr/>
          <p:nvPr/>
        </p:nvSpPr>
        <p:spPr>
          <a:xfrm>
            <a:off x="7604711" y="2709266"/>
            <a:ext cx="2768600" cy="50078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dirty="0"/>
              <a:t>Reduction of </a:t>
            </a:r>
            <a:br>
              <a:rPr lang="en-US" sz="1400" b="0" i="0" dirty="0"/>
            </a:br>
            <a:r>
              <a:rPr lang="en-US" sz="1400" b="0" i="0" dirty="0"/>
              <a:t>development time</a:t>
            </a:r>
            <a:endParaRPr lang="de-DE" sz="1400" dirty="0"/>
          </a:p>
        </p:txBody>
      </p:sp>
    </p:spTree>
    <p:extLst>
      <p:ext uri="{BB962C8B-B14F-4D97-AF65-F5344CB8AC3E}">
        <p14:creationId xmlns:p14="http://schemas.microsoft.com/office/powerpoint/2010/main" val="786036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US" dirty="0"/>
              <a:t>Motivation to use ADHA</a:t>
            </a:r>
            <a:endParaRPr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6</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graphicFrame>
        <p:nvGraphicFramePr>
          <p:cNvPr id="13" name="Diagramm 12">
            <a:extLst>
              <a:ext uri="{FF2B5EF4-FFF2-40B4-BE49-F238E27FC236}">
                <a16:creationId xmlns:a16="http://schemas.microsoft.com/office/drawing/2014/main" id="{5C16F855-4BF1-403F-B2FD-F3D53D0C4639}"/>
              </a:ext>
            </a:extLst>
          </p:cNvPr>
          <p:cNvGraphicFramePr/>
          <p:nvPr>
            <p:extLst>
              <p:ext uri="{D42A27DB-BD31-4B8C-83A1-F6EECF244321}">
                <p14:modId xmlns:p14="http://schemas.microsoft.com/office/powerpoint/2010/main" val="4197650560"/>
              </p:ext>
            </p:extLst>
          </p:nvPr>
        </p:nvGraphicFramePr>
        <p:xfrm>
          <a:off x="114300" y="609599"/>
          <a:ext cx="8602000" cy="5528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Pfeil: Chevron 26">
            <a:extLst>
              <a:ext uri="{FF2B5EF4-FFF2-40B4-BE49-F238E27FC236}">
                <a16:creationId xmlns:a16="http://schemas.microsoft.com/office/drawing/2014/main" id="{B55B03C8-F6E6-4BA8-81A3-004B04926C03}"/>
              </a:ext>
            </a:extLst>
          </p:cNvPr>
          <p:cNvSpPr/>
          <p:nvPr/>
        </p:nvSpPr>
        <p:spPr>
          <a:xfrm>
            <a:off x="7604711" y="2142707"/>
            <a:ext cx="2768600" cy="50078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dirty="0"/>
              <a:t>Reduction of </a:t>
            </a:r>
            <a:br>
              <a:rPr lang="en-US" sz="1400" b="0" i="0" dirty="0"/>
            </a:br>
            <a:r>
              <a:rPr lang="en-US" sz="1400" b="0" i="0" dirty="0"/>
              <a:t>non-recurring cost</a:t>
            </a:r>
            <a:endParaRPr lang="de-DE" dirty="0">
              <a:solidFill>
                <a:schemeClr val="tx1"/>
              </a:solidFill>
            </a:endParaRPr>
          </a:p>
        </p:txBody>
      </p:sp>
      <p:sp>
        <p:nvSpPr>
          <p:cNvPr id="29" name="Pfeil: Chevron 28">
            <a:extLst>
              <a:ext uri="{FF2B5EF4-FFF2-40B4-BE49-F238E27FC236}">
                <a16:creationId xmlns:a16="http://schemas.microsoft.com/office/drawing/2014/main" id="{8F24DD24-911D-44EE-BBF1-F5C1D8210972}"/>
              </a:ext>
            </a:extLst>
          </p:cNvPr>
          <p:cNvSpPr/>
          <p:nvPr/>
        </p:nvSpPr>
        <p:spPr>
          <a:xfrm>
            <a:off x="7604711" y="2709266"/>
            <a:ext cx="2768600" cy="50078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dirty="0"/>
              <a:t>Reduction of </a:t>
            </a:r>
            <a:br>
              <a:rPr lang="en-US" sz="1400" b="0" i="0" dirty="0"/>
            </a:br>
            <a:r>
              <a:rPr lang="en-US" sz="1400" b="0" i="0" dirty="0"/>
              <a:t>development time</a:t>
            </a:r>
            <a:endParaRPr lang="de-DE" sz="1400" dirty="0"/>
          </a:p>
        </p:txBody>
      </p:sp>
      <p:sp>
        <p:nvSpPr>
          <p:cNvPr id="11" name="Pfeil: Chevron 10">
            <a:extLst>
              <a:ext uri="{FF2B5EF4-FFF2-40B4-BE49-F238E27FC236}">
                <a16:creationId xmlns:a16="http://schemas.microsoft.com/office/drawing/2014/main" id="{A268EC6D-CDDA-4E72-9C1B-4B4196960B7D}"/>
              </a:ext>
            </a:extLst>
          </p:cNvPr>
          <p:cNvSpPr/>
          <p:nvPr/>
        </p:nvSpPr>
        <p:spPr>
          <a:xfrm>
            <a:off x="7604711" y="3538104"/>
            <a:ext cx="2768600" cy="50078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dirty="0"/>
              <a:t>Avoidance of </a:t>
            </a:r>
            <a:br>
              <a:rPr lang="en-US" sz="1400" b="0" i="0" dirty="0"/>
            </a:br>
            <a:r>
              <a:rPr lang="en-US" sz="1400" b="0" i="0" dirty="0"/>
              <a:t>non-recurring cost</a:t>
            </a:r>
            <a:endParaRPr lang="de-DE" dirty="0">
              <a:solidFill>
                <a:schemeClr val="tx1"/>
              </a:solidFill>
            </a:endParaRPr>
          </a:p>
        </p:txBody>
      </p:sp>
      <p:sp>
        <p:nvSpPr>
          <p:cNvPr id="12" name="Pfeil: Chevron 11">
            <a:extLst>
              <a:ext uri="{FF2B5EF4-FFF2-40B4-BE49-F238E27FC236}">
                <a16:creationId xmlns:a16="http://schemas.microsoft.com/office/drawing/2014/main" id="{8FF33A56-4803-4468-96BE-0A006632C621}"/>
              </a:ext>
            </a:extLst>
          </p:cNvPr>
          <p:cNvSpPr/>
          <p:nvPr/>
        </p:nvSpPr>
        <p:spPr>
          <a:xfrm>
            <a:off x="7604711" y="4104663"/>
            <a:ext cx="2768600" cy="50078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dirty="0"/>
              <a:t>Reduction of </a:t>
            </a:r>
            <a:br>
              <a:rPr lang="en-US" sz="1400" b="0" i="0" dirty="0"/>
            </a:br>
            <a:r>
              <a:rPr lang="en-US" sz="1400" b="0" i="0" dirty="0"/>
              <a:t>recurring cost</a:t>
            </a:r>
            <a:endParaRPr lang="de-DE" sz="1400" dirty="0"/>
          </a:p>
        </p:txBody>
      </p:sp>
    </p:spTree>
    <p:extLst>
      <p:ext uri="{BB962C8B-B14F-4D97-AF65-F5344CB8AC3E}">
        <p14:creationId xmlns:p14="http://schemas.microsoft.com/office/powerpoint/2010/main" val="4111935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US" dirty="0"/>
              <a:t>Motivation to use ADHA</a:t>
            </a:r>
            <a:endParaRPr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7</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graphicFrame>
        <p:nvGraphicFramePr>
          <p:cNvPr id="13" name="Diagramm 12">
            <a:extLst>
              <a:ext uri="{FF2B5EF4-FFF2-40B4-BE49-F238E27FC236}">
                <a16:creationId xmlns:a16="http://schemas.microsoft.com/office/drawing/2014/main" id="{5C16F855-4BF1-403F-B2FD-F3D53D0C4639}"/>
              </a:ext>
            </a:extLst>
          </p:cNvPr>
          <p:cNvGraphicFramePr/>
          <p:nvPr>
            <p:extLst>
              <p:ext uri="{D42A27DB-BD31-4B8C-83A1-F6EECF244321}">
                <p14:modId xmlns:p14="http://schemas.microsoft.com/office/powerpoint/2010/main" val="1485134778"/>
              </p:ext>
            </p:extLst>
          </p:nvPr>
        </p:nvGraphicFramePr>
        <p:xfrm>
          <a:off x="114300" y="609599"/>
          <a:ext cx="8602000" cy="5528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Pfeil: Chevron 26">
            <a:extLst>
              <a:ext uri="{FF2B5EF4-FFF2-40B4-BE49-F238E27FC236}">
                <a16:creationId xmlns:a16="http://schemas.microsoft.com/office/drawing/2014/main" id="{B55B03C8-F6E6-4BA8-81A3-004B04926C03}"/>
              </a:ext>
            </a:extLst>
          </p:cNvPr>
          <p:cNvSpPr/>
          <p:nvPr/>
        </p:nvSpPr>
        <p:spPr>
          <a:xfrm>
            <a:off x="7604711" y="2142707"/>
            <a:ext cx="2768600" cy="50078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dirty="0"/>
              <a:t>Reduction of </a:t>
            </a:r>
            <a:br>
              <a:rPr lang="en-US" sz="1400" b="0" i="0" dirty="0"/>
            </a:br>
            <a:r>
              <a:rPr lang="en-US" sz="1400" b="0" i="0" dirty="0"/>
              <a:t>non-recurring cost</a:t>
            </a:r>
            <a:endParaRPr lang="de-DE" dirty="0">
              <a:solidFill>
                <a:schemeClr val="tx1"/>
              </a:solidFill>
            </a:endParaRPr>
          </a:p>
        </p:txBody>
      </p:sp>
      <p:sp>
        <p:nvSpPr>
          <p:cNvPr id="29" name="Pfeil: Chevron 28">
            <a:extLst>
              <a:ext uri="{FF2B5EF4-FFF2-40B4-BE49-F238E27FC236}">
                <a16:creationId xmlns:a16="http://schemas.microsoft.com/office/drawing/2014/main" id="{8F24DD24-911D-44EE-BBF1-F5C1D8210972}"/>
              </a:ext>
            </a:extLst>
          </p:cNvPr>
          <p:cNvSpPr/>
          <p:nvPr/>
        </p:nvSpPr>
        <p:spPr>
          <a:xfrm>
            <a:off x="7604711" y="2709266"/>
            <a:ext cx="2768600" cy="50078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dirty="0"/>
              <a:t>Reduction of </a:t>
            </a:r>
            <a:br>
              <a:rPr lang="en-US" sz="1400" b="0" i="0" dirty="0"/>
            </a:br>
            <a:r>
              <a:rPr lang="en-US" sz="1400" b="0" i="0" dirty="0"/>
              <a:t>development time</a:t>
            </a:r>
            <a:endParaRPr lang="de-DE" sz="1400" dirty="0"/>
          </a:p>
        </p:txBody>
      </p:sp>
      <p:sp>
        <p:nvSpPr>
          <p:cNvPr id="14" name="Pfeil: Chevron 13">
            <a:extLst>
              <a:ext uri="{FF2B5EF4-FFF2-40B4-BE49-F238E27FC236}">
                <a16:creationId xmlns:a16="http://schemas.microsoft.com/office/drawing/2014/main" id="{9D5A5A9D-E618-4C8F-A51B-3C5F87DCCFD6}"/>
              </a:ext>
            </a:extLst>
          </p:cNvPr>
          <p:cNvSpPr/>
          <p:nvPr/>
        </p:nvSpPr>
        <p:spPr>
          <a:xfrm>
            <a:off x="7604711" y="3538104"/>
            <a:ext cx="2768600" cy="50078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dirty="0"/>
              <a:t>Avoidance of </a:t>
            </a:r>
            <a:br>
              <a:rPr lang="en-US" sz="1400" b="0" i="0" dirty="0"/>
            </a:br>
            <a:r>
              <a:rPr lang="en-US" sz="1400" b="0" i="0" dirty="0"/>
              <a:t>non-recurring cost</a:t>
            </a:r>
            <a:endParaRPr lang="de-DE" dirty="0">
              <a:solidFill>
                <a:schemeClr val="tx1"/>
              </a:solidFill>
            </a:endParaRPr>
          </a:p>
        </p:txBody>
      </p:sp>
      <p:sp>
        <p:nvSpPr>
          <p:cNvPr id="15" name="Pfeil: Chevron 14">
            <a:extLst>
              <a:ext uri="{FF2B5EF4-FFF2-40B4-BE49-F238E27FC236}">
                <a16:creationId xmlns:a16="http://schemas.microsoft.com/office/drawing/2014/main" id="{269A1039-EEF5-4EE2-B714-B3CD7E3ACF24}"/>
              </a:ext>
            </a:extLst>
          </p:cNvPr>
          <p:cNvSpPr/>
          <p:nvPr/>
        </p:nvSpPr>
        <p:spPr>
          <a:xfrm>
            <a:off x="7604711" y="4104663"/>
            <a:ext cx="2768600" cy="50078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dirty="0"/>
              <a:t>Reduction of </a:t>
            </a:r>
            <a:br>
              <a:rPr lang="en-US" sz="1400" b="0" i="0" dirty="0"/>
            </a:br>
            <a:r>
              <a:rPr lang="en-US" sz="1400" b="0" i="0" dirty="0"/>
              <a:t>recurring cost</a:t>
            </a:r>
            <a:endParaRPr lang="de-DE" sz="1400" dirty="0"/>
          </a:p>
        </p:txBody>
      </p:sp>
    </p:spTree>
    <p:extLst>
      <p:ext uri="{BB962C8B-B14F-4D97-AF65-F5344CB8AC3E}">
        <p14:creationId xmlns:p14="http://schemas.microsoft.com/office/powerpoint/2010/main" val="878708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GB" sz="2800" dirty="0"/>
              <a:t>Expansion of the standard: ADHA-3</a:t>
            </a:r>
            <a:endParaRPr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8</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sp>
        <p:nvSpPr>
          <p:cNvPr id="21" name="Textfeld 20">
            <a:extLst>
              <a:ext uri="{FF2B5EF4-FFF2-40B4-BE49-F238E27FC236}">
                <a16:creationId xmlns:a16="http://schemas.microsoft.com/office/drawing/2014/main" id="{86F5768F-91D9-4854-9E10-B3893AA87D91}"/>
              </a:ext>
            </a:extLst>
          </p:cNvPr>
          <p:cNvSpPr txBox="1"/>
          <p:nvPr/>
        </p:nvSpPr>
        <p:spPr>
          <a:xfrm>
            <a:off x="2121528" y="2782669"/>
            <a:ext cx="7948943" cy="646331"/>
          </a:xfrm>
          <a:prstGeom prst="rect">
            <a:avLst/>
          </a:prstGeom>
          <a:noFill/>
        </p:spPr>
        <p:txBody>
          <a:bodyPr wrap="square">
            <a:spAutoFit/>
          </a:bodyPr>
          <a:lstStyle/>
          <a:p>
            <a:r>
              <a:rPr lang="en-GB" sz="3600" dirty="0"/>
              <a:t>Expansion of the standard: ADHA-3</a:t>
            </a:r>
            <a:endParaRPr lang="de-DE" sz="3600" dirty="0"/>
          </a:p>
        </p:txBody>
      </p:sp>
    </p:spTree>
    <p:extLst>
      <p:ext uri="{BB962C8B-B14F-4D97-AF65-F5344CB8AC3E}">
        <p14:creationId xmlns:p14="http://schemas.microsoft.com/office/powerpoint/2010/main" val="1397614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10" name="Grafik 9">
            <a:extLst>
              <a:ext uri="{FF2B5EF4-FFF2-40B4-BE49-F238E27FC236}">
                <a16:creationId xmlns:a16="http://schemas.microsoft.com/office/drawing/2014/main" id="{8D184454-2E90-4BB0-8C2F-75C710CF2F9A}"/>
              </a:ext>
            </a:extLst>
          </p:cNvPr>
          <p:cNvPicPr>
            <a:picLocks noChangeAspect="1"/>
          </p:cNvPicPr>
          <p:nvPr/>
        </p:nvPicPr>
        <p:blipFill>
          <a:blip r:embed="rId3"/>
          <a:stretch>
            <a:fillRect/>
          </a:stretch>
        </p:blipFill>
        <p:spPr>
          <a:xfrm>
            <a:off x="4989597" y="3222173"/>
            <a:ext cx="2880000" cy="2112196"/>
          </a:xfrm>
          <a:prstGeom prst="rect">
            <a:avLst/>
          </a:prstGeom>
        </p:spPr>
      </p:pic>
      <p:sp>
        <p:nvSpPr>
          <p:cNvPr id="14" name="Textfeld 13">
            <a:extLst>
              <a:ext uri="{FF2B5EF4-FFF2-40B4-BE49-F238E27FC236}">
                <a16:creationId xmlns:a16="http://schemas.microsoft.com/office/drawing/2014/main" id="{4ACD6573-D3FF-45C4-B98E-95187AB3640C}"/>
              </a:ext>
            </a:extLst>
          </p:cNvPr>
          <p:cNvSpPr txBox="1"/>
          <p:nvPr/>
        </p:nvSpPr>
        <p:spPr>
          <a:xfrm>
            <a:off x="1" y="713058"/>
            <a:ext cx="6550130" cy="3170099"/>
          </a:xfrm>
          <a:prstGeom prst="rect">
            <a:avLst/>
          </a:prstGeom>
          <a:noFill/>
        </p:spPr>
        <p:txBody>
          <a:bodyPr wrap="square">
            <a:spAutoFit/>
          </a:bodyPr>
          <a:lstStyle/>
          <a:p>
            <a:pPr marL="355591">
              <a:buClr>
                <a:srgbClr val="EB690B"/>
              </a:buClr>
            </a:pPr>
            <a:r>
              <a:rPr lang="en-US" sz="2000" b="1" dirty="0">
                <a:solidFill>
                  <a:schemeClr val="tx1"/>
                </a:solidFill>
                <a:cs typeface="Arial" pitchFamily="34" charset="0"/>
              </a:rPr>
              <a:t>EDS-template is today available for ADHA-unit and -modules:</a:t>
            </a:r>
          </a:p>
          <a:p>
            <a:pPr marL="698491" lvl="2" indent="-342900">
              <a:buClr>
                <a:srgbClr val="EB690B"/>
              </a:buClr>
              <a:buFont typeface="Arial" panose="020B0604020202020204" pitchFamily="34" charset="0"/>
              <a:buChar char="•"/>
            </a:pPr>
            <a:r>
              <a:rPr lang="en-US" sz="2000" dirty="0">
                <a:solidFill>
                  <a:srgbClr val="3A94D5"/>
                </a:solidFill>
                <a:cs typeface="Arial" pitchFamily="34" charset="0"/>
              </a:rPr>
              <a:t>EDS covers electrical modes, mode transitions, power consumption, power dissipation, connectors, connector allocation, register, TM/TC, calibrations, mass, frequency plan, …</a:t>
            </a: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a:p>
            <a:pPr marL="641341" lvl="2" indent="-285750" defTabSz="914400">
              <a:lnSpc>
                <a:spcPct val="100000"/>
              </a:lnSpc>
              <a:buClr>
                <a:srgbClr val="EB690B"/>
              </a:buClr>
              <a:buFont typeface="Wingdings" panose="05000000000000000000" pitchFamily="2" charset="2"/>
              <a:buChar char="Ø"/>
            </a:pPr>
            <a:endParaRPr lang="en-US" sz="2000" dirty="0">
              <a:solidFill>
                <a:srgbClr val="3A94D5"/>
              </a:solidFill>
              <a:cs typeface="Arial" pitchFamily="34" charset="0"/>
            </a:endParaRPr>
          </a:p>
        </p:txBody>
      </p:sp>
      <p:sp>
        <p:nvSpPr>
          <p:cNvPr id="356" name="Google Shape;356;p2"/>
          <p:cNvSpPr txBox="1">
            <a:spLocks noGrp="1"/>
          </p:cNvSpPr>
          <p:nvPr>
            <p:ph type="title"/>
          </p:nvPr>
        </p:nvSpPr>
        <p:spPr>
          <a:xfrm>
            <a:off x="0" y="0"/>
            <a:ext cx="12192000" cy="424800"/>
          </a:xfrm>
          <a:prstGeom prst="rect">
            <a:avLst/>
          </a:prstGeom>
          <a:solidFill>
            <a:srgbClr val="00205B"/>
          </a:solid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chemeClr val="lt1"/>
              </a:buClr>
              <a:buSzPts val="2500"/>
              <a:buFont typeface="Arial"/>
              <a:buNone/>
            </a:pPr>
            <a:r>
              <a:rPr lang="en-GB" sz="2800" dirty="0"/>
              <a:t>Expansion of the standard: EDS and MBSE</a:t>
            </a:r>
            <a:endParaRPr dirty="0"/>
          </a:p>
        </p:txBody>
      </p:sp>
      <p:sp>
        <p:nvSpPr>
          <p:cNvPr id="358" name="Google Shape;358;p2"/>
          <p:cNvSpPr txBox="1">
            <a:spLocks noGrp="1"/>
          </p:cNvSpPr>
          <p:nvPr>
            <p:ph type="sldNum" idx="12"/>
          </p:nvPr>
        </p:nvSpPr>
        <p:spPr>
          <a:xfrm>
            <a:off x="478800" y="6444000"/>
            <a:ext cx="28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fld id="{00000000-1234-1234-1234-123412341234}" type="slidenum">
              <a:rPr lang="en-GB"/>
              <a:t>9</a:t>
            </a:fld>
            <a:endParaRPr dirty="0"/>
          </a:p>
        </p:txBody>
      </p:sp>
      <p:sp>
        <p:nvSpPr>
          <p:cNvPr id="359" name="Google Shape;359;p2"/>
          <p:cNvSpPr txBox="1">
            <a:spLocks noGrp="1"/>
          </p:cNvSpPr>
          <p:nvPr>
            <p:ph type="body" idx="2"/>
          </p:nvPr>
        </p:nvSpPr>
        <p:spPr>
          <a:xfrm>
            <a:off x="8688084" y="140169"/>
            <a:ext cx="3266785" cy="144463"/>
          </a:xfrm>
          <a:prstGeom prst="rect">
            <a:avLst/>
          </a:prstGeom>
          <a:noFill/>
          <a:ln>
            <a:noFill/>
          </a:ln>
        </p:spPr>
        <p:txBody>
          <a:bodyPr spcFirstLastPara="1" wrap="square" lIns="0" tIns="0" rIns="0" bIns="0" anchor="t" anchorCtr="0">
            <a:noAutofit/>
          </a:bodyPr>
          <a:lstStyle/>
          <a:p>
            <a:pPr marL="0" lvl="0" indent="0" algn="r" rtl="0">
              <a:lnSpc>
                <a:spcPct val="113000"/>
              </a:lnSpc>
              <a:spcBef>
                <a:spcPts val="0"/>
              </a:spcBef>
              <a:spcAft>
                <a:spcPts val="0"/>
              </a:spcAft>
              <a:buClr>
                <a:srgbClr val="FE5000"/>
              </a:buClr>
              <a:buSzPts val="800"/>
              <a:buNone/>
            </a:pPr>
            <a:r>
              <a:rPr lang="en-GB"/>
              <a:t>Airbus Amber</a:t>
            </a:r>
            <a:endParaRPr/>
          </a:p>
        </p:txBody>
      </p:sp>
      <p:sp>
        <p:nvSpPr>
          <p:cNvPr id="360" name="Google Shape;360;p2"/>
          <p:cNvSpPr txBox="1">
            <a:spLocks noGrp="1"/>
          </p:cNvSpPr>
          <p:nvPr>
            <p:ph type="dt" idx="10"/>
          </p:nvPr>
        </p:nvSpPr>
        <p:spPr>
          <a:xfrm>
            <a:off x="766800" y="6444000"/>
            <a:ext cx="10080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10/2025</a:t>
            </a:r>
            <a:endParaRPr dirty="0"/>
          </a:p>
        </p:txBody>
      </p:sp>
      <p:sp>
        <p:nvSpPr>
          <p:cNvPr id="361" name="Google Shape;361;p2"/>
          <p:cNvSpPr txBox="1">
            <a:spLocks noGrp="1"/>
          </p:cNvSpPr>
          <p:nvPr>
            <p:ph type="ftr" idx="11"/>
          </p:nvPr>
        </p:nvSpPr>
        <p:spPr>
          <a:xfrm>
            <a:off x="1774799" y="6444000"/>
            <a:ext cx="2578125"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dirty="0"/>
              <a:t>© Copyright Airbus Defence and Space GmbH 2025</a:t>
            </a:r>
            <a:endParaRPr dirty="0"/>
          </a:p>
        </p:txBody>
      </p:sp>
      <p:pic>
        <p:nvPicPr>
          <p:cNvPr id="2" name="Grafik 1">
            <a:extLst>
              <a:ext uri="{FF2B5EF4-FFF2-40B4-BE49-F238E27FC236}">
                <a16:creationId xmlns:a16="http://schemas.microsoft.com/office/drawing/2014/main" id="{B4BFB1C7-B6CB-4157-B0E6-2815C14E5C64}"/>
              </a:ext>
            </a:extLst>
          </p:cNvPr>
          <p:cNvPicPr>
            <a:picLocks noChangeAspect="1"/>
          </p:cNvPicPr>
          <p:nvPr/>
        </p:nvPicPr>
        <p:blipFill>
          <a:blip r:embed="rId4"/>
          <a:stretch>
            <a:fillRect/>
          </a:stretch>
        </p:blipFill>
        <p:spPr>
          <a:xfrm>
            <a:off x="334799" y="2848372"/>
            <a:ext cx="2880000" cy="2167045"/>
          </a:xfrm>
          <a:prstGeom prst="rect">
            <a:avLst/>
          </a:prstGeom>
        </p:spPr>
      </p:pic>
      <p:pic>
        <p:nvPicPr>
          <p:cNvPr id="3" name="Grafik 2">
            <a:extLst>
              <a:ext uri="{FF2B5EF4-FFF2-40B4-BE49-F238E27FC236}">
                <a16:creationId xmlns:a16="http://schemas.microsoft.com/office/drawing/2014/main" id="{3A722F56-0E84-48A5-A7EF-15211356A2DA}"/>
              </a:ext>
            </a:extLst>
          </p:cNvPr>
          <p:cNvPicPr>
            <a:picLocks noChangeAspect="1"/>
          </p:cNvPicPr>
          <p:nvPr/>
        </p:nvPicPr>
        <p:blipFill>
          <a:blip r:embed="rId5"/>
          <a:stretch>
            <a:fillRect/>
          </a:stretch>
        </p:blipFill>
        <p:spPr>
          <a:xfrm>
            <a:off x="878965" y="4171415"/>
            <a:ext cx="2880000" cy="1877143"/>
          </a:xfrm>
          <a:prstGeom prst="rect">
            <a:avLst/>
          </a:prstGeom>
        </p:spPr>
      </p:pic>
      <p:pic>
        <p:nvPicPr>
          <p:cNvPr id="4" name="Grafik 3">
            <a:extLst>
              <a:ext uri="{FF2B5EF4-FFF2-40B4-BE49-F238E27FC236}">
                <a16:creationId xmlns:a16="http://schemas.microsoft.com/office/drawing/2014/main" id="{ACAFBA61-F9C3-4833-B643-9E17B83C473E}"/>
              </a:ext>
            </a:extLst>
          </p:cNvPr>
          <p:cNvPicPr>
            <a:picLocks noChangeAspect="1"/>
          </p:cNvPicPr>
          <p:nvPr/>
        </p:nvPicPr>
        <p:blipFill>
          <a:blip r:embed="rId6"/>
          <a:stretch>
            <a:fillRect/>
          </a:stretch>
        </p:blipFill>
        <p:spPr>
          <a:xfrm>
            <a:off x="3549597" y="4044900"/>
            <a:ext cx="2880000" cy="1941034"/>
          </a:xfrm>
          <a:prstGeom prst="rect">
            <a:avLst/>
          </a:prstGeom>
        </p:spPr>
      </p:pic>
      <p:pic>
        <p:nvPicPr>
          <p:cNvPr id="6" name="Grafik 5">
            <a:extLst>
              <a:ext uri="{FF2B5EF4-FFF2-40B4-BE49-F238E27FC236}">
                <a16:creationId xmlns:a16="http://schemas.microsoft.com/office/drawing/2014/main" id="{CF18C5F9-C5E3-443D-BD6F-1C961D2FE0F8}"/>
              </a:ext>
            </a:extLst>
          </p:cNvPr>
          <p:cNvPicPr>
            <a:picLocks noChangeAspect="1"/>
          </p:cNvPicPr>
          <p:nvPr/>
        </p:nvPicPr>
        <p:blipFill>
          <a:blip r:embed="rId7"/>
          <a:stretch>
            <a:fillRect/>
          </a:stretch>
        </p:blipFill>
        <p:spPr>
          <a:xfrm>
            <a:off x="3198398" y="2930624"/>
            <a:ext cx="2880000" cy="461859"/>
          </a:xfrm>
          <a:prstGeom prst="rect">
            <a:avLst/>
          </a:prstGeom>
        </p:spPr>
      </p:pic>
      <p:pic>
        <p:nvPicPr>
          <p:cNvPr id="5" name="Grafik 4">
            <a:extLst>
              <a:ext uri="{FF2B5EF4-FFF2-40B4-BE49-F238E27FC236}">
                <a16:creationId xmlns:a16="http://schemas.microsoft.com/office/drawing/2014/main" id="{FCCE83B1-1BD9-4D82-A0BB-D3B0F544330D}"/>
              </a:ext>
            </a:extLst>
          </p:cNvPr>
          <p:cNvPicPr>
            <a:picLocks noChangeAspect="1"/>
          </p:cNvPicPr>
          <p:nvPr/>
        </p:nvPicPr>
        <p:blipFill>
          <a:blip r:embed="rId8"/>
          <a:stretch>
            <a:fillRect/>
          </a:stretch>
        </p:blipFill>
        <p:spPr>
          <a:xfrm>
            <a:off x="2894185" y="3222173"/>
            <a:ext cx="2880000" cy="1216371"/>
          </a:xfrm>
          <a:prstGeom prst="rect">
            <a:avLst/>
          </a:prstGeom>
        </p:spPr>
      </p:pic>
      <p:pic>
        <p:nvPicPr>
          <p:cNvPr id="12" name="Grafik 11">
            <a:extLst>
              <a:ext uri="{FF2B5EF4-FFF2-40B4-BE49-F238E27FC236}">
                <a16:creationId xmlns:a16="http://schemas.microsoft.com/office/drawing/2014/main" id="{493F9607-41D3-459C-9927-8A6C36BD6FA4}"/>
              </a:ext>
            </a:extLst>
          </p:cNvPr>
          <p:cNvPicPr>
            <a:picLocks noChangeAspect="1"/>
          </p:cNvPicPr>
          <p:nvPr/>
        </p:nvPicPr>
        <p:blipFill>
          <a:blip r:embed="rId9"/>
          <a:stretch>
            <a:fillRect/>
          </a:stretch>
        </p:blipFill>
        <p:spPr>
          <a:xfrm>
            <a:off x="8141492" y="830548"/>
            <a:ext cx="3600000" cy="5400001"/>
          </a:xfrm>
          <a:prstGeom prst="rect">
            <a:avLst/>
          </a:prstGeom>
        </p:spPr>
      </p:pic>
    </p:spTree>
    <p:extLst>
      <p:ext uri="{BB962C8B-B14F-4D97-AF65-F5344CB8AC3E}">
        <p14:creationId xmlns:p14="http://schemas.microsoft.com/office/powerpoint/2010/main" val="385855374"/>
      </p:ext>
    </p:extLst>
  </p:cSld>
  <p:clrMapOvr>
    <a:masterClrMapping/>
  </p:clrMapOvr>
</p:sld>
</file>

<file path=ppt/theme/theme1.xml><?xml version="1.0" encoding="utf-8"?>
<a:theme xmlns:a="http://schemas.openxmlformats.org/drawingml/2006/main" name="AB PPT Advanced Template Defence and Space - No Graphics">
  <a:themeElements>
    <a:clrScheme name="Airbus Colours">
      <a:dk1>
        <a:srgbClr val="000000"/>
      </a:dk1>
      <a:lt1>
        <a:srgbClr val="FFFFFF"/>
      </a:lt1>
      <a:dk2>
        <a:srgbClr val="00205B"/>
      </a:dk2>
      <a:lt2>
        <a:srgbClr val="005587"/>
      </a:lt2>
      <a:accent1>
        <a:srgbClr val="0085AD"/>
      </a:accent1>
      <a:accent2>
        <a:srgbClr val="859199"/>
      </a:accent2>
      <a:accent3>
        <a:srgbClr val="84BD00"/>
      </a:accent3>
      <a:accent4>
        <a:srgbClr val="E4002B"/>
      </a:accent4>
      <a:accent5>
        <a:srgbClr val="FE5000"/>
      </a:accent5>
      <a:accent6>
        <a:srgbClr val="A51890"/>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2322</Words>
  <Application>Microsoft Office PowerPoint</Application>
  <PresentationFormat>Breitbild</PresentationFormat>
  <Paragraphs>549</Paragraphs>
  <Slides>34</Slides>
  <Notes>34</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34</vt:i4>
      </vt:variant>
    </vt:vector>
  </HeadingPairs>
  <TitlesOfParts>
    <vt:vector size="40" baseType="lpstr">
      <vt:lpstr>Calibri</vt:lpstr>
      <vt:lpstr>Helvetica Neue</vt:lpstr>
      <vt:lpstr>arial</vt:lpstr>
      <vt:lpstr>Wingdings</vt:lpstr>
      <vt:lpstr>arial</vt:lpstr>
      <vt:lpstr>AB PPT Advanced Template Defence and Space - No Graphics</vt:lpstr>
      <vt:lpstr>ADHA-3 – Expansion of a modular standard</vt:lpstr>
      <vt:lpstr>Motivation to use ADHA</vt:lpstr>
      <vt:lpstr>Motivation to use ADHA</vt:lpstr>
      <vt:lpstr>Motivation to use ADHA</vt:lpstr>
      <vt:lpstr>Motivation to use ADHA</vt:lpstr>
      <vt:lpstr>Motivation to use ADHA</vt:lpstr>
      <vt:lpstr>Motivation to use ADHA</vt:lpstr>
      <vt:lpstr>Expansion of the standard: ADHA-3</vt:lpstr>
      <vt:lpstr>Expansion of the standard: EDS and MBSE</vt:lpstr>
      <vt:lpstr>Expansion of the standard: EDS and MBSE</vt:lpstr>
      <vt:lpstr>Expansion of the standard: Thermal and Structural Study</vt:lpstr>
      <vt:lpstr>Expansion of the standard: Thermal and Structural Study</vt:lpstr>
      <vt:lpstr>Expansion of the standard: Thermal and Structural Study</vt:lpstr>
      <vt:lpstr>Expansion of the standard: Thermal and Structural Study</vt:lpstr>
      <vt:lpstr>Expansion of the standard: Thermal and Structural Study</vt:lpstr>
      <vt:lpstr>Expansion of the standard: Thermal and Structural Study</vt:lpstr>
      <vt:lpstr>Expansion of the standard: Thermal and Structural Study</vt:lpstr>
      <vt:lpstr>Expansion of the standard: Thermal and Structural Study</vt:lpstr>
      <vt:lpstr>Expansion of the standard: Thermal and Structural Study</vt:lpstr>
      <vt:lpstr>Expansion of the standard: Thermal and Structural Study</vt:lpstr>
      <vt:lpstr>Expansion of the standard: Verification and Qualification Approach</vt:lpstr>
      <vt:lpstr>Expansion of the standard: Verification and Qualification Approach</vt:lpstr>
      <vt:lpstr>Expansion of the standard: Verification and Qualification Approach</vt:lpstr>
      <vt:lpstr>Expansion of the standard: Verification and Qualification Approach</vt:lpstr>
      <vt:lpstr>Expansion of the standard: Verification and Qualification Approach</vt:lpstr>
      <vt:lpstr>Expansion of the standard: Verification and Qualification Approach</vt:lpstr>
      <vt:lpstr>Expansion of the standard: Specifications</vt:lpstr>
      <vt:lpstr>Expansion of the standard: Specifications</vt:lpstr>
      <vt:lpstr>Expansion of the standard: Specifications</vt:lpstr>
      <vt:lpstr>Expansion of the standard: Specifications</vt:lpstr>
      <vt:lpstr>Expansion of the standard: Specifications</vt:lpstr>
      <vt:lpstr>Expansion of the standard: Specifications</vt:lpstr>
      <vt:lpstr>Expansion of the standard: Specifications</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ADHA</dc:title>
  <dc:creator>LEROY, Benoit [FR]</dc:creator>
  <cp:lastModifiedBy>Bozler, Julian [DE]</cp:lastModifiedBy>
  <cp:revision>86</cp:revision>
  <dcterms:created xsi:type="dcterms:W3CDTF">2021-05-20T13:23:24Z</dcterms:created>
  <dcterms:modified xsi:type="dcterms:W3CDTF">2025-10-14T05:56:17Z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0x0101009779DD465E76E84FA469254AC3A80D5B</vt:lpwstr>
  </property>
  <property fmtid="{D5CDD505-2E9C-101B-9397-08002B2CF9AE}" pid="3" name="TitusGUID">
    <vt:lpwstr>ad5d7131-e8d9-485b-8a56-f630c2cfe73b</vt:lpwstr>
  </property>
  <property fmtid="{D5CDD505-2E9C-101B-9397-08002B2CF9AE}" pid="4" name="LABEL">
    <vt:lpwstr>S</vt:lpwstr>
  </property>
  <property fmtid="{D5CDD505-2E9C-101B-9397-08002B2CF9AE}" pid="5" name="L1">
    <vt:lpwstr>C-ALL</vt:lpwstr>
  </property>
  <property fmtid="{D5CDD505-2E9C-101B-9397-08002B2CF9AE}" pid="6" name="L2">
    <vt:lpwstr>C-CS</vt:lpwstr>
  </property>
  <property fmtid="{D5CDD505-2E9C-101B-9397-08002B2CF9AE}" pid="7" name="L3">
    <vt:lpwstr>C-AD-AMB</vt:lpwstr>
  </property>
  <property fmtid="{D5CDD505-2E9C-101B-9397-08002B2CF9AE}" pid="8" name="CCAV">
    <vt:lpwstr>
    </vt:lpwstr>
  </property>
  <property fmtid="{D5CDD505-2E9C-101B-9397-08002B2CF9AE}" pid="9" name="Visual">
    <vt:lpwstr>0</vt:lpwstr>
  </property>
  <property fmtid="{D5CDD505-2E9C-101B-9397-08002B2CF9AE}" pid="10" name="TaggedBy">
    <vt:lpwstr>leroy_b</vt:lpwstr>
  </property>
  <property fmtid="{D5CDD505-2E9C-101B-9397-08002B2CF9AE}" pid="11" name="L">
    <vt:lpwstr>XXSEN</vt:lpwstr>
  </property>
  <property fmtid="{D5CDD505-2E9C-101B-9397-08002B2CF9AE}" pid="12" name="CC">
    <vt:lpwstr>XXAAM</vt:lpwstr>
  </property>
  <property fmtid="{D5CDD505-2E9C-101B-9397-08002B2CF9AE}" pid="13" name="PP">
    <vt:lpwstr>XXPCA</vt:lpwstr>
  </property>
  <property fmtid="{D5CDD505-2E9C-101B-9397-08002B2CF9AE}" pid="14" name="E">
    <vt:lpwstr>E0000</vt:lpwstr>
  </property>
  <property fmtid="{D5CDD505-2E9C-101B-9397-08002B2CF9AE}" pid="15" name="GD">
    <vt:lpwstr>XXGCA</vt:lpwstr>
  </property>
  <property fmtid="{D5CDD505-2E9C-101B-9397-08002B2CF9AE}" pid="16" name="OT">
    <vt:lpwstr>XXOCA</vt:lpwstr>
  </property>
  <property fmtid="{D5CDD505-2E9C-101B-9397-08002B2CF9AE}" pid="17" name="CAV">
    <vt:lpwstr>NOC</vt:lpwstr>
  </property>
  <property fmtid="{D5CDD505-2E9C-101B-9397-08002B2CF9AE}" pid="18" name="STAMP">
    <vt:lpwstr>YES</vt:lpwstr>
  </property>
</Properties>
</file>